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notesSlides/notesSlide5.xml" ContentType="application/vnd.openxmlformats-officedocument.presentationml.notesSlide+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notesSlides/notesSlide6.xml" ContentType="application/vnd.openxmlformats-officedocument.presentationml.notesSlide+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notesSlides/notesSlide7.xml" ContentType="application/vnd.openxmlformats-officedocument.presentationml.notesSlide+xml"/>
  <Override PartName="/ppt/ink/ink477.xml" ContentType="application/inkml+xml"/>
  <Override PartName="/ppt/notesSlides/notesSlide8.xml" ContentType="application/vnd.openxmlformats-officedocument.presentationml.notesSlide+xml"/>
  <Override PartName="/ppt/ink/ink478.xml" ContentType="application/inkml+xml"/>
  <Override PartName="/ppt/ink/ink479.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1" r:id="rId4"/>
    <p:sldMasterId id="2147483729" r:id="rId5"/>
  </p:sldMasterIdLst>
  <p:notesMasterIdLst>
    <p:notesMasterId r:id="rId22"/>
  </p:notesMasterIdLst>
  <p:sldIdLst>
    <p:sldId id="256" r:id="rId6"/>
    <p:sldId id="402" r:id="rId7"/>
    <p:sldId id="423" r:id="rId8"/>
    <p:sldId id="277" r:id="rId9"/>
    <p:sldId id="280" r:id="rId10"/>
    <p:sldId id="281" r:id="rId11"/>
    <p:sldId id="282" r:id="rId12"/>
    <p:sldId id="424" r:id="rId13"/>
    <p:sldId id="274" r:id="rId14"/>
    <p:sldId id="283" r:id="rId15"/>
    <p:sldId id="284" r:id="rId16"/>
    <p:sldId id="285" r:id="rId17"/>
    <p:sldId id="425" r:id="rId18"/>
    <p:sldId id="406" r:id="rId19"/>
    <p:sldId id="407" r:id="rId20"/>
    <p:sldId id="409" r:id="rId21"/>
  </p:sldIdLst>
  <p:sldSz cx="12188825" cy="6858000"/>
  <p:notesSz cx="6858000" cy="9144000"/>
  <p:embeddedFontLst>
    <p:embeddedFont>
      <p:font typeface="Arial Black" panose="020B0A04020102020204" pitchFamily="34" charset="0"/>
      <p:regular r:id="rId23"/>
      <p:bold r:id="rId24"/>
    </p:embeddedFont>
    <p:embeddedFont>
      <p:font typeface="Cambria" panose="02040503050406030204" pitchFamily="18" charset="0"/>
      <p:regular r:id="rId25"/>
      <p:bold r:id="rId26"/>
      <p:italic r:id="rId27"/>
      <p:boldItalic r:id="rId28"/>
    </p:embeddedFont>
    <p:embeddedFont>
      <p:font typeface="Cooper Black" panose="0208090404030B020404" pitchFamily="18" charset="0"/>
      <p:regular r:id="rId29"/>
    </p:embeddedFont>
    <p:embeddedFont>
      <p:font typeface="Corben" panose="020B0604020202020204" charset="0"/>
      <p:bold r:id="rId30"/>
    </p:embeddedFont>
    <p:embeddedFont>
      <p:font typeface="Open Sans" panose="020B0606030504020204" pitchFamily="34" charset="0"/>
      <p:regular r:id="rId31"/>
      <p:bold r:id="rId32"/>
      <p:italic r:id="rId33"/>
      <p:boldItalic r:id="rId34"/>
    </p:embeddedFont>
    <p:embeddedFont>
      <p:font typeface="Quattrocento Sans" panose="020B0502050000020003" pitchFamily="34"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
      <p:font typeface="Segoe UI Light" panose="020B0502040204020203" pitchFamily="34" charset="0"/>
      <p:regular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8" y="8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6.xml"/><Relationship Id="rId34" Type="http://schemas.openxmlformats.org/officeDocument/2006/relationships/font" Target="fonts/font12.fntdata"/><Relationship Id="rId42" Type="http://schemas.openxmlformats.org/officeDocument/2006/relationships/font" Target="fonts/font20.fntdata"/><Relationship Id="rId7" Type="http://schemas.openxmlformats.org/officeDocument/2006/relationships/slide" Target="slides/slide2.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font" Target="fonts/font7.fntdata"/><Relationship Id="rId11" Type="http://schemas.openxmlformats.org/officeDocument/2006/relationships/slide" Target="slides/slide6.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203" Type="http://customschemas.google.com/relationships/presentationmetadata" Target="meta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207" Type="http://schemas.openxmlformats.org/officeDocument/2006/relationships/tableStyles" Target="tableStyles.xml"/><Relationship Id="rId8" Type="http://schemas.openxmlformats.org/officeDocument/2006/relationships/slide" Target="slides/slide3.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0" Type="http://schemas.openxmlformats.org/officeDocument/2006/relationships/slide" Target="slides/slide15.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1.xml"/><Relationship Id="rId20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33.431"/>
    </inkml:context>
    <inkml:brush xml:id="br0">
      <inkml:brushProperty name="width" value="0.05" units="cm"/>
      <inkml:brushProperty name="height" value="0.05" units="cm"/>
    </inkml:brush>
  </inkml:definitions>
  <inkml:trace contextRef="#ctx0" brushRef="#br0">88 0 24575,'-12'13'0,"2"-4"0,0 0 0,1 1 0,0 0 0,1 1 0,-12 19 0,18-25 0,0 1 0,1 0 0,-1 0 0,1 1 0,0-1 0,1 0 0,-1 0 0,1 0 0,0 0 0,2 7 0,1 12 0,9 29 0,-5-24 0,85 540 0,-40-213 0,21-5 0,-27-191 0,32 146 0,-68-223 0,-3 1 0,-8 139 0,-2-77 0,3-121 0,0 33 0,-11 95 0,6-68 0,5-67 0,-1 0 0,-1 0 0,0 0 0,-1 0 0,-6 19 0,0-8 0,-5 33 0,-4 15 0,9-45 0,2 1 0,2 0 0,1 0 0,0 37 0,3-26 0,-1-17 0,1-1 0,2 1 0,1-1 0,1 0 0,7 28 0,-9-49 0,1-1 0,0 1 0,0 0 0,1-1 0,0 0 0,3 6 0,-4-9 0,-1 0 0,1 0 0,0 0 0,1 0 0,-1 0 0,0 0 0,0-1 0,1 1 0,-1-1 0,1 1 0,-1-1 0,1 0 0,0 0 0,3 0 0,3 2 0,0 1 0,0 0 0,0 0 0,13 9 0,-14-8 0,0 0 0,0-1 0,1 0 0,-1 0 0,16 4 0,44 3 0,88 4 0,-82-9 0,940 22 0,-561-54 23,0-22-46,-151 14-84,2669-114-428,-1503 63 535,-397-8 0,-741 71 74,287-17 273,1 22-126,355 18-221,-853-10 214,-59 3-1793,-42 4-5247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39.811"/>
    </inkml:context>
    <inkml:brush xml:id="br0">
      <inkml:brushProperty name="width" value="0.05" units="cm"/>
      <inkml:brushProperty name="height" value="0.05" units="cm"/>
    </inkml:brush>
  </inkml:definitions>
  <inkml:trace contextRef="#ctx0" brushRef="#br0">58 622 24575,'-24'14'0,"21"-12"0,-1-1 0,1 1 0,-1 0 0,1 0 0,0 1 0,0-1 0,-4 4 0,7-5 0,-1-1 0,1 1 0,0 0 0,-1 0 0,1 0 0,-1 0 0,1 0 0,0 0 0,0 0 0,0 0 0,0 0 0,-1 0 0,1 0 0,0 0 0,0 0 0,1-1 0,-1 1 0,0 0 0,0 0 0,0 0 0,1 0 0,-1 0 0,0 0 0,1 0 0,-1 0 0,1 0 0,-1-1 0,1 1 0,0 0 0,-1 0 0,1-1 0,0 1 0,-1 0 0,2 0 0,1 1 0,-1 1 0,1-1 0,-1 0 0,1 0 0,0 0 0,0 0 0,0-1 0,0 1 0,0-1 0,0 0 0,1 0 0,-1 0 0,0 0 0,1 0 0,-1-1 0,1 0 0,-1 1 0,0-1 0,1-1 0,-1 1 0,1 0 0,-1-1 0,0 0 0,1 1 0,-1-1 0,6-3 0,-2 1 0,-1 0 0,1 0 0,-1-1 0,0 0 0,0 0 0,0-1 0,0 0 0,-1 0 0,1 0 0,-1 0 0,6-10 0,-2 0 0,-1-1 0,0 0 0,-1-1 0,-1 1 0,-1-1 0,0-1 0,4-30 0,-4 7 0,-2 0 0,-3-51 0,-2 48 0,-10-58 0,10 86 0,-2 1 0,0-1 0,-1 1 0,-1 0 0,0 0 0,-1 0 0,-9-14 0,15 28 0,0-1 0,0 0 0,0 1 0,0-1 0,-1 0 0,1 1 0,0 0 0,-1-1 0,0 1 0,1 0 0,-1 0 0,0 0 0,1 0 0,-1 0 0,0 0 0,0 0 0,0 0 0,-3 0 0,3 1 0,1 0 0,-1 1 0,1-1 0,-1 0 0,1 1 0,0-1 0,-1 1 0,1 0 0,0-1 0,-1 1 0,1 0 0,0 0 0,0 0 0,-1 0 0,1 0 0,0 0 0,0 0 0,0 0 0,0 0 0,0 0 0,1 1 0,-1-1 0,0 0 0,1 1 0,-2 1 0,-3 9 0,1 0 0,0 0 0,1 0 0,0 1 0,0-1 0,0 20 0,1 78 0,3-101 0,-1 26 0,3 0 0,1-1 0,1 1 0,2-1 0,1 0 0,25 65 0,-27-87 69,1 1-1,0-1 0,0 0 0,13 15 1,-16-23-191,-1 0 0,2 0 0,-1 0 0,0 0 0,1-1 0,-1 1 0,1-1 0,0 0 0,0-1 1,1 1-1,-1-1 0,0 0 0,7 1 0,7 0-6704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58.534"/>
    </inkml:context>
    <inkml:brush xml:id="br0">
      <inkml:brushProperty name="width" value="0.05" units="cm"/>
      <inkml:brushProperty name="height" value="0.05" units="cm"/>
    </inkml:brush>
  </inkml:definitions>
  <inkml:trace contextRef="#ctx0" brushRef="#br0">15 122 24575,'0'-10'0,"-2"1"0,1-1 0,-4-11 0,3 15 0,1-1 0,-1 1 0,1-1 0,1 0 0,-1 1 0,1-1 0,1-12 0,-1 19 0,0 0 0,0-1 0,0 1 0,0 0 0,0 0 0,0 0 0,0-1 0,0 1 0,0 0 0,0 0 0,0 0 0,0-1 0,0 1 0,0 0 0,0 0 0,0 0 0,0-1 0,0 1 0,0 0 0,0 0 0,0 0 0,1 0 0,-1-1 0,0 1 0,0 0 0,0 0 0,0 0 0,0 0 0,0-1 0,1 1 0,-1 0 0,0 0 0,0 0 0,0 0 0,1 0 0,-1 0 0,0 0 0,0 0 0,0 0 0,1-1 0,-1 1 0,0 0 0,0 0 0,0 0 0,1 0 0,-1 0 0,0 0 0,0 0 0,0 0 0,1 0 0,-1 1 0,0-1 0,0 0 0,9 13 0,3 22 0,32 203 0,-21 3 0,-20-195-1365,-1-8-5461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58.923"/>
    </inkml:context>
    <inkml:brush xml:id="br0">
      <inkml:brushProperty name="width" value="0.05" units="cm"/>
      <inkml:brushProperty name="height" value="0.05" units="cm"/>
    </inkml:brush>
  </inkml:definitions>
  <inkml:trace contextRef="#ctx0" brushRef="#br0">173 71 24575,'2'-3'0,"-1"1"0,1-1 0,-1 1 0,0-1 0,0 0 0,0 1 0,0-1 0,0 0 0,-1 0 0,1 0 0,-1 0 0,0 0 0,0-5 0,0 7 0,0-1 0,0 0 0,0 1 0,-1-1 0,1 1 0,-1-1 0,1 1 0,-1-1 0,1 1 0,-1-1 0,-1-2 0,1 4 0,1-1 0,-1 1 0,1-1 0,-1 1 0,1-1 0,-1 1 0,0-1 0,1 1 0,-1 0 0,0-1 0,1 1 0,-1 0 0,0 0 0,1 0 0,-1-1 0,0 1 0,0 0 0,1 0 0,-1 0 0,0 0 0,1 0 0,-1 0 0,0 0 0,0 0 0,1 1 0,-2-1 0,0 1 0,0 0 0,-1 0 0,1 0 0,0 1 0,0-1 0,0 0 0,0 1 0,0 0 0,0-1 0,1 1 0,-1 0 0,0 0 0,-1 2 0,-18 32 0,16-26 0,-55 106 342,50-95-769,1 1 0,2 0 1,-9 37-1,13-42-6399</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59.246"/>
    </inkml:context>
    <inkml:brush xml:id="br0">
      <inkml:brushProperty name="width" value="0.05" units="cm"/>
      <inkml:brushProperty name="height" value="0.05" units="cm"/>
    </inkml:brush>
  </inkml:definitions>
  <inkml:trace contextRef="#ctx0" brushRef="#br0">1 58 24575,'2'-3'0,"5"-6"0,3-6 0,4 1 0,1 3 0,2 5 0,1 7 0,-1 10 0,4 7 0,1 8 0,-1 8 0,2 3 0,0 2 0,2 3 0,0-1 0,-5-6-8191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59.603"/>
    </inkml:context>
    <inkml:brush xml:id="br0">
      <inkml:brushProperty name="width" value="0.05" units="cm"/>
      <inkml:brushProperty name="height" value="0.05" units="cm"/>
    </inkml:brush>
  </inkml:definitions>
  <inkml:trace contextRef="#ctx0" brushRef="#br0">1 69 24575,'17'-29'0,"-16"26"0,0 1 0,0-1 0,0 0 0,0 1 0,1-1 0,-1 1 0,1-1 0,0 1 0,0 0 0,0 0 0,0 0 0,0 0 0,0 0 0,0 0 0,1 1 0,2-3 0,-4 4 0,-1 0 0,1 0 0,-1 0 0,1 0 0,0 0 0,-1 1 0,1-1 0,0 0 0,-1 0 0,1 0 0,-1 1 0,1-1 0,-1 0 0,1 0 0,0 1 0,-1-1 0,1 1 0,-1-1 0,1 0 0,-1 1 0,0-1 0,1 1 0,-1-1 0,1 1 0,-1-1 0,0 1 0,0-1 0,1 1 0,-1 0 0,0 0 0,9 21 0,-8-19 0,20 78 0,15 104 0,-19-86 0,-8-53-1365,-2-7-5461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59.944"/>
    </inkml:context>
    <inkml:brush xml:id="br0">
      <inkml:brushProperty name="width" value="0.05" units="cm"/>
      <inkml:brushProperty name="height" value="0.05" units="cm"/>
    </inkml:brush>
  </inkml:definitions>
  <inkml:trace contextRef="#ctx0" brushRef="#br0">0 105 24575,'3'0'0,"1"3"0,3 4 0,2 0 0,7 3 0,2 2 0,5-1 0,4 0 0,0-1 0,1-2 0,-3-4-8191</inkml:trace>
  <inkml:trace contextRef="#ctx0" brushRef="#br0" timeOffset="1">545 38 24575,'0'-3'0,"3"-4"0,1-4 0,-3 1 0,-2 4 0,-3 6 0,-5 7 0,-3 7 0,-5 7 0,-3 6 0,-4 7 0,0 3 0,3-4-8191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5:58.283"/>
    </inkml:context>
    <inkml:brush xml:id="br0">
      <inkml:brushProperty name="width" value="0.05" units="cm"/>
      <inkml:brushProperty name="height" value="0.05" units="cm"/>
    </inkml:brush>
  </inkml:definitions>
  <inkml:trace contextRef="#ctx0" brushRef="#br0">89 1 24575,'-3'0'0,"-1"0"0,1 0 0,0 1 0,0-1 0,0 1 0,0-1 0,1 1 0,-1 0 0,0 0 0,0 1 0,0-1 0,1 0 0,-1 1 0,1 0 0,-1 0 0,-2 2 0,2-1 0,0 1 0,0 0 0,0 0 0,1-1 0,0 1 0,-1 1 0,1-1 0,1 0 0,-3 8 0,0 7 0,1-1 0,1 1 0,0 0 0,2 22 0,0-31 0,44 588 0,0-65 0,-42-56 0,0 25 0,26-2 0,65 206 0,-62-469 0,0-6 0,-31-229 0,1 0 0,0 0 0,-1 0 0,1-1 0,0 1 0,0 0 0,0-1 0,0 1 0,0-1 0,0 1 0,1-1 0,-1 1 0,0-1 0,1 0 0,-1 0 0,1 0 0,0 0 0,-1 0 0,1 0 0,0 0 0,-1 0 0,1-1 0,0 1 0,0-1 0,0 1 0,0-1 0,-1 0 0,3 1 0,8 0 0,1 0 0,-1-1 0,16-2 0,-14 1 0,515-35 0,2852 51-5566,-2536 45 5612,-83-6-947,-1-28 183,-496-31 720,-196 0 653,121-23 0,-174 24-444,0 0 0,0 0-1,-1-2 1,0 0-1,0 0 1,25-17 0,-4-6-4050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00.517"/>
    </inkml:context>
    <inkml:brush xml:id="br0">
      <inkml:brushProperty name="width" value="0.05" units="cm"/>
      <inkml:brushProperty name="height" value="0.05" units="cm"/>
    </inkml:brush>
  </inkml:definitions>
  <inkml:trace contextRef="#ctx0" brushRef="#br0">1 36 24575,'0'-1'0,"0"0"0,0-1 0,0 1 0,1-1 0,-1 1 0,0 0 0,1-1 0,-1 1 0,1 0 0,0 0 0,-1-1 0,1 1 0,0 0 0,0 0 0,-1 0 0,1 0 0,0 0 0,0 0 0,0 0 0,0 0 0,1 0 0,-1 0 0,0 1 0,0-1 0,0 0 0,1 1 0,-1-1 0,0 1 0,1-1 0,1 1 0,6-2 0,-1 1 0,0 0 0,1 0 0,8 1 0,-6 0 0,60 2 0,83 13 0,-55-4 0,1015 73-1588,-242-21-36,180 27-548,569 46-64,2-22 2269,1524 84-562,-2964-186 1387,300 26 5552,-471-37-6118,-9-1-253,0 0 1,0 0 0,0 1 0,0-1-1,1 0 1,-1 1 0,0 0 0,0 0-1,0 0 1,-1 0 0,1 0 0,0 1-1,4 2 1,-7-2-40,0 0 0,-1 0 0,1 0 0,-1 0 0,1-1 0,-1 1 0,1 0 0,-1 0 0,0 0 0,0-1 0,0 1 0,0 0 0,0-1 0,0 1 0,0-1 0,-2 2 0,-6 12 0,7-11 0,1 0 0,0 1 0,1-1 0,-1 1 0,1-1 0,-1 0 0,1 1 0,1-1 0,-1 1 0,1-1 0,-1 1 0,1-1 0,0 0 0,3 7 0,3 6 0,1 0 0,13 20 0,5 13 0,-5 5 0,-2 2 0,-3 0 0,13 93 0,5 182 0,-26-236 0,-7-81 0,82 751 0,-58-610 0,36 273 0,-54-102 0,-9-198 0,2-124 0,0 1 0,-1-1 0,0 0 0,0 0 0,0 0 0,-1 0 0,0 0 0,0 0 0,-5 9 0,-3 1 0,-18 23 0,18-26 0,1 0 0,-14 25 0,16-21 0,1 0 0,-8 32 0,-3 12 0,13-47 0,0 0 0,2-1 0,0 1 0,-1 18 0,2-16 0,-1-1 0,0 0 0,-6 22 0,6-32 0,1 0 0,-1 0 0,0-1 0,0 1 0,-1 0 0,1-1 0,-1 1 0,1-1 0,-1 0 0,0 0 0,0 0 0,0 0 0,-1-1 0,1 1 0,-1-1 0,0 0 0,1 0 0,-1 0 0,0 0 0,0-1 0,0 0 0,-8 2 0,-6 0 0,-1-1 0,1-1 0,0-1 0,-22-2 0,-1 1 0,-1144-53-1494,-180-48-2522,-3 40 3538,630 45-995,549 14 743</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01.381"/>
    </inkml:context>
    <inkml:brush xml:id="br0">
      <inkml:brushProperty name="width" value="0.05" units="cm"/>
      <inkml:brushProperty name="height" value="0.05" units="cm"/>
    </inkml:brush>
  </inkml:definitions>
  <inkml:trace contextRef="#ctx0" brushRef="#br0">0 3 24575,'0'-3'0,"3"5"0,1 5 0,3 7 0,0 10 0,1 9 0,1 6 0,0 4 0,-1 3 0,-1 4 0,-3 1 0,-4-3 0,-3-8-8191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01.738"/>
    </inkml:context>
    <inkml:brush xml:id="br0">
      <inkml:brushProperty name="width" value="0.05" units="cm"/>
      <inkml:brushProperty name="height" value="0.05" units="cm"/>
    </inkml:brush>
  </inkml:definitions>
  <inkml:trace contextRef="#ctx0" brushRef="#br0">28 223 24575,'-5'-11'0,"0"0"0,1 0 0,0 0 0,-4-21 0,7 28 0,1 0 0,0 1 0,0-1 0,0 0 0,0 1 0,0-1 0,1 0 0,0 1 0,-1-1 0,1 1 0,1-1 0,-1 1 0,0-1 0,1 1 0,0 0 0,0 0 0,0 0 0,0 0 0,5-5 0,1 1 0,1 0 0,-1 0 0,2 1 0,-1 0 0,1 0 0,0 1 0,0 1 0,1 0 0,-1 0 0,1 1 0,0 0 0,0 1 0,16-2 0,3 1 0,1 2 0,0 1 0,51 6 0,-60-3 0,-1 1 0,0 0 0,-1 2 0,1 0 0,-1 1 0,0 1 0,0 1 0,19 13 0,-32-18 0,1 2 0,-1-1 0,0 1 0,0 0 0,0 0 0,-1 1 0,0 0 0,0 0 0,-1 1 0,0-1 0,0 1 0,-1 0 0,0 0 0,0 1 0,-1-1 0,0 1 0,-1 0 0,1 0 0,-2 0 0,1 0 0,-1 11 0,-1-11 0,0 0 0,-1-1 0,0 1 0,0-1 0,-1 1 0,0-1 0,-1 0 0,1 0 0,-2 0 0,1 0 0,-1 0 0,-8 11 0,5-9 0,-1 0 0,0-1 0,-1 0 0,0 0 0,-1-1 0,1-1 0,-22 14 0,8-9 0,0-1 0,-1-1 0,-1-1 0,1-1 0,-1-1 0,-1-1 0,-44 5 0,52-10 49,0 0 0,0-1 0,-1 0-1,1-2 1,0 0 0,-23-7 0,35 8-124,0 0 1,1-1 0,-1 0 0,1-1 0,-1 1-1,1-1 1,0 0 0,0 0 0,0-1 0,0 0-1,1 1 1,-1-2 0,1 1 0,0 0 0,1-1-1,-1 0 1,1 0 0,-1 0 0,2 0 0,-1 0-1,0-1 1,-2-9 0,0-10-6752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02.266"/>
    </inkml:context>
    <inkml:brush xml:id="br0">
      <inkml:brushProperty name="width" value="0.05" units="cm"/>
      <inkml:brushProperty name="height" value="0.05" units="cm"/>
    </inkml:brush>
  </inkml:definitions>
  <inkml:trace contextRef="#ctx0" brushRef="#br0">185 196 24575,'2'0'0,"0"0"0,0-1 0,0 1 0,0-1 0,0 0 0,0 0 0,0 0 0,0 0 0,0 0 0,0 0 0,0 0 0,0-1 0,-1 1 0,1-1 0,0 1 0,-1-1 0,0 0 0,1 1 0,-1-1 0,0 0 0,0 0 0,0 0 0,0 0 0,0 0 0,0 0 0,-1 0 0,1 0 0,-1-1 0,1-2 0,1-2 0,-1 1 0,0-1 0,-1 0 0,1 1 0,-1-1 0,-1 0 0,1 0 0,-3-11 0,2 14 0,-1-1 0,1 1 0,-1-1 0,0 1 0,0 0 0,-1 0 0,1 0 0,-1 0 0,0 0 0,0 1 0,0-1 0,0 1 0,-1 0 0,1 0 0,-1 0 0,0 0 0,0 1 0,-5-3 0,5 3 0,1 1 0,0 0 0,-1 0 0,1 1 0,-1-1 0,0 1 0,1 0 0,-1 0 0,1 0 0,-1 0 0,0 0 0,1 1 0,-1 0 0,1 0 0,-1 0 0,1 0 0,0 0 0,-1 1 0,1-1 0,0 1 0,0 0 0,0 0 0,0 0 0,-3 3 0,-2 3 0,1-1 0,0 1 0,0 1 0,0-1 0,1 1 0,1 0 0,-1 1 0,2-1 0,-1 1 0,-5 18 0,7-19 0,1 1 0,0 0 0,0 0 0,1 0 0,0-1 0,0 1 0,1 0 0,1 0 0,-1 0 0,2 0 0,3 16 0,-4-23 0,0 1 0,0-1 0,0 0 0,1-1 0,-1 1 0,1 0 0,-1 0 0,1 0 0,0-1 0,0 1 0,0-1 0,1 0 0,-1 0 0,0 1 0,1-1 0,0-1 0,-1 1 0,1 0 0,0-1 0,0 1 0,0-1 0,0 0 0,0 0 0,0 0 0,0 0 0,0-1 0,0 1 0,1-1 0,3 0 0,0 0 0,-1-1 0,0 0 0,0 0 0,0-1 0,0 0 0,0 0 0,0 0 0,0-1 0,-1 0 0,1 0 0,-1 0 0,0-1 0,0 1 0,5-7 0,4-3 0,-1-2 0,0 1 0,-2-2 0,1 0 0,12-25 0,-8 10 0,-3 0 0,13-41 0,-25 69 0,0-1 0,1-1 0,-1 1 0,1-1 0,0 1 0,3-5 0,0 7 0,-2 9 0,-1 9 0,-1 10 0,0 3 0,11 58 0,-11-80 0,0 0 0,1 0 0,0-1 0,1 1 0,0 0 0,0-1 0,0 0 0,1 0 0,0 0 0,0 0 0,0 0 0,1-1 0,8 9 0,-9-12-65,-1 0 0,1 0 0,0 0 0,-1 0 0,1 0 0,0-1 0,0 0 0,0 0 0,0 0 0,0 0 0,0-1 0,0 1 0,0-1 0,1 0 0,-1 0 0,0-1 0,0 1 0,0-1 0,0 0 0,6-2 0,11-5-6761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40.747"/>
    </inkml:context>
    <inkml:brush xml:id="br0">
      <inkml:brushProperty name="width" value="0.05" units="cm"/>
      <inkml:brushProperty name="height" value="0.05" units="cm"/>
    </inkml:brush>
  </inkml:definitions>
  <inkml:trace contextRef="#ctx0" brushRef="#br0">16 252 24575,'47'-74'0,"-37"59"0,0 0 0,0 0 0,-1-1 0,-1 0 0,11-34 0,-18 49 0,-1 0 0,1 0 0,-1 0 0,0 0 0,0 0 0,1 0 0,-1 0 0,0 0 0,0-1 0,0 1 0,0 0 0,0 0 0,0 0 0,0 0 0,-1 0 0,1 0 0,0 0 0,-1 0 0,1 0 0,0 0 0,-2-1 0,2 2 0,-1-1 0,0 1 0,0 0 0,1 0 0,-1 0 0,0-1 0,1 1 0,-1 0 0,0 0 0,0 0 0,1 0 0,-1 1 0,0-1 0,0 0 0,1 0 0,-1 0 0,0 0 0,1 1 0,-1-1 0,0 0 0,1 1 0,-2 0 0,-4 3 0,-1 0 0,1 0 0,0 1 0,-8 8 0,6-5 0,1 1 0,0 0 0,0 1 0,1 0 0,1 0 0,-1 0 0,2 1 0,-1-1 0,1 1 0,1 0 0,0 0 0,-1 15 0,3-20 0,0-1 0,0 1 0,1 0 0,0-1 0,0 1 0,1-1 0,-1 1 0,1-1 0,1 1 0,-1-1 0,1 1 0,0-1 0,0 0 0,0 0 0,1 0 0,0 0 0,0 0 0,0-1 0,0 1 0,1-1 0,0 0 0,-1 0 0,2 0 0,-1 0 0,0-1 0,1 0 0,5 3 0,-7-4 0,0 0 0,0-1 0,0 0 0,0 0 0,1 0 0,-1 0 0,0 0 0,1 0 0,-1-1 0,0 0 0,1 0 0,-1 0 0,1 0 0,-1 0 0,0 0 0,1-1 0,-1 0 0,4-1 0,-2 0 0,-1 0 0,1-1 0,-1 0 0,0 1 0,0-1 0,0-1 0,-1 1 0,1-1 0,-1 1 0,0-1 0,4-5 0,1-4 0,-1 0 0,0 0 0,-1 0 0,-1-1 0,0 0 0,0 0 0,2-21 0,-1-28 0,-5 36 0,-1 22 0,0 6 0,-1 10 0,1 0 0,0-1 0,1 1 0,0 0 0,4 15 0,-4-23 0,0 0 0,0 0 0,0-1 0,1 1 0,-1 0 0,1-1 0,-1 1 0,1-1 0,0 0 0,0 1 0,0-1 0,0 0 0,1 0 0,-1-1 0,0 1 0,1 0 0,0-1 0,-1 1 0,1-1 0,0 0 0,-1 0 0,1 0 0,0 0 0,0-1 0,3 1 0,-1 0 0,0-1 0,0 0 0,0-1 0,-1 1 0,1-1 0,0 0 0,0 0 0,-1-1 0,1 1 0,-1-1 0,1 0 0,-1 0 0,0 0 0,1-1 0,-1 0 0,-1 1 0,6-6 0,-2 2 0,0 0 0,-1-1 0,0 0 0,0 0 0,-1 0 0,1 0 0,-2-1 0,6-11 0,-6 10 0,-1 0 0,-1 0 0,0 0 0,0-1 0,1-17 0,-5 46 0,1 0 0,0 1 0,1-1 0,4 34 0,-3-48 0,0 1 0,1-1 0,-1 0 0,1 1 0,1-1 0,-1 0 0,6 9 0,-6-12 0,0 1 0,0-1 0,0 1 0,1-1 0,-1 0 0,0 0 0,1 0 0,0-1 0,-1 1 0,1 0 0,0-1 0,0 0 0,0 0 0,0 0 0,3 1 0,-2-1 0,-1-1 0,1 1 0,-1-1 0,0 0 0,1 0 0,-1 0 0,1 0 0,-1-1 0,1 1 0,-1-1 0,1 0 0,-1 0 0,0 0 0,6-4 0,-3 2 0,-1-1 0,0 0 0,1 0 0,-1 0 0,-1 0 0,1-1 0,5-7 0,0-3 0,0 0 0,-1-1 0,0 0 0,10-31 0,-13 31 0,-2 8 0,-1 1 0,0-1 0,-1 0 0,0 0 0,0 0 0,-1 0 0,1-9 0,-2 17 0,0 0 0,0 1 0,0-1 0,-1 0 0,1 0 0,0 0 0,0 0 0,0 0 0,0 0 0,0 0 0,0 0 0,0 1 0,-1-1 0,1 0 0,0 0 0,0 0 0,0 0 0,0 0 0,0 0 0,-1 0 0,1 0 0,0 0 0,0 0 0,0 0 0,0 0 0,0 0 0,-1 0 0,1 0 0,0 0 0,0 0 0,0 0 0,0 0 0,-1 0 0,1 0 0,0 0 0,0 0 0,0 0 0,0-1 0,0 1 0,0 0 0,-1 0 0,1 0 0,0 0 0,0 0 0,0 0 0,0 0 0,0-1 0,0 1 0,0 0 0,0 0 0,0 0 0,-1 0 0,1 0 0,0-1 0,0 1 0,0 0 0,0 0 0,0 0 0,0-1 0,-7 15 0,3 0 0,0 0 0,1 1 0,1 0 0,-2 27 0,6 61 0,-1-101 0,5 67 0,24 102 0,-5-40 0,-24-122 0,0-1 0,-1 1 0,0-1 0,0 1 0,-2 11 0,2-19 0,0 0 0,0 0 0,0 0 0,0 1 0,0-1 0,-1 0 0,1 0 0,0 0 0,-1 0 0,1 0 0,-1 0 0,1 0 0,-1 0 0,0 0 0,1 0 0,-1 0 0,0 0 0,0-1 0,1 1 0,-1 0 0,0 0 0,0-1 0,0 1 0,0-1 0,0 1 0,0-1 0,0 1 0,0-1 0,0 1 0,0-1 0,0 0 0,-1 0 0,1 1 0,0-1 0,0 0 0,0 0 0,0 0 0,0 0 0,0 0 0,-1-1 0,1 1 0,0 0 0,0-1 0,0 1 0,0 0 0,0-1 0,0 1 0,0-1 0,0 1 0,0-1 0,-1-1 0,-3-1 0,0-1 0,1 1 0,-1-1 0,1 0 0,0-1 0,0 1 0,0-1 0,0 0 0,1 0 0,0 0 0,0 0 0,0-1 0,1 1 0,0-1 0,-3-11 0,1 1 0,0 0 0,1 0 0,2 0 0,-1-28 0,2 34-80,2 0 0,-1-1-1,1 1 1,1 1 0,0-1-1,0 0 1,1 1 0,0-1-1,1 1 1,0 0 0,0 0 0,1 1-1,0 0 1,1 0 0,0 0-1,11-9 1,4-4-6746</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02.605"/>
    </inkml:context>
    <inkml:brush xml:id="br0">
      <inkml:brushProperty name="width" value="0.05" units="cm"/>
      <inkml:brushProperty name="height" value="0.05" units="cm"/>
    </inkml:brush>
  </inkml:definitions>
  <inkml:trace contextRef="#ctx0" brushRef="#br0">19 157 24575,'0'-33'0,"1"12"0,-1 0 0,-1-1 0,-6-32 0,5 48 0,0 8 0,-2 15 0,1 28 0,4-1-341,2 1 0,2-1-1,15 66 1,-11-77-6485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02.944"/>
    </inkml:context>
    <inkml:brush xml:id="br0">
      <inkml:brushProperty name="width" value="0.05" units="cm"/>
      <inkml:brushProperty name="height" value="0.05" units="cm"/>
    </inkml:brush>
  </inkml:definitions>
  <inkml:trace contextRef="#ctx0" brushRef="#br0">1 79 24575,'0'-1'0,"0"1"0,0-1 0,0 1 0,1-1 0,-1 0 0,0 1 0,1-1 0,-1 1 0,1-1 0,-1 1 0,1-1 0,-1 1 0,1-1 0,-1 1 0,1-1 0,-1 1 0,1 0 0,-1-1 0,1 1 0,0 0 0,-1-1 0,1 1 0,-1 0 0,1 0 0,0 0 0,-1 0 0,1-1 0,1 1 0,23-2 0,-21 1 0,227 0 0,-18 0 0,-187-3 0,-19-2 0,-7 5 0,0 1 0,0-1 0,0 1 0,-1-1 0,1 1 0,0-1 0,0 1 0,-1-1 0,1 1 0,0-1 0,0 1 0,-1-1 0,1 1 0,0 0 0,-1-1 0,1 1 0,-1 0 0,1-1 0,-1 1 0,1 0 0,-1-1 0,0 1 0,-12-7 0,-1 1 0,-1 0 0,1 1 0,-1 0 0,0 1 0,0 1 0,-30-3 0,37 6 0,0 0 0,0 1 0,0 0 0,0 0 0,0 0 0,1 1 0,-1 0 0,0 1 0,1 0 0,0 0 0,-1 0 0,1 1 0,0 0 0,1 1 0,-1-1 0,1 1 0,0 0 0,0 1 0,-9 11 0,10-12 0,1 1 0,0-1 0,0 1 0,0 0 0,1 0 0,0 0 0,0 1 0,0-1 0,1 1 0,0 0 0,0 0 0,1-1 0,0 1 0,0 0 0,1 0 0,0 0 0,0 0 0,0 0 0,1 0 0,0 0 0,0 0 0,5 13 0,-5-17 0,0 0 0,1 0 0,-1 0 0,1 0 0,-1 0 0,1-1 0,0 1 0,0 0 0,1-1 0,-1 1 0,0-1 0,1 0 0,-1 0 0,1 0 0,0 0 0,0 0 0,0-1 0,0 1 0,0-1 0,0 0 0,0 0 0,0 0 0,0 0 0,1 0 0,-1-1 0,0 1 0,1-1 0,-1 0 0,0 0 0,0-1 0,1 1 0,-1 0 0,0-1 0,1 0 0,-1 0 0,4-2 0,3 0 0,1-2 0,-1 1 0,-1-1 0,1-1 0,-1 0 0,0 0 0,0-1 0,-1 0 0,15-16 0,0-8 0,-19 24 0,0 1 0,0 0 0,0 0 0,1 1 0,0 0 0,0-1 0,0 1 0,1 1 0,-1-1 0,11-5 0,-15 10 0,0-1 0,0 1 0,0 0 0,0 0 0,0 0 0,0-1 0,0 1 0,0 0 0,0 0 0,0 1 0,0-1 0,0 0 0,0 0 0,-1 0 0,1 1 0,0-1 0,0 0 0,0 1 0,0-1 0,0 1 0,0-1 0,-1 1 0,1-1 0,0 1 0,-1 0 0,1-1 0,0 1 0,-1 0 0,1 0 0,0-1 0,-1 1 0,1 0 0,-1 0 0,0 0 0,1 0 0,-1 0 0,0-1 0,1 1 0,-1 0 0,0 0 0,0 1 0,2 6 0,-1 0 0,0-1 0,1 14 0,-2-20 0,0 5 20,0 5-250,0-1-1,1 0 0,0 0 0,1 1 0,6 18 0,-2-16-6595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03.628"/>
    </inkml:context>
    <inkml:brush xml:id="br0">
      <inkml:brushProperty name="width" value="0.05" units="cm"/>
      <inkml:brushProperty name="height" value="0.05" units="cm"/>
    </inkml:brush>
  </inkml:definitions>
  <inkml:trace contextRef="#ctx0" brushRef="#br0">17 36 24575,'0'-6'0,"0"4"0,1 1 0,-1-1 0,0 1 0,0-1 0,0 1 0,0-1 0,0 0 0,-1 1 0,1-1 0,0 1 0,-1-1 0,1 1 0,-1-1 0,0 1 0,1-1 0,-1 1 0,-1-2 0,1 3 0,1 0 0,0 0 0,-1 0 0,1 0 0,0 0 0,-1 0 0,1 1 0,0-1 0,0 0 0,-1 0 0,1 0 0,0 1 0,0-1 0,-1 0 0,1 0 0,0 1 0,0-1 0,0 0 0,-1 0 0,1 1 0,0-1 0,0 0 0,0 1 0,0-1 0,0 0 0,0 1 0,-1-1 0,1 0 0,0 1 0,0-1 0,0 0 0,0 1 0,0-1 0,0 0 0,1 1 0,-4 14 0,2 7 0,1-1 0,0 1 0,2-1 0,5 28 0,26 83 0,-10-48 0,-13-55 0,-10-29 0,0 1 0,0-1 0,0 0 0,0 0 0,1 1 0,-1-1 0,0 0 0,0 1 0,0-1 0,1 0 0,-1 0 0,0 1 0,0-1 0,1 0 0,-1 0 0,0 0 0,1 1 0,-1-1 0,0 0 0,1 0 0,-1 0 0,0 0 0,1 0 0,-1 0 0,0 0 0,1 0 0,0 0 0,0 0 0,-1-1 0,1 1 0,0-1 0,-1 0 0,1 1 0,-1-1 0,1 1 0,-1-1 0,1 0 0,-1 1 0,1-1 0,-1 0 0,0 0 0,1 1 0,-1-1 0,0-1 0,3-5 0,-1 0 0,0 0 0,0 0 0,-1 0 0,0 0 0,0 0 0,0 0 0,-1-1 0,-1 1 0,1 0 0,-1 0 0,0 0 0,-3-11 0,4 17 0,0 0 0,-1 0 0,1 0 0,1 0 0,-1 0 0,0 0 0,0 0 0,0 1 0,0-1 0,1 0 0,-1 0 0,0 0 0,1 0 0,-1 1 0,1-1 0,-1 0 0,1 0 0,-1 1 0,1-1 0,0 0 0,-1 1 0,1-1 0,0 0 0,-1 1 0,2-1 0,22-16 0,-21 15 0,6-2 0,-1 0 0,0 0 0,1 1 0,0 0 0,0 1 0,-1 0 0,2 0 0,-1 1 0,0 0 0,0 0 0,0 1 0,0 1 0,11 1 0,-14-2 0,-1 2 0,0-1 0,0 0 0,0 1 0,1 0 0,-2 0 0,1 0 0,0 1 0,0 0 0,6 5 0,-8-6 0,-1 1 0,1-1 0,-1 1 0,0 0 0,0 0 0,0 0 0,0 0 0,0 0 0,-1 0 0,1 0 0,-1 1 0,0-1 0,0 1 0,0-1 0,-1 1 0,1-1 0,-1 5 0,0-2 0,0 0 0,-1 0 0,1 0 0,-2-1 0,1 1 0,-1 0 0,1-1 0,-2 1 0,1-1 0,0 1 0,-1-1 0,0 0 0,-1 0 0,1 0 0,-1 0 0,0-1 0,0 0 0,0 1 0,0-2 0,-1 1 0,0 0 0,0-1 0,-7 4 0,-2 1 0,0-1 0,0 0 0,-1-2 0,0 0 0,0 0 0,0-1 0,-27 3 0,32-6 86,0 0-1,0-1 0,-12-1 1,19 0-218,-1 1 1,1-1 0,0 0-1,-1 0 1,1 0 0,0 0 0,-1 0-1,1-1 1,0 0 0,0 1 0,0-1-1,-3-3 1,-4-6-6695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04.387"/>
    </inkml:context>
    <inkml:brush xml:id="br0">
      <inkml:brushProperty name="width" value="0.05" units="cm"/>
      <inkml:brushProperty name="height" value="0.05" units="cm"/>
    </inkml:brush>
  </inkml:definitions>
  <inkml:trace contextRef="#ctx0" brushRef="#br0">154 220 24575,'0'0'0,"1"0"0,0-1 0,0 1 0,-1 0 0,1-1 0,0 1 0,-1-1 0,1 1 0,0-1 0,-1 1 0,1-1 0,-1 0 0,1 1 0,-1-1 0,1 0 0,-1 1 0,0-1 0,1 0 0,-1 0 0,0 1 0,1-1 0,-1 0 0,0 0 0,0 1 0,0-1 0,0 0 0,0-1 0,4-26 0,-4 25 0,0-7 0,-1 1 0,0 0 0,0 0 0,-1 0 0,0 0 0,0 0 0,-1 0 0,0 0 0,-1 1 0,0-1 0,0 1 0,-1 0 0,-6-9 0,10 16 0,0-1 0,0 1 0,0 0 0,-1-1 0,1 1 0,0 0 0,0 0 0,-1 0 0,1 0 0,0 0 0,-1 0 0,1 1 0,-1-1 0,1 0 0,-1 1 0,1-1 0,-1 1 0,0-1 0,1 1 0,-1 0 0,0 0 0,-1 0 0,0 0 0,1 1 0,0-1 0,0 1 0,-1 0 0,1 0 0,0 0 0,0 0 0,0 1 0,0-1 0,0 0 0,0 1 0,1 0 0,-4 3 0,-1 2 0,0 1 0,0 1 0,1-1 0,0 1 0,1 0 0,-5 12 0,4-8 0,1 0 0,1 1 0,0 0 0,1-1 0,0 19 0,1-28 0,1 1 0,0-1 0,0 0 0,1 1 0,-1-1 0,1 0 0,0 0 0,0 1 0,0-1 0,1 0 0,0 0 0,-1 0 0,1 0 0,1 0 0,-1-1 0,0 1 0,1-1 0,0 1 0,0-1 0,6 5 0,-7-7 0,-1 0 0,1 0 0,-1 0 0,1 0 0,-1 0 0,1-1 0,0 1 0,-1-1 0,1 1 0,0-1 0,0 0 0,-1 0 0,1 0 0,0 1 0,0-2 0,0 1 0,-1 0 0,1 0 0,3-1 0,-2-1 0,0 1 0,0-1 0,0 1 0,-1-1 0,1 0 0,0 0 0,-1 0 0,0 0 0,1-1 0,1-2 0,5-6 0,-1-1 0,-1 0 0,11-24 0,-17 34 0,31-82 0,-27 68 0,-1 78 0,-4-56 0,1 1 0,-1-1 0,2 0 0,-1 0 0,1 0 0,-1-1 0,2 1 0,-1 0 0,1-1 0,-1 1 0,6 7 0,-6-11 0,0 0 0,0 0 0,0 0 0,0 0 0,0 0 0,1 0 0,-1-1 0,0 1 0,1-1 0,-1 1 0,1-1 0,0 0 0,-1 0 0,1 0 0,0 0 0,0-1 0,-1 1 0,1-1 0,0 0 0,0 0 0,0 0 0,0 0 0,0 0 0,-1 0 0,1-1 0,5-1 0,-3 0 0,1 0 0,-1-1 0,-1 1 0,1-1 0,0 0 0,-1 0 0,1-1 0,-1 1 0,0-1 0,0 0 0,6-9 0,3-4 0,18-32 0,-23 35 0,-1 1 0,0-1 0,-1-1 0,-1 1 0,0-1 0,5-26 0,-9 39 0,-1 0 0,0 1 0,0-1 0,0 1 0,0-1 0,0 1 0,0-1 0,-1 1 0,1-1 0,0 1 0,-1-1 0,1 1 0,-1-1 0,0 1 0,0-2 0,0 2 0,1 1 0,-1-1 0,0 0 0,1 1 0,-1-1 0,0 1 0,1 0 0,-1-1 0,0 1 0,1 0 0,-1-1 0,0 1 0,0 0 0,1 0 0,-1-1 0,0 1 0,0 0 0,1 0 0,-1 0 0,0 0 0,-1 0 0,0 1 0,0-1 0,0 1 0,0-1 0,0 1 0,0 0 0,0 0 0,0 0 0,0 0 0,1 0 0,-1 1 0,0-1 0,1 0 0,-1 1 0,1-1 0,-1 1 0,1-1 0,0 1 0,-1 0 0,1 0 0,-1 3 0,0-1 0,1 0 0,-1 0 0,1 0 0,0 1 0,0-1 0,0 0 0,1 1 0,0-1 0,0 1 0,0-1 0,0 1 0,1-1 0,-1 0 0,1 1 0,0-1 0,1 0 0,2 8 0,3 2 0,1-1 0,0 1 0,19 21 0,-20-26 0,0 0 0,0 0 0,-1 0 0,0 1 0,-1 0 0,0 0 0,0 1 0,3 11 0,-7-20 8,-1 0 1,0 0-1,1 0 0,-1 0 0,0 0 0,0 0 0,0 0 0,0 0 0,-1 0 1,1 0-1,-1 0 0,1 0 0,-1 0 0,1 0 0,-1 0 0,0 0 0,0-1 1,0 1-1,0 0 0,-3 3 0,2-3 5,-1 0 0,1 0 0,-1-1 0,1 1 1,-1 0-1,0-1 0,0 0 0,0 1 0,0-1 0,0 0 0,0-1 0,-4 2 1,-2-1-204,0 0 0,0-1 1,0 0-1,0 0 0,0-1 1,0 0-1,0 0 1,-12-4-1,2-3-6636</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04.803"/>
    </inkml:context>
    <inkml:brush xml:id="br0">
      <inkml:brushProperty name="width" value="0.05" units="cm"/>
      <inkml:brushProperty name="height" value="0.05" units="cm"/>
    </inkml:brush>
  </inkml:definitions>
  <inkml:trace contextRef="#ctx0" brushRef="#br0">82 132 24575,'1'1'0,"-1"0"0,1-1 0,-1 1 0,1 0 0,-1 0 0,1 0 0,-1-1 0,1 1 0,0 0 0,-1-1 0,1 1 0,0-1 0,-1 1 0,1-1 0,0 1 0,0-1 0,0 1 0,0-1 0,-1 0 0,1 1 0,0-1 0,0 0 0,0 0 0,0 0 0,0 0 0,2 0 0,25 3 0,-25-4 0,0 1 0,0 0 0,1-1 0,-1 0 0,0 0 0,0 0 0,0 0 0,0 0 0,-1 0 0,1-1 0,0 1 0,0-1 0,-1 0 0,1 0 0,-1 0 0,0 0 0,0-1 0,1 1 0,-1 0 0,-1-1 0,1 0 0,0 1 0,-1-1 0,1 0 0,-1 0 0,0 0 0,0 0 0,0 0 0,0 0 0,0-6 0,0 6 0,-1 0 0,1 0 0,-1 0 0,0 0 0,0 0 0,-1 0 0,1 0 0,-1 0 0,1 0 0,-1 0 0,0 0 0,0 0 0,0 1 0,0-1 0,-1 0 0,1 0 0,-1 1 0,0-1 0,0 1 0,0 0 0,0-1 0,0 1 0,0 0 0,0 0 0,-1 0 0,1 1 0,-1-1 0,1 0 0,-1 1 0,0 0 0,-5-2 0,4 2 0,1 1 0,0-1 0,0 1 0,-1 0 0,1 0 0,0 1 0,0-1 0,-1 1 0,1 0 0,0-1 0,0 2 0,0-1 0,0 0 0,0 0 0,0 1 0,0 0 0,0-1 0,1 1 0,-1 0 0,1 0 0,-1 1 0,1-1 0,-3 3 0,-3 5 0,-1 1 0,1-1 0,1 1 0,-9 16 0,11-17 0,1 0 0,-1 0 0,2 0 0,-1 0 0,1 1 0,1-1 0,0 1 0,1 0 0,-1 19 0,2-26 0,1 1 0,-1 0 0,1-1 0,0 1 0,0 0 0,0-1 0,1 0 0,-1 1 0,1-1 0,0 0 0,1 1 0,-1-1 0,1-1 0,0 1 0,0 0 0,0-1 0,0 1 0,0-1 0,1 0 0,0 0 0,-1 0 0,1 0 0,0-1 0,7 3 0,-2-1-273,1-1 0,0 0 0,-1 0 0,19 2 0,6-2-6553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05.408"/>
    </inkml:context>
    <inkml:brush xml:id="br0">
      <inkml:brushProperty name="width" value="0.05" units="cm"/>
      <inkml:brushProperty name="height" value="0.05" units="cm"/>
    </inkml:brush>
  </inkml:definitions>
  <inkml:trace contextRef="#ctx0" brushRef="#br0">171 270 24575,'-15'-22'0,"12"17"0,1 1 0,-1 0 0,0 0 0,0 0 0,0 0 0,-6-5 0,8 8 0,0 0 0,0 1 0,0-1 0,0 1 0,0-1 0,0 1 0,0 0 0,0-1 0,0 1 0,0 0 0,0 0 0,-1 0 0,1 0 0,0 0 0,0 0 0,0 0 0,0 0 0,0 0 0,0 1 0,0-1 0,0 0 0,0 1 0,0-1 0,0 1 0,0-1 0,0 1 0,0-1 0,0 1 0,0 0 0,0-1 0,0 1 0,1 0 0,-1 0 0,0 0 0,0 1 0,-3 2 0,0 1 0,1-1 0,0 1 0,0 0 0,0 0 0,1 1 0,-4 10 0,-9 43 0,10-38 0,-32 174 0,29-141 0,30-212 0,-14 114 0,26-126 0,-24 132 0,2-1 0,20-47 0,-29 79 0,1 0 0,0 1 0,-1-1 0,2 1 0,-1 0 0,8-8 0,-11 13 0,0 0 0,0 0 0,0 0 0,0 0 0,0 0 0,0 1 0,0-1 0,0 0 0,1 1 0,-1-1 0,0 1 0,0-1 0,1 1 0,-1 0 0,0-1 0,1 1 0,-1 0 0,0 0 0,1 0 0,-1 0 0,0 0 0,1 0 0,-1 0 0,0 1 0,0-1 0,1 0 0,-1 1 0,0-1 0,0 1 0,1-1 0,-1 1 0,0 0 0,0 0 0,0-1 0,0 1 0,0 0 0,0 0 0,0 0 0,0 0 0,0 0 0,-1 0 0,1 0 0,0 0 0,0 2 0,7 11 0,0 0 0,-1 0 0,-1 1 0,0 0 0,6 29 0,-3-12 0,36 140 304,-15-53-1973,-20-85-5157</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05.858"/>
    </inkml:context>
    <inkml:brush xml:id="br0">
      <inkml:brushProperty name="width" value="0.05" units="cm"/>
      <inkml:brushProperty name="height" value="0.05" units="cm"/>
    </inkml:brush>
  </inkml:definitions>
  <inkml:trace contextRef="#ctx0" brushRef="#br0">57 153 24575,'-22'-16'0,"18"14"0,1 0 0,-1 0 0,1-1 0,-1 0 0,1 1 0,0-1 0,-3-4 0,5 6 0,1 0 0,-1 0 0,0-1 0,1 1 0,0 0 0,-1 0 0,1-1 0,0 1 0,-1 0 0,1-1 0,0 1 0,0 0 0,0-1 0,0 1 0,0 0 0,1-1 0,-1 1 0,0 0 0,1 0 0,-1-1 0,1 1 0,-1 0 0,1 0 0,-1 0 0,1-1 0,0 1 0,0 0 0,1-1 0,1-2 0,1 0 0,0 0 0,0 0 0,0 1 0,1 0 0,0 0 0,-1 0 0,1 0 0,0 1 0,0-1 0,6 0 0,60-18 0,-45 16 0,0 0 0,1 2 0,-1 1 0,44 1 0,-54 2 0,0 1 0,0 1 0,0 0 0,0 1 0,-1 0 0,1 1 0,-1 1 0,26 14 0,-36-17 0,0 0 0,0 0 0,-1 1 0,1-1 0,-1 1 0,0 0 0,0 0 0,0 0 0,-1 1 0,0-1 0,0 1 0,0 0 0,0 0 0,-1 0 0,1 0 0,-1 1 0,-1-1 0,1 0 0,-1 1 0,0 0 0,0-1 0,0 1 0,-1-1 0,0 1 0,0 0 0,-1-1 0,1 1 0,-1 0 0,0-1 0,-1 1 0,1-1 0,-1 0 0,0 1 0,-1-1 0,1 0 0,-1 0 0,0 0 0,0-1 0,-1 1 0,1-1 0,-1 0 0,0 0 0,0 0 0,-1 0 0,1 0 0,-1-1 0,1 0 0,-1 0 0,-7 3 0,9-5 0,-1 1 0,0-1 0,0 0 0,0 0 0,1-1 0,-1 1 0,0-1 0,0 1 0,0-1 0,0 0 0,0-1 0,0 1 0,0-1 0,0 0 0,0 0 0,1 0 0,-6-2 0,7 2 0,-1-1 0,1 1 0,0 0 0,1-1 0,-1 1 0,0-1 0,0 0 0,1 0 0,-1 0 0,1 1 0,-1-1 0,1-1 0,0 1 0,0 0 0,0 0 0,0 0 0,0-1 0,0 1 0,1 0 0,-1-1 0,1 1 0,0 0 0,-1-1 0,1 1 0,0-1 0,0 1 0,1 0 0,-1-1 0,1-3 0,2-3 0,0-1 0,0 1 0,1 0 0,0 0 0,1 0 0,0 1 0,0-1 0,1 1 0,0 0 0,0 1 0,1-1 0,10-8 0,-6 7 0,1-1 0,-1 2 0,1-1 0,1 2 0,0 0 0,0 0 0,25-8 0,-29 12 43,1 0 0,0 1-1,-1 1 1,1-1 0,0 2-1,0-1 1,12 2 0,-17 0-157,1 0 0,-1 0 0,1 0 0,-1 1 1,0-1-1,0 1 0,0 0 0,0 1 1,0 0-1,0-1 0,-1 1 0,1 1 1,-1-1-1,6 6 0,0 3-6712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06.203"/>
    </inkml:context>
    <inkml:brush xml:id="br0">
      <inkml:brushProperty name="width" value="0.05" units="cm"/>
      <inkml:brushProperty name="height" value="0.05" units="cm"/>
    </inkml:brush>
  </inkml:definitions>
  <inkml:trace contextRef="#ctx0" brushRef="#br0">0 103 24575,'0'-102'0,"13"179"0,-4 25 283,3 74-1931,-11-149-5178</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06.528"/>
    </inkml:context>
    <inkml:brush xml:id="br0">
      <inkml:brushProperty name="width" value="0.05" units="cm"/>
      <inkml:brushProperty name="height" value="0.05" units="cm"/>
    </inkml:brush>
  </inkml:definitions>
  <inkml:trace contextRef="#ctx0" brushRef="#br0">6 214 24575,'0'0'0,"0"0"0,0-1 0,0 1 0,0 0 0,0 0 0,0 0 0,0 0 0,0 0 0,0-1 0,1 1 0,-1 0 0,0 0 0,0 0 0,0 0 0,0-1 0,0 1 0,0 0 0,0 0 0,0 0 0,0-1 0,0 1 0,0 0 0,0 0 0,0 0 0,0 0 0,-1-1 0,1 1 0,0 0 0,0 0 0,0 0 0,0 0 0,0 0 0,0-1 0,0 1 0,0 0 0,-1 0 0,1 0 0,0 0 0,0 0 0,0 0 0,0 0 0,0-1 0,-1 1 0,1 0 0,0 0 0,0 0 0,0 0 0,0 0 0,-1 0 0,1 0 0,0 0 0,0 0 0,0 0 0,0 0 0,-1 0 0,1 0 0,0 0 0,0 0 0,0 0 0,0 0 0,-1 0 0,1 0 0,0 0 0,0 0 0,0 1 0,13-9 0,40 1 0,78-2 0,-87 8 0,-1-1 0,1-3 0,50-12 0,-90 16 0,0 0 0,0 0 0,0-1 0,-1 1 0,1-1 0,0 0 0,-1 0 0,1-1 0,-1 1 0,0 0 0,0-1 0,4-4 0,-6 6 0,0-1 0,0 1 0,0-1 0,-1 1 0,1-1 0,-1 1 0,1-1 0,-1 0 0,0 1 0,1-1 0,-1 0 0,0 1 0,0-1 0,0 1 0,0-1 0,0 0 0,-1 1 0,1-1 0,0 0 0,-1 1 0,1-1 0,-1 1 0,0-1 0,1 1 0,-1-1 0,0 1 0,0 0 0,0-1 0,0 1 0,0 0 0,0 0 0,-3-2 0,-4-6 0,0 1 0,-1 0 0,0 0 0,0 1 0,0 0 0,-1 1 0,0 0 0,-18-7 0,25 11 0,0 1 0,0 0 0,0 0 0,0 1 0,-1-1 0,1 1 0,0-1 0,0 1 0,0 0 0,0 0 0,0 0 0,-1 1 0,1-1 0,0 1 0,0 0 0,0 0 0,0 0 0,0 0 0,0 0 0,1 1 0,-1-1 0,0 1 0,1 0 0,-1-1 0,1 1 0,-1 0 0,1 1 0,0-1 0,0 0 0,0 1 0,0-1 0,0 1 0,1 0 0,-1 0 0,1-1 0,-2 5 0,-1 3 27,0 0-1,1 0 0,0 1 0,1 0 1,0-1-1,0 1 0,1 0 0,0 0 1,1 0-1,1 0 0,0 0 0,2 12 1,-1-15-117,-1-1 0,1 0 0,1 0 0,-1 0 0,1 0 1,0 0-1,1 0 0,0-1 0,0 0 0,0 0 1,1 0-1,-1 0 0,1 0 0,1-1 0,-1 0 0,1 0 1,0-1-1,9 6 0,5-1-6736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06.856"/>
    </inkml:context>
    <inkml:brush xml:id="br0">
      <inkml:brushProperty name="width" value="0.05" units="cm"/>
      <inkml:brushProperty name="height" value="0.05" units="cm"/>
    </inkml:brush>
  </inkml:definitions>
  <inkml:trace contextRef="#ctx0" brushRef="#br0">161 285 24575,'2'-15'0,"-1"0"0,2 0 0,0 0 0,0 0 0,11-24 0,-9 24 0,0 0 0,-1 0 0,0 0 0,3-31 0,-7 43 0,0 0 0,0 0 0,0 0 0,0 0 0,-1 0 0,1 0 0,-1 0 0,0 0 0,0 0 0,0 0 0,0 1 0,0-1 0,0 0 0,-1 0 0,1 1 0,-1-1 0,0 1 0,-2-3 0,2 4 0,0 0 0,0 0 0,1 0 0,-1 0 0,0 0 0,0 1 0,0-1 0,0 1 0,0-1 0,0 1 0,0 0 0,0 0 0,0 0 0,0 0 0,0 0 0,0 0 0,0 1 0,0-1 0,0 0 0,0 1 0,0 0 0,0-1 0,1 1 0,-1 0 0,0 0 0,0 0 0,1 0 0,-3 2 0,-2 2 0,-1 0 0,1 0 0,1 1 0,-1 0 0,1 0 0,0 0 0,0 1 0,1-1 0,0 1 0,0 0 0,1 0 0,-5 14 0,-2 8 0,-10 58 0,19-83 0,-12 88 0,3 1 0,4 104 0,4-107 0,0-58-1365,-1-6-5461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41.128"/>
    </inkml:context>
    <inkml:brush xml:id="br0">
      <inkml:brushProperty name="width" value="0.05" units="cm"/>
      <inkml:brushProperty name="height" value="0.05" units="cm"/>
    </inkml:brush>
  </inkml:definitions>
  <inkml:trace contextRef="#ctx0" brushRef="#br0">140 117 24575,'-23'-1'0,"-24"0"0,44 1 0,0 0 0,1 0 0,-1 0 0,1 1 0,-1 0 0,0-1 0,1 1 0,-1 0 0,1 0 0,-1 0 0,1 0 0,-4 4 0,5-5 0,1 0 0,0 0 0,-1 1 0,1-1 0,0 0 0,0 1 0,-1-1 0,1 0 0,0 1 0,0-1 0,-1 1 0,1-1 0,0 0 0,0 1 0,0-1 0,0 1 0,0-1 0,-1 0 0,1 1 0,0-1 0,0 1 0,0-1 0,0 1 0,0-1 0,1 1 0,-1-1 0,0 0 0,0 1 0,0-1 0,0 1 0,0-1 0,1 1 0,-1-1 0,0 0 0,0 1 0,0-1 0,1 0 0,-1 1 0,0-1 0,1 0 0,-1 1 0,0-1 0,1 0 0,-1 0 0,0 1 0,1-1 0,-1 0 0,1 0 0,-1 0 0,0 1 0,1-1 0,-1 0 0,1 0 0,-1 0 0,1 0 0,-1 0 0,1 0 0,0 0 0,27 6 0,-22-6 0,1 0 0,-1 0 0,1 0 0,-1-1 0,0 0 0,1 0 0,-1-1 0,0 0 0,0 0 0,11-5 0,-14 6 0,0-1 0,-1 1 0,1-1 0,-1 0 0,0 0 0,1 0 0,-1 0 0,0 0 0,0 0 0,0 0 0,-1-1 0,1 1 0,0-1 0,-1 1 0,0-1 0,1 0 0,-1 0 0,0 0 0,0 1 0,-1-1 0,1 0 0,-1 0 0,1 0 0,-1 0 0,0-6 0,-1 6 0,1 0 0,-1 0 0,0 0 0,0 0 0,0 0 0,0 0 0,0 0 0,-1 0 0,1 0 0,-1 0 0,0 1 0,1-1 0,-1 1 0,-1-1 0,1 1 0,0 0 0,-1 0 0,1 0 0,-1 0 0,1 0 0,-1 0 0,-3-1 0,3 2 0,1 0 0,-1 0 0,1 0 0,-1 0 0,0 1 0,1-1 0,-1 1 0,0 0 0,1 0 0,-1-1 0,0 2 0,0-1 0,1 0 0,-1 1 0,0-1 0,1 1 0,-1 0 0,0 0 0,1 0 0,-1 0 0,1 0 0,-1 0 0,1 1 0,0-1 0,0 1 0,-3 2 0,-2 4 0,0 0 0,0 1 0,1 0 0,0 0 0,0 1 0,1 0 0,1 0 0,-1 0 0,2 0 0,-1 1 0,-2 16 0,4-18 0,0 0 0,1 1 0,0-1 0,1 1 0,0-1 0,0 0 0,1 1 0,0-1 0,1 0 0,0 1 0,0-1 0,1 0 0,7 15 0,-7-20-76,-1-1 1,1 1-1,0-1 0,0 0 0,0 0 0,0 0 0,0 0 0,0-1 1,1 0-1,0 1 0,-1-1 0,1 0 0,0-1 0,0 1 1,0-1-1,0 1 0,6 0 0,16 3-6750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07.338"/>
    </inkml:context>
    <inkml:brush xml:id="br0">
      <inkml:brushProperty name="width" value="0.05" units="cm"/>
      <inkml:brushProperty name="height" value="0.05" units="cm"/>
    </inkml:brush>
  </inkml:definitions>
  <inkml:trace contextRef="#ctx0" brushRef="#br0">1 219 24575,'7'-6'0,"0"0"0,1 1 0,0 0 0,0 0 0,0 1 0,1 0 0,0 0 0,-1 1 0,1 0 0,15-3 0,9 0 0,52-3 0,114 5 0,-196 4 0,0 0 0,-1 0 0,1 0 0,0-1 0,-1 1 0,1-1 0,-1 0 0,1 0 0,-1 0 0,1 0 0,-1 0 0,1-1 0,-1 1 0,0 0 0,0-1 0,0 0 0,0 0 0,0 0 0,3-4 0,-4 4 0,0 0 0,0 0 0,0 0 0,0-1 0,0 1 0,-1 0 0,1-1 0,-1 1 0,0 0 0,0-1 0,0 1 0,0-1 0,0 1 0,0 0 0,-1-1 0,1 1 0,-1 0 0,1-1 0,-1 1 0,0 0 0,0 0 0,-2-4 0,0 1 0,0 0 0,0 1 0,-1-1 0,1 1 0,-1 0 0,0 0 0,0 0 0,0 0 0,-1 1 0,1 0 0,-1 0 0,0 0 0,0 0 0,0 1 0,0 0 0,0 0 0,0 0 0,-1 0 0,1 1 0,-1 0 0,1 0 0,-1 1 0,1 0 0,-1 0 0,0 0 0,1 0 0,-1 1 0,1 0 0,-1 0 0,1 0 0,0 1 0,-1 0 0,1 0 0,0 0 0,0 1 0,0 0 0,0 0 0,1 0 0,-1 0 0,1 1 0,0 0 0,0-1 0,0 2 0,-3 3 0,0 2 0,0 0 0,1 0 0,0 0 0,1 1 0,0 0 0,-4 15 0,7-21 0,0 0 0,1-1 0,0 1 0,0 0 0,0 0 0,1 0 0,0 0 0,0 0 0,0 1 0,0-1 0,1 0 0,0 0 0,0-1 0,0 1 0,1 0 0,0 0 0,3 6 0,-4-9 0,1 0 0,0 0 0,0 0 0,1 0 0,-1 0 0,0-1 0,1 1 0,-1-1 0,1 1 0,-1-1 0,1 0 0,0 0 0,-1 0 0,1-1 0,0 1 0,0 0 0,-1-1 0,1 0 0,0 0 0,0 0 0,0 0 0,0 0 0,-1 0 0,5-2 0,4 0 0,0 0 0,1-1 0,-1-1 0,17-7 0,-9 2 0,-1 0 0,-1-2 0,18-12 0,-28 17 0,0 1 0,0-1 0,-1 0 0,0-1 0,0 0 0,0 0 0,-1 0 0,0 0 0,5-12 0,-32 65 0,20-40 43,1 1 0,-1-1-1,1 0 1,1 1 0,-1-1-1,1 1 1,1 8 0,-1-11-157,1 0 0,0-1 0,0 1 0,0-1 1,1 1-1,-1-1 0,1 1 0,0-1 1,0 0-1,0 0 0,0 0 0,0 0 1,1 0-1,2 3 0,8 5-6712</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07.771"/>
    </inkml:context>
    <inkml:brush xml:id="br0">
      <inkml:brushProperty name="width" value="0.05" units="cm"/>
      <inkml:brushProperty name="height" value="0.05" units="cm"/>
    </inkml:brush>
  </inkml:definitions>
  <inkml:trace contextRef="#ctx0" brushRef="#br0">240 180 24575,'0'-1'0,"0"-1"0,-1 0 0,1 0 0,-1 0 0,1 1 0,-1-1 0,0 0 0,0 1 0,0-1 0,0 0 0,0 1 0,0-1 0,0 1 0,-1 0 0,1-1 0,0 1 0,-1 0 0,1 0 0,-1 0 0,1 0 0,-1 0 0,0 0 0,1 0 0,-4 0 0,-3-2 0,0 0 0,1 1 0,-1 0 0,-10-1 0,11 2 0,0 0 0,0 0 0,0 1 0,0 0 0,0 1 0,0 0 0,0 0 0,1 0 0,-1 1 0,0 0 0,0 0 0,-9 5 0,12-5 0,0 1 0,0 0 0,0 0 0,0 1 0,0-1 0,1 1 0,-1 0 0,1 0 0,0 0 0,0 0 0,1 0 0,-1 1 0,1-1 0,0 1 0,0 0 0,1 0 0,-3 9 0,2-3 0,0-1 0,1 1 0,0 0 0,1-1 0,0 1 0,1 0 0,0-1 0,4 19 0,-4-25 0,0 0 0,0 0 0,1 0 0,-1 1 0,1-1 0,0-1 0,0 1 0,1 0 0,-1 0 0,1-1 0,-1 1 0,1-1 0,0 0 0,1 0 0,-1 0 0,0 0 0,1-1 0,0 1 0,-1-1 0,1 0 0,0 0 0,0 0 0,6 1 0,-1-1 0,1 0 0,-1-1 0,1 0 0,-1-1 0,1 0 0,-1 0 0,1-1 0,-1 0 0,0-1 0,1 0 0,9-4 0,-7 2 0,0-2 0,0 1 0,0-2 0,-1 1 0,0-2 0,0 1 0,15-15 0,-15 11 0,1 0 0,-2-1 0,0-1 0,0 0 0,-1 0 0,-1-1 0,0 0 0,-1 0 0,0 0 0,-1-1 0,-1 0 0,0-1 0,4-26 0,-9 35 0,1 1 0,-1-1 0,0 0 0,0 0 0,-1 1 0,0-1 0,0 1 0,0-1 0,-1 1 0,0-1 0,0 1 0,-1 0 0,0 0 0,0 0 0,0 0 0,-1 0 0,-4-5 0,7 10 0,1 1 0,-1-1 0,0 0 0,1 1 0,-1-1 0,0 0 0,0 1 0,1-1 0,-1 1 0,0-1 0,0 1 0,0 0 0,0-1 0,0 1 0,1 0 0,-1-1 0,0 1 0,0 0 0,0 0 0,0 0 0,0 0 0,0 0 0,0 0 0,0 0 0,0 0 0,-1 1 0,1 0 0,-1 0 0,1-1 0,0 1 0,0 0 0,0 1 0,0-1 0,0 0 0,0 0 0,0 0 0,0 1 0,1-1 0,-1 0 0,0 1 0,0 2 0,-2 4 0,1 1 0,0 0 0,0 0 0,0 10 0,1 15-227,0 0-1,3-1 1,1 0-1,1 1 1,16 59-1,-11-62-6598</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08.207"/>
    </inkml:context>
    <inkml:brush xml:id="br0">
      <inkml:brushProperty name="width" value="0.05" units="cm"/>
      <inkml:brushProperty name="height" value="0.05" units="cm"/>
    </inkml:brush>
  </inkml:definitions>
  <inkml:trace contextRef="#ctx0" brushRef="#br0">1 238 24575,'0'-2'0,"0"1"0,1-1 0,-1 1 0,0-1 0,1 1 0,0-1 0,-1 1 0,1-1 0,0 1 0,0-1 0,-1 1 0,1 0 0,0 0 0,1-1 0,-1 1 0,0 0 0,0 0 0,0 0 0,1 0 0,-1 0 0,0 1 0,1-1 0,-1 0 0,1 1 0,-1-1 0,1 0 0,-1 1 0,1 0 0,-1-1 0,1 1 0,2 0 0,9-2 0,0 1 0,0 1 0,13 0 0,-10 1 0,46-2 0,85-11 0,-125 9 0,0-1 0,0-1 0,-1-2 0,0 1 0,-1-2 0,1-1 0,27-17 0,-45 25 0,-1-1 0,0 1 0,1-1 0,-1 0 0,0 0 0,0 0 0,0 0 0,0 0 0,0 0 0,0-1 0,-1 1 0,1-1 0,-1 1 0,1-1 0,-1 0 0,0 0 0,0 1 0,0-1 0,0-4 0,-1 5 0,0 0 0,0-1 0,-1 1 0,1 0 0,-1-1 0,1 1 0,-1 0 0,0-1 0,0 1 0,0 0 0,0 0 0,0 0 0,-1 0 0,1 0 0,-1 0 0,1 1 0,-1-1 0,0 0 0,1 1 0,-1-1 0,0 1 0,0-1 0,0 1 0,-2-1 0,-4-2 0,0 0 0,1 1 0,-1 0 0,0 1 0,-1 0 0,1 0 0,0 1 0,-1 0 0,1 0 0,0 1 0,-1 0 0,1 0 0,-1 1 0,1 0 0,0 1 0,-1-1 0,-9 5 0,13-5 0,1 1 0,0 0 0,0-1 0,0 1 0,0 1 0,0-1 0,0 1 0,1-1 0,-1 1 0,1 0 0,-1 0 0,1 1 0,0-1 0,1 1 0,-1-1 0,0 1 0,1 0 0,0 0 0,0 0 0,0 0 0,1 0 0,-1 1 0,1-1 0,0 0 0,0 1 0,0-1 0,1 1 0,0-1 0,0 1 0,0-1 0,0 1 0,1-1 0,1 6 0,0 2 0,2-1 0,-1 1 0,1-1 0,1 0 0,0-1 0,1 1 0,0-1 0,8 10 0,7 7 0,36 34 0,-15-18 0,-40-40 0,1-1 0,-1 1 0,0 0 0,0 0 0,0 0 0,0 0 0,0 0 0,1 5 0,-3-7 0,0 0 0,0 0 0,0 0 0,0-1 0,0 1 0,0 0 0,0 0 0,0 0 0,0 0 0,0 0 0,0 0 0,-1 0 0,1 0 0,0 0 0,-1 0 0,1-1 0,0 1 0,-1 0 0,0 0 0,1 0 0,-1-1 0,1 1 0,-1 0 0,0-1 0,1 1 0,-1-1 0,0 1 0,0 0 0,1-1 0,-1 0 0,0 1 0,0-1 0,0 1 0,0-1 0,-2 1 0,-8 2-43,-1 0-1,1-1 0,-1 0 0,0-1 1,0 0-1,-15-1 0,7 0-1015,-32 1-5767</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09.016"/>
    </inkml:context>
    <inkml:brush xml:id="br0">
      <inkml:brushProperty name="width" value="0.05" units="cm"/>
      <inkml:brushProperty name="height" value="0.05" units="cm"/>
    </inkml:brush>
  </inkml:definitions>
  <inkml:trace contextRef="#ctx0" brushRef="#br0">63 48 24575,'-13'-6'0,"7"4"0,1 0 0,0-1 0,0 0 0,0 1 0,1-1 0,-1-1 0,-7-6 0,12 10 0,0 0 0,-1-1 0,1 1 0,0 0 0,0 0 0,0 0 0,0 0 0,0-1 0,-1 1 0,1 0 0,0 0 0,0 0 0,0-1 0,0 1 0,0 0 0,0 0 0,0-1 0,0 1 0,0 0 0,0 0 0,0 0 0,0-1 0,0 1 0,0 0 0,0 0 0,0 0 0,0-1 0,0 1 0,0 0 0,0 0 0,0-1 0,1 1 0,-1 0 0,0 0 0,0 0 0,0-1 0,10-2 0,14 2 0,610 15-1365,-594-14-5461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09.356"/>
    </inkml:context>
    <inkml:brush xml:id="br0">
      <inkml:brushProperty name="width" value="0.05" units="cm"/>
      <inkml:brushProperty name="height" value="0.05" units="cm"/>
    </inkml:brush>
  </inkml:definitions>
  <inkml:trace contextRef="#ctx0" brushRef="#br0">12 1 24575,'0'0'0,"0"0"0,0 0 0,-1 0 0,1 0 0,0-1 0,-1 1 0,1 0 0,0 0 0,-1 0 0,1 0 0,-1 0 0,1 0 0,0 0 0,-1 0 0,1 0 0,0 1 0,-1-1 0,1 0 0,0 0 0,-1 0 0,1 0 0,0 0 0,0 1 0,-1-1 0,1 0 0,0 0 0,-1 0 0,1 1 0,0-1 0,0 0 0,-1 0 0,1 1 0,0-1 0,0 0 0,0 1 0,0-1 0,-1 0 0,1 1 0,0-1 0,0 0 0,0 1 0,0-1 0,0 0 0,0 1 0,0-1 0,0 0 0,0 1 0,0-1 0,0 0 0,0 1 0,0-1 0,0 0 0,0 1 0,0-1 0,0 0 0,0 1 0,1-1 0,-1 0 0,0 1 0,0-1 0,0 0 0,1 0 0,-1 1 0,0-1 0,1 1 0,21 23 0,-13-15 0,9 12 0,-1 2 0,-1 0 0,-1 1 0,-1 0 0,-2 1 0,0 1 0,-1 0 0,-2 0 0,-1 1 0,7 38 0,10 53-1365,-20-90-5461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09.709"/>
    </inkml:context>
    <inkml:brush xml:id="br0">
      <inkml:brushProperty name="width" value="0.05" units="cm"/>
      <inkml:brushProperty name="height" value="0.05" units="cm"/>
    </inkml:brush>
  </inkml:definitions>
  <inkml:trace contextRef="#ctx0" brushRef="#br0">183 155 24575,'2'-3'0,"1"1"0,0-1 0,-1 0 0,0 0 0,1 0 0,-1 0 0,0 0 0,-1-1 0,1 1 0,0-1 0,-1 1 0,0-1 0,0 1 0,0-1 0,0 0 0,-1 1 0,1-1 0,-1 0 0,0 0 0,0 1 0,-1-1 0,1 0 0,-1 0 0,1 1 0,-1-1 0,0 0 0,-1 1 0,1-1 0,-1 1 0,1 0 0,-1-1 0,0 1 0,0 0 0,-1 0 0,1 0 0,0 0 0,-1 0 0,0 1 0,0-1 0,0 1 0,0 0 0,0 0 0,0 0 0,0 0 0,-1 1 0,1-1 0,-1 1 0,-7-2 0,7 1 0,-1 1 0,1 0 0,-1 1 0,1-1 0,-1 1 0,0 0 0,1 0 0,-1 1 0,0-1 0,1 1 0,-1 0 0,1 0 0,-1 0 0,1 1 0,0 0 0,-1 0 0,-6 4 0,6-3 0,1 1 0,0 0 0,-1 0 0,1 1 0,1-1 0,-1 1 0,1 0 0,0 0 0,0 0 0,0 0 0,1 0 0,-1 1 0,-2 9 0,4-7 0,-1-1 0,2 1 0,-1 0 0,1-1 0,0 1 0,0 0 0,1-1 0,0 1 0,1-1 0,-1 1 0,1-1 0,1 1 0,0-1 0,0 0 0,0 0 0,1 0 0,-1-1 0,2 1 0,-1-1 0,1 0 0,9 9 0,-13-13 0,1-1 0,-1 0 0,1 0 0,-1 0 0,1 0 0,-1 0 0,1 0 0,0 0 0,-1 0 0,1-1 0,0 1 0,0-1 0,-1 1 0,1-1 0,0 1 0,0-1 0,0 0 0,0 0 0,-1 0 0,1 0 0,2-1 0,-1 0 0,-1 0 0,1 0 0,0 0 0,-1 0 0,1-1 0,-1 0 0,1 1 0,-1-1 0,0 0 0,0 0 0,0 0 0,2-3 0,4-4 0,-2 0 0,1-1 0,-1-1 0,-1 1 0,7-16 0,-10 19 0,-1 3 0,1 0 0,0 0 0,0-1 0,0 2 0,4-7 0,-6 9 0,1 1 0,-1-1 0,1 1 0,-1-1 0,1 1 0,-1-1 0,1 1 0,0-1 0,-1 1 0,1 0 0,0-1 0,-1 1 0,1 0 0,0 0 0,-1-1 0,1 1 0,0 0 0,-1 0 0,1 0 0,0 0 0,0 0 0,-1 0 0,1 0 0,0 0 0,0 0 0,-1 0 0,1 0 0,0 1 0,-1-1 0,1 0 0,0 1 0,-1-1 0,1 0 0,0 1 0,-1-1 0,1 0 0,-1 1 0,1-1 0,0 1 0,0 1 0,4 3 0,0 0 0,0 1 0,-1 0 0,0 0 0,0 1 0,0-1 0,-1 1 0,5 13 0,-4-10 0,0-1 0,1 1 0,8 13 0,-3-13-1365,0-3-5461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10.064"/>
    </inkml:context>
    <inkml:brush xml:id="br0">
      <inkml:brushProperty name="width" value="0.05" units="cm"/>
      <inkml:brushProperty name="height" value="0.05" units="cm"/>
    </inkml:brush>
  </inkml:definitions>
  <inkml:trace contextRef="#ctx0" brushRef="#br0">27 124 24575,'0'-15'0,"-2"0"0,0 0 0,-1 0 0,0 1 0,-1-1 0,-8-18 0,11 31 0,1 6 0,3 14 0,6 25 0,40 197 0,-47-245 0,0 0 0,0 0 0,0 0 0,1 0 0,0 1 0,0-1 0,4-4 0,35-41 0,-37 46 0,-1 1 0,0 0 0,1 0 0,0 0 0,0 0 0,-1 1 0,1-1 0,1 1 0,-1 1 0,0-1 0,1 1 0,-1 0 0,0 0 0,1 0 0,-1 1 0,1 0 0,-1 0 0,1 1 0,-1-1 0,1 1 0,6 2 0,-8-2 0,1 1 0,0-1 0,0 1 0,-1 0 0,1 1 0,-1-1 0,0 1 0,1 0 0,-1 0 0,-1 0 0,1 1 0,0-1 0,-1 1 0,0 0 0,0 0 0,0 0 0,0 0 0,0 1 0,-1-1 0,0 1 0,0 0 0,0-1 0,1 8 0,-2-10 0,-1 1 0,1 0 0,-1 0 0,0 0 0,0 0 0,0 0 0,0 0 0,0 0 0,-1 0 0,1 0 0,-1 0 0,0 0 0,0 0 0,0 0 0,0 0 0,-1-1 0,-2 6 0,1-5 0,0 1 0,0-1 0,0 0 0,0 0 0,-1-1 0,0 1 0,1 0 0,-1-1 0,0 0 0,0 0 0,-5 2 0,1-2 0,0 1 0,0-1 0,0 0 0,-1-1 0,1 1 0,0-2 0,-1 1 0,1-1 0,-1-1 0,1 0 0,-1 0 0,-9-3 0,13 3-91,1-1 0,0 0 0,-1 0 0,1 0 0,0 0 0,0-1 0,0 0 0,1 0 0,-1 0 0,1 0 0,0 0 0,0-1 0,0 0 0,-4-6 0,-5-11-6735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10.404"/>
    </inkml:context>
    <inkml:brush xml:id="br0">
      <inkml:brushProperty name="width" value="0.05" units="cm"/>
      <inkml:brushProperty name="height" value="0.05" units="cm"/>
    </inkml:brush>
  </inkml:definitions>
  <inkml:trace contextRef="#ctx0" brushRef="#br0">1 15 24575,'3'0'0,"4"-3"0,0-4 0,0 2 0,-2 5 0,1 6 0,0 6 0,-1 6 0,1 4 0,0 5 0,1 4 0,0 1 0,2 3 0,-1-3 0,1-1 0,-1-3 0,-1-3 0,-3-5-8191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10.746"/>
    </inkml:context>
    <inkml:brush xml:id="br0">
      <inkml:brushProperty name="width" value="0.05" units="cm"/>
      <inkml:brushProperty name="height" value="0.05" units="cm"/>
    </inkml:brush>
  </inkml:definitions>
  <inkml:trace contextRef="#ctx0" brushRef="#br0">9 184 24575,'0'-2'0,"0"-1"0,0 0 0,0 0 0,0 1 0,0-1 0,1 0 0,-1 1 0,1-1 0,0 1 0,0-1 0,0 0 0,0 1 0,0 0 0,0-1 0,1 1 0,-1 0 0,1 0 0,-1-1 0,1 1 0,0 1 0,0-1 0,0 0 0,0 0 0,1 1 0,-1-1 0,0 1 0,1 0 0,-1-1 0,0 1 0,1 0 0,0 1 0,-1-1 0,1 0 0,-1 1 0,1-1 0,0 1 0,-1 0 0,4 0 0,5-1 0,-1 0 0,0 0 0,0-1 0,0-1 0,15-5 0,-23 7 0,0 0 0,0 1 0,0-1 0,0 0 0,-1-1 0,1 1 0,0 0 0,-1 0 0,1-1 0,-1 1 0,0-1 0,1 1 0,-1-1 0,0 0 0,0 0 0,0 1 0,0-1 0,0 0 0,0 0 0,-1 0 0,1 0 0,0 0 0,-1 0 0,0 0 0,1 0 0,-1 0 0,0 0 0,0 0 0,0 0 0,-1 0 0,1 0 0,0 0 0,-1 0 0,1 0 0,-1 0 0,-1-2 0,2 2 0,-1 0 0,0 0 0,0 0 0,0 0 0,0 0 0,0 1 0,0-1 0,-1 0 0,1 1 0,0-1 0,-1 1 0,1-1 0,-1 1 0,0 0 0,0 0 0,1-1 0,-1 1 0,0 0 0,0 1 0,0-1 0,0 0 0,0 0 0,0 1 0,0 0 0,0-1 0,0 1 0,0 0 0,-1 0 0,1 0 0,0 0 0,0 0 0,0 0 0,0 1 0,0-1 0,-4 2 0,0 0 0,0 0 0,0 0 0,-1 1 0,2 0 0,-1 0 0,0 0 0,0 1 0,1 0 0,0 0 0,-7 6 0,8-5 0,-1 1 0,1-1 0,0 1 0,1 0 0,-1 0 0,1 0 0,0 1 0,1-1 0,-1 1 0,1-1 0,1 1 0,-1 0 0,1 0 0,0-1 0,1 1 0,0 9 0,0-11 0,0 0 0,1-1 0,0 1 0,0 0 0,1-1 0,-1 1 0,1-1 0,0 0 0,0 1 0,0-1 0,1 0 0,-1 0 0,1-1 0,0 1 0,0 0 0,1-1 0,-1 0 0,1 0 0,-1 0 0,1 0 0,0 0 0,0-1 0,0 1 0,7 2 0,16 3-1365,-2-3-5461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11.073"/>
    </inkml:context>
    <inkml:brush xml:id="br0">
      <inkml:brushProperty name="width" value="0.05" units="cm"/>
      <inkml:brushProperty name="height" value="0.05" units="cm"/>
    </inkml:brush>
  </inkml:definitions>
  <inkml:trace contextRef="#ctx0" brushRef="#br0">124 88 24575,'3'-3'0,"-1"-1"0,1 0 0,-1 0 0,0 0 0,0 0 0,3-8 0,-5 9 0,1 1 0,0 0 0,0 0 0,-1 0 0,0-1 0,1 1 0,-1 0 0,0-1 0,0 1 0,0 0 0,0 0 0,-1-1 0,1 1 0,-2-4 0,1 4 0,0 1 0,0 0 0,0 0 0,0 0 0,0 0 0,-1 0 0,1 0 0,0 0 0,0 1 0,-1-1 0,1 0 0,-1 1 0,1-1 0,-1 1 0,1-1 0,-1 1 0,1 0 0,-1-1 0,1 1 0,-1 0 0,1 0 0,-1 0 0,0 1 0,1-1 0,-1 0 0,1 0 0,-1 1 0,1-1 0,-1 1 0,1-1 0,0 1 0,-2 1 0,-4 1 0,-1 0 0,2 1 0,-1 0 0,-12 10 0,17-13 0,0 1 0,1-1 0,-1 1 0,0-1 0,1 1 0,-1 0 0,0 0 0,1-1 0,0 1 0,0 0 0,-1 0 0,1 1 0,0-1 0,1 0 0,-1 0 0,0 0 0,1 1 0,-1-1 0,1 0 0,0 1 0,-1-1 0,1 0 0,0 1 0,1-1 0,-1 0 0,0 1 0,1-1 0,0 4 0,1-2 0,1 1 0,-1-1 0,1 0 0,0 1 0,0-1 0,1 0 0,-1-1 0,1 1 0,-1-1 0,1 1 0,0-1 0,6 3 0,22 13 0,23 15 0,-51-31 0,0 0 0,0 1 0,0-1 0,0 1 0,0 0 0,-1 0 0,1 1 0,4 7 0,-8-11 0,0 0 0,1 0 0,-1 0 0,1 0 0,-1 0 0,0 0 0,0 0 0,0 1 0,0-1 0,1 0 0,-1 0 0,-1 0 0,1 0 0,0 0 0,0 0 0,0 0 0,-1 0 0,1 0 0,0 0 0,-1 0 0,1 0 0,-1 0 0,0 2 0,-1-1 0,0 1 0,0-1 0,-1 0 0,1 0 0,0 0 0,-1 0 0,0 0 0,-4 1 0,-4 3 0,-1-1 0,0-1 0,-14 4 0,19-6-114,1 0 1,-1 0-1,0-1 0,0 0 0,0 0 1,0-1-1,0 0 0,-1 0 0,1-1 1,0 1-1,-13-5 0,5-2-6712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41.454"/>
    </inkml:context>
    <inkml:brush xml:id="br0">
      <inkml:brushProperty name="width" value="0.05" units="cm"/>
      <inkml:brushProperty name="height" value="0.05" units="cm"/>
    </inkml:brush>
  </inkml:definitions>
  <inkml:trace contextRef="#ctx0" brushRef="#br0">54 222 24575,'-12'-27'0,"10"20"0,-1 0 0,0 0 0,0 1 0,0-1 0,-1 1 0,0-1 0,-1 1 0,0 0 0,-5-5 0,23 33 0,-7-10 0,13 23 0,22 58 0,-35-77 0,0 0 0,-2 0 0,0 1 0,-1-1 0,-1 1 0,1 25 0,-7-18 0,-1-17 0,1-15 0,2-7 0,0 0 0,1 0 0,1-1 0,0 1 0,1 0 0,1 0 0,1 0 0,0 1 0,6-20 0,0 6 0,2 0 0,1 1 0,26-45 0,-26 53 0,25-30 0,-31 42 0,0 0 0,1 1 0,-1-1 0,2 2 0,-1-1 0,15-8 0,-21 14-50,0-1-1,0 0 1,0 1-1,0-1 0,0 1 1,0-1-1,0 1 1,0 0-1,0-1 1,0 1-1,1 0 0,-1 0 1,0 0-1,0 0 1,0 0-1,0 0 1,1 0-1,-1 0 0,0 1 1,0-1-1,0 0 1,0 1-1,0-1 1,1 0-1,-1 1 1,1 1-1,7 8-6775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11.413"/>
    </inkml:context>
    <inkml:brush xml:id="br0">
      <inkml:brushProperty name="width" value="0.05" units="cm"/>
      <inkml:brushProperty name="height" value="0.05" units="cm"/>
    </inkml:brush>
  </inkml:definitions>
  <inkml:trace contextRef="#ctx0" brushRef="#br0">8 4 24575,'0'-3'0,"0"3"0,0 3 0,-3 7 0,-1 8 0,3 7 0,2 4 0,1 7 0,2 2 0,2 4 0,1 1 0,1-2 0,-2 1 0,-1-3 0,-2-3 0,-2-5 0,0-7-8191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11.736"/>
    </inkml:context>
    <inkml:brush xml:id="br0">
      <inkml:brushProperty name="width" value="0.05" units="cm"/>
      <inkml:brushProperty name="height" value="0.05" units="cm"/>
    </inkml:brush>
  </inkml:definitions>
  <inkml:trace contextRef="#ctx0" brushRef="#br0">41 22 24575,'-3'-3'0,"-1"-4"0,-2 0 0,-1 3 0,1 6 0,2 8 0,1 5 0,2 3 0,0 4 0,1 5 0,0 0 0,0-2 0,1-2 0,-1-1 0,-3-6 0,-1-5-8191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12.076"/>
    </inkml:context>
    <inkml:brush xml:id="br0">
      <inkml:brushProperty name="width" value="0.05" units="cm"/>
      <inkml:brushProperty name="height" value="0.05" units="cm"/>
    </inkml:brush>
  </inkml:definitions>
  <inkml:trace contextRef="#ctx0" brushRef="#br0">1 70 24575,'0'-3'0,"0"1"0,0-1 0,0 1 0,1 0 0,-1 0 0,1-1 0,0 1 0,-1 0 0,1 0 0,0 0 0,0-1 0,1 1 0,-1 0 0,0 0 0,1 1 0,-1-1 0,1 0 0,2-2 0,0 1 0,0 1 0,-1-1 0,1 1 0,1 0 0,-1 0 0,0 0 0,1 0 0,8-1 0,0 1 0,1 0 0,-1 1 0,1 0 0,-1 1 0,23 3 0,-25-1 0,0 1 0,1-1 0,-1 2 0,0 0 0,0 0 0,-1 1 0,0 0 0,1 1 0,17 13 0,-25-16 0,1 0 0,-1 0 0,1 0 0,-1 0 0,0 1 0,0-1 0,0 1 0,-1 0 0,1 0 0,-1 0 0,0 0 0,0 0 0,0 0 0,-1 0 0,1 1 0,-1-1 0,0 1 0,0-1 0,-1 1 0,0 0 0,1-1 0,-1 1 0,-1-1 0,1 1 0,-1-1 0,0 1 0,-2 8 0,0-7 0,0 0 0,-1 0 0,1 0 0,-1 0 0,-1 0 0,1-1 0,-1 1 0,0-1 0,0 0 0,-1-1 0,1 1 0,-1-1 0,0 0 0,-11 5 0,6-4 0,0 0 0,0 0 0,-1-1 0,1-1 0,-1 0 0,0-1 0,-23 2 0,28-4-273,1 0 0,-1-1 0,0 1 0,-8-3 0,0-2-6553</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12.418"/>
    </inkml:context>
    <inkml:brush xml:id="br0">
      <inkml:brushProperty name="width" value="0.05" units="cm"/>
      <inkml:brushProperty name="height" value="0.05" units="cm"/>
    </inkml:brush>
  </inkml:definitions>
  <inkml:trace contextRef="#ctx0" brushRef="#br0">191 33 24575,'1'0'0,"-1"0"0,0 1 0,0-1 0,1 0 0,-1 0 0,0 0 0,0 0 0,1 0 0,-1 0 0,0 0 0,0 0 0,1-1 0,-1 1 0,0 0 0,0 0 0,1 0 0,-1 0 0,0 0 0,0 0 0,1 0 0,-1-1 0,0 1 0,0 0 0,0 0 0,1 0 0,-1 0 0,0-1 0,0 1 0,0 0 0,0 0 0,1 0 0,-1-1 0,0 1 0,0 0 0,0 0 0,0-1 0,0 1 0,0 0 0,0 0 0,0-1 0,0 1 0,0 0 0,0 0 0,0-1 0,0 1 0,0 0 0,0 0 0,0-1 0,0 1 0,0 0 0,0 0 0,0-1 0,0 1 0,0 0 0,-1 0 0,1-1 0,0 1 0,0 0 0,0 0 0,0 0 0,-1-1 0,1 1 0,-14-13 0,9 11 0,0 1 0,0-1 0,1 1 0,-1 0 0,0 0 0,0 0 0,0 1 0,0 0 0,-1 0 0,1 0 0,0 1 0,0-1 0,1 1 0,-1 1 0,0-1 0,0 1 0,0-1 0,1 1 0,-6 4 0,4-3 0,0 1 0,1 1 0,-1-1 0,1 1 0,0 0 0,1 0 0,-1 0 0,1 1 0,0 0 0,1 0 0,-1 0 0,-4 12 0,5-11 0,0 1 0,1-1 0,0 1 0,1 0 0,-1-1 0,2 1 0,-1 0 0,1 0 0,0-1 0,1 1 0,1 13 0,0-16 0,-1 0 0,1 0 0,0 0 0,0 1 0,0-2 0,1 1 0,-1 0 0,1 0 0,0-1 0,1 0 0,-1 0 0,1 0 0,0 0 0,0 0 0,0-1 0,0 1 0,9 3 0,13 5-1365,-1-3-5461</inkml:trace>
  <inkml:trace contextRef="#ctx0" brushRef="#br0" timeOffset="1">225 171 24575,'-6'0'0,"-4"0"0,-4-3 0,-2-1 0,-2 0 0,0 1 0,5 1 0,9 0 0,7 2 0,6-1 0,5 1 0,5 1 0,6-1 0,-2 0-8191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12.757"/>
    </inkml:context>
    <inkml:brush xml:id="br0">
      <inkml:brushProperty name="width" value="0.05" units="cm"/>
      <inkml:brushProperty name="height" value="0.05" units="cm"/>
    </inkml:brush>
  </inkml:definitions>
  <inkml:trace contextRef="#ctx0" brushRef="#br0">0 36 24575,'0'-3'0,"0"-3"0,0-5 0,3 1 0,1 4 0,2 6 0,1 10 0,-1 8 0,-2 6 0,-1 9 0,-2 4 0,0 5 0,-1 1 0,0 1 0,0 0 0,0 0 0,-1-3 0,1-10-8191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13.082"/>
    </inkml:context>
    <inkml:brush xml:id="br0">
      <inkml:brushProperty name="width" value="0.05" units="cm"/>
      <inkml:brushProperty name="height" value="0.05" units="cm"/>
    </inkml:brush>
  </inkml:definitions>
  <inkml:trace contextRef="#ctx0" brushRef="#br0">18 30 24575,'-3'-3'0,"-1"-4"0,0-3 0,1 2 0,1 6 0,0 9 0,5 6 0,0 7 0,1 6 0,-1 3 0,0 1 0,-2 1 0,0 1 0,-1-3 0,0-5-8191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13.406"/>
    </inkml:context>
    <inkml:brush xml:id="br0">
      <inkml:brushProperty name="width" value="0.05" units="cm"/>
      <inkml:brushProperty name="height" value="0.05" units="cm"/>
    </inkml:brush>
  </inkml:definitions>
  <inkml:trace contextRef="#ctx0" brushRef="#br0">20 167 24575,'-3'-6'0,"0"0"0,0 0 0,1-1 0,0 1 0,0-1 0,0 0 0,1 0 0,-1-11 0,3 15 0,-1 0 0,0 0 0,1 0 0,0 0 0,-1 0 0,1 0 0,0 1 0,0-1 0,1 0 0,-1 0 0,1 1 0,-1-1 0,1 1 0,0-1 0,0 1 0,0 0 0,0 0 0,0 0 0,1 0 0,-1 0 0,1 0 0,3-1 0,6-3 0,1 0 0,0 1 0,0 0 0,1 1 0,-1 0 0,1 2 0,0-1 0,0 2 0,0 0 0,0 0 0,0 1 0,0 1 0,0 0 0,0 1 0,0 1 0,-1 0 0,1 1 0,-1 0 0,14 7 0,-23-9 0,1 1 0,-1-1 0,1 1 0,-1 0 0,0 0 0,0 0 0,-1 1 0,1-1 0,-1 1 0,1 0 0,-1 0 0,0 0 0,-1 1 0,1-1 0,-1 1 0,0-1 0,0 1 0,3 9 0,-4-9 0,-1 1 0,1 0 0,-1 0 0,0-1 0,0 1 0,-1 0 0,0 0 0,0-1 0,0 1 0,0 0 0,-1-1 0,0 1 0,-1-1 0,1 0 0,-1 0 0,-4 7 0,1-4 0,-1 0 0,0 0 0,0-1 0,0 0 0,-1 0 0,0-1 0,-1 0 0,1 0 0,-1-1 0,0 0 0,0-1 0,-1 0 0,1-1 0,-1 1 0,0-2 0,0 1 0,0-1 0,0-1 0,0 0 0,-1-1 0,1 1 0,-20-4 0,12-3-1365,4-2-5461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13.746"/>
    </inkml:context>
    <inkml:brush xml:id="br0">
      <inkml:brushProperty name="width" value="0.05" units="cm"/>
      <inkml:brushProperty name="height" value="0.05" units="cm"/>
    </inkml:brush>
  </inkml:definitions>
  <inkml:trace contextRef="#ctx0" brushRef="#br0">54 1 24575,'10'0'0,"-13"1"0,-15 8 0,14-4 0,-1 0 0,1 0 0,1 0 0,-1 1 0,1 0 0,0 0 0,0 0 0,0 0 0,1 0 0,0 0 0,0 0 0,1 1 0,-1-1 0,1 1 0,1 0 0,0-1 0,0 11 0,0-12 0,0-1 0,0 1 0,1 0 0,0-1 0,0 1 0,0 0 0,0-1 0,1 1 0,-1-1 0,1 0 0,1 1 0,-1-1 0,0 0 0,1 0 0,0-1 0,0 1 0,0 0 0,0-1 0,1 0 0,-1 0 0,1 0 0,0 0 0,0-1 0,8 5 0,-4-4 0,0-1 0,1 0 0,-1 0 0,1-1 0,0 0 0,-1 0 0,1-1 0,0-1 0,0 1 0,-1-1 0,1-1 0,-1 1 0,1-1 0,9-4 0,-14 4 0,1 0 0,-1 0 0,1 0 0,-1 0 0,0-1 0,0 0 0,0 0 0,0 0 0,0 0 0,-1-1 0,1 0 0,-1 1 0,0-1 0,0 0 0,0-1 0,-1 1 0,0 0 0,0-1 0,0 1 0,0-1 0,0 0 0,-1 1 0,0-1 0,0 0 0,0-10 0,-1 11 0,-1 0 0,1 0 0,-1 1 0,0-1 0,0 0 0,-1 0 0,1 1 0,-1-1 0,0 1 0,0-1 0,0 1 0,0 0 0,0 0 0,-1 0 0,0 0 0,1 0 0,-1 0 0,0 1 0,0-1 0,-1 1 0,-4-3 0,0 0 0,0 1 0,0 0 0,0 0 0,-1 1 0,1 0 0,-1 0 0,0 1 0,-13-2 0,20 4-65,0-1 0,0 1 0,0 0 0,0 0 0,0 0 0,0 0 0,0 1 0,0-1 0,0 0 0,0 1 0,0 0 0,0-1 0,0 1 0,1 0 0,-1 0 0,0 0 0,0 0 0,1 0 0,-1 1 0,-2 1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14.086"/>
    </inkml:context>
    <inkml:brush xml:id="br0">
      <inkml:brushProperty name="width" value="0.05" units="cm"/>
      <inkml:brushProperty name="height" value="0.05" units="cm"/>
    </inkml:brush>
  </inkml:definitions>
  <inkml:trace contextRef="#ctx0" brushRef="#br0">1 113 24575,'1'-6'0,"0"1"0,1 0 0,0 0 0,0-1 0,0 1 0,1 1 0,5-9 0,-2 2 0,-3 5 0,1 1 0,-1-1 0,1 1 0,1 0 0,-1 0 0,10-8 0,-13 13 0,0-1 0,-1 0 0,1 0 0,0 1 0,0-1 0,0 0 0,0 1 0,0-1 0,0 1 0,0 0 0,0-1 0,0 1 0,0 0 0,0-1 0,0 1 0,1 0 0,-1 0 0,0 0 0,0 0 0,0 0 0,0 0 0,0 0 0,0 1 0,0-1 0,1 0 0,-1 1 0,0-1 0,0 0 0,0 1 0,0-1 0,0 1 0,-1 0 0,1-1 0,0 1 0,0 0 0,0 0 0,0-1 0,-1 1 0,1 0 0,0 0 0,-1 0 0,1 0 0,-1 0 0,1 0 0,-1 0 0,1 0 0,-1 0 0,1 2 0,2 6 0,0 1 0,0-1 0,-1 1 0,-1 0 0,2 17 0,-4 54 0,1-45 0,-2 31-455,-2 0 0,-20 109 0,20-158-6371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16.147"/>
    </inkml:context>
    <inkml:brush xml:id="br0">
      <inkml:brushProperty name="width" value="0.05" units="cm"/>
      <inkml:brushProperty name="height" value="0.05" units="cm"/>
    </inkml:brush>
  </inkml:definitions>
  <inkml:trace contextRef="#ctx0" brushRef="#br0">18 42 24575,'-1'0'0,"0"0"0,0 0 0,0 0 0,0 0 0,0 0 0,0 0 0,0 0 0,0 0 0,1-1 0,-1 1 0,0 0 0,0-1 0,0 1 0,0-1 0,1 1 0,-1-1 0,-1 0 0,3-4 0,10 2 0,65-7 0,143 1 0,-70 5 0,-146 4-170,0 0-1,0 0 0,0 0 1,0-1-1,0 0 0,1 1 1,4-3-1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43.172"/>
    </inkml:context>
    <inkml:brush xml:id="br0">
      <inkml:brushProperty name="width" value="0.05" units="cm"/>
      <inkml:brushProperty name="height" value="0.05" units="cm"/>
    </inkml:brush>
  </inkml:definitions>
  <inkml:trace contextRef="#ctx0" brushRef="#br0">1 539 24575,'0'-1'0,"0"1"0,0-1 0,0 1 0,0 0 0,-1-1 0,1 1 0,0-1 0,0 1 0,0-1 0,0 1 0,0-1 0,0 1 0,0 0 0,0-1 0,1 1 0,-1-1 0,0 1 0,0-1 0,0 1 0,0 0 0,1-1 0,-1 1 0,0 0 0,0-1 0,1 1 0,-1 0 0,0-1 0,0 1 0,1 0 0,-1-1 0,0 1 0,1 0 0,-1 0 0,1-1 0,12 10 0,7 6 0,-18-14 0,1-1 0,0 1 0,0 0 0,0-1 0,0 1 0,0-1 0,0 0 0,0 0 0,0 0 0,-1-1 0,1 1 0,0-1 0,0 1 0,0-1 0,4-2 0,-2 1 0,-1-1 0,1 1 0,-1-1 0,1 0 0,-1-1 0,0 1 0,-1-1 0,5-4 0,1-4 0,0 0 0,0 0 0,-2-1 0,0-1 0,8-18 0,-7 11 0,-1-1 0,-1 0 0,-1-1 0,-1 1 0,-1-1 0,1-41 0,-4 48 0,-1 0 0,0 0 0,-1 0 0,-1 1 0,-1-1 0,0 1 0,0 0 0,-2 0 0,0 0 0,-14-23 0,19 35 0,-1 0 0,0 1 0,0-1 0,0 1 0,-1-1 0,1 1 0,0 0 0,-1 0 0,-5-3 0,8 4 0,-1 1 0,0 0 0,0-1 0,0 1 0,0 0 0,1 0 0,-1 0 0,0 0 0,0 0 0,0 0 0,0 0 0,0 0 0,0 0 0,0 0 0,1 0 0,-1 1 0,0-1 0,0 0 0,0 1 0,0-1 0,1 0 0,-1 1 0,0-1 0,0 1 0,1-1 0,-1 1 0,0 0 0,1-1 0,-1 1 0,1 0 0,-1-1 0,1 1 0,-1 0 0,1 0 0,-1-1 0,1 1 0,0 0 0,-1 0 0,1 1 0,-3 6 0,0 0 0,0 0 0,1 1 0,0-1 0,1 1 0,0 0 0,0-1 0,1 1 0,0 0 0,1-1 0,1 14 0,3 6 0,2-1 0,11 33 0,-7-28 0,29 59 0,-35-81 0,1 0 0,0 0 0,1-1 0,0 0 0,0 0 0,1-1 0,0 0 0,0 0 0,15 10 0,-19-16 0,0 0 0,0 0 0,0 0 0,0 0 0,0-1 0,1 0 0,-1 0 0,1 0 0,-1 0 0,1-1 0,-1 1 0,1-1 0,-1 0 0,1-1 0,-1 1 0,1-1 0,-1 0 0,0 0 0,1 0 0,-1 0 0,0-1 0,0 0 0,4-2 0,-3 1 0,0 0 0,0 0 0,0-1 0,-1 0 0,0 0 0,0 0 0,0 0 0,0 0 0,-1-1 0,1 0 0,-1 1 0,0-1 0,-1-1 0,1 1 0,-1 0 0,0-1 0,2-7 0,-2 3 0,-1 0 0,0 1 0,-1-1 0,0 0 0,0 0 0,-2-10 0,1 15 0,0 0 0,0 0 0,0 0 0,-1 0 0,1 1 0,-1-1 0,0 1 0,-1-1 0,1 1 0,-1 0 0,0-1 0,0 1 0,-5-5 0,8 9 0,-1 0 0,1-1 0,0 1 0,-1 0 0,1 0 0,0-1 0,-1 1 0,1 0 0,0 0 0,-1-1 0,1 1 0,-1 0 0,1 0 0,-1 0 0,1 0 0,0 0 0,-1 0 0,1 0 0,-1 0 0,1 0 0,-1 0 0,1 0 0,-1 0 0,1 0 0,0 0 0,-1 0 0,1 0 0,-1 0 0,1 1 0,-1-1 0,1 0 0,0 0 0,-1 1 0,1-1 0,0 0 0,-1 0 0,1 1 0,0-1 0,-1 0 0,1 1 0,0-1 0,0 0 0,-1 1 0,1-1 0,0 1 0,0-1 0,0 0 0,-1 1 0,1-1 0,0 1 0,0-1 0,0 1 0,0-1 0,0 0 0,0 1 0,0-1 0,0 1 0,0 0 0,-3 29 0,3-29 0,0 4 0,0 1 0,0-1 0,0 0 0,1 0 0,0 0 0,0 0 0,0 0 0,1 0 0,0 0 0,0 0 0,0-1 0,0 1 0,1 0 0,0-1 0,0 0 0,0 0 0,0 0 0,1 0 0,-1 0 0,1-1 0,0 0 0,0 1 0,0-1 0,1-1 0,-1 1 0,1-1 0,0 0 0,-1 0 0,1 0 0,0 0 0,0-1 0,0 0 0,0 0 0,0 0 0,1-1 0,5 0 0,-10 0 0,1 0 0,-1 0 0,0 0 0,1 0 0,-1 0 0,1 0 0,-1-1 0,0 1 0,1-1 0,-1 1 0,0-1 0,0 1 0,1-1 0,-1 0 0,0 0 0,0 1 0,0-1 0,0 0 0,0 0 0,0 0 0,0 0 0,0 0 0,1-2 0,-1 0 0,0 1 0,-1 0 0,1 0 0,0-1 0,-1 1 0,0 0 0,1-1 0,-1 1 0,0-1 0,0 1 0,0-1 0,-1-3 0,0 1 0,0 0 0,-1 0 0,1 0 0,-1 0 0,0 1 0,0-1 0,0 0 0,-1 1 0,0 0 0,0 0 0,0-1 0,-4-3 0,3 6 0,7 7 0,11 9 0,-7-10 0,1 0 0,-1 0 0,1 0 0,0-1 0,0-1 0,1 1 0,-1-1 0,0-1 0,1 0 0,-1 0 0,1 0 0,-1-1 0,1 0 0,15-3 0,-18 2 0,-1 0 0,1 0 0,-1 0 0,1-1 0,-1 0 0,0 0 0,0 0 0,0-1 0,0 0 0,0 0 0,0 0 0,-1 0 0,1-1 0,-1 0 0,0 1 0,0-2 0,0 1 0,-1 0 0,0-1 0,0 0 0,0 0 0,0 0 0,2-6 0,-4 8 0,-1-1 0,0 1 0,0 0 0,0 0 0,0-1 0,0 1 0,-1 0 0,1 0 0,-1-1 0,0 1 0,0 0 0,0 0 0,-1 0 0,1 0 0,-1 0 0,-2-4 0,3 6 0,1 0 0,-1 0 0,0-1 0,1 1 0,-1 0 0,0 0 0,0 0 0,0 0 0,0 1 0,0-1 0,0 0 0,0 0 0,0 0 0,0 1 0,0-1 0,0 1 0,0-1 0,0 1 0,-1-1 0,1 1 0,0-1 0,0 1 0,-1 0 0,1 0 0,0 0 0,0 0 0,-1 0 0,1 0 0,0 0 0,-1 0 0,1 0 0,0 1 0,0-1 0,-1 0 0,1 1 0,0-1 0,0 1 0,0 0 0,0-1 0,0 1 0,0 0 0,0 0 0,-1 0 0,0 1 0,1 0 0,0 0 0,0 0 0,0 0 0,0 0 0,0 0 0,0 0 0,0 0 0,1 0 0,-1 0 0,1 0 0,0 0 0,0 0 0,-1 0 0,1 1 0,1-1 0,-1 0 0,0 0 0,0 0 0,1 0 0,1 4 0,1 7 0,2-1 0,7 18 0,-7-19 0,97 207 0,-98-210 0,-1 1 0,0 0 0,-1-1 0,0 1 0,0 0 0,0 16 0,-1-23 0,-1 0 0,0 0 0,0 0 0,-1 0 0,1 0 0,0 0 0,-1 0 0,1 0 0,-1 0 0,1 0 0,-1-1 0,0 1 0,0 0 0,0 0 0,0-1 0,0 1 0,0 0 0,0-1 0,-1 1 0,1-1 0,0 0 0,-1 1 0,0-1 0,1 0 0,-1 0 0,0 0 0,1 0 0,-1 0 0,0 0 0,0-1 0,0 1 0,0 0 0,1-1 0,-1 0 0,0 1 0,-3-1 0,1 0 15,0 0 0,1 0 0,-1-1 0,0 1-1,0-1 1,1 0 0,-1 0 0,1 0 0,-1 0 0,1-1-1,-1 1 1,1-1 0,0 0 0,0 0 0,0 0 0,0-1 0,0 1-1,0-1 1,0 0 0,1 1 0,0-1 0,-4-6 0,2 3-158,1 0 1,-1 0 0,1 0 0,1 0-1,-1 0 1,1-1 0,0 1 0,1-1 0,0 1-1,0-1 1,0-12 0,3-5-6684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16.475"/>
    </inkml:context>
    <inkml:brush xml:id="br0">
      <inkml:brushProperty name="width" value="0.05" units="cm"/>
      <inkml:brushProperty name="height" value="0.05" units="cm"/>
    </inkml:brush>
  </inkml:definitions>
  <inkml:trace contextRef="#ctx0" brushRef="#br0">39 0 24575,'-3'0'0,"-3"0"0,-5 0 0,1 3 0,4 4 0,3 3 0,6 7 0,1 2 0,4 5 0,0 3 0,-1 3 0,-2 0 0,1 0 0,0-2 0,1 0 0,3-2 0,-1-5-8191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16.800"/>
    </inkml:context>
    <inkml:brush xml:id="br0">
      <inkml:brushProperty name="width" value="0.05" units="cm"/>
      <inkml:brushProperty name="height" value="0.05" units="cm"/>
    </inkml:brush>
  </inkml:definitions>
  <inkml:trace contextRef="#ctx0" brushRef="#br0">6 91 24575,'-3'-13'0,"3"12"0,0 1 0,-1-1 0,1 0 0,0 1 0,0-1 0,-1 0 0,1 1 0,0-1 0,0 0 0,0 1 0,0-1 0,0 0 0,0 1 0,0-1 0,0 0 0,0 0 0,0 1 0,0-1 0,0 0 0,1 1 0,-1-1 0,0 1 0,1-1 0,-1 0 0,0 1 0,1-1 0,-1 1 0,0-1 0,1 0 0,-1 1 0,1 0 0,-1-1 0,1 1 0,0-1 0,-1 1 0,1-1 0,-1 1 0,1 0 0,1-1 0,7-3 0,0 1 0,0 0 0,0 0 0,1 1 0,-1 0 0,1 1 0,-1 0 0,12 0 0,8-2 0,9-1 0,-5 1 0,44-10 0,-77 13 0,-1 0 0,1 0 0,0 0 0,0 0 0,0 0 0,0 0 0,0 0 0,0-1 0,0 1 0,0 0 0,0 0 0,0 0 0,0 0 0,0 0 0,0 0 0,0 0 0,0 0 0,0 0 0,0 0 0,0-1 0,0 1 0,0 0 0,0 0 0,0 0 0,0 0 0,1 0 0,-1 0 0,0 0 0,0 0 0,0 0 0,0 0 0,0 0 0,0 0 0,0-1 0,0 1 0,0 0 0,0 0 0,0 0 0,0 0 0,0 0 0,1 0 0,-1 0 0,0 0 0,-17-2 0,-24 0 0,5 1 0,24 0 0,0 0 0,0 1 0,1 0 0,-1 1 0,0 1 0,-15 3 0,26-5 0,0 1 0,-1 0 0,1-1 0,0 1 0,0 0 0,0 0 0,0 0 0,0 0 0,0 0 0,0 0 0,0 0 0,0 1 0,0-1 0,0 0 0,1 0 0,-1 1 0,0-1 0,1 0 0,-1 1 0,1-1 0,0 0 0,-1 1 0,1-1 0,0 1 0,0-1 0,0 1 0,0-1 0,0 1 0,0-1 0,1 2 0,0 7 0,1 0 0,1-1 0,4 15 0,-2-12 0,59 161-1365,-56-152-5461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17.154"/>
    </inkml:context>
    <inkml:brush xml:id="br0">
      <inkml:brushProperty name="width" value="0.05" units="cm"/>
      <inkml:brushProperty name="height" value="0.05" units="cm"/>
    </inkml:brush>
  </inkml:definitions>
  <inkml:trace contextRef="#ctx0" brushRef="#br0">1 0 24575,'0'3'0,"0"4"0,0 3 0,0 4 0,0 1 0,0 2 0,0 1 0,0-1 0,0 1 0,3-3 0,0-1 0,1-4-8191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17.493"/>
    </inkml:context>
    <inkml:brush xml:id="br0">
      <inkml:brushProperty name="width" value="0.05" units="cm"/>
      <inkml:brushProperty name="height" value="0.05" units="cm"/>
    </inkml:brush>
  </inkml:definitions>
  <inkml:trace contextRef="#ctx0" brushRef="#br0">1 11 24575,'0'0'0,"-1"-1"0,1 1 0,0-1 0,0 1 0,0 0 0,0-1 0,0 1 0,1 0 0,-1-1 0,0 1 0,0-1 0,0 1 0,0 0 0,0-1 0,0 1 0,1 0 0,-1-1 0,0 1 0,0 0 0,0 0 0,1-1 0,-1 1 0,0 0 0,1-1 0,-1 1 0,0 0 0,0 0 0,1 0 0,-1-1 0,0 1 0,1 0 0,-1 0 0,1 0 0,-1 0 0,0 0 0,1 0 0,-1 0 0,0-1 0,1 1 0,-1 0 0,1 0 0,-1 0 0,0 1 0,1-1 0,-1 0 0,0 0 0,1 0 0,-1 0 0,0 0 0,1 0 0,0 1 0,0-1 0,0 1 0,1-1 0,-1 1 0,0-1 0,-1 1 0,1 0 0,0-1 0,0 1 0,0 0 0,0 0 0,0 0 0,-1 0 0,1 0 0,0 0 0,0 1 0,2 8 0,-1 1 0,0-1 0,-1 1 0,0-1 0,-1 1 0,0 0 0,-1 12 0,0 7 0,-1 89 0,3 146 0,9-173-1365,-7-71-5461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17.956"/>
    </inkml:context>
    <inkml:brush xml:id="br0">
      <inkml:brushProperty name="width" value="0.05" units="cm"/>
      <inkml:brushProperty name="height" value="0.05" units="cm"/>
    </inkml:brush>
  </inkml:definitions>
  <inkml:trace contextRef="#ctx0" brushRef="#br0">202 140 24575,'42'-18'0,"17"-9"0,-55 25 0,0 0 0,0-1 0,-1 0 0,1 1 0,-1-1 0,1-1 0,-1 1 0,0-1 0,0 1 0,-1-1 0,3-4 0,-4 7 0,0 0 0,-1 0 0,1 0 0,-1 0 0,1-1 0,-1 1 0,0 0 0,1 0 0,-1-1 0,0 1 0,0 0 0,0 0 0,0-1 0,0 1 0,0 0 0,0 0 0,0 0 0,0-1 0,-1 1 0,1 0 0,-1 0 0,1 0 0,-1-1 0,1 1 0,-1 0 0,1 0 0,-1 0 0,0 0 0,0 0 0,0 0 0,1 0 0,-1 1 0,0-1 0,0 0 0,0 0 0,0 1 0,-1-1 0,1 0 0,0 1 0,0-1 0,0 1 0,0 0 0,0-1 0,-1 1 0,-1 0 0,-7-3 0,0 1 0,-1 0 0,1 1 0,-12 0 0,19 1 0,-14-1 0,-1 1 0,1 1 0,0 0 0,-1 2 0,-23 5 0,37-7 0,-1 1 0,1 0 0,-1 0 0,1 0 0,0 0 0,0 1 0,0-1 0,0 1 0,0 0 0,-5 6 0,7-6 0,0 0 0,0 0 0,0 0 0,0 0 0,1 0 0,-1 1 0,1-1 0,0 0 0,0 1 0,0-1 0,0 1 0,1-1 0,0 1 0,-1-1 0,1 1 0,1 4 0,0-4 0,-1 0 0,1 0 0,1 0 0,-1 0 0,1 0 0,0 0 0,-1 0 0,2-1 0,-1 1 0,0 0 0,1-1 0,-1 0 0,1 0 0,0 0 0,0 0 0,1 0 0,-1 0 0,0-1 0,5 3 0,9 5 0,0-1 0,31 13 0,-41-19 0,13 5 0,40 18 0,-55-23 0,0 0 0,0 0 0,0 0 0,0 1 0,-1 0 0,0 0 0,0 0 0,7 8 0,-11-11 0,1 0 0,0 0 0,0 0 0,-1 1 0,1-1 0,-1 0 0,1 0 0,-1 0 0,0 1 0,1-1 0,-1 0 0,0 1 0,0-1 0,0 0 0,0 1 0,0-1 0,0 0 0,0 1 0,0-1 0,-1 0 0,1 1 0,-1 1 0,-1-1 0,1 1 0,0-1 0,-1 0 0,0 0 0,1 0 0,-1-1 0,0 1 0,0 0 0,0-1 0,0 1 0,-3 1 0,-4 1 0,0 1 0,0-2 0,0 1 0,0-1 0,-13 2 0,2-1 0,0-2 0,0 0 0,-32-1 0,44-2 0,-1 1 0,1-1 0,0-1 0,0 0 0,-1 0 0,1 0 0,0-1 0,1 0 0,-1-1 0,1 0 0,-10-6 0,16 9-91,-1 0 0,0-1 0,0 1 0,1-1 0,-1 0 0,1 0 0,0 1 0,-1-1 0,1 0 0,0 0 0,0 0 0,0 0 0,0-1 0,0-3 0,-1-10-6735</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18.279"/>
    </inkml:context>
    <inkml:brush xml:id="br0">
      <inkml:brushProperty name="width" value="0.05" units="cm"/>
      <inkml:brushProperty name="height" value="0.05" units="cm"/>
    </inkml:brush>
  </inkml:definitions>
  <inkml:trace contextRef="#ctx0" brushRef="#br0">0 5 24575,'3'-3'0,"1"2"0,-1 4 0,0 4 0,2 7 0,0 4 0,3 5 0,-1 4 0,-1 3 0,1 0 0,-1 0 0,-1-2 0,-1 0 0,-2-1 0,-1-3 0,-1-6-8191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18.617"/>
    </inkml:context>
    <inkml:brush xml:id="br0">
      <inkml:brushProperty name="width" value="0.05" units="cm"/>
      <inkml:brushProperty name="height" value="0.05" units="cm"/>
    </inkml:brush>
  </inkml:definitions>
  <inkml:trace contextRef="#ctx0" brushRef="#br0">13 297 24575,'-6'-28'0,"4"25"0,1 0 0,0 0 0,1 0 0,-1 0 0,0 0 0,1 0 0,0 0 0,-1 0 0,1 0 0,1-5 0,0 3 0,1 0 0,0 0 0,0 0 0,1 0 0,-1 0 0,1 0 0,0 1 0,0-1 0,1 1 0,-1 0 0,1 0 0,0 0 0,0 0 0,1 1 0,-1-1 0,1 1 0,8-4 0,8-5 0,2 2 0,36-13 0,-50 20 0,12-4 0,-1 1 0,1 1 0,36-5 0,-49 10 0,0-1 0,0 1 0,0 1 0,0-1 0,13 4 0,-17-3 0,0 0 0,0 1 0,-1-1 0,1 1 0,-1 0 0,1 0 0,-1 0 0,0 0 0,1 1 0,-1-1 0,0 1 0,3 4 0,-3-3 0,-1 0 0,1 0 0,-1 1 0,0-1 0,0 1 0,-1-1 0,1 1 0,-1 0 0,0 0 0,0-1 0,-1 1 0,1 0 0,-1 0 0,0 0 0,-1 0 0,1 0 0,-1 0 0,0-1 0,0 1 0,0 0 0,-3 6 0,1-3 0,0 0 0,-1-1 0,0 1 0,0 0 0,-1-1 0,1 0 0,-2 0 0,1 0 0,-1-1 0,0 0 0,-9 7 0,12-10 0,0-1 0,-1-1 0,1 1 0,0 0 0,-1-1 0,0 0 0,1 1 0,-1-2 0,0 1 0,0 0 0,1-1 0,-1 1 0,-5-1 0,7-1 0,1 1 0,-1 0 0,1 0 0,0-1 0,-1 1 0,1 0 0,0-1 0,-1 0 0,1 1 0,0-1 0,0 0 0,0 1 0,-1-1 0,1 0 0,0 0 0,0 0 0,0 0 0,0 0 0,1 0 0,-1 0 0,0-1 0,0 1 0,1 0 0,-1 0 0,0-1 0,1 1 0,-1 0 0,1-1 0,0 1 0,0 0 0,-1-1 0,1 1 0,0-1 0,0 1 0,0 0 0,0-1 0,0 1 0,1 0 0,0-3 0,0-6 0,2 1 0,-1 0 0,2-1 0,-1 1 0,1 0 0,0 1 0,1-1 0,0 1 0,0 0 0,8-10 0,10-8 0,37-35 0,-2 10 0,-51 46 0,1-1 0,0 1 0,0 1 0,0-1 0,1 1 0,9-3 0,0 5-1365,-6 4-5461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20.451"/>
    </inkml:context>
    <inkml:brush xml:id="br0">
      <inkml:brushProperty name="width" value="0.05" units="cm"/>
      <inkml:brushProperty name="height" value="0.05" units="cm"/>
    </inkml:brush>
  </inkml:definitions>
  <inkml:trace contextRef="#ctx0" brushRef="#br0">0 168 24575,'2'0'0,"-1"0"0,1 0 0,-1-1 0,1 1 0,-1 0 0,1 0 0,-1-1 0,1 1 0,-1-1 0,1 1 0,-1-1 0,1 0 0,-1 1 0,0-1 0,0 0 0,1 0 0,-1 0 0,0 0 0,0 0 0,0 0 0,0 0 0,0-1 0,0 1 0,0 0 0,0-1 0,-1 1 0,1 0 0,0-1 0,-1 1 0,1-1 0,-1 1 0,0-1 0,1-1 0,0-5 0,-1 0 0,1 0 0,-1 0 0,-1 0 0,-1-8 0,1 9 0,10 50 0,1-1 0,2 0 0,2 0 0,27 54 0,-36-85 0,20 36 0,-24-46 0,0 1 0,0 0 0,0-1 0,0 1 0,0-1 0,1 1 0,-1-1 0,0 0 0,1 0 0,0 0 0,-1 1 0,1-1 0,0 0 0,-1-1 0,1 1 0,0 0 0,0-1 0,0 1 0,-1-1 0,1 1 0,0-1 0,2 0 0,-2 0 0,0 0 0,-1-1 0,1 0 0,-1 1 0,1-1 0,-1 0 0,0 0 0,1 0 0,-1 0 0,0 0 0,1 0 0,-1 0 0,0 0 0,0 0 0,0-1 0,0 1 0,0 0 0,0-1 0,-1 1 0,2-2 0,13-35 0,-14 33 0,16-55 0,9-61 0,7-30 0,-23 130 342,-6 22-684,-1 11-1023,-2 4-5461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20.793"/>
    </inkml:context>
    <inkml:brush xml:id="br0">
      <inkml:brushProperty name="width" value="0.05" units="cm"/>
      <inkml:brushProperty name="height" value="0.05" units="cm"/>
    </inkml:brush>
  </inkml:definitions>
  <inkml:trace contextRef="#ctx0" brushRef="#br0">0 0 24575,'3'0'0,"1"3"0,-1 4 0,0 4 0,-1 2 0,-1 2 0,0 2 0,2 1 0,4 0 0,4-4 0,-1-5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21.690"/>
    </inkml:context>
    <inkml:brush xml:id="br0">
      <inkml:brushProperty name="width" value="0.05" units="cm"/>
      <inkml:brushProperty name="height" value="0.05" units="cm"/>
    </inkml:brush>
  </inkml:definitions>
  <inkml:trace contextRef="#ctx0" brushRef="#br0">0 184 24575,'18'0'0,"9"0"0,0 0 0,0 2 0,35 7 0,-62-9 0,6 2 0,1-1 0,0 0 0,-1 0 0,1-1 0,7 0 0,-13 0 0,0 0 0,0 0 0,0 0 0,-1 0 0,1 0 0,0-1 0,0 1 0,0 0 0,-1-1 0,1 1 0,0 0 0,0-1 0,-1 1 0,1-1 0,0 1 0,-1-1 0,1 0 0,0 1 0,0-2 0,-1 1 0,1 0 0,-1 0 0,0-1 0,1 1 0,-1 0 0,0 0 0,0 0 0,0 0 0,0-1 0,0 1 0,0 0 0,-1 0 0,1 0 0,0-1 0,0 1 0,-1 0 0,1 0 0,-2-2 0,-5-13 0,-16-28 0,19 38 0,0 0 0,0 0 0,0 0 0,-1 1 0,0 0 0,0 0 0,-8-6 0,12 10 0,-1 0 0,1 0 0,0 0 0,-1 1 0,1-1 0,0 0 0,-1 1 0,1-1 0,-1 1 0,1 0 0,-1-1 0,1 1 0,-1 0 0,1 0 0,-1 0 0,1 0 0,-1 0 0,1 0 0,-1 0 0,1 1 0,-1-1 0,1 0 0,-3 2 0,2-1 0,0 1 0,0-1 0,0 1 0,0 0 0,0 0 0,0 0 0,1 0 0,-1 0 0,1 0 0,-1 0 0,1 0 0,-2 4 0,-1 4 0,0 0 0,1 0 0,1 0 0,-1 1 0,0 17 0,1-14 0,2-1 0,0 1 0,0-1 0,2 1 0,3 20 0,-4-31 0,0 1 0,0-1 0,0 0 0,1 0 0,-1 0 0,0 0 0,1 0 0,0 0 0,0 0 0,0-1 0,0 1 0,0-1 0,1 1 0,-1-1 0,1 0 0,-1 0 0,1 0 0,0 0 0,0 0 0,0-1 0,0 1 0,0-1 0,0 0 0,0 0 0,1 0 0,-1 0 0,5 0 0,-3-1 0,1 1 0,-1-1 0,1 0 0,-1-1 0,1 1 0,-1-1 0,1 0 0,-1-1 0,0 1 0,1-1 0,-1 0 0,0 0 0,9-6 0,-8 3 0,1 1 0,-1-2 0,0 1 0,-1-1 0,1 1 0,-1-1 0,0-1 0,7-12 0,-5 6 0,-1 0 0,0-1 0,-1 0 0,0 0 0,-1 0 0,-1 0 0,0-1 0,-1 1 0,0-29 0,-3 60 0,-1-3 0,1 0 0,0 0 0,2 15 0,-1-27 0,0 1 0,0-1 0,1 1 0,-1-1 0,1 0 0,-1 1 0,1-1 0,0 0 0,0 1 0,0-1 0,0 0 0,0 0 0,0 0 0,1 0 0,-1 0 0,1 0 0,-1 0 0,1 0 0,0 0 0,0-1 0,0 1 0,0-1 0,0 1 0,0-1 0,3 1 0,-3-1 0,-1-1 0,1 0 0,-1 1 0,1-1 0,0 0 0,-1 0 0,1 0 0,-1 0 0,1-1 0,-1 1 0,1 0 0,-1-1 0,1 1 0,-1-1 0,1 1 0,-1-1 0,0 0 0,1 1 0,-1-1 0,0 0 0,1 0 0,-1 0 0,0 0 0,0 0 0,1-2 0,3-3 0,0-1 0,0 1 0,6-14 0,5-7 0,-15 27 0,-1-1 0,1 1 0,0-1 0,-1 0 0,1 1 0,0 0 0,0-1 0,-1 1 0,1-1 0,0 1 0,0 0 0,0 0 0,0-1 0,0 1 0,-1 0 0,1 0 0,0 0 0,0 0 0,0 0 0,0 0 0,0 0 0,0 0 0,0 0 0,-1 1 0,1-1 0,0 0 0,0 1 0,0-1 0,0 0 0,-1 1 0,1-1 0,0 1 0,0-1 0,-1 1 0,1-1 0,0 1 0,-1 0 0,1-1 0,-1 1 0,1 0 0,-1-1 0,1 2 0,6 6 0,-1 0 0,-1 1 0,6 8 0,-4-4 0,-4-8 0,1-1 0,0 0 0,-1 0 0,1 0 0,1 0 0,-1 0 0,1-1 0,-1 0 0,1 0 0,0 0 0,9 4 0,-12-7 0,0 1 0,0-1 0,-1 1 0,1-1 0,0 0 0,0 1 0,0-1 0,0 0 0,0 0 0,0 0 0,0-1 0,-1 1 0,1 0 0,0-1 0,0 1 0,0-1 0,-1 0 0,1 1 0,0-1 0,0 0 0,-1 0 0,1 0 0,-1 0 0,1-1 0,-1 1 0,1 0 0,-1-1 0,0 1 0,0 0 0,0-1 0,0 0 0,0 1 0,0-1 0,0 0 0,0 1 0,0-1 0,-1 0 0,1-2 0,2-5 0,0-1 0,-1 1 0,0-1 0,-1 0 0,0 0 0,-1 1 0,0-1 0,0 0 0,-3-13 0,2 17 0,0 1 0,0-1 0,0 0 0,-1 1 0,0-1 0,0 1 0,-1-1 0,1 1 0,-1 0 0,0 0 0,-1 0 0,1 1 0,-1-1 0,0 1 0,0 0 0,-8-7 0,10 10-62,1 0 0,-1 0 0,0 0 0,0 0 0,1 0 0,-1 1 0,0-1 0,0 0 0,0 1 0,0-1 0,0 1 0,0 0-1,0 0 1,0 0 0,0 0 0,0 0 0,0 0 0,0 0 0,0 1 0,0-1 0,-3 2 0,-7 4-6764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43.499"/>
    </inkml:context>
    <inkml:brush xml:id="br0">
      <inkml:brushProperty name="width" value="0.05" units="cm"/>
      <inkml:brushProperty name="height" value="0.05" units="cm"/>
    </inkml:brush>
  </inkml:definitions>
  <inkml:trace contextRef="#ctx0" brushRef="#br0">0 0 24575,'0'3'0,"0"4"0,3 3 0,1 7 0,2 2 0,1 2 0,-1-1 0,-2 0 0,-1-1 0,1-3 0,1-2 0,-1-4-8191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22.091"/>
    </inkml:context>
    <inkml:brush xml:id="br0">
      <inkml:brushProperty name="width" value="0.05" units="cm"/>
      <inkml:brushProperty name="height" value="0.05" units="cm"/>
    </inkml:brush>
  </inkml:definitions>
  <inkml:trace contextRef="#ctx0" brushRef="#br0">85 84 24575,'1'-1'0,"-1"-1"0,1 1 0,0-1 0,0 1 0,1-1 0,-1 1 0,0 0 0,0-1 0,1 1 0,-1 0 0,0 0 0,1 0 0,0 0 0,-1 0 0,2 0 0,11-9 0,-13 9 0,0 0 0,-1 0 0,1 1 0,0-1 0,-1 0 0,1 0 0,-1 0 0,1 0 0,-1 0 0,1 0 0,-1 0 0,1 0 0,-1 0 0,0 0 0,0 0 0,0 0 0,1 0 0,-1 0 0,0-1 0,0 1 0,-1 0 0,1 0 0,0 0 0,0 0 0,0 0 0,-1 0 0,1 0 0,0 0 0,-1 0 0,1 0 0,-1 0 0,0 0 0,1 0 0,-1 0 0,0 0 0,1 1 0,-1-1 0,0 0 0,0 0 0,0 1 0,1-1 0,-1 1 0,0-1 0,0 0 0,0 1 0,0 0 0,0-1 0,-2 0 0,-1 0 0,0-1 0,0 1 0,0-1 0,0 1 0,0 0 0,0 1 0,0-1 0,-1 1 0,1-1 0,0 1 0,-8 1 0,9 0 0,1 0 0,-1-1 0,0 1 0,1 0 0,-1 1 0,1-1 0,0 0 0,-1 1 0,1-1 0,0 1 0,0-1 0,0 1 0,0 0 0,0 0 0,0 0 0,0 0 0,1 1 0,-1-1 0,1 0 0,0 1 0,-1-1 0,1 1 0,0-1 0,1 1 0,-1 0 0,0-1 0,1 1 0,-1 3 0,1-2 0,0 1 0,0-1 0,0 1 0,1 0 0,0-1 0,0 1 0,0-1 0,0 0 0,1 1 0,0-1 0,-1 0 0,2 0 0,-1 0 0,0 0 0,1 0 0,3 4 0,47 41 0,-42-41 0,-1 1 0,0 0 0,0 1 0,-1 0 0,0 0 0,13 22 0,-21-31 0,0 1 0,0-1 0,-1 0 0,1 1 0,0-1 0,-1 1 0,1 0 0,-1-1 0,1 1 0,-1-1 0,0 1 0,1 0 0,-1-1 0,0 1 0,0 0 0,0-1 0,-1 1 0,1-1 0,0 1 0,0 0 0,-1-1 0,1 1 0,-1-1 0,0 1 0,1-1 0,-1 1 0,0-1 0,0 1 0,0-1 0,0 0 0,0 1 0,0-1 0,0 0 0,0 0 0,-1 0 0,1 0 0,0 0 0,-1 0 0,1 0 0,-1-1 0,1 1 0,-1 0 0,1-1 0,-1 1 0,-2 0 0,-3 0 0,0 1 0,0-1 0,0 0 0,0-1 0,0 1 0,0-2 0,0 1 0,0-1 0,-11-2 0,11 1-273,1 0 0,0-1 0,-1 1 0,-6-6 0,-3-2-6553</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23.027"/>
    </inkml:context>
    <inkml:brush xml:id="br0">
      <inkml:brushProperty name="width" value="0.05" units="cm"/>
      <inkml:brushProperty name="height" value="0.05" units="cm"/>
    </inkml:brush>
  </inkml:definitions>
  <inkml:trace contextRef="#ctx0" brushRef="#br0">154 298 24575,'3'1'0,"0"0"0,0 0 0,0 0 0,0 0 0,0 1 0,0-1 0,-1 1 0,5 2 0,7 4 0,-11-6 0,0-1 0,0 0 0,0-1 0,0 1 0,0 0 0,0-1 0,0 0 0,0 0 0,1 0 0,-1 0 0,0 0 0,0-1 0,0 1 0,0-1 0,0 0 0,0 0 0,4-1 0,-5 1 0,0 0 0,0 0 0,-1 0 0,1 0 0,0-1 0,-1 1 0,1 0 0,-1-1 0,1 1 0,-1-1 0,0 1 0,0-1 0,1 0 0,-1 1 0,0-1 0,-1 0 0,1 0 0,0 0 0,0 0 0,-1 0 0,1 0 0,-1 0 0,0 0 0,0 0 0,1 0 0,-1 0 0,0 0 0,-1-3 0,0 3 0,0-1 0,0 0 0,0 1 0,0-1 0,0 1 0,-1-1 0,1 1 0,-1 0 0,1-1 0,-1 1 0,0 0 0,0 0 0,0 0 0,0 0 0,-1 1 0,1-1 0,0 1 0,-1-1 0,-4-1 0,-3-2 0,0 1 0,0 0 0,-18-4 0,15 6 0,0 0 0,1 0 0,-1 1 0,0 1 0,1 1 0,-1-1 0,0 2 0,-13 3 0,22-5 0,0 1 0,1 1 0,-1-1 0,1 0 0,-1 1 0,1 0 0,0 0 0,-1 0 0,1 0 0,0 0 0,1 1 0,-1-1 0,-4 6 0,6-6 0,-1 1 0,1-1 0,0 1 0,0-1 0,0 1 0,0 0 0,1 0 0,-1 0 0,1-1 0,-1 1 0,1 0 0,0 0 0,0 0 0,0 0 0,1 0 0,-1-1 0,1 1 0,-1 0 0,1 0 0,2 3 0,0 1 0,0 1 0,1-1 0,0 0 0,1-1 0,-1 1 0,1-1 0,1 0 0,-1 0 0,1 0 0,0-1 0,0 0 0,0 0 0,1-1 0,11 6 0,-6-3 0,1 0 0,1-2 0,-1 0 0,1 0 0,0-1 0,0-1 0,19 3 0,-19-6 0,1 0 0,-1 0 0,0-1 0,0-1 0,1-1 0,-1 0 0,-1 0 0,1-2 0,0 0 0,-1 0 0,0-1 0,0-1 0,-1 0 0,12-9 0,-15 10 0,-1 0 0,0-1 0,0 0 0,-1 0 0,0-1 0,0 0 0,0 0 0,-1 0 0,-1-1 0,1 0 0,-2 0 0,1-1 0,-1 1 0,0-1 0,-1 0 0,0 0 0,-1 0 0,0 0 0,1-19 0,-3 11 0,-1 0 0,-1 0 0,-4-19 0,5 30 0,-1 1 0,1 0 0,-2-1 0,1 1 0,-1 0 0,0 0 0,0 0 0,0 1 0,-1-1 0,0 1 0,-7-8 0,11 13 0,0-1 0,-1 0 0,1 1 0,-1-1 0,0 0 0,1 1 0,-1-1 0,1 1 0,-1-1 0,0 1 0,1-1 0,-1 1 0,0-1 0,0 1 0,1 0 0,-1-1 0,0 1 0,0 0 0,0 0 0,1 0 0,-1 0 0,0-1 0,0 1 0,0 0 0,0 0 0,1 0 0,-1 1 0,0-1 0,0 0 0,0 0 0,1 0 0,-1 1 0,0-1 0,0 0 0,0 1 0,1-1 0,-1 1 0,0-1 0,1 1 0,-1-1 0,0 1 0,1-1 0,-1 1 0,1-1 0,-1 1 0,1 0 0,-1 0 0,1-1 0,-1 1 0,1 0 0,-1 1 0,-1 3 0,1 0 0,-1 0 0,1 1 0,-1-1 0,2 1 0,-2 7 0,2 11 0,2 0 0,0 0 0,1-1 0,1 1 0,8 23 0,2 0 0,30 65 0,-34-92-1365,-1-4-5461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23.385"/>
    </inkml:context>
    <inkml:brush xml:id="br0">
      <inkml:brushProperty name="width" value="0.05" units="cm"/>
      <inkml:brushProperty name="height" value="0.05" units="cm"/>
    </inkml:brush>
  </inkml:definitions>
  <inkml:trace contextRef="#ctx0" brushRef="#br0">7 106 24575,'0'-6'0,"-2"-4"0,-2-4 0,3-3 0,5 3 0,4-1 0,4 4 0,3 2 0,5 4 0,7 2 0,5 2 0,3 1 0,1 0 0,1 1 0,2 0 0,-5-1-8191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23.712"/>
    </inkml:context>
    <inkml:brush xml:id="br0">
      <inkml:brushProperty name="width" value="0.05" units="cm"/>
      <inkml:brushProperty name="height" value="0.05" units="cm"/>
    </inkml:brush>
  </inkml:definitions>
  <inkml:trace contextRef="#ctx0" brushRef="#br0">157 0 24575,'0'1'0,"0"-1"0,0 1 0,0 0 0,0-1 0,-1 1 0,1-1 0,0 1 0,0-1 0,-1 1 0,1-1 0,0 1 0,-1-1 0,1 1 0,-1-1 0,1 0 0,0 1 0,-1-1 0,1 0 0,-1 1 0,1-1 0,-1 0 0,0 0 0,1 1 0,-1-1 0,1 0 0,-1 0 0,1 0 0,-1 0 0,1 1 0,-1-1 0,0 0 0,1 0 0,-1 0 0,1-1 0,-1 1 0,0 0 0,-27-3 0,23 2 0,1 0 0,1 1 0,-1 0 0,1-1 0,-1 1 0,0 1 0,1-1 0,-1 0 0,1 1 0,-1 0 0,1 0 0,-1 0 0,1 0 0,0 0 0,-1 1 0,1 0 0,0 0 0,0-1 0,0 2 0,0-1 0,0 0 0,-2 3 0,2 0 0,-1-1 0,1 0 0,0 1 0,1 0 0,-1 0 0,1 0 0,0 0 0,0 0 0,1 0 0,-1 1 0,1-1 0,0 1 0,0 6 0,0 0 57,0-1 0,1 1 0,1 0 0,0 0 0,3 15 0,-3-23-132,-1-1 1,1 0 0,1 0 0,-1 0 0,0 0-1,1 0 1,0 0 0,-1 0 0,1 0 0,0 0-1,1-1 1,-1 1 0,0-1 0,1 1 0,-1-1-1,1 0 1,0 0 0,0 0 0,0-1 0,0 1-1,0-1 1,5 2 0,10 2-6752</inkml:trace>
  <inkml:trace contextRef="#ctx0" brushRef="#br0" timeOffset="1">481 119 24575,'-3'0'0,"-3"0"0,-5 3 0,1 1-8191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00.780"/>
    </inkml:context>
    <inkml:brush xml:id="br0">
      <inkml:brushProperty name="width" value="0.05" units="cm"/>
      <inkml:brushProperty name="height" value="0.05" units="cm"/>
    </inkml:brush>
  </inkml:definitions>
  <inkml:trace contextRef="#ctx0" brushRef="#br0">1 0 24575,'3'1'0,"0"0"0,0-1 0,0 1 0,1 0 0,-1 1 0,0-1 0,0 0 0,0 1 0,-1 0 0,1-1 0,0 1 0,-1 0 0,1 1 0,-1-1 0,1 0 0,-1 1 0,0-1 0,0 1 0,0 0 0,-1 0 0,1 0 0,1 3 0,6 12 0,-1 0 0,8 28 0,-14-38 0,18 65 0,-4 2 0,8 83 0,-11-69 0,4 54-1365,-15-111-5461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01.183"/>
    </inkml:context>
    <inkml:brush xml:id="br0">
      <inkml:brushProperty name="width" value="0.05" units="cm"/>
      <inkml:brushProperty name="height" value="0.05" units="cm"/>
    </inkml:brush>
  </inkml:definitions>
  <inkml:trace contextRef="#ctx0" brushRef="#br0">244 183 24575,'0'-6'0,"-1"1"0,1 0 0,-1-1 0,0 1 0,0 0 0,-1-1 0,1 1 0,-1 0 0,0 0 0,-1 0 0,1 0 0,-1 1 0,-6-9 0,7 11 0,1 1 0,-1-1 0,1 1 0,-1 0 0,1-1 0,-1 1 0,0 0 0,0 0 0,1 0 0,-1 1 0,0-1 0,0 0 0,0 1 0,0-1 0,0 1 0,-2-1 0,1 2 0,0-1 0,1 0 0,-1 1 0,1-1 0,-1 1 0,0 0 0,1 0 0,-1 0 0,1 0 0,0 0 0,-1 0 0,1 1 0,0-1 0,0 1 0,-3 2 0,-33 35 0,33-31 0,-1-1 0,0-1 0,-1 1 0,0-1 0,0 0 0,0-1 0,0 0 0,-1 0 0,-15 7 0,22-11 0,1-1 0,-1 0 0,0 1 0,0-1 0,0 0 0,1 0 0,-1 1 0,0-1 0,0 0 0,0 0 0,0 0 0,0 0 0,1 0 0,-1 0 0,0 0 0,0-1 0,0 1 0,0 0 0,1 0 0,-2-1 0,1 0 0,1 1 0,0 0 0,0-1 0,0 1 0,-1-1 0,1 1 0,0-1 0,0 1 0,0-1 0,0 1 0,0-1 0,0 1 0,0-1 0,0 1 0,0-1 0,0 0 0,0 1 0,0-1 0,0 1 0,0-1 0,1 1 0,-1-1 0,0 0 0,2-4 0,1 1 0,-1-1 0,1 0 0,6-7 0,11-10 0,0 1 0,42-35 0,-51 47 0,1 1 0,1-1 0,0 2 0,0 0 0,1 0 0,-1 1 0,22-5 0,-31 10 11,0 0 0,1 0-1,-1 1 1,1-1 0,-1 1-1,1 1 1,-1-1 0,1 0-1,-1 1 1,0 0 0,1 0-1,-1 0 1,0 1 0,1 0-1,3 2 1,-1 0 8,-1 0 0,0 1 0,0-1 0,0 1 0,0 1 0,-1-1 0,0 1 0,6 7 0,1 6-361,0 1 1,-1 0 0,-1 1-1,13 40 1,-12-27-6485</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01.522"/>
    </inkml:context>
    <inkml:brush xml:id="br0">
      <inkml:brushProperty name="width" value="0.05" units="cm"/>
      <inkml:brushProperty name="height" value="0.05" units="cm"/>
    </inkml:brush>
  </inkml:definitions>
  <inkml:trace contextRef="#ctx0" brushRef="#br0">48 31 24575,'-8'-8'0,"5"5"0,1 0 0,-1 1 0,0-1 0,0 0 0,0 1 0,-6-4 0,9 6 0,-1 0 0,1 0 0,0 0 0,-1 0 0,1 0 0,0 0 0,0 0 0,-1 0 0,1 0 0,0 0 0,-1 0 0,1 0 0,0 0 0,-1 0 0,1 0 0,0 0 0,-1 0 0,1 0 0,0 0 0,0 0 0,-1 1 0,1-1 0,0 0 0,0 0 0,-1 0 0,1 0 0,0 1 0,0-1 0,-1 0 0,1 0 0,0 1 0,-1-1 0,1 2 0,-1 0 0,1-1 0,-1 1 0,1 0 0,-1 0 0,1-1 0,0 1 0,0 0 0,0 0 0,0 2 0,5 49 0,19 96 0,-11-86 0,3 36-455,-3 1 0,-1 105 0,-12-163-6371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01.846"/>
    </inkml:context>
    <inkml:brush xml:id="br0">
      <inkml:brushProperty name="width" value="0.05" units="cm"/>
      <inkml:brushProperty name="height" value="0.05" units="cm"/>
    </inkml:brush>
  </inkml:definitions>
  <inkml:trace contextRef="#ctx0" brushRef="#br0">30 1 24575,'-2'0'0,"-5"0"0,-4 0 0,4 0 0,5 0 0,6 0 0,8 0 0,5 3 0,6 3 0,4 2 0,0 1 0,2 3 0,-1-1 0,0-2 0,-1 0 0,-6-2-8191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02.173"/>
    </inkml:context>
    <inkml:brush xml:id="br0">
      <inkml:brushProperty name="width" value="0.05" units="cm"/>
      <inkml:brushProperty name="height" value="0.05" units="cm"/>
    </inkml:brush>
  </inkml:definitions>
  <inkml:trace contextRef="#ctx0" brushRef="#br0">175 65 24575,'0'-3'0,"3"-4"0,1-3 0,2-4 0,1-1 0,-4 4 0,-6 7 0,-4 9 0,-8 11 0,-6 8 0,-10 6 0,-6 3 0,-7-1 0,4-6-8191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06.703"/>
    </inkml:context>
    <inkml:brush xml:id="br0">
      <inkml:brushProperty name="width" value="0.05" units="cm"/>
      <inkml:brushProperty name="height" value="0.05" units="cm"/>
    </inkml:brush>
  </inkml:definitions>
  <inkml:trace contextRef="#ctx0" brushRef="#br0">98 384 24575,'-1'11'0,"0"1"0,-5 23 0,-3 19 0,5-13 0,-2 1 0,-21 75 0,-6 32 0,33-141 0,0-5 0,0 0 0,-1 0 0,1 1 0,-1-1 0,1 0 0,-1 0 0,0 0 0,0 0 0,0 0 0,-1 0 0,-1 3 0,5-42 0,10-29 0,42-278 0,-43 234 0,30-185 0,-40 289 0,0 1 0,0-1 0,1 0 0,0 0 0,0 1 0,4-8 0,-6 12 0,0 0 0,1-1 0,-1 1 0,0 0 0,0-1 0,1 1 0,-1 0 0,0-1 0,1 1 0,-1 0 0,0 0 0,1-1 0,-1 1 0,1 0 0,-1 0 0,1 0 0,-1-1 0,0 1 0,1 0 0,-1 0 0,1 0 0,-1 0 0,1 0 0,-1 0 0,1 0 0,-1 0 0,0 0 0,1 0 0,1 1 0,-1 0 0,0-1 0,0 1 0,0 0 0,0 0 0,0 0 0,0 0 0,-1 0 0,1 0 0,0 1 0,0-1 0,-1 0 0,1 0 0,0 3 0,14 36 0,-2 1 0,-2 0 0,7 47 0,-1-5 0,7 18 0,4 0 0,4-2 0,69 146 0,-96-235-341,1 1 0,0-1-1,15 18 1,-6-13-6485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43.838"/>
    </inkml:context>
    <inkml:brush xml:id="br0">
      <inkml:brushProperty name="width" value="0.05" units="cm"/>
      <inkml:brushProperty name="height" value="0.05" units="cm"/>
    </inkml:brush>
  </inkml:definitions>
  <inkml:trace contextRef="#ctx0" brushRef="#br0">24 8 24575,'-2'-3'0,"-5"-1"0,-1 3 0,2 5 0</inkml:trace>
  <inkml:trace contextRef="#ctx0" brushRef="#br0" timeOffset="1">263 264 24575,'14'-36'0,"-14"32"0,1 0 0,-1 1 0,0-1 0,1 0 0,-2 1 0,1-1 0,0 0 0,-1 1 0,0-1 0,1 1 0,-1-1 0,-1 1 0,1-1 0,-3-4 0,3 7 0,0-1 0,0 1 0,0 0 0,0 0 0,-1-1 0,1 1 0,0 0 0,-1 0 0,1 0 0,-1 0 0,1 1 0,-1-1 0,1 0 0,-1 1 0,1-1 0,-1 1 0,0-1 0,1 1 0,-1 0 0,0-1 0,0 1 0,1 0 0,-1 0 0,0 0 0,1 1 0,-1-1 0,0 0 0,1 1 0,-1-1 0,0 1 0,1-1 0,-4 3 0,3-3 0,0 1 0,0 0 0,0 0 0,0 0 0,1 0 0,-1 0 0,0 0 0,0 1 0,1-1 0,-1 0 0,1 1 0,-1 0 0,1-1 0,0 1 0,-1 0 0,1-1 0,0 1 0,0 0 0,0 0 0,-1 4 0,2-3 0,0 0 0,-1 0 0,1 0 0,0 0 0,1 0 0,-1 0 0,0 0 0,1 0 0,0 0 0,-1 0 0,1 0 0,3 5 0,1 1 0,0 0 0,0-1 0,1 1 0,0-1 0,1 0 0,-1-1 0,15 12 0,-14-14-85,1 0 0,-1 0-1,1-1 1,0-1 0,1 1-1,-1-1 1,1 0 0,-1-1-1,1 0 1,0 0 0,0-1-1,0 0 1,0-1 0,0 0-1,10-1 1,7-3-6741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07.043"/>
    </inkml:context>
    <inkml:brush xml:id="br0">
      <inkml:brushProperty name="width" value="0.05" units="cm"/>
      <inkml:brushProperty name="height" value="0.05" units="cm"/>
    </inkml:brush>
  </inkml:definitions>
  <inkml:trace contextRef="#ctx0" brushRef="#br0">64 127 24575,'-6'-6'0,"-5"-4"0,-3-5 0,-2 2 0,4 2 0,8 3 0,9 3 0,11 0 0,7-3 0,7 1 0,6-2 0,6-3 0,4 2 0,-5 2-8191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07.403"/>
    </inkml:context>
    <inkml:brush xml:id="br0">
      <inkml:brushProperty name="width" value="0.05" units="cm"/>
      <inkml:brushProperty name="height" value="0.05" units="cm"/>
    </inkml:brush>
  </inkml:definitions>
  <inkml:trace contextRef="#ctx0" brushRef="#br0">100 1 24575,'-1'0'0,"-1"0"0,1 1 0,-1-1 0,1 1 0,-1-1 0,1 1 0,0 0 0,-1 0 0,1-1 0,0 1 0,-1 0 0,1 0 0,0 0 0,0 1 0,0-1 0,0 0 0,0 0 0,-1 2 0,-16 27 0,15-24 0,-6 11 0,1 1 0,0 0 0,1 0 0,1 0 0,-3 21 0,6-27 0,1 1 0,1-1 0,0 1 0,1-1 0,1 1 0,0 0 0,0-1 0,6 23 0,-5-30 0,-1 0 0,1 0 0,0 0 0,1 0 0,-1 0 0,1-1 0,0 1 0,0-1 0,0 0 0,0 0 0,1 0 0,0 0 0,0-1 0,0 0 0,0 1 0,1-1 0,-1-1 0,1 1 0,-1-1 0,1 1 0,0-1 0,0-1 0,0 1 0,0-1 0,1 0 0,-1 0 0,0 0 0,0-1 0,10 0 0,-7 0 0,0-1 0,0 0 0,-1 0 0,1-1 0,0 0 0,-1 0 0,1-1 0,-1 0 0,0 0 0,0-1 0,0 0 0,-1 0 0,1-1 0,-1 1 0,0-1 0,0-1 0,-1 1 0,1-1 0,6-10 0,-8 8 0,0 0 0,0 0 0,-1 0 0,0-1 0,0 1 0,-1-1 0,0 1 0,-1-1 0,0 0 0,0 0 0,-1 0 0,0 0 0,-1 1 0,-1-11 0,1 11 0,0 0 0,-1 0 0,-1 0 0,1 0 0,-1 0 0,0 0 0,-1 1 0,0-1 0,0 1 0,0 0 0,-1 0 0,0 1 0,-1-1 0,1 1 0,-8-6 0,8 9 0,-1 0 0,1 0 0,-1 0 0,1 1 0,-1-1 0,0 2 0,0-1 0,0 0 0,0 1 0,0 0 0,0 1 0,0-1 0,0 1 0,-1 1 0,1-1 0,0 1 0,0 0 0,-7 2 0,4 2-1365</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07.742"/>
    </inkml:context>
    <inkml:brush xml:id="br0">
      <inkml:brushProperty name="width" value="0.05" units="cm"/>
      <inkml:brushProperty name="height" value="0.05" units="cm"/>
    </inkml:brush>
  </inkml:definitions>
  <inkml:trace contextRef="#ctx0" brushRef="#br0">403 255 24575,'3'-2'0,"1"-1"0,-1 0 0,0 0 0,1 0 0,-1 0 0,-1 0 0,1-1 0,0 1 0,-1-1 0,0 1 0,0-1 0,3-8 0,0 0 0,0 0 0,-2 0 0,3-14 0,-5 20 0,0 1 0,-1-1 0,1 1 0,-2-1 0,1 1 0,0-1 0,-1 1 0,0-1 0,0 1 0,-1 0 0,0-1 0,0 1 0,0 0 0,0 0 0,-1 0 0,0 0 0,0 1 0,-4-6 0,4 7 0,0-1 0,-1 1 0,1 0 0,-1 0 0,1 0 0,-1 1 0,0-1 0,0 1 0,0 0 0,0 0 0,0 1 0,-1-1 0,1 1 0,-1 0 0,1 0 0,-1 0 0,1 1 0,-1-1 0,1 1 0,-1 0 0,1 0 0,-8 2 0,-1 1 0,0 1 0,1 1 0,-1 0 0,1 0 0,0 1 0,1 1 0,-1 0 0,1 0 0,1 1 0,-1 0 0,2 1 0,-1 1 0,1-1 0,-9 13 0,0 2 0,0 2 0,2-1 0,1 2 0,1 0 0,-11 32 0,14-31 0,1 1 0,2-1 0,1 1 0,2 0 0,0 1 0,2 0 0,1-1 0,3 41 0,0-56 0,1 0 0,0-1 0,1 1 0,0-1 0,1 0 0,1 0 0,0 0 0,1 0 0,0-1 0,1 0 0,0 0 0,1 0 0,0-1 0,1-1 0,0 1 0,1-1 0,0-1 0,0 0 0,1 0 0,14 7 0,-10-8 0,0 0 0,1-2 0,0 0 0,1-1 0,-1 0 0,1-1 0,0-1 0,0-1 0,0 0 0,0-1 0,19-2 0,-14 0 0,1-1 0,-1-1 0,0-1 0,0-1 0,-1-1 0,0-1 0,0-1 0,21-11 0,-29 13 0,-1 0 0,0-1 0,0-1 0,-1 0 0,0-1 0,17-17 0,-27 25-76,-1 1 1,0-1-1,1 0 0,-1 0 0,0 1 0,1-1 0,-1 0 0,0 0 1,0 0-1,0 1 0,0-1 0,1 0 0,-1 0 0,-1 0 1,1 1-1,0-1 0,0-1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08.349"/>
    </inkml:context>
    <inkml:brush xml:id="br0">
      <inkml:brushProperty name="width" value="0.05" units="cm"/>
      <inkml:brushProperty name="height" value="0.05" units="cm"/>
    </inkml:brush>
  </inkml:definitions>
  <inkml:trace contextRef="#ctx0" brushRef="#br0">2441 409 24575,'-7'-17'0,"-1"2"0,0-1 0,-1 1 0,-1 0 0,-17-20 0,12 16 0,-3-5 0,-1 1 0,-2 1 0,0 1 0,-1 1 0,-1 1 0,-1 1 0,-1 1 0,0 1 0,-1 1 0,-1 2 0,0 0 0,-1 2 0,0 1 0,-1 1 0,0 2 0,0 0 0,-1 2 0,1 2 0,-48-1 0,8 6-47,0 3 0,0 2 0,-90 23 1,-197 77-303,20 31 248,262-101 96,1 3-1,-95 71 1,127-79 8,2 1 0,1 2 1,1 1-1,-61 82 0,76-86-4,0 2 0,3 1 1,1 0-1,1 1 0,2 1 0,2 1 0,-11 47 1,15-42 0,3 0 0,1 0 0,2 0 0,3 0 0,1 1 0,2-1 0,1 0 0,3 0 0,2-1 0,1 0 0,2 0 0,34 76 0,-23-71 0,1-2 0,3 0 0,2-1 0,1-2 0,3-1 0,1-2 0,2-1 0,1-1 0,2-3 0,62 43 0,-39-37 0,1-2 0,2-4 0,2-2 0,125 41 0,-109-49 0,1-4 0,1-3 0,155 9 0,-140-23 0,0-5 0,-1-4 0,1-4 0,-2-5 0,1-4 0,-2-4 0,-1-5 0,95-40 0,-130 42 0,-2-3 0,-1-2 0,-2-3 0,-1-2 0,-1-2 0,-2-3 0,-3-2 0,-1-2 0,45-55 0,-63 62 0,-1-1 0,-2-1 0,-2-2 0,-2-1 0,25-63 0,-34 67 0,-1 0 0,-3-1 0,-1-1 0,-2 1 0,-1-1 0,-1-77 0,-6 81 0,-3-1 0,0 1 0,-3 0 0,-1 1 0,-1 0 0,-3 0 0,0 1 0,-2 0 0,-2 1 0,-22-35 0,15 32 0,-2 2 0,-2 1 0,-1 1 0,-1 1 0,-2 1 0,0 2 0,-3 2 0,-54-36 0,27 27 18,-2 2 0,-2 3 1,-1 3-1,-1 2 1,-88-20-1,51 23-474,-2 3 0,-194-9 0,172 26-5834</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29.668"/>
    </inkml:context>
    <inkml:brush xml:id="br0">
      <inkml:brushProperty name="width" value="0.05" units="cm"/>
      <inkml:brushProperty name="height" value="0.05" units="cm"/>
    </inkml:brush>
  </inkml:definitions>
  <inkml:trace contextRef="#ctx0" brushRef="#br0">111 5 24575,'3'-3'0,"0"2"0,1 10 0,-4 12 0,-2 11 0,-3 12 0,-4 15 0,0 16 0,1 15 0,-1 13 0,-2 14 0,2 11 0,-2 10 0,-1 7 0,-2 5-849,2 1 849,3-26-7342</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30.022"/>
    </inkml:context>
    <inkml:brush xml:id="br0">
      <inkml:brushProperty name="width" value="0.05" units="cm"/>
      <inkml:brushProperty name="height" value="0.05" units="cm"/>
    </inkml:brush>
  </inkml:definitions>
  <inkml:trace contextRef="#ctx0" brushRef="#br0">226 1 24575,'-22'465'0,"18"-404"0,-6 564 0,12-384 0,-67 822 0,-52-72-1365,107-901-5461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30.362"/>
    </inkml:context>
    <inkml:brush xml:id="br0">
      <inkml:brushProperty name="width" value="0.05" units="cm"/>
      <inkml:brushProperty name="height" value="0.05" units="cm"/>
    </inkml:brush>
  </inkml:definitions>
  <inkml:trace contextRef="#ctx0" brushRef="#br0">132 1 24575,'-3'14'0,"-4"20"0,-4 18 0,-2 15 0,-3 10 0,0 7 0,-2 4 0,3 1 0,1 0 0,3-1 0,3-15-8191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30.693"/>
    </inkml:context>
    <inkml:brush xml:id="br0">
      <inkml:brushProperty name="width" value="0.05" units="cm"/>
      <inkml:brushProperty name="height" value="0.05" units="cm"/>
    </inkml:brush>
  </inkml:definitions>
  <inkml:trace contextRef="#ctx0" brushRef="#br0">104 0 24575,'-32'322'0,"27"-249"0,-48 783 0,40-203-602,13-573-161,0-14-6063</inkml:trace>
  <inkml:trace contextRef="#ctx0" brushRef="#br0" timeOffset="1">223 4023 24575,'3'11'0,"1"14"0,2 10 0,1 8 0,2 3 0,-1-1 0,1-3 0,3-4 0,-2-10-8191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34.704"/>
    </inkml:context>
    <inkml:brush xml:id="br0">
      <inkml:brushProperty name="width" value="0.05" units="cm"/>
      <inkml:brushProperty name="height" value="0.05" units="cm"/>
    </inkml:brush>
  </inkml:definitions>
  <inkml:trace contextRef="#ctx0" brushRef="#br0">124 107 24575,'-19'0'0,"1"-1"0,0 2 0,1 0 0,-26 5 0,34-2 0,10 0 0,16 3 0,20-1 0,1-2 0,74-2 0,-63-2 0,1388-18-751,-974-26 1502,-439 41-751,30 1 0,14-1 0,-68 3 0,0 0 0,0 0 0,1 0 0,-1 0 0,0 0 0,0 0 0,0 0 0,1 0 0,-1 0 0,0 0 0,0 0 0,0 0 0,0 0 0,1-1 0,-1 1 0,0 0 0,0 0 0,0 0 0,0 0 0,0 0 0,0 0 0,1-1 0,-1 1 0,0 0 0,0 0 0,0 0 0,0 0 0,0-1 0,0 1 0,0 0 0,0 0 0,0 0 0,0 0 0,0-1 0,0 1 0,0 0 0,0 0 0,0 0 0,0 0 0,0-1 0,0 1 0,0 0 0,-5-10 0,-12-9 0,16 19 0,-28-28-1365,22 19-5461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35.252"/>
    </inkml:context>
    <inkml:brush xml:id="br0">
      <inkml:brushProperty name="width" value="0.05" units="cm"/>
      <inkml:brushProperty name="height" value="0.05" units="cm"/>
    </inkml:brush>
  </inkml:definitions>
  <inkml:trace contextRef="#ctx0" brushRef="#br0">121 0 24575,'-1'3'0,"-1"0"0,0 0 0,0 0 0,0 0 0,0 0 0,-5 4 0,-1 4 0,-5 7 0,2 0 0,0 1 0,1 0 0,1 1 0,1 0 0,1 0 0,0 1 0,-6 38 0,11-47 0,0 0 0,1 1 0,1-1 0,0 1 0,0-1 0,1 1 0,1-1 0,0 0 0,0 0 0,2 0 0,-1 0 0,2 0 0,-1-1 0,1 1 0,1-1 0,11 16 0,-13-22 0,0-1 0,0 1 0,0-1 0,0 0 0,1 0 0,0-1 0,-1 0 0,2 1 0,-1-2 0,0 1 0,0 0 0,1-1 0,-1 0 0,1-1 0,0 1 0,0-1 0,-1 0 0,1 0 0,0-1 0,0 1 0,8-2 0,-7 0 0,0 0 0,0 0 0,0-1 0,-1 0 0,1-1 0,-1 1 0,1-1 0,-1 0 0,0-1 0,0 1 0,0-1 0,-1-1 0,0 1 0,1-1 0,-1 0 0,-1 0 0,1 0 0,4-7 0,-3 2 0,-1-1 0,1 0 0,-2 0 0,1 0 0,-2-1 0,1 1 0,-2-1 0,1 0 0,0-21 0,-2 5 0,-1-1 0,-1 1 0,-5-29 0,4 44 0,0 0 0,-1 1 0,-1-1 0,0 1 0,-1 0 0,-8-17 0,11 25 0,-1 0 0,1 0 0,-1 0 0,0 0 0,0 1 0,0-1 0,0 1 0,-1 0 0,1 0 0,-1 0 0,0 0 0,0 1 0,0-1 0,0 1 0,0 0 0,0 0 0,-1 1 0,1-1 0,-1 1 0,1 0 0,-6-1 0,9 2-80,-1 0 0,1 0-1,-1 0 1,1 0 0,-1 1-1,1-1 1,0 0 0,-1 1-1,1-1 1,-1 0 0,1 1 0,0 0-1,0-1 1,-1 1 0,1 0-1,-2 1 1,-5 7-6746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44.256"/>
    </inkml:context>
    <inkml:brush xml:id="br0">
      <inkml:brushProperty name="width" value="0.05" units="cm"/>
      <inkml:brushProperty name="height" value="0.05" units="cm"/>
    </inkml:brush>
  </inkml:definitions>
  <inkml:trace contextRef="#ctx0" brushRef="#br0">0 42 24575,'0'-41'0,"21"102"0,57 213 0,-56-215-1365,-14-37-5461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36.735"/>
    </inkml:context>
    <inkml:brush xml:id="br0">
      <inkml:brushProperty name="width" value="0.05" units="cm"/>
      <inkml:brushProperty name="height" value="0.05" units="cm"/>
    </inkml:brush>
  </inkml:definitions>
  <inkml:trace contextRef="#ctx0" brushRef="#br0">139 0 24575,'24'12'0,"-20"-5"0,1 1 0,-1 0 0,-1 0 0,1 0 0,-2 0 0,5 15 0,5 54 0,-10-65 0,-1 1 0,-1 0 0,-2 23 0,2-34 0,0 0 0,-1 0 0,1 0 0,-1 1 0,0-1 0,0 0 0,1 0 0,-1 0 0,-1 0 0,1 0 0,0 0 0,0-1 0,-2 3 0,2-3 0,-1 0 0,1-1 0,0 1 0,0-1 0,0 1 0,0-1 0,-1 1 0,1-1 0,0 0 0,0 1 0,-1-1 0,1 0 0,0 0 0,0 0 0,-1 0 0,1 0 0,0 0 0,0 0 0,-1-1 0,1 1 0,0 0 0,0-1 0,-1 1 0,1-1 0,-1 0 0,-3-1 0,1-1 0,-1 0 0,1 0 0,0 0 0,0 0 0,0 0 0,1-1 0,-1 0 0,1 0 0,0 0 0,0 0 0,0 0 0,0-1 0,1 1 0,0-1 0,0 1 0,0-1 0,0 0 0,1 0 0,-2-9 0,1 2 0,1 0 0,0 1 0,1-1 0,0 0 0,1 0 0,0 0 0,4-20 0,-3 28 0,-1 0 0,0 0 0,1 0 0,0 0 0,0 0 0,0 0 0,1 1 0,-1-1 0,4-3 0,-5 6 0,-1 0 0,1 0 0,0 1 0,0-1 0,-1 0 0,1 1 0,0-1 0,0 1 0,0-1 0,0 1 0,0-1 0,0 1 0,0-1 0,0 1 0,0 0 0,0 0 0,0-1 0,0 1 0,0 0 0,0 0 0,0 0 0,0 0 0,0 0 0,0 1 0,0-1 0,0 0 0,0 0 0,0 1 0,0-1 0,0 0 0,0 1 0,0-1 0,0 1 0,0-1 0,0 1 0,-1 0 0,1-1 0,0 1 0,0 0 0,-1 0 0,1-1 0,0 2 0,4 5 0,-1-1 0,0 1 0,-1-1 0,1 1 0,-1 1 0,-1-1 0,1 0 0,-1 0 0,-1 1 0,1 0 0,-1-1 0,0 12 0,-1-7 0,0 1 0,0-1 0,-1 0 0,-1 1 0,0-1 0,-1 0 0,-4 13 0,5-21 0,1 1 0,-1-1 0,0 0 0,0 0 0,-1 0 0,1 0 0,-1 0 0,0 0 0,0-1 0,0 1 0,0-1 0,-1 0 0,0 0 0,1 0 0,-1 0 0,0-1 0,0 1 0,0-1 0,-1 0 0,1 0 0,0-1 0,-1 1 0,1-1 0,-1 0 0,0 0 0,1-1 0,-1 0 0,0 1 0,1-1 0,-1-1 0,0 1 0,1-1 0,-1 0 0,0 0 0,-6-2 0,8 2 0,1-1 0,0 1 0,-1 0 0,1-1 0,0 0 0,0 1 0,0-1 0,0 0 0,0 0 0,1 0 0,-1 0 0,1 0 0,-1-1 0,1 1 0,0 0 0,0-1 0,0 1 0,0-1 0,0 1 0,0-1 0,1 0 0,-1 1 0,1-1 0,0 1 0,-1-1 0,2 0 0,-1-4 0,1-3 0,0 1 0,0 0 0,1 0 0,0 0 0,1 1 0,7-18 0,-4 13 0,0 0 0,1 1 0,1 0 0,0 0 0,1 1 0,0 0 0,0 0 0,1 1 0,16-13 0,-24 22 0,-1 0 0,1-1 0,0 1 0,0 0 0,0 1 0,0-1 0,0 0 0,0 1 0,0-1 0,0 1 0,0-1 0,0 1 0,0 0 0,0 0 0,0 0 0,0 0 0,0 0 0,0 0 0,0 1 0,0-1 0,0 1 0,0-1 0,0 1 0,0 0 0,0 0 0,0 0 0,0 0 0,0 0 0,-1 0 0,1 1 0,0-1 0,-1 0 0,0 1 0,1-1 0,-1 1 0,0 0 0,1-1 0,-1 1 0,1 3 0,3 3 0,-1 0 0,0 1 0,0 0 0,-1 0 0,0 0 0,0 0 0,1 14 0,-2-7 0,0 1 0,-2 0 0,0-1 0,0 1 0,-2-1 0,-5 25 0,5-31 0,-1 0 0,0-1 0,0 0 0,-1 1 0,-1-1 0,0 0 0,0-1 0,0 1 0,-1-1 0,-1-1 0,1 1 0,-9 7 0,13-13 0,1 0 0,-1-1 0,0 1 0,0-1 0,0 0 0,0 0 0,0 1 0,0-1 0,0 0 0,0-1 0,0 1 0,-1 0 0,1-1 0,0 1 0,-1-1 0,1 0 0,0 1 0,-1-1 0,1 0 0,0-1 0,0 1 0,-4-1 0,4 0 0,0 0 0,0 0 0,0 0 0,0-1 0,0 1 0,0 0 0,0-1 0,1 0 0,-1 1 0,0-1 0,1 0 0,-1 0 0,1 0 0,0 0 0,0 0 0,0 0 0,0-1 0,0 1 0,0 0 0,0-1 0,0-2 0,-2-13 0,0 0 0,0 0 0,2-1 0,0 1 0,2-1 0,0 0 0,0 1 0,2 0 0,1-1 0,0 1 0,1 0 0,1 1 0,0-1 0,13-23 0,-16 36 0,1 0 0,-1-1 0,1 1 0,0 1 0,0-1 0,1 1 0,-1-1 0,7-4 0,-10 8 0,1 1 0,-1-1 0,0 0 0,0 1 0,0-1 0,0 0 0,1 1 0,-1 0 0,0-1 0,1 1 0,-1 0 0,0-1 0,1 1 0,-1 0 0,0 0 0,1 0 0,-1 0 0,0 0 0,1 1 0,-1-1 0,0 0 0,1 0 0,-1 1 0,0-1 0,0 1 0,1 0 0,-1-1 0,0 1 0,0 0 0,0-1 0,0 1 0,0 0 0,0 0 0,0 0 0,0 0 0,0 0 0,0 0 0,-1 0 0,1 0 0,0 1 0,-1-1 0,1 0 0,0 2 0,2 5 0,0 0 0,0 0 0,-1 0 0,0 0 0,-1 0 0,0 0 0,0 0 0,-1 0 0,0 12 0,-3 12 0,-6 33 0,6-51 0,2-3 0,-1 0 0,-1 0 0,0-1 0,0 1 0,-7 14 0,9-24 0,0 1 0,0 0 0,0-1 0,0 1 0,0-1 0,0 1 0,0-1 0,-1 0 0,1 0 0,0 1 0,-1-1 0,1 0 0,-1 0 0,1 0 0,-1 0 0,0-1 0,1 1 0,-1 0 0,0-1 0,0 1 0,1-1 0,-1 1 0,0-1 0,0 0 0,0 0 0,1 0 0,-1 0 0,0 0 0,0 0 0,0-1 0,0 1 0,1-1 0,-1 1 0,0-1 0,1 1 0,-1-1 0,0 0 0,1 0 0,-1 0 0,-2-2 0,-1 0 0,1-1 0,-1 0 0,1 0 0,0 0 0,1 0 0,-1-1 0,1 1 0,0-1 0,0 0 0,0 0 0,0 0 0,1 0 0,0-1 0,0 1 0,1-1 0,-1 1 0,1-1 0,0 1 0,1-1 0,-1 0 0,1 1 0,1-7 0,-1 1 0,1 1 0,0 0 0,0 0 0,1 0 0,1 0 0,0 0 0,0 0 0,1 1 0,0 0 0,0-1 0,10-12 0,-14 20 0,1 1 0,0-1 0,0 1 0,1-1 0,-1 1 0,0 0 0,0 0 0,1 0 0,-1 0 0,0-1 0,1 2 0,-1-1 0,1 0 0,-1 0 0,1 0 0,0 1 0,-1-1 0,1 1 0,0-1 0,-1 1 0,1 0 0,0 0 0,0-1 0,-1 1 0,1 1 0,0-1 0,2 0 0,-2 1 0,1 0 0,-1 1 0,0-1 0,1 1 0,-1-1 0,0 1 0,0 0 0,0-1 0,0 1 0,0 0 0,0 0 0,-1 1 0,1-1 0,-1 0 0,1 1 0,1 4 0,0 1 0,1 0 0,-1 1 0,-1-1 0,1 1 0,-2 0 0,1 0 0,-1 0 0,-1 0 0,1 0 0,-1 0 0,-3 16 0,2-21 0,1 1 0,-1-1 0,0 0 0,-1 0 0,1 0 0,-1 0 0,0 0 0,0-1 0,0 1 0,0 0 0,-1-1 0,1 1 0,-1-1 0,0 0 0,0 0 0,0 0 0,0-1 0,-1 1 0,1-1 0,-1 1 0,0-1 0,1 0 0,-1 0 0,0-1 0,0 1 0,-7 1 0,7-2 0,0-1 0,0 1 0,0 0 0,0-1 0,0 0 0,0 0 0,0 0 0,0 0 0,0-1 0,0 0 0,0 1 0,0-1 0,0-1 0,0 1 0,1-1 0,-1 1 0,-6-5 0,8 4 0,-1-1 0,1 1 0,0-1 0,0 0 0,0 0 0,0 0 0,0 0 0,0 0 0,1 0 0,-1 0 0,1-1 0,0 1 0,0 0 0,0-1 0,1 1 0,-1-1 0,1 1 0,0-1 0,0 1 0,1-7 0,0 2 0,0-1 0,1 1 0,0 0 0,1-1 0,-1 1 0,2 0 0,-1 1 0,1-1 0,0 0 0,1 1 0,0 0 0,7-8 0,-8 10 0,0 0 0,0 0 0,0 1 0,1 0 0,0 0 0,0 0 0,0 1 0,0-1 0,1 1 0,-1 0 0,1 1 0,0 0 0,0 0 0,0 0 0,0 0 0,0 1 0,9-1 0,-12 2 0,-1 0 0,1 0 0,0 0 0,-1 1 0,1-1 0,-1 1 0,1-1 0,-1 1 0,1 0 0,-1 0 0,0 0 0,1 1 0,-1-1 0,0 0 0,0 1 0,0-1 0,0 1 0,3 3 0,-2-1 0,-1-1 0,0 1 0,1 0 0,-1 0 0,-1 0 0,1 0 0,0 0 0,-1 1 0,0-1 0,1 5 0,-1 9 0,1 0 0,-2 0 0,-1 0 0,-2 21 0,2-34-170,1-1-1,-1 0 0,0 0 1,0-1-1,-1 1 0,1 0 1,-3 4-1,-4 4-6655</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37.247"/>
    </inkml:context>
    <inkml:brush xml:id="br0">
      <inkml:brushProperty name="width" value="0.05" units="cm"/>
      <inkml:brushProperty name="height" value="0.05" units="cm"/>
    </inkml:brush>
  </inkml:definitions>
  <inkml:trace contextRef="#ctx0" brushRef="#br0">52 30 24575,'0'0'0,"-1"0"0,1 0 0,-1 0 0,1 0 0,-1 0 0,1 0 0,0 0 0,-1 0 0,1 0 0,-1-1 0,1 1 0,-1 0 0,1 0 0,-1 0 0,1 0 0,-1-1 0,1 1 0,0 0 0,-1-1 0,1 1 0,-1 0 0,1-1 0,0 1 0,0 0 0,-1-1 0,1 1 0,0 0 0,-1-1 0,1 1 0,0-1 0,0 1 0,0-1 0,-1 1 0,1-1 0,0 1 0,0-1 0,0 1 0,0-1 0,0 1 0,0 0 0,0-1 0,0 0 0,0 0 0,1 0 0,-1 0 0,0 0 0,1 1 0,-1-1 0,0 0 0,1 0 0,-1 0 0,1 1 0,-1-1 0,1 0 0,-1 1 0,1-1 0,0 1 0,-1-1 0,1 0 0,0 1 0,-1-1 0,1 1 0,0 0 0,0-1 0,0 1 0,-1 0 0,3-1 0,1 1 0,0-1 0,1 1 0,-1 0 0,0 1 0,1-1 0,-1 1 0,0 0 0,0 0 0,0 0 0,0 1 0,1-1 0,-2 1 0,1 0 0,0 0 0,0 1 0,-1-1 0,4 4 0,4 2 0,-1 1 0,0 1 0,0-1 0,9 14 0,0 3 0,-2 1 0,-1 1 0,-1 0 0,-1 1 0,19 60 0,-18-37 0,-2 0 0,10 94 0,-21-117 0,-1-1 0,-2 0 0,0 0 0,-2 1 0,-1-1 0,-2-1 0,0 1 0,-2-1 0,-1 0 0,-14 30 0,15-40 0,-1 0 0,0-1 0,-1 1 0,-1-2 0,-1 0 0,0 0 0,-1-1 0,0-1 0,-1 0 0,-1-1 0,0 0 0,0-1 0,-1-1 0,-1 0 0,1-2 0,-19 8 0,32-15 0,1 0 0,0 0 0,-1-1 0,0 1 0,1-1 0,-1 1 0,1-1 0,-1 0 0,1 0 0,-1 0 0,0 0 0,1 0 0,-1-1 0,1 1 0,-4-2 0,4 1 0,1 1 0,0-1 0,0 0 0,1 0 0,-1 0 0,0 0 0,0 0 0,0 0 0,1 0 0,-1-1 0,0 1 0,1 0 0,-1 0 0,1 0 0,-1-1 0,1 1 0,0 0 0,0 0 0,-1-1 0,1 1 0,0 0 0,0-1 0,0 1 0,0 0 0,1-1 0,-1 1 0,0 0 0,1-1 0,-1 1 0,0 0 0,1 0 0,0-2 0,5-14-1365,2 2-5461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37.870"/>
    </inkml:context>
    <inkml:brush xml:id="br0">
      <inkml:brushProperty name="width" value="0.05" units="cm"/>
      <inkml:brushProperty name="height" value="0.05" units="cm"/>
    </inkml:brush>
  </inkml:definitions>
  <inkml:trace contextRef="#ctx0" brushRef="#br0">35 0 24575,'-10'29'0,"-6"122"0,8 294 0,9-393 0,16 95 0,-14-130 0,1-1 0,0 1 0,2 0 0,0-1 0,0 0 0,2-1 0,0 1 0,1-2 0,14 21 0,-17-30 23,-1 1 0,1-1 0,0 0-1,0-1 1,0 1 0,0-1 0,1 0-1,0-1 1,0 0 0,0 0 0,0 0-1,0-1 1,1 0 0,10 1 0,-8-1-179,-1-1 1,1-1 0,0 0 0,-1 0 0,1-1 0,0 0 0,-1-1-1,1 0 1,-1 0 0,18-8 0,-4-2-6671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39.002"/>
    </inkml:context>
    <inkml:brush xml:id="br0">
      <inkml:brushProperty name="width" value="0.05" units="cm"/>
      <inkml:brushProperty name="height" value="0.05" units="cm"/>
    </inkml:brush>
  </inkml:definitions>
  <inkml:trace contextRef="#ctx0" brushRef="#br0">6 82 24575,'-3'-12'0,"3"12"0,-1-1 0,1 1 0,0-1 0,0 1 0,-1 0 0,1-1 0,0 1 0,0-1 0,0 1 0,0-1 0,-1 1 0,1-1 0,0 1 0,0 0 0,0-1 0,0 1 0,0-1 0,0 1 0,0-1 0,0 1 0,1-1 0,-1 1 0,0-1 0,0 1 0,0-1 0,0 1 0,1 0 0,-1-1 0,0 1 0,0-1 0,1 1 0,-1 0 0,0-1 0,1 1 0,-1 0 0,0-1 0,1 1 0,-1 0 0,0 0 0,1-1 0,-1 1 0,1 0 0,-1 0 0,1 0 0,-1-1 0,0 1 0,1 0 0,-1 0 0,1 0 0,-1 0 0,2 0 0,10-3 0,0 1 0,1 0 0,0 1 0,-1 0 0,1 1 0,17 2 0,7 0 0,32-2 0,693-19 0,-729 16 0,183-20 0,-215 23 0,0-1 0,1 1 0,-1 0 0,0 0 0,1-1 0,-1 1 0,0 0 0,1 0 0,-1 0 0,0 0 0,1 0 0,-1 1 0,1-1 0,-1 0 0,0 1 0,0-1 0,1 1 0,0 0 0,-1 0 0,-1 1 0,1-1 0,-1 1 0,0-1 0,1 1 0,-1-1 0,0 1 0,0-1 0,0 1 0,0-1 0,0 1 0,-1-1 0,1 1 0,0-1 0,-1 3 0,-1 16 0,1-1 0,2 1 0,0-1 0,0 1 0,8 27 0,-2-2 0,15 140 0,-2 245 0,-20-428 0,0 1 0,0 0 0,0 0 0,1 0 0,-1-1 0,1 1 0,-1 0 0,1 0 0,0-1 0,1 4 0,-1-5 0,0 0 0,-1-1 0,1 1 0,0 0 0,0-1 0,-1 1 0,1-1 0,0 1 0,0-1 0,0 1 0,0-1 0,0 0 0,0 1 0,0-1 0,0 0 0,0 0 0,0 1 0,0-1 0,0 0 0,0 0 0,0 0 0,0-1 0,0 1 0,0 0 0,0 0 0,0 0 0,0-1 0,0 1 0,0 0 0,0-1 0,1 0 0,19-8 0,0-1 0,26-18 0,17-7 0,-28 19 0,2 3 0,0 0 0,0 3 0,1 1 0,0 2 0,63-3 0,241 14 0,476 88 0,-781-85 0,21 1 0,-48-10 342,-11 1-401,0 1 0,0 0 0,0-1 0,0 1 0,0 0 0,0-1 1,0 1-1,0 0 0,0-1 0,0 1 0,0 0 0,0-1 1,0 1-1,0 0 0,0 0 0,-1-1 0,1 1 0,0 0 0,0-1 1,0 1-1,0 0 0,-1 0 0,1 0 0,0-1 0,0 1 0,-1 0 1,1 0-1,-1-1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13.454"/>
    </inkml:context>
    <inkml:brush xml:id="br0">
      <inkml:brushProperty name="width" value="0.05" units="cm"/>
      <inkml:brushProperty name="height" value="0.05" units="cm"/>
    </inkml:brush>
  </inkml:definitions>
  <inkml:trace contextRef="#ctx0" brushRef="#br0">692 1 24575,'-34'0'0,"0"0"0,-1 3 0,1 1 0,-41 10 0,21 0 0,1 2 0,-83 39 0,118-46 0,0 0 0,1 1 0,1 1 0,-1 1 0,2 0 0,0 1 0,0 1 0,2 0 0,-1 1 0,-20 32 0,27-37 0,2 0 0,-1 0 0,1 1 0,1 0 0,0 0 0,0 0 0,1 0 0,1 1 0,-2 12 0,4-18 0,0 1 0,0 0 0,1-1 0,0 1 0,0 0 0,0-1 0,1 1 0,0-1 0,0 0 0,1 1 0,0-1 0,0 0 0,0-1 0,1 1 0,0 0 0,0-1 0,6 6 0,3 2 0,0-1 0,1 0 0,1-2 0,0 1 0,0-2 0,1 0 0,0-1 0,1 0 0,0-1 0,0-1 0,0-1 0,1-1 0,0 0 0,0-1 0,0-1 0,0 0 0,0-2 0,0 0 0,0-1 0,0-1 0,0-1 0,0 0 0,18-6 0,-29 6-97,1 0-1,-1 0 1,-1-1-1,1 1 1,0-2-1,-1 1 1,0-1-1,0 0 1,0 0-1,0 0 1,-1-1-1,0 0 0,7-10 1,-1-4-6729</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13.873"/>
    </inkml:context>
    <inkml:brush xml:id="br0">
      <inkml:brushProperty name="width" value="0.05" units="cm"/>
      <inkml:brushProperty name="height" value="0.05" units="cm"/>
    </inkml:brush>
  </inkml:definitions>
  <inkml:trace contextRef="#ctx0" brushRef="#br0">338 167 24575,'1'-2'0,"0"-1"0,0 1 0,0 0 0,1 0 0,-1-1 0,1 1 0,-1 0 0,1 0 0,0 0 0,2-1 0,5-8 0,-6 6 0,0 1 0,-1-1 0,0 0 0,1 0 0,-2 0 0,1 0 0,0 0 0,-1 0 0,0 0 0,0-1 0,-1 1 0,0-10 0,0 13 0,0-1 0,0 1 0,-1-1 0,0 1 0,1-1 0,-1 1 0,0 0 0,0 0 0,0-1 0,0 1 0,-1 0 0,1 0 0,0 0 0,-1 0 0,0 0 0,1 0 0,-1 1 0,0-1 0,0 0 0,0 1 0,0 0 0,0-1 0,0 1 0,-1 0 0,1 0 0,0 0 0,-1 0 0,1 1 0,-4-2 0,-2 1 0,1 1 0,0 0 0,-1 0 0,1 0 0,0 1 0,-1 0 0,1 0 0,0 1 0,0 0 0,0 0 0,0 1 0,0 0 0,1 0 0,-1 1 0,-8 5 0,-3 3 0,1 1 0,0 1 0,-30 31 0,35-31 0,0 0 0,0 1 0,1 1 0,1 0 0,1 1 0,0 0 0,1 0 0,1 1 0,0 0 0,2 0 0,-5 22 0,8-30 0,1 0 0,0 0 0,1 0 0,0 0 0,0 0 0,1 1 0,1-1 0,-1 0 0,1-1 0,1 1 0,0 0 0,1-1 0,-1 1 0,2-1 0,-1 0 0,2-1 0,-1 1 0,1-1 0,0 0 0,0 0 0,1-1 0,13 12 0,-8-11 0,0 1 0,0-2 0,1 1 0,0-2 0,1 0 0,-1 0 0,1-1 0,0-1 0,0 0 0,23 2 0,-13-3 0,0-1 0,0-2 0,0 0 0,1-1 0,37-8 0,-49 7 0,-1-2 0,21-7 0,-30 10 0,0 0 0,0-1 0,1 1 0,-1-1 0,-1 0 0,1 0 0,0 0 0,0 0 0,-1 0 0,1-1 0,-1 1 0,0-1 0,0 0 0,4-5 0,-6 7-54,0 0-1,0 0 0,0 1 1,1-1-1,-1 0 1,0 0-1,0 0 0,-1 0 1,1 0-1,0 0 1,0 0-1,0 0 0,-1 0 1,1 0-1,0 0 0,-1 1 1,1-1-1,-1 0 1,1 0-1,-1 0 0,1 1 1,-1-1-1,1 0 1,-2-1-1,-9-8-6771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25.045"/>
    </inkml:context>
    <inkml:brush xml:id="br0">
      <inkml:brushProperty name="width" value="0.05" units="cm"/>
      <inkml:brushProperty name="height" value="0.05" units="cm"/>
    </inkml:brush>
  </inkml:definitions>
  <inkml:trace contextRef="#ctx0" brushRef="#br0">192 89 24575,'-117'9'0,"42"-2"0,391-33 27,-125 9-188,-110 10 103,456-32-347,2 24 198,-527 15 441,5 1-1699</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25.390"/>
    </inkml:context>
    <inkml:brush xml:id="br0">
      <inkml:brushProperty name="width" value="0.05" units="cm"/>
      <inkml:brushProperty name="height" value="0.05" units="cm"/>
    </inkml:brush>
  </inkml:definitions>
  <inkml:trace contextRef="#ctx0" brushRef="#br0">1 29 24575,'0'0'0,"0"1"0,0 0 0,0-1 0,0 1 0,1-1 0,-1 1 0,0-1 0,1 1 0,-1-1 0,0 1 0,1-1 0,-1 0 0,0 1 0,1-1 0,-1 1 0,1-1 0,-1 0 0,1 1 0,-1-1 0,1 0 0,-1 0 0,1 1 0,-1-1 0,1 0 0,-1 0 0,1 0 0,-1 0 0,2 1 0,17 1 0,-18-2 0,117-4 0,-48 0 0,460-20 0,-480 18-1365,-35 3-5461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25.729"/>
    </inkml:context>
    <inkml:brush xml:id="br0">
      <inkml:brushProperty name="width" value="0.05" units="cm"/>
      <inkml:brushProperty name="height" value="0.05" units="cm"/>
    </inkml:brush>
  </inkml:definitions>
  <inkml:trace contextRef="#ctx0" brushRef="#br0">0 108 24575,'24'-6'0,"0"1"0,0 1 0,0 1 0,0 2 0,37 1 0,20-2 0,419-63 0,-487 63-455,-1-1 0,19-6 0,-15 1-6371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26.323"/>
    </inkml:context>
    <inkml:brush xml:id="br0">
      <inkml:brushProperty name="width" value="0.05" units="cm"/>
      <inkml:brushProperty name="height" value="0.05" units="cm"/>
    </inkml:brush>
  </inkml:definitions>
  <inkml:trace contextRef="#ctx0" brushRef="#br0">346 70 24575,'-84'1'0,"-165"25"0,236-21 0,29-3 0,968-20-2529,-783 9 2320,116-4 161,1164-33-475,-1378 45 671,-86-2 737,-26-2 239,-29-1-81,-17 4-2299,25 2-5570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44.579"/>
    </inkml:context>
    <inkml:brush xml:id="br0">
      <inkml:brushProperty name="width" value="0.05" units="cm"/>
      <inkml:brushProperty name="height" value="0.05" units="cm"/>
    </inkml:brush>
  </inkml:definitions>
  <inkml:trace contextRef="#ctx0" brushRef="#br0">0 119 24575,'0'-1'0,"0"1"0,0 0 0,0-1 0,0 1 0,0-1 0,0 1 0,0-1 0,0 1 0,0-1 0,0 1 0,0-1 0,0 1 0,1-1 0,-1 1 0,0-1 0,0 1 0,0-1 0,1 1 0,-1 0 0,0-1 0,1 1 0,-1-1 0,0 1 0,1 0 0,-1-1 0,0 1 0,1 0 0,-1 0 0,0-1 0,1 1 0,0 0 0,0 0 0,0 0 0,0 0 0,0 0 0,0 0 0,0 0 0,0 1 0,0-1 0,-1 0 0,1 1 0,0-1 0,0 1 0,0-1 0,0 1 0,1 0 0,26 25 0,-2 7 0,42 67 0,4 7 0,-70-105 0,-1-1 0,0 1 0,1 0 0,-1 0 0,1-1 0,0 1 0,-1-1 0,1 1 0,0-1 0,0 0 0,0 0 0,0 0 0,0 0 0,0 0 0,0 0 0,0 0 0,1-1 0,-1 1 0,0-1 0,0 1 0,1-1 0,3 0 0,-3-1 0,-1 0 0,1 0 0,0 0 0,0 0 0,-1-1 0,1 1 0,0-1 0,-1 0 0,0 1 0,1-1 0,-1 0 0,0-1 0,0 1 0,0 0 0,0 0 0,3-6 0,5-8 0,-1-1 0,-1 0 0,0-1 0,10-32 0,13-81 0,-19 75 0,6-6-1365</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53.017"/>
    </inkml:context>
    <inkml:brush xml:id="br0">
      <inkml:brushProperty name="width" value="0.05" units="cm"/>
      <inkml:brushProperty name="height" value="0.05" units="cm"/>
    </inkml:brush>
  </inkml:definitions>
  <inkml:trace contextRef="#ctx0" brushRef="#br0">0 14 24575,'1'1'0,"-1"-1"0,0 1 0,1 0 0,-1 0 0,1 0 0,-1-1 0,1 1 0,-1 0 0,1-1 0,0 1 0,-1 0 0,1-1 0,0 1 0,-1-1 0,1 1 0,0-1 0,0 1 0,0-1 0,-1 0 0,1 1 0,0-1 0,1 1 0,27 7 0,-21-6 0,45 11 0,0-2 0,1-2 0,97 3 0,167-20 0,-190 3 0,279 0 0,116-6 0,-410 4 0,276-9 0,-387 16 0,16 1 0,0-1 0,-1-1 0,1-1 0,0 0 0,0-1 0,19-6 0,-4-2-1365,-18 7-5461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54.931"/>
    </inkml:context>
    <inkml:brush xml:id="br0">
      <inkml:brushProperty name="width" value="0.05" units="cm"/>
      <inkml:brushProperty name="height" value="0.05" units="cm"/>
    </inkml:brush>
  </inkml:definitions>
  <inkml:trace contextRef="#ctx0" brushRef="#br0">1 58 24575,'1310'-28'0,"-1302"28"0,62-3 0,69-12 0,-116 10-1365,-11-1-5461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55.318"/>
    </inkml:context>
    <inkml:brush xml:id="br0">
      <inkml:brushProperty name="width" value="0.05" units="cm"/>
      <inkml:brushProperty name="height" value="0.05" units="cm"/>
    </inkml:brush>
  </inkml:definitions>
  <inkml:trace contextRef="#ctx0" brushRef="#br0">135 48 24575,'-9'-1'0,"1"-1"0,-1 0 0,0-1 0,1 1 0,-1-2 0,-12-6 0,4 3 0,-26-10 0,42 18 0,4 3 0,7 4 0,12 4 0,0-2 0,1 0 0,46 12 0,-44-15 0,-1 1 0,1 1 0,37 21 0,-43-19 0,-1 1 0,30 27 0,-43-35 0,0 1 0,0 1 0,0-1 0,0 1 0,-1 0 0,0 0 0,0 0 0,-1 0 0,0 1 0,0-1 0,0 1 0,2 10 0,-5-14 0,0 0 0,0 1 0,0-1 0,0 1 0,-1-1 0,1 0 0,-1 1 0,0-1 0,0 0 0,0 0 0,-1 0 0,1 0 0,-1 0 0,1 0 0,-1 0 0,0 0 0,-3 3 0,-5 5 0,0 1 0,-18 13 0,17-16 0,-167 140-1365,162-137-5461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55.908"/>
    </inkml:context>
    <inkml:brush xml:id="br0">
      <inkml:brushProperty name="width" value="0.05" units="cm"/>
      <inkml:brushProperty name="height" value="0.05" units="cm"/>
    </inkml:brush>
  </inkml:definitions>
  <inkml:trace contextRef="#ctx0" brushRef="#br0">247 26 24575,'0'-3'0,"1"1"0,-1 0 0,1 0 0,-1 0 0,1 0 0,0 0 0,-1 0 0,1 1 0,0-1 0,2-2 0,-1 2 0,-10 14 0,3-4 0,-2-1 0,1 0 0,-1-1 0,1 1 0,-2-1 0,-7 5 0,-54 31 0,32-20 0,11-7 0,15-10 0,1 1 0,0 1 0,-17 13 0,26-19 0,0 0 0,1-1 0,-1 1 0,1 0 0,-1 0 0,1 0 0,0 0 0,-1 0 0,1 0 0,0 0 0,-1 0 0,1 0 0,0 0 0,0 0 0,0 1 0,0-1 0,0 0 0,0 0 0,1 0 0,-1 0 0,0 0 0,0 0 0,1 0 0,-1 0 0,0 0 0,1 0 0,-1 0 0,1 0 0,0-1 0,-1 1 0,1 0 0,0 0 0,-1 0 0,1-1 0,1 2 0,5 5 0,0-1 0,0 1 0,9 4 0,-9-5 0,14 10 101,-12-8-264,0 0 0,1-1 0,-1-1 0,1 1 1,1-1-1,-1-1 0,1 0 0,14 4 0,-10-6-6663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56.241"/>
    </inkml:context>
    <inkml:brush xml:id="br0">
      <inkml:brushProperty name="width" value="0.05" units="cm"/>
      <inkml:brushProperty name="height" value="0.05" units="cm"/>
    </inkml:brush>
  </inkml:definitions>
  <inkml:trace contextRef="#ctx0" brushRef="#br0">1 37 24575,'151'0'0,"950"-21"0,-1060 19 0,375-11 0,-412 13-1365</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02.015"/>
    </inkml:context>
    <inkml:brush xml:id="br0">
      <inkml:brushProperty name="width" value="0.05" units="cm"/>
      <inkml:brushProperty name="height" value="0.05" units="cm"/>
    </inkml:brush>
  </inkml:definitions>
  <inkml:trace contextRef="#ctx0" brushRef="#br0">1653 18 24575,'-179'-8'0,"-8"-1"0,-251 18 0,27-1 0,347-8 0,-3-1 0,-118 12 0,155-7-682,-48 0-1,64-4-6143</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03.294"/>
    </inkml:context>
    <inkml:brush xml:id="br0">
      <inkml:brushProperty name="width" value="0.05" units="cm"/>
      <inkml:brushProperty name="height" value="0.05" units="cm"/>
    </inkml:brush>
  </inkml:definitions>
  <inkml:trace contextRef="#ctx0" brushRef="#br0">292 2 24575,'2'-2'0,"-2"2"0,-18 23 0,12-2 0,0 0 0,1 1 0,1-1 0,1 1 0,0 26 0,0-12 0,-15 123 0,-53 224 0,-50 52 0,117-424 0,-20 76 0,21-77 0,1 1 0,1-1 0,0 1 0,1-1 0,0 1 0,1 13 0,0-21 0,0 0 0,0 0 0,0 0 0,0 0 0,0 0 0,0 0 0,1 0 0,0 0 0,-1-1 0,1 1 0,0-1 0,0 1 0,0-1 0,1 0 0,-1 1 0,1-1 0,-1 0 0,1-1 0,-1 1 0,1 0 0,0-1 0,5 2 0,5 2 0,0-1 0,0-1 0,1 0 0,13 0 0,-19-2 0,253 17-314,4-22-331,-181 1 444,926-30-4496,181-4 429,1930-3 2425,-1598 25 1246,-886 13 885,-218 10 4754,-405-8-4250,-15-1-1,-20-3 106,18 4-905,-40-6-3420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04.087"/>
    </inkml:context>
    <inkml:brush xml:id="br0">
      <inkml:brushProperty name="width" value="0.05" units="cm"/>
      <inkml:brushProperty name="height" value="0.05" units="cm"/>
    </inkml:brush>
  </inkml:definitions>
  <inkml:trace contextRef="#ctx0" brushRef="#br0">76 462 24575,'-8'-1'0,"0"0"0,0 0 0,0-1 0,0 0 0,0-1 0,0 0 0,-12-6 0,21 9 0,-1 0 0,0 0 0,0 0 0,1 0 0,-1 0 0,0 0 0,0-1 0,0 1 0,0 0 0,1 0 0,-1 0 0,0 0 0,0 0 0,0-1 0,0 1 0,1 0 0,-1 0 0,0 0 0,0-1 0,0 1 0,0 0 0,0 0 0,0 0 0,0-1 0,0 1 0,0 0 0,0 0 0,0 0 0,0-1 0,0 1 0,0 0 0,0 0 0,0-1 0,0 1 0,0 0 0,0 0 0,0 0 0,0-1 0,0 1 0,0 0 0,0 0 0,0 0 0,0-1 0,0 1 0,-1 0 0,1 0 0,0 0 0,0-1 0,0 1 0,0 0 0,-1 0 0,1 0 0,0 0 0,0 0 0,28-3 0,-23 3 0,537-50-1235,-277 24 320,31-2-126,53 0-1401,50-1 1194,1365-78-4909,4 51 4093,456 53 2365,-1651 5 2361,-528-1-2445,134-5 2915,-134-2-1926,-36 0 779,-13 0-1120,-15-3-112,-111-24 2689,-73 2-2903,184 28-539,1 1 0,0 0 0,-23 1 0,32 3-1365</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04.430"/>
    </inkml:context>
    <inkml:brush xml:id="br0">
      <inkml:brushProperty name="width" value="0.05" units="cm"/>
      <inkml:brushProperty name="height" value="0.05" units="cm"/>
    </inkml:brush>
  </inkml:definitions>
  <inkml:trace contextRef="#ctx0" brushRef="#br0">192 0 24575,'-4'177'0,"-31"213"0,16-241 0,-18 117 0,-22-7 0,40-204-1365,1-10-5461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05.189"/>
    </inkml:context>
    <inkml:brush xml:id="br0">
      <inkml:brushProperty name="width" value="0.05" units="cm"/>
      <inkml:brushProperty name="height" value="0.05" units="cm"/>
    </inkml:brush>
  </inkml:definitions>
  <inkml:trace contextRef="#ctx0" brushRef="#br0">20 112 24575,'0'-43'0,"-10"86"0,5-2 0,2 1 0,2-1 0,1 1 0,3-1 0,1 0 0,14 62 0,-16-95 0,1 1 0,0-1 0,1 0 0,0 0 0,0 0 0,0-1 0,1 1 0,1-1 0,-1 0 0,13 12 0,-15-16 0,1 0 0,-1-1 0,1 1 0,0-1 0,0 0 0,0 0 0,0 0 0,0 0 0,0-1 0,0 0 0,0 1 0,1-2 0,-1 1 0,1 0 0,-1-1 0,0 0 0,1 0 0,-1 0 0,1-1 0,-1 1 0,0-1 0,0 0 0,8-3 0,0-2 0,0 0 0,0 0 0,0-2 0,-1 1 0,0-1 0,-1-1 0,0 0 0,0 0 0,-1-1 0,0-1 0,-1 1 0,0-1 0,11-21 0,5-13 0,-3 0 0,20-61 0,-29 78 0,-2-1 0,-2 1 0,0-2 0,-2 1 0,3-38 0,-9 65 0,0-1 0,0 1 0,0 0 0,0 0 0,-1 0 0,1 0 0,-1 0 0,1 0 0,-1 1 0,0-1 0,-1-3 0,2 4 0,-1 1 0,1 0 0,0 0 0,0 0 0,0-1 0,-1 1 0,1 0 0,0 0 0,0 0 0,0-1 0,-1 1 0,1 0 0,0 0 0,0 0 0,-1 0 0,1 0 0,0 0 0,0 0 0,-1 0 0,1 0 0,0 0 0,-1 0 0,1 0 0,0 0 0,0 0 0,-1 0 0,1 0 0,0 0 0,0 0 0,-1 0 0,-8 12 0,6-3-136,0 0-1,0 1 1,1-1-1,1 1 1,0 0-1,0 0 1,1-1-1,0 1 0,3 19 1,0-6-6690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45.380"/>
    </inkml:context>
    <inkml:brush xml:id="br0">
      <inkml:brushProperty name="width" value="0.05" units="cm"/>
      <inkml:brushProperty name="height" value="0.05" units="cm"/>
    </inkml:brush>
  </inkml:definitions>
  <inkml:trace contextRef="#ctx0" brushRef="#br0">135 323 24575,'4'-5'0,"0"0"0,0 0 0,-1-1 0,0 0 0,0 0 0,-1 0 0,1 0 0,-1 0 0,0 0 0,-1-1 0,0 1 0,0 0 0,0-14 0,-1 16 0,0 0 0,0 1 0,0-1 0,-1 0 0,0 0 0,0 0 0,0 0 0,0 0 0,0 1 0,-4-7 0,3 8 0,1 0 0,-1 0 0,1 0 0,-1 1 0,1-1 0,-1 0 0,0 1 0,0 0 0,0-1 0,0 1 0,0 0 0,0 0 0,0 0 0,0 0 0,0 0 0,0 1 0,-1-1 0,1 1 0,-4-1 0,3 1 0,0 1 0,-1-1 0,1 1 0,0 0 0,-1 0 0,1 0 0,0 0 0,0 0 0,0 1 0,0-1 0,0 1 0,0 0 0,1 0 0,-1 0 0,0 1 0,1-1 0,-3 4 0,-4 3 0,1 0 0,1 1 0,-10 15 0,14-20 0,0 0 0,1 1 0,0-1 0,0 0 0,0 1 0,1 0 0,0-1 0,0 1 0,0 0 0,1-1 0,0 1 0,0 0 0,2 10 0,-2-13 0,1-1 0,-1 1 0,1-1 0,0 1 0,0-1 0,0 0 0,0 1 0,0-1 0,0 0 0,1 0 0,-1 0 0,1 0 0,0 0 0,-1 0 0,1-1 0,0 1 0,0-1 0,0 1 0,0-1 0,0 1 0,1-1 0,-1 0 0,0 0 0,0 0 0,1 0 0,-1-1 0,1 1 0,-1-1 0,1 1 0,-1-1 0,1 0 0,-1 0 0,5 0 0,-2-1 0,0 0 0,-1 0 0,1 0 0,0-1 0,-1 0 0,1 0 0,-1 0 0,1 0 0,-1-1 0,0 1 0,0-1 0,0 0 0,-1 0 0,6-7 0,-3 4 0,0 0 0,-1 0 0,-1-1 0,1 0 0,-1 0 0,0 0 0,0 0 0,2-9 0,-15 79 0,9-52 0,1 0 0,0 0 0,0 0 0,1 0 0,0 0 0,1-1 0,7 18 0,-9-25 0,0 0 0,0-1 0,1 1 0,-1-1 0,1 1 0,0-1 0,-1 0 0,1 1 0,0-1 0,0 0 0,1 0 0,-1-1 0,0 1 0,1 0 0,-1-1 0,1 1 0,-1-1 0,1 0 0,-1 0 0,1 0 0,0 0 0,0 0 0,0-1 0,-1 1 0,1-1 0,0 0 0,0 0 0,0 0 0,0 0 0,0 0 0,0-1 0,0 1 0,-1-1 0,4-1 0,3-1 0,-1-1 0,1 0 0,-1 0 0,0-1 0,0 0 0,-1 0 0,0-1 0,0 0 0,0 0 0,-1-1 0,7-8 0,0-2 0,0 0 0,-1-1 0,15-32 0,-15 25 0,-2-1 0,11-37 0,-18 49 0,0 0 0,0 0 0,-2-1 0,0 1 0,0-1 0,-2-18 0,0 28 0,0 0 0,0 0 0,-1 1 0,0-1 0,1 0 0,-1 1 0,-1 0 0,1-1 0,-1 1 0,-5-6 0,8 9 0,-1 0 0,0 0 0,0 0 0,0 0 0,0 0 0,0 0 0,0 1 0,0-1 0,0 0 0,0 1 0,0-1 0,0 1 0,0-1 0,-1 1 0,1-1 0,0 1 0,0 0 0,0 0 0,-1-1 0,1 1 0,0 0 0,0 0 0,-1 0 0,1 1 0,0-1 0,0 0 0,-1 0 0,1 1 0,0-1 0,0 1 0,0-1 0,-1 1 0,1-1 0,0 1 0,0 0 0,0-1 0,0 1 0,0 0 0,0 0 0,1 0 0,-1 0 0,0 0 0,0 0 0,0 0 0,1 0 0,-1 1 0,-3 5 0,0-1 0,0 1 0,1 0 0,1 0 0,-1 0 0,1 0 0,0 0 0,0 1 0,1-1 0,-1 12 0,1 11 0,2 35 0,0-49 0,1-1 0,0 0 0,1 1 0,10 28 0,-11-38 0,0-1 0,0 1 0,1 0 0,0-1 0,0 0 0,0 0 0,1 0 0,0 0 0,0 0 0,0-1 0,0 1 0,1-1 0,0 0 0,-1-1 0,8 5 0,-9-7 0,0 1 0,0-1 0,0 0 0,0-1 0,0 1 0,0 0 0,0-1 0,0 0 0,0 0 0,0 0 0,1 0 0,-1 0 0,0 0 0,0-1 0,5-1 0,-2 0 0,-1 0 0,0-1 0,0 1 0,-1-1 0,1 0 0,-1-1 0,1 1 0,4-6 0,1-2 0,0 0 0,-1 0 0,0-1 0,-1-1 0,11-23 0,-14 24 0,0 1 0,-2-1 0,1 1 0,-2-1 0,1 0 0,-1 0 0,-1 0 0,0-20 0,-1 34 0,1 25 0,8 51 0,-5-62 93,-3-7-302,1 0 1,1 1 0,0-1 0,0 0-1,1 0 1,5 10 0,1-6-6618</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05.517"/>
    </inkml:context>
    <inkml:brush xml:id="br0">
      <inkml:brushProperty name="width" value="0.05" units="cm"/>
      <inkml:brushProperty name="height" value="0.05" units="cm"/>
    </inkml:brush>
  </inkml:definitions>
  <inkml:trace contextRef="#ctx0" brushRef="#br0">13 28 24575,'3'-3'0,"1"-4"0,-1-3 0,0 2 0,0 9 0,-2 10 0,0 9 0,-1 9 0,0 10 0,0 8 0,0 6 0,-1 5 0,-2 2 0,-1-2 0,-2-3 0,-1-4 0,1-4 0,2-10-8191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05.858"/>
    </inkml:context>
    <inkml:brush xml:id="br0">
      <inkml:brushProperty name="width" value="0.05" units="cm"/>
      <inkml:brushProperty name="height" value="0.05" units="cm"/>
    </inkml:brush>
  </inkml:definitions>
  <inkml:trace contextRef="#ctx0" brushRef="#br0">19 42 24575,'2'-2'0,"-1"0"0,1 0 0,-1 0 0,0 0 0,0-1 0,0 1 0,0 0 0,0-1 0,0 1 0,-1-1 0,1-4 0,2-3 0,-1 88 0,-2-34 0,0 34 0,-18 148 0,16-212 0,-4 17 0,1 0 0,0 55 0,5-84 0,0-1 0,0 1 0,0 0 0,1-1 0,-1 1 0,1 0 0,-1-1 0,1 1 0,-1-1 0,1 1 0,0-1 0,0 1 0,0-1 0,0 0 0,0 1 0,0-1 0,0 0 0,0 0 0,0 1 0,1-1 0,-1 0 0,0 0 0,1-1 0,-1 1 0,1 0 0,-1 0 0,1-1 0,0 1 0,-1-1 0,1 1 0,-1-1 0,1 0 0,0 1 0,2-1 0,6 0 0,1 0 0,-1 0 0,1-1 0,15-4 0,-10 3 0,-3 0 16,33-4-477,-1-2 1,54-16 0,-74 15-6366</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06.669"/>
    </inkml:context>
    <inkml:brush xml:id="br0">
      <inkml:brushProperty name="width" value="0.05" units="cm"/>
      <inkml:brushProperty name="height" value="0.05" units="cm"/>
    </inkml:brush>
  </inkml:definitions>
  <inkml:trace contextRef="#ctx0" brushRef="#br0">218 255 24575,'12'-23'0,"-2"1"0,13-40 0,-21 55 0,0 0 0,0 0 0,-1 0 0,0 0 0,-1-1 0,1 1 0,-1 0 0,-1 0 0,1-1 0,-1 1 0,-1 0 0,1 0 0,-5-12 0,5 17 0,1 0 0,-1 0 0,0 0 0,0 0 0,0 1 0,0-1 0,0 0 0,0 0 0,-1 1 0,1-1 0,0 1 0,-1-1 0,1 1 0,-1 0 0,0-1 0,1 1 0,-1 0 0,0 0 0,0 0 0,0 0 0,0 1 0,0-1 0,0 0 0,0 1 0,0-1 0,0 1 0,0 0 0,0 0 0,0 0 0,0 0 0,0 0 0,0 0 0,-1 0 0,1 1 0,0-1 0,-3 2 0,-2 1 0,0 0 0,1 1 0,-1-1 0,0 2 0,1-1 0,0 1 0,0 0 0,-8 9 0,-2 3 0,1 1 0,0 1 0,2 0 0,0 0 0,2 2 0,0-1 0,1 1 0,-12 37 0,21-55 0,0 0 0,1 0 0,-1 0 0,1 0 0,-1 0 0,1 0 0,0 0 0,0 0 0,0 0 0,0 1 0,1-1 0,-1 0 0,1 0 0,0 0 0,0 0 0,0 0 0,0-1 0,1 1 0,-1 0 0,1 0 0,-1-1 0,1 1 0,0-1 0,0 1 0,0-1 0,0 0 0,4 2 0,-3-2 0,0 0 0,1 0 0,0-1 0,-1 1 0,1-1 0,0 0 0,-1 0 0,1-1 0,0 1 0,0-1 0,0 1 0,0-1 0,0-1 0,-1 1 0,1 0 0,0-1 0,0 0 0,0 0 0,-1 0 0,1 0 0,5-3 0,1-2 0,1 0 0,-1 0 0,-1-1 0,1 0 0,-1-1 0,-1 0 0,1-1 0,8-11 0,-5 5 0,-2 0 0,1 0 0,-2-1 0,13-27 0,-19 34 0,0 0 0,0 0 0,-1 0 0,0-1 0,-1 1 0,1-13 0,-4 63 0,0-19 0,0 0 0,2 0 0,1 1 0,4 27 0,-4-47 0,0 0 0,0 0 0,0 0 0,0 0 0,1 0 0,-1 0 0,1 0 0,0 0 0,0-1 0,0 1 0,0-1 0,0 1 0,0-1 0,1 0 0,-1 0 0,1 0 0,0 0 0,0 0 0,-1-1 0,1 1 0,0-1 0,0 0 0,0 0 0,1 0 0,-1 0 0,0 0 0,0-1 0,0 0 0,1 1 0,-1-1 0,0 0 0,5-1 0,0 0 0,1 0 0,0 0 0,0-1 0,0 0 0,-1-1 0,1 1 0,-1-2 0,0 1 0,0-1 0,14-10 0,-10 4 0,0-1 0,-1 0 0,0 0 0,-1-2 0,-1 1 0,0-1 0,0 0 0,-1-1 0,-1 0 0,-1-1 0,0 1 0,0-1 0,4-20 0,-10 33 0,1 0 0,0 0 0,-1-1 0,1 1 0,0-1 0,-1 1 0,0-1 0,0 1 0,0 0 0,0-1 0,0 1 0,0-1 0,0 1 0,-1-1 0,1 1 0,-3-5 0,3 7 0,0 0 0,-1 0 0,1 0 0,-1 0 0,1 1 0,0-1 0,-1 0 0,1 0 0,0 1 0,-1-1 0,1 0 0,0 0 0,0 1 0,-1-1 0,1 0 0,0 1 0,0-1 0,0 0 0,-1 1 0,1-1 0,0 0 0,0 1 0,0-1 0,0 0 0,0 1 0,0-1 0,-1 1 0,1-1 0,0 0 0,0 1 0,0-1 0,1 1 0,-1-1 0,0 1 0,-4 17 0,1 13 0,1 47 0,2-68 0,1 1 0,0-1 0,1 0 0,0 0 0,0 0 0,1-1 0,0 1 0,8 15 0,-9-22 0,-1-1 0,0 1 0,1-1 0,0 1 0,-1-1 0,1 0 0,0 0 0,0 0 0,0 0 0,1 0 0,-1 0 0,0-1 0,1 1 0,-1-1 0,1 1 0,-1-1 0,1 0 0,0 0 0,-1 0 0,1 0 0,0-1 0,0 1 0,0-1 0,0 0 0,-1 0 0,1 0 0,0 0 0,0 0 0,0 0 0,0-1 0,-1 0 0,1 1 0,4-3 0,0 0 0,-1 0 0,0 0 0,0-1 0,0 0 0,0 0 0,-1 0 0,1-1 0,-1 0 0,0 0 0,-1 0 0,1-1 0,5-9 0,5-12 0,-2 0 0,-1 0 0,-1-1 0,-2-1 0,12-57 0,-20 70 0,-1 16 0,0 0 0,0 0 0,0 0 0,0 0 0,0 0 0,0 0 0,0 1 0,0-1 0,0 0 0,0 0 0,0 0 0,0 0 0,0 0 0,0 0 0,-1 0 0,1 0 0,0 0 0,0 0 0,0 0 0,0 0 0,0 0 0,0 0 0,0 0 0,0 0 0,0 0 0,0 0 0,0 0 0,0 0 0,0 0 0,0 0 0,-1 0 0,1 0 0,0 0 0,0 0 0,0 0 0,0 0 0,0 0 0,0 0 0,0 0 0,0 0 0,0 0 0,0 0 0,0 0 0,0 0 0,0 0 0,0 0 0,0 0 0,-1 0 0,1 0 0,0 0 0,0 0 0,0 0 0,0-1 0,0 1 0,0 0 0,0 0 0,0 0 0,0 0 0,0 0 0,0 0 0,0 0 0,0 0 0,0 0 0,0 0 0,0 0 0,0 0 0,0 0 0,0-1 0,-10 26 0,-9 53 0,-10 90 0,3 83 0,12-95 0,3-85-1365,4-47-5461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07.087"/>
    </inkml:context>
    <inkml:brush xml:id="br0">
      <inkml:brushProperty name="width" value="0.05" units="cm"/>
      <inkml:brushProperty name="height" value="0.05" units="cm"/>
    </inkml:brush>
  </inkml:definitions>
  <inkml:trace contextRef="#ctx0" brushRef="#br0">72 238 24575,'-23'-6'0,"19"1"0,16 1 0,18 0 0,-18 2 0,0 1 0,0-1 0,0-1 0,11-4 0,-19 5 0,0 0 0,1 0 0,-1 0 0,-1-1 0,1 1 0,0-1 0,-1 0 0,1 0 0,-1 0 0,0-1 0,0 1 0,0-1 0,-1 0 0,4-6 0,-4 6 0,0-1 0,0 0 0,0 0 0,-1 0 0,0 0 0,0-1 0,-1 1 0,1 0 0,-1 0 0,0 0 0,0-1 0,-1 1 0,0 0 0,1 0 0,-2 0 0,1 0 0,-1 0 0,1 0 0,-2 0 0,1 0 0,0 1 0,-5-6 0,6 7 0,-1 1 0,0-1 0,0 1 0,0 0 0,0 0 0,0-1 0,0 2 0,-1-1 0,1 0 0,-1 0 0,0 1 0,1-1 0,-1 1 0,0 0 0,0 0 0,0 0 0,1 0 0,-1 1 0,0-1 0,0 1 0,0-1 0,0 1 0,0 0 0,0 0 0,0 1 0,0-1 0,0 1 0,0-1 0,0 1 0,0 0 0,0 0 0,0 0 0,0 0 0,1 1 0,-1-1 0,1 1 0,-1 0 0,-4 3 0,-1 3 0,0 0 0,0 0 0,0 0 0,1 1 0,0 1 0,1-1 0,0 1 0,1 0 0,0 0 0,0 0 0,1 1 0,0 0 0,-2 13 0,3-14 0,1 0 0,1 0 0,-1 1 0,2-1 0,-1 0 0,1 0 0,1 1 0,0-1 0,0 0 0,1 0 0,0 0 0,1 0 0,0 0 0,9 17 0,-9-22-151,0-1-1,0 1 0,0-1 0,1 0 1,0 0-1,0 0 0,0-1 1,8 7-1,10 2-6674</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07.443"/>
    </inkml:context>
    <inkml:brush xml:id="br0">
      <inkml:brushProperty name="width" value="0.05" units="cm"/>
      <inkml:brushProperty name="height" value="0.05" units="cm"/>
    </inkml:brush>
  </inkml:definitions>
  <inkml:trace contextRef="#ctx0" brushRef="#br0">19 62 24575,'0'-11'0,"0"6"0,1 0 0,-1 1 0,-1-1 0,1 0 0,-1 1 0,0-1 0,0 0 0,-3-8 0,14 56 0,8 3 0,32 90 0,-42-109 0,-1 0 0,-2 0 0,4 33 0,-9-54 0,0 1 0,0 0 0,0-1 0,-1 1 0,0 0 0,0-1 0,-1 1 0,-3 8 0,5-14 0,-1 1 0,1-1 0,-1 0 0,0 1 0,0-1 0,0 0 0,1 1 0,-1-1 0,0 0 0,-1 0 0,1 0 0,0 0 0,0 0 0,0 0 0,-1 0 0,1 0 0,0 0 0,-1-1 0,1 1 0,0 0 0,-1-1 0,1 0 0,-1 1 0,1-1 0,-1 0 0,1 1 0,-1-1 0,0 0 0,1 0 0,-1 0 0,1-1 0,-1 1 0,1 0 0,-1 0 0,1-1 0,-1 1 0,1-1 0,-1 1 0,1-1 0,0 0 0,-2-1 0,-1 0 0,0-1 0,0 0 0,0-1 0,0 1 0,1-1 0,0 1 0,0-1 0,0 0 0,0 0 0,0 0 0,1 0 0,0-1 0,0 1 0,0-1 0,0 0 0,1 1 0,0-1 0,0 0 0,0 0 0,0-9 0,0-3 0,0 1 0,1 0 0,1-1 0,1 1 0,4-18 0,-1 12 69,1 1-1,1 1 0,1-1 0,10-19 1,-12 30-240,-1 0 0,1 1 1,1-1-1,-1 1 0,2 0 1,-1 1-1,1 0 0,0 0 1,15-10-1,-7 9-6655</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07.803"/>
    </inkml:context>
    <inkml:brush xml:id="br0">
      <inkml:brushProperty name="width" value="0.05" units="cm"/>
      <inkml:brushProperty name="height" value="0.05" units="cm"/>
    </inkml:brush>
  </inkml:definitions>
  <inkml:trace contextRef="#ctx0" brushRef="#br0">190 461 24575,'12'-25'0,"-2"-1"0,0 0 0,-1-1 0,-2 0 0,-1 0 0,-1-1 0,-1 0 0,-2 0 0,0 0 0,-2 0 0,-4-31 0,3 51 0,-1 0 0,1 1 0,-2-1 0,1 0 0,-1 1 0,0-1 0,0 1 0,-8-12 0,10 17 0,0 1 0,0-1 0,-1 1 0,1-1 0,0 1 0,-1-1 0,1 1 0,-1 0 0,1-1 0,-1 1 0,1 0 0,-1 0 0,0 0 0,0 1 0,1-1 0,-1 0 0,0 1 0,0-1 0,0 1 0,0-1 0,0 1 0,0 0 0,0 0 0,0 0 0,0 0 0,0 0 0,1 0 0,-1 1 0,0-1 0,0 1 0,0-1 0,0 1 0,0 0 0,0 0 0,1-1 0,-1 1 0,0 0 0,1 1 0,-1-1 0,-2 2 0,-2 3 0,-1 1 0,1-1 0,1 1 0,-1 0 0,1 1 0,0-1 0,1 1 0,0 0 0,-4 9 0,-25 79 0,15-23 0,2 1 0,4 0 0,-4 146 0,35 226 0,-6-327 0,6 100 0,-20-191 0,-3-19 0,4-9 0,0 0 0,0 0 0,0 0 0,-1 0 0,1 0 0,0 0 0,0 0 0,0 0 0,-1 0 0,1 0 0,0 0 0,0 0 0,0 0 0,-1 0 0,1 0 0,0 0 0,0 0 0,0 0 0,0 0 0,-1-1 0,1 1 0,0 0 0,0 0 0,0 0 0,0 0 0,0 0 0,-1-1 0,1 1 0,0 0 0,0 0 0,0 0 0,0 0 0,0-1 0,0 1 0,0 0 0,0 0 0,0 0 0,0-1 0,0 1 0,0 0 0,0-1 0,-4-8-47,1-1-1,0 0 0,1 0 1,0 0-1,1-1 1,0-13-1,-1 8-984,-1-28-5794</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08.127"/>
    </inkml:context>
    <inkml:brush xml:id="br0">
      <inkml:brushProperty name="width" value="0.05" units="cm"/>
      <inkml:brushProperty name="height" value="0.05" units="cm"/>
    </inkml:brush>
  </inkml:definitions>
  <inkml:trace contextRef="#ctx0" brushRef="#br0">4 318 24575,'-2'-32'0,"1"16"0,1 0 0,0 0 0,4-26 0,-4 39 0,1 0 0,-1 0 0,1 0 0,0-1 0,0 1 0,1 0 0,-1 1 0,1-1 0,-1 0 0,1 0 0,0 0 0,0 1 0,0-1 0,0 1 0,0 0 0,1 0 0,-1 0 0,1 0 0,-1 0 0,1 0 0,0 0 0,0 1 0,4-2 0,27-7 0,41-6 0,-45 11 0,0-2 0,35-13 0,-56 18 0,-1-1 0,0-1 0,1 0 0,-1 0 0,-1 0 0,1-1 0,-1 0 0,0-1 0,0 0 0,0 0 0,-1 0 0,0-1 0,6-7 0,-10 16 0,-1 7 0,-2 13 0,0 10-170,1-1-1,1 1 0,2-1 1,1 0-1,1 0 0,2 0 1,15 42-1,-12-50-6655</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08.454"/>
    </inkml:context>
    <inkml:brush xml:id="br0">
      <inkml:brushProperty name="width" value="0.05" units="cm"/>
      <inkml:brushProperty name="height" value="0.05" units="cm"/>
    </inkml:brush>
  </inkml:definitions>
  <inkml:trace contextRef="#ctx0" brushRef="#br0">79 71 24575,'0'-5'0,"-3"-6"0,-1-3 0,-3-2 0,-2 1 0,-4 7 0,1 7 0,0 6 0,1 9 0,4 2-8191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09.017"/>
    </inkml:context>
    <inkml:brush xml:id="br0">
      <inkml:brushProperty name="width" value="0.05" units="cm"/>
      <inkml:brushProperty name="height" value="0.05" units="cm"/>
    </inkml:brush>
  </inkml:definitions>
  <inkml:trace contextRef="#ctx0" brushRef="#br0">48 15 24575,'1'1'0,"-1"-1"0,1 0 0,-1 0 0,0 0 0,1 1 0,-1-1 0,1 0 0,-1 0 0,0 1 0,1-1 0,-1 0 0,0 0 0,1 1 0,-1-1 0,0 1 0,1-1 0,-1 0 0,0 1 0,0-1 0,1 1 0,-1-1 0,0 0 0,0 1 0,0-1 0,0 1 0,0-1 0,0 1 0,0-1 0,0 1 0,0-1 0,0 1 0,0-1 0,0 1 0,0-1 0,0 0 0,0 1 0,0-1 0,0 1 0,-1 0 0,-4 20 0,1-12 0,-6 19 0,0-1 0,2 1 0,-8 56 0,15-75 0,1-1 0,0 0 0,0 0 0,1 0 0,0 1 0,0-1 0,1 0 0,3 9 0,-3-12 0,1 0 0,-1-1 0,1 1 0,-1-1 0,1 1 0,0-1 0,1 0 0,-1 0 0,1-1 0,0 1 0,0-1 0,0 0 0,0 0 0,6 3 0,-6-3 0,1-1 0,-1 0 0,1 0 0,0-1 0,0 0 0,-1 0 0,1 0 0,0 0 0,0-1 0,0 1 0,0-1 0,0-1 0,0 1 0,0-1 0,0 1 0,0-1 0,-1-1 0,1 1 0,0-1 0,-1 0 0,1 0 0,-1 0 0,1-1 0,-1 1 0,0-1 0,0 0 0,6-6 0,0-1 0,-1 1 0,0-1 0,0 0 0,-1-1 0,-1 0 0,0 0 0,0-1 0,-1 0 0,5-16 0,-6 14 0,-1 0 0,0-1 0,-2 0 0,1 0 0,-1-24 0,-1 33 0,-1 1 0,-1-1 0,1 0 0,-1 1 0,0-1 0,0 1 0,0-1 0,-1 1 0,0-1 0,0 1 0,0 0 0,-1 0 0,0 0 0,0 0 0,0 0 0,0 1 0,-8-8 0,8 10 0,0 0 0,1 0 0,-1 1 0,0-1 0,0 1 0,0 0 0,0 0 0,0 0 0,0 0 0,-1 0 0,1 1 0,0-1 0,0 1 0,-1 0 0,1 0 0,0 0 0,0 1 0,-1-1 0,1 1 0,0-1 0,0 1 0,0 0 0,0 1 0,0-1 0,0 0 0,-4 3 0,4-2 0,1-1 0,0 1 0,0-1 0,0 1 0,0 0 0,0 0 0,0 0 0,0 0 0,1 0 0,-1 0 0,1 1 0,-1-1 0,1 0 0,0 1 0,0-1 0,0 1 0,0-1 0,1 1 0,-1 0 0,0-1 0,1 1 0,0 0 0,0-1 0,0 1 0,0 0 0,0-1 0,0 1 0,1 0 0,0-1 0,-1 1 0,1-1 0,1 4 0,-1-4 0,0-1 0,-1 1 0,1-1 0,0 1 0,0-1 0,0 0 0,0 1 0,1-1 0,-1 0 0,0 0 0,0 0 0,1 1 0,-1-1 0,1-1 0,-1 1 0,1 0 0,-1 0 0,1 0 0,0-1 0,-1 1 0,1-1 0,0 0 0,-1 1 0,1-1 0,0 0 0,0 0 0,-1 0 0,1 0 0,0 0 0,0 0 0,-1-1 0,1 1 0,2-1 0,7-3 0,0 0 0,0 0 0,-1-1 0,12-7 0,3-1 0,-16 9 0,4-2 0,-1 1 0,1 0 0,0 1 0,26-5 0,-36 8 0,0 1 0,0 0 0,0 0 0,0 0 0,0 0 0,1 0 0,-1 1 0,0-1 0,0 1 0,0 0 0,0 0 0,0 0 0,0 1 0,-1-1 0,1 1 0,0-1 0,-1 1 0,1 0 0,-1 0 0,1 0 0,-1 0 0,0 0 0,0 1 0,0-1 0,0 1 0,0-1 0,1 4 0,2 4 0,-1 0 0,0 1 0,-1-1 0,0 1 0,0 0 0,-1 0 0,0 0 0,-1 20 0,-1-11 0,0 0 0,-2 0 0,-1 0 0,-4 19 0,-13 25 0,17-58 0,1-1 0,0 0 0,-1 0 0,0 0 0,0 0 0,-1 0 0,1-1 0,-1 1 0,-6 4 0,10-8 0,0-1 0,-1 0 0,1 1 0,0-1 0,-1 0 0,1 0 0,0 1 0,-1-1 0,1 0 0,0 0 0,-1 1 0,1-1 0,-1 0 0,1 0 0,0 0 0,-1 0 0,1 0 0,-1 0 0,1 0 0,0 0 0,-1 0 0,1 0 0,-1 0 0,1 0 0,-1 0 0,1 0 0,0 0 0,-1 0 0,1 0 0,-1-1 0,1 1 0,0 0 0,-1 0 0,1 0 0,0-1 0,-1 1 0,-5-18 0,6-23 0,3 24 0,1 0 0,1 1 0,0-1 0,1 1 0,1 0 0,17-28 0,-19 34 0,1 1 0,1 0 0,0 0 0,0 0 0,1 1 0,0 0 0,0 1 0,1 0 0,0 0 0,0 1 0,18-10 0,-24 15 0,-1 0 0,1-1 0,0 1 0,1 0 0,-1 1 0,0-1 0,0 1 0,0-1 0,0 1 0,1 0 0,-1 0 0,0 0 0,0 0 0,0 1 0,1-1 0,-1 1 0,0 0 0,0 0 0,0 0 0,0 1 0,0-1 0,-1 0 0,5 3 0,-4 0 0,1-1 0,0 1 0,-1 0 0,1 0 0,-1 0 0,0 1 0,-1-1 0,1 1 0,-1 0 0,0-1 0,0 1 0,0 0 0,1 9 0,3 20-56,-2 0 0,-1 1 0,-2 0 0,-4 47 0,1-36-1029,2-23-5741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09.356"/>
    </inkml:context>
    <inkml:brush xml:id="br0">
      <inkml:brushProperty name="width" value="0.05" units="cm"/>
      <inkml:brushProperty name="height" value="0.05" units="cm"/>
    </inkml:brush>
  </inkml:definitions>
  <inkml:trace contextRef="#ctx0" brushRef="#br0">0 170 24575,'3'-9'0,"1"-11"0,0-9 0,-1-1 0,-1 1 0,0 2 0,-2 9 0,-2 11 0,-2 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35.375"/>
    </inkml:context>
    <inkml:brush xml:id="br0">
      <inkml:brushProperty name="width" value="0.05" units="cm"/>
      <inkml:brushProperty name="height" value="0.05" units="cm"/>
    </inkml:brush>
  </inkml:definitions>
  <inkml:trace contextRef="#ctx0" brushRef="#br0">56 579 24575,'-6'0'0,"0"-1"0,0 0 0,0 0 0,0 0 0,0 0 0,0-1 0,-8-4 0,15 6 0,-1-1 0,0 1 0,0-1 0,1 1 0,-1 0 0,0-1 0,1 1 0,-1-1 0,1 1 0,-1 0 0,0-1 0,1 1 0,-1 0 0,1 0 0,-1-1 0,1 1 0,-1 0 0,1 0 0,-1 0 0,1 0 0,-1-1 0,1 1 0,38-11 0,0 1 0,1 2 0,47-4 0,-24 3 0,966-116-2446,-918 112 2230,1898-149-2801,324 70 1189,-1824 73 1659,786-24-244,-3 21 0,-415 0 5149,-644 14-3790,194 5 1874,-368 9-2820,107 24 0,-3 0 0,-97-21 0,-1 3 0,-1 2 0,0 3 0,92 39 0,-151-54 0,0 0 0,0 0 0,0 0 0,-1 1 0,1 0 0,-1 0 0,0 0 0,0 1 0,0-1 0,0 1 0,0 0 0,-1 0 0,0 0 0,0 0 0,0 1 0,0-1 0,-1 1 0,1 0 0,-1 0 0,-1 0 0,1 0 0,-1 0 0,2 10 0,46 258 0,1-14 0,-11 1 0,8 484 0,-78 56 0,6-274 0,26 2 0,1-194 0,-1-257 0,0-14 0,-7 77 0,6-138 0,-1-1 0,1 0 0,0 0 0,0 0 0,-1 1 0,1-1 0,0 0 0,-1 0 0,1 0 0,-1 0 0,1 0 0,-1 0 0,0 1 0,0-2 0,1 1 0,-1 0 0,0 0 0,0 0 0,0 0 0,0 0 0,0-1 0,0 1 0,0 0 0,0-1 0,0 1 0,0-1 0,-1 1 0,1-1 0,0 0 0,-2 1 0,-3-1 0,1 1 0,-1-1 0,0-1 0,0 1 0,-8-3 0,1 1 0,-823-55-1365,722 55-5461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45.722"/>
    </inkml:context>
    <inkml:brush xml:id="br0">
      <inkml:brushProperty name="width" value="0.05" units="cm"/>
      <inkml:brushProperty name="height" value="0.05" units="cm"/>
    </inkml:brush>
  </inkml:definitions>
  <inkml:trace contextRef="#ctx0" brushRef="#br0">88 13 24575,'-3'-3'0,"-4"0"0,-4-1 0,-2 1 0,0 4 0,0 1 0,2 4 0,3 4 0,3 2 0,2 0-8191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12.149"/>
    </inkml:context>
    <inkml:brush xml:id="br0">
      <inkml:brushProperty name="width" value="0.05" units="cm"/>
      <inkml:brushProperty name="height" value="0.05" units="cm"/>
    </inkml:brush>
  </inkml:definitions>
  <inkml:trace contextRef="#ctx0" brushRef="#br0">18 12 24575,'-11'-7'0,"6"3"0,4 17 0,4 9 0,1 0 0,1-1 0,14 37 0,7 30 0,-18-37 0,2 91 0,-6-53 0,5 321 0,-6-105 0,25-1 0,81 300 0,-94-498 0,-5 2 0,-7 187 0,-12-188 0,0 41 0,0-15 0,1 8 0,7-126 0,1-10 0,0 1 0,0 0 0,0 0 0,1 0 0,2 8 0,-3-12 0,1-1 0,-1 1 0,1-1 0,0 1 0,0-1 0,0 0 0,0 1 0,-1-1 0,2 0 0,-1 0 0,0 0 0,0 0 0,0 0 0,0 0 0,1 0 0,-1 0 0,0 0 0,1 0 0,-1-1 0,1 1 0,-1-1 0,1 1 0,-1-1 0,1 1 0,1-1 0,14 1 0,0 0 0,0-1 0,0-1 0,0-1 0,0 0 0,0-2 0,16-4 0,-5 1 0,32-3 0,263 5 0,-184 7 0,719-2 0,-832-1 0,38-7 0,-39 4 0,40-1 0,244 16 0,41-4 0,-325-7 0,14-3 0,-37 3 0,0 0 0,0 0 0,0-1 0,-1 1 0,1-1 0,0 1 0,-1-1 0,1 0 0,0 1 0,-1-1 0,1 0 0,-1 0 0,1 0 0,-1 0 0,1-1 0,-1 1 0,0 0 0,2-3 0,-3-2-1365</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12.539"/>
    </inkml:context>
    <inkml:brush xml:id="br0">
      <inkml:brushProperty name="width" value="0.05" units="cm"/>
      <inkml:brushProperty name="height" value="0.05" units="cm"/>
    </inkml:brush>
  </inkml:definitions>
  <inkml:trace contextRef="#ctx0" brushRef="#br0">17 1 24575,'-1'0'0,"1"0"0,-1 0 0,0 0 0,1 0 0,-1 0 0,0 0 0,1 0 0,-1 0 0,1 0 0,-1 0 0,0 0 0,1 0 0,-1 0 0,1 1 0,-1-1 0,0 0 0,1 0 0,-1 1 0,1-1 0,-1 1 0,1-1 0,-1 0 0,1 1 0,0-1 0,-1 1 0,1-1 0,-1 1 0,1 0 0,0 0 0,0 0 0,0 0 0,0 0 0,0 0 0,0 0 0,0 0 0,0 0 0,1-1 0,-1 1 0,0 0 0,1 0 0,-1 0 0,1 0 0,-1 0 0,1-1 0,0 2 0,3 3 0,0 0 0,0 0 0,1-1 0,7 6 0,14 6 0,0 0 0,2-2 0,-1-2 0,45 15 0,-32-13 0,51 26 0,-82-35 0,-1 1 0,1-1 0,0 1 0,-1 1 0,-1 0 0,14 13 0,-19-17 0,0-1 0,0 1 0,0 0 0,0 0 0,0 0 0,-1 0 0,1 0 0,-1 0 0,0 1 0,0-1 0,0 0 0,0 1 0,-1-1 0,1 0 0,-1 1 0,0-1 0,0 1 0,0-1 0,0 1 0,-1-1 0,1 1 0,-1-1 0,-2 6 0,-2 0 38,0 1 0,0-1 0,-1-1 0,0 1 0,-1-1 0,0 0 0,0 0 0,-13 9 0,-8 6-892,-34 20 1,27-22-5973</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18.689"/>
    </inkml:context>
    <inkml:brush xml:id="br0">
      <inkml:brushProperty name="width" value="0.05" units="cm"/>
      <inkml:brushProperty name="height" value="0.05" units="cm"/>
    </inkml:brush>
  </inkml:definitions>
  <inkml:trace contextRef="#ctx0" brushRef="#br0">0 101 24575,'6'-7'0,"0"-1"0,-1 1 0,0-1 0,-1 0 0,5-10 0,6-10 0,-14 27 0,-1 1 0,1-1 0,-1 1 0,0-1 0,1 1 0,-1-1 0,1 0 0,-1 1 0,0-1 0,0 1 0,1-1 0,-1 0 0,0 1 0,0-1 0,0 0 0,0 1 0,1-1 0,-1 0 0,0 1 0,0-1 0,0 0 0,-1 1 0,1-2 0,-1 3 0,0 0 0,0 0 0,0 0 0,0 0 0,1 0 0,-1 0 0,0 0 0,1 0 0,-1 1 0,0-1 0,1 0 0,0 1 0,-1 1 0,-7 23 0,1 0 0,-6 54 0,3 59 0,9-111 0,1 898 0,45-243 0,-42-650 0,2-1 0,1 1 0,14 42 0,-14-62 342,-6-13-369,0 0 1,0 1 0,0-1 0,0 0-1,1 0 1,-1 0 0,0 0 0,0 1-1,0-1 1,0 0 0,0 0 0,0 0-1,0 0 1,1 0 0,-1 0-1,0 1 1,0-1 0,0 0 0,0 0-1,0 0 1,1 0 0,-1 0 0,0 0-1,0 0 1,0 0 0,1 0 0,-1 0-1,0 0 1,0 0 0,0 0 0,0 0-1,1 0 1,-1 0 0,0 0 0,0 0-1,0 0 1,0 0 0,1 0 0,-1 0-1,0 0 1,0 0 0,0 0 0,0 0-1,1-1 1,-1 1 0,0 0 0,0 0-1,0 0 1,0 0 0,0 0 0,0 0-1,1-1 1,-1 1 0,0 0 0,0 0-1,0 0 1,0 0 0,0-1 0,0 1-1,0 0 1,0 0 0,0 0 0,0 0-1,0-1 1,2-7-6800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19.655"/>
    </inkml:context>
    <inkml:brush xml:id="br0">
      <inkml:brushProperty name="width" value="0.05" units="cm"/>
      <inkml:brushProperty name="height" value="0.05" units="cm"/>
    </inkml:brush>
  </inkml:definitions>
  <inkml:trace contextRef="#ctx0" brushRef="#br0">1 71 24575,'0'-2'0,"0"-7"0,0 0 0,1 0 0,2-11 0,-3 19 0,0-1 0,1 1 0,-1-1 0,1 1 0,-1 0 0,1-1 0,0 1 0,0 0 0,-1 0 0,1-1 0,0 1 0,2-1 0,-3 1 0,1 1 0,-1 0 0,1-1 0,0 1 0,-1 0 0,1 0 0,0-1 0,-1 1 0,1 0 0,0 0 0,0 0 0,-1 0 0,1 0 0,0 0 0,-1 0 0,1 0 0,0 0 0,-1 0 0,1 0 0,0 1 0,-1-1 0,1 0 0,0 0 0,-1 1 0,1-1 0,0 0 0,0 1 0,1 1 0,0 0 0,1 0 0,-1 0 0,0 0 0,-1 0 0,1 0 0,0 0 0,0 0 0,-1 1 0,0-1 0,3 5 0,9 32 0,-11-32 0,13 50 0,-3 1 0,7 75 0,-4 122 0,-26 351 0,-39 0 0,7-95 0,34-399 0,-6 109 0,14-204 0,1 0 0,1 1 0,0-1 0,6 27 0,-7-41 0,1 1 0,0-1 0,0 1 0,0-1 0,0 1 0,1-1 0,0 0 0,-1 0 0,1 0 0,0 0 0,1 0 0,-1 0 0,0 0 0,1-1 0,0 1 0,-1-1 0,1 0 0,0 0 0,0 0 0,0 0 0,0 0 0,1-1 0,-1 1 0,0-1 0,1 0 0,-1 0 0,1 0 0,3 0 0,11-1 0,-1 0 0,1-2 0,-1 0 0,1 0 0,-1-2 0,21-7 0,7-1 0,192-36-886,337-25-1,249 32-944,-804 41 1830,1805-19-3490,0 51 0,52 25 1912,-753-4 2309,-376-6 5075,-719-45-3966,-38-2-123,-47-2-589,-9-5-1733,-3-1-6030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20.892"/>
    </inkml:context>
    <inkml:brush xml:id="br0">
      <inkml:brushProperty name="width" value="0.05" units="cm"/>
      <inkml:brushProperty name="height" value="0.05" units="cm"/>
    </inkml:brush>
  </inkml:definitions>
  <inkml:trace contextRef="#ctx0" brushRef="#br0">209 468 24575,'-12'0'0,"0"-2"0,0 1 0,1-1 0,-1-1 0,1 0 0,-20-9 0,9 3 0,1-2 0,-28-18 0,48 28 0,0 1 0,0-1 0,0 0 0,0 1 0,0-1 0,0 0 0,0 0 0,0 0 0,0 0 0,0 0 0,1 0 0,-1 0 0,0 0 0,1 0 0,-1 0 0,1 0 0,-2-2 0,3 2 0,-1 0 0,0 1 0,0-1 0,0 0 0,0 1 0,0-1 0,1 1 0,-1-1 0,0 0 0,0 1 0,1-1 0,-1 1 0,1-1 0,-1 1 0,0-1 0,1 1 0,-1-1 0,1 1 0,-1-1 0,1 1 0,-1 0 0,1-1 0,1 0 0,4-1 0,0-1 0,0 1 0,0 0 0,0 0 0,11-1 0,285-24-14,-212 22-181,1260-57-5545,6 25 1876,418-1 1488,1764-55 2123,-3454 90 662,295-15 2312,-131-5 2237,-214 16-2792,-34 7-2123,1 0-1,-1 0 1,1 0-1,-1 0 1,0-1-1,0 1 1,1 0-1,-1 0 1,0 0-1,1-1 1,-1 1-1,0 0 1,0 0-1,1-1 1,-1 1-1,0 0 1,0-1-1,0 1 1,1 0-1,-1-1 1,0 1-1,0 0 1,0-1-1,0 1 1,0 0-1,0-1 1,0 1-1,0-1-7,0 0 0,-1 0 0,1 0 0,0 1 0,-1-1 0,0 0 0,1 0 0,-1 1 0,1-1 0,-1 0 0,0 1 0,1-1 0,-1 1 0,0-1 0,1 1 0,-2-1 0,-2-2-15,1 1 0,0 0 1,-1 1-1,0-1 0,1 1 0,-1-1 0,0 1 0,1 0 1,-1 0-1,0 1 0,0-1 0,-5 1 0,7 0-16,1 0 0,-1 0 1,1 1-1,-1-1 0,1 1 0,-1-1 0,1 1 0,-1 0 1,1-1-1,-1 1 0,1 0 0,0 0 0,0 0 0,-1 0 0,1 0 1,0 0-1,0 0 0,0 1 0,0-1 0,0 0 0,1 1 0,-1-1 1,0 0-1,0 1 0,1-1 0,-1 1 0,1-1 0,0 1 1,-1-1-1,1 1 0,0 0 0,0-1 0,0 2 0,-1 14-4,2-1 0,0 0 0,0 0 0,2 0 0,0 0 0,6 19 0,2 10 0,13 92 0,-6 1 0,0 148 0,-24 280 0,0-342 0,2 6-285,43 359 0,-7-362 285,27 219 0,-34 3 0,-28-291 570,3-158-570,0 1 0,0 0 0,0-1 0,0 1 0,0 0 0,0-1 0,0 1 0,0 0 0,0-1 0,0 1 0,0 0 0,-1-1 0,1 1 0,0 0 0,0-1 0,-1 1 0,1 0 0,0-1 0,-1 1 0,0 0 0,-7-8 0,-6-22 0,-3-15-1365,8 21-5461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46.112"/>
    </inkml:context>
    <inkml:brush xml:id="br0">
      <inkml:brushProperty name="width" value="0.05" units="cm"/>
      <inkml:brushProperty name="height" value="0.05" units="cm"/>
    </inkml:brush>
  </inkml:definitions>
  <inkml:trace contextRef="#ctx0" brushRef="#br0">32 236 24575,'1'-5'0,"0"0"0,0 1 0,0-1 0,1 1 0,0-1 0,0 1 0,5-8 0,-1 0 0,-4 8 0,11-20 0,-6 20 0,-2 14 0,-2 31 0,-1-1 0,-2 1 0,-10 77 0,10-115 0,-5 53 0,-3-2 0,-2 1 0,-19 60 0,29-113 0,-1 0 0,0-1 0,0 1 0,0 0 0,0 0 0,0 0 0,0-1 0,0 1 0,-1 0 0,-1 1 0,3-3 0,0 0 0,-1 1 0,1-1 0,0 0 0,0 0 0,0 0 0,0 0 0,-1 0 0,1 0 0,0 0 0,0 0 0,0 0 0,-1 0 0,1 0 0,0 0 0,0 0 0,0 0 0,-1 0 0,1 0 0,0 0 0,0 0 0,0 0 0,-1 0 0,1 0 0,0 0 0,0 0 0,0 0 0,-1 0 0,1 0 0,0 0 0,0-1 0,0 1 0,0 0 0,-1 0 0,1 0 0,-4-14 0,4-13 0,1 0 0,0 1 0,9-36 0,-4 16 0,14-102 0,24-204 0,-5 440 0,-25-58 0,72 170 0,-69-153 0,-1 2 0,11 62 0,-24-100-227,-2 0-1,1 1 1,-2-1-1,1 1 1,-3 14-1,-1-7-6598</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46.441"/>
    </inkml:context>
    <inkml:brush xml:id="br0">
      <inkml:brushProperty name="width" value="0.05" units="cm"/>
      <inkml:brushProperty name="height" value="0.05" units="cm"/>
    </inkml:brush>
  </inkml:definitions>
  <inkml:trace contextRef="#ctx0" brushRef="#br0">64 71 24575,'-6'0'0,"-5"0"0,-3 0 0,-2 0 0,4 0 0,8-3 0,6 0 0,10-4 0,8 0 0,6-1 0,8-3 0,4 0 0,4 0 0,-5 2-8191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46.771"/>
    </inkml:context>
    <inkml:brush xml:id="br0">
      <inkml:brushProperty name="width" value="0.05" units="cm"/>
      <inkml:brushProperty name="height" value="0.05" units="cm"/>
    </inkml:brush>
  </inkml:definitions>
  <inkml:trace contextRef="#ctx0" brushRef="#br0">54 35 24575,'0'-2'0,"-1"0"0,1 0 0,0 0 0,-1 0 0,1 0 0,-1 0 0,1 0 0,-1 0 0,0 0 0,0 0 0,0 0 0,0 1 0,0-1 0,-2-2 0,2 4 0,1 0 0,0-1 0,0 1 0,-1 0 0,1 0 0,0-1 0,-1 1 0,1 0 0,0 0 0,-1 0 0,1-1 0,-1 1 0,1 0 0,0 0 0,-1 0 0,1 0 0,0 0 0,-1 0 0,1 0 0,-1 0 0,1 0 0,0 0 0,-1 0 0,1 0 0,-1 0 0,1 0 0,-1 1 0,0-1 0,0 1 0,1 0 0,-1-1 0,0 1 0,0 0 0,1 0 0,-1 0 0,1 0 0,-1 0 0,1 0 0,-1 0 0,1 0 0,-1 0 0,1 0 0,-1 2 0,-6 28 0,2 1 0,0 0 0,2 0 0,2 1 0,3 42 0,-2-70 0,1 0 0,-1 0 0,1 0 0,0 0 0,0 0 0,1 0 0,-1 0 0,1 0 0,0-1 0,1 1 0,-1-1 0,1 1 0,0-1 0,0 0 0,0 0 0,6 5 0,-6-6 0,1-1 0,-1 1 0,1-1 0,0 0 0,0 0 0,-1-1 0,1 1 0,0-1 0,1 0 0,-1 0 0,0 0 0,0 0 0,0-1 0,1 1 0,-1-1 0,0 0 0,0-1 0,1 1 0,-1-1 0,4-1 0,-3 1 0,-1 0 0,0 0 0,0 0 0,0-1 0,0 0 0,0 0 0,0 0 0,0 0 0,-1-1 0,1 1 0,-1-1 0,0 0 0,0 0 0,0 0 0,0 0 0,0-1 0,2-3 0,-2 2 0,-1-1 0,1 1 0,-1-1 0,0 0 0,-1 1 0,1-1 0,-1 0 0,0 0 0,-1 0 0,0 0 0,0-7 0,-1 0 0,0-1 0,-1 1 0,-1 0 0,0 0 0,-1 0 0,-1 0 0,0 1 0,0 0 0,-1 0 0,-11-16 0,12 21 0,-1 0 0,1 0 0,-2 1 0,-7-7 0,12 11 0,-1 0 0,1 0 0,-1 0 0,0 0 0,0 1 0,0-1 0,0 1 0,0 0 0,0 0 0,0 0 0,0 0 0,0 0 0,-7 0 0,2 3-1365</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47.128"/>
    </inkml:context>
    <inkml:brush xml:id="br0">
      <inkml:brushProperty name="width" value="0.05" units="cm"/>
      <inkml:brushProperty name="height" value="0.05" units="cm"/>
    </inkml:brush>
  </inkml:definitions>
  <inkml:trace contextRef="#ctx0" brushRef="#br0">222 51 24575,'0'-2'0,"0"0"0,0 0 0,-1 0 0,1 0 0,0 0 0,-1 0 0,1 0 0,-1 0 0,0 0 0,1 0 0,-1 0 0,0 1 0,0-1 0,0 0 0,-1 1 0,1-1 0,0 0 0,0 1 0,-1 0 0,1-1 0,-1 1 0,0 0 0,1 0 0,-1 0 0,0 0 0,1 0 0,-1 0 0,0 0 0,0 0 0,0 1 0,-3-1 0,1 0 0,0 1 0,0-1 0,1 1 0,-1 0 0,0 0 0,0 0 0,0 1 0,0 0 0,0-1 0,1 1 0,-1 1 0,0-1 0,1 0 0,-1 1 0,-5 3 0,0 2 0,0 1 0,0-1 0,1 1 0,0 1 0,1 0 0,0 0 0,0 0 0,1 1 0,0 0 0,1 0 0,0 1 0,-6 19 0,6-17 0,1 1 0,1 0 0,0 0 0,1 1 0,1-1 0,0 1 0,1-1 0,0 0 0,5 27 0,-3-33 0,0 0 0,0 0 0,1-1 0,0 1 0,0-1 0,0 1 0,1-1 0,1 0 0,-1 0 0,1-1 0,0 1 0,0-1 0,1 0 0,0-1 0,11 9 0,-7-8 0,0 0 0,0-1 0,0 0 0,0-1 0,1 0 0,0-1 0,-1 0 0,1-1 0,0 0 0,22 1 0,-20-3 0,1 0 0,-1-1 0,0 0 0,0-1 0,14-4 0,-22 5 0,0 0 0,0-1 0,0 0 0,0 0 0,0 0 0,-1-1 0,1 1 0,-1-1 0,1 0 0,-1-1 0,0 1 0,0-1 0,-1 0 0,1 1 0,4-9 0,-7 11-62,0-1 0,0 0 0,0 0 0,-1 0 0,1 0 0,-1 0 0,1 0 0,-1 0 0,0 0 0,0-1 0,0 1 0,0 0-1,0 0 1,0 0 0,-1 0 0,1 0 0,0 0 0,-1 0 0,0 0 0,0 0 0,0-2 0,-7-10-6764</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47.820"/>
    </inkml:context>
    <inkml:brush xml:id="br0">
      <inkml:brushProperty name="width" value="0.05" units="cm"/>
      <inkml:brushProperty name="height" value="0.05" units="cm"/>
    </inkml:brush>
  </inkml:definitions>
  <inkml:trace contextRef="#ctx0" brushRef="#br0">35 0 24575,'0'3'0,"-3"4"0,-4 3 0,0 4 0,0 4 0,2 6 0,2 7 0,1 6 0,1 7 0,4 4 0,3 3 0,2 1 0,-1-3 0,-2 0 0,-1-3 0,-2-10-8191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46.871"/>
    </inkml:context>
    <inkml:brush xml:id="br0">
      <inkml:brushProperty name="width" value="0.05" units="cm"/>
      <inkml:brushProperty name="height" value="0.05" units="cm"/>
    </inkml:brush>
  </inkml:definitions>
  <inkml:trace contextRef="#ctx0" brushRef="#br0">122 287 24575,'1'-4'0,"1"0"0,-1 1 0,1-1 0,0 0 0,0 1 0,0-1 0,1 1 0,-1 0 0,1 0 0,0 0 0,0 0 0,5-4 0,6-7 0,-9 8 0,0-1 0,-1 1 0,0-1 0,0 0 0,-1 0 0,0-1 0,4-10 0,-7 16 0,1 0 0,-1 1 0,1-1 0,-1 0 0,0 0 0,1 1 0,-1-1 0,0 0 0,0 0 0,0 0 0,0 1 0,-1-1 0,1 0 0,0 0 0,-1 1 0,1-1 0,-1 0 0,0 1 0,1-1 0,-1 0 0,0 1 0,0-1 0,0 1 0,0 0 0,0-1 0,-1 1 0,1 0 0,0-1 0,0 1 0,-1 0 0,1 0 0,-1 0 0,1 0 0,-1 1 0,0-1 0,1 0 0,-1 1 0,-3-2 0,2 2 0,0 0 0,-1 0 0,1 0 0,-1 0 0,1 0 0,0 1 0,-1-1 0,1 1 0,0 0 0,0 0 0,-1 1 0,1-1 0,0 0 0,0 1 0,0 0 0,1 0 0,-5 3 0,-1 1 0,1 0 0,-1 1 0,1 1 0,-10 12 0,6-6 0,1 1 0,0 1 0,-13 28 0,21-39 0,0 0 0,0 0 0,1 0 0,-1 0 0,1 0 0,0 0 0,0 0 0,1 0 0,-1 0 0,1 0 0,0 1 0,1-1 0,-1 0 0,1 0 0,0 0 0,0 0 0,4 9 0,-4-12 0,1 1 0,-1-1 0,0 0 0,1 0 0,0 0 0,-1 0 0,1-1 0,0 1 0,0 0 0,0-1 0,0 1 0,0-1 0,0 1 0,1-1 0,-1 0 0,0 0 0,4 1 0,-2-1 0,0-1 0,0 1 0,0-1 0,1 0 0,-1 0 0,0 0 0,0-1 0,0 1 0,8-3 0,-2 0 0,-1-1 0,1 0 0,-1 0 0,0-1 0,0 0 0,0-1 0,14-12 0,-13 9 0,-1-1 0,0 0 0,-1-1 0,0 1 0,0-2 0,-2 1 0,1-1 0,-1 0 0,5-16 0,-8 19 0,0-1 0,0 1 0,-1-1 0,-1 0 0,1 0 0,-2 0 0,1 0 0,-1 0 0,-1 0 0,0 0 0,0 0 0,-1 0 0,-3-9 0,5 17 0,0 1 0,-1 0 0,1-1 0,-1 1 0,0 0 0,1 0 0,-1-1 0,0 1 0,0 0 0,0 0 0,1 0 0,-1 0 0,0 0 0,0 0 0,-1 0 0,-1-1 0,3 2 0,0 0 0,-1 0 0,1 0 0,0 0 0,0 0 0,-1 0 0,1 0 0,0 0 0,-1 0 0,1 0 0,0 0 0,-1 0 0,1 0 0,0 0 0,0 0 0,-1 0 0,1 1 0,0-1 0,-1 0 0,1 0 0,0 0 0,0 0 0,0 1 0,-1-1 0,1 0 0,0 0 0,-1 1 0,-4 13 0,2 16 0,1-1 0,4 50 0,0-20 0,-2-47 0,1-1 0,0 1 0,1-1 0,1 1 0,0-1 0,0 1 0,5 10 0,-6-19 0,0 1 0,0 0 0,0-1 0,0 0 0,1 1 0,-1-1 0,1 0 0,0 0 0,0 0 0,5 3 0,-6-4 0,0-1 0,0 0 0,0 0 0,0 0 0,1-1 0,-1 1 0,0 0 0,1-1 0,-1 1 0,0-1 0,1 0 0,-1 0 0,1 0 0,-1 0 0,0 0 0,1-1 0,-1 1 0,1-1 0,1 0 0,2-2 0,-1 0 0,0 0 0,0 0 0,0 0 0,0-1 0,0 0 0,-1 0 0,0 0 0,7-9 0,9-8 0,112-92 0,-127 108 0,1 0 0,-1 0 0,0 0 0,-1 0 0,1-1 0,-1 0 0,6-10 0,-9 14 0,-1 1 0,1 0 0,-1-1 0,1 1 0,-1-1 0,0 1 0,1-1 0,-1 1 0,0-1 0,0 1 0,0-1 0,0 0 0,0 1 0,0-1 0,-1 1 0,1-1 0,-1 1 0,1-1 0,-1 1 0,1 0 0,-1-1 0,0 1 0,1-1 0,-1 1 0,0 0 0,0 0 0,0-1 0,0 1 0,0 0 0,0 0 0,-1 0 0,1 0 0,0 0 0,0 1 0,-1-1 0,1 0 0,0 1 0,-1-1 0,1 0 0,-1 1 0,-2-1 0,2 0 0,-1 0 0,0 0 0,0 1 0,0-1 0,0 1 0,0-1 0,1 1 0,-1 0 0,0 0 0,0 0 0,0 1 0,0-1 0,0 1 0,0 0 0,0-1 0,0 1 0,-4 3 0,2-2 0,1 1 0,0 0 0,0 0 0,0 0 0,0 1 0,1-1 0,-1 1 0,1 0 0,0 0 0,-3 5 0,3-4 0,-1 0 0,2 1 0,-1-1 0,0 1 0,1 0 0,0-1 0,1 1 0,-1 0 0,1 1 0,0-1 0,0 0 0,1 0 0,0 0 0,0 0 0,1 1 0,-1-1 0,4 11 0,-3-14 0,0-1 0,1 1 0,-1-1 0,1 1 0,-1-1 0,1 0 0,0 0 0,0 1 0,0-2 0,0 1 0,0 0 0,1 0 0,-1-1 0,1 1 0,-1-1 0,1 1 0,-1-1 0,1 0 0,0 0 0,-1 0 0,1-1 0,0 1 0,0-1 0,0 0 0,0 1 0,-1-1 0,1 0 0,0-1 0,0 1 0,0 0 0,4-2 0,-1 1 0,-1 0 0,0-1 0,0 1 0,0-1 0,0-1 0,0 1 0,0-1 0,0 1 0,-1-1 0,1-1 0,-1 1 0,0 0 0,0-1 0,0 0 0,6-8 0,-6 4 0,1-1 0,-2 1 0,1-1 0,-1 1 0,-1-1 0,1 0 0,0-12 0,-4 32 0,1 0 0,0 0 0,1 0 0,0 0 0,1 0 0,0 0 0,6 19 0,-6-26 0,-1 0 0,1 0 0,0 0 0,0 0 0,1 0 0,-1 0 0,1-1 0,0 1 0,0-1 0,6 6 0,-7-8 0,0 1 0,1-1 0,-1 0 0,0 1 0,1-1 0,0 0 0,-1 0 0,1-1 0,0 1 0,-1-1 0,1 1 0,0-1 0,-1 0 0,1 0 0,0 0 0,0 0 0,-1 0 0,1-1 0,3 0 0,1-2 0,0 1 0,-1-1 0,1 0 0,-1-1 0,0 1 0,0-1 0,0 0 0,0-1 0,-1 0 0,0 1 0,0-2 0,0 1 0,-1-1 0,1 1 0,-1-1 0,-1 0 0,6-11 0,0-2 0,-1 0 0,-1-1 0,0 0 0,6-36 0,-11 45 0,7-49 0,-8 56 0,-1 1 0,0-1 0,0 0 0,0 1 0,0-1 0,-1 0 0,0 1 0,0-1 0,0 1 0,0-1 0,0 1 0,0 0 0,-3-5 0,4 8 0,-1 0 0,1-1 0,0 1 0,-1-1 0,1 1 0,-1 0 0,1-1 0,0 1 0,-1 0 0,1-1 0,-1 1 0,1 0 0,-1 0 0,1-1 0,-1 1 0,1 0 0,-1 0 0,0 0 0,1 0 0,-1 0 0,1 0 0,-1 0 0,1 0 0,-1 0 0,1 0 0,-1 0 0,1 0 0,-1 0 0,0 0 0,1 0 0,-1 1 0,1-1 0,-1 0 0,1 0 0,0 1 0,-1-1 0,1 0 0,-1 1 0,1-1 0,-1 0 0,1 1 0,0-1 0,-1 1 0,1-1 0,0 1 0,-1-1 0,1 1 0,-15 24 0,10-12-91,0 0 0,1 0 0,1 0 0,0 1 0,1-1 0,0 1 0,1 0 0,0 0 0,2-1 0,-1 1 0,2 0 0,0-1 0,0 1 0,6 14 0,-1-9-6735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48.255"/>
    </inkml:context>
    <inkml:brush xml:id="br0">
      <inkml:brushProperty name="width" value="0.05" units="cm"/>
      <inkml:brushProperty name="height" value="0.05" units="cm"/>
    </inkml:brush>
  </inkml:definitions>
  <inkml:trace contextRef="#ctx0" brushRef="#br0">18 356 24575,'-4'-10'0,"1"0"0,1 0 0,-1 0 0,2-1 0,-1 1 0,2 0 0,0-20 0,-1 6 0,0 5 0,0 0 0,2 0 0,0 0 0,7-31 0,-7 44 0,0 1 0,1 0 0,0-1 0,0 1 0,1 0 0,0 0 0,0 1 0,0-1 0,0 1 0,0-1 0,1 1 0,0 0 0,0 0 0,0 0 0,0 1 0,1 0 0,0 0 0,-1 0 0,1 0 0,9-3 0,-4 3 0,1 0 0,0 1 0,0 0 0,-1 1 0,1 0 0,0 0 0,0 1 0,0 1 0,0 0 0,0 1 0,0 0 0,0 0 0,-1 1 0,1 0 0,-1 1 0,0 0 0,12 8 0,-11-7 0,-1 1 0,1 1 0,-1-1 0,0 2 0,-1-1 0,0 2 0,0-1 0,-1 1 0,0 0 0,0 1 0,-1 0 0,0 0 0,-1 0 0,0 1 0,5 15 0,-8-18 0,-1 0 0,0 0 0,-1 0 0,0 0 0,0 0 0,-1 0 0,0 0 0,0 0 0,-1 0 0,0 0 0,0 0 0,-1 0 0,0-1 0,-4 11 0,1-8 0,0 1 0,-1-1 0,0 0 0,-1-1 0,0 0 0,0 0 0,-1 0 0,0-1 0,-11 9 0,1-3 0,-1-1 0,0-1 0,-1 0 0,-1-1 0,0-2 0,0 0 0,-1-1 0,0-1 0,-33 6 0,53-12 0,-43 3 0,44-4 0,-1 0 0,0 0 0,1 0 0,-1 0 0,1-1 0,-1 1 0,1 0 0,-1-1 0,1 1 0,-1-1 0,1 1 0,-1-1 0,1 0 0,0 0 0,-1 0 0,1 0 0,0 0 0,0 0 0,0 0 0,0 0 0,0 0 0,0 0 0,0-1 0,-1-1 0,1 2 0,1 1 0,0-1 0,0 1 0,-1-1 0,1 0 0,0 1 0,0-1 0,0 0 0,0 1 0,0-1 0,0 0 0,0 1 0,0-1 0,0 0 0,0 1 0,0-1 0,0 1 0,0-1 0,0 0 0,1 1 0,-1-1 0,0 0 0,1 1 0,-1-1 0,0 1 0,1-1 0,-1 1 0,1-1 0,-1 0 0,2 0 0,0 0 0,-1 0 0,1 0 0,-1 1 0,1-1 0,0 0 0,-1 1 0,1-1 0,0 1 0,3-1 0,2 1 0,0-1 0,-1 1 0,1 0 0,13 3 0,-4 2 0,0 0 0,-1 1 0,0 1 0,0 0 0,-1 1 0,0 0 0,16 14 0,86 78 0,-5 14-524,-96-98-317,0 1-5985</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48.709"/>
    </inkml:context>
    <inkml:brush xml:id="br0">
      <inkml:brushProperty name="width" value="0.05" units="cm"/>
      <inkml:brushProperty name="height" value="0.05" units="cm"/>
    </inkml:brush>
  </inkml:definitions>
  <inkml:trace contextRef="#ctx0" brushRef="#br0">97 270 24575,'1'-58'0,"0"29"0,-3-45 0,14 137 0,-5-27 0,5 69 0,-11-68 0,-3 0 0,0 0 0,-14 63 0,16-97 0,-1 1 0,0-1 0,0 0 0,-1 0 0,1 0 0,-1 0 0,1 0 0,-1 0 0,0 0 0,-4 4 0,6-7 0,-1 1 0,1-1 0,-1 0 0,1 1 0,-1-1 0,1 0 0,-1 1 0,1-1 0,-1 0 0,1 0 0,-1 0 0,0 1 0,1-1 0,-1 0 0,1 0 0,-1 0 0,0 0 0,1 0 0,-1 0 0,1 0 0,-1 0 0,0 0 0,1-1 0,-1 1 0,-1-1 0,1 0 0,0 1 0,0-1 0,-1 0 0,1 0 0,0-1 0,0 1 0,0 0 0,0 0 0,0 0 0,0-1 0,1 1 0,-2-3 0,-9-23 0,0 0 0,3 0 0,0-1 0,2-1 0,0 1 0,0-33 0,3 33 0,3 0 0,0 0 0,4-30 0,-2 41 0,1 1 0,1 0 0,0 0 0,1 0 0,0 1 0,13-24 0,-17 36 0,1 0 0,0 0 0,0 0 0,0 0 0,0 0 0,1 1 0,-1-1 0,1 1 0,-1 0 0,1-1 0,0 1 0,0 0 0,0 1 0,0-1 0,6-2 0,-6 3 0,0 1 0,-1 0 0,1-1 0,0 1 0,0 0 0,0 0 0,-1 1 0,1-1 0,0 1 0,0-1 0,-1 1 0,1 0 0,0 0 0,-1 0 0,1 0 0,-1 0 0,1 1 0,-1-1 0,0 1 0,3 2 0,5 4 0,-1 1 0,1 1 0,-2-1 0,1 2 0,-2-1 0,11 17 0,32 73 0,-33-63 0,67 183-235,-67-169-895,-10-32-5696</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49.034"/>
    </inkml:context>
    <inkml:brush xml:id="br0">
      <inkml:brushProperty name="width" value="0.05" units="cm"/>
      <inkml:brushProperty name="height" value="0.05" units="cm"/>
    </inkml:brush>
  </inkml:definitions>
  <inkml:trace contextRef="#ctx0" brushRef="#br0">10 109 24575,'-2'-3'0,"-2"-4"0,0-3 0,4-3 0,8-3 0,8 0 0,7-2 0,5 3 0,-1 4-8191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49.360"/>
    </inkml:context>
    <inkml:brush xml:id="br0">
      <inkml:brushProperty name="width" value="0.05" units="cm"/>
      <inkml:brushProperty name="height" value="0.05" units="cm"/>
    </inkml:brush>
  </inkml:definitions>
  <inkml:trace contextRef="#ctx0" brushRef="#br0">68 244 24575,'1'0'0,"-1"0"0,1 0 0,-1 0 0,1-1 0,-1 1 0,1 0 0,-1 0 0,1-1 0,-1 1 0,1 0 0,-1-1 0,1 1 0,-1 0 0,0-1 0,1 1 0,-1-1 0,0 1 0,1-1 0,-1 1 0,0-1 0,0 1 0,1-1 0,-1 1 0,0-1 0,0 1 0,0-1 0,0 1 0,1-1 0,-1 0 0,0 1 0,0-1 0,0 1 0,0-1 0,0 1 0,-1-2 0,-2-25 0,2 22 0,3-33 0,5 21 0,-7 17 0,1 0 0,-1 0 0,1-1 0,-1 1 0,0 0 0,1 0 0,-1 0 0,1-1 0,-1 1 0,1 0 0,-1 0 0,1 0 0,-1 0 0,1 0 0,-1 0 0,1 0 0,-1 0 0,1 0 0,-1 0 0,1 0 0,-1 0 0,1 1 0,-1-1 0,0 0 0,1 0 0,-1 0 0,1 1 0,-1-1 0,1 0 0,-1 0 0,1 1 0,1 1 0,0 0 0,0 1 0,0-1 0,0 0 0,0 1 0,-1-1 0,1 1 0,-1-1 0,0 1 0,1 0 0,-1 0 0,0-1 0,0 6 0,8 42 0,-8-44 0,5 83 0,-5 117 0,-2-124 0,1-80 0,0-1 0,0 0 0,0 0 0,0 0 0,0 0 0,0 0 0,0 0 0,0 0 0,0 0 0,-1 0 0,1 0 0,0 0 0,-1 0 0,1 0 0,-1-1 0,0 3 0,1-3 0,-1 0 0,1-1 0,-1 1 0,1 0 0,0 0 0,-1 0 0,1 0 0,-1 0 0,1 0 0,0-1 0,-1 1 0,1 0 0,0 0 0,-1 0 0,1-1 0,0 1 0,-1 0 0,1-1 0,0 1 0,0 0 0,-1 0 0,1-1 0,0 1 0,0-1 0,0 1 0,-1-1 0,-18-37 0,17 33 0,-23-52 0,-30-104 0,49 140 0,1-2 0,1 1 0,1-1 0,1 1 0,1-1 0,1 0 0,1 0 0,4-26 0,-3 41 0,0 1 0,0-1 0,1 1 0,0-1 0,1 1 0,-1 0 0,1 0 0,1 0 0,-1 1 0,1 0 0,0 0 0,1 0 0,-1 0 0,1 1 0,0 0 0,12-8 0,-14 11 0,0-1 0,1 1 0,-1 0 0,1 0 0,0 1 0,-1-1 0,1 1 0,0 0 0,0 0 0,0 1 0,0 0 0,0-1 0,0 2 0,0-1 0,0 0 0,0 1 0,0 0 0,0 0 0,-1 1 0,1-1 0,0 1 0,-1 0 0,1 0 0,-1 1 0,0-1 0,0 1 0,7 5 0,-6-3 17,0-1-1,0 1 0,0 0 0,0 1 1,-1-1-1,0 1 0,0 0 0,-1 0 1,1 0-1,-1 0 0,-1 1 0,1-1 1,-1 1-1,0-1 0,-1 1 0,1 0 1,-2 0-1,1 0 0,0 0 0,-2 9 1,0-7-131,0 1 0,-1-1 0,0 0 0,-1 0 1,0 0-1,0 0 0,-1 0 0,0-1 1,0 0-1,-1 1 0,0-2 0,-1 1 1,0-1-1,-9 10 0,-15 11-6712</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49.903"/>
    </inkml:context>
    <inkml:brush xml:id="br0">
      <inkml:brushProperty name="width" value="0.05" units="cm"/>
      <inkml:brushProperty name="height" value="0.05" units="cm"/>
    </inkml:brush>
  </inkml:definitions>
  <inkml:trace contextRef="#ctx0" brushRef="#br0">441 17 24575,'-11'-1'0,"-1"0"0,-19-5 0,-15-1 0,31 6 0,0 1 0,0 0 0,-1 1 0,1 1 0,0 0 0,0 1 0,1 1 0,-1 0 0,-24 11 0,27-9 0,1 1 0,0 0 0,0 0 0,1 1 0,0 0 0,0 1 0,1 0 0,0 0 0,1 1 0,0 0 0,-13 21 0,16-21 0,0 0 0,0 0 0,1 0 0,0 1 0,0-1 0,1 1 0,1 0 0,0 0 0,1 0 0,0 0 0,0 13 0,1-17 0,1 0 0,0 1 0,1-1 0,-1-1 0,1 1 0,0 0 0,1 0 0,0-1 0,0 1 0,0-1 0,1 0 0,0 0 0,0 0 0,0 0 0,1-1 0,0 0 0,0 0 0,8 6 0,-1-3 25,-1-1-1,1 0 0,1-1 1,-1 0-1,1-1 1,0 0-1,1-1 0,-1-1 1,1 0-1,-1 0 0,1-2 1,0 0-1,26-1 1,-27-1-132,-1 0 0,1 0 1,-1-2-1,1 1 0,-1-2 1,0 1-1,0-2 0,0 0 1,0 0-1,-1-1 0,0 0 1,0-1-1,-1 0 0,0-1 1,11-11-1,2-7-6719</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50.491"/>
    </inkml:context>
    <inkml:brush xml:id="br0">
      <inkml:brushProperty name="width" value="0.05" units="cm"/>
      <inkml:brushProperty name="height" value="0.05" units="cm"/>
    </inkml:brush>
  </inkml:definitions>
  <inkml:trace contextRef="#ctx0" brushRef="#br0">282 137 24575,'2'-3'0,"0"0"0,0 0 0,0 0 0,-1 0 0,0 0 0,1-1 0,-1 1 0,0-1 0,0 1 0,-1 0 0,1-1 0,-1-3 0,1 1 0,-1-1 0,1 1 0,-2 0 0,1-1 0,-3-11 0,3 16 0,-1 0 0,0 0 0,0 0 0,1 0 0,-1 0 0,-1 0 0,1 0 0,0 0 0,0 1 0,-1-1 0,1 0 0,-1 1 0,1-1 0,-1 1 0,0-1 0,0 1 0,1 0 0,-4-2 0,1 2 0,1-1 0,-1 1 0,1 1 0,-1-1 0,1 0 0,-1 1 0,1 0 0,-1 0 0,1 0 0,-7 1 0,0 0 0,1 2 0,-1-1 0,1 1 0,0 1 0,0-1 0,0 1 0,-13 9 0,9-4 0,0 0 0,0 1 0,1 1 0,1 0 0,0 0 0,1 1 0,0 0 0,-13 21 0,20-28 0,0 0 0,1 0 0,0-1 0,0 1 0,0 1 0,0-1 0,1 0 0,0 0 0,0 1 0,0-1 0,1 0 0,0 1 0,0-1 0,0 1 0,0-1 0,1 0 0,0 1 0,0-1 0,1 0 0,-1 0 0,1 0 0,0 0 0,1 0 0,-1 0 0,1 0 0,0-1 0,0 1 0,4 3 0,3 3 0,0-1 0,1-1 0,0 0 0,1-1 0,0 0 0,0 0 0,1-1 0,25 9 0,-27-11 0,0-2 0,0 1 0,0-2 0,0 1 0,1-1 0,-1-1 0,1 0 0,-1-1 0,1 0 0,-1-1 0,18-3 0,-28 4 0,0 0 0,1 0 0,-1-1 0,0 1 0,1 0 0,-1-1 0,0 1 0,1 0 0,-1-1 0,0 0 0,0 1 0,0-1 0,1 0 0,-1 0 0,0 1 0,0-1 0,0 0 0,0 0 0,0 0 0,-1 0 0,1 0 0,0-1 0,0 1 0,-1 0 0,1 0 0,-1 0 0,1-1 0,-1 1 0,1-3 0,-1 3 0,-1-1 0,1 1 0,-1-1 0,0 1 0,0-1 0,0 1 0,1 0 0,-1-1 0,0 1 0,-1 0 0,1 0 0,0 0 0,0-1 0,0 1 0,-1 0 0,1 1 0,0-1 0,-1 0 0,1 0 0,-1 1 0,1-1 0,-1 0 0,0 1 0,-1-1 0,-8-1 0,1-1 0,-1 2 0,0-1 0,0 1 0,0 1 0,0 0 0,0 1 0,0 0 0,1 1 0,-1 0 0,0 0 0,1 1 0,-1 1 0,1-1 0,0 2 0,0-1 0,-13 10 0,16-10 0,0 1 0,0 1 0,0-1 0,1 1 0,0 0 0,0 1 0,0 0 0,1-1 0,-9 16 0,11-16 0,0 0 0,1 0 0,0 1 0,0-1 0,0 1 0,1-1 0,0 1 0,0-1 0,1 1 0,0 0 0,0-1 0,0 1 0,3 13 0,-2-15 12,0 0 0,1 0 0,0 0-1,0 0 1,0 0 0,0 0 0,1 0-1,0-1 1,0 1 0,0-1 0,1 0-1,-1 0 1,1 0 0,0 0 0,0-1 0,0 0-1,1 0 1,-1 0 0,1 0 0,0 0-1,-1-1 1,1 0 0,0 0 0,0 0-1,1-1 1,-1 0 0,0 0 0,8 0 0,-1 1-155,0-2 1,0 0 0,0 0 0,0-1-1,0-1 1,0 0 0,0-1 0,0 0 0,-1-1-1,1 0 1,16-9 0,2-4-6684</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51.199"/>
    </inkml:context>
    <inkml:brush xml:id="br0">
      <inkml:brushProperty name="width" value="0.05" units="cm"/>
      <inkml:brushProperty name="height" value="0.05" units="cm"/>
    </inkml:brush>
  </inkml:definitions>
  <inkml:trace contextRef="#ctx0" brushRef="#br0">1658 186 24575,'0'-2'0,"1"-11"0,-1 1 0,-1 0 0,0-1 0,-1 1 0,-3-12 0,4 19 0,-1 1 0,0 0 0,0 0 0,0 0 0,-1 0 0,1 1 0,-1-1 0,0 1 0,0-1 0,0 1 0,0 0 0,-1 0 0,1 0 0,-1 1 0,0-1 0,0 1 0,-5-3 0,-8-2 0,1 1 0,-1 1 0,0 0 0,-1 2 0,1-1 0,-1 2 0,1 1 0,-24 0 0,-141 16 0,89-1 0,1 5 0,0 4 0,2 4 0,1 3 0,1 5 0,2 3 0,-136 83 0,186-98 0,2 1 0,1 1 0,0 2 0,2 1 0,2 2 0,0 1 0,-38 55 0,54-67 0,1 1 0,1 1 0,1 0 0,1 0 0,1 1 0,-8 34 0,13-38 0,0-1 0,1 1 0,1-1 0,1 1 0,0 0 0,1 0 0,1-1 0,1 1 0,7 23 0,-5-23 0,2-1 0,0 1 0,1-1 0,1 0 0,0-1 0,1 0 0,1-1 0,15 17 0,-9-13 0,1-2 0,1 0 0,0-1 0,2-1 0,33 20 0,-14-15 0,1-1 0,1-2 0,1-1 0,0-3 0,0-1 0,71 8 0,-43-12-61,1-4-1,0-2 1,0-4 0,115-17-1,-103 4-15,0-4 1,-1-3-1,122-51 0,-153 51 77,-1-3 0,-2-2 0,-1-2 0,-1-2 0,-1-2 0,-2-2 0,60-61 0,-81 70 0,-1-1 0,-1 0 0,-1-2 0,-1 0 0,23-52 0,-32 57 0,-1-1 0,-1 1 0,-1-2 0,-1 1 0,-1-1 0,-2 0 0,0 0 0,-2-31 0,-1 44 24,-1 0-1,-1 0 1,0 0 0,-1 1-1,0-1 1,-1 0 0,0 1-1,-1 0 1,0 0-1,-1 1 1,-1-1 0,-13-17-1,10 16 8,-2 1 0,1 0-1,-2 1 1,0 0 0,0 0-1,-1 2 1,0 0 0,0 0 0,-23-8-1,7 5 27,0 1 0,0 2 0,-1 1 0,0 1 0,-32-2 0,3 5-911,-102 4 1,138 1-5973</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51.643"/>
    </inkml:context>
    <inkml:brush xml:id="br0">
      <inkml:brushProperty name="width" value="0.05" units="cm"/>
      <inkml:brushProperty name="height" value="0.05" units="cm"/>
    </inkml:brush>
  </inkml:definitions>
  <inkml:trace contextRef="#ctx0" brushRef="#br0">1 1025 24575,'0'2'0,"2"10"0,-1-12 0,0 1 0,0-1 0,0 1 0,-1-1 0,1 0 0,0 0 0,0 1 0,0-1 0,0 0 0,0 0 0,0 0 0,0 0 0,0 0 0,0 0 0,1 0 0,2-1 0,-1 1 0,1-1 0,-1 0 0,1 0 0,-1-1 0,0 1 0,1 0 0,-1-1 0,0 0 0,0 0 0,0 0 0,4-4 0,34-35 0,-30 29 0,86-91 0,88-96 0,83-95 0,-180 206 0,118-91 0,-119 117 0,-76 56 0,0-1 0,0 2 0,0 0 0,1 0 0,0 1 0,17-4 0,-26 7 13,-1 1 0,0 0 0,1 0 1,-1 0-1,0 0 0,1 0 0,-1 0 0,1 1 0,-1-1 0,0 1 0,0-1 0,1 1 0,-1 0 0,0 0 0,0 0 0,0 0 0,0 0 0,0 1 0,0-1 1,0 1-1,0-1 0,2 4 0,2 2-96,-1 0 0,-1 0 0,1 1 0,5 15 0,4 5-1168,-6-16-5575</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51.967"/>
    </inkml:context>
    <inkml:brush xml:id="br0">
      <inkml:brushProperty name="width" value="0.05" units="cm"/>
      <inkml:brushProperty name="height" value="0.05" units="cm"/>
    </inkml:brush>
  </inkml:definitions>
  <inkml:trace contextRef="#ctx0" brushRef="#br0">26 1 24575,'-3'0'0,"-17"1"0,18 3 0,12 4 0,1-2 0,1-1 0,0-1 0,0 0 0,0-1 0,18 3 0,-14-3 0,0 1 0,-1 0 0,23 10 0,-34-13 0,-1 1 0,1 0 0,0 1 0,-1-1 0,1 1 0,-1-1 0,0 1 0,0 0 0,0 0 0,0 1 0,0-1 0,-1 0 0,0 1 0,1 0 0,-1-1 0,-1 1 0,3 7 0,-2-6 22,-2-1-1,1 1 0,-1 0 1,1 1-1,-1-1 0,0 0 1,-1 0-1,0 0 0,1 0 1,-2-1-1,1 1 0,0 0 1,-1 0-1,0-1 0,-3 6 1,-4 7-591,0-1 0,-19 23 0,3-6-6257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55.799"/>
    </inkml:context>
    <inkml:brush xml:id="br0">
      <inkml:brushProperty name="width" value="0.05" units="cm"/>
      <inkml:brushProperty name="height" value="0.05" units="cm"/>
    </inkml:brush>
  </inkml:definitions>
  <inkml:trace contextRef="#ctx0" brushRef="#br0">1842 3676 24575,'-22'9'0,"18"-5"0,15-7 0,8-7 0,-1 0 0,0-1 0,-1-1 0,0-1 0,-1-1 0,20-20 0,-11 8 0,0-1 0,-2-2 0,-1 0 0,29-53 0,-14 12 0,30-82 0,-19 28 0,-5-3 0,32-161 0,-66 237 0,-2 0 0,-1-1 0,-4 1 0,-5-85 0,0 105 0,-2 0 0,-1 0 0,-2 0 0,-1 1 0,-1 0 0,-1 0 0,-2 1 0,-29-48 0,28 56 0,0 0 0,-2 1 0,0 1 0,-2 1 0,0 0 0,-1 1 0,0 1 0,-37-23 0,31 25 0,0 1 0,-1 1 0,0 2 0,0 1 0,-1 0 0,-1 2 0,-45-6 0,-70-3 0,-1 6 0,-265 17 0,244 15 0,-7 0 0,137-19 0,0-2 0,-67-6 0,88 2 0,0-1 0,0 0 0,1 0 0,-1-1 0,1-1 0,0 0 0,0-1 0,1-1 0,0 1 0,0-2 0,1 0 0,-19-19 0,10 6 0,0-1 0,1 0 0,2-1 0,0-1 0,-15-33 0,18 27 0,0-1 0,2 0 0,2-1 0,1 0 0,1-1 0,2 0 0,1 0 0,2-1 0,2-47 0,3 31 0,3-1 0,3 2 0,1-1 0,3 1 0,30-81 0,88-178 0,-114 277 0,-1-1 0,15-56 0,-29 84 0,0 0 0,0 0 0,-1-1 0,0 1 0,0 0 0,0-1 0,-1 1 0,0 0 0,0 0 0,0 0 0,-1-1 0,-2-6 0,-4-5 0,0 1 0,-12-18 0,19 34 0,-9-30 0,9 26 0,0 1 0,0 0 0,0-1 0,0 1 0,0 0 0,-1 0 0,-2-4 0,3 6 0,0 0 0,1 0 0,-1 0 0,0 1 0,0-1 0,0 0 0,0 1 0,-1-1 0,1 1 0,0-1 0,0 1 0,0-1 0,0 1 0,-1 0 0,1-1 0,0 1 0,0 0 0,0 0 0,-1 0 0,1 0 0,0 0 0,0 0 0,-1 1 0,1-1 0,-2 1 0,-2 0 0,0 1 0,0 0 0,0 0 0,1 1 0,-1-1 0,0 1 0,1 0 0,0 1 0,-7 5 0,-34 37 0,41-41 0,-113 133 296,-75 80-1957,177-202-5165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47.212"/>
    </inkml:context>
    <inkml:brush xml:id="br0">
      <inkml:brushProperty name="width" value="0.05" units="cm"/>
      <inkml:brushProperty name="height" value="0.05" units="cm"/>
    </inkml:brush>
  </inkml:definitions>
  <inkml:trace contextRef="#ctx0" brushRef="#br0">68 155 24575,'-7'-1'0,"1"0"0,0-1 0,0 0 0,0 0 0,0 0 0,0-1 0,-9-6 0,14 9 0,1-1 0,-1 1 0,1 0 0,-1 0 0,1-1 0,-1 1 0,1 0 0,-1-1 0,1 1 0,-1-1 0,1 1 0,0 0 0,-1-1 0,1 1 0,0-1 0,-1 1 0,1-1 0,0 1 0,0-1 0,-1 1 0,1-1 0,0 1 0,0-1 0,0 0 0,0 1 0,0-1 0,0 1 0,0-1 0,0 1 0,0-1 0,0 0 0,1 0 0,-1 0 0,1 0 0,0 0 0,0 0 0,-1 0 0,1 0 0,0 1 0,0-1 0,0 0 0,0 1 0,0-1 0,0 0 0,2 0 0,40-12 0,-41 12 0,241-66 0,-191 43 0,-52 24 0,1 0 0,-1 0 0,0 0 0,1 0 0,-1 0 0,0 0 0,1 1 0,-1-1 0,0 0 0,0 0 0,1 1 0,-1-1 0,0 0 0,1 0 0,-1 1 0,0-1 0,0 0 0,0 1 0,0-1 0,1 0 0,-1 1 0,0-1 0,0 0 0,0 1 0,0-1 0,0 0 0,0 1 0,0-1 0,0 0 0,0 1 0,0-1 0,0 0 0,0 1 0,0-1 0,0 0 0,0 1 0,0 19 0,0-18 0,-2 22 0,1 44 0,1-62 0,1 1 0,0-1 0,0 0 0,0 0 0,1 0 0,0 0 0,0 0 0,4 8 0,3-4-1365,-1-3-5461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56.204"/>
    </inkml:context>
    <inkml:brush xml:id="br0">
      <inkml:brushProperty name="width" value="0.05" units="cm"/>
      <inkml:brushProperty name="height" value="0.05" units="cm"/>
    </inkml:brush>
  </inkml:definitions>
  <inkml:trace contextRef="#ctx0" brushRef="#br0">2 49 24575,'-1'-7'0,"1"7"0,0 0 0,0-1 0,0 1 0,0-1 0,0 1 0,0-1 0,0 1 0,0-1 0,0 1 0,0-1 0,0 1 0,0-1 0,0 1 0,0-1 0,0 1 0,1-1 0,-1 1 0,0-1 0,0 1 0,0 0 0,1-1 0,-1 1 0,0-1 0,1 1 0,-1 0 0,0-1 0,1 1 0,-1 0 0,0 0 0,1-1 0,-1 1 0,1 0 0,-1 0 0,1-1 0,-1 1 0,0 0 0,1 0 0,0 0 0,14-6 0,0 1 0,1 1 0,-1 1 0,1 0 0,0 1 0,19 0 0,-22 1 0,-4 0 0,1 1 0,0 0 0,-1 0 0,1 1 0,-1 1 0,0 0 0,1 0 0,-1 0 0,0 1 0,14 7 0,-10-3 0,-1 1 0,0 0 0,0 0 0,-1 2 0,0-1 0,13 15 0,58 57 342,-72-72-586,1-1 0,1 0 0,0-1 0,0 0 1,0 0-1,16 4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58.839"/>
    </inkml:context>
    <inkml:brush xml:id="br0">
      <inkml:brushProperty name="width" value="0.05" units="cm"/>
      <inkml:brushProperty name="height" value="0.05" units="cm"/>
    </inkml:brush>
  </inkml:definitions>
  <inkml:trace contextRef="#ctx0" brushRef="#br0">3277 0 24575,'-1'0'0,"0"0"0,1 0 0,-1 0 0,1 1 0,-1-1 0,1 0 0,-1 0 0,1 0 0,-1 1 0,1-1 0,-1 0 0,1 0 0,-1 1 0,1-1 0,0 1 0,-1-1 0,1 0 0,0 1 0,-1-1 0,1 1 0,0-1 0,-1 1 0,1-1 0,0 1 0,0-1 0,-1 1 0,1-1 0,0 1 0,0-1 0,0 1 0,0-1 0,0 1 0,0-1 0,0 1 0,0-1 0,0 1 0,0 0 0,0-1 0,0 1 0,0-1 0,0 1 0,1-1 0,-1 1 0,0-1 0,1 1 0,9 29 0,-8-26 0,3 13 0,0 0 0,-2 1 0,0-1 0,-1 1 0,-1 0 0,0 0 0,-2 0 0,0-1 0,-5 29 0,3-30 0,-1-1 0,-1 1 0,0-1 0,-1 1 0,-1-1 0,0-1 0,-1 0 0,0 0 0,-1 0 0,-20 22 0,16-23 0,-1 0 0,0-1 0,0-1 0,-1 0 0,-1-1 0,0 0 0,0-2 0,-1 0 0,-23 8 0,-5-2 0,-2-2 0,1-2 0,-1-2 0,0-2 0,-1-3 0,-48-1 0,-287-35 0,241 16 0,-540-49 0,-2 34 0,394 42 0,252-5 0,1 1 0,-1 1 0,1 3 0,1 1 0,-57 24 0,81-29 0,1 1 0,-1 0 0,1 0 0,0 1 0,1 0 0,0 1 0,0 0 0,1 1 0,0 0 0,1 0 0,0 1 0,-12 22 0,11-15 0,2 0 0,0 0 0,1 0 0,1 1 0,1 0 0,0 0 0,1 0 0,1 26 0,11 423 0,1-170 0,-1 13 0,1 92 0,-2-272 0,0 6 0,-8-134 342,0-7-2049</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59.181"/>
    </inkml:context>
    <inkml:brush xml:id="br0">
      <inkml:brushProperty name="width" value="0.05" units="cm"/>
      <inkml:brushProperty name="height" value="0.05" units="cm"/>
    </inkml:brush>
  </inkml:definitions>
  <inkml:trace contextRef="#ctx0" brushRef="#br0">18 1 24575,'-3'0'0,"-1"2"0,-3 2 0,3 0 0,5-2 0,5 0 0,5 6 0,3 3 0,2 3 0,1 0 0,1 0 0,0 0 0,0 1 0,3 1 0,0-2 0,0-4 0,2-4 0,-3-2-8191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59.540"/>
    </inkml:context>
    <inkml:brush xml:id="br0">
      <inkml:brushProperty name="width" value="0.05" units="cm"/>
      <inkml:brushProperty name="height" value="0.05" units="cm"/>
    </inkml:brush>
  </inkml:definitions>
  <inkml:trace contextRef="#ctx0" brushRef="#br0">76 100 24575,'2'-1'0,"0"1"0,0-1 0,0 1 0,0-1 0,-1 0 0,1 0 0,0 1 0,0-1 0,0 0 0,-1-1 0,1 1 0,-1 0 0,3-3 0,22-23 0,-17 16 0,-1 3 0,-6 6 0,1 0 0,-1 0 0,0 0 0,0 0 0,0 0 0,0-1 0,0 1 0,-1-1 0,1 1 0,-1-1 0,0 0 0,1 0 0,0-5 0,-15 25 0,10-11 2,-21 44-457,-2-2-1,-58 83 0,63-106-6370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00.253"/>
    </inkml:context>
    <inkml:brush xml:id="br0">
      <inkml:brushProperty name="width" value="0.05" units="cm"/>
      <inkml:brushProperty name="height" value="0.05" units="cm"/>
    </inkml:brush>
  </inkml:definitions>
  <inkml:trace contextRef="#ctx0" brushRef="#br0">1530 120 24575,'0'-4'0,"-1"1"0,1-1 0,-1 0 0,0 1 0,0-1 0,0 0 0,0 1 0,-1-1 0,1 1 0,-1 0 0,0-1 0,0 1 0,0 0 0,-1 0 0,1 0 0,-1 0 0,1 1 0,-1-1 0,0 1 0,0 0 0,0-1 0,0 1 0,-1 1 0,1-1 0,-5-2 0,-9-2 0,0 0 0,0 1 0,0 1 0,-19-3 0,-10 1 0,-1 1 0,0 3 0,0 2 0,0 2 0,0 2 0,-79 17 0,33 2 0,1 4 0,-114 50 0,138-48 0,2 2 0,1 3 0,1 3 0,-77 60 0,123-83 0,0 1 0,2 1 0,0 1 0,0 0 0,2 1 0,0 1 0,-16 29 0,26-41 0,0 1 0,1-1 0,0 1 0,1 0 0,-1-1 0,2 1 0,-1 0 0,1 0 0,0 0 0,1 0 0,-1 0 0,2 1 0,-1-1 0,1 0 0,0 0 0,1 0 0,0 0 0,0-1 0,1 1 0,0 0 0,0-1 0,1 0 0,0 0 0,7 10 0,1-2 0,1-1 0,1 0 0,0-1 0,1-1 0,0 0 0,1-1 0,0-1 0,0 0 0,1-1 0,21 7 0,18 6 0,111 27 0,-26-20-380,1-5-1,284 8 0,290-65-760,-112-50 1172,-440 49-224,260-88 1,-412 118 182,142-58-67,-137 54 96,0-1 0,-1 0 1,0-2-1,0 0 0,-1 0 1,19-20-1,-30 26 47,0 1 0,0-1 0,-1 1 0,1-1 0,-1 0-1,0-1 1,-1 1 0,1 0 0,-1-1 0,0 0 0,-1 1 0,1-1 0,-1 0 0,0 0 0,0 0-1,-1 0 1,0 0 0,0 0 0,0 0 0,-2-6 0,0 3 27,-1 0-1,0 1 1,0-1 0,0 1 0,-2-1-1,1 1 1,-1 1 0,0-1-1,0 1 1,-1-1 0,0 1 0,-9-8-1,-2 1-92,-1 0 0,0 1 0,0 1 0,-1 1 0,-1 0 0,-37-14 0,3 7 0,-81-18 0,-11 8-87,0 7-1,-2 6 0,-253 8 1,-442 92-264,478-15-898,275-49-4992</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00.827"/>
    </inkml:context>
    <inkml:brush xml:id="br0">
      <inkml:brushProperty name="width" value="0.05" units="cm"/>
      <inkml:brushProperty name="height" value="0.05" units="cm"/>
    </inkml:brush>
  </inkml:definitions>
  <inkml:trace contextRef="#ctx0" brushRef="#br0">0 1 24575,'4'437'0,"21"0"0,-4-242 0,16 257 0,-37-444 0,0-2 0,0 1 0,0-1 0,1 0 0,1 10 0,-1-14 0,-1 0 0,1-1 0,0 1 0,0 0 0,-1-1 0,1 1 0,0-1 0,0 1 0,1-1 0,-1 0 0,0 1 0,0-1 0,1 0 0,-1 0 0,0 0 0,1 0 0,-1 0 0,1 0 0,0 0 0,2 1 0,5 1 0,1-1 0,-1 0 0,0 0 0,1-1 0,17 0 0,53-6 0,-58 3 0,645-80-1215,-184 18 96,294 0 845,2 32-25,-761 32 311,-2 0 14,-1-1 1,1 0-1,-1-1 1,17-4-1,-31 5 0,0 1 0,0 0-1,0 0 1,0-1 0,0 1 0,0-1 0,0 1-1,0-1 1,-1 1 0,1-1 0,0 0 0,0 1-1,0-1 1,0-1 0,0 2-2,-1-1 0,0 1-1,0-1 1,0 1 0,0 0 0,0-1-1,0 1 1,0-1 0,0 1 0,0-1 0,0 1-1,0 0 1,0-1 0,0 1 0,0-1 0,0 1-1,0 0 1,0-1 0,0 1 0,0-1-1,-1 1 1,1 0 0,0-1 0,-1 1 0,-1-3-46,0 1 0,0 0 1,0-1-1,-1 1 0,1 0 1,-6-3-1,-17-9-6236</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01.198"/>
    </inkml:context>
    <inkml:brush xml:id="br0">
      <inkml:brushProperty name="width" value="0.05" units="cm"/>
      <inkml:brushProperty name="height" value="0.05" units="cm"/>
    </inkml:brush>
  </inkml:definitions>
  <inkml:trace contextRef="#ctx0" brushRef="#br0">17 25 24575,'-7'-21'0,"2"18"0,2 12 0,2 27 0,1 0 0,2-1 0,13 70 0,-6-55 0,1 20 0,58 422 0,-35 2 0,-32-481 0,-2 44 0,4 0 0,11 66 0,-14-120 75,1-3-133,-1 1 1,0-1-1,0 1 0,1-1 1,-1 1-1,0 0 1,0-1-1,0 1 0,0-1 1,0 1-1,0-1 1,0 1-1,0 0 0,0-1 1,0 1-1,0-1 1,0 1-1,-1-1 1,1 1-1,0-1 0,0 1 1,0-1-1,-1 1 1,1 0-1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05.574"/>
    </inkml:context>
    <inkml:brush xml:id="br0">
      <inkml:brushProperty name="width" value="0.05" units="cm"/>
      <inkml:brushProperty name="height" value="0.05" units="cm"/>
    </inkml:brush>
  </inkml:definitions>
  <inkml:trace contextRef="#ctx0" brushRef="#br0">104 412 24575,'-26'-19'0,"24"18"0,1 0 0,0 0 0,0-1 0,0 1 0,0 0 0,0 0 0,1 0 0,-1-1 0,0 1 0,0-1 0,1 1 0,-1 0 0,1-1 0,-1 1 0,1-1 0,0 1 0,-1-4 0,2 5 0,-1 0 0,1 0 0,-1 0 0,1 0 0,-1 0 0,0 0 0,1 1 0,-1-1 0,1 0 0,-1 0 0,0 0 0,1 0 0,-1 0 0,1 1 0,-1-1 0,0 0 0,1 0 0,-1 1 0,0-1 0,0 0 0,1 1 0,-1-1 0,0 0 0,1 1 0,-1-1 0,0 0 0,0 1 0,0-1 0,1 0 0,-1 1 0,12 15 0,7 20 0,-1 1 0,-2 1 0,-1 0 0,-2 1 0,-2 0 0,6 44 0,-3 19 0,-13-91 0,-1 0 0,0 0 0,-1 0 0,0 0 0,-1 0 0,0 0 0,-4 12 0,6-21 0,-1 0 0,1 0 0,-1-1 0,0 1 0,1 0 0,-1 0 0,0-1 0,0 1 0,0 0 0,-1-1 0,1 1 0,0-1 0,0 0 0,-1 1 0,1-1 0,-1 0 0,1 0 0,-1 0 0,0 0 0,1 0 0,-1 0 0,0 0 0,0 0 0,1-1 0,-1 1 0,0-1 0,0 1 0,0-1 0,0 0 0,-2 0 0,1 0 0,0-1 0,-1 0 0,1 0 0,0-1 0,0 1 0,1 0 0,-1-1 0,0 0 0,0 0 0,1 0 0,-1 0 0,1 0 0,-1 0 0,1-1 0,0 1 0,0-1 0,-2-3 0,-8-14 0,1 0 0,0 0 0,2-1 0,0 0 0,2-1 0,-9-35 0,6 4 0,-6-90 0,13 104 0,3 0 0,1 0 0,2 0 0,1 0 0,11-42 0,-10 62 0,1 1 0,1 0 0,0 0 0,1 0 0,13-19 0,-14 27 0,0 0 0,0 0 0,2 1 0,-1 0 0,1 0 0,0 1 0,0 0 0,1 1 0,11-6 0,-14 8 0,0 2 0,0-1 0,1 1 0,-1 0 0,1 1 0,-1 0 0,1 0 0,0 1 0,0-1 0,0 2 0,0-1 0,0 1 0,0 1 0,0-1 0,0 1 0,0 1 0,0-1 0,9 4 0,-9-1 0,0-1 0,0 1 0,0 1 0,-1-1 0,1 1 0,-1 1 0,0-1 0,-1 1 0,1 0 0,-1 1 0,-1 0 0,1 0 0,-1 0 0,0 0 0,-1 1 0,5 10 0,-2-1 0,-1 1 0,0-1 0,-2 1 0,0 0 0,-1 0 0,-1 1 0,0-1 0,-2 0 0,0 1 0,-1-1 0,-1 1 0,0-1 0,-2 0 0,-7 24 0,5-21 0,-1-1 0,-2 0 0,0 0 0,-1-1 0,0 0 0,-2 0 0,0-1 0,-1-1 0,-1 0 0,-1-1 0,-31 27 0,17-26 0,16-17 0,13 0 0,0 0 0,0-1 0,-1 1 0,1-1 0,0 1 0,0-1 0,0 1 0,0-1 0,0 1 0,-1-1 0,1 1 0,0-1 0,0 0 0,0 1 0,1-1 0,-1 1 0,0-1 0,0 1 0,0-1 0,0 1 0,0-1 0,1 1 0,-1-1 0,0 1 0,0 0 0,1-2 0,4-6 0,0-1 0,0 1 0,1 0 0,-1 0 0,2 1 0,-1-1 0,1 1 0,1 1 0,-1 0 0,15-10 0,-6 6 0,0 1 0,0 0 0,1 1 0,33-10 0,-41 15 0,1 1 0,-1 0 0,1 0 0,0 1 0,-1 0 0,1 1 0,0 0 0,0 0 0,-1 1 0,1 1 0,-1 0 0,1 0 0,-1 0 0,1 1 0,-1 1 0,0 0 0,-1 0 0,1 1 0,-1-1 0,1 2 0,-2-1 0,1 2 0,-1-1 0,1 1 0,-2-1 0,1 2 0,-1-1 0,0 1 0,-1 0 0,1 0 0,-2 1 0,1 0 0,-1-1 0,4 14 0,-6-12 0,1 0 0,-1 1 0,0-1 0,-1 1 0,-1-1 0,1 1 0,-2 0 0,1-1 0,-2 1 0,1 0 0,-1-1 0,-1 0 0,0 1 0,0-1 0,-1 0 0,-1-1 0,1 1 0,-2-1 0,1 0 0,-1 0 0,0 0 0,-9 8 0,5-7 0,1 0 0,-1-2 0,-1 1 0,1-1 0,-1-1 0,-1 0 0,1 0 0,-1-1 0,-1-1 0,1 0 0,-1 0 0,0-1 0,1-1 0,-2 0 0,1-1 0,0-1 0,-20 1 0,-18-8-1365,5-4-5461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05.949"/>
    </inkml:context>
    <inkml:brush xml:id="br0">
      <inkml:brushProperty name="width" value="0.05" units="cm"/>
      <inkml:brushProperty name="height" value="0.05" units="cm"/>
    </inkml:brush>
  </inkml:definitions>
  <inkml:trace contextRef="#ctx0" brushRef="#br0">0 168 24575,'3'-2'0,"-1"1"0,1-1 0,0 0 0,-1 1 0,1-1 0,0 1 0,0 0 0,0 0 0,0 0 0,0 0 0,0 1 0,6-1 0,43-1 0,-36 2 0,17-1 0,-1-2 0,0-1 0,39-11 0,92-33 0,-148 43 0,-9 4 0,0-1 0,1 0 0,-1-1 0,0 1 0,0-1 0,-1-1 0,1 1 0,6-6 0,-12 9 0,1 0 0,-1 0 0,0 0 0,0-1 0,0 1 0,1 0 0,-1 0 0,0-1 0,0 1 0,0 0 0,1 0 0,-1-1 0,0 1 0,0 0 0,0-1 0,0 1 0,0 0 0,0-1 0,0 1 0,0 0 0,0 0 0,0-1 0,0 1 0,0 0 0,0-1 0,0 1 0,0 0 0,0-1 0,0 1 0,0 0 0,0-1 0,0 1 0,0 0 0,-1 0 0,1-1 0,-13-7 0,-16 1 0,-6 0 0,3 2 0,-33-3 0,64 8 0,-1 0 0,1 0 0,-1 0 0,0 0 0,1 0 0,-1 0 0,1 1 0,-1-1 0,1 0 0,-1 1 0,1-1 0,-1 1 0,1 0 0,-1-1 0,1 1 0,-1 0 0,1 0 0,0 0 0,0 0 0,-1 0 0,1 0 0,0 0 0,0 0 0,0 1 0,0-1 0,0 0 0,1 1 0,-1-1 0,0 0 0,1 1 0,-1-1 0,0 1 0,1-1 0,0 1 0,-1 0 0,1-1 0,0 1 0,0-1 0,0 4 0,1 7 0,-1-1 0,2 1 0,0-1 0,5 18 0,-2-8 0,1 7 11,54 228 317,-44-202-896,1-2 0,43 87 0,-40-103-6258</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06.481"/>
    </inkml:context>
    <inkml:brush xml:id="br0">
      <inkml:brushProperty name="width" value="0.05" units="cm"/>
      <inkml:brushProperty name="height" value="0.05" units="cm"/>
    </inkml:brush>
  </inkml:definitions>
  <inkml:trace contextRef="#ctx0" brushRef="#br0">68 460 24575,'0'-20'0,"-1"-49"0,0 63 0,1 1 0,-1-1 0,0 1 0,-1-1 0,1 1 0,-1 0 0,0 0 0,0 0 0,-4-7 0,6 12 0,0 0 0,-1 0 0,1 0 0,0 0 0,0 0 0,0-1 0,0 1 0,0 0 0,0 0 0,0 0 0,0 0 0,0 0 0,0 0 0,0 0 0,-1 0 0,1-1 0,0 1 0,0 0 0,0 0 0,0 0 0,0 0 0,0 0 0,-1 0 0,1 0 0,0 0 0,0 0 0,0 0 0,0 0 0,0 0 0,-1 0 0,1 0 0,0 0 0,0 0 0,0 0 0,0 0 0,0 0 0,-1 0 0,1 0 0,0 0 0,0 0 0,0 0 0,0 0 0,0 0 0,0 0 0,-1 1 0,1-1 0,-4 9 0,2 12 0,5 5 0,1-1 0,2 1 0,0-1 0,2-1 0,16 38 0,-7-19 0,24 74 0,51 126 0,-131-331 0,-85-203 0,107 243 0,1-2 0,3 0 0,2 0 0,-5-64 0,15 100 0,0 0 0,2 0 0,-1-1 0,2 1 0,0 1 0,1-1 0,0 0 0,1 1 0,9-23 0,-11 31 0,1 0 0,0 0 0,0 0 0,0 1 0,1-1 0,-1 1 0,1 0 0,0 0 0,0 0 0,1 0 0,-1 0 0,1 1 0,0 0 0,-1 0 0,1 1 0,1-1 0,-1 1 0,0 0 0,1 0 0,-1 1 0,1-1 0,-1 1 0,1 1 0,0-1 0,-1 1 0,8 0 0,-6 0 0,-1 1 0,1-1 0,0 2 0,0-1 0,-1 1 0,1 0 0,-1 0 0,1 0 0,-1 1 0,0 0 0,0 0 0,0 1 0,0 0 0,-1 0 0,0 0 0,0 1 0,0-1 0,0 1 0,0 1 0,-1-1 0,0 0 0,0 1 0,-1 0 0,0 0 0,0 0 0,0 0 0,0 1 0,2 11 0,-2-5 0,0 1 0,-1 0 0,-1 0 0,0-1 0,-1 1 0,0 0 0,-1 0 0,-1 0 0,0 0 0,-1-1 0,0 1 0,-1-1 0,-7 17 0,3-14 0,0 0 0,-1-1 0,0 0 0,-23 27 0,27-37 0,0 1 0,0-1 0,-1 1 0,0-1 0,0-1 0,0 1 0,-1-1 0,1-1 0,-1 1 0,0-1 0,0 0 0,0 0 0,-15 3 0,19-6-44,0 0 0,1 0 0,-1 0 0,0 0 0,0-1 0,0 1 0,1-1 0,-1 0 0,0 0 0,1 0 0,-1 0 0,0 0 0,1 0 0,-1-1 0,1 1 0,0-1 0,-1 1 0,1-1-1,0 0 1,0 0 0,0 0 0,1 0 0,-1-1 0,0 1 0,1 0 0,-1-1 0,1 1 0,0-1 0,0 0 0,-1-4 0,-3-8-6782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47.552"/>
    </inkml:context>
    <inkml:brush xml:id="br0">
      <inkml:brushProperty name="width" value="0.05" units="cm"/>
      <inkml:brushProperty name="height" value="0.05" units="cm"/>
    </inkml:brush>
  </inkml:definitions>
  <inkml:trace contextRef="#ctx0" brushRef="#br0">10 18 24575,'0'-3'0,"-3"-4"0,-4-1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08.418"/>
    </inkml:context>
    <inkml:brush xml:id="br0">
      <inkml:brushProperty name="width" value="0.05" units="cm"/>
      <inkml:brushProperty name="height" value="0.05" units="cm"/>
    </inkml:brush>
  </inkml:definitions>
  <inkml:trace contextRef="#ctx0" brushRef="#br0">538 509 24575,'13'-15'0,"-1"0"0,0-1 0,-1 0 0,-1-1 0,0-1 0,-1 1 0,-1-1 0,-1-1 0,-1 1 0,0-1 0,4-32 0,-8 40 0,-1-1 0,-1 0 0,0 1 0,0-1 0,-1 0 0,-1 1 0,0-1 0,0 1 0,-5-13 0,3 16 0,1-1 0,-1 1 0,-1 1 0,1-1 0,-1 0 0,-1 1 0,1 0 0,-1 1 0,-1-1 0,1 1 0,-1 0 0,-14-9 0,11 9 0,1 1 0,-1 0 0,0 0 0,0 1 0,0 1 0,0 0 0,-1 0 0,1 1 0,-1 0 0,-17 0 0,12 2 0,0 1 0,1 0 0,-1 1 0,1 1 0,-1 1 0,-26 9 0,21-5 0,1 1 0,1 1 0,0 1 0,0 0 0,1 2 0,1 0 0,0 0 0,0 2 0,2 0 0,-24 30 0,30-33 0,1 0 0,0 1 0,1 0 0,0 1 0,1-1 0,1 1 0,0 1 0,0-1 0,2 0 0,0 1 0,1 0 0,0 0 0,1 0 0,1 0 0,0 0 0,1 0 0,0 0 0,2 0 0,0-1 0,0 1 0,1-1 0,1 1 0,0-1 0,1-1 0,1 1 0,0-1 0,1 0 0,0-1 0,1 0 0,12 13 0,2-1 0,0-1 0,2-1 0,0-1 0,44 26 0,120 57 0,0 0 0,-178-97 0,-1 0 0,0 0 0,0 1 0,-1 0 0,0 1 0,0 0 0,-1 0 0,7 12 0,-12-17 0,-1 0 0,0-1 0,0 1 0,-1 0 0,1 0 0,-1 0 0,0 0 0,0 1 0,0-1 0,-1 0 0,1 0 0,-1 1 0,0-1 0,0 0 0,-1 0 0,1 1 0,-1-1 0,0 0 0,0 0 0,0 0 0,-1 0 0,1 0 0,-1 0 0,0 0 0,0 0 0,-5 5 0,-1 1 0,0-1 0,-1 0 0,0 0 0,0-1 0,-1 0 0,0 0 0,0-1 0,-1-1 0,0 0 0,0 0 0,-15 4 0,0 0 0,-1-2 0,0-1 0,0-2 0,-28 3 0,37-6 0,0-1 0,-1-1 0,1 0 0,0-2 0,0 0 0,0-1 0,1-1 0,-1 0 0,-25-11 0,34 12 0,1-1 0,0 0 0,1-1 0,-1 1 0,1-1 0,-1-1 0,2 0 0,-1 0 0,1 0 0,-1-1 0,2 1 0,-1-1 0,1-1 0,0 1 0,1-1 0,-1 0 0,2 0 0,-1 0 0,1-1 0,0 1 0,-1-10 0,3 9 0,0 0 0,1 0 0,0 0 0,1 0 0,0 0 0,0 0 0,1 0 0,0 0 0,1 1 0,-1-1 0,2 1 0,-1-1 0,1 1 0,1 0 0,-1 1 0,1-1 0,12-12 0,-13 16 0,-1 0 0,1 0 0,1 0 0,-1 1 0,0 0 0,1 0 0,0 0 0,-1 0 0,1 1 0,0 0 0,1 0 0,-1 0 0,7-1 0,-7 2 0,-1 1 0,1 0 0,0 0 0,-1 0 0,1 1 0,0 0 0,-1-1 0,1 2 0,-1-1 0,1 0 0,-1 1 0,0 0 0,1 0 0,-1 0 0,0 1 0,0-1 0,5 6 0,3 3 0,-1 1 0,-1 1 0,1 0 0,-2 0 0,0 1 0,-1 0 0,11 25 0,0-2 0,-9-17-341,1-1 0,1-1-1,23 29 1,-12-24-6485</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08.760"/>
    </inkml:context>
    <inkml:brush xml:id="br0">
      <inkml:brushProperty name="width" value="0.05" units="cm"/>
      <inkml:brushProperty name="height" value="0.05" units="cm"/>
    </inkml:brush>
  </inkml:definitions>
  <inkml:trace contextRef="#ctx0" brushRef="#br0">28 53 24575,'0'-5'0,"-3"-6"0,-1-3 0,-2 1 0,-1 5 0,1 7 0,5 6 0,2 9 0,4 5 0,1 4 0,3 8 0,2 3 0,-1 3 0,2 0 0,-2-3 0,-3-1 0,1-4 0,-1-6-8191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09.096"/>
    </inkml:context>
    <inkml:brush xml:id="br0">
      <inkml:brushProperty name="width" value="0.05" units="cm"/>
      <inkml:brushProperty name="height" value="0.05" units="cm"/>
    </inkml:brush>
  </inkml:definitions>
  <inkml:trace contextRef="#ctx0" brushRef="#br0">26 7 24575,'0'-2'0,"-3"-2"0,-1 3 0,-2 2 0,-1 6 0,1 3-8191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09.436"/>
    </inkml:context>
    <inkml:brush xml:id="br0">
      <inkml:brushProperty name="width" value="0.05" units="cm"/>
      <inkml:brushProperty name="height" value="0.05" units="cm"/>
    </inkml:brush>
  </inkml:definitions>
  <inkml:trace contextRef="#ctx0" brushRef="#br0">218 591 24575,'1'0'0,"1"0"0,-1 0 0,0 0 0,0 0 0,1-1 0,-1 1 0,0 0 0,0-1 0,0 1 0,1-1 0,-1 1 0,0-1 0,0 0 0,0 1 0,0-1 0,0 0 0,0 0 0,0 0 0,0 0 0,0 0 0,0-1 0,1-1 0,0 0 0,-1 0 0,0 0 0,0 0 0,0 0 0,0-1 0,0 1 0,0-5 0,0-2 0,-1 0 0,0 0 0,-1 0 0,-2-19 0,1 24 0,1-1 0,-1 1 0,0 0 0,0-1 0,0 1 0,-1 0 0,0 0 0,0 0 0,0 1 0,0-1 0,-1 1 0,-7-8 0,8 10 0,1 0 0,-1 1 0,1-1 0,-1 1 0,1-1 0,-1 1 0,0 0 0,0 0 0,0 0 0,0 0 0,0 1 0,0-1 0,0 1 0,0-1 0,0 1 0,0 0 0,0 0 0,0 1 0,0-1 0,0 1 0,0-1 0,1 1 0,-1 0 0,0 0 0,-5 3 0,-1 1 0,0 0 0,1 1 0,0 0 0,0 1 0,0 0 0,1 0 0,0 1 0,0 0 0,1 0 0,0 0 0,0 1 0,1 0 0,1 0 0,-1 0 0,-3 12 0,4-9 0,0 0 0,1 0 0,0 0 0,1 1 0,0-1 0,1 1 0,1-1 0,0 1 0,0-1 0,1 1 0,1-1 0,3 14 0,-1-17 0,-1 1 0,1-1 0,1-1 0,0 1 0,0 0 0,0-1 0,1 0 0,0-1 0,1 1 0,0-1 0,0 0 0,1-1 0,-1 0 0,1 0 0,1-1 0,10 6 0,-14-8 0,1 0 0,0-1 0,-1 1 0,1-1 0,1 0 0,-1-1 0,0 0 0,0 0 0,0 0 0,1-1 0,-1 1 0,0-2 0,1 1 0,-1-1 0,0 0 0,1 0 0,-1 0 0,0-1 0,0 0 0,0 0 0,0-1 0,-1 0 0,1 0 0,-1 0 0,1-1 0,4-4 0,-5 3 0,1-1 0,-2 0 0,1 0 0,-1 0 0,0-1 0,0 1 0,-1-1 0,0 0 0,0 0 0,0-1 0,-1 1 0,0 0 0,-1-1 0,2-14 0,-1-10 0,-1-1 0,-5-37 0,3 54 0,-13-130 0,-45-195 0,58 333 0,-1-1 0,0 0 0,0 0 0,-1 1 0,-6-15 0,9 23 0,0 0 0,0 1 0,0-1 0,0 0 0,0 0 0,0 0 0,0 0 0,0 1 0,-1-1 0,1 0 0,0 0 0,0 0 0,0 0 0,0 0 0,0 0 0,0 1 0,-1-1 0,1 0 0,0 0 0,0 0 0,0 0 0,0 0 0,0 0 0,-1 0 0,1 0 0,0 0 0,0 0 0,0 0 0,0 0 0,-1 1 0,1-1 0,0 0 0,0 0 0,0 0 0,0-1 0,-1 1 0,1 0 0,0 0 0,0 0 0,0 0 0,0 0 0,-1 0 0,1 0 0,0 0 0,0 0 0,0 0 0,0 0 0,0 0 0,-1-1 0,1 1 0,0 0 0,0 0 0,0 0 0,0 0 0,0 0 0,0 0 0,0-1 0,0 1 0,-1 0 0,1 0 0,0 0 0,0 0 0,0-1 0,0 1 0,0 0 0,0 0 0,0 0 0,0-1 0,-3 16 0,1 9 0,1 0 0,2-1 0,4 40 0,19 71 0,-20-115 0,12 63-455,5 0 0,46 121 0,-52-170-6371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09.791"/>
    </inkml:context>
    <inkml:brush xml:id="br0">
      <inkml:brushProperty name="width" value="0.05" units="cm"/>
      <inkml:brushProperty name="height" value="0.05" units="cm"/>
    </inkml:brush>
  </inkml:definitions>
  <inkml:trace contextRef="#ctx0" brushRef="#br0">95 272 24575,'-24'1'0,"15"-1"0,0 1 0,0-2 0,0 1 0,0-1 0,-10-2 0,19 3 0,0 0 0,-1 0 0,1 0 0,0 0 0,0 0 0,-1 0 0,1 0 0,0 0 0,0-1 0,-1 1 0,1 0 0,0 0 0,0 0 0,-1 0 0,1 0 0,0 0 0,0-1 0,0 1 0,0 0 0,-1 0 0,1 0 0,0-1 0,0 1 0,0 0 0,0 0 0,-1 0 0,1-1 0,0 1 0,0 0 0,0 0 0,0-1 0,0 1 0,0 0 0,0 0 0,0-1 0,0 1 0,0 0 0,0-1 0,0 1 0,0 0 0,0 0 0,0-1 0,0 1 0,0 0 0,0 0 0,0-1 0,0 1 0,1 0 0,-1 0 0,0 0 0,0-1 0,0 1 0,0 0 0,1 0 0,-1 0 0,0-1 0,0 1 0,0 0 0,1 0 0,-1 0 0,0 0 0,0 0 0,0-1 0,1 1 0,-1 0 0,1 0 0,20-12 0,-17 9 0,39-19 0,-17 10 0,46-32 0,-66 40 0,0-1 0,0 0 0,0-1 0,-1 1 0,1-1 0,-1 0 0,-1-1 0,1 1 0,-1-1 0,0 0 0,5-13 0,-8 19 0,-1-1 0,1 0 0,-1 0 0,0 1 0,1-1 0,-1 0 0,0 0 0,0 0 0,0 0 0,0 1 0,-1-1 0,1 0 0,0 0 0,-1 0 0,1 1 0,-1-1 0,1 0 0,-1 1 0,0-1 0,-2-2 0,1 1 0,0 0 0,-1 1 0,0-1 0,1 1 0,-1 0 0,0-1 0,0 1 0,0 1 0,0-1 0,-4-1 0,0 0 0,0 0 0,0 1 0,0 0 0,-1 0 0,1 1 0,0 0 0,-1 0 0,1 1 0,-1 0 0,-7 1 0,11 0 0,-1 0 0,1 0 0,0 1 0,0-1 0,0 1 0,0 0 0,0 0 0,0 0 0,0 1 0,1 0 0,-1-1 0,1 1 0,-1 0 0,-2 5 0,2-3 0,0 1 0,0-1 0,1 1 0,0 0 0,0 0 0,0 0 0,1 1 0,-3 11 0,3-7 0,0 1 0,1 0 0,0 0 0,1 0 0,0 0 0,1 0 0,0 0 0,1-1 0,1 1 0,4 14 0,-4-18-50,1 0-1,0 0 1,0-1-1,0 0 0,1 0 1,0 0-1,1 0 1,-1-1-1,1 0 1,1 0-1,-1 0 0,1-1 1,0 0-1,0 0 1,0-1-1,1 0 1,0 0-1,-1-1 0,1 0 1,1 0-1,-1-1 1,0 0-1,1-1 1,-1 1-1,0-2 1,10 1-1,23-1-6775</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10.403"/>
    </inkml:context>
    <inkml:brush xml:id="br0">
      <inkml:brushProperty name="width" value="0.05" units="cm"/>
      <inkml:brushProperty name="height" value="0.05" units="cm"/>
    </inkml:brush>
  </inkml:definitions>
  <inkml:trace contextRef="#ctx0" brushRef="#br0">157 495 24575,'-16'-3'0,"-5"0"0,21 3 0,-1 1 0,1-1 0,0 0 0,-1 1 0,1-1 0,-1 0 0,1 1 0,0-1 0,-1 0 0,1 1 0,0-1 0,0 1 0,-1-1 0,1 0 0,0 1 0,0-1 0,-1 1 0,1-1 0,0 1 0,0-1 0,0 1 0,0-1 0,0 1 0,0-1 0,0 1 0,0-1 0,0 1 0,0-1 0,0 1 0,0-1 0,0 1 0,0-1 0,1 1 0,-1-1 0,0 1 0,0-1 0,1 1 0,-1-1 0,1 1 0,10 30 0,18 33 0,1 2 0,-23-50 0,24 61 0,24 94 0,-55-170 0,2 4 0,-1-1 0,0 1 0,0 0 0,-1 0 0,1-1 0,-1 9 0,0-13 0,0 0 0,0 0 0,0 0 0,0 1 0,0-1 0,-1 0 0,1 0 0,0 0 0,0 0 0,0 0 0,0 1 0,0-1 0,0 0 0,0 0 0,0 0 0,0 0 0,0 0 0,-1 0 0,1 1 0,0-1 0,0 0 0,0 0 0,0 0 0,0 0 0,0 0 0,-1 0 0,1 0 0,0 0 0,0 0 0,0 0 0,0 0 0,0 0 0,-1 0 0,1 0 0,0 0 0,0 0 0,0 0 0,0 0 0,-1 0 0,1 0 0,0 0 0,0 0 0,0 0 0,0 0 0,-1 0 0,1 0 0,-10-7 0,-7-12 0,-17-31 0,2-2 0,2-2 0,3 0 0,2-2 0,-28-90 0,39 98 0,-16-90 0,27 117 0,1-2 0,0 1 0,2 0 0,1 0 0,0 0 0,8-34 0,-7 47 0,0 0 0,1 1 0,-1 0 0,2 0 0,0-1 0,0 2 0,0-1 0,1 0 0,0 1 0,0 0 0,1 0 0,0 1 0,0-1 0,0 1 0,1 1 0,0-1 0,0 1 0,1 0 0,-1 1 0,1 0 0,0 0 0,0 1 0,0 0 0,1 0 0,-1 0 0,1 1 0,0 1 0,-1 0 0,1 0 0,0 0 0,0 1 0,14 2 0,-12-1 0,0 1 0,0 1 0,0 0 0,-1 0 0,1 1 0,-1 0 0,0 0 0,0 2 0,0-1 0,-1 1 0,1 0 0,-2 1 0,1 0 0,-1 1 0,0-1 0,0 2 0,-1-1 0,0 1 0,-1 0 0,0 0 0,0 1 0,-1 0 0,0 0 0,-1 0 0,0 1 0,-1-1 0,0 1 0,0 0 0,-1 0 0,-1 0 0,0 0 0,0 0 0,-1 0 0,-1 0 0,1 0 0,-5 16 0,2-13 0,-1 0 0,0 0 0,-1-1 0,-1 1 0,0-1 0,-1-1 0,0 1 0,-16 19 0,10-15 0,0-2 0,-1 0 0,-1-1 0,-1 0 0,-25 17 0,39-30 0,-1 0 0,1 1 0,0-1 0,-1 0 0,1 0 0,-1 0 0,-4 0 0,7-1 0,-1 0 0,1 0 0,0 0 0,0 0 0,0 0 0,0 0 0,0 1 0,0-1 0,-1 0 0,1 0 0,0 0 0,0 0 0,0 0 0,0 0 0,0 0 0,0-1 0,-1 1 0,1 0 0,0 0 0,0 0 0,0 0 0,0 0 0,0 0 0,0 0 0,0 0 0,-1 0 0,1 0 0,0 0 0,0 0 0,0 0 0,0-1 0,0 1 0,0 0 0,0 0 0,0 0 0,0 0 0,0 0 0,0 0 0,-1 0 0,1-1 0,0 1 0,0 0 0,0 0 0,0 0 0,0 0 0,0 0 0,0-1 0,10-9 0,0 1 0,1 2 0,1 0 0,-1 0 0,1 1 0,0 0 0,0 1 0,1 0 0,0 1 0,0 1 0,0 0 0,0 0 0,0 1 0,0 1 0,19 1 0,-19 0 0,0 1 0,0 0 0,0 1 0,-1 1 0,1 0 0,-1 0 0,1 2 0,-1-1 0,0 2 0,-1-1 0,1 2 0,-1-1 0,0 1 0,17 16 0,-21-16 0,-1-1 0,0 1 0,0 1 0,0-1 0,-1 1 0,-1 0 0,1 0 0,-1 0 0,0 0 0,-1 1 0,4 14 0,-6-17 0,0 1 0,0-1 0,-1 1 0,1-1 0,-2 1 0,1-1 0,-1 1 0,0-1 0,0 1 0,0-1 0,-1 1 0,0-1 0,-1 0 0,1 0 0,-1 0 0,-7 10 0,2-4 0,-1-1 0,-1-1 0,0 0 0,0 0 0,-1-1 0,0 0 0,-1-1 0,0 0 0,0-1 0,-24 10 0,14-8 0,-1-1 0,0-1 0,0-1 0,0 0 0,-39 2 0,53-7 0,-1-1 0,1 0 0,0-1 0,-1 0 0,1 0 0,0-1 0,-18-5 0,24 6 0,0 0 0,0-1 0,1 1 0,-1 0 0,0-1 0,1 0 0,-1 0 0,1 1 0,-1-2 0,1 1 0,0 0 0,0 0 0,0-1 0,0 1 0,0-1 0,0 1 0,1-1 0,-1 0 0,1 0 0,0 0 0,0 0 0,0 0 0,0 0 0,1 0 0,-1 0 0,1 0 0,0-5 0,4-26-1365,5 0-5461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10.945"/>
    </inkml:context>
    <inkml:brush xml:id="br0">
      <inkml:brushProperty name="width" value="0.05" units="cm"/>
      <inkml:brushProperty name="height" value="0.05" units="cm"/>
    </inkml:brush>
  </inkml:definitions>
  <inkml:trace contextRef="#ctx0" brushRef="#br0">33 69 24575,'0'-1'0,"0"0"0,-1 0 0,1 0 0,-1 0 0,1 1 0,-1-1 0,0 0 0,1 1 0,-1-1 0,0 0 0,1 1 0,-1-1 0,0 1 0,0-1 0,1 1 0,-1-1 0,0 1 0,0 0 0,0-1 0,0 1 0,0 0 0,0 0 0,0-1 0,0 1 0,-1 0 0,2 0 0,-1 0 0,1 0 0,0 0 0,-1 0 0,1 0 0,-1 0 0,1 0 0,0 0 0,-1 0 0,1 0 0,-1 0 0,1 0 0,0 0 0,-1 0 0,1 0 0,-1 0 0,1 0 0,0 1 0,-1-1 0,1 0 0,0 0 0,-1 0 0,1 1 0,0-1 0,-1 0 0,1 0 0,0 1 0,0-1 0,-1 0 0,1 1 0,0-1 0,0 0 0,0 1 0,-1-1 0,1 0 0,0 1 0,0-1 0,0 1 0,0-1 0,0 0 0,0 1 0,0-1 0,0 1 0,0-1 0,0 0 0,0 1 0,0-1 0,0 1 0,0-1 0,0 0 0,0 1 0,0-1 0,0 1 0,1-1 0,-1 0 0,0 1 0,0-1 0,0 0 0,1 1 0,-1-1 0,0 0 0,0 0 0,1 1 0,-1-1 0,1 1 0,7 9 0,-1 0 0,2 0 0,0-1 0,0 0 0,0 0 0,15 9 0,-2-3 0,0-1 0,27 13 0,-38-22 0,-1 0 0,2-1 0,-1 0 0,1-1 0,-1 0 0,1 0 0,23 1 0,-31-4 0,-1 0 0,1 0 0,-1-1 0,1 1 0,-1-1 0,1 0 0,-1 0 0,0 0 0,1 0 0,-1 0 0,0-1 0,0 1 0,0-1 0,0 0 0,0 0 0,0 0 0,-1-1 0,1 1 0,-1 0 0,0-1 0,1 0 0,-1 0 0,0 1 0,0-1 0,-1 0 0,1-1 0,-1 1 0,1 0 0,-1 0 0,0-1 0,1-5 0,0-3 0,0 0 0,-1 0 0,-1 0 0,0-1 0,0 1 0,-1 0 0,-1-1 0,0 1 0,-1 0 0,-5-17 0,1 16 0,7 13 0,0 0 0,0 0 0,0 0 0,0 0 0,0 0 0,0 0 0,0 0 0,0 0 0,0 0 0,0 0 0,0 0 0,0-1 0,0 1 0,0 0 0,0 0 0,0 0 0,0 0 0,0 0 0,-1 0 0,1 0 0,0 0 0,0 0 0,0 0 0,0 0 0,0 0 0,0 0 0,0 0 0,0 0 0,0 0 0,0 0 0,0 0 0,-1 0 0,1 0 0,0 0 0,0 0 0,0 0 0,0 0 0,0 0 0,0 0 0,0 0 0,0 0 0,0 0 0,0 0 0,-1 0 0,1 0 0,0 0 0,0 0 0,0 0 0,0 0 0,0 1 0,0-1 0,0 0 0,0 0 0,0 0 0,0 0 0,0 0 0,0 0 0,0 0 0,-1 2 0,1 0 0,0 1 0,0-1 0,0 0 0,0 0 0,1 0 0,-1 0 0,1 0 0,0 4 0,71 201 0,-22-69 0,-21-51 0,35 173 0,-62-249 0,-1 0 0,0 0 0,-1 0 0,0 0 0,0 0 0,-1 0 0,-1 0 0,-3 12 0,4-19 0,0-1 0,0 1 0,-1-1 0,0 0 0,1 1 0,-1-1 0,0 0 0,-1 0 0,1-1 0,0 1 0,-1 0 0,0-1 0,1 1 0,-1-1 0,0 0 0,0 0 0,0 0 0,-1 0 0,1-1 0,0 1 0,-1-1 0,1 0 0,-1 0 0,1 0 0,-1 0 0,0-1 0,1 1 0,-5-1 0,1 0 0,0 0 0,0 0 0,1-1 0,-1 0 0,0 0 0,0-1 0,0 0 0,1 0 0,-1 0 0,1-1 0,-1 0 0,1 0 0,0-1 0,0 0 0,1 0 0,-1 0 0,1-1 0,0 1 0,0-1 0,0-1 0,1 1 0,0 0 0,0-1 0,0 0 0,-3-8 0,1 2 0,0 0 0,2-1 0,0 1 0,0-1 0,1 0 0,0 0 0,1 0 0,1 0 0,0-1 0,1 1 0,0 0 0,4-21 0,0 14 0,2-1 0,0 0 0,1 1 0,1 1 0,1-1 0,1 1 0,1 1 0,0 0 0,1 0 0,1 1 0,1 1 0,0 0 0,1 1 0,1 0 0,0 1 0,1 1 0,33-19 0,-46 29-85,1 0 0,0 0-1,-1 1 1,1 0 0,0 0-1,0 0 1,1 1 0,-1-1-1,0 1 1,0 0 0,1 1-1,-1-1 1,0 1 0,1 0-1,7 1 1,3 6-6741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11.613"/>
    </inkml:context>
    <inkml:brush xml:id="br0">
      <inkml:brushProperty name="width" value="0.05" units="cm"/>
      <inkml:brushProperty name="height" value="0.05" units="cm"/>
    </inkml:brush>
  </inkml:definitions>
  <inkml:trace contextRef="#ctx0" brushRef="#br0">597 1062 24575,'17'-36'0,"-2"0"0,-1-2 0,14-61 0,7-119 0,-30 160 0,-2 1 0,-6-77 0,0 106 0,0-1 0,-2 1 0,-2 0 0,0 0 0,-2 1 0,-19-43 0,23 60 0,-1 0 0,1 1 0,-2-1 0,1 1 0,-1 1 0,0-1 0,-1 1 0,0 0 0,-1 1 0,1 0 0,-1 1 0,0-1 0,-1 2 0,0-1 0,0 1 0,0 1 0,0 0 0,-1 0 0,1 1 0,-1 0 0,0 1 0,0 0 0,0 1 0,0 0 0,-1 1 0,1 0 0,0 1 0,-17 3 0,6 1 0,0 0 0,0 1 0,1 1 0,0 2 0,1 0 0,0 0 0,0 2 0,-30 22 0,37-23 0,0 0 0,1 0 0,0 1 0,1 1 0,1 0 0,-1 0 0,2 1 0,0 0 0,0 1 0,2 0 0,-1 0 0,-9 29 0,15-36 0,0 1 0,1-1 0,0 1 0,0 0 0,0 0 0,1-1 0,0 1 0,1 0 0,0-1 0,0 1 0,1 0 0,0-1 0,3 11 0,0-9 0,-1 0 0,1 0 0,0-1 0,1 1 0,0-1 0,1 0 0,-1-1 0,1 0 0,10 8 0,8 3 0,1 0 0,1-2 0,0-1 0,1-2 0,49 17 0,146 43 0,80 32 0,-281-96 0,-1 1 0,0 0 0,-1 2 0,31 23 0,-46-31 0,-1 0 0,0 0 0,0 0 0,0 1 0,0-1 0,-1 1 0,0 0 0,0 0 0,0 1 0,2 6 0,-3-8 0,-1 0 0,-1 0 0,1 0 0,-1 0 0,1 0 0,-1 0 0,0 0 0,-1 1 0,1-1 0,-1 0 0,1 0 0,-1 0 0,-1 0 0,1-1 0,0 1 0,-4 6 0,-1 0 0,-1 0 0,0 0 0,0-1 0,-1 0 0,0 0 0,-1-1 0,0 0 0,0 0 0,-1-1 0,-16 9 0,-2 0 0,-2-1 0,-50 18 0,56-25 0,0-1 0,-1-1 0,0-1 0,0-1 0,0-1 0,-1-2 0,-44-2 0,59 0 0,1-1 0,-1 0 0,0 0 0,0-1 0,1-1 0,0 0 0,0 0 0,-19-12 0,23 12 0,0-1 0,0 1 0,0-2 0,1 1 0,0-1 0,0 0 0,0 0 0,1 0 0,0 0 0,0-1 0,0 0 0,1 0 0,0 0 0,-2-8 0,3 6 0,0-1 0,0 0 0,1 0 0,0 0 0,1 0 0,0 0 0,0 0 0,1 0 0,1 0 0,3-14 0,-1 11 0,0 0 0,1 1 0,0 0 0,1-1 0,0 2 0,1-1 0,15-19 0,-16 24 0,1 0 0,-1 0 0,1 0 0,0 1 0,1 0 0,0 0 0,0 1 0,0 0 0,0 1 0,1 0 0,9-4 0,-11 6 0,0 0 0,0 1 0,0 0 0,0 0 0,0 1 0,0-1 0,0 2 0,0-1 0,0 1 0,0 0 0,0 0 0,0 1 0,-1 0 0,1 0 0,0 0 0,7 5 0,7 6 48,-1 1 1,0 1-1,0 0 0,-2 1 0,0 2 1,23 28-1,43 39-341,-74-76 92,1 0-1,1-1 1,0 0-1,0-1 1,0 0-1,18 7 1,-1-5-6625</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11.949"/>
    </inkml:context>
    <inkml:brush xml:id="br0">
      <inkml:brushProperty name="width" value="0.05" units="cm"/>
      <inkml:brushProperty name="height" value="0.05" units="cm"/>
    </inkml:brush>
  </inkml:definitions>
  <inkml:trace contextRef="#ctx0" brushRef="#br0">71 425 24575,'-2'-6'0,"-5"-8"0,-1-7 0,-1-3 0,0 0 0,2 7 0,5 9 0,6 8 0,5 11 0,3 6 0,4 6 0,4 5 0,2 4 0,0-2 0,-1 1 0,-1-2 0,-4-6-8191</inkml:trace>
  <inkml:trace contextRef="#ctx0" brushRef="#br0" timeOffset="1">71 203 24575,'-2'-9'0,"-5"-11"0,-3-9 0,-4-4 0,2-3 0,-1 2 0,5 7 0,4 13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12.411"/>
    </inkml:context>
    <inkml:brush xml:id="br0">
      <inkml:brushProperty name="width" value="0.05" units="cm"/>
      <inkml:brushProperty name="height" value="0.05" units="cm"/>
    </inkml:brush>
  </inkml:definitions>
  <inkml:trace contextRef="#ctx0" brushRef="#br0">184 573 24575,'1'0'0,"0"0"0,0-1 0,-1 1 0,1-1 0,0 0 0,0 1 0,0-1 0,-1 1 0,1-1 0,0 0 0,-1 0 0,1 0 0,0 1 0,-1-1 0,1 0 0,-1 0 0,1 0 0,-1 0 0,0 0 0,1 0 0,-1 0 0,0 0 0,0 0 0,1 0 0,-1 0 0,0 0 0,0-2 0,1-29 0,-1 21 0,-1 0 0,-1 0 0,0 0 0,-1 0 0,0 1 0,0-1 0,-1 1 0,-1 0 0,0 0 0,0 0 0,-1 1 0,0-1 0,0 2 0,-10-11 0,14 17 0,0 0 0,0 0 0,0 0 0,0 1 0,0-1 0,-1 1 0,1-1 0,-1 1 0,1 0 0,-1 0 0,1 0 0,-1 0 0,0 0 0,1 1 0,-1-1 0,0 1 0,0 0 0,1 0 0,-1 0 0,0 0 0,0 0 0,1 0 0,-1 1 0,0-1 0,1 1 0,-1 0 0,0 0 0,1 0 0,-1 0 0,1 1 0,-5 2 0,3-1 0,0 1 0,0 0 0,0 0 0,1 0 0,-1 0 0,1 1 0,0-1 0,1 1 0,-1-1 0,1 1 0,0 0 0,0 0 0,0 0 0,1 1 0,-2 7 0,2-2 0,1-1 0,0 1 0,0 0 0,1 0 0,0-1 0,1 1 0,1-1 0,-1 1 0,2-1 0,-1 0 0,1 0 0,1 0 0,0-1 0,0 1 0,1-1 0,0 0 0,1-1 0,0 0 0,15 15 0,-17-19 0,0 1 0,1 0 0,-1-1 0,1 0 0,0 0 0,1-1 0,-1 0 0,1 0 0,-1 0 0,1-1 0,0 0 0,0 0 0,0-1 0,0 0 0,0 0 0,0-1 0,0 1 0,0-1 0,0-1 0,0 0 0,0 0 0,0 0 0,0-1 0,0 0 0,0 0 0,-1-1 0,1 1 0,-1-2 0,1 1 0,8-7 0,-6 3 0,0 0 0,-1 0 0,0-1 0,-1 1 0,0-2 0,0 1 0,0-1 0,-1 0 0,-1-1 0,8-15 0,-7 10 0,-1 0 0,0 0 0,-2 0 0,0-1 0,0 1 0,0-29 0,-3 16 0,-2 0 0,-1 0 0,-1 0 0,-1 0 0,-2 1 0,-1 0 0,-21-50 0,24 65 0,-28-55 0,29 60 0,-1 0 0,1 0 0,-1 0 0,-1 1 0,1-1 0,-10-7 0,15 14 0,-1-1 0,1 0 0,-1 1 0,0-1 0,1 1 0,-1-1 0,0 1 0,1-1 0,-1 1 0,0-1 0,0 1 0,0 0 0,1 0 0,-1-1 0,0 1 0,0 0 0,0 0 0,0 0 0,0 0 0,1 0 0,-1 0 0,0 0 0,0 0 0,0 0 0,0 0 0,0 0 0,-1 1 0,1 0 0,0 0 0,0 0 0,0 0 0,1 0 0,-1 1 0,0-1 0,1 0 0,-1 0 0,1 0 0,-1 1 0,1-1 0,-1 0 0,1 1 0,0-1 0,0 3 0,-1 6 0,0 1 0,2 0 0,1 13 0,1 3-114,1-1 1,1 1-1,2-1 0,1 0 0,0-1 1,2 1-1,1-2 0,1 0 0,1 0 1,1-1-1,21 26 0,-7-17-6712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48.192"/>
    </inkml:context>
    <inkml:brush xml:id="br0">
      <inkml:brushProperty name="width" value="0.05" units="cm"/>
      <inkml:brushProperty name="height" value="0.05" units="cm"/>
    </inkml:brush>
  </inkml:definitions>
  <inkml:trace contextRef="#ctx0" brushRef="#br0">2 100 24575,'6'-1'0,"-5"3"0,-3 4 0,-1 15 0,1 1 0,1 36 0,1-47 0,1 0 0,0 0 0,1 0 0,1 0 0,0 0 0,0 0 0,5 10 0,-7-19 0,1 1 0,-1-1 0,1 1 0,-1-1 0,1 0 0,-1 0 0,1 0 0,0 0 0,0 0 0,0-1 0,0 1 0,1 0 0,-1-1 0,0 0 0,1 1 0,-1-1 0,1 0 0,-1 0 0,1 0 0,-1-1 0,1 1 0,0-1 0,-1 1 0,1-1 0,0 0 0,-1 0 0,1 0 0,0 0 0,0-1 0,-1 1 0,1-1 0,-1 1 0,5-3 0,0 1 0,0-1 0,0 0 0,-1 0 0,1-1 0,-1 0 0,0 0 0,0 0 0,0-1 0,-1 0 0,0 0 0,7-8 0,-6 4 0,0 0 0,-1-1 0,0 1 0,-1-1 0,0 0 0,-1-1 0,0 1 0,0-1 0,-1 1 0,-1-1 0,1 0 0,-2 1 0,0-1 0,0 0 0,-1 0 0,-2-12 0,2 20 0,1 1 0,-1-1 0,0 0 0,0 1 0,-1-1 0,1 1 0,-1 0 0,1-1 0,-1 1 0,0 0 0,1 0 0,-1 0 0,0 0 0,-1 0 0,1 0 0,0 1 0,0-1 0,-1 1 0,1-1 0,-1 1 0,1 0 0,-1 0 0,0 0 0,1 0 0,-1 1 0,0-1 0,0 1 0,1 0 0,-1-1 0,-4 2 0,4-1 0,0 0 0,0 0 0,0 1 0,0-1 0,0 1 0,0 0 0,0 0 0,1 0 0,-1 1 0,0-1 0,0 1 0,1-1 0,-1 1 0,1 0 0,-1 0 0,1 0 0,0 0 0,0 0 0,0 1 0,0-1 0,0 1 0,0-1 0,1 1 0,-1-1 0,1 1 0,0 0 0,-1 5 0,1-6 0,0 1 0,0 0 0,1 0 0,0 0 0,-1 0 0,1 0 0,0 0 0,1 0 0,-1 0 0,0 0 0,1 0 0,0 0 0,0 0 0,0 0 0,0 0 0,0-1 0,2 5 0,-1-6 0,-1 1 0,0-1 0,1 1 0,-1-1 0,0 0 0,1 0 0,0 0 0,-1 0 0,1 0 0,-1 0 0,1 0 0,0-1 0,0 1 0,0-1 0,-1 1 0,1-1 0,0 1 0,0-1 0,0 0 0,0 0 0,0 0 0,-1 0 0,1 0 0,0-1 0,0 1 0,0 0 0,0-1 0,-1 0 0,4 0 0,3-4 0,1 0 0,-1 0 0,0-1 0,0 0 0,0-1 0,-1 1 0,0-1 0,0-1 0,8-11 0,8-8 0,-19 22 0,5-4 0,-1 0 0,1 1 0,1 0 0,13-9 0,-21 16 0,-1 0 0,1 0 0,-1 0 0,1 0 0,0 0 0,-1 0 0,1 0 0,0 1 0,0-1 0,-1 1 0,1-1 0,0 1 0,0 0 0,0 0 0,0 0 0,0 0 0,-1 0 0,1 0 0,0 0 0,0 1 0,0-1 0,0 1 0,-1-1 0,1 1 0,0 0 0,0 0 0,-1-1 0,1 1 0,-1 1 0,1-1 0,-1 0 0,1 0 0,-1 0 0,0 1 0,1-1 0,-1 1 0,1 1 0,2 2 0,-1 1 0,0 0 0,0 0 0,-1 0 0,0 0 0,0 1 0,0-1 0,1 11 0,0 52 0,-2-21 0,-1-47 0,0-1 0,0 1 0,0-1 0,0 0 0,0 1 0,0-1 0,0 1 0,0-1 0,0 1 0,0-1 0,0 1 0,0-1 0,0 1 0,0-1 0,1 0 0,-1 1 0,0-1 0,0 1 0,1-1 0,-1 0 0,0 1 0,1-1 0,-1 0 0,0 1 0,1-1 0,-1 0 0,0 0 0,1 1 0,-1-1 0,1 0 0,12-7 0,13-25 0,-22 27 0,25-37 0,-20 26 0,2 1 0,0 0 0,1 0 0,19-17 0,-30 30 0,1 1 0,-1 0 0,1 0 0,-1-1 0,1 1 0,0 0 0,-1 0 0,1 1 0,0-1 0,0 0 0,0 0 0,0 1 0,-1-1 0,1 1 0,0 0 0,0 0 0,0-1 0,0 1 0,0 1 0,0-1 0,0 0 0,0 0 0,0 1 0,0-1 0,2 1 0,-2 1 0,1-1 0,-1 1 0,0 0 0,0 0 0,0-1 0,0 1 0,0 1 0,0-1 0,-1 0 0,1 0 0,-1 1 0,0-1 0,1 0 0,-1 1 0,0-1 0,0 1 0,0 4 0,3 12 0,-1 0 0,-1 0 0,-1 0 0,0 0 0,-2 0 0,-3 21 0,1-26-1365,-1-3-5461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12.770"/>
    </inkml:context>
    <inkml:brush xml:id="br0">
      <inkml:brushProperty name="width" value="0.05" units="cm"/>
      <inkml:brushProperty name="height" value="0.05" units="cm"/>
    </inkml:brush>
  </inkml:definitions>
  <inkml:trace contextRef="#ctx0" brushRef="#br0">47 284 24575,'-16'0'0,"-3"0"0,21-3 0,12-4 0,32-11 0,80-36 0,-114 47 0,-1 1 0,0-1 0,0-1 0,0 0 0,-1 0 0,0-1 0,16-20 0,-24 27 0,-1 0 0,0 0 0,1 1 0,-1-1 0,0-1 0,0 1 0,0 0 0,0 0 0,0 0 0,-1 0 0,1-1 0,-1 1 0,1 0 0,-1-1 0,0 1 0,0 0 0,0-1 0,0 1 0,0 0 0,-1 0 0,0-5 0,-1 4 0,1 0 0,-1 0 0,0 1 0,0-1 0,0 0 0,0 0 0,0 1 0,-1 0 0,1-1 0,-1 1 0,1 0 0,-1 0 0,-4-2 0,-3-1 0,1 0 0,-1 1 0,0 1 0,0-1 0,0 2 0,-1-1 0,1 1 0,-20-1 0,23 4 0,0-1 0,-1 1 0,1 0 0,-1 1 0,1 0 0,0 0 0,0 0 0,0 1 0,0 0 0,1 0 0,-1 1 0,1 0 0,0 0 0,0 1 0,0-1 0,1 1 0,-1 1 0,1-1 0,0 1 0,1 0 0,-1 0 0,1 0 0,0 0 0,1 1 0,0 0 0,0-1 0,0 1 0,1 0 0,0 1 0,0-1 0,1 0 0,0 1 0,0-1 0,0 0 0,1 1 0,1-1 0,-1 1 0,1-1 0,4 15 0,-3-13 12,1 1 1,0-1-1,1 0 0,0 0 0,0 0 0,1 0 1,0-1-1,0 0 0,1 0 0,0 0 0,1-1 1,0 0-1,8 7 0,-6-7 5,1 0 0,1 0 0,-1-2 0,1 1 0,0-1 0,0-1 0,0 0 0,1 0 1,19 3-1,-10-5-160,0 0 1,0-1 0,0-1 0,0-1-1,0-1 1,0-1 0,0 0 0,-1-2 0,1 0-1,-1-2 1,35-16 0,-2-5-6684</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28.793"/>
    </inkml:context>
    <inkml:brush xml:id="br0">
      <inkml:brushProperty name="width" value="0.05" units="cm"/>
      <inkml:brushProperty name="height" value="0.05" units="cm"/>
    </inkml:brush>
  </inkml:definitions>
  <inkml:trace contextRef="#ctx0" brushRef="#br0">400 730 24575,'1'-4'0,"0"0"0,1-1 0,-1 1 0,1 0 0,0 0 0,0 0 0,0 0 0,3-4 0,5-7 0,16-38 0,-2-1 0,29-96 0,-47 127 0,-1 0 0,-1 0 0,-1 0 0,0-1 0,-2 1 0,-1-1 0,-1 1 0,-1-1 0,-9-39 0,9 53 0,-1 1 0,0 0 0,-1 0 0,0 0 0,0 0 0,-1 1 0,0-1 0,-1 1 0,0 0 0,-7-7 0,9 10 0,0 2 0,-1-1 0,0 0 0,1 1 0,-1 0 0,0 0 0,-1 1 0,1-1 0,0 1 0,-1 0 0,1 0 0,-1 1 0,0 0 0,0 0 0,1 0 0,-1 1 0,0-1 0,-7 2 0,1 1 0,0 0 0,1 0 0,-1 2 0,1-1 0,0 1 0,0 1 0,1 0 0,-1 1 0,1 0 0,0 0 0,0 1 0,1 1 0,-16 14 0,6-2 0,1 1 0,0 0 0,2 1 0,-26 46 0,26-37-18,2 0 0,1 1-1,1 1 1,2 0 0,1 0-1,-5 43 1,8-26-55,3-1 1,2 1 0,8 84-1,6-42-80,26 101-1,38 82-27,-58-210 173,-12-40 7,94 343 4,-77-260-16,15 159 0,-36-228 10,-3 64 0,-1-87 3,-1 0 1,0 0-1,-1-1 0,-1 1 0,-1-1 0,-11 26 0,14-36 56,-1 0 0,0-1 0,1 0 0,-1 1 0,-1-1 0,1 0-1,-1-1 1,-5 6 0,7-7-115,-1-1 0,1 1-1,-1-1 1,0 1-1,1-1 1,-1 0 0,0 0-1,0 0 1,1 0-1,-1-1 1,0 1-1,0-1 1,0 0 0,0 0-1,-4 0 1,-22-6-6742</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29.177"/>
    </inkml:context>
    <inkml:brush xml:id="br0">
      <inkml:brushProperty name="width" value="0.05" units="cm"/>
      <inkml:brushProperty name="height" value="0.05" units="cm"/>
    </inkml:brush>
  </inkml:definitions>
  <inkml:trace contextRef="#ctx0" brushRef="#br0">0 93 24575,'1'-2'0,"-1"0"0,0 0 0,1 1 0,-1-1 0,1 0 0,0 0 0,-1 0 0,1 1 0,0-1 0,0 0 0,0 1 0,0-1 0,1 1 0,-1-1 0,0 1 0,1-1 0,-1 1 0,0 0 0,1 0 0,0 0 0,-1 0 0,1 0 0,0 0 0,-1 0 0,1 0 0,0 1 0,2-1 0,8-3 0,0 1 0,0 1 0,15-2 0,-13 2 0,53-5 0,1 2 0,82 5 0,134 25 0,-273-24 0,23 1 0,-34-2 0,0 0 0,0 0 0,0 0 0,0 0 0,0 0 0,0 0 0,0 0 0,0 0 0,0 0 0,0 0 0,0 0 0,0 0 0,0 0 0,0 0 0,0 0 0,0 0 0,-1 0 0,1 0 0,0 0 0,0 0 0,0-1 0,0 1 0,0 0 0,0 0 0,0 0 0,0 0 0,0 0 0,0 0 0,0 0 0,0 0 0,0 0 0,0 0 0,0 0 0,0 0 0,0 0 0,0 0 0,0 0 0,0 0 0,0-1 0,0 1 0,0 0 0,0 0 0,0 0 0,0 0 0,0 0 0,0 0 0,0 0 0,0 0 0,1 0 0,-1 0 0,0 0 0,0 0 0,0 0 0,0 0 0,0 0 0,0 0 0,0 0 0,0 0 0,0 0 0,0 0 0,0 0 0,0 0 0,0 0 0,0 0 0,0 0 0,0 0 0,1 0 0,-10-5 0,-9-3 0,-22-8 0,-16-6 0,56 22 0,-1 0 0,1 0 0,-1 0 0,1-1 0,-1 1 0,0 0 0,1 0 0,-1 0 0,1 0 0,-1 0 0,1 0 0,-1 0 0,1 0 0,-1 0 0,0 0 0,1 0 0,-1 1 0,1-1 0,-1 0 0,1 0 0,-1 0 0,1 1 0,-1-1 0,0 1 0,3 9 0,17 16 0,13 10 68,31 36-785,82 72 1,-120-123-6110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29.503"/>
    </inkml:context>
    <inkml:brush xml:id="br0">
      <inkml:brushProperty name="width" value="0.05" units="cm"/>
      <inkml:brushProperty name="height" value="0.05" units="cm"/>
    </inkml:brush>
  </inkml:definitions>
  <inkml:trace contextRef="#ctx0" brushRef="#br0">292 37 24575,'-3'-3'0,"-4"-6"0,-3-3 0,-4 2 0,-4 8 0,-3 7 0,-3 8 0,-1 12 0,-1 6 0,0 7 0,-1 6 0,2 1 0,4-1 0,3-3 0,5-2 0,4-5 0,4-8-8191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29.829"/>
    </inkml:context>
    <inkml:brush xml:id="br0">
      <inkml:brushProperty name="width" value="0.05" units="cm"/>
      <inkml:brushProperty name="height" value="0.05" units="cm"/>
    </inkml:brush>
  </inkml:definitions>
  <inkml:trace contextRef="#ctx0" brushRef="#br0">33 294 24575,'-9'-33'0,"1"1"0,2-1 0,2 0 0,-1-56 0,4 85 0,1 1 0,0-1 0,0 0 0,1 0 0,-1 0 0,1 0 0,0 1 0,0-1 0,0 0 0,1 1 0,-1-1 0,1 1 0,0-1 0,3-4 0,-4 7 0,1 0 0,-1-1 0,1 1 0,0 0 0,0 0 0,0 0 0,-1 0 0,1 0 0,0 0 0,0 1 0,0-1 0,0 1 0,0-1 0,0 1 0,0 0 0,1 0 0,-1 0 0,0 0 0,0 0 0,0 0 0,0 0 0,0 1 0,0-1 0,0 1 0,0 0 0,0-1 0,0 1 0,2 1 0,5 2 0,0 1 0,0 0 0,-1 0 0,0 1 0,0 0 0,0 0 0,0 1 0,-1 0 0,0 0 0,-1 1 0,1 0 0,-1 0 0,-1 0 0,6 12 0,-5-9 0,-1 0 0,-1 1 0,0 0 0,0 0 0,-1 0 0,0 0 0,-1 1 0,-1-1 0,0 1 0,0-1 0,-2 14 0,1-25 0,0 0 0,0 0 0,0 0 0,-1 0 0,1 0 0,0 0 0,0 0 0,0 0 0,-1 0 0,1 0 0,-1 0 0,1 0 0,-1 0 0,1 0 0,-1 0 0,1 0 0,-1-1 0,0 1 0,1 0 0,-1 0 0,0-1 0,0 1 0,0 0 0,0-1 0,1 1 0,-3 0 0,2-1 0,0 0 0,1-1 0,-1 1 0,0 0 0,0 0 0,1-1 0,-1 1 0,0 0 0,0-1 0,1 1 0,-1-1 0,0 1 0,1-1 0,-1 1 0,1-1 0,-1 1 0,0-1 0,1 0 0,0 1 0,-1-1 0,1 0 0,-1 0 0,1 1 0,0-1 0,-1 0 0,1 0 0,0 1 0,0-1 0,0 0 0,0 0 0,-1 0 0,1 1 0,0-1 0,1-1 0,-2-6 0,1 0 0,0 0 0,0 0 0,1 0 0,0 0 0,0 0 0,1 0 0,0 0 0,1 0 0,3-9 0,1 2 0,1 0 0,0 0 0,19-26 0,-23 36 0,0 1 0,0-1 0,0 1 0,0 0 0,1 0 0,0 0 0,-1 0 0,2 1 0,-1 0 0,6-3 0,-9 5 0,1 1 0,-1-1 0,1 0 0,-1 1 0,0-1 0,1 1 0,-1 0 0,1 0 0,-1 0 0,1 0 0,-1 0 0,1 1 0,-1-1 0,0 1 0,1 0 0,-1-1 0,0 1 0,1 0 0,-1 0 0,0 1 0,0-1 0,0 0 0,0 1 0,0-1 0,0 1 0,3 3 0,2 3 0,-1 1 0,0 0 0,0 0 0,-1 0 0,0 0 0,0 1 0,-1 0 0,5 19 0,-2-1 0,-2-1 0,3 33 0,-6-32-273,-2-1 0,-1 0 0,-1 1 0,-7 35 0,-2-14-6553</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32.840"/>
    </inkml:context>
    <inkml:brush xml:id="br0">
      <inkml:brushProperty name="width" value="0.05" units="cm"/>
      <inkml:brushProperty name="height" value="0.05" units="cm"/>
    </inkml:brush>
  </inkml:definitions>
  <inkml:trace contextRef="#ctx0" brushRef="#br0">38 11 24575,'-17'-7'0,"7"4"0,10 3 0,-1 1 0,0 0 0,1-1 0,-1 1 0,1 0 0,-1 0 0,1 0 0,0 0 0,-1-1 0,1 1 0,0 0 0,-1 0 0,1 0 0,0 0 0,0 0 0,0 0 0,0 0 0,0 1 0,-5 66 0,7 122 0,1-125 0,29 524 0,-2-66 0,-25 1 0,-5-521 309,2-7-827,-1 3-638,2-8-5670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33.180"/>
    </inkml:context>
    <inkml:brush xml:id="br0">
      <inkml:brushProperty name="width" value="0.05" units="cm"/>
      <inkml:brushProperty name="height" value="0.05" units="cm"/>
    </inkml:brush>
  </inkml:definitions>
  <inkml:trace contextRef="#ctx0" brushRef="#br0">0 293 24575,'24'5'0,"-1"-1"0,1-1 0,1-2 0,32-1 0,-12 0 0,501-17-1736,3-28-690,-369 29 2185,1532-148-3928,-1604 153 4167,258-24 80,-123 18 3463,-230 16-6777</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33.522"/>
    </inkml:context>
    <inkml:brush xml:id="br0">
      <inkml:brushProperty name="width" value="0.05" units="cm"/>
      <inkml:brushProperty name="height" value="0.05" units="cm"/>
    </inkml:brush>
  </inkml:definitions>
  <inkml:trace contextRef="#ctx0" brushRef="#br0">47 448 24575,'-8'0'0,"3"0"0,1 0 0,-1 0 0,1-1 0,-1 1 0,-7-3 0,8-1 0,11 0 0,15-1 0,413-54-764,-317 48 482,3314-318-6941,-3370 324 7145,28-4 375,156-9 3616,-252 19-7967</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17.172"/>
    </inkml:context>
    <inkml:brush xml:id="br0">
      <inkml:brushProperty name="width" value="0.05" units="cm"/>
      <inkml:brushProperty name="height" value="0.05" units="cm"/>
    </inkml:brush>
  </inkml:definitions>
  <inkml:trace contextRef="#ctx0" brushRef="#br0">149 42 24575,'0'0'0,"1"0"0,-1 0 0,1 0 0,-1 0 0,1 0 0,-1 0 0,0 0 0,1 0 0,-1-1 0,1 1 0,-1 0 0,1 0 0,-1 0 0,0-1 0,1 1 0,-1 0 0,1-1 0,-1 1 0,0 0 0,0-1 0,1 1 0,-1-1 0,0 1 0,1 0 0,-1-1 0,0 1 0,0-1 0,0 1 0,0-1 0,1 1 0,-1-1 0,0 1 0,0-1 0,0 1 0,0 0 0,0-1 0,0 1 0,0-1 0,0 1 0,0-1 0,-1 1 0,1-1 0,0 1 0,0-1 0,0 1 0,0-1 0,-1 1 0,1-1 0,-1-1 0,0 0 0,1 0 0,-1 0 0,0 1 0,0-1 0,0 0 0,0 0 0,-1 1 0,1-1 0,-2-1 0,2 2 0,1 1 0,-1 0 0,1-1 0,-1 1 0,0 0 0,1-1 0,-1 1 0,1 0 0,-1 0 0,0 0 0,1-1 0,-1 1 0,0 0 0,1 0 0,-1 0 0,0 0 0,1 0 0,-1 0 0,0 0 0,1 0 0,-1 1 0,0-1 0,1 0 0,-1 0 0,0 1 0,1-1 0,-1 0 0,1 1 0,-1-1 0,1 0 0,-1 1 0,0-1 0,1 1 0,0-1 0,-1 1 0,1-1 0,-1 1 0,1-1 0,0 1 0,-1-1 0,1 1 0,0 0 0,-1-1 0,1 1 0,0 0 0,0-1 0,0 1 0,-1 1 0,-4 35 0,5-37 0,-3 353 0,6-180 0,-12 217 0,1-47 0,-3-113 0,5-187 0,-1 0 0,-2 0 0,-19 51 0,15-60 0,6-19 0,-8 32 0,15-46 0,0 0 0,0 0 0,0 0 0,0 0 0,0 1 0,1-1 0,-1 0 0,0 0 0,1 0 0,-1 0 0,1 0 0,-1 0 0,1 0 0,-1 0 0,1 0 0,0 0 0,0 0 0,-1 0 0,1 0 0,0 0 0,0-1 0,0 1 0,0 0 0,0-1 0,0 1 0,0-1 0,0 1 0,0-1 0,0 1 0,0-1 0,1 0 0,-1 1 0,0-1 0,2 0 0,7 3 0,1-1 0,17 1 0,-24-3 0,86 3 0,150-13 0,-130 2 0,776-22-1613,-1 27-129,-818 3 1687,-7 2 105,0-3 0,89-13-1,-145 14-55,0-1-1,0 0 1,0 0-1,0 0 0,0 0 1,0-1-1,0 1 1,0-1-1,0 0 1,5-4-1,-3-3-4851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18.103"/>
    </inkml:context>
    <inkml:brush xml:id="br0">
      <inkml:brushProperty name="width" value="0.05" units="cm"/>
      <inkml:brushProperty name="height" value="0.05" units="cm"/>
    </inkml:brush>
  </inkml:definitions>
  <inkml:trace contextRef="#ctx0" brushRef="#br0">105 87 24575,'-10'-9'0,"0"0"0,0 1 0,-1 0 0,-18-10 0,2 2 0,27 16 0,-1 0 0,1-1 0,-1 1 0,1 0 0,-1-1 0,1 1 0,0 0 0,-1-1 0,1 1 0,-1 0 0,1-1 0,0 1 0,-1-1 0,1 1 0,0 0 0,0-1 0,-1 1 0,1-1 0,0 1 0,0-1 0,-1 0 0,9-4 0,22 2 0,-26 3 0,517-2-870,-352 4 462,1194 36-3705,-1145-30 3184,435 19 338,242 8 123,0-22 328,-892-13 141,184-8 2530,-184 8-2214,0 0-1,0-1 0,0 0 1,0 1-1,-1-1 1,1 0-1,5-3 0,-8 4-280,1 0-1,-1 0 0,0 0 0,0 0 1,0 0-1,0-1 0,0 1 0,0 0 1,1 0-1,-1 0 0,0 0 0,0 0 1,0 0-1,0-1 0,0 1 0,0 0 1,0 0-1,0 0 0,0 0 0,1-1 0,-1 1 1,0 0-1,0 0 0,0 0 0,0 0 1,0-1-1,0 1 0,0 0 0,0 0 1,0 0-1,0 0 0,0-1 0,-1 1 1,1 0-1,0 0 0,0 0 0,0 0 1,0-1-1,0 1 0,0 0 0,-14-7 546,9 6-569,0 0-1,1 0 1,-1 0-1,0 1 1,0-1 0,0 1-1,0 0 1,0 1 0,0-1-1,0 1 1,0 0-1,0 0 1,0 0 0,0 1-1,1 0 1,-1 0 0,0 0-1,1 0 1,0 1 0,0 0-1,0 0 1,0 0-1,0 0 1,0 1 0,1-1-1,-1 1 1,1 0 0,0 0-1,1 0 1,-1 1-1,1-1 1,-1 0 0,1 1-1,0 0 1,1-1 0,-2 8-1,-5 22-11,2 0 0,-4 61 0,9 74 0,0-19 0,-10 54 0,-3 54 0,21 0 0,12-122 0,-10-84 0,-2 1 0,-3-1 0,-2 58 0,-2-107 0,0-1 0,0 0 0,0 1 0,-1-1 0,1 0 0,-1 1 0,1-1 0,-1 0 0,0 1 0,0-1 0,0 0 0,0 0 0,0 0 0,0 0 0,-1 0 0,1 0 0,-1 0 0,1-1 0,-1 1 0,0 0 0,0-1 0,-3 3 0,1-2 0,-1-1 0,1 0 0,0 0 0,-1 0 0,1 0 0,-1-1 0,1 0 0,-1 0 0,1 0 0,-1 0 0,-5-2 0,-67-7 0,-246-23 0,-768 6-2003,592 19 332,331 4-2846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48.653"/>
    </inkml:context>
    <inkml:brush xml:id="br0">
      <inkml:brushProperty name="width" value="0.05" units="cm"/>
      <inkml:brushProperty name="height" value="0.05" units="cm"/>
    </inkml:brush>
  </inkml:definitions>
  <inkml:trace contextRef="#ctx0" brushRef="#br0">20 25 24575,'0'-2'0,"0"0"0,-1 0 0,1 1 0,-1-1 0,1 0 0,-1 0 0,1 1 0,-1-1 0,0 0 0,0 1 0,-1-3 0,-4 2 0,3 15 0,0 292 0,5-157 0,-2-145 4,0 10-175,0 0 0,0 0-1,1 0 1,1-1 0,0 1 0,1 0 0,6 18 0,-3-20-6655</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19.345"/>
    </inkml:context>
    <inkml:brush xml:id="br0">
      <inkml:brushProperty name="width" value="0.05" units="cm"/>
      <inkml:brushProperty name="height" value="0.05" units="cm"/>
    </inkml:brush>
  </inkml:definitions>
  <inkml:trace contextRef="#ctx0" brushRef="#br0">0 212 24575,'16'230'0,"-1"-73"0,3 19 0,-23-245 0,-2 1 0,-14-152 0,19 174 0,2 0 0,12-81 0,-9 108 0,0 1 0,2-1 0,0 1 0,1 1 0,13-27 0,-16 39 0,0 0 0,0 0 0,1 0 0,0 1 0,0-1 0,0 1 0,0 0 0,0 0 0,8-5 0,-9 7 0,1 0 0,-1 0 0,1 1 0,0 0 0,-1-1 0,1 1 0,0 0 0,0 1 0,0-1 0,-1 1 0,1 0 0,0 0 0,0 0 0,0 0 0,7 2 0,-7-1 0,0 0 0,0 0 0,0 0 0,-1 1 0,1 0 0,0 0 0,-1 0 0,1 0 0,-1 0 0,1 1 0,-1 0 0,0-1 0,0 1 0,-1 0 0,1 0 0,-1 1 0,1-1 0,-1 1 0,0-1 0,0 1 0,0 0 0,-1-1 0,1 1 0,-1 0 0,1 7 0,0-5 0,-2 0 0,1 1 0,-1-1 0,0 0 0,0 0 0,0 0 0,-1 0 0,0 0 0,0 0 0,-1 0 0,1 0 0,-1 0 0,-1-1 0,1 1 0,-1-1 0,-6 11 0,-5-1-136,0-1-1,0 0 1,-1-1-1,-1-1 1,-1 0-1,1-1 1,-1-1-1,-1-1 0,-33 13 1,31-15-6690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19.684"/>
    </inkml:context>
    <inkml:brush xml:id="br0">
      <inkml:brushProperty name="width" value="0.05" units="cm"/>
      <inkml:brushProperty name="height" value="0.05" units="cm"/>
    </inkml:brush>
  </inkml:definitions>
  <inkml:trace contextRef="#ctx0" brushRef="#br0">53 13 24575,'27'-6'0,"-23"5"0,0 0 0,-1 0 0,1 0 0,0 0 0,-1 0 0,1 1 0,7 0 0,-10 0 0,0 0 0,-1 0 0,1 1 0,0-1 0,-1 0 0,1 0 0,-1 1 0,1-1 0,0 0 0,-1 1 0,1-1 0,-1 1 0,1-1 0,-1 1 0,1-1 0,-1 1 0,0-1 0,1 1 0,0 1 0,-1-1 0,1 1 0,-1 0 0,1-1 0,-1 1 0,0 0 0,1 0 0,-1 0 0,0-1 0,0 1 0,-1 3 0,-4 18 0,0-1 0,-1 0 0,-2-1 0,0 1 0,-12 21 0,-3 8 0,11-24 0,2 0 0,1 1 0,1 0 0,-7 47 0,14-64 0,1-1 0,0 0 0,0 0 0,1 0 0,0 0 0,1 0 0,4 13 0,-4-16 0,0-1 0,1 0 0,0 1 0,1-1 0,-1 0 0,1 0 0,1-1 0,-1 1 0,1-1 0,0 0 0,9 8 0,0-3 0,1-1 0,1 0 0,0 0 0,0-2 0,0 0 0,1-1 0,30 7 0,4-3 0,71 6 0,131-6-1365,-187-11-5461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20.432"/>
    </inkml:context>
    <inkml:brush xml:id="br0">
      <inkml:brushProperty name="width" value="0.05" units="cm"/>
      <inkml:brushProperty name="height" value="0.05" units="cm"/>
    </inkml:brush>
  </inkml:definitions>
  <inkml:trace contextRef="#ctx0" brushRef="#br0">118 144 24575,'-1'-9'0,"-1"1"0,0 1 0,0-1 0,0 0 0,-1 0 0,0 1 0,-1-1 0,1 1 0,-2 0 0,1 0 0,-1 1 0,0-1 0,0 1 0,-12-11 0,14 14 0,-1-1 0,0 2 0,1-1 0,-1 0 0,-6-2 0,9 4 0,1 1 0,-1 0 0,1-1 0,-1 1 0,0 0 0,1 0 0,-1-1 0,0 1 0,1 0 0,-1 0 0,0 0 0,1 0 0,-1 0 0,0 0 0,1 0 0,-1 0 0,0 0 0,1 0 0,-1 1 0,0-1 0,1 0 0,-1 0 0,1 0 0,-1 1 0,0-1 0,1 0 0,-1 1 0,1-1 0,-1 1 0,1-1 0,-1 1 0,1-1 0,-1 1 0,1-1 0,0 1 0,-1-1 0,1 1 0,0-1 0,-1 1 0,1 0 0,0-1 0,0 1 0,-1 0 0,1-1 0,0 2 0,-1 6 0,0 0 0,1-1 0,0 1 0,0 0 0,1 0 0,0-1 0,0 1 0,4 12 0,1 8 0,82 719-393,-32-206 152,-36-401 241,42 151 0,-46-234 0,3-1 0,1-1 0,4-1 0,1-1 0,46 70 0,-50-93-25,2-2 0,0 0 0,2-2 0,1 0 0,41 31 0,-29-30-68,1-1-1,2-2 1,71 31-1,-24-22-149,2-3 0,0-5 0,165 24 0,483 22-2404,9-48-437,1883-17-313,-2221-8 3275,1808-23-1259,-2124 23 1497,263-9 329,-11-27 2440,-336 36-2793,65-15 695,-70 16-598,1-1 1,0 1-1,-1-1 0,1-1 1,-1 1-1,0 0 0,0-1 1,0 0-1,0 0 1,0 0-1,4-6 0,-7 8-139,0-1 0,0 1 0,0 0-1,0-1 1,-1 1 0,1-1 0,-1 1 0,1-1-1,-1 1 1,1-1 0,-1 1 0,0-1 0,0 0-1,0 1 1,0-1 0,0 1 0,0-1 0,0 0-1,-1 1 1,1-1 0,0 1 0,-1-1 0,1 1-1,-1-1 1,0 1 0,-1-3 0,-2-1 82,1-1 1,-2 1 0,1 0 0,-10-9-1,-34-25-4167</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21.249"/>
    </inkml:context>
    <inkml:brush xml:id="br0">
      <inkml:brushProperty name="width" value="0.05" units="cm"/>
      <inkml:brushProperty name="height" value="0.05" units="cm"/>
    </inkml:brush>
  </inkml:definitions>
  <inkml:trace contextRef="#ctx0" brushRef="#br0">71 140 24575,'-30'-23'0,"25"20"0,0 0 0,1 0 0,-1-1 0,1 0 0,0 0 0,-6-7 0,9 10 0,1 1 0,0-1 0,-1 1 0,1-1 0,0 1 0,-1-1 0,1 0 0,0 1 0,0-1 0,0 1 0,-1-1 0,1 0 0,0 1 0,0-1 0,0 0 0,0 1 0,0-1 0,0 1 0,0-1 0,1 0 0,-1 1 0,0-1 0,0 0 0,0 1 0,1-1 0,-1 1 0,0-1 0,0 1 0,1-1 0,-1 1 0,1-1 0,-1 1 0,0-1 0,1 1 0,-1-1 0,1 1 0,-1-1 0,1 1 0,-1 0 0,2-1 0,26-10 0,33-1 0,0 3 0,1 2 0,66 2 0,-64 3 0,1003-13-4293,6 37-798,1181 69 2266,-2 38 2057,-2152-122 1171,417 20 478,-176-24 6642,-322-3-5727,-41 4 18,2-1-1254,-8 2-560,13-4 0,0 2 0,1 0 0,-1 0 0,1 2 0,0-1 0,-17 10 0,30-14 0,0 1 0,-1 0 0,1 0 0,-1 0 0,1 0 0,0 0 0,0 0 0,0 0 0,-1 0 0,1 1 0,0-1 0,1 0 0,-1 1 0,0-1 0,0 1 0,1-1 0,-1 1 0,0-1 0,1 1 0,0-1 0,-1 1 0,1 0 0,0 1 0,0 0 0,0-1 0,1 1 0,0 0 0,-1-1 0,1 1 0,0-1 0,0 1 0,1-1 0,-1 0 0,0 1 0,1-1 0,2 4 0,4 2 0,0 0 0,1 0 0,-1-1 0,1 0 0,14 9 0,-18-14 0,-1 0 0,1 1 0,-1-1 0,0 1 0,0 0 0,-1 1 0,1-1 0,0 1 0,-1-1 0,0 1 0,0 0 0,0 0 0,-1 0 0,1 1 0,-1-1 0,0 1 0,0-1 0,0 1 0,-1 0 0,2 5 0,13 71 0,6 88 0,-6 85 0,-10-155 0,4 101 131,50 543-1627,-48-659-5330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21.855"/>
    </inkml:context>
    <inkml:brush xml:id="br0">
      <inkml:brushProperty name="width" value="0.05" units="cm"/>
      <inkml:brushProperty name="height" value="0.05" units="cm"/>
    </inkml:brush>
  </inkml:definitions>
  <inkml:trace contextRef="#ctx0" brushRef="#br0">133 195 24575,'-3'-28'0,"3"27"0,0 1 0,0 0 0,0-1 0,0 1 0,-1 0 0,1-1 0,0 1 0,0 0 0,0-1 0,0 1 0,-1 0 0,1-1 0,0 1 0,0 0 0,-1 0 0,1-1 0,0 1 0,0 0 0,-1 0 0,1-1 0,0 1 0,-1 0 0,1 0 0,-1 0 0,0 0 0,1 0 0,-1 0 0,0 1 0,1-1 0,-1 0 0,0 1 0,1-1 0,-1 0 0,1 1 0,-1-1 0,1 1 0,-1-1 0,1 1 0,-1-1 0,1 1 0,0 0 0,-1-1 0,1 1 0,-1 0 0,-8 18 0,0 0 0,2 0 0,0 1 0,1-1 0,1 1 0,-3 24 0,-2 4 0,-1 13 0,8-41 0,0 0 0,-1-1 0,-14 36 0,11-47 0,3-15 0,3-19 0,5-12 0,2 1 0,14-48 0,30-73 0,-42 133 0,0 1 0,2 0 0,1 1 0,1 0 0,26-38 0,-37 59 0,1-1 0,0 1 0,0 0 0,0 0 0,0 0 0,0 0 0,0 1 0,1-1 0,-1 0 0,1 1 0,-1 0 0,1 0 0,-1-1 0,1 1 0,0 1 0,-1-1 0,5 0 0,-4 1 0,-1 0 0,1 0 0,0 1 0,-1 0 0,1-1 0,-1 1 0,1 0 0,-1 0 0,1 0 0,-1 1 0,0-1 0,0 0 0,1 1 0,-1 0 0,0-1 0,0 1 0,-1 0 0,4 4 0,6 7 0,-1 1 0,-1 0 0,0 1 0,11 26 0,22 70 0,-23-57 0,93 237-1365,-96-252-5461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22.182"/>
    </inkml:context>
    <inkml:brush xml:id="br0">
      <inkml:brushProperty name="width" value="0.05" units="cm"/>
      <inkml:brushProperty name="height" value="0.05" units="cm"/>
    </inkml:brush>
  </inkml:definitions>
  <inkml:trace contextRef="#ctx0" brushRef="#br0">7 29 24575,'-2'0'0,"-2"-3"0,3-1 0,8 0 0,8 1 0,8 1 0,8 1 0,7 0 0,10 1 0,4 0 0,6-3 0,1-1 0,-9 1-8191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22.521"/>
    </inkml:context>
    <inkml:brush xml:id="br0">
      <inkml:brushProperty name="width" value="0.05" units="cm"/>
      <inkml:brushProperty name="height" value="0.05" units="cm"/>
    </inkml:brush>
  </inkml:definitions>
  <inkml:trace contextRef="#ctx0" brushRef="#br0">0 69 24575,'1'-5'0,"0"-1"0,0 0 0,0 0 0,4-8 0,2-14 0,-6 24 0,0 14 0,-1 32 0,0-3 0,2-7 38,1 0 0,2-1 0,1 1 0,1-1 0,1 0 0,2-1 0,2 0 0,26 51 0,-28-63-152,0 0 0,2-1 0,0 0 0,1-1 1,1-1-1,0 0 0,1 0 0,1-2 1,0 0-1,1 0 0,0-2 0,1 0 1,0-1-1,28 11 0,-3-7-6712</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27.770"/>
    </inkml:context>
    <inkml:brush xml:id="br0">
      <inkml:brushProperty name="width" value="0.05" units="cm"/>
      <inkml:brushProperty name="height" value="0.05" units="cm"/>
    </inkml:brush>
  </inkml:definitions>
  <inkml:trace contextRef="#ctx0" brushRef="#br0">293 24 24575,'0'-1'0,"0"0"0,1 0 0,-1 0 0,0 0 0,0 1 0,-1-1 0,1 0 0,0 0 0,0 0 0,0 0 0,0 1 0,-1-1 0,1 0 0,0 0 0,-1 1 0,1-1 0,-1 0 0,1 1 0,-1-1 0,1 0 0,-1 1 0,1-1 0,-1 1 0,0-1 0,1 0 0,-1 1 0,0 0 0,1-1 0,-1 1 0,0-1 0,0 1 0,1 0 0,-1 0 0,0-1 0,0 1 0,0 0 0,1 0 0,-1 0 0,0 0 0,0 0 0,0 0 0,0 0 0,1 0 0,-1 0 0,0 0 0,0 1 0,0-1 0,-3 1 0,0 0 0,0 1 0,0-1 0,1 1 0,-1 0 0,1 0 0,-1 0 0,-3 3 0,-9 11 0,0 0 0,2 0 0,0 2 0,1-1 0,-16 30 0,-46 101 0,63-122-341,2 1 0,0 0-1,-7 37 1,13-42-6485</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28.097"/>
    </inkml:context>
    <inkml:brush xml:id="br0">
      <inkml:brushProperty name="width" value="0.05" units="cm"/>
      <inkml:brushProperty name="height" value="0.05" units="cm"/>
    </inkml:brush>
  </inkml:definitions>
  <inkml:trace contextRef="#ctx0" brushRef="#br0">0 157 24575,'42'-102'0,"-26"59"0,-16 42 0,0 1 0,1-1 0,-1 1 0,0-1 0,0 1 0,0-1 0,0 1 0,1-1 0,-1 1 0,0 0 0,0-1 0,1 1 0,-1-1 0,0 1 0,1 0 0,-1-1 0,0 1 0,1-1 0,-1 1 0,1 0 0,-1 0 0,1-1 0,-1 1 0,1 0 0,-1 0 0,1 0 0,-1-1 0,1 1 0,-1 0 0,1 0 0,0 0 0,0 0 0,0 1 0,0-1 0,-1 1 0,1 0 0,0-1 0,0 1 0,0 0 0,-1-1 0,1 1 0,0 0 0,0 0 0,-1 0 0,1 0 0,0 1 0,19 44 0,-17-39 0,19 52-341,3-1 0,3-2-1,62 97 1,-72-130-6485</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28.458"/>
    </inkml:context>
    <inkml:brush xml:id="br0">
      <inkml:brushProperty name="width" value="0.05" units="cm"/>
      <inkml:brushProperty name="height" value="0.05" units="cm"/>
    </inkml:brush>
  </inkml:definitions>
  <inkml:trace contextRef="#ctx0" brushRef="#br0">1 1 24575,'0'8'0,"1"0"0,1 1 0,0-1 0,0 0 0,5 11 0,1 7 0,60 299 0,-24 3 0,27 157 0,-57-391-1365,-12-67-5461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48.994"/>
    </inkml:context>
    <inkml:brush xml:id="br0">
      <inkml:brushProperty name="width" value="0.05" units="cm"/>
      <inkml:brushProperty name="height" value="0.05" units="cm"/>
    </inkml:brush>
  </inkml:definitions>
  <inkml:trace contextRef="#ctx0" brushRef="#br0">0 17 24575,'3'0'0,"4"0"0,3 0 0,6 0 0,4 0 0,0 0 0,4 0 0,2 0 0,4 0 0,2 0 0,1 0 0,1 0 0,1-3 0,-3-1 0,-2 0 0,-2 2 0,-3 0 0,-6 0-8191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28.781"/>
    </inkml:context>
    <inkml:brush xml:id="br0">
      <inkml:brushProperty name="width" value="0.05" units="cm"/>
      <inkml:brushProperty name="height" value="0.05" units="cm"/>
    </inkml:brush>
  </inkml:definitions>
  <inkml:trace contextRef="#ctx0" brushRef="#br0">257 1 24575,'-3'6'0,"-1"4"0,-2 7 0,-1 4 0,1 0 0,2 0 0,1-1 0,2 0 0,0-2 0,1 0 0,3-1 0,1 0 0,3 0 0,0 0 0,2 0 0,-1 0 0,1-3 0,0-4-8191</inkml:trace>
  <inkml:trace contextRef="#ctx0" brushRef="#br0" timeOffset="1">1 35 24575,'0'3'0,"0"3"0,0 5 0,3 2 0,1 3 0,3-2 0,2-1 0,7 2 0,2-1 0,5-1 0,4-1 0,3-2 0,2-2 0,-4-4-8191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29.109"/>
    </inkml:context>
    <inkml:brush xml:id="br0">
      <inkml:brushProperty name="width" value="0.05" units="cm"/>
      <inkml:brushProperty name="height" value="0.05" units="cm"/>
    </inkml:brush>
  </inkml:definitions>
  <inkml:trace contextRef="#ctx0" brushRef="#br0">178 30 24575,'0'-3'0,"3"-3"0,0-5 0,-2 3 0,-2 6 0,-3 3 0,-5 8 0,-2 4 0,-4 4 0,-1 1 0,-4 4 0,-2 0 0,-5 3 0,-4 0 0,3-4-8191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42.107"/>
    </inkml:context>
    <inkml:brush xml:id="br0">
      <inkml:brushProperty name="width" value="0.05" units="cm"/>
      <inkml:brushProperty name="height" value="0.05" units="cm"/>
    </inkml:brush>
  </inkml:definitions>
  <inkml:trace contextRef="#ctx0" brushRef="#br0">173 89 24575,'1'0'0,"0"0"0,0-1 0,-1 1 0,1-1 0,0 1 0,0-1 0,0 1 0,-1-1 0,1 0 0,0 1 0,-1-1 0,1 0 0,-1 1 0,1-1 0,-1 0 0,1 0 0,-1 0 0,1 1 0,-1-1 0,0 0 0,1 0 0,-1 0 0,0 0 0,0 0 0,0 0 0,0 0 0,0-1 0,3-26 0,-3 27 0,0-1 0,0 0 0,-1 1 0,1-1 0,0 1 0,-1-1 0,1 1 0,-1-1 0,1 1 0,-1 0 0,0-1 0,1 1 0,-1-1 0,0 1 0,0 0 0,0 0 0,0 0 0,0-1 0,0 1 0,0 0 0,-2-1 0,0 1 0,0-1 0,0 1 0,1 0 0,-1 0 0,0 0 0,0 1 0,0-1 0,0 1 0,0-1 0,-5 1 0,-1 1 0,0-1 0,0 2 0,-1-1 0,1 1 0,0 0 0,-12 6 0,17-7 0,1 1 0,-1 0 0,0 0 0,1 0 0,0 0 0,-1 1 0,1-1 0,0 1 0,0 0 0,0 0 0,1 0 0,-1 0 0,1 1 0,0-1 0,0 1 0,0-1 0,0 1 0,0 0 0,1-1 0,-2 9 0,2-7 0,0 0 0,1 0 0,0 1 0,0-1 0,0 0 0,1 0 0,0 0 0,0 0 0,0 0 0,1 0 0,-1 0 0,1 0 0,0 0 0,1-1 0,-1 1 0,5 5 0,9 11 0,34 34 0,-32-36 0,32 40 0,-45-51 0,-1-1 0,0 0 0,0 1 0,0 0 0,-1 0 0,0 0 0,-1 0 0,0 0 0,0 1 0,0 9 0,-1-13 0,-1 1 0,0 0 0,0 0 0,0-1 0,-1 1 0,0 0 0,0-1 0,-3 10 0,3-13 0,0 0 0,0 0 0,0 0 0,0 0 0,-1 0 0,1 0 0,-1-1 0,0 1 0,1 0 0,-1-1 0,0 1 0,0-1 0,0 0 0,0 1 0,0-1 0,0 0 0,0 0 0,0-1 0,-1 1 0,1 0 0,0-1 0,0 1 0,-4-1 0,-2 2 0,0-1 0,0-1 0,-1 0 0,1 0 0,0 0 0,-11-3 0,16 3 0,0-1 0,1 0 0,-1 0 0,1 0 0,-1 0 0,1 0 0,0 0 0,-1-1 0,1 1 0,0-1 0,0 1 0,0-1 0,0 0 0,0 0 0,1 0 0,-1 0 0,0 0 0,1 0 0,0-1 0,-1 1 0,1 0 0,0-1 0,-1-3 0,-5-39-1365,6 24-5461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42.793"/>
    </inkml:context>
    <inkml:brush xml:id="br0">
      <inkml:brushProperty name="width" value="0.05" units="cm"/>
      <inkml:brushProperty name="height" value="0.05" units="cm"/>
    </inkml:brush>
  </inkml:definitions>
  <inkml:trace contextRef="#ctx0" brushRef="#br0">23 96 24575,'1'5'0,"0"-1"0,0 1 0,1-1 0,-1 0 0,1 0 0,5 7 0,0 3 0,4 12 0,16 48 0,-24-62 0,-1 0 0,0 0 0,0 1 0,-1-1 0,-1 1 0,-2 20 0,3-33 0,-1 1 0,0 0 0,0 0 0,0-1 0,0 1 0,0 0 0,0 0 0,-1-1 0,1 1 0,0 0 0,0 0 0,0-1 0,-1 1 0,1 0 0,0-1 0,-1 1 0,1 0 0,-1-1 0,1 1 0,-1 0 0,1-1 0,-1 1 0,1-1 0,-1 1 0,1-1 0,-2 1 0,2-2 0,-1 1 0,0-1 0,0 0 0,1 1 0,-1-1 0,1 0 0,-1 0 0,1 0 0,-1 0 0,1 1 0,0-1 0,-1 0 0,1 0 0,0 0 0,0 0 0,-1 0 0,1 0 0,0 0 0,0 0 0,0 0 0,0-1 0,-3-43 0,2-63 0,2 89 0,1 0 0,1 0 0,0 1 0,2-1 0,0 1 0,8-19 0,-12 34 0,1-1 0,0 0 0,0 1 0,0-1 0,0 1 0,0 0 0,1 0 0,-1 0 0,1 0 0,0 0 0,0 0 0,6-3 0,-7 5 0,0 0 0,0 1 0,0-1 0,0 0 0,0 1 0,0 0 0,0-1 0,0 1 0,0 0 0,0 0 0,0 0 0,0 1 0,0-1 0,0 0 0,0 1 0,0-1 0,0 1 0,0 0 0,0 0 0,0-1 0,0 1 0,-1 1 0,1-1 0,0 0 0,2 3 0,2 0 0,-1 1 0,0 1 0,-1-1 0,1 0 0,-1 1 0,0 0 0,-1 0 0,1 0 0,2 8 0,21 61 0,-26-70 0,1-1 0,-1 0 0,0-1 0,-1 1 0,1 0 0,0 0 0,-1-1 0,0 1 0,0 0 0,0 0 0,-1 0 0,1 0 0,-1-1 0,0 1 0,0 0 0,0-1 0,0 1 0,-1 0 0,-1 3 0,0-3 0,-1 0 0,1 0 0,0 0 0,-1-1 0,0 1 0,0-1 0,0 0 0,0 0 0,-1 0 0,1-1 0,-10 5 0,-3-1 0,0-1 0,-1 0 0,1-2 0,-1 0 0,0 0 0,-28-1 0,40-2 0,2 0 0,1 1 0,-1-1 0,0 0 0,1-1 0,-1 1 0,1-1 0,-1 1 0,1-1 0,-1 0 0,1 0 0,-6-3 0,10 3 0,6 2 0,11 5 0,39 30 0,72 57 0,-96-68-1365,-18-16-5461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43.258"/>
    </inkml:context>
    <inkml:brush xml:id="br0">
      <inkml:brushProperty name="width" value="0.05" units="cm"/>
      <inkml:brushProperty name="height" value="0.05" units="cm"/>
    </inkml:brush>
  </inkml:definitions>
  <inkml:trace contextRef="#ctx0" brushRef="#br0">9 165 24575,'-3'-19'0,"1"12"0,1 0 0,0 0 0,0 0 0,0-9 0,1 16 0,0-1 0,0 0 0,0 1 0,0-1 0,1 0 0,-1 1 0,0-1 0,0 1 0,0-1 0,1 0 0,-1 1 0,0-1 0,0 1 0,1-1 0,-1 1 0,1-1 0,-1 1 0,0-1 0,1 1 0,-1-1 0,1 1 0,-1-1 0,1 1 0,-1 0 0,1-1 0,-1 1 0,1 0 0,0 0 0,-1-1 0,1 1 0,-1 0 0,1 0 0,0 0 0,-1 0 0,1 0 0,0-1 0,-1 1 0,1 0 0,0 1 0,-1-1 0,1 0 0,0 0 0,-1 0 0,1 0 0,-1 0 0,1 1 0,0-1 0,-1 0 0,1 1 0,-1-1 0,1 0 0,0 1 0,3 1 0,-1 0 0,1 1 0,-1-1 0,0 1 0,0-1 0,0 1 0,0 0 0,0 0 0,0 0 0,2 5 0,22 38 0,-21-34 0,12 27 0,-2 0 0,-1 1 0,12 60 0,-22-81 0,-4-16 0,0 1 0,-1-1 0,2 0 0,-1 0 0,0 0 0,1 0 0,-1 0 0,1 0 0,0 0 0,0-1 0,4 5 0,-6-6 0,1-1 0,-1 0 0,1 1 0,-1-1 0,1 0 0,0 0 0,-1 1 0,1-1 0,-1 0 0,1 0 0,0 0 0,-1 0 0,1 0 0,-1 0 0,1 0 0,0 0 0,-1 0 0,1 0 0,-1 0 0,1 0 0,0 0 0,-1 0 0,1-1 0,0 1 0,1-1 0,0-1 0,0 1 0,-1 0 0,1-1 0,-1 1 0,1-1 0,-1 0 0,0 1 0,1-1 0,1-3 0,10-20 0,-2 0 0,0 0 0,-1-1 0,11-46 0,10-111 0,-30 175 37,1 0-270,-1-1-1,-1 0 0,1 0 0,-1 0 1,-2-10-1,-1 5-6592</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44.174"/>
    </inkml:context>
    <inkml:brush xml:id="br0">
      <inkml:brushProperty name="width" value="0.05" units="cm"/>
      <inkml:brushProperty name="height" value="0.05" units="cm"/>
    </inkml:brush>
  </inkml:definitions>
  <inkml:trace contextRef="#ctx0" brushRef="#br0">186 208 24575,'-186'0'0,"194"-1"0,0 0 0,-1-1 0,1 0 0,-1-1 0,12-4 0,9-4 0,115-36 0,103-29 0,-235 74 0,219-42 0,-189 38 0,-1 3 0,1 1 0,71 6 0,-94-2 0,-1 2 0,1 0 0,-1 1 0,0 1 0,0 0 0,-1 1 0,0 1 0,0 1 0,0 0 0,-1 1 0,-1 0 0,0 1 0,0 1 0,-1 1 0,-1-1 0,0 2 0,14 19 0,-12-11 0,0 0 0,-1 1 0,-1 0 0,-2 1 0,0 0 0,-2 1 0,0 0 0,-2 0 0,-1 1 0,-1 0 0,2 34 0,-5 5 0,-3 1 0,-3 0 0,-24 122 0,16-118 0,-8 35 0,17-92 0,0 0 0,-1-1 0,0 1 0,-1-1 0,-12 19 0,16-29 0,0 0 0,1 0 0,-1 0 0,0 0 0,-1-1 0,1 1 0,0-1 0,0 1 0,-1-1 0,1 0 0,-1 0 0,1 0 0,-1 0 0,1-1 0,-1 1 0,-5 0 0,-5 0 0,0 0 0,-16-2 0,9 0 0,-431-26 0,-43 0 0,450 28 0,-42-2 0,85 1-50,0 0-1,0 0 1,-1 0-1,1 0 0,0-1 1,0 1-1,-1 0 1,1-1-1,0 1 1,0-1-1,0 1 0,0-1 1,0 0-1,0 1 1,0-1-1,0 0 1,0 0-1,0 0 0,0 0 1,0 0-1,0 0 1,1 0-1,-1 0 1,0 0-1,1 0 1,-1-2-1,-2-8-6775</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22.654"/>
    </inkml:context>
    <inkml:brush xml:id="br0">
      <inkml:brushProperty name="width" value="0.05" units="cm"/>
      <inkml:brushProperty name="height" value="0.05" units="cm"/>
    </inkml:brush>
  </inkml:definitions>
  <inkml:trace contextRef="#ctx0" brushRef="#br0">50 153 24575,'0'-1'0,"0"1"0,0-1 0,0 1 0,0 0 0,0-1 0,0 1 0,0 0 0,0-1 0,0 1 0,0-1 0,0 1 0,0 0 0,0-1 0,-1 1 0,1 0 0,0-1 0,0 1 0,0 0 0,-1-1 0,1 1 0,0 0 0,0 0 0,-1-1 0,1 1 0,0 0 0,-1 0 0,1 0 0,0-1 0,-1 1 0,1 0 0,0 0 0,-1 0 0,1 0 0,0 0 0,-1 0 0,1-1 0,0 1 0,-1 0 0,1 0 0,-1 0 0,1 0 0,0 0 0,-1 1 0,1-1 0,0 0 0,-1 0 0,1 0 0,0 0 0,-1 0 0,0 1 0,0-1 0,0 1 0,0-1 0,0 1 0,0-1 0,0 1 0,0 0 0,0-1 0,0 1 0,0 0 0,0 0 0,1-1 0,-1 1 0,0 0 0,1 0 0,-1 0 0,0 1 0,-1 9 0,0 0 0,1 0 0,0 0 0,1-1 0,0 1 0,1 0 0,0 0 0,4 15 0,1 20 0,-5-7 0,-1 1 0,-2-1 0,-2 0 0,-12 56 0,9-56 0,7-114 0,8 2 0,3 0 0,3 1 0,37-114 0,-44 169 0,0 1 0,13-22 0,-17 33 0,0 0 0,0 0 0,0 1 0,1-1 0,0 1 0,0 0 0,0 0 0,0 0 0,1 1 0,-1 0 0,9-5 0,-11 7 0,-1 1 0,1-1 0,-1 1 0,1 0 0,0 0 0,-1 0 0,1 0 0,0 0 0,-1 0 0,1 0 0,-1 0 0,1 0 0,0 1 0,-1-1 0,1 1 0,-1-1 0,1 1 0,-1 0 0,1 0 0,-1-1 0,0 1 0,1 0 0,-1 0 0,0 0 0,0 1 0,0-1 0,0 0 0,0 0 0,0 1 0,0-1 0,0 0 0,0 1 0,0-1 0,0 4 0,4 4 0,-1 0 0,0 1 0,-1 0 0,2 11 0,5 35 0,-2 0 0,0 81 0,8 67 0,-11-180-1365,1-5-5461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22.993"/>
    </inkml:context>
    <inkml:brush xml:id="br0">
      <inkml:brushProperty name="width" value="0.05" units="cm"/>
      <inkml:brushProperty name="height" value="0.05" units="cm"/>
    </inkml:brush>
  </inkml:definitions>
  <inkml:trace contextRef="#ctx0" brushRef="#br0">98 92 24575,'-5'0'0,"-9"0"0,-4 0 0,-2 0 0,0 0 0,5 0 0,9 0 0,11-3 0,11 0 0,8-4 0,5 0 0,8-1 0,5-3 0,5-3 0,-1-1 0,2 2 0,-8 3-8191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23.334"/>
    </inkml:context>
    <inkml:brush xml:id="br0">
      <inkml:brushProperty name="width" value="0.05" units="cm"/>
      <inkml:brushProperty name="height" value="0.05" units="cm"/>
    </inkml:brush>
  </inkml:definitions>
  <inkml:trace contextRef="#ctx0" brushRef="#br0">70 116 24575,'0'-4'0,"-1"1"0,0-1 0,0 1 0,0-1 0,0 0 0,0 1 0,-1 0 0,-1-4 0,2 5 0,1 1 0,0 0 0,-1 1 0,1-1 0,-1 0 0,0 0 0,1 0 0,-1 0 0,0 0 0,1 0 0,-1 1 0,0-1 0,0 0 0,0 1 0,0-1 0,1 0 0,-1 1 0,0-1 0,0 1 0,0 0 0,0-1 0,0 1 0,0 0 0,-1 0 0,1-1 0,0 1 0,0 0 0,0 0 0,0 0 0,-2 0 0,2 1 0,1 0 0,-1-1 0,0 1 0,1 0 0,-1-1 0,0 1 0,1 0 0,-1 0 0,1-1 0,0 1 0,-1 0 0,1 0 0,-1 0 0,1 0 0,0 0 0,0-1 0,0 1 0,0 0 0,-1 0 0,1 0 0,0 0 0,0 0 0,1 0 0,-1 0 0,0 0 0,0 0 0,1 0 0,6 34 0,-4-25 0,5 32 0,-2 0 0,-2 1 0,-1 0 0,-5 56 0,-3-62 0,5-35 0,-1 0 0,1 0 0,-1-1 0,1 1 0,-1 0 0,0 0 0,0-1 0,0 1 0,0-1 0,0 1 0,0-1 0,0 1 0,0-1 0,-1 1 0,1-1 0,-3 2 0,3-3 0,1 0 0,-1 1 0,0-1 0,1 0 0,-1 0 0,0 0 0,1 0 0,-1 0 0,0 0 0,1 0 0,-1 0 0,0 0 0,1-1 0,-1 1 0,0 0 0,1 0 0,-1-1 0,0 1 0,1 0 0,-1 0 0,1-1 0,-1 1 0,1-1 0,-1 1 0,1-1 0,-1 1 0,1-1 0,-1 1 0,1-1 0,-1 1 0,1-1 0,0 1 0,-1-1 0,1 0 0,0 1 0,0-1 0,0 0 0,-1 1 0,1-1 0,0 0 0,0 0 0,-6-32 0,4 13 0,2 0 0,0 0 0,2 0 0,0 0 0,1 1 0,1-1 0,8-22 0,-4 16 0,2 0 0,1 1 0,0 0 0,28-40 0,-35 58 0,1 1 0,0-1 0,1 1 0,-1 0 0,1 0 0,0 0 0,1 1 0,-1 0 0,12-6 0,-16 10 0,1 0 0,0 0 0,-1 0 0,1 0 0,0 0 0,0 1 0,0-1 0,-1 1 0,1 0 0,0 0 0,0 0 0,0 0 0,0 1 0,0-1 0,-1 1 0,1 0 0,0 0 0,0 0 0,-1 0 0,1 0 0,-1 0 0,1 1 0,-1-1 0,1 1 0,-1 0 0,0-1 0,0 1 0,0 0 0,0 0 0,2 4 0,1-1 0,-1 0 0,0 0 0,-1 1 0,0-1 0,1 1 0,-2 0 0,1 0 0,-1 0 0,0 0 0,0 0 0,0 0 0,-1 1 0,0-1 0,-1 1 0,1-1 0,-1 1 0,0-1 0,-1 0 0,1 1 0,-1-1 0,-1 1 0,1-1 0,-1 0 0,0 0 0,-1 0 0,1 0 0,-1 0 0,0 0 0,-1-1 0,1 1 0,-1-1 0,0 0 0,-1 0 0,1-1 0,-1 1 0,0-1 0,0 0 0,0 0 0,0 0 0,-10 3 0,14-6 0,-1 0 0,0 0 0,0 0 0,1 0 0,-1-1 0,0 1 0,0-1 0,0 1 0,0-1 0,0 0 0,0 0 0,1 0 0,-1 0 0,0 0 0,0 0 0,0 0 0,0-1 0,0 1 0,0-1 0,0 1 0,1-1 0,-1 0 0,0 0 0,0 0 0,1 0 0,-1 0 0,0 0 0,-1-2 0,2 1 0,-1 0 0,1 0 0,0 0 0,0-1 0,0 1 0,0 0 0,0-1 0,0 1 0,1-1 0,-1 1 0,1-1 0,0 1 0,-1-1 0,1 0 0,0 1 0,1-1 0,-1 1 0,0-1 0,1 1 0,0-1 0,0-2 0,8-20-1365,2 2-5461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23.675"/>
    </inkml:context>
    <inkml:brush xml:id="br0">
      <inkml:brushProperty name="width" value="0.05" units="cm"/>
      <inkml:brushProperty name="height" value="0.05" units="cm"/>
    </inkml:brush>
  </inkml:definitions>
  <inkml:trace contextRef="#ctx0" brushRef="#br0">1 0 24575,'3'0'0,"1"3"0,-1 6 0,0 5 0,0 6 0,-2 5 0,0 5 0,-1 2 0,0 5 0,0 2 0,0 2 0,-1 1 0,1 2 0,0-1 0,-3-5 0,-1-6 0,0-3 0,1-5-8191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01.270"/>
    </inkml:context>
    <inkml:brush xml:id="br0">
      <inkml:brushProperty name="width" value="0.05" units="cm"/>
      <inkml:brushProperty name="height" value="0.05" units="cm"/>
    </inkml:brush>
  </inkml:definitions>
  <inkml:trace contextRef="#ctx0" brushRef="#br0">376 143 24575,'2'-3'0,"0"1"0,0 0 0,0-1 0,0 1 0,-1-1 0,1 1 0,-1-1 0,1 0 0,-1 0 0,0 0 0,0 0 0,0 0 0,-1 0 0,1 0 0,-1 0 0,1 0 0,-1 0 0,0 0 0,-1-4 0,0 3 0,0 0 0,0 0 0,0 0 0,-1 1 0,1-1 0,-1 1 0,0-1 0,0 1 0,-1 0 0,1 0 0,-1 0 0,1 0 0,-1 0 0,0 0 0,-3-2 0,1 2 0,-1 0 0,1 0 0,-1 0 0,0 0 0,1 1 0,-1 0 0,0 0 0,0 0 0,-1 1 0,1 0 0,0 0 0,0 1 0,0 0 0,-1 0 0,1 0 0,0 1 0,0 0 0,-1 0 0,-6 3 0,-4 0 0,0 2 0,0 0 0,1 2 0,0-1 0,-23 16 0,29-16 0,1-1 0,0 1 0,0 1 0,0 0 0,1 0 0,1 1 0,-1 0 0,1 0 0,1 1 0,0-1 0,-8 16 0,12-19 0,0-1 0,1 0 0,-1 1 0,1-1 0,0 1 0,0 0 0,0-1 0,1 1 0,0 0 0,0-1 0,1 1 0,0 0 0,-1-1 0,2 1 0,-1-1 0,1 1 0,0-1 0,0 0 0,0 0 0,1 0 0,0 0 0,0 0 0,0 0 0,0-1 0,6 6 0,-3-4 22,0 0-1,1 0 0,0-1 1,0 0-1,0-1 0,0 1 1,1-2-1,0 1 0,0-1 1,0 0-1,0 0 0,0-1 1,1 0-1,-1-1 0,15 1 1,-5-1-266,0-1 0,0-1 0,0-1 0,-1 0 1,1-1-1,24-8 0,3-4-6582</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24.031"/>
    </inkml:context>
    <inkml:brush xml:id="br0">
      <inkml:brushProperty name="width" value="0.05" units="cm"/>
      <inkml:brushProperty name="height" value="0.05" units="cm"/>
    </inkml:brush>
  </inkml:definitions>
  <inkml:trace contextRef="#ctx0" brushRef="#br0">1 7 24575,'0'0'0,"0"0"0,0 0 0,0 0 0,0 0 0,0-1 0,-1 1 0,1 0 0,0 0 0,0 0 0,0 0 0,0-1 0,0 1 0,0 0 0,0 0 0,0 0 0,0 0 0,0-1 0,0 1 0,0 0 0,0 0 0,0 0 0,0 0 0,1-1 0,-1 1 0,0 0 0,0 0 0,0 0 0,0 0 0,0 0 0,0-1 0,0 1 0,0 0 0,1 0 0,-1 0 0,0 0 0,0 0 0,0 0 0,0 0 0,0-1 0,0 1 0,1 0 0,-1 0 0,0 0 0,0 0 0,0 0 0,0 0 0,1 0 0,-1 0 0,0 0 0,0 0 0,0 0 0,0 0 0,1 0 0,-1 0 0,0 0 0,0 0 0,0 0 0,0 0 0,1 0 0,-1 0 0,0 0 0,0 1 0,0-1 0,0 0 0,1 0 0,6 11 0,-4 9 0,-1 0 0,0 0 0,-2 0 0,-2 22 0,1 2 0,0 165-1365,1-186-5461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24.361"/>
    </inkml:context>
    <inkml:brush xml:id="br0">
      <inkml:brushProperty name="width" value="0.05" units="cm"/>
      <inkml:brushProperty name="height" value="0.05" units="cm"/>
    </inkml:brush>
  </inkml:definitions>
  <inkml:trace contextRef="#ctx0" brushRef="#br0">0 229 24575,'140'-13'0,"-120"9"0,7 0 0,0 0 0,-1-3 0,0 0 0,43-18 0,-67 23 0,1 1 0,0-1 0,0 0 0,-1 0 0,1 0 0,-1 0 0,0 0 0,1-1 0,-1 1 0,0-1 0,-1 0 0,1 1 0,0-1 0,-1 0 0,1 0 0,-1 0 0,0 0 0,0 0 0,0 0 0,0 0 0,-1-1 0,0 1 0,1 0 0,-1 0 0,0-1 0,-1-5 0,0 3 0,0 1 0,0-1 0,-1 1 0,1 0 0,-1 0 0,0-1 0,-1 1 0,1 1 0,-1-1 0,0 0 0,0 1 0,-1-1 0,1 1 0,-1 0 0,-6-5 0,10 9 0,0-1 0,-1 1 0,1 0 0,0 0 0,-1-1 0,1 1 0,0 0 0,-1 0 0,1 0 0,0-1 0,-1 1 0,1 0 0,0 0 0,-1 0 0,1 0 0,-1 0 0,1 0 0,0 0 0,-1 0 0,1 0 0,-1 0 0,1 0 0,0 0 0,-1 0 0,1 0 0,0 0 0,-1 0 0,1 0 0,-1 0 0,1 1 0,0-1 0,-1 0 0,1 0 0,-1 1 0,-6 14 0,3 25 0,4-37 0,2 247 0,-1-236-273,1 0 0,0 0 0,2 0 0,4 15 0,-2-10-6553</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24.699"/>
    </inkml:context>
    <inkml:brush xml:id="br0">
      <inkml:brushProperty name="width" value="0.05" units="cm"/>
      <inkml:brushProperty name="height" value="0.05" units="cm"/>
    </inkml:brush>
  </inkml:definitions>
  <inkml:trace contextRef="#ctx0" brushRef="#br0">37 62 24575,'0'-1'0,"0"0"0,0-1 0,0 1 0,-1 0 0,1-1 0,0 1 0,0 0 0,-1 0 0,1-1 0,-1 1 0,1 0 0,-2-2 0,2 3 0,0-1 0,-1 1 0,1 0 0,0-1 0,-1 1 0,1 0 0,0 0 0,-1-1 0,1 1 0,0 0 0,-1 0 0,1-1 0,-1 1 0,1 0 0,-1 0 0,1 0 0,0 0 0,-1 0 0,1 0 0,-1 0 0,1 0 0,-1 0 0,0 0 0,0 0 0,0 1 0,0-1 0,0 1 0,0-1 0,0 1 0,0 0 0,0-1 0,0 1 0,0 0 0,0 0 0,0 0 0,1 0 0,-1 0 0,0 0 0,1 0 0,-1 0 0,1 0 0,-1 0 0,1 0 0,-1 0 0,1 0 0,0 0 0,-1 0 0,1 1 0,0 1 0,-2 15 0,1 1 0,0 0 0,1 0 0,2 0 0,0-1 0,0 1 0,11 35 0,-9-42 0,0 0 0,1 0 0,0 0 0,1 0 0,0-1 0,1 0 0,0-1 0,1 1 0,0-1 0,0-1 0,1 1 0,16 12 0,-23-20 0,1 0 0,0 0 0,0-1 0,-1 1 0,1 0 0,0-1 0,0 0 0,1 0 0,-1 0 0,0 0 0,0 0 0,0-1 0,1 1 0,-1-1 0,0 0 0,1 0 0,-1 0 0,0 0 0,0-1 0,1 0 0,-1 1 0,0-1 0,0 0 0,0 0 0,0-1 0,0 1 0,0-1 0,0 1 0,0-1 0,-1 0 0,1 0 0,4-4 0,0-1 0,-1-1 0,0 0 0,0 0 0,0 0 0,-1 0 0,-1-1 0,1 0 0,-1 0 0,5-18 0,-1-6 0,-1-1 0,-1 0 0,-2 0 0,-1 0 0,-3-59 0,-3 72-1365,-1 6-5461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25.289"/>
    </inkml:context>
    <inkml:brush xml:id="br0">
      <inkml:brushProperty name="width" value="0.05" units="cm"/>
      <inkml:brushProperty name="height" value="0.05" units="cm"/>
    </inkml:brush>
  </inkml:definitions>
  <inkml:trace contextRef="#ctx0" brushRef="#br0">1 191 24575,'0'2'0,"1"1"0,0-1 0,-1 0 0,1 0 0,0 1 0,1-1 0,-1 0 0,3 3 0,4 11 0,-3 2 0,0 1 0,-2-1 0,0 1 0,-1 0 0,-1 29 0,-1-19 0,7 39 0,-6-62 0,-1-1 0,1 0 0,0-1 0,0 1 0,0 0 0,1 0 0,-1-1 0,1 1 0,1-1 0,2 6 0,-5-9 0,1-1 0,-1 0 0,0 0 0,0 0 0,0 1 0,1-1 0,-1 0 0,0 0 0,0 0 0,0 1 0,1-1 0,-1 0 0,0 0 0,0 0 0,1 0 0,-1 0 0,0 0 0,0 0 0,1 0 0,-1 0 0,0 0 0,1 1 0,-1-1 0,0 0 0,0-1 0,1 1 0,-1 0 0,0 0 0,0 0 0,1 0 0,-1 0 0,0 0 0,0 0 0,1 0 0,-1-1 0,9-9 0,2-21 0,-9 27 0,12-48 0,11-68 0,-16 67 0,22-68 0,-29 116 0,2-11 0,2 1 0,0 0 0,0 1 0,14-22 0,-18 33 0,-1 1 0,1-1 0,0 1 0,0 0 0,0 0 0,0 0 0,0 0 0,0 0 0,1 0 0,-1 0 0,1 1 0,-1-1 0,1 1 0,-1-1 0,1 1 0,0 0 0,0 0 0,-1 1 0,1-1 0,0 1 0,0-1 0,0 1 0,0 0 0,0 0 0,0 0 0,0 0 0,0 1 0,0-1 0,0 1 0,-1-1 0,1 1 0,3 2 0,0-1 0,-1 1 0,0 1 0,0-1 0,0 1 0,0 0 0,0 0 0,-1 0 0,0 1 0,0-1 0,0 1 0,0 0 0,-1 0 0,0 1 0,0-1 0,0 1 0,-1-1 0,0 1 0,3 11 0,-2-3 0,0-1 0,-1 0 0,0 1 0,-2-1 0,1 1 0,-1-1 0,-4 22 0,3-29 0,-1 1 0,0-1 0,0 0 0,-1 0 0,1 0 0,-1 0 0,-1-1 0,1 1 0,-1-1 0,-6 8 0,8-11 0,1 0 0,-1 0 0,0-1 0,1 1 0,-1 0 0,0-1 0,0 0 0,0 1 0,0-1 0,0 0 0,0 0 0,0 0 0,-1 0 0,1-1 0,0 1 0,0-1 0,-1 1 0,1-1 0,0 0 0,-1 1 0,1-1 0,-1-1 0,1 1 0,0 0 0,-1 0 0,1-1 0,0 0 0,0 1 0,-1-1 0,1 0 0,-4-2 0,6 3 0,-1 0 0,1 0 0,0 0 0,-1 0 0,1-1 0,-1 1 0,1 0 0,0 0 0,-1 0 0,1-1 0,0 1 0,-1 0 0,1 0 0,0-1 0,-1 1 0,1 0 0,0-1 0,-1 1 0,1 0 0,0-1 0,0 1 0,0 0 0,-1-1 0,1 1 0,0-1 0,0 1 0,0 0 0,0-1 0,0 1 0,0-1 0,-1 1 0,1-1 0,0 1 0,0 0 0,1-1 0,-1 1 0,0-1 0,0 1 0,0-1 0,0 1 0,0 0 0,0-1 0,0 1 0,1-1 0,-1 1 0,0 0 0,0-1 0,1 1 0,-1 0 0,0-1 0,0 1 0,1 0 0,-1-1 0,0 1 0,1 0 0,1-1 0,0 0 0,0 0 0,0 0 0,0 0 0,-1 1 0,1-1 0,0 1 0,0-1 0,0 1 0,0 0 0,3 0 0,2 1 0,-1 0 0,1 1 0,-1 0 0,0 0 0,0 1 0,0 0 0,0 0 0,0 0 0,0 1 0,-1-1 0,1 2 0,-1-1 0,5 6 0,4 4 0,-1 0 0,-1 0 0,15 23 0,-22-29 0,0 0 0,-1 0 0,0 0 0,-1 0 0,0 1 0,0-1 0,-1 1 0,0 0 0,0 0 0,-1 0 0,0 0 0,-1 0 0,0 13 0,-1-16 0,0 0 0,0 0 0,-1 0 0,1 0 0,-1-1 0,-1 1 0,1-1 0,-1 1 0,0-1 0,0 0 0,0 0 0,-1 0 0,1-1 0,-1 1 0,-1-1 0,1 0 0,0 0 0,-1 0 0,0-1 0,0 1 0,-7 2 0,7-3 20,-1 0 0,0-1 0,0 1 1,0-2-1,0 1 0,0 0 0,-1-1 0,1 0 0,0-1 0,-1 1 0,1-1 0,-1-1 0,1 1 0,0-1 0,-1 0 0,-8-3 1,10 2-103,0 0 1,1 0 0,-1 0 0,0-1-1,1 0 1,0 0 0,0 0-1,0 0 1,0-1 0,0 0 0,1 0-1,-1 0 1,1 0 0,0 0 0,0 0-1,1-1 1,-1 0 0,1 1 0,0-1-1,-2-7 1,-1-7-6745</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23.625"/>
    </inkml:context>
    <inkml:brush xml:id="br0">
      <inkml:brushProperty name="width" value="0.05" units="cm"/>
      <inkml:brushProperty name="height" value="0.05" units="cm"/>
    </inkml:brush>
  </inkml:definitions>
  <inkml:trace contextRef="#ctx0" brushRef="#br0">2609 413 24575,'12'-2'0,"110"-26"0,-108 24 0,0-1 0,-1 0 0,0-1 0,0 0 0,0-1 0,17-13 0,-29 20 0,0-1 0,1 0 0,-1 0 0,0 0 0,0 0 0,0 0 0,1 0 0,-1 0 0,0 0 0,-1-1 0,1 1 0,0 0 0,0 0 0,0-1 0,-1 1 0,1-1 0,-1 1 0,1-1 0,-1 1 0,0-1 0,1 1 0,-1-1 0,0 1 0,0-1 0,0 1 0,0-1 0,0 1 0,0-1 0,-1 1 0,1-1 0,0 1 0,-1-1 0,1 1 0,-1-1 0,0 1 0,1 0 0,-1-1 0,0 1 0,0 0 0,0 0 0,0-1 0,0 1 0,0 0 0,-2-1 0,-5-5 0,1 2 0,-1-1 0,0 1 0,-1 0 0,-17-7 0,-25-7 14,-1 2 0,-73-14 0,-114-10-149,196 35 57,-305-39-349,-560-2 0,539 61 427,258-4 0,-140 31 0,211-32 0,-71 26 0,99-30 0,0 0 0,1 1 0,0 0 0,0 1 0,0 0 0,1 0 0,0 1 0,0 1 0,-16 18 0,24-24 9,-1 0 1,1 0-1,0 0 1,1 0-1,-1 1 1,1-1-1,-1 0 0,1 1 1,0-1-1,0 1 1,0 0-1,1-1 0,-1 1 1,1 0-1,0-1 1,1 8-1,0-6 21,0 0-1,0 0 0,1-1 1,0 1-1,0 0 0,0-1 1,1 1-1,0-1 1,-1 0-1,1 0 0,4 4 1,6 5 55,0-1 1,1-1-1,0 0 0,1-1 1,30 16-1,14 3-207,1-3 0,1-3-1,84 20 1,198 27-367,517 14-427,4-99 1,-451-28 868,-305 25-266,184-55 1,-271 67 312,-1 0 0,-1-2 0,1-1 0,-1 0 0,-1-1 0,20-15 0,-35 24 21,0-1 0,-1-1-1,1 1 1,-1 0 0,0 0 0,0-1-1,0 0 1,0 1 0,0-1 0,0 0-1,-1 0 1,1 0 0,-1 0 0,0 0-1,0 0 1,0 0 0,0 0-1,-1 0 1,1-6 0,-1 5 20,-1 1 1,0-1-1,0 1 1,0-1-1,0 1 1,-1-1-1,1 1 1,-1 0-1,0 0 1,0 0-1,0 0 1,0 0-1,-1 0 1,1 0-1,-1 1 0,1-1 1,-6-2-1,-9-8 271,0 1 1,-1 1-1,0 0 0,-38-14 0,-87-23-365,128 44 86,-166-45-652,-206-28 0,-193 10-620,-457 22 417,881 45-3291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24.122"/>
    </inkml:context>
    <inkml:brush xml:id="br0">
      <inkml:brushProperty name="width" value="0.05" units="cm"/>
      <inkml:brushProperty name="height" value="0.05" units="cm"/>
    </inkml:brush>
  </inkml:definitions>
  <inkml:trace contextRef="#ctx0" brushRef="#br0">70 0 24575,'0'2'0,"1"-1"0,-1 0 0,0 1 0,1-1 0,-1 0 0,1 0 0,-1 0 0,1 1 0,0-1 0,-1 0 0,1 0 0,0 0 0,0 0 0,0 0 0,0 0 0,0 0 0,2 1 0,20 13 0,-19-13 0,8 4 0,0 0 0,1-2 0,16 5 0,-19-6 0,0 0 0,0 1 0,0-1 0,-1 2 0,1-1 0,13 10 0,-21-12 0,-1 0 0,1 0 0,0 1 0,0-1 0,-1 0 0,1 1 0,-1-1 0,0 1 0,0-1 0,0 1 0,0 0 0,0 0 0,-1-1 0,1 1 0,-1 0 0,1 0 0,-1 0 0,0-1 0,0 1 0,-1 0 0,0 3 0,-1 9 0,-1 0 0,-8 25 0,6-24 0,-67 212 0,-9 28 0,49-124 0,6 0 0,5 2 0,7 0 0,4 246 0,11-370 0,13 357 0,26-4 0,-35-333 0,2 0 0,0-1 0,2 0 0,23 51 0,-25-67 0,0 0 0,1-1 0,0 0 0,1 0 0,0-1 0,1 0 0,0-1 0,1 0 0,0 0 0,0-1 0,1-1 0,14 8 0,4-1 0,-1-2 0,2-2 0,0 0 0,0-2 0,0-2 0,62 7 0,199-5 0,312-40-936,1-26-539,-282 25 1160,661-73 194,-950 101 64,181-27-306,-159 21 270,92-31 1,-139 39 226,0-2 1,-1 1 0,1-2 0,-1 1 0,0-1 0,13-9-1,-19 13-94,-1-1-1,1 1 1,-1-1-1,0 1 1,1-1-1,-1 0 1,0 1-1,0-1 0,0 0 1,0 0-1,0 0 1,-1 0-1,1 0 1,0 0-1,-1 0 0,0 0 1,1 0-1,-1 0 1,0 0-1,0 0 1,0 0-1,0 0 0,0 0 1,-1 0-1,1 0 1,-1 0-1,1 0 1,-1 0-1,0 0 1,0 0-1,0 0 0,0 1 1,0-1-1,-2-3 1,-7-8 154,0 1 0,0 0 1,-1 0-1,-19-14 1,-56-39-319,52 40-961,-24-17-5741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24.453"/>
    </inkml:context>
    <inkml:brush xml:id="br0">
      <inkml:brushProperty name="width" value="0.05" units="cm"/>
      <inkml:brushProperty name="height" value="0.05" units="cm"/>
    </inkml:brush>
  </inkml:definitions>
  <inkml:trace contextRef="#ctx0" brushRef="#br0">184 61 24575,'4'-26'0,"-3"24"0,0-1 0,-1 0 0,1 1 0,-1-1 0,1 0 0,-1 1 0,0-1 0,0 0 0,0 0 0,-1-4 0,0 7 0,1 0 0,0 0 0,0 0 0,-1 0 0,1-1 0,0 1 0,0 0 0,-1 0 0,1 0 0,0 0 0,0 0 0,-1 0 0,1 0 0,0 0 0,0 0 0,-1 0 0,1 0 0,0 0 0,0 1 0,-1-1 0,1 0 0,0 0 0,0 0 0,-1 0 0,1 0 0,0 0 0,0 1 0,-1-1 0,1 0 0,0 0 0,0 0 0,0 0 0,0 1 0,-1-1 0,1 0 0,0 0 0,0 1 0,0-1 0,0 0 0,0 0 0,0 1 0,0-1 0,-10 13 0,-6 19 0,2 0 0,1 1 0,1 0 0,-7 36 0,-24 144 0,38-179 0,-16 98 0,5 0 0,7 1 0,5 0 0,17 163 0,14-7-1365,-21-216-5461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24.796"/>
    </inkml:context>
    <inkml:brush xml:id="br0">
      <inkml:brushProperty name="width" value="0.05" units="cm"/>
      <inkml:brushProperty name="height" value="0.05" units="cm"/>
    </inkml:brush>
  </inkml:definitions>
  <inkml:trace contextRef="#ctx0" brushRef="#br0">0 1 24575,'0'3'0,"0"3"0,0 8 0,0 6 0,0 9 0,0 8 0,0 6 0,0 5 0,0 3 0,0 1 0,0 1 0,3-3 0,1-7 0,0-11-8191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25.136"/>
    </inkml:context>
    <inkml:brush xml:id="br0">
      <inkml:brushProperty name="width" value="0.05" units="cm"/>
      <inkml:brushProperty name="height" value="0.05" units="cm"/>
    </inkml:brush>
  </inkml:definitions>
  <inkml:trace contextRef="#ctx0" brushRef="#br0">22 132 24575,'-2'-2'0,"0"1"0,0-1 0,0 0 0,1 0 0,-1 0 0,1 0 0,0 0 0,-1 0 0,1-1 0,0 1 0,0 0 0,0-1 0,1 1 0,-1 0 0,1-1 0,-1 1 0,1-1 0,0 1 0,0-1 0,0 1 0,0-1 0,0 1 0,0-1 0,1 1 0,0-1 0,-1 1 0,1-1 0,0 1 0,0 0 0,0 0 0,0-1 0,0 1 0,1 0 0,-1 0 0,1 0 0,3-3 0,0 0 0,0 1 0,0-1 0,0 1 0,1 1 0,0-1 0,0 1 0,0 0 0,0 0 0,1 1 0,-1-1 0,1 1 0,11-1 0,-5 2 0,0 0 0,0 1 0,-1 1 0,1 0 0,0 1 0,0 0 0,-1 1 0,1 0 0,-1 1 0,0 1 0,0 0 0,-1 0 0,1 1 0,-1 1 0,0 0 0,-1 0 0,0 1 0,0 0 0,0 1 0,8 11 0,-10-12 0,-2 0 0,1 0 0,-1 0 0,-1 1 0,1 0 0,-1 1 0,-1-1 0,0 1 0,0 0 0,-1 0 0,0 0 0,-1 0 0,0 1 0,-1-1 0,0 0 0,0 1 0,-1-1 0,-1 1 0,0-1 0,0 1 0,-1-1 0,0 0 0,-1 1 0,-8 18 0,4-15 0,0-1 0,-1 0 0,-1-1 0,0 0 0,-1 0 0,0-1 0,-1 0 0,0-1 0,-1 0 0,-21 14 0,18-14 0,-2-1 0,1 0 0,-1-1 0,0-1 0,-1-1 0,0 0 0,0-1 0,-24 3 0,35-7-170,-1-1-1,0 1 0,1-1 1,-1-1-1,1 1 0,-1-1 1,-8-3-1,-5-3-6655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25.679"/>
    </inkml:context>
    <inkml:brush xml:id="br0">
      <inkml:brushProperty name="width" value="0.05" units="cm"/>
      <inkml:brushProperty name="height" value="0.05" units="cm"/>
    </inkml:brush>
  </inkml:definitions>
  <inkml:trace contextRef="#ctx0" brushRef="#br0">1 105 24575,'4'0'0,"0"1"0,0-1 0,0 0 0,0 1 0,0 0 0,0 0 0,0 0 0,0 0 0,0 1 0,0 0 0,-1 0 0,1 0 0,-1 0 0,1 0 0,-1 1 0,0-1 0,0 1 0,0 0 0,0 0 0,0 0 0,-1 0 0,0 0 0,1 1 0,-1-1 0,0 1 0,0 0 0,-1 0 0,2 5 0,3 11 0,-1 0 0,-2 1 0,0-1 0,1 33 0,-2-13 0,2 4 0,13 99 0,-13-117 0,2-1 0,0 0 0,15 36 0,-12-48 0,-9-13 0,1 0 0,-1 0 0,0 0 0,1-1 0,-1 1 0,0 0 0,0 0 0,0 0 0,1-1 0,-1 1 0,0 0 0,0 0 0,0-1 0,1 1 0,-1 0 0,0 0 0,0-1 0,0 1 0,0 0 0,0-1 0,0 1 0,1 0 0,-1 0 0,0-1 0,0 1 0,0 0 0,0-1 0,0 1 0,0-1 0,1-36 0,-1 31 0,-9-201 0,0 37 0,8 134 0,0 5 0,3-44 0,-2 68 0,1-1 0,1 1 0,-1-1 0,1 1 0,0 0 0,1 0 0,0-1 0,0 2 0,1-1 0,-1 0 0,6-6 0,-7 11 0,-1 0 0,1 0 0,0 0 0,0 1 0,0-1 0,0 1 0,0-1 0,0 1 0,0 0 0,0 0 0,1 0 0,-1 0 0,0 0 0,1 0 0,-1 1 0,1-1 0,2 0 0,-1 1 0,1 1 0,-1-1 0,0 0 0,0 1 0,0 0 0,0 0 0,0 0 0,0 0 0,6 4 0,2 1 0,0 1 0,0 1 0,-1 0 0,0 1 0,11 11 0,-18-17 0,-1 1 0,1-1 0,-1 1 0,0 0 0,0 0 0,-1 0 0,1 0 0,-1 1 0,0-1 0,0 1 0,0-1 0,1 6 0,-3-6 0,1 0 0,-1-1 0,0 1 0,0 0 0,0 0 0,-1-1 0,1 1 0,-1 0 0,0-1 0,0 1 0,0-1 0,-1 1 0,1-1 0,-1 1 0,0-1 0,-2 4 0,0-1 0,0 0 0,0 0 0,1 0 0,0 1 0,-4 13 0,6-17 0,0 0 0,1 0 0,0 0 0,0 1 0,0-1 0,0 0 0,1 0 0,-1 0 0,1 1 0,-1-1 0,1 0 0,0 0 0,1 0 0,-1 0 0,3 4 0,15 24 0,28 36 0,13 19 0,-53-75 0,-1 1 0,0 0 0,-1 0 0,0 1 0,5 22 0,-10-32 0,1 0 0,-1 1 0,1-1 0,-1 0 0,0 0 0,0 1 0,0-1 0,0 0 0,-1 1 0,0-1 0,1 0 0,-1 0 0,0 1 0,-1-1 0,1 0 0,0 0 0,-1 0 0,0-1 0,1 1 0,-1 0 0,0 0 0,-1-1 0,1 0 0,0 1 0,-1-1 0,1 0 0,-1 0 0,0 0 0,0 0 0,0-1 0,0 1 0,0-1 0,0 0 0,-5 2 0,-4 0 0,0 0 0,1-1 0,-1 0 0,0-1 0,0 0 0,0-1 0,0-1 0,-18-2 0,-24-8-1365,5-4-5461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01.614"/>
    </inkml:context>
    <inkml:brush xml:id="br0">
      <inkml:brushProperty name="width" value="0.05" units="cm"/>
      <inkml:brushProperty name="height" value="0.05" units="cm"/>
    </inkml:brush>
  </inkml:definitions>
  <inkml:trace contextRef="#ctx0" brushRef="#br0">35 15 24575,'-3'-3'0,"-4"-4"0,0 2 0,0 5 0,2 6 0,2 7 0,1 7 0,4 6 0,1 8 0,1 3 0,2 2 0,0-1 0,0 0 0,0-1 0,1-2 0,1 0 0,-1-3 0,-1-8-8191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26.374"/>
    </inkml:context>
    <inkml:brush xml:id="br0">
      <inkml:brushProperty name="width" value="0.05" units="cm"/>
      <inkml:brushProperty name="height" value="0.05" units="cm"/>
    </inkml:brush>
  </inkml:definitions>
  <inkml:trace contextRef="#ctx0" brushRef="#br0">199 82 24575,'-19'-3'0,"18"3"0,0-1 0,-1 1 0,1-1 0,0 1 0,0 0 0,0 0 0,-1 0 0,1 0 0,0 0 0,0 0 0,-1 0 0,1 0 0,0 0 0,0 0 0,0 1 0,-1-1 0,1 0 0,0 1 0,0-1 0,0 1 0,0 0 0,0-1 0,0 1 0,0 0 0,0-1 0,0 1 0,0 0 0,-1 1 0,-4 6 0,1 0 0,0 0 0,0 0 0,1 0 0,0 1 0,0 0 0,1 0 0,0 0 0,-3 17 0,-7 17 0,5-20 0,2-4 0,0-1 0,-2-1 0,0 1 0,0-1 0,-19 26 0,17-34 0,4-12 0,6 1 0,0 0 0,0 1 0,0-1 0,-1 0 0,2 0 0,-1 1 0,0-1 0,0 0 0,0 1 0,1-1 0,0-2 0,92-199 0,-48 112 0,-43 87 0,1-5 0,1 1 0,1 0 0,0-1 0,0 2 0,9-12 0,-13 18 0,0 0 0,0 0 0,0 0 0,1 0 0,-1 0 0,0 1 0,0-1 0,1 0 0,-1 1 0,1-1 0,-1 0 0,0 1 0,1 0 0,-1-1 0,1 1 0,-1 0 0,3 0 0,-3 0 0,1 0 0,0 1 0,0 0 0,0-1 0,-1 1 0,1 0 0,0 0 0,-1 0 0,1 0 0,-1 0 0,1 0 0,-1 0 0,1 0 0,-1 1 0,0-1 0,1 1 0,0 1 0,14 21 0,-2 0 0,0 1 0,-2 1 0,18 53 0,-21-57 0,66 177-1365,-60-164-5461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26.700"/>
    </inkml:context>
    <inkml:brush xml:id="br0">
      <inkml:brushProperty name="width" value="0.05" units="cm"/>
      <inkml:brushProperty name="height" value="0.05" units="cm"/>
    </inkml:brush>
  </inkml:definitions>
  <inkml:trace contextRef="#ctx0" brushRef="#br0">27 15 24575,'-1'-1'0,"1"0"0,-1 0 0,1 0 0,-1 0 0,1 1 0,-1-1 0,0 0 0,1 0 0,-1 0 0,0 1 0,1-1 0,-1 0 0,0 1 0,0-1 0,0 1 0,0-1 0,0 1 0,0-1 0,1 1 0,-3-1 0,3 1 0,-1 1 0,1-1 0,-1 0 0,1 1 0,-1-1 0,0 0 0,1 1 0,-1-1 0,1 0 0,0 1 0,-1-1 0,1 1 0,-1-1 0,1 1 0,0-1 0,-1 1 0,1-1 0,0 1 0,0-1 0,-1 1 0,1 0 0,0-1 0,0 1 0,0-1 0,0 1 0,0 0 0,0-1 0,0 1 0,0 0 0,0-1 0,0 1 0,0-1 0,0 1 0,0 0 0,1 0 0,2 49 0,3-1 0,13 50 0,-5-31 0,122 979 0,-108-745-1365,-25-280-5461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8:27.025"/>
    </inkml:context>
    <inkml:brush xml:id="br0">
      <inkml:brushProperty name="width" value="0.05" units="cm"/>
      <inkml:brushProperty name="height" value="0.05" units="cm"/>
    </inkml:brush>
  </inkml:definitions>
  <inkml:trace contextRef="#ctx0" brushRef="#br0">8 29 24575,'-1'1'0,"1"0"0,-1-1 0,0 1 0,1 0 0,-1 0 0,0 0 0,1 0 0,-1 0 0,1 0 0,0 0 0,-1 0 0,1 0 0,0 0 0,0 0 0,-1 0 0,1 1 0,0-1 0,0 0 0,0 0 0,0 0 0,1 0 0,-1 0 0,0 2 0,1 0 0,1-1 0,-1 1 0,0-1 0,1 0 0,-1 1 0,1-1 0,0 0 0,-1 0 0,4 3 0,3 2 0,1 0 0,0-1 0,17 10 0,-10-8 0,0 0 0,1-2 0,0 1 0,0-2 0,35 6 0,-43-9 0,1-1 0,-1 0 0,1-1 0,0 0 0,-1 0 0,1-1 0,0-1 0,-1 1 0,0-2 0,1 1 0,-1-1 0,15-7 0,-19 6 0,1 1 0,-1-2 0,0 1 0,0 0 0,-1-1 0,0 0 0,1 0 0,-2 0 0,7-10 0,-8 11 0,1-1 0,-1 1 0,0-1 0,0 0 0,0 1 0,-1-1 0,0 0 0,0 0 0,0 0 0,0 0 0,-1 0 0,0-10 0,0 15 0,0-1 0,0 0 0,0 0 0,-1 1 0,1-1 0,0 0 0,0 0 0,-1 1 0,1-1 0,0 0 0,-1 1 0,1-1 0,-1 0 0,1 1 0,-1-1 0,1 1 0,-1-1 0,1 1 0,-1-1 0,0 1 0,1-1 0,-1 1 0,0-1 0,1 1 0,-1 0 0,-1-1 0,0 1 0,0 0 0,0-1 0,0 1 0,0 1 0,0-1 0,1 0 0,-1 0 0,0 1 0,0-1 0,-3 2 0,-4 2 0,0 0 0,1 0 0,-10 7 0,18-11 0,-52 34-1365,30-18-5461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31.598"/>
    </inkml:context>
    <inkml:brush xml:id="br0">
      <inkml:brushProperty name="width" value="0.05" units="cm"/>
      <inkml:brushProperty name="height" value="0.05" units="cm"/>
    </inkml:brush>
  </inkml:definitions>
  <inkml:trace contextRef="#ctx0" brushRef="#br0">424 0 24575,'-32'1'0,"0"1"0,0 1 0,1 2 0,-49 13 0,64-13 0,-1 1 0,2 0 0,-1 1 0,1 0 0,0 1 0,0 1 0,1 1 0,0 0 0,1 0 0,-21 22 0,30-28 0,1 0 0,0 0 0,0 1 0,0-1 0,1 0 0,-1 1 0,1 0 0,0 0 0,0-1 0,1 1 0,0 0 0,0 0 0,0 1 0,0 4 0,1-6 0,0 0 0,0 0 0,1-1 0,0 1 0,0 0 0,0 0 0,0-1 0,1 1 0,-1 0 0,1-1 0,0 0 0,0 1 0,0-1 0,0 0 0,1 0 0,-1 0 0,1 0 0,0-1 0,3 4 0,3 1 0,1-1 0,0 0 0,0-1 0,0 1 0,0-2 0,1 0 0,0 0 0,16 3 0,-8-3 0,-1-1 0,1-1 0,0-1 0,25-1 0,-41 0 0,0 0 0,0-1 0,0 1 0,-1-1 0,1 0 0,0 0 0,3-1 0,-6 2 0,1-1 0,-1 1 0,0 0 0,0 0 0,1 0 0,-1 0 0,0 0 0,0-1 0,0 1 0,1 0 0,-1 0 0,0 0 0,0-1 0,0 1 0,0 0 0,1 0 0,-1 0 0,0-1 0,0 1 0,0 0 0,0 0 0,0-1 0,0 1 0,0 0 0,0 0 0,0-1 0,0 1 0,0 0 0,0 0 0,0-1 0,-11-8 0,2 6 0,0 0 0,0 0 0,0 1 0,0 0 0,-1 0 0,1 1 0,-1 1 0,1-1 0,-10 2 0,11 0 0,0-1 0,1 2 0,-1-1 0,1 1 0,-1 0 0,1 1 0,0-1 0,-1 1 0,1 1 0,1 0 0,-11 6 0,15-8 0,-1 0 0,0 1 0,1-1 0,-1 0 0,1 1 0,0 0 0,0 0 0,0 0 0,0 0 0,1 0 0,-1 0 0,1 0 0,-1 0 0,1 0 0,0 1 0,1-1 0,-1 1 0,0-1 0,1 1 0,0-1 0,0 0 0,0 1 0,0-1 0,0 1 0,1-1 0,0 1 0,0-1 0,-1 0 0,2 1 0,-1-1 0,0 0 0,3 4 0,-1-1 0,1-1 0,0 1 0,0-1 0,0 0 0,1 0 0,-1 0 0,1 0 0,1-1 0,-1 0 0,0 0 0,1 0 0,0-1 0,0 0 0,0 0 0,13 4 0,-8-4-273,-1-1 0,1-1 0,0 0 0,16 0 0,7-3-6553</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31.940"/>
    </inkml:context>
    <inkml:brush xml:id="br0">
      <inkml:brushProperty name="width" value="0.05" units="cm"/>
      <inkml:brushProperty name="height" value="0.05" units="cm"/>
    </inkml:brush>
  </inkml:definitions>
  <inkml:trace contextRef="#ctx0" brushRef="#br0">45 52 24575,'-11'-19'0,"-1"-5"0,11 24 0,1-1 0,0 0 0,-1 1 0,1-1 0,-1 1 0,1-1 0,0 1 0,-1-1 0,0 1 0,1 0 0,-1-1 0,1 1 0,-1 0 0,1-1 0,-1 1 0,0 0 0,1 0 0,-1-1 0,0 1 0,1 0 0,-1 0 0,1 0 0,-1 0 0,0 0 0,0 0 0,1 0 0,-2 0 0,2 0 0,-1 1 0,1-1 0,-1 1 0,1-1 0,0 1 0,-1-1 0,1 1 0,0-1 0,0 1 0,-1-1 0,1 1 0,0-1 0,0 1 0,0-1 0,0 1 0,0 0 0,-1-1 0,1 1 0,0-1 0,0 1 0,1-1 0,-1 1 0,0 0 0,0-1 0,0 1 0,4 20 0,-3-16 0,13 60 0,-3 0 0,4 115 0,-15-157-1365,0-4-5461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32.296"/>
    </inkml:context>
    <inkml:brush xml:id="br0">
      <inkml:brushProperty name="width" value="0.05" units="cm"/>
      <inkml:brushProperty name="height" value="0.05" units="cm"/>
    </inkml:brush>
  </inkml:definitions>
  <inkml:trace contextRef="#ctx0" brushRef="#br0">217 113 24575,'26'-102'0,"-26"99"0,1 3 0,-1 0 0,0-1 0,0 1 0,0 0 0,0 0 0,0 0 0,0 0 0,0 0 0,1-1 0,-1 1 0,0 0 0,0 0 0,0 0 0,0 0 0,0-1 0,0 1 0,0 0 0,0 0 0,0 0 0,0 0 0,0-1 0,0 1 0,0 0 0,0 0 0,0 0 0,0 0 0,0-1 0,0 1 0,0 0 0,0 0 0,0 0 0,0 0 0,-1-1 0,1 1 0,0 0 0,0 0 0,0 0 0,0 0 0,0 0 0,0-1 0,0 1 0,-1 0 0,1 0 0,0 0 0,0 0 0,0 0 0,0 0 0,-1 0 0,1 0 0,0 0 0,0 0 0,0-1 0,0 1 0,-1 0 0,1 0 0,0 0 0,0 0 0,0 0 0,-1 0 0,-11 11 0,-13 18 0,4-2 0,-48 49 0,58-65 0,-1-1 0,0-1 0,-1 0 0,0-1 0,0 0 0,-26 11 0,47-22 0,0 1 0,0 0 0,0 0 0,0 1 0,0 0 0,0 0 0,0 1 0,0 0 0,0 1 0,0 0 0,11 2 0,-13-2 0,-1 1 0,0-1 0,0 1 0,0 0 0,0 1 0,0-1 0,-1 1 0,1 0 0,-1 0 0,1 0 0,-1 1 0,0-1 0,-1 1 0,1 0 0,0 0 0,-1 0 0,0 1 0,0-1 0,-1 1 0,3 5 0,11 22-1365,-7-20-5461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32.639"/>
    </inkml:context>
    <inkml:brush xml:id="br0">
      <inkml:brushProperty name="width" value="0.05" units="cm"/>
      <inkml:brushProperty name="height" value="0.05" units="cm"/>
    </inkml:brush>
  </inkml:definitions>
  <inkml:trace contextRef="#ctx0" brushRef="#br0">0 202 24575,'1'-14'0,"1"1"0,0 0 0,8-26 0,1-7 0,-9 31 0,-1 10 0,-1-1 0,1 1 0,1-1 0,-1 1 0,1-1 0,0 1 0,0 0 0,3-7 0,-5 12 0,1-1 0,-1 1 0,0 0 0,0-1 0,0 1 0,1 0 0,-1-1 0,0 1 0,1 0 0,-1-1 0,0 1 0,1 0 0,-1-1 0,0 1 0,1 0 0,-1 0 0,0 0 0,1-1 0,-1 1 0,1 0 0,-1 0 0,1 0 0,-1 0 0,0 0 0,1 0 0,-1 0 0,1 0 0,-1 0 0,1 0 0,-1 0 0,0 0 0,2 0 0,8 12 0,1 23 0,-2 18 0,-2 1 0,1 99 0,-6-60 0,2-74 0,-4-19 0,1 0 0,-1 0 0,0 0 0,0 1 0,0-1 0,0 0 0,1 0 0,-1 0 0,0 0 0,0 0 0,0 0 0,1 0 0,-1 0 0,0 0 0,0 0 0,0 0 0,1 0 0,-1 0 0,0 0 0,0 0 0,0 0 0,1 0 0,-1 0 0,0 0 0,0 0 0,0 0 0,1-1 0,-1 1 0,0 0 0,0 0 0,0 0 0,0 0 0,1 0 0,-1 0 0,0-1 0,0 1 0,0 0 0,0 0 0,0 0 0,0 0 0,1-1 0,15-29 0,-6 3 0,9-18 0,-3 0 0,-1-1 0,8-49 0,-22 93 0,-1 0 0,0 0 0,1 0 0,-1 0 0,0 0 0,0 0 0,-1 0 0,1 0 0,0 0 0,-1 0 0,1 0 0,-1 1 0,1-1 0,-1 0 0,-1-3 0,1 5 0,0-1 0,0 1 0,1-1 0,-1 1 0,0-1 0,0 1 0,0 0 0,0-1 0,1 1 0,-1 0 0,0 0 0,0 0 0,0 0 0,0-1 0,0 1 0,0 1 0,0-1 0,0 0 0,1 0 0,-1 0 0,0 0 0,0 1 0,0-1 0,0 0 0,0 1 0,1-1 0,-1 0 0,0 1 0,0-1 0,1 1 0,-1 0 0,0-1 0,1 1 0,-1-1 0,0 2 0,-50 33 0,31-23 0,1 2 0,0 0 0,-30 30 0,48-42 0,-1-1 0,1 1 0,0 0 0,-1 0 0,1-1 0,0 1 0,0 0 0,0 0 0,0 0 0,0 0 0,1 0 0,-1 0 0,1 1 0,-1-1 0,1 0 0,0 0 0,0 0 0,0 1 0,0-1 0,0 0 0,0 0 0,1 0 0,-1 0 0,1 1 0,-1-1 0,1 0 0,0 0 0,0 0 0,0 0 0,2 2 0,3 5 0,0-1 0,1 0 0,1-1 0,0 1 0,10 7 0,9 9 0,-6-2 168,-12-11-475,1-1 1,0 0-1,1-1 1,20 14-1,-16-15-6519</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32.981"/>
    </inkml:context>
    <inkml:brush xml:id="br0">
      <inkml:brushProperty name="width" value="0.05" units="cm"/>
      <inkml:brushProperty name="height" value="0.05" units="cm"/>
    </inkml:brush>
  </inkml:definitions>
  <inkml:trace contextRef="#ctx0" brushRef="#br0">117 94 24575,'0'-19'0,"1"15"0,0-1 0,-1 1 0,0-1 0,0 1 0,0-1 0,-1 1 0,1-1 0,-1 1 0,0 0 0,0-1 0,-1 1 0,1 0 0,-5-8 0,6 12 0,-1-1 0,0 1 0,1-1 0,-1 1 0,0-1 0,0 1 0,0-1 0,1 1 0,-1 0 0,0 0 0,0-1 0,0 1 0,0 0 0,0 0 0,0 0 0,0 0 0,1 0 0,-1 0 0,0 0 0,0 0 0,0 0 0,0 0 0,0 1 0,0-1 0,0 0 0,1 1 0,-1-1 0,0 0 0,0 1 0,1-1 0,-1 1 0,0-1 0,0 1 0,1 0 0,-2 0 0,-23 26 0,18-14 0,0-1 0,1 1 0,0 0 0,1 0 0,0 1 0,2 0 0,-1 0 0,2 0 0,-1 0 0,2 0 0,0 0 0,1 0 0,2 23 0,-1-32 0,0 0 0,1 0 0,-1 0 0,1 0 0,0 0 0,0 0 0,1-1 0,0 1 0,0-1 0,0 1 0,0-1 0,0 0 0,1 0 0,0-1 0,4 5 0,-6-7 0,0 1 0,1-1 0,-1 1 0,1-1 0,-1 0 0,1 1 0,-1-1 0,1 0 0,0-1 0,-1 1 0,1 0 0,0-1 0,0 0 0,-1 0 0,1 1 0,0-2 0,0 1 0,0 0 0,-1 0 0,1-1 0,0 0 0,-1 1 0,1-1 0,0 0 0,-1 0 0,1-1 0,-1 1 0,1 0 0,-1-1 0,3-2 0,0-1 0,0 0 0,-1 0 0,0 0 0,0-1 0,0 0 0,0 0 0,-1 0 0,0 0 0,0 0 0,-1-1 0,1 1 0,-1-1 0,-1 0 0,2-9 0,0-8 0,-1-1 0,-1-41 0,-1 60 0,0-1 0,-1 1 0,0 0 0,0 0 0,0 0 0,-1 0 0,0 0 0,0 0 0,-1 0 0,-5-9 0,7 13 0,-1 0 0,0 0 0,1 0 0,-1 0 0,0 0 0,0 1 0,0-1 0,-1 1 0,1 0 0,0-1 0,-1 1 0,1 0 0,0 0 0,-1 1 0,1-1 0,-1 0 0,1 1 0,-1 0 0,0-1 0,1 1 0,-1 0 0,1 0 0,-1 0 0,0 1 0,1-1 0,-1 1 0,1-1 0,-5 3 0,-24 9-1365,0 3-5461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33.666"/>
    </inkml:context>
    <inkml:brush xml:id="br0">
      <inkml:brushProperty name="width" value="0.05" units="cm"/>
      <inkml:brushProperty name="height" value="0.05" units="cm"/>
    </inkml:brush>
  </inkml:definitions>
  <inkml:trace contextRef="#ctx0" brushRef="#br0">1 263 24575,'1'-11'0,"1"0"0,0 1 0,0-1 0,1 1 0,7-16 0,-3 7 0,-4 9 0,0 1 0,1-1 0,0 1 0,1 0 0,0 0 0,8-11 0,-13 20 0,0-1 0,1 1 0,-1-1 0,0 1 0,1 0 0,-1-1 0,0 1 0,0-1 0,1 1 0,-1 0 0,1 0 0,-1-1 0,0 1 0,1 0 0,-1 0 0,1-1 0,-1 1 0,1 0 0,-1 0 0,0 0 0,1 0 0,-1 0 0,1 0 0,-1 0 0,1 0 0,-1 0 0,1 0 0,0 0 0,3 11 0,-5 20 0,-20 65 0,14-72 0,1 1 0,1 0 0,1 0 0,0 34 0,5-83 0,0 0 0,2 0 0,9-39 0,29-69 0,-36 118 0,14-33 0,-18 44 0,0 1 0,1-1 0,0 0 0,0 0 0,0 1 0,0-1 0,0 1 0,0-1 0,0 1 0,1 0 0,4-3 0,-6 4 0,-1 1 0,1 0 0,-1 0 0,1 0 0,0-1 0,0 1 0,-1 0 0,1 0 0,0 0 0,-1 0 0,1 0 0,0 0 0,-1 0 0,1 0 0,0 1 0,-1-1 0,1 0 0,0 0 0,-1 1 0,1-1 0,-1 0 0,1 1 0,0-1 0,-1 0 0,1 1 0,-1-1 0,1 1 0,-1-1 0,1 1 0,-1-1 0,0 1 0,1-1 0,-1 1 0,0 0 0,1-1 0,-1 1 0,0-1 0,1 1 0,-1 0 0,0-1 0,0 1 0,0 1 0,6 31 0,-6-33 0,2 23 0,-4 31 0,1-34 0,1 0 0,2 23 0,-2-43 0,0 0 0,0 0 0,0 0 0,0 1 0,0-1 0,0 0 0,0 0 0,0 0 0,0 0 0,0 0 0,0 0 0,0 0 0,0 1 0,0-1 0,0 0 0,0 0 0,0 0 0,0 0 0,1 0 0,-1 0 0,0 0 0,0 0 0,0 1 0,0-1 0,0 0 0,0 0 0,0 0 0,0 0 0,1 0 0,-1 0 0,0 0 0,0 0 0,0 0 0,0 0 0,0 0 0,0 0 0,0 0 0,1 0 0,-1 0 0,0 0 0,0 0 0,0 0 0,0 0 0,0 0 0,0 0 0,1 0 0,-1 0 0,0 0 0,0 0 0,0 0 0,0 0 0,0 0 0,0-1 0,0 1 0,1 0 0,8-8 0,6-12 0,19-33 0,-24 35 0,0 1 0,2 0 0,0 1 0,1 0 0,0 0 0,22-18 0,-33 33 0,-1 0 0,0 0 0,0 0 0,1 0 0,-1 1 0,0-1 0,1 0 0,-1 1 0,1-1 0,-1 1 0,1-1 0,-1 1 0,1-1 0,0 1 0,-1 0 0,1 0 0,-1 0 0,1 0 0,1 0 0,-2 1 0,0-1 0,0 1 0,1-1 0,-1 1 0,0 0 0,0 0 0,0-1 0,-1 1 0,1 0 0,0 0 0,0 0 0,0 0 0,-1 0 0,1 0 0,0 0 0,-1 0 0,1 0 0,0 3 0,1 3 0,0 0 0,0 1 0,-1-1 0,0 1 0,-1-1 0,0 12 0,-7 48 330,4-49-895,1 0 0,-1 28 0,5-23-6261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34.007"/>
    </inkml:context>
    <inkml:brush xml:id="br0">
      <inkml:brushProperty name="width" value="0.05" units="cm"/>
      <inkml:brushProperty name="height" value="0.05" units="cm"/>
    </inkml:brush>
  </inkml:definitions>
  <inkml:trace contextRef="#ctx0" brushRef="#br0">0 179 24575,'1'-9'0,"1"0"0,0 0 0,0 0 0,1 0 0,0 0 0,5-8 0,0-1 0,-8 18 0,0 0 0,0 0 0,0 0 0,0 0 0,0 0 0,0 0 0,0 0 0,0 0 0,0 0 0,0 1 0,0-1 0,0 0 0,1 0 0,-1 0 0,0 0 0,0 0 0,0 0 0,0 0 0,0 0 0,0 0 0,0 0 0,0 0 0,1 0 0,-1 0 0,0 0 0,0 0 0,0 0 0,0 0 0,0 0 0,0 0 0,0-1 0,0 1 0,0 0 0,0 0 0,1 0 0,-1 0 0,0 0 0,0 0 0,0 0 0,0 0 0,0 0 0,0 0 0,0 0 0,0 0 0,0 0 0,0-1 0,0 1 0,0 0 0,0 0 0,0 0 0,0 0 0,0 0 0,0 0 0,0 0 0,0 0 0,0 0 0,0-1 0,0 1 0,0 0 0,0 0 0,0 0 0,0 0 0,2 13 0,-1 18 0,-5 4 0,-10 38 0,1-3 0,18-91 0,15-35 0,-1 1 0,-14 39 0,22-64 0,-23 72 0,-1 0 0,1 1 0,1-1 0,-1 1 0,1 0 0,1 1 0,9-11 0,-14 16 0,0 0 0,1-1 0,-1 1 0,0 0 0,1 0 0,0 0 0,-1 0 0,1 0 0,-1 0 0,1 1 0,0-1 0,-1 1 0,1-1 0,0 1 0,0-1 0,3 1 0,-4 0 0,0 0 0,0 1 0,0-1 0,0 0 0,0 1 0,0-1 0,0 1 0,0-1 0,0 1 0,0 0 0,0-1 0,0 1 0,-1 0 0,1 0 0,0-1 0,0 1 0,-1 0 0,1 0 0,1 2 0,0 2 0,1 1 0,-1 0 0,0 0 0,-1-1 0,1 1 0,-1 0 0,0 0 0,0 7 0,-1 120-117,-1-97-1131,0-9-5578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02.616"/>
    </inkml:context>
    <inkml:brush xml:id="br0">
      <inkml:brushProperty name="width" value="0.05" units="cm"/>
      <inkml:brushProperty name="height" value="0.05" units="cm"/>
    </inkml:brush>
  </inkml:definitions>
  <inkml:trace contextRef="#ctx0" brushRef="#br0">273 248 24575,'-1'-6'0,"-1"0"0,0 0 0,0-1 0,0 1 0,-1 1 0,0-1 0,-6-10 0,4 9 0,-2-6 0,0 1 0,-1 0 0,-1 0 0,0 1 0,-13-14 0,19 22 0,1 1 0,-1 0 0,0 0 0,0 0 0,0 0 0,0 1 0,0-1 0,0 1 0,0-1 0,0 1 0,-1 0 0,1 0 0,0 1 0,-1-1 0,1 1 0,-1 0 0,1-1 0,-1 1 0,1 1 0,0-1 0,-1 1 0,1-1 0,-1 1 0,1 0 0,0 0 0,0 0 0,-1 1 0,-3 1 0,1 1 0,0 1 0,0-1 0,0 1 0,1 0 0,0 0 0,0 1 0,0 0 0,0 0 0,1 0 0,0 0 0,1 0 0,-1 1 0,1 0 0,0 0 0,1 0 0,-3 12 0,3-12 0,0 0 0,1 0 0,0 0 0,0 0 0,1 0 0,0 0 0,0 0 0,1 0 0,0 1 0,0-1 0,0 0 0,1 0 0,0-1 0,1 1 0,-1 0 0,1-1 0,5 9 0,-6-13 0,-1 0 0,1 0 0,-1 0 0,1-1 0,0 1 0,0 0 0,0-1 0,0 1 0,0-1 0,0 0 0,0 1 0,0-1 0,1 0 0,-1 0 0,0 0 0,1-1 0,-1 1 0,1-1 0,3 1 0,-1-1 0,-1 0 0,0-1 0,0 1 0,0-1 0,0 0 0,0 0 0,0-1 0,0 1 0,-1-1 0,1 0 0,4-2 0,0-2 0,1 0 0,-1-1 0,0 1 0,0-2 0,-1 1 0,0-1 0,0 0 0,8-15 0,-13 21 0,3-6 0,-1 1 0,0-1 0,0 0 0,0 0 0,-1 0 0,-1 0 0,1 0 0,-1-1 0,1-12 0,-3 21 0,0 0 0,1-1 0,-1 1 0,0 0 0,0 0 0,0 0 0,0-1 0,0 1 0,0 0 0,0 0 0,0 0 0,0-1 0,0 1 0,0 0 0,0 0 0,0 0 0,0-1 0,0 1 0,0 0 0,-1 0 0,1 0 0,0 0 0,0-1 0,0 1 0,0 0 0,0 0 0,0 0 0,0 0 0,-1-1 0,1 1 0,0 0 0,0 0 0,0 0 0,0 0 0,-1 0 0,1 0 0,0 0 0,0-1 0,0 1 0,0 0 0,-1 0 0,1 0 0,0 0 0,-7 8 0,-4 17 0,8-15 0,1 0 0,0 0 0,1 0 0,0 1 0,1-1 0,0 0 0,1 0 0,0 0 0,0 0 0,5 16 0,-5-22 0,0 0 0,1-1 0,-1 1 0,1 0 0,0-1 0,0 1 0,1-1 0,-1 0 0,1 0 0,-1 0 0,1 0 0,0 0 0,0 0 0,0-1 0,0 1 0,1-1 0,-1 0 0,1 0 0,-1 0 0,1-1 0,0 1 0,0-1 0,0 0 0,0 0 0,0 0 0,0-1 0,0 1 0,0-1 0,5 0 0,-2-1 0,0 0 0,1 0 0,-1-1 0,0 0 0,0 0 0,0 0 0,-1-1 0,1 0 0,-1 0 0,1-1 0,-1 0 0,0 0 0,-1-1 0,1 1 0,-1-1 0,0 0 0,0-1 0,0 1 0,6-12 0,-3 7 0,-1-1 0,-1-1 0,0 1 0,-1-1 0,0 0 0,0-1 0,-2 1 0,1-1 0,-2 0 0,2-15 0,-4 24 0,1 0 0,-2 1 0,1-1 0,0 0 0,-1 0 0,1 1 0,-1-1 0,0 0 0,-1 1 0,1-1 0,0 1 0,-1-1 0,0 1 0,0 0 0,0 0 0,0 0 0,-1 0 0,-4-5 0,5 6 0,0 1 0,-1-1 0,1 1 0,0-1 0,-1 1 0,1 0 0,-1 0 0,1 0 0,-1 0 0,0 1 0,1-1 0,-1 1 0,0-1 0,0 1 0,1 0 0,-1 0 0,0 0 0,0 0 0,1 1 0,-1-1 0,0 1 0,1 0 0,-1 0 0,1 0 0,-1 0 0,-3 2 0,-1 0 0,1 1 0,0 0 0,0 0 0,0 0 0,0 1 0,1 0 0,-9 10 0,13-14 0,-1 1 0,1-1 0,0 1 0,0-1 0,0 1 0,0 0 0,1-1 0,-1 1 0,0 0 0,1 0 0,-1 0 0,1-1 0,0 1 0,0 0 0,-1 0 0,1 0 0,0 0 0,0 0 0,1 0 0,-1 0 0,0-1 0,1 1 0,-1 0 0,1 0 0,0 0 0,-1-1 0,1 1 0,0 0 0,0-1 0,0 1 0,0-1 0,0 1 0,1-1 0,-1 1 0,2 0 0,3 4 0,0-1 0,1-1 0,-1 1 0,1-1 0,0 0 0,0-1 0,12 5 0,58 14 0,-33-10 0,-37-10 0,1 0 0,-1 1 0,0 0 0,1 1 0,7 5 0,-14-9 0,0 1 0,0 0 0,0 0 0,0 0 0,0 0 0,0-1 0,0 1 0,-1 0 0,1 0 0,0 1 0,-1-1 0,1 0 0,-1 0 0,1 0 0,-1 0 0,1 0 0,-1 2 0,0-1 0,0-1 0,0 0 0,0 1 0,-1-1 0,1 0 0,-1 1 0,1-1 0,-1 0 0,1 1 0,-1-1 0,0 0 0,1 0 0,-1 0 0,0 0 0,0 0 0,0 0 0,0 0 0,0 0 0,-2 1 0,-3 3 0,0-1 0,0 0 0,-1 0 0,1-1 0,-1 1 0,0-1 0,0-1 0,0 0 0,0 0 0,0 0 0,0-1 0,-1 0 0,1 0 0,-1-1 0,1 0 0,-10-1 0,16 1 0,1 0 0,-1 0 0,1 0 0,-1 0 0,1 0 0,-1 0 0,1 0 0,0 0 0,-1 0 0,1-1 0,-1 1 0,1 0 0,-1 0 0,1 0 0,-1-1 0,1 1 0,0 0 0,-1-1 0,1 1 0,-1 0 0,1-1 0,0 1 0,-1 0 0,1-1 0,0 1 0,0-1 0,-1 1 0,1-1 0,0 1 0,0-1 0,0 1 0,0 0 0,-1-1 0,1 1 0,0-1 0,0 1 0,0-1 0,0 1 0,0-1 0,0 1 0,0-1 0,0 1 0,1-1 0,-1 1 0,0-1 0,0 1 0,0-1 0,0 1 0,1-1 0,-1 1 0,0-1 0,0 1 0,1 0 0,-1-1 0,0 1 0,1 0 0,-1-1 0,1 1 0,25-26 0,-22 23 0,294-253 0,-295 253 0,3-1 0,0-1 0,0-1 0,0 1 0,-1-1 0,0 0 0,7-10 0,-11 15 0,-1 1 0,0 0 0,0 0 0,0 0 0,0-1 0,0 1 0,1 0 0,-1 0 0,0-1 0,0 1 0,0 0 0,0 0 0,0-1 0,0 1 0,0 0 0,0-1 0,0 1 0,0 0 0,0 0 0,0-1 0,0 1 0,0 0 0,0 0 0,0-1 0,0 1 0,-1 0 0,1 0 0,0-1 0,0 1 0,0 0 0,0 0 0,0-1 0,-1 1 0,1 0 0,0 0 0,0 0 0,0 0 0,-1-1 0,1 1 0,0 0 0,0 0 0,0 0 0,-1 0 0,1 0 0,0 0 0,0-1 0,-1 1 0,1 0 0,0 0 0,-1 0 0,1 0 0,0 0 0,0 0 0,-1 0 0,1 0 0,0 0 0,0 0 0,-1 0 0,1 0 0,0 1 0,0-1 0,-1 0 0,1 0 0,0 0 0,0 0 0,-1 0 0,1 0 0,0 1 0,-23 6 0,21-6 0,-4 1 0,0 0 0,1 1 0,-1-1 0,1 1 0,0 1 0,0-1 0,0 1 0,0 0 0,1 0 0,-1 0 0,1 1 0,0 0 0,0 0 0,1 0 0,-4 6 0,5-7 0,0 0 0,1 0 0,0 1 0,0-1 0,0 0 0,0 0 0,0 1 0,1-1 0,0 0 0,0 1 0,0-1 0,0 0 0,1 0 0,0 1 0,0-1 0,0 0 0,0 0 0,1 0 0,-1 0 0,1 0 0,0 0 0,4 5 0,2 1 0,-1-1 0,2 0 0,-1 0 0,2-1 0,-1 0 0,1-1 0,0 0 0,0 0 0,13 5 0,29 21 0,-50-32 0,0 0 0,0 1 0,-1-1 0,1 0 0,0 1 0,-1 0 0,1-1 0,-1 1 0,0 0 0,0 0 0,1 0 0,-1-1 0,0 1 0,-1 0 0,1 0 0,0 1 0,0 2 0,-1-4 0,0 0 0,0 1 0,-1-1 0,1 0 0,-1 0 0,1 1 0,-1-1 0,1 0 0,-1 0 0,1 0 0,-1 1 0,0-1 0,0 0 0,0 0 0,0 0 0,1 0 0,-1-1 0,-1 1 0,1 0 0,0 0 0,0 0 0,0-1 0,0 1 0,0-1 0,-1 1 0,1-1 0,0 1 0,0-1 0,-3 1 0,-9 2-170,-1-1-1,0 0 0,1 0 1,-1-1-1,0-1 0,0-1 1,-26-3-1,12 0-6655</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34.660"/>
    </inkml:context>
    <inkml:brush xml:id="br0">
      <inkml:brushProperty name="width" value="0.05" units="cm"/>
      <inkml:brushProperty name="height" value="0.05" units="cm"/>
    </inkml:brush>
  </inkml:definitions>
  <inkml:trace contextRef="#ctx0" brushRef="#br0">10 275 24575,'0'0'0,"-1"0"0,0-1 0,1 1 0,-1 0 0,1 0 0,-1-1 0,1 1 0,0 0 0,-1-1 0,1 1 0,-1 0 0,1-1 0,-1 1 0,1-1 0,0 1 0,-1-1 0,1 1 0,0-1 0,0 1 0,-1-1 0,1 1 0,0-1 0,0 1 0,0-1 0,-1 1 0,1-1 0,0 1 0,0-1 0,0 0 0,0 1 0,0-1 0,0 1 0,0-1 0,0 1 0,1-1 0,-1 0 0,0 1 0,0-1 0,0 1 0,1-1 0,-1 1 0,0-1 0,0 1 0,1-1 0,-1 1 0,0 0 0,1-1 0,-1 1 0,1-1 0,0 0 0,9-4 0,0 1 0,1 0 0,0 0 0,0 1 0,0 0 0,0 0 0,19 0 0,0-2 0,6 1 0,-26 3 0,0 0 0,0-1 0,0 0 0,-1 0 0,1-1 0,18-7 0,-26 8 0,1 0 0,-1 0 0,0-1 0,0 1 0,0 0 0,0-1 0,0 1 0,0-1 0,-1 0 0,1 1 0,-1-1 0,2-5 0,-2 6 0,-1 0 0,1-1 0,0 1 0,0 0 0,1 0 0,-1 0 0,0 0 0,1 0 0,-1 0 0,1 0 0,0 0 0,-1 0 0,1 1 0,0-1 0,0 1 0,0-1 0,4-1 0,-5 3 0,-1-1 0,1 1 0,0 0 0,0 0 0,-1 0 0,1 0 0,0-1 0,0 1 0,-1 0 0,1 0 0,0 0 0,0 1 0,0-1 0,-1 0 0,1 0 0,0 0 0,-1 1 0,1-1 0,0 0 0,0 1 0,-1-1 0,1 0 0,0 1 0,-1-1 0,1 1 0,-1-1 0,1 1 0,0 0 0,0 1 0,0 0 0,1 0 0,-1 0 0,-1 0 0,1 0 0,0 0 0,0 1 0,-1-1 0,1 4 0,0 3 0,0-1 0,-1 1 0,0-1 0,-2 12 0,-7 21 0,-25 75 0,33-114 0,1-1 0,-1 1 0,0 0 0,0-1 0,1 1 0,-1-1 0,0 1 0,0-1 0,0 1 0,-1-1 0,1 0 0,-2 2 0,3-3 0,0 0 0,0 0 0,-1 0 0,1 0 0,0 0 0,0 1 0,0-1 0,0 0 0,-1 0 0,1 0 0,0 0 0,0 0 0,0 0 0,-1 0 0,1 0 0,0 0 0,0-1 0,0 1 0,-1 0 0,1 0 0,0 0 0,0 0 0,0 0 0,-1 0 0,1 0 0,0 0 0,0 0 0,0-1 0,0 1 0,0 0 0,-1 0 0,1 0 0,0 0 0,0 0 0,0-1 0,-4-14 0,3-17 0,2-1 0,1 1 0,11-55 0,-10 64 0,0 7 0,0 0 0,1 0 0,0 1 0,11-25 0,-13 36 0,0-1 0,1 1 0,0 0 0,-1 0 0,1 1 0,0-1 0,1 1 0,6-7 0,-7 8 0,-1 1 0,0 0 0,1-1 0,0 1 0,-1 0 0,1 0 0,0 0 0,-1 0 0,1 1 0,0-1 0,0 1 0,-1 0 0,1 0 0,0 0 0,0 0 0,4 1 0,-5-1 0,0 0 0,-1 1 0,1-1 0,0 0 0,0 1 0,0 0 0,0 0 0,-1-1 0,1 1 0,0 0 0,-1 0 0,1 1 0,-1-1 0,1 0 0,-1 0 0,1 1 0,-1-1 0,0 1 0,0-1 0,0 1 0,0-1 0,0 1 0,0 0 0,0 0 0,0-1 0,-1 1 0,1 0 0,-1 0 0,1 0 0,-1 0 0,0 0 0,0 0 0,0 0 0,0 0 0,0 3 0,-1-1 0,1 0 0,-1 0 0,0 0 0,0 0 0,0 0 0,-1 0 0,1 0 0,-1 0 0,0 0 0,0-1 0,-1 1 0,1-1 0,-1 0 0,1 1 0,-7 4 0,-37 21 0,36-24 0,1 0 0,-1 1 0,1 1 0,-13 10 0,21-15 0,-1 0 0,1 0 0,-1 0 0,1 0 0,-1 0 0,1 0 0,0 1 0,0-1 0,0 0 0,0 0 0,1 1 0,-1-1 0,1 1 0,-1-1 0,1 0 0,0 1 0,0 3 0,0-1 0,1 0 0,0 0 0,0 0 0,1 0 0,-1 0 0,1 0 0,0-1 0,3 6 0,2 2 0,1-1 0,0 0 0,0-1 0,1 1 0,15 12 0,-15-16-273,-1 0 0,1-1 0,0 0 0,18 9 0,-7-7-6553</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35.035"/>
    </inkml:context>
    <inkml:brush xml:id="br0">
      <inkml:brushProperty name="width" value="0.05" units="cm"/>
      <inkml:brushProperty name="height" value="0.05" units="cm"/>
    </inkml:brush>
  </inkml:definitions>
  <inkml:trace contextRef="#ctx0" brushRef="#br0">1 142 24575,'0'-10'0,"2"1"0,-1 0 0,5-16 0,0 2 0,-4 112 0,-2 44 0,0-156 0,0 0 0,2-1 0,1 1 0,1 1 0,0-1 0,2 0 0,1 1 0,0 0 0,15-28 0,-20 47 0,0 0 0,0 0 0,0 0 0,0 0 0,0 1 0,0-1 0,1 1 0,-1-1 0,4-1 0,-5 3 0,0 1 0,-1-1 0,1 1 0,0 0 0,0-1 0,0 1 0,0 0 0,0 0 0,0-1 0,0 1 0,0 0 0,0 0 0,0 0 0,0 0 0,0 0 0,0 0 0,0 1 0,0-1 0,0 0 0,-1 0 0,1 1 0,0-1 0,0 0 0,0 1 0,0-1 0,0 1 0,0-1 0,-1 1 0,1 0 0,0-1 0,-1 1 0,1 0 0,0-1 0,-1 1 0,2 1 0,2 4 0,-1-1 0,1 1 0,-1 0 0,0 0 0,-1 0 0,1 1 0,2 10 0,7 51 0,-8-42 0,9 84-1365,-11-83-5461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35.361"/>
    </inkml:context>
    <inkml:brush xml:id="br0">
      <inkml:brushProperty name="width" value="0.05" units="cm"/>
      <inkml:brushProperty name="height" value="0.05" units="cm"/>
    </inkml:brush>
  </inkml:definitions>
  <inkml:trace contextRef="#ctx0" brushRef="#br0">8 53 24575,'-3'0'0,"-1"-3"0,3-4 0,5 0 0,7-3 0,8 1 0,6 2 0,5 2 0,3 2 0,2 2 0,-6 0-8191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36.311"/>
    </inkml:context>
    <inkml:brush xml:id="br0">
      <inkml:brushProperty name="width" value="0.05" units="cm"/>
      <inkml:brushProperty name="height" value="0.05" units="cm"/>
    </inkml:brush>
  </inkml:definitions>
  <inkml:trace contextRef="#ctx0" brushRef="#br0">45 185 24575,'-5'-11'0,"4"10"0,1 1 0,-1-1 0,1 0 0,-1 1 0,1-1 0,-1 0 0,1 1 0,-1-1 0,1 0 0,0 0 0,-1 1 0,1-1 0,0 0 0,0 0 0,0 0 0,-1 0 0,1 1 0,0-1 0,0 0 0,0 0 0,0 0 0,1 0 0,-1 1 0,0-1 0,0 0 0,0 0 0,1 0 0,-1 1 0,0-1 0,1-1 0,0 2 0,0 0 0,-1 0 0,1 0 0,-1 0 0,1 0 0,-1 1 0,1-1 0,0 0 0,-1 0 0,1 0 0,-1 1 0,1-1 0,-1 0 0,1 1 0,-1-1 0,1 0 0,-1 1 0,0-1 0,1 1 0,-1-1 0,0 1 0,1-1 0,-1 1 0,0-1 0,1 1 0,-1-1 0,0 1 0,0-1 0,0 1 0,1-1 0,-1 1 0,0-1 0,0 1 0,0 0 0,6 23 0,-2 0 0,-1 1 0,-2 0 0,-2 34 0,0-42 0,-1-1 0,-1 0 0,0 0 0,-1 0 0,-1-1 0,-7 19 0,11-33 0,1 0 0,-1 1 0,0-1 0,1 0 0,-1 0 0,0 0 0,0 0 0,1 0 0,-1 0 0,0 0 0,0 0 0,0 0 0,0 0 0,-1-1 0,1 1 0,0 0 0,0-1 0,-2 2 0,2-2 0,0 0 0,1-1 0,-1 1 0,1 0 0,-1 0 0,0 0 0,1-1 0,-1 1 0,1 0 0,-1-1 0,1 1 0,-1-1 0,0 1 0,1 0 0,0-1 0,-1 1 0,1-1 0,-1 1 0,1-1 0,0 0 0,-1 1 0,1-1 0,0 1 0,-1-1 0,1 1 0,0-1 0,0 0 0,0 1 0,0-1 0,-1 0 0,1 1 0,0-1 0,0 0 0,0 1 0,0-1 0,1 0 0,-1 1 0,0-2 0,0-11 0,0-1 0,1 0 0,1 1 0,0-1 0,6-18 0,25-67 0,-21 68 0,-12 30 0,13-36 0,20-36 0,-28 62 0,1 1 0,0 0 0,1 0 0,0 1 0,1-1 0,0 2 0,0-1 0,10-7 0,-17 15 0,1-1 0,-1 1 0,1 0 0,-1 0 0,1 0 0,-1 0 0,1 0 0,0 0 0,0 0 0,-1 1 0,1-1 0,0 1 0,0-1 0,0 1 0,0 0 0,-1 0 0,1-1 0,0 1 0,0 0 0,0 1 0,0-1 0,0 0 0,0 1 0,-1-1 0,1 1 0,0-1 0,0 1 0,-1 0 0,1 0 0,0 0 0,-1 0 0,1 0 0,-1 0 0,1 0 0,-1 0 0,1 1 0,-1-1 0,0 0 0,2 3 0,4 7 0,-1-1 0,0 1 0,-1 0 0,-1 0 0,5 13 0,-3-8 0,84 219-1365,-79-207-5461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36.638"/>
    </inkml:context>
    <inkml:brush xml:id="br0">
      <inkml:brushProperty name="width" value="0.05" units="cm"/>
      <inkml:brushProperty name="height" value="0.05" units="cm"/>
    </inkml:brush>
  </inkml:definitions>
  <inkml:trace contextRef="#ctx0" brushRef="#br0">28 116 24575,'-2'-3'0,"-5"-1"0,-3-2 0,2-1 0,9 1 0,7-1 0,8 0 0,9-1 0,11 0 0,6 0 0,9-3 0,4-2 0,4-2 0,-8 2-8191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36.977"/>
    </inkml:context>
    <inkml:brush xml:id="br0">
      <inkml:brushProperty name="width" value="0.05" units="cm"/>
      <inkml:brushProperty name="height" value="0.05" units="cm"/>
    </inkml:brush>
  </inkml:definitions>
  <inkml:trace contextRef="#ctx0" brushRef="#br0">221 68 24575,'0'-2'0,"-1"0"0,1 1 0,-1-1 0,1 0 0,-1 0 0,0 0 0,0 1 0,0-1 0,0 0 0,0 1 0,0-1 0,-1 1 0,1-1 0,0 1 0,-1 0 0,1-1 0,-1 1 0,-3-2 0,-31-17 0,30 18 0,0-1 0,0 1 0,-1 0 0,1 0 0,-1 0 0,1 1 0,-1 0 0,0 1 0,-6-1 0,10 1 0,0 1 0,0-1 0,0 1 0,0-1 0,0 1 0,0 0 0,0 0 0,0 1 0,0-1 0,0 0 0,1 1 0,-1 0 0,1 0 0,-1-1 0,1 2 0,0-1 0,-1 0 0,1 0 0,0 1 0,1-1 0,-3 4 0,-1 3 22,0 1-1,1-1 0,0 1 1,1 0-1,0 0 0,1 0 1,0 0-1,0 0 0,1 0 1,1 1-1,-1-1 0,2 0 1,-1 1-1,2-1 0,2 15 1,-2-16-123,1 1 1,0-1-1,0 0 1,1 1 0,0-1-1,1-1 1,0 1-1,0-1 1,1 0 0,0 0-1,1 0 1,-1-1 0,1 0-1,1 0 1,-1-1-1,10 6 1,8 2-6726</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37.320"/>
    </inkml:context>
    <inkml:brush xml:id="br0">
      <inkml:brushProperty name="width" value="0.05" units="cm"/>
      <inkml:brushProperty name="height" value="0.05" units="cm"/>
    </inkml:brush>
  </inkml:definitions>
  <inkml:trace contextRef="#ctx0" brushRef="#br0">107 71 24575,'-2'-3'0,"1"1"0,0 0 0,-1-1 0,1 1 0,0-1 0,0 1 0,0-1 0,1 0 0,-1 1 0,1-1 0,-1-4 0,1 5 0,0 0 0,0 0 0,0 0 0,0 1 0,-1-1 0,1 0 0,-1 0 0,1 0 0,-1 0 0,0 1 0,0-1 0,0 0 0,0 1 0,0-1 0,0 0 0,0 1 0,0-1 0,-3-1 0,3 3 0,0 0 0,0-1 0,1 1 0,-1 0 0,0 0 0,0 0 0,0 0 0,0 0 0,0 1 0,0-1 0,0 0 0,1 0 0,-1 0 0,0 1 0,0-1 0,0 0 0,0 1 0,1-1 0,-1 1 0,0-1 0,0 1 0,1 0 0,-1-1 0,0 1 0,1-1 0,-1 1 0,0 1 0,-16 20 0,11-12 35,1 0 0,0 1 0,1-1 1,0 1-1,1 0 0,0 0 0,0 1 0,-1 20 0,2 9-348,3 47 1,1-38-744,-2-35-5770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37.661"/>
    </inkml:context>
    <inkml:brush xml:id="br0">
      <inkml:brushProperty name="width" value="0.05" units="cm"/>
      <inkml:brushProperty name="height" value="0.05" units="cm"/>
    </inkml:brush>
  </inkml:definitions>
  <inkml:trace contextRef="#ctx0" brushRef="#br0">148 71 24575,'-5'-24'0,"5"21"0,-1 1 0,0 0 0,1 0 0,-1 0 0,1-1 0,0 1 0,0 0 0,0 0 0,0-4 0,1 4 0,-1 1 0,1 0 0,-1 0 0,1 0 0,0 0 0,-1 0 0,1 0 0,0 1 0,0-1 0,0 0 0,0 0 0,0 0 0,0 1 0,0-1 0,0 0 0,0 1 0,0-1 0,0 1 0,0 0 0,0-1 0,1 1 0,-1 0 0,2-1 0,3 0 0,0 0 0,1 1 0,-1-1 0,0 1 0,0 0 0,0 1 0,1-1 0,-1 1 0,0 1 0,0-1 0,0 1 0,0 0 0,0 0 0,-1 1 0,1 0 0,-1 0 0,1 0 0,-1 0 0,0 1 0,-1 0 0,1 0 0,0 0 0,-1 1 0,0 0 0,0 0 0,5 8 0,-5-7 0,0 0 0,-1 0 0,1 1 0,-1 0 0,-1-1 0,1 1 0,-1 0 0,0 1 0,-1-1 0,0 0 0,0 0 0,0 1 0,-1-1 0,0 0 0,0 0 0,-1 1 0,0-1 0,0 0 0,-1 0 0,0 0 0,0 0 0,-5 9 0,2-8 0,0 0 0,0-1 0,-1 1 0,-1-1 0,1 0 0,-1-1 0,0 1 0,-1-1 0,1-1 0,-1 0 0,0 0 0,-1 0 0,-16 6 0,8-5 0,-1 0 0,1-1 0,-1-1 0,0-1 0,0-1 0,-24 1 0,36-3-195,-1 0 0,1 0 0,0-1 0,0 0 0,0 0 0,-11-4 0,0-3-6631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37.985"/>
    </inkml:context>
    <inkml:brush xml:id="br0">
      <inkml:brushProperty name="width" value="0.05" units="cm"/>
      <inkml:brushProperty name="height" value="0.05" units="cm"/>
    </inkml:brush>
  </inkml:definitions>
  <inkml:trace contextRef="#ctx0" brushRef="#br0">86 77 24575,'5'-5'0,"9"-8"0,-14 12 0,0 1 0,0 0 0,0 0 0,1-1 0,-1 1 0,0 0 0,0-1 0,0 1 0,0 0 0,0-1 0,0 1 0,0 0 0,0-1 0,0 1 0,0 0 0,0 0 0,0-1 0,0 1 0,0 0 0,0-1 0,0 1 0,0 0 0,-1-1 0,1 1 0,0 0 0,0 0 0,0-1 0,0 1 0,-1 0 0,1 0 0,0-1 0,0 1 0,-1 0 0,1 0 0,0 0 0,0-1 0,-1 1 0,1 0 0,0 0 0,0 0 0,-1 0 0,1 0 0,0-1 0,-1 1 0,1 0 0,0 0 0,-1 0 0,1 0 0,0 0 0,-1 0 0,1 0 0,-2 0 0,0 0 0,0 0 0,1 0 0,-1 1 0,0-1 0,0 0 0,1 1 0,-1-1 0,0 1 0,1 0 0,-1-1 0,0 1 0,1 0 0,-1 0 0,1 0 0,0 0 0,-1 0 0,1 1 0,-2 1 0,-23 26 0,21-22 0,0 1 0,1 0 0,0 0 0,0 0 0,1 0 0,0 1 0,0 0 0,1-1 0,0 1 0,1 0 0,0 0 0,0 0 0,1 0 0,1 12 0,0-16 0,-1 0 0,1-1 0,0 1 0,0-1 0,0 0 0,1 1 0,0-1 0,0 0 0,0 0 0,0 0 0,1 0 0,-1 0 0,1 0 0,0-1 0,0 1 0,0-1 0,1 0 0,-1 0 0,1 0 0,0-1 0,0 1 0,-1-1 0,2 0 0,-1 0 0,0 0 0,0 0 0,1-1 0,-1 0 0,8 1 0,-6-1 0,0 0 0,1-1 0,-1 0 0,0 0 0,1 0 0,-1-1 0,0 0 0,1 0 0,-1-1 0,0 0 0,0 0 0,0 0 0,0-1 0,-1 1 0,1-2 0,-1 1 0,1 0 0,-1-1 0,0 0 0,-1 0 0,1-1 0,5-7 0,-6 8 0,-1 0 0,0-1 0,-1 1 0,1-1 0,-1 0 0,0 0 0,0 0 0,0 0 0,-1 0 0,1 0 0,-2-1 0,1 1 0,0 0 0,-1-1 0,0 1 0,0 0 0,-1-1 0,1 1 0,-1 0 0,0-1 0,-1 1 0,1 0 0,-1 0 0,0 0 0,0 0 0,-6-8 0,3 5 0,0 1 0,-1 0 0,1 1 0,-2-1 0,1 1 0,-1 0 0,0 1 0,0 0 0,-15-9 0,18 11 342,6 2-2049</inkml:trace>
  <inkml:trace contextRef="#ctx0" brushRef="#br0" timeOffset="1">410 43 24575,'4'-1'0,"-1"1"0,1-1 0,0 0 0,0 0 0,0 0 0,0-1 0,-1 1 0,5-3 0,-7 3 0,1 1 0,0-1 0,-1 0 0,1 0 0,-1 0 0,1 0 0,-1 0 0,0-1 0,1 1 0,-1 0 0,0-1 0,0 1 0,0-1 0,0 1 0,0-1 0,0 1 0,0-1 0,0-3 0,-1 5 0,1 0 0,-1 0 0,0 0 0,0 0 0,0-1 0,0 1 0,0 0 0,-1 0 0,1 0 0,0 0 0,0 0 0,0 0 0,0 0 0,0-1 0,0 1 0,0 0 0,0 0 0,0 0 0,0 0 0,0 0 0,0 0 0,0 0 0,0 0 0,0 0 0,0-1 0,-1 1 0,1 0 0,0 0 0,0 0 0,0 0 0,0 0 0,0 0 0,0 0 0,0 0 0,-1 0 0,1 0 0,0 0 0,0 0 0,0 0 0,0 0 0,0 0 0,0 0 0,0 0 0,-1 0 0,1 0 0,0 0 0,0 0 0,-9 3 0,-6 8 0,2 0 0,0 0 0,1 1 0,1 1 0,0 0 0,1 0 0,0 1 0,1 1 0,1 0 0,0 0 0,1 0 0,0 1 0,-6 24 0,12-35 12,1-1 1,-1 1-1,1-1 0,0 1 0,0 0 0,0-1 1,0 1-1,1-1 0,0 1 0,0-1 0,0 1 1,1-1-1,-1 0 0,1 0 0,0 1 0,0-1 0,1 0 1,-1-1-1,1 1 0,0 0 0,0-1 0,0 0 1,0 1-1,1-1 0,-1 0 0,1-1 0,4 3 1,2 1-184,1-1 0,-1 0 1,1 0-1,0-1 0,1-1 1,-1 0-1,1 0 0,-1-1 1,17 1-1,3-2-6655</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39.230"/>
    </inkml:context>
    <inkml:brush xml:id="br0">
      <inkml:brushProperty name="width" value="0.05" units="cm"/>
      <inkml:brushProperty name="height" value="0.05" units="cm"/>
    </inkml:brush>
  </inkml:definitions>
  <inkml:trace contextRef="#ctx0" brushRef="#br0">136 91 24575,'-1'0'0,"0"0"0,0 1 0,1-1 0,-1 1 0,0-1 0,0 0 0,1 1 0,-1-1 0,0 1 0,1-1 0,-1 1 0,1 0 0,-1-1 0,1 1 0,-1 0 0,1-1 0,-1 1 0,1 0 0,0 0 0,-1-1 0,1 1 0,0 0 0,0 0 0,-1-1 0,1 1 0,0 0 0,0 1 0,-3 27 0,3-26 0,-4 64 0,8 91 0,-3-152 0,0 11 0,-4-13 0,-4-8 0,-5-8 0,1 0 0,1-1 0,0-1 0,0 0 0,1 0 0,1-1 0,1 0 0,0 0 0,1-1 0,-6-19 0,10 27 0,0 1 0,1-1 0,-1 1 0,2-1 0,-1 0 0,1 1 0,0-1 0,0 0 0,1 1 0,0-1 0,1 1 0,2-10 0,-2 12 0,1 0 0,-1-1 0,1 1 0,0 0 0,1 1 0,-1-1 0,1 0 0,0 1 0,0 0 0,0 0 0,1 0 0,-1 1 0,1-1 0,0 1 0,0 0 0,9-4 0,2 1 0,1 1 0,0 0 0,0 1 0,0 0 0,0 2 0,1 0 0,-1 1 0,1 0 0,-1 2 0,32 4 0,-46-5 0,1 1 0,0 0 0,-1 0 0,1 0 0,0 0 0,-1 1 0,1-1 0,-1 1 0,0 0 0,0 0 0,1 0 0,-1 1 0,-1-1 0,1 1 0,0-1 0,3 5 0,-5-4 0,1-1 0,-1 1 0,0-1 0,0 1 0,-1-1 0,1 1 0,-1 0 0,1-1 0,-1 1 0,0 0 0,0-1 0,0 1 0,0 0 0,0-1 0,-1 1 0,1 0 0,-1-1 0,0 1 0,1 0 0,-1-1 0,-1 1 0,1-1 0,-3 5 0,-2 1 0,0 0 0,0 0 0,-1-1 0,0 0 0,0 0 0,0 0 0,-1-1 0,-16 9 0,-15 14 0,38-29 0,0 1 0,0 0 0,0 0 0,0 0 0,0 0 0,0 0 0,1 0 0,-1 0 0,0 0 0,0 0 0,1 0 0,-1 0 0,1 1 0,-1-1 0,1 0 0,-1 0 0,1 1 0,0-1 0,0 0 0,0 1 0,0-1 0,-1 0 0,2 0 0,-1 1 0,0-1 0,0 0 0,0 1 0,1-1 0,0 2 0,1 2 0,1 0 0,0 0 0,0 0 0,1-1 0,6 8 0,-6-7 0,0-1 0,0 1 0,-1 0 0,0 0 0,3 5 0,-5-8 0,0 1 0,0-1 0,0 0 0,-1 1 0,1-1 0,-1 0 0,0 1 0,1-1 0,-1 0 0,0 1 0,0-1 0,-1 1 0,1-1 0,0 0 0,-1 1 0,0-1 0,1 0 0,-1 0 0,0 1 0,-2 2 0,1-2 0,-1 0 0,1 0 0,-1 0 0,0-1 0,0 1 0,1-1 0,-2 0 0,1 1 0,0-1 0,0-1 0,-8 4 0,3-2 0,-1 0 0,0-1 0,0 0 0,0 0 0,0-1 0,0 0 0,0 0 0,0-1 0,0-1 0,-11-1 0,16 1 38,0 1 0,1-1 0,-1-1 0,1 1 0,-1 0 0,1-1 0,0 0 0,-4-2 0,6 3-102,0 0 1,0 0 0,0 0 0,0 0 0,0 0-1,0 0 1,1 0 0,-1 0 0,0 0 0,1 0-1,-1 0 1,1 0 0,-1 0 0,1-1-1,0 1 1,-1 0 0,1 0 0,0 0 0,0-1-1,0 1 1,0 0 0,0-1 0,0 1 0,0 0-1,0 0 1,1-3 0,6-13-6763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36.755"/>
    </inkml:context>
    <inkml:brush xml:id="br0">
      <inkml:brushProperty name="width" value="0.05" units="cm"/>
      <inkml:brushProperty name="height" value="0.05" units="cm"/>
    </inkml:brush>
  </inkml:definitions>
  <inkml:trace contextRef="#ctx0" brushRef="#br0">3 296 24575,'0'0'0,"-1"0"0,1 0 0,0 0 0,0-1 0,0 1 0,0 0 0,0 0 0,0 0 0,-1 0 0,1 0 0,0 0 0,0-1 0,0 1 0,0 0 0,0 0 0,0 0 0,0 0 0,0 0 0,0-1 0,0 1 0,0 0 0,0 0 0,0 0 0,0 0 0,0-1 0,0 1 0,0 0 0,0 0 0,0 0 0,0 0 0,0-1 0,0 1 0,0 0 0,0 0 0,0 0 0,0 0 0,0-1 0,0 1 0,0 0 0,0 0 0,1 0 0,7-3 0,13 7 0,-19-3 0,0 1 0,0 0 0,0 1 0,0-1 0,0 0 0,-1 1 0,1-1 0,-1 1 0,1-1 0,-1 1 0,0-1 0,0 1 0,0 0 0,-1 0 0,1 0 0,-1-1 0,1 5 0,0 9 0,0 30 0,-2-27 0,-1 85 0,-1-50 0,3 0 0,13 107 0,-9-148 0,-3-13 0,-1 0 0,0 0 0,0 0 0,0 0 0,0 0 0,0 1 0,0-1 0,1 0 0,-1 0 0,0 0 0,0 0 0,0 0 0,0 0 0,0 0 0,1 0 0,-1 0 0,0 0 0,0 0 0,0 0 0,0 0 0,0 0 0,1 0 0,-1 0 0,0 0 0,0-1 0,0 1 0,0 0 0,0 0 0,0 0 0,1 0 0,-1 0 0,0 0 0,0 0 0,0 0 0,0 0 0,0 0 0,0-1 0,0 1 0,0 0 0,0 0 0,0 0 0,1 0 0,6-24 0,-3-8 0,-1-1 0,-4-56 0,-14-66 0,1 2 0,12 120 0,2-1 0,7-51 0,-6 75 0,1 0 0,0 1 0,0-1 0,1 1 0,1 0 0,-1 0 0,1 0 0,1 0 0,0 1 0,10-14 0,-11 17 0,1 0 0,0 1 0,0 0 0,0-1 0,1 2 0,-1-1 0,1 1 0,0 0 0,0 0 0,0 0 0,0 1 0,0 0 0,1 0 0,-1 1 0,1 0 0,10-1 0,-4 1 0,0 1 0,0 1 0,0 0 0,0 0 0,0 2 0,-1-1 0,1 2 0,-1-1 0,1 2 0,-1 0 0,0 0 0,-1 1 0,0 0 0,16 12 0,-20-13 0,-1 0 0,0 0 0,0 1 0,-1 0 0,0 0 0,0 0 0,0 1 0,-1 0 0,1 0 0,-2 0 0,1 0 0,-1 0 0,0 1 0,0 0 0,-1-1 0,0 1 0,-1 0 0,0 0 0,0 0 0,0 0 0,-1 0 0,-1 0 0,1 0 0,-3 10 0,0-5 0,-1 0 0,-1 0 0,0-1 0,0 1 0,-1-1 0,-1 0 0,0-1 0,-1 0 0,0 0 0,-1 0 0,0-1 0,-14 12 0,9-9 0,-1-1 0,-1 0 0,0-1 0,-1-1 0,0 0 0,0-1 0,-37 12 0,51-20 0,-27 7 0,29-8 0,-1 0 0,0 1 0,1-1 0,-1 0 0,0 0 0,1 0 0,-1 0 0,0 0 0,1-1 0,-1 1 0,0 0 0,1-1 0,-1 1 0,-2-2 0,4 2 0,0 0 0,0 0 0,-1-1 0,1 1 0,0 0 0,0 0 0,0 0 0,0 0 0,0 0 0,0 0 0,-1 0 0,1-1 0,0 1 0,0 0 0,0 0 0,0 0 0,0 0 0,0 0 0,0-1 0,0 1 0,0 0 0,0 0 0,0 0 0,0 0 0,0-1 0,0 1 0,0 0 0,0 0 0,0 0 0,0 0 0,0-1 0,0 1 0,0 0 0,0 0 0,0 0 0,0 0 0,0 0 0,0-1 0,0 1 0,0 0 0,1 0 0,-1 0 0,0 0 0,0 0 0,9-7 0,13 0 0,-1 3 0,1 1 0,0 0 0,0 2 0,0 1 0,0 0 0,33 6 0,-38-3 0,-1 0 0,1 1 0,-1 1 0,0 1 0,-1 0 0,1 1 0,-1 1 0,-1 0 0,16 12 0,-26-18 0,-1 1 0,0-1 0,0 1 0,0 0 0,0 0 0,0 0 0,-1 1 0,1-1 0,-1 1 0,0-1 0,0 1 0,0 0 0,-1 0 0,1 0 0,-1 0 0,1 7 0,-2-8 0,0 0 0,0 0 0,0 0 0,-1 0 0,1 0 0,-1-1 0,0 1 0,1 0 0,-1 0 0,-1 0 0,1 0 0,0-1 0,-1 1 0,1-1 0,-1 1 0,0-1 0,0 0 0,0 1 0,0-1 0,0 0 0,-1 0 0,1-1 0,-5 4 0,-2 0 0,0 0 0,-1-1 0,1 0 0,-1 0 0,0-1 0,0 0 0,0-1 0,-16 1 0,-8 0 0,-42-2 0,58-1-227,0-1-1,0-1 1,0 0-1,1-2 1,-34-10-1,16-1-6598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03.887"/>
    </inkml:context>
    <inkml:brush xml:id="br0">
      <inkml:brushProperty name="width" value="0.05" units="cm"/>
      <inkml:brushProperty name="height" value="0.05" units="cm"/>
    </inkml:brush>
  </inkml:definitions>
  <inkml:trace contextRef="#ctx0" brushRef="#br0">59 0 24575,'0'3'0,"0"4"0,0 6 0,-3 5 0,-3 1 0,-5 4 0,1 0 0,-5 3 0,1-4-8191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39.600"/>
    </inkml:context>
    <inkml:brush xml:id="br0">
      <inkml:brushProperty name="width" value="0.05" units="cm"/>
      <inkml:brushProperty name="height" value="0.05" units="cm"/>
    </inkml:brush>
  </inkml:definitions>
  <inkml:trace contextRef="#ctx0" brushRef="#br0">29 100 24575,'28'-13'0,"-18"9"0,0-1 0,-1 1 0,1-2 0,-1 1 0,-1-1 0,1-1 0,-1 1 0,10-11 0,-17 16 0,-1 0 0,1 1 0,0-1 0,-1 1 0,1-1 0,-1 0 0,0 0 0,1 1 0,-1-1 0,0 0 0,1 0 0,-1 0 0,0 1 0,0-1 0,1 0 0,-1 0 0,0 0 0,0 0 0,0 1 0,0-1 0,0 0 0,0-1 0,-1 2 0,1-1 0,-1 0 0,1 1 0,-1-1 0,1 1 0,-1 0 0,1-1 0,-1 1 0,1-1 0,-1 1 0,0 0 0,1-1 0,-1 1 0,1 0 0,-1 0 0,0-1 0,1 1 0,-1 0 0,0 0 0,-1 0 0,-1-1 0,-1 1 0,1 0 0,-1 0 0,1 1 0,-1-1 0,1 1 0,-1-1 0,1 1 0,-5 2 0,4-1 0,-1 0 0,0 1 0,1 0 0,0 0 0,0 0 0,0 1 0,0-1 0,0 1 0,0 0 0,1 0 0,0 0 0,0 0 0,0 1 0,0-1 0,1 1 0,0 0 0,0 0 0,0 0 0,0 0 0,1 0 0,0 0 0,0 0 0,0 0 0,1 0 0,0 10 0,1 2 0,1 1 0,1 0 0,1 0 0,0-1 0,1 0 0,8 20 0,-10-32 0,-1 0 0,-1 1 0,1 0 0,-1-1 0,0 1 0,-1 0 0,1 0 0,-1 0 0,-1 9 0,1-12 0,-1 0 0,0 0 0,1-1 0,-1 1 0,0-1 0,0 1 0,-1-1 0,1 1 0,-1-1 0,1 0 0,-1 1 0,0-1 0,1 0 0,-1 0 0,0 0 0,-1-1 0,1 1 0,0 0 0,0-1 0,-1 1 0,1-1 0,-4 1 0,6-1 9,-1-1 0,0 1 0,0-1 0,1 1 0,-1-1 0,0 0 0,0 1 0,0-1 0,1 0 0,-1 0 0,0 0 0,0 0 0,0 0 0,0 1 0,0-2 0,1 1 0,-1 0 0,0 0 0,0 0 0,0 0 0,0 0 0,0-1 0,1 1 0,-1 0 0,0-1 0,0 1 0,1-1 0,-1 1 0,0-1 0,1 1 0,-1-1 0,0 1 0,1-1 0,-1 0 0,1 1 0,-1-1 0,0-1 0,0 0-131,0 0 0,1-1 0,-1 1 0,1 0 0,0 0 0,0 0 0,-1 0 0,1-1 0,1 1 1,-1 0-1,0 0 0,1 0 0,0-4 0,5-12-6704</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40.316"/>
    </inkml:context>
    <inkml:brush xml:id="br0">
      <inkml:brushProperty name="width" value="0.05" units="cm"/>
      <inkml:brushProperty name="height" value="0.05" units="cm"/>
    </inkml:brush>
  </inkml:definitions>
  <inkml:trace contextRef="#ctx0" brushRef="#br0">56 144 24575,'7'-3'0,"0"0"0,0-1 0,-1 0 0,1-1 0,-1 1 0,0-1 0,0 0 0,-1-1 0,7-7 0,-12 13 0,0 0 0,1 0 0,-1-1 0,0 1 0,0 0 0,0 0 0,0-1 0,0 1 0,1 0 0,-1 0 0,0 0 0,0-1 0,0 1 0,0 0 0,0-1 0,0 1 0,0 0 0,0 0 0,0-1 0,0 1 0,0 0 0,0 0 0,0-1 0,0 1 0,0 0 0,0 0 0,0-1 0,0 1 0,-1 0 0,1 0 0,0-1 0,0 1 0,0 0 0,-1 0 0,-8 1 0,-12 9 0,13-4 0,1 1 0,-1 0 0,1 1 0,0 0 0,1 0 0,0 0 0,0 1 0,1-1 0,0 1 0,1 1 0,0-1 0,0 1 0,1-1 0,-3 15 0,3-13 0,1 0 0,1 0 0,-1 0 0,2 0 0,0 1 0,0-1 0,1 0 0,0 0 0,1 0 0,0 0 0,1 0 0,0 0 0,5 11 0,-7-20 0,0 0 0,0 0 0,1 0 0,-1 0 0,1 0 0,-1 0 0,1 0 0,0 0 0,-1-1 0,1 1 0,0 0 0,0-1 0,0 0 0,1 1 0,-1-1 0,0 0 0,0 0 0,4 1 0,-4-2 0,-1 0 0,0 0 0,0 0 0,0 0 0,1 0 0,-1-1 0,0 1 0,0 0 0,1-1 0,-1 1 0,0 0 0,0-1 0,0 0 0,0 1 0,0-1 0,0 1 0,0-1 0,0 0 0,0 0 0,0 0 0,0 0 0,0 0 0,-1 0 0,1 0 0,0 0 0,0 0 0,-1 0 0,1 0 0,-1 0 0,1 0 0,-1 0 0,0-1 0,1 1 0,-1 0 0,0 0 0,0 0 0,0-2 0,1-4 0,0 1 0,-1-1 0,0 1 0,-1 0 0,1-1 0,-1 1 0,0 0 0,-1-1 0,1 1 0,-1 0 0,-1 0 0,1 0 0,-1 0 0,-6-9 0,4 4 0,4 11 0,1-1 0,0 1 0,0-1 0,0 0 0,0 1 0,0-1 0,0 1 0,0-1 0,0 1 0,0-1 0,0 1 0,0-1 0,0 1 0,0-1 0,0 1 0,0-1 0,0 1 0,1-1 0,-1 1 0,0-1 0,0 1 0,1-1 0,-1 1 0,0-1 0,0 1 0,1-1 0,-1 1 0,1 0 0,-1-1 0,0 1 0,1 0 0,-1-1 0,1 1 0,-1 0 0,1 0 0,-1-1 0,2 1 0,21-8 0,-18 7 0,65-16 0,47-14 0,-105 27 0,0-1 0,-1 0 0,0 0 0,0-1 0,0-1 0,-1 0 0,13-10 0,-19 12 0,1 0 0,-1-1 0,0 1 0,0-1 0,-1 0 0,0 0 0,0-1 0,0 1 0,3-13 0,-5 15 0,1 0 0,-1-1 0,-1 1 0,1 0 0,-1 0 0,1 0 0,-1 0 0,0 0 0,-1-1 0,1 1 0,-1 0 0,0 0 0,0 0 0,0 0 0,0 0 0,-1 0 0,-2-5 0,4 9 0,-1-1 0,1 0 0,-1 1 0,1-1 0,-1 0 0,0 1 0,1-1 0,-1 1 0,0-1 0,1 1 0,-1-1 0,0 1 0,0-1 0,0 1 0,1 0 0,-1 0 0,0-1 0,0 1 0,0 0 0,0 0 0,0 0 0,1 0 0,-1 0 0,0 0 0,0 0 0,0 0 0,0 0 0,0 0 0,0 0 0,1 1 0,-1-1 0,0 0 0,0 1 0,0-1 0,1 1 0,-1-1 0,0 1 0,1-1 0,-1 1 0,0-1 0,1 1 0,-1-1 0,0 1 0,1 0 0,-1 0 0,-3 4 0,1-1 0,-1 0 0,1 1 0,0 0 0,-4 8 0,-7 22 0,1 1 0,2 0 0,-11 61 0,22-95 0,-1 1 0,1-1 0,0 0 0,0 1 0,0-1 0,0 0 0,0 0 0,0 1 0,1-1 0,-1 0 0,1 1 0,-1-1 0,1 0 0,0 0 0,0 0 0,0 0 0,0 0 0,0 0 0,1 0 0,-1 0 0,1 0 0,-1 0 0,1-1 0,-1 1 0,1-1 0,0 1 0,0-1 0,3 2 0,-2-2 0,0 0 0,-1 0 0,1 0 0,0-1 0,0 1 0,0-1 0,0 0 0,0 0 0,0 0 0,0 0 0,0 0 0,0-1 0,0 1 0,0-1 0,0 0 0,0 0 0,0 0 0,-1 0 0,1-1 0,0 1 0,3-4 0,0 2 0,-1-1 0,-1 0 0,1-1 0,0 0 0,-1 1 0,0-1 0,0 0 0,6-11 0,-2 0 0,10-31 0,-1 5 0,-17 41 0,0 0 0,1-1 0,-1 1 0,1 0 0,0 0 0,-1-1 0,1 1 0,0 0 0,0 0 0,0 0 0,0 0 0,0 0 0,0 0 0,0 0 0,0 0 0,0 0 0,2 0 0,-2 1 0,0 0 0,-1 0 0,1 0 0,0 0 0,-1 0 0,1 0 0,-1 0 0,1 0 0,0 1 0,-1-1 0,1 0 0,0 1 0,-1-1 0,1 0 0,-1 1 0,1-1 0,-1 0 0,1 1 0,-1-1 0,1 1 0,-1-1 0,0 1 0,1-1 0,-1 1 0,1 0 0,3 8 0,1-1 0,-2 1 0,1-1 0,2 11 0,-3-9 0,12 32 0,0-1 0,13 57 0,-28-92-1365</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41.602"/>
    </inkml:context>
    <inkml:brush xml:id="br0">
      <inkml:brushProperty name="width" value="0.05" units="cm"/>
      <inkml:brushProperty name="height" value="0.05" units="cm"/>
    </inkml:brush>
  </inkml:definitions>
  <inkml:trace contextRef="#ctx0" brushRef="#br0">1201 374 24575,'-20'-9'0,"-1"1"0,0 0 0,0 2 0,0 0 0,-1 2 0,0 0 0,0 2 0,0 0 0,0 1 0,0 1 0,0 1 0,0 2 0,0 0 0,-37 10 0,25-3 0,0 1 0,0 2 0,1 2 0,1 0 0,1 3 0,0 0 0,1 2 0,-37 32 0,28-15-32,1 2 1,2 1-1,2 1 0,2 2 0,2 1 0,2 2 0,2 1 0,-31 74 0,19-20-144,3 2-1,6 1 0,-21 132 1,32-119 46,5 1 0,5 1 0,5-1 0,6 1 0,5-1 0,38 195 0,-23-208 68,6-1 1,4-2 0,4-2 0,5-1-1,4-2 1,4-2 0,99 140 0,-87-151 20,5-3 1,2-2 0,4-4-1,3-3 1,87 63 0,-103-92-35,2-3 0,132 63 0,-141-80 30,2-3 0,0-2 0,0-3 0,77 12 1,-92-22 35,1-2 1,-1-1 0,0-2 0,1-2 0,-1-2 0,0-1 0,0-2 0,-1-2-1,1-1 1,-2-3 0,0-1 0,-1-1 0,0-2 0,-1-2 0,-1-2-1,47-35 1,-34 16 17,-2-2 0,-1-2 0,-3-1 0,-2-3 0,-2-1 0,-2-2 0,-2-1 0,-3-2 0,-2-1 0,38-100 0,-41 80-145,-4 0 1,-2-1-1,-5-2 0,-2 1 1,-4-1-1,-3-1 1,-4 0-1,-8-86 0,-8 50-18,-5 2-1,-5-1 0,-4 3 0,-6 0 0,-54-120 0,7 53-42,-8 3-1,-135-196 1,100 190 184,-166-185 1,185 249 53,-6 6 1,-166-132-1,154 154-130,20 23-2246</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42.345"/>
    </inkml:context>
    <inkml:brush xml:id="br0">
      <inkml:brushProperty name="width" value="0.05" units="cm"/>
      <inkml:brushProperty name="height" value="0.05" units="cm"/>
    </inkml:brush>
  </inkml:definitions>
  <inkml:trace contextRef="#ctx0" brushRef="#br0">2208 3794 24575,'1'-4'0,"1"1"0,-1-1 0,0 1 0,1 0 0,0 0 0,-1 0 0,1 0 0,1 0 0,-1 0 0,0 0 0,1 1 0,3-4 0,0-1 0,19-23 0,-1 0 0,-2-2 0,-1-1 0,-2-1 0,-1 0 0,-2-2 0,-1 1 0,-2-2 0,-2 0 0,-1-1 0,-1 0 0,5-75 0,-9 37-50,-3 0-1,-4 0 1,-3 0-1,-21-103 0,5 82-145,-4 2-1,-72-174 0,38 141-140,-108-175-1,-109-94-170,111 192 432,-9 7 0,-346-304 0,176 237-224,244 200 215,-174-85 0,267 146 100,-77-32 312,73 32-56,-1 0-1,1 1 0,-1 0 1,0 1-1,-15-1 0,26 3-246,0 0-1,0 0 0,-1 0 1,1 0-1,0 0 0,0 0 1,-1 0-1,1 1 0,0-1 0,0 0 1,0 1-1,-1-1 0,1 1 1,0-1-1,0 1 0,0 0 1,0-1-1,0 1 0,0 0 0,0 0 1,0-1-1,0 1 0,0 0 1,1 0-1,-1 0 0,0 0 1,1 0-1,-1 1 0,1-1 0,-1 0 1,1 0-1,-1 0 0,0 2 1,1 4-37,-1-1 0,1 1 0,0 0 0,0-1 0,2 11 0,-1 16-1307,-3-21-5506</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9:42.686"/>
    </inkml:context>
    <inkml:brush xml:id="br0">
      <inkml:brushProperty name="width" value="0.05" units="cm"/>
      <inkml:brushProperty name="height" value="0.05" units="cm"/>
    </inkml:brush>
  </inkml:definitions>
  <inkml:trace contextRef="#ctx0" brushRef="#br0">379 123 24575,'-4'0'0,"-1"0"0,0-1 0,1 0 0,-1 0 0,1 0 0,-1 0 0,1-1 0,0 0 0,0 0 0,-6-3 0,-39-32 0,38 28 0,0 0 0,-19-11 0,19 15 0,0 0 0,-1 1 0,0 0 0,0 0 0,0 1 0,-20-2 0,27 5 0,-1-1 0,1 1 0,-1 0 0,1 0 0,-1 0 0,0 1 0,1 0 0,-1 0 0,1 0 0,-1 1 0,1 0 0,0 0 0,0 0 0,0 1 0,0-1 0,-8 7 0,10-6 0,1 0 0,0 0 0,0 0 0,0 0 0,0 1 0,0-1 0,1 0 0,-1 1 0,1-1 0,0 1 0,0 0 0,1-1 0,-1 1 0,1 0 0,-1-1 0,1 1 0,0 0 0,1-1 0,0 7 0,2 7 0,0 0 0,10 28 0,-12-43 0,19 51-273,3-1 0,1-2 0,3 0 0,58 80 0,-48-78-6553</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14.285"/>
    </inkml:context>
    <inkml:brush xml:id="br0">
      <inkml:brushProperty name="width" value="0.05" units="cm"/>
      <inkml:brushProperty name="height" value="0.05" units="cm"/>
    </inkml:brush>
  </inkml:definitions>
  <inkml:trace contextRef="#ctx0" brushRef="#br0">282 54 24575,'-1'1'0,"1"-1"0,0 0 0,0 0 0,0 0 0,0 0 0,0 0 0,0 0 0,0 0 0,0 1 0,0-1 0,-1 0 0,1 0 0,0 0 0,0 0 0,0 0 0,0 1 0,0-1 0,0 0 0,0 0 0,0 0 0,0 0 0,0 1 0,0-1 0,0 0 0,0 0 0,0 0 0,0 0 0,0 0 0,0 1 0,0-1 0,0 0 0,1 0 0,-1 0 0,0 0 0,0 0 0,0 1 0,0-1 0,0 0 0,0 0 0,0 0 0,0 0 0,1 0 0,-1 0 0,0 0 0,0 0 0,0 0 0,0 1 0,0-1 0,0 0 0,1 0 0,-1 0 0,0 0 0,0 0 0,0 0 0,0 0 0,1 0 0,-1 0 0,0 0 0,-20 15 0,-7 4 0,1 10 0,1 1 0,1 1 0,2 1 0,0 1 0,3 1 0,1 1 0,1 1 0,-15 51 0,24-66 0,2-1 0,1 2 0,1-1 0,0 1 0,0 40 0,4-54 0,0 1 0,1-1 0,0 1 0,0-1 0,1 0 0,0 0 0,1 0 0,0 0 0,0 0 0,1 0 0,0-1 0,0 1 0,0-1 0,1 0 0,0-1 0,1 1 0,12 11 0,-8-10 0,0-1 0,1 0 0,0-1 0,1 0 0,-1 0 0,1-1 0,0-1 0,1 0 0,-1 0 0,1-2 0,-1 1 0,1-2 0,0 0 0,0 0 0,0-1 0,-1 0 0,1-2 0,0 1 0,0-1 0,16-6 0,-16 5 0,0-2 0,-1 1 0,1-2 0,-1 1 0,0-2 0,-1 0 0,1 0 0,-2-1 0,1 0 0,-1-1 0,0 0 0,-1-1 0,0 0 0,0 0 0,-1-1 0,-1 0 0,0 0 0,0-1 0,7-18 0,-8 11 0,-1 0 0,-1-1 0,0 0 0,-2 0 0,0 0 0,-1 0 0,-2 0 0,0 0 0,0 0 0,-2 0 0,-1 0 0,0 1 0,-14-38 0,9 34 0,0 0 0,-2 1 0,-1 1 0,0 0 0,-1 0 0,-2 1 0,0 1 0,-1 1 0,0 0 0,-2 1 0,-22-18 0,29 27 0,-1 1 0,1 0 0,-1 1 0,0 0 0,-1 1 0,0 0 0,-18-4 0,25 8 0,1 0 0,-1 0 0,1 1 0,-1 0 0,1 0 0,-1 0 0,1 1 0,-1-1 0,-6 3 0,9-2 0,0 0 0,-1 1 0,1-1 0,0 1 0,0 0 0,0 0 0,0 0 0,0 0 0,1 0 0,-1 1 0,1-1 0,-1 1 0,1 0 0,0 0 0,-3 4 0,3-2 0,0-1 0,0 1 0,0 0 0,1 0 0,0 0 0,0 0 0,0 1 0,1-1 0,-1 0 0,1 0 0,0 0 0,1 1 0,-1-1 0,1 0 0,0 0 0,1 0 0,-1 0 0,1 0 0,0 0 0,0-1 0,4 7 0,1 3 0,2-1 0,-1 0 0,2 0 0,-1-1 0,2-1 0,11 11 0,-3-6 0,1-1 0,1 0 0,0-2 0,1-1 0,1 0 0,-1-2 0,2 0 0,-1-2 0,1-1 0,1 0 0,39 4 0,-59-10 0,0-1 0,0 0 0,0 1 0,0-2 0,0 1 0,0 0 0,0-1 0,0 0 0,0 0 0,0-1 0,-1 1 0,1-1 0,0 0 0,-1-1 0,1 1 0,-1-1 0,0 1 0,0-1 0,0-1 0,0 1 0,0 0 0,-1-1 0,6-7 0,-5 6 0,1-1 0,0 1 0,0 0 0,1 1 0,0-1 0,-1 1 0,2 0 0,-1 0 0,0 1 0,1 0 0,-1 0 0,1 0 0,0 1 0,0 0 0,0 1 0,0-1 0,0 1 0,0 1 0,0-1 0,1 1 0,-1 0 0,0 1 0,0 0 0,0 0 0,0 0 0,0 1 0,9 4 0,-7-2 0,0 0 0,0 1 0,0 0 0,-1 1 0,0 0 0,0 0 0,-1 1 0,1 0 0,-1 0 0,-1 1 0,1 0 0,-2 0 0,1 1 0,-1-1 0,0 1 0,-1 0 0,0 0 0,0 1 0,2 9 0,-2-6 0,-1 0 0,0 0 0,-1 1 0,-1-1 0,0 1 0,-1-1 0,0 0 0,-1 1 0,0-1 0,-1 1 0,-1-1 0,0 0 0,-10 24 0,10-31 0,0 0 0,-1 0 0,1 0 0,-2 0 0,1-1 0,0 0 0,-1 0 0,0 0 0,0-1 0,-1 1 0,-10 6 0,13-9 0,0-1 0,0 1 0,-1 0 0,1-1 0,-1 0 0,1 0 0,-1 0 0,0 0 0,1 0 0,-1-1 0,0 1 0,0-1 0,1 0 0,-1 0 0,0-1 0,0 1 0,1-1 0,-1 0 0,1 0 0,-1 0 0,0 0 0,1-1 0,-5-1 0,7 1 0,-1 1 0,0 0 0,0-1 0,0 1 0,1-1 0,-1 1 0,1-1 0,-1 0 0,1 1 0,0-1 0,-1 0 0,1 0 0,0 0 0,0 0 0,1 0 0,-1 0 0,0 0 0,1-1 0,-1-1 0,0-1 0,1 1 0,0-1 0,1 1 0,-1 0 0,1-1 0,-1 1 0,1-1 0,1 1 0,1-5 0,2-3 0,1 0 0,0 0 0,1 1 0,0 0 0,14-17 0,-8 14 0,0 2 0,1-1 0,1 2 0,0 0 0,0 1 0,1 0 0,0 1 0,1 1 0,0 0 0,0 2 0,0 0 0,1 1 0,0 0 0,25-2 0,-32 6 0,1 0 0,0 1 0,-1 0 0,1 1 0,0 0 0,-1 1 0,1 0 0,-1 1 0,0 1 0,16 6 0,-19-6 0,0 1 0,0 0 0,0 0 0,0 1 0,-1-1 0,0 2 0,0-1 0,-1 1 0,0 0 0,0 1 0,0-1 0,-1 1 0,0 0 0,4 11 0,-4-8 49,-1 1 0,0 0 0,-1 0-1,0 0 1,-1 1 0,2 20 0,-3 1-903,-5 39 1,2-51-5973</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14.625"/>
    </inkml:context>
    <inkml:brush xml:id="br0">
      <inkml:brushProperty name="width" value="0.05" units="cm"/>
      <inkml:brushProperty name="height" value="0.05" units="cm"/>
    </inkml:brush>
  </inkml:definitions>
  <inkml:trace contextRef="#ctx0" brushRef="#br0">15 7 24575,'-3'0'0,"-4"0"0,3 0 0,4 0 0,5 0 0,11 0 0,8 0 0,9 0 0,7 0 0,6 0 0,1 0 0,1 0 0,-2 0 0,-6 0 0,-9-3 0,-11-1-8191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16.454"/>
    </inkml:context>
    <inkml:brush xml:id="br0">
      <inkml:brushProperty name="width" value="0.05" units="cm"/>
      <inkml:brushProperty name="height" value="0.05" units="cm"/>
    </inkml:brush>
  </inkml:definitions>
  <inkml:trace contextRef="#ctx0" brushRef="#br0">101 90 24575,'0'-1'0,"0"1"0,0-1 0,0 1 0,0-1 0,-1 1 0,1-1 0,0 1 0,0-1 0,-1 1 0,1-1 0,0 1 0,-1 0 0,1-1 0,-1 1 0,1-1 0,-1 1 0,1 0 0,0-1 0,-1 1 0,1 0 0,-1 0 0,0-1 0,1 1 0,-1 0 0,1 0 0,-1 0 0,1 0 0,-1 0 0,1 0 0,-1 0 0,1 0 0,-1 0 0,0 0 0,1 0 0,-1 0 0,1 0 0,-1 0 0,1 0 0,-1 0 0,1 1 0,-1-1 0,1 0 0,-1 0 0,1 1 0,-1-1 0,1 0 0,-1 1 0,1-1 0,-1 1 0,1-1 0,-1 1 0,-1 3 0,1-1 0,-1 1 0,1-1 0,0 1 0,-1-1 0,2 1 0,-1 0 0,0-1 0,1 7 0,0 38 0,0-34 0,26 274 0,1-6 0,-26-259 0,0 28 0,-1-47 0,-1 0 0,1 0 0,-1 0 0,0-1 0,0 1 0,0 0 0,0 0 0,-1-1 0,-3 7 0,5-9 0,0-1 0,-1 1 0,1 0 0,0-1 0,-1 1 0,1-1 0,-1 1 0,1-1 0,-1 1 0,0-1 0,1 1 0,-1-1 0,1 1 0,-1-1 0,0 0 0,1 1 0,-1-1 0,0 0 0,1 0 0,-1 1 0,0-1 0,0 0 0,1 0 0,-1 0 0,0 0 0,0 0 0,1 0 0,-1 0 0,0 0 0,0 0 0,1 0 0,-1-1 0,0 1 0,1 0 0,-1 0 0,0-1 0,0 1 0,1 0 0,-1-1 0,1 1 0,-1-1 0,0 1 0,1-1 0,-1 0 0,-2-2 0,0 0 0,0-1 0,0 1 0,1-1 0,0 0 0,-4-6 0,-3-13 0,0-1 0,1 0 0,2 0 0,-7-45 0,0-102 0,13 125 0,1-1 0,11-65 0,-7 86 0,0-1 0,2 2 0,1-1 0,2 1 0,19-39 0,-24 55 0,1 0 0,0 1 0,0-1 0,1 1 0,0 1 0,1 0 0,0 0 0,0 0 0,0 1 0,1 0 0,-1 0 0,2 1 0,15-7 0,-19 10 0,-1 0 0,1 1 0,-1-1 0,1 1 0,0 0 0,-1 0 0,1 1 0,0 0 0,0 0 0,-1 0 0,1 1 0,0-1 0,0 2 0,-1-1 0,1 0 0,-1 1 0,1 0 0,-1 0 0,0 1 0,0 0 0,0 0 0,0 0 0,0 0 0,-1 1 0,1-1 0,3 6 0,-4-5 0,1 1 0,-1 0 0,-1 1 0,1-1 0,-1 1 0,0 0 0,0-1 0,0 1 0,-1 0 0,0 1 0,0-1 0,-1 0 0,0 1 0,1 6 0,-2-3 0,0 0 0,0 0 0,-1 0 0,-1 0 0,0 0 0,0 0 0,-1 0 0,-5 12 0,-2 0 0,0-1 0,-2 0 0,-1 0 0,0-1 0,-2-1 0,-30 32 0,36-42 0,0 0 0,-1 0 0,0 0 0,-1-1 0,1-1 0,-2 0 0,-12 6 0,23-13 0,1 0 0,0 0 0,0 0 0,0 0 0,0 0 0,0 0 0,0 0 0,0 0 0,0 0 0,0 0 0,0 0 0,-1 0 0,1 0 0,0 0 0,0 0 0,0 0 0,0 0 0,0 0 0,0 0 0,0 0 0,0 0 0,0 0 0,0-1 0,0 1 0,0 0 0,0 0 0,0 0 0,0 0 0,0 0 0,-1 0 0,1 0 0,0 0 0,0 0 0,0 0 0,0 0 0,0-1 0,0 1 0,0 0 0,0 0 0,0 0 0,0 0 0,0 0 0,0 0 0,0 0 0,0 0 0,1 0 0,-1 0 0,0-1 0,0 1 0,0 0 0,0 0 0,0 0 0,0 0 0,0 0 0,0 0 0,0 0 0,0 0 0,0 0 0,0 0 0,0 0 0,0 0 0,0 0 0,0 0 0,1 0 0,-1-1 0,6-10 0,9-15 0,-14 26 0,32-52 0,115-167 0,-143 213 0,0-1 0,1 1 0,0-1 0,0 2 0,0-1 0,1 1 0,13-10 0,-17 14 0,-1 0 0,1 0 0,-1 0 0,1 0 0,0 0 0,0 1 0,-1-1 0,1 1 0,0-1 0,0 1 0,-1 0 0,1 0 0,0 1 0,0-1 0,-1 0 0,1 1 0,0 0 0,0 0 0,-1 0 0,1 0 0,-1 0 0,1 0 0,-1 0 0,1 1 0,-1 0 0,0-1 0,3 4 0,12 9 0,-2 2 0,0 0 0,-1 0 0,-1 1 0,0 1 0,14 27 0,-22-36 0,0 1 0,-1 0 0,0 0 0,0 0 0,-1 0 0,-1 0 0,1 1 0,-2 0 0,1-1 0,-2 1 0,1 0 0,-2 0 0,1-1 0,-4 20 0,2-24 0,0 0 0,0-1 0,-1 1 0,0-1 0,1 0 0,-2 0 0,1 0 0,-1 0 0,1 0 0,-1-1 0,-1 1 0,1-1 0,-9 6 0,11-9 0,0 1 0,0-1 0,-1 0 0,1 1 0,0-1 0,-1-1 0,1 1 0,-1 0 0,1 0 0,-1-1 0,1 0 0,-1 1 0,1-1 0,-1 0 0,0 0 0,1 0 0,-1-1 0,1 1 0,-1-1 0,1 1 0,-1-1 0,1 0 0,-1 0 0,1 0 0,0 0 0,-1 0 0,1-1 0,0 1 0,0-1 0,0 1 0,0-1 0,0 0 0,-3-3 0,3 1 0,-1 1 0,1-1 0,0 0 0,0 0 0,0 0 0,0-1 0,1 1 0,0 0 0,0-1 0,0 1 0,0 0 0,0-1 0,1 1 0,0-1 0,0 1 0,0-1 0,1 1 0,0-1 0,0 1 0,0-1 0,0 1 0,3-7 0,2-3 0,0-1 0,0 1 0,2 1 0,0 0 0,13-17 0,-6 11 0,1 1 0,0 1 0,2 1 0,0 1 0,1 0 0,0 1 0,31-16 0,-34 21 0,0 1 0,0 1 0,1 1 0,0 0 0,0 1 0,0 1 0,1 0 0,0 2 0,-1 0 0,30 1 0,-40 1 0,0 1 0,-1 0 0,1 0 0,-1 0 0,0 1 0,1 0 0,-1 0 0,0 1 0,0 0 0,0 0 0,-1 0 0,8 6 0,-9-5 0,0-1 0,-1 1 0,0-1 0,0 1 0,0 0 0,0 0 0,-1 0 0,0 1 0,1-1 0,-2 0 0,1 1 0,0 0 0,-1-1 0,0 1 0,0 0 0,0 0 0,0 5 0,-1 0 0,1 0 0,0 0 0,1 0 0,0 0 0,1-1 0,4 11 0,-7-18 0,1 0 0,0-1 0,0 1 0,0-1 0,0 1 0,0-1 0,0 0 0,0 1 0,0-1 0,1 0 0,-1 0 0,1 0 0,-1 0 0,1 0 0,-1 0 0,1 0 0,1 1 0,-1-2 0,1 0 0,-1 0 0,0 0 0,0 0 0,0 0 0,0 0 0,0 0 0,0-1 0,0 1 0,0-1 0,0 1 0,0-1 0,0 0 0,0 0 0,0 0 0,0 0 0,0 0 0,2-2 0,6-5 0,0 0 0,-1 0 0,0-1 0,0 0 0,-1-1 0,0 0 0,-1 0 0,11-20 0,-13 21 0,-1 1 0,0-1 0,0-1 0,-1 1 0,-1 0 0,1-1 0,-2 1 0,1-1 0,-1 0 0,-1 0 0,0-17 0,-1 24 0,1 0 0,0 0 0,-1 0 0,0 0 0,1 0 0,-1 0 0,0 1 0,-1-1 0,1 0 0,0 1 0,-1-1 0,0 1 0,1-1 0,-1 1 0,0 0 0,0 0 0,0 0 0,0 0 0,-1 0 0,1 0 0,-1 0 0,1 1 0,-1-1 0,1 1 0,-1 0 0,0 0 0,0 0 0,1 0 0,-1 0 0,0 1 0,0-1 0,0 1 0,0 0 0,0 0 0,0 0 0,0 0 0,-6 1 0,0 0 0,0 1 0,-1 0 0,1 1 0,0 0 0,0 0 0,0 1 0,1 0 0,-1 0 0,1 1 0,-13 10 0,11-5 0,0 0 0,0 0 0,1 1 0,1 0 0,0 0 0,1 1 0,0 0 0,0 0 0,1 1 0,1 0 0,0 0 0,1 0 0,1 1 0,0-1 0,-2 23 0,4-23 0,0 0 0,1 0 0,0 0 0,1 0 0,1 0 0,0 0 0,1-1 0,0 1 0,1-1 0,0 1 0,1-1 0,0-1 0,1 1 0,0-1 0,1 0 0,15 19 0,-18-26 0,0 1 0,0-1 0,1 0 0,-1-1 0,1 1 0,0-1 0,0 0 0,0 0 0,0 0 0,1-1 0,-1 0 0,1 0 0,0 0 0,-1 0 0,1-1 0,0 0 0,0-1 0,0 1 0,0-1 0,10-1 0,-7 0 0,0-1 0,0-1 0,0 0 0,0 0 0,-1 0 0,1-1 0,-1 0 0,0-1 0,0 0 0,0 0 0,-1-1 0,10-9 0,-2 1 0,-2-1 0,1 0 0,-2-1 0,0 0 0,-1-1 0,14-28 0,-13 18 0,-2 0 0,0 0 0,11-56 0,-20 77 0,6-27 0,-4 26 0,-2 21 0,0 56 0,-1-5 0,12 98 0,-8-137 0,-3-11 0,2 1 0,0-1 0,0 1 0,9 19 0,-12-35 0,0 1 0,0-1 0,0 0 0,0 1 0,0-1 0,0 0 0,0 1 0,1-1 0,-1 0 0,0 0 0,0 1 0,0-1 0,0 0 0,1 0 0,-1 1 0,0-1 0,0 0 0,1 0 0,-1 1 0,0-1 0,0 0 0,1 0 0,-1 0 0,0 0 0,1 1 0,-1-1 0,0 0 0,1 0 0,-1 0 0,0 0 0,1 0 0,-1 0 0,0 0 0,1 0 0,-1 0 0,0 0 0,1 0 0,-1 0 0,0 0 0,1 0 0,-1 0 0,0-1 0,0 1 0,1 0 0,-1 0 0,0 0 0,1 0 0,-1 0 0,0-1 0,0 1 0,1 0 0,-1 0 0,0-1 0,0 1 0,0 0 0,1 0 0,-1-1 0,0 1 0,0 0 0,0-1 0,0 1 0,1 0 0,-1 0 0,0-1 0,0 1 0,0 0 0,0-1 0,0 0 0,10-25 0,-10 24 0,65-181 0,-31 92 0,-21 53 0,28-57 0,-40 94 0,-1-1 0,1 1 0,0-1 0,0 1 0,0-1 0,0 1 0,0 0 0,0-1 0,0 1 0,1 0 0,-1 0 0,0 0 0,1 0 0,-1 0 0,1 0 0,1-1 0,-2 2 0,0 0 0,0 0 0,0 1 0,0-1 0,0 0 0,0 0 0,0 0 0,0 1 0,0-1 0,0 0 0,0 1 0,0-1 0,0 1 0,0-1 0,0 1 0,-1 0 0,1-1 0,0 1 0,0 0 0,-1 0 0,1-1 0,0 1 0,-1 0 0,1 0 0,-1 0 0,1 0 0,0 1 0,4 8 0,-1-1 0,0 1 0,0 0 0,-1 0 0,0 1 0,-1-1 0,0 0 0,0 16 0,0 9 0,-4 42 0,-4-40 0,4-29 0,1-1 0,0 0 0,0 0 0,0 1 0,2 11 0,-1-18 0,0-1 0,0 0 0,0 1 0,0-1 0,0 0 0,0 1 0,0-1 0,0 1 0,0-1 0,0 0 0,0 1 0,0-1 0,1 0 0,-1 1 0,0-1 0,0 0 0,0 1 0,1-1 0,-1 0 0,0 1 0,0-1 0,1 0 0,-1 0 0,0 1 0,1-1 0,-1 0 0,0 0 0,1 0 0,-1 0 0,0 1 0,1-1 0,-1 0 0,0 0 0,1 0 0,-1 0 0,0 0 0,1 0 0,-1 0 0,1 0 0,-1 0 0,0 0 0,1 0 0,-1 0 0,0 0 0,1 0 0,-1 0 0,1 0 0,-1-1 0,0 1 0,1 0 0,-1 0 0,0 0 0,1 0 0,-1-1 0,0 1 0,0 0 0,1 0 0,-1-1 0,0 1 0,0 0 0,1-1 0,17-19 0,31-61 0,-18 29 0,49-62 0,-78 110 0,1 1 0,0-1 0,0 1 0,0 0 0,1 0 0,-1 1 0,1-1 0,7-3 0,-10 5 0,-1 1 0,1 0 0,0 0 0,0-1 0,-1 1 0,1 0 0,0 0 0,0 0 0,0 0 0,-1 0 0,1 0 0,0 0 0,0 0 0,0 1 0,-1-1 0,1 0 0,0 0 0,0 1 0,-1-1 0,3 1 0,-2 0 0,0 0 0,0 1 0,0-1 0,0 0 0,0 1 0,0-1 0,0 0 0,0 1 0,-1-1 0,1 1 0,0 0 0,-1-1 0,1 1 0,-1 1 0,4 20 0,-1 0 0,-1 0 0,-2 0 0,-1 27 0,-1-20 0,2 0 0,5 32 0,-4-54 0,0 1 0,1 0 0,1-1 0,-1 1 0,2-1 0,-1 0 0,1 0 0,0 0 0,0-1 0,1 1 0,8 9 0,-10-14 0,0 0 0,0 0 0,0 0 0,1 0 0,-1 0 0,1-1 0,0 0 0,0 1 0,0-1 0,0-1 0,0 1 0,0-1 0,0 1 0,1-1 0,-1 0 0,5 0 0,-2-1 0,0 0 0,0 0 0,0-1 0,-1 0 0,1 0 0,0-1 0,-1 0 0,1 0 0,10-5 0,-4 0 0,-1 0 0,0-1 0,0 0 0,0-1 0,-1 0 0,-1-1 0,0 0 0,0 0 0,12-18 0,-13 13 0,0-1 0,-1 1 0,0-2 0,-2 1 0,0-1 0,0 0 0,4-33 0,-8 37 0,0 0 0,-1 0 0,-1-1 0,0 1 0,-1 0 0,0 0 0,-1 0 0,0 0 0,-1 0 0,-1 0 0,-6-14 0,10 25 0,-1 0 0,0 1 0,1-1 0,-1 0 0,0 1 0,0-1 0,0 1 0,0-1 0,-1 1 0,1-1 0,0 1 0,-1 0 0,1 0 0,-1 0 0,1 0 0,-1 0 0,1 0 0,-1 0 0,0 0 0,1 1 0,-1-1 0,0 0 0,-3 0 0,3 2 0,1-1 0,-1 0 0,0 1 0,0-1 0,0 1 0,1 0 0,-1-1 0,0 1 0,1 0 0,-1 0 0,1 0 0,-1 0 0,1 1 0,-1-1 0,1 0 0,0 0 0,0 1 0,-1-1 0,1 1 0,0-1 0,0 1 0,1 0 0,-2 2 0,-6 12 0,2 0 0,0 1 0,1 0 0,0 0 0,1 1 0,-2 27 0,4-5 0,3 71 0,-1-102 0,9 72 0,-8-75 0,0 1 0,0-1 0,1 0 0,0 0 0,0 0 0,1 0 0,0 0 0,0-1 0,0 1 0,5 5 0,5-2-1365,-1-5-5461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16.795"/>
    </inkml:context>
    <inkml:brush xml:id="br0">
      <inkml:brushProperty name="width" value="0.05" units="cm"/>
      <inkml:brushProperty name="height" value="0.05" units="cm"/>
    </inkml:brush>
  </inkml:definitions>
  <inkml:trace contextRef="#ctx0" brushRef="#br0">128 52 24575,'-3'-6'0,"-6"-4"0,-5-2 0,-3 3 0,-2 2 0,0 2 0,1 2 0,2 5 0,7 4 0,6 5 0,3 0-8191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17.413"/>
    </inkml:context>
    <inkml:brush xml:id="br0">
      <inkml:brushProperty name="width" value="0.05" units="cm"/>
      <inkml:brushProperty name="height" value="0.05" units="cm"/>
    </inkml:brush>
  </inkml:definitions>
  <inkml:trace contextRef="#ctx0" brushRef="#br0">221 289 24575,'1'0'0,"1"0"0,-1-1 0,1 1 0,0-1 0,-1 0 0,1 1 0,-1-1 0,0 0 0,1 0 0,-1 0 0,0 0 0,1 0 0,-1 0 0,0 0 0,0 0 0,0-1 0,0 1 0,1-3 0,14-26 0,-13 20 0,-1 0 0,0 0 0,-1 0 0,0 0 0,0 0 0,-1 0 0,-1 0 0,1 0 0,-2 0 0,1 0 0,-6-17 0,6 21 0,-1 1 0,0-1 0,0 0 0,-1 1 0,0-1 0,0 1 0,0 0 0,0 0 0,-1 0 0,0 0 0,0 1 0,0 0 0,0-1 0,-1 1 0,0 1 0,0-1 0,0 1 0,0 0 0,0 0 0,-10-4 0,12 6 0,-1 1 0,0-1 0,1 0 0,-1 1 0,1 0 0,-1 0 0,0 0 0,1 0 0,-1 1 0,0-1 0,1 1 0,-1 0 0,1 0 0,-1 0 0,-5 3 0,3 0 0,1-1 0,-1 1 0,1 0 0,0 0 0,1 0 0,-1 1 0,1 0 0,-6 7 0,1 1 0,2 0 0,-1 0 0,2 1 0,0 0 0,0 0 0,-7 29 0,11-30 0,0-1 0,0 0 0,1 1 0,1 0 0,0-1 0,1 1 0,0-1 0,1 1 0,0-1 0,1 0 0,5 13 0,-2-10 0,1 0 0,0-1 0,1 0 0,1 0 0,0-1 0,1 0 0,0-1 0,15 14 0,-13-15 0,0 0 0,-1 0 0,0 1 0,0 1 0,-2-1 0,11 18 0,-18-28 0,-1 1 0,1 0 0,-1 0 0,0 0 0,0 0 0,0 0 0,0 0 0,-1 0 0,1 0 0,-1 0 0,0 0 0,0 1 0,0-1 0,0 0 0,0 0 0,-1 0 0,0 0 0,1 0 0,-1 0 0,0 0 0,0 0 0,-1 0 0,1 0 0,-1 0 0,1-1 0,-1 1 0,0-1 0,0 1 0,0-1 0,0 0 0,-1 1 0,1-1 0,-4 2 0,4-2 0,-1 1 0,0-1 0,0 0 0,0 0 0,0 0 0,-1-1 0,1 1 0,0-1 0,-1 0 0,1 0 0,-1 0 0,1 0 0,-1-1 0,1 1 0,-1-1 0,0 0 0,1 0 0,-1 0 0,0-1 0,1 1 0,-1-1 0,1 0 0,-1 0 0,1 0 0,0 0 0,-1-1 0,1 1 0,0-1 0,0 0 0,0 0 0,0 0 0,0 0 0,0-1 0,1 1 0,-1-1 0,1 1 0,-1-1 0,1 0 0,0 0 0,0 0 0,0 0 0,1-1 0,-1 1 0,1 0 0,0-1 0,0 1 0,-1-7 0,0-2 0,1 0 0,1 0 0,0 0 0,1 0 0,0 0 0,0 0 0,2 0 0,-1 1 0,2-1 0,-1 1 0,1-1 0,1 1 0,0 0 0,1 1 0,0-1 0,1 1 0,0 0 0,0 1 0,14-14 0,-14 15 0,1 0 0,0 0 0,1 1 0,-1 0 0,2 1 0,-1 0 0,1 0 0,0 1 0,0 0 0,0 1 0,0 0 0,1 1 0,0 0 0,0 1 0,0 0 0,0 0 0,0 1 0,0 1 0,0 0 0,0 0 0,15 3 0,-23-2 0,0 0 0,0 0 0,0 0 0,0 0 0,0 1 0,0-1 0,0 1 0,-1 0 0,1 0 0,0 0 0,-1 0 0,4 5 0,23 34 0,-4-3 0,-19-32 0,0 0 0,0-1 0,0 1 0,0-1 0,1 0 0,0-1 0,0 0 0,0 0 0,0 0 0,1-1 0,10 3 0,-14-4 0,1-1 0,-1 0 0,1-1 0,0 1 0,-1-1 0,1 0 0,0 0 0,-1-1 0,1 1 0,0-1 0,-1 0 0,1 0 0,-1-1 0,1 1 0,-1-1 0,0 0 0,1 0 0,-1-1 0,0 1 0,-1-1 0,5-3 0,-4 2 0,1-1 0,-1 0 0,0 0 0,0 0 0,-1-1 0,1 1 0,-1-1 0,-1 0 0,1 0 0,-1 0 0,3-10 0,-3 6 0,0 0 0,0-1 0,-1 1 0,-1 0 0,0 0 0,0-1 0,-3-14 0,2 18 0,-1 0 0,1 0 0,-1 0 0,-1 1 0,1-1 0,-1 0 0,-1 1 0,1 0 0,-1 0 0,-8-11 0,9 14 0,-1 0 0,1 0 0,0 0 0,-1 0 0,0 1 0,1 0 0,-1-1 0,0 1 0,0 1 0,0-1 0,-1 0 0,1 1 0,0 0 0,0 0 0,-1 0 0,1 1 0,-1 0 0,-5 0 0,2 0 0,1 2 0,-1-1 0,1 1 0,-1 0 0,1 1 0,0-1 0,0 2 0,0-1 0,0 1 0,1 0 0,-1 0 0,1 0 0,0 1 0,0 0 0,1 1 0,0-1 0,0 1 0,-5 6 0,0 2 0,1-1 0,0 1 0,1 1 0,1-1 0,0 1 0,1 0 0,-6 24 0,9-25 0,1 1 0,0-1 0,0 0 0,1 1 0,1-1 0,1 0 0,0 1 0,1-1 0,5 24 0,-4-30 0,-1 0 0,1 0 0,1 0 0,-1-1 0,1 1 0,1-1 0,-1 0 0,1 0 0,0 0 0,1-1 0,0 0 0,0 0 0,0 0 0,0-1 0,1 0 0,0 0 0,13 6 0,19 4-1365,-4-6-5461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05.219"/>
    </inkml:context>
    <inkml:brush xml:id="br0">
      <inkml:brushProperty name="width" value="0.05" units="cm"/>
      <inkml:brushProperty name="height" value="0.05" units="cm"/>
    </inkml:brush>
  </inkml:definitions>
  <inkml:trace contextRef="#ctx0" brushRef="#br0">1 15 24575,'0'-3'0,"0"-4"0,0 2 0,0 6 0,0 4 0,0 5 0,0 3 0,0 6 0,3 2 0,0 1 0,1 2 0,2 0 0,0-1 0,-1-2 0,-2-4-8191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18.245"/>
    </inkml:context>
    <inkml:brush xml:id="br0">
      <inkml:brushProperty name="width" value="0.05" units="cm"/>
      <inkml:brushProperty name="height" value="0.05" units="cm"/>
    </inkml:brush>
  </inkml:definitions>
  <inkml:trace contextRef="#ctx0" brushRef="#br0">447 306 24575,'9'-8'0,"-1"-1"0,0 0 0,-1-1 0,0 1 0,-1-2 0,0 1 0,0-1 0,-1 0 0,0 0 0,5-19 0,-9 24 0,0 1 0,0 0 0,0-1 0,-1 1 0,0 0 0,0-1 0,0 1 0,0 0 0,-1-1 0,0 1 0,0 0 0,-1 0 0,0 0 0,1 0 0,-2 0 0,1 0 0,0 0 0,-1 0 0,0 1 0,0 0 0,-1-1 0,1 1 0,-1 0 0,0 1 0,0-1 0,-5-3 0,0 1 0,-1 0 0,1 1 0,-1 1 0,0 0 0,0 0 0,0 1 0,0 0 0,0 1 0,-1 0 0,0 0 0,1 1 0,-1 1 0,0 0 0,1 0 0,-21 4 0,19-2 0,1 0 0,0 1 0,0 0 0,0 1 0,0 0 0,1 1 0,-1 0 0,1 1 0,1 0 0,-1 0 0,1 1 0,0 0 0,0 1 0,-13 15 0,19-19 0,0 0 0,1 0 0,-1 0 0,1 0 0,-1 1 0,1-1 0,1 1 0,-1-1 0,1 1 0,-1 0 0,1 0 0,1 0 0,-1 0 0,1-1 0,0 7 0,0-4 0,2-1 0,-1 1 0,1-1 0,-1 0 0,2 1 0,-1-1 0,1 0 0,0 0 0,0-1 0,4 7 0,9 7 0,0 0 0,2 0 0,0-2 0,34 26 0,30 19 0,36 30 0,-96-73 0,-1 1 0,-2 0 0,21 28 0,-34-41 0,-1 1 0,0 0 0,-1 0 0,1 0 0,-1 1 0,-1-1 0,0 1 0,0 0 0,1 10 0,-3-14 0,-1-1 0,1 0 0,-1 1 0,0-1 0,-1 0 0,1 1 0,-1-1 0,0 0 0,0 1 0,0-1 0,-1 0 0,1 0 0,-1 0 0,0 0 0,0 0 0,-1 0 0,1-1 0,-1 1 0,1-1 0,-1 0 0,-5 5 0,-1-1 0,0-1 0,-1 0 0,1 0 0,-1-1 0,-1 0 0,1 0 0,-1-1 0,0-1 0,0 0 0,0 0 0,-19 1 0,-2-1 0,0-1 0,-61-5 0,75 2 0,-1-2 0,1 0 0,0-1 0,1 0 0,-1-2 0,1 0 0,0-1 0,-22-12 0,33 16 0,1-1 0,-1 1 0,1-1 0,0 0 0,0 0 0,1-1 0,-1 0 0,1 1 0,0-2 0,1 1 0,-1 0 0,1-1 0,0 1 0,0-1 0,0 0 0,1 0 0,0 0 0,0 0 0,1-1 0,0 1 0,0 0 0,0-1 0,1 1 0,0-1 0,0 1 0,0 0 0,2-7 0,2-3 0,0 0 0,1 1 0,1-1 0,0 1 0,1 1 0,1-1 0,0 1 0,1 0 0,1 1 0,18-21 0,8-3 0,1 1 0,44-32 0,-49 43 0,0 2 0,58-31 0,-71 44 0,0 2 0,1 0 0,0 1 0,0 1 0,1 1 0,35-4 0,-42 7 0,0-1 0,16-4 0,-21 4 0,0 0 0,1 1 0,-1 0 0,1 1 0,15-1 0,-22 2 0,1 1 0,-1-1 0,0 1 0,0 0 0,0 0 0,0 0 0,0 0 0,0 0 0,0 1 0,0 0 0,0-1 0,-1 1 0,1 0 0,0 0 0,-1 1 0,0-1 0,0 0 0,1 1 0,-1-1 0,-1 1 0,3 3 0,1 4 0,1 1 0,-2-1 0,0 1 0,0 0 0,-1 1 0,0-1 0,-1 1 0,-1-1 0,1 1 0,-2 15 0,-1 15 0,-9 61 0,-3-31 0,-4 0 0,-26 71 0,22-73 0,18-62-273,1 0 0,0 0 0,0 0 0,0 9 0,3-2-6553</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18.676"/>
    </inkml:context>
    <inkml:brush xml:id="br0">
      <inkml:brushProperty name="width" value="0.05" units="cm"/>
      <inkml:brushProperty name="height" value="0.05" units="cm"/>
    </inkml:brush>
  </inkml:definitions>
  <inkml:trace contextRef="#ctx0" brushRef="#br0">1 208 24575,'10'-36'0,"-2"-1"0,5-38 0,-12 67 0,1 138 0,-1-113 0,1 0 0,0 0 0,1-1 0,1 1 0,1-1 0,0 0 0,1 0 0,14 27 0,-17-37 0,1 1 0,0-1 0,0 0 0,0 0 0,1 0 0,0-1 0,0 0 0,1 0 0,0 0 0,-1 0 0,1-1 0,1 0 0,-1 0 0,1-1 0,-1 1 0,1-2 0,0 1 0,0-1 0,1 0 0,-1 0 0,0-1 0,10 1 0,-14-2 0,1 0 0,-1 0 0,1-1 0,0 1 0,-1-1 0,1 0 0,-1 0 0,0 0 0,1 0 0,-1 0 0,0-1 0,1 0 0,-1 0 0,0 0 0,-1 0 0,4-3 0,-1 1 0,-1-1 0,0 0 0,0 0 0,-1 0 0,1 0 0,-1-1 0,-1 1 0,5-10 0,-1-4 0,-1 0 0,-1 0 0,-1-1 0,2-36 0,-6-185 0,2 334 0,8 147 0,-8-227 16,12 85 305,-11-88-534,1 1 1,0-1-1,0 0 0,1 0 0,1 0 0,-1-1 1,8 10-1,-3-6-6613</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19.265"/>
    </inkml:context>
    <inkml:brush xml:id="br0">
      <inkml:brushProperty name="width" value="0.05" units="cm"/>
      <inkml:brushProperty name="height" value="0.05" units="cm"/>
    </inkml:brush>
  </inkml:definitions>
  <inkml:trace contextRef="#ctx0" brushRef="#br0">1 181 24575,'16'-47'0,"-14"41"0,-1-1 0,1 1 0,0 0 0,1 0 0,-1 0 0,1 0 0,0 1 0,1-1 0,-1 1 0,1 0 0,8-10 0,-11 15 0,0-1 0,-1 1 0,1 0 0,0-1 0,-1 1 0,1 0 0,0-1 0,0 1 0,-1 0 0,1 0 0,0 0 0,0 0 0,-1 0 0,1 0 0,0 0 0,0 0 0,-1 0 0,1 0 0,0 0 0,0 0 0,-1 0 0,1 1 0,0-1 0,0 0 0,-1 0 0,1 1 0,0-1 0,-1 1 0,1-1 0,0 1 0,-1-1 0,1 1 0,-1-1 0,1 1 0,-1-1 0,1 1 0,-1 0 0,1-1 0,-1 1 0,0 0 0,1-1 0,-1 1 0,0 0 0,0-1 0,1 1 0,-1 1 0,13 40 0,-12-37 0,7 35 0,-2 0 0,1 51 0,-7 84 0,-1-111 0,1-54 0,-2 36 0,2-44 0,0 0 0,0 0 0,0 0 0,-1 0 0,1 0 0,-1 0 0,0 0 0,1 0 0,-1 0 0,0-1 0,0 1 0,0 0 0,0 0 0,0-1 0,-1 1 0,1-1 0,-3 3 0,4-4 0,-1 0 0,1 0 0,-1 0 0,1 0 0,-1 0 0,0-1 0,1 1 0,-1 0 0,1 0 0,-1 0 0,1 0 0,-1-1 0,1 1 0,-1 0 0,1-1 0,-1 1 0,1 0 0,0-1 0,-1 1 0,1 0 0,-1-1 0,1 1 0,0-1 0,-1 1 0,1-1 0,0 1 0,-1-1 0,1 1 0,0-1 0,0 1 0,0-1 0,0 1 0,-1-2 0,-6-18 0,2 0 0,1-1 0,0 1 0,2-1 0,1 1 0,0-1 0,2 0 0,5-36 0,-6 53 0,1 0 0,1 0 0,-1-1 0,0 1 0,1 1 0,0-1 0,0 0 0,0 0 0,0 1 0,1-1 0,0 1 0,-1 0 0,1 0 0,0 0 0,0 0 0,1 0 0,-1 1 0,1-1 0,-1 1 0,1 0 0,0 0 0,0 0 0,0 1 0,0-1 0,0 1 0,6-1 0,10-1 0,0 1 0,0 0 0,0 2 0,31 3 0,13-1 0,-60-2 0,0-1 0,1 1 0,-1-1 0,0 1 0,0-1 0,0 0 0,0-1 0,0 1 0,0-1 0,0 0 0,0 0 0,0 0 0,-1 0 0,1-1 0,-1 1 0,1-1 0,-1 0 0,0 0 0,0 0 0,-1 0 0,1-1 0,-1 1 0,1-1 0,-1 0 0,0 1 0,0-1 0,-1 0 0,1 0 0,-1 0 0,0-1 0,0 1 0,0 0 0,-1 0 0,1 0 0,-1-6 0,-1-130 0,-1 83 0,10 175 0,0-20 0,-8-83 9,20 267-1383,-15-252-5452</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19.717"/>
    </inkml:context>
    <inkml:brush xml:id="br0">
      <inkml:brushProperty name="width" value="0.05" units="cm"/>
      <inkml:brushProperty name="height" value="0.05" units="cm"/>
    </inkml:brush>
  </inkml:definitions>
  <inkml:trace contextRef="#ctx0" brushRef="#br0">0 284 24575,'55'-132'0,"-54"131"0,-1 0 0,0 1 0,1-1 0,-1 0 0,1 0 0,-1 0 0,1 0 0,-1 0 0,1 1 0,0-1 0,-1 0 0,1 0 0,0 1 0,-1-1 0,1 1 0,0-1 0,0 1 0,0-1 0,0 1 0,1-1 0,-2 1 0,1 0 0,0 0 0,-1 1 0,1-1 0,-1 0 0,1 1 0,-1-1 0,1 0 0,-1 1 0,0-1 0,1 1 0,-1-1 0,1 1 0,-1-1 0,0 1 0,0-1 0,1 1 0,-1-1 0,0 1 0,0-1 0,1 1 0,-1-1 0,0 2 0,2 5 0,-1 0 0,1 1 0,-1 14 0,-3 35 0,-14 83 0,5-57 0,-10 102 0,28-270 0,5 0 0,3 1 0,3 1 0,49-131 0,-64 205 0,23-49 0,-25 55 0,1 1 0,0-1 0,-1 0 0,1 0 0,0 1 0,0-1 0,1 1 0,-1 0 0,0 0 0,1 0 0,-1 0 0,1 0 0,0 0 0,0 1 0,4-3 0,-5 4 0,-1 0 0,1 0 0,-1 0 0,1 0 0,-1 0 0,1 0 0,-1 1 0,1-1 0,-1 1 0,0-1 0,1 1 0,-1-1 0,0 1 0,1 0 0,-1-1 0,0 1 0,0 0 0,1 0 0,-1 0 0,0 0 0,0 0 0,0 0 0,0 1 0,-1-1 0,1 0 0,0 0 0,0 1 0,0 1 0,4 7 0,0 0 0,5 19 0,-7-20 0,26 97 0,26 176 0,-40-196 0,-12-69 83,5 34 146,-8-47-396,0 0-1,0 0 0,0 0 0,0 0 1,-1 0-1,0 0 0,1-1 0,-1 1 1,-3 7-1,-3-1-6658</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20.476"/>
    </inkml:context>
    <inkml:brush xml:id="br0">
      <inkml:brushProperty name="width" value="0.05" units="cm"/>
      <inkml:brushProperty name="height" value="0.05" units="cm"/>
    </inkml:brush>
  </inkml:definitions>
  <inkml:trace contextRef="#ctx0" brushRef="#br0">11 442 24575,'-5'-16'0,"4"15"0,0 0 0,1 1 0,-1-1 0,1 0 0,0 0 0,-1 0 0,1 0 0,0 1 0,-1-1 0,1 0 0,0 0 0,0 0 0,0 0 0,0 0 0,0 0 0,0 0 0,0 0 0,0 0 0,0 1 0,0-1 0,0 0 0,1 0 0,-1 0 0,0 0 0,1 0 0,-1 0 0,1 1 0,-1-1 0,1 0 0,0-1 0,2-1 0,1 0 0,-1 0 0,1 0 0,0 0 0,0 0 0,0 1 0,0 0 0,0 0 0,7-3 0,45-11 0,-40 12 0,158-33 0,17-5 0,-149 30 0,-9 4 0,-1-1 0,0-2 0,41-20 0,-69 28 0,1 0 0,0-1 0,-1 1 0,1-1 0,-1 0 0,0 0 0,0 0 0,3-6 0,-6 9 0,0 0 0,0 0 0,-1 0 0,1-1 0,0 1 0,0 0 0,-1-1 0,1 1 0,-1-1 0,1 1 0,-1-1 0,1 1 0,-1-1 0,0 1 0,0-1 0,0 1 0,0-1 0,0 1 0,0-1 0,0 1 0,-1-1 0,1 1 0,0-1 0,-1 1 0,1-1 0,-1 1 0,0-1 0,1 1 0,-1 0 0,0-1 0,0 1 0,0 0 0,0 0 0,-1-1 0,1 1 0,0 0 0,-1 0 0,1 0 0,0 0 0,0 1 0,-1-1 0,1 0 0,0 1 0,-1-1 0,1 1 0,0 0 0,-1-1 0,1 1 0,-1 0 0,1 0 0,0 0 0,-1 0 0,1 0 0,-1 0 0,1 0 0,0 1 0,-1-1 0,1 0 0,-1 1 0,1-1 0,0 1 0,0 0 0,-1-1 0,1 1 0,0 0 0,0 0 0,0 0 0,0 0 0,0 0 0,0 0 0,0 0 0,0 0 0,-1 1 0,-3 5 0,0-1 0,1 1 0,-1-1 0,1 1 0,-4 11 0,-9 31 0,2 0 0,3 1 0,-7 54 0,-4 16 0,21-112 0,0-5 0,1 0 0,0 0 0,0 1 0,1-1 0,-1 0 0,1 1 0,-1-1 0,1 0 0,0 1 0,0-1 0,2 6 0,-2-9 0,0-1 0,1 1 0,-1 0 0,1 0 0,-1 0 0,1 0 0,-1 0 0,0-1 0,1 1 0,-1 0 0,1 0 0,-1-1 0,0 1 0,1 0 0,-1-1 0,0 1 0,0 0 0,1-1 0,-1 1 0,0 0 0,0-1 0,1 1 0,-1-1 0,0 1 0,0-1 0,0 1 0,0 0 0,0-1 0,0 1 0,1-1 0,-1 0 0,6-16 0,10-84 0,-12 67 0,10-41 0,-8 50 0,20-63 0,-23 80 0,0 1 0,0 0 0,1 0 0,-1 1 0,2-1 0,-1 1 0,1 0 0,0 0 0,7-7 0,-11 12 0,0 0 0,1 0 0,-1 0 0,1 0 0,-1 0 0,1 0 0,0 1 0,-1-1 0,1 1 0,-1-1 0,1 1 0,0-1 0,0 1 0,-1 0 0,1 0 0,0 0 0,0 0 0,-1 0 0,1 0 0,0 1 0,0-1 0,-1 0 0,1 1 0,0 0 0,-1-1 0,1 1 0,-1 0 0,1 0 0,-1-1 0,1 1 0,-1 1 0,0-1 0,1 0 0,1 3 0,5 3 0,-1 1 0,0 1 0,-1 0 0,8 13 0,-11-17 0,14 22 0,1-1 0,1-2 0,2 0 0,0-1 0,1 0 0,29 20 0,-35-30 0,1-1 0,1-1 0,-1-1 0,2 0 0,-1-1 0,2-1 0,-1-1 0,1-1 0,0-1 0,26 4 0,-42-8 0,0 0 0,0-1 0,1 0 0,-1 0 0,0 0 0,0-1 0,0 1 0,0-1 0,0 0 0,0 0 0,8-3 0,-10 3 0,0-1 0,0 1 0,0-1 0,-1 1 0,1-1 0,0 0 0,-1 0 0,1 0 0,-1 0 0,0 0 0,1 0 0,-1 0 0,0 0 0,0 0 0,0 0 0,-1-1 0,1 1 0,-1 0 0,1-1 0,-1 1 0,0-1 0,1-1 0,-2-19 0,0 0 0,-1 1 0,-1 0 0,-1 0 0,-2 0 0,-11-34 0,-1-3 0,0-6 0,-22-90 0,78 369-1365,-31-182-5461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20.924"/>
    </inkml:context>
    <inkml:brush xml:id="br0">
      <inkml:brushProperty name="width" value="0.05" units="cm"/>
      <inkml:brushProperty name="height" value="0.05" units="cm"/>
    </inkml:brush>
  </inkml:definitions>
  <inkml:trace contextRef="#ctx0" brushRef="#br0">1 245 24575,'12'-13'0,"-3"2"0,1 1 0,12-10 0,-20 18 0,0 0 0,0 1 0,0 0 0,0-1 0,0 1 0,0 0 0,0 0 0,1 0 0,-1 0 0,0 0 0,1 1 0,-1-1 0,0 1 0,1-1 0,-1 1 0,1 0 0,-1 0 0,5 0 0,-5 1 0,0 0 0,0 0 0,-1 0 0,1 0 0,0 0 0,-1 0 0,1 0 0,-1 1 0,1-1 0,-1 0 0,1 1 0,-1-1 0,0 1 0,0 0 0,0-1 0,0 1 0,0 0 0,0 0 0,0-1 0,-1 1 0,1 0 0,-1 0 0,1 3 0,1 5 0,-1 0 0,0 0 0,-1 14 0,-4 22 0,-2 0 0,-1 0 0,-3-1 0,-20 56 0,-6 31 0,32-104 0,5-25 0,6-17 0,95-331 0,-16 43 0,-84 297 0,0-1 0,0 1 0,0 0 0,1 0 0,0 0 0,0 1 0,6-8 0,-8 12 0,-1-1 0,1 1 0,-1-1 0,1 1 0,-1-1 0,1 1 0,0 0 0,-1-1 0,1 1 0,0 0 0,-1-1 0,1 1 0,0 0 0,-1 0 0,1 0 0,0-1 0,-1 1 0,1 0 0,0 0 0,0 0 0,-1 0 0,1 1 0,0-1 0,1 0 0,-1 1 0,0 0 0,1 0 0,-1 0 0,0 0 0,0 0 0,1 1 0,-1-1 0,0 0 0,0 1 0,0-1 0,-1 0 0,1 1 0,0-1 0,0 1 0,0 2 0,10 30 0,-2 1 0,-2 0 0,-1 0 0,3 59 0,-4-36 0,5 39 0,-3 157 0,-7-249-170,0 0-1,-1-1 0,0 1 1,0-1-1,0 1 0,0-1 1,-4 7-1,-2 1-6655</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21.250"/>
    </inkml:context>
    <inkml:brush xml:id="br0">
      <inkml:brushProperty name="width" value="0.05" units="cm"/>
      <inkml:brushProperty name="height" value="0.05" units="cm"/>
    </inkml:brush>
  </inkml:definitions>
  <inkml:trace contextRef="#ctx0" brushRef="#br0">153 165 24575,'-15'-9'0,"-1"1"0,-20-8 0,22 10 0,0 0 0,1-1 0,-16-10 0,28 16 0,0 1 0,0-1 0,0 1 0,0-1 0,0 0 0,0 1 0,0-1 0,1 0 0,-1 0 0,0 0 0,0 0 0,1 0 0,-1 1 0,1-1 0,-1 0 0,1-1 0,-1 1 0,1 0 0,-1 0 0,1 0 0,0 0 0,0-1 0,0 1 0,0 0 0,1 0 0,-1 0 0,1 0 0,-1 1 0,1-1 0,-1 0 0,1 0 0,0 1 0,-1-1 0,1 0 0,0 1 0,-1-1 0,1 1 0,0-1 0,0 1 0,0-1 0,0 1 0,-1 0 0,3-1 0,6-2 0,0 1 0,1-1 0,16 0 0,186-15 0,12 0 0,-216 17-341,0 0 0,0-1-1,14-4 1,-14 2-6485</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35.481"/>
    </inkml:context>
    <inkml:brush xml:id="br0">
      <inkml:brushProperty name="width" value="0.05" units="cm"/>
      <inkml:brushProperty name="height" value="0.05" units="cm"/>
    </inkml:brush>
  </inkml:definitions>
  <inkml:trace contextRef="#ctx0" brushRef="#br0">13 135 24575,'-12'-2'0,"20"-3"0,21-4 0,287-37 0,4 20 0,-172 16 0,281-23-1365,-390 30-5461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35.834"/>
    </inkml:context>
    <inkml:brush xml:id="br0">
      <inkml:brushProperty name="width" value="0.05" units="cm"/>
      <inkml:brushProperty name="height" value="0.05" units="cm"/>
    </inkml:brush>
  </inkml:definitions>
  <inkml:trace contextRef="#ctx0" brushRef="#br0">4 76 24575,'-3'2'0,"5"5"0,4 1 0,11-1 0,11-2 0,15-2 0,15-3 0,11-3 0,13-4 0,8-3 0,8-3 0,3 1 0,-3 0 0,-4-2 0,-9 2 0,-14 4 0,-15-1 0,-18 1-8191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53.483"/>
    </inkml:context>
    <inkml:brush xml:id="br0">
      <inkml:brushProperty name="width" value="0.05" units="cm"/>
      <inkml:brushProperty name="height" value="0.05" units="cm"/>
    </inkml:brush>
  </inkml:definitions>
  <inkml:trace contextRef="#ctx0" brushRef="#br0">64 69 24575,'-1'-1'0,"1"-1"0,-1 1 0,0-1 0,-1 1 0,1 0 0,0 0 0,0 0 0,0 0 0,-1 0 0,1 0 0,-1 0 0,1 0 0,-1 0 0,1 0 0,-1 1 0,1-1 0,-3 0 0,-4-2 0,5 1 0,-21-13 0,21 8 0,15 2 0,47 1 0,65 4 0,-2 0 0,239-13 0,-351 13 342,-17 0-2049,-8 0-5119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05.562"/>
    </inkml:context>
    <inkml:brush xml:id="br0">
      <inkml:brushProperty name="width" value="0.05" units="cm"/>
      <inkml:brushProperty name="height" value="0.05" units="cm"/>
    </inkml:brush>
  </inkml:definitions>
  <inkml:trace contextRef="#ctx0" brushRef="#br0">63 192 24575,'-11'-22'0,"-35"-72"0,45 92 0,0-1 0,0 1 0,1 0 0,-1-1 0,0 1 0,1 0 0,-1-1 0,1 1 0,0-1 0,0 1 0,0 0 0,0-1 0,1 1 0,-1-1 0,0 1 0,1 0 0,1-5 0,0 5 0,-1 0 0,0 0 0,1 1 0,-1-1 0,1 0 0,0 1 0,-1-1 0,1 1 0,0 0 0,0 0 0,0 0 0,0 0 0,0 0 0,0 0 0,0 0 0,0 0 0,1 1 0,-1-1 0,4 1 0,6-2-195,0 0 0,0 2 0,0-1 0,0 2 0,1 0 0,16 3 0,-13 0-6631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54.037"/>
    </inkml:context>
    <inkml:brush xml:id="br0">
      <inkml:brushProperty name="width" value="0.05" units="cm"/>
      <inkml:brushProperty name="height" value="0.05" units="cm"/>
    </inkml:brush>
  </inkml:definitions>
  <inkml:trace contextRef="#ctx0" brushRef="#br0">20 3 24575,'0'0'0,"0"0"0,0-1 0,0 1 0,-1 0 0,1 0 0,0 0 0,0 0 0,0-1 0,0 1 0,-1 0 0,1 0 0,0 0 0,0 0 0,0 0 0,-1 0 0,1 0 0,0 0 0,0 0 0,0-1 0,-1 1 0,1 0 0,0 0 0,0 0 0,-1 0 0,1 0 0,0 0 0,0 0 0,0 1 0,-1-1 0,1 0 0,0 0 0,0 0 0,-1 0 0,1 0 0,0 0 0,0 0 0,-5 10 0,1 14 0,4-23 0,-3 292 0,5-164 0,-2 721 0,0-840 0,2 67 0,-1-68 0,0-1 0,1 0 0,0 0 0,0 1 0,1-1 0,6 14 0,-8-21 0,-1 0 0,1 0 0,0 0 0,-1 0 0,1 0 0,0 0 0,0-1 0,-1 1 0,1 0 0,0 0 0,0-1 0,0 1 0,0-1 0,0 1 0,0 0 0,0-1 0,0 0 0,0 1 0,0-1 0,0 0 0,1 0 0,-1 1 0,0-1 0,0 0 0,0 0 0,0 0 0,0 0 0,0 0 0,0-1 0,1 1 0,-1 0 0,2-1 0,3-2 0,1 0 0,0 0 0,-1 0 0,8-7 0,10-3 0,-4 6 0,-1 1 0,1 1 0,0 1 0,0 1 0,20-1 0,104 4 0,-73 2 0,-67-2 71,-3 0-202,1 0 1,0 0-1,-1 0 1,1 0-1,0 0 1,-1-1-1,1 1 1,0 0-1,-1-1 0,3 0 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54.862"/>
    </inkml:context>
    <inkml:brush xml:id="br0">
      <inkml:brushProperty name="width" value="0.05" units="cm"/>
      <inkml:brushProperty name="height" value="0.05" units="cm"/>
    </inkml:brush>
  </inkml:definitions>
  <inkml:trace contextRef="#ctx0" brushRef="#br0">51 89 24575,'0'0'0,"0"0"0,0 0 0,0 0 0,0-1 0,0 1 0,0 0 0,0 0 0,0 0 0,0-1 0,0 1 0,0 0 0,0 0 0,0-1 0,0 1 0,0 0 0,0 0 0,0 0 0,0-1 0,0 1 0,0 0 0,0 0 0,0 0 0,0-1 0,0 1 0,-1 0 0,1 0 0,0 0 0,0-1 0,0 1 0,0 0 0,-1 0 0,1 0 0,0 0 0,0 0 0,0 0 0,-1-1 0,1 1 0,0 0 0,0 0 0,0 0 0,-1 0 0,1 0 0,0 0 0,0 0 0,0 0 0,-1 0 0,1 0 0,0 0 0,0 0 0,-1 0 0,1 0 0,0 0 0,0 0 0,0 0 0,-1 0 0,1 0 0,0 1 0,0-1 0,0 0 0,-1 0 0,1 0 0,0 0 0,0 0 0,0 1 0,0-1 0,-1 0 0,1 0 0,0 1 0,-12 12 0,7 0 0,0 1 0,0 0 0,1 0 0,1 0 0,0 0 0,1 0 0,0 0 0,2 1 0,-1-1 0,2 1 0,3 23 0,0-14 0,1 1 0,1-1 0,1 0 0,1-1 0,23 45 0,-27-60 0,1 0 0,0-1 0,1 1 0,0-1 0,0 0 0,1-1 0,-1 0 0,1 0 0,13 8 0,-18-12 0,0-1 0,0 0 0,0 0 0,0 0 0,0 0 0,1 0 0,-1 0 0,0 0 0,0-1 0,1 1 0,-1-1 0,0 0 0,1 0 0,-1 0 0,0 0 0,1 0 0,-1 0 0,1-1 0,-1 1 0,0-1 0,0 1 0,1-1 0,-1 0 0,0 0 0,0 0 0,0 0 0,0-1 0,0 1 0,0 0 0,0-1 0,0 1 0,-1-1 0,1 0 0,-1 0 0,1 1 0,-1-1 0,1 0 0,-1 0 0,0 0 0,0-1 0,0 1 0,0-2 0,4-6 0,-2-1 0,0 1 0,0-1 0,0 1 0,-2-1 0,2-21 0,-4-70 0,-1 79 0,0-21 0,-2 0 0,-2 1 0,-2-1 0,-17-52 0,24 92 0,-1 1 0,1 0 0,0 0 0,-1 0 0,0 0 0,0 0 0,0 0 0,0 0 0,-3-3 0,5 6 0,0 0 0,-1-1 0,1 1 0,0 0 0,-1-1 0,1 1 0,-1 0 0,1 0 0,-1 0 0,1-1 0,-1 1 0,1 0 0,-1 0 0,1 0 0,-1 0 0,1 0 0,-1 0 0,1 0 0,-1 0 0,1 0 0,-1 0 0,1 0 0,-1 0 0,0 1 0,0-1 0,0 1 0,0 0 0,0 0 0,0-1 0,0 1 0,1 0 0,-1 0 0,0 0 0,0 0 0,1 0 0,-1 0 0,0 1 0,1-1 0,-1 2 0,-2 2-91,0 1 0,0-1 0,0 0 0,-1 0 0,1 0 0,-1-1 0,0 1 0,-1-1 0,1 0 0,-1 0 0,0 0 0,0-1 0,0 1 0,-10 3 0,3 0-6735</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55.545"/>
    </inkml:context>
    <inkml:brush xml:id="br0">
      <inkml:brushProperty name="width" value="0.05" units="cm"/>
      <inkml:brushProperty name="height" value="0.05" units="cm"/>
    </inkml:brush>
  </inkml:definitions>
  <inkml:trace contextRef="#ctx0" brushRef="#br0">8 1 24575,'0'0'0,"-1"1"0,1-1 0,-1 0 0,1 1 0,-1-1 0,1 1 0,-1-1 0,1 1 0,0-1 0,-1 1 0,1-1 0,0 1 0,-1-1 0,1 1 0,0-1 0,0 1 0,-1 0 0,1-1 0,0 1 0,0-1 0,0 1 0,0 0 0,0-1 0,0 1 0,0 0 0,0-1 0,0 1 0,0-1 0,0 1 0,0 0 0,1-1 0,-1 1 0,0-1 0,0 1 0,1 0 0,-1-1 0,0 1 0,1-1 0,-1 1 0,0-1 0,1 1 0,-1-1 0,1 0 0,-1 1 0,1-1 0,-1 1 0,1-1 0,-1 0 0,1 1 0,-1-1 0,1 0 0,0 0 0,-1 0 0,1 1 0,0-1 0,5 2 0,-1-1 0,0 0 0,1 0 0,10 1 0,348 0 0,-191-4 0,555-6-721,714 12-1301,397 181 1391,-1765-174 1678,-105-22 1114,-98-16-1995,127 27-302,-1-1-1,0 0 1,0 1-1,1-1 1,-1 0-1,0 0 1,1-1-1,-1 1 0,-2-2 1,-3-5-6690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56.408"/>
    </inkml:context>
    <inkml:brush xml:id="br0">
      <inkml:brushProperty name="width" value="0.05" units="cm"/>
      <inkml:brushProperty name="height" value="0.05" units="cm"/>
    </inkml:brush>
  </inkml:definitions>
  <inkml:trace contextRef="#ctx0" brushRef="#br0">204 27 24575,'0'-1'0,"0"-1"0,-1 1 0,1 0 0,0-1 0,-1 1 0,1-1 0,-1 1 0,1-1 0,-1 1 0,0 0 0,1-1 0,-1 1 0,0 0 0,-1-2 0,1 3 0,1-1 0,-1 1 0,1-1 0,0 1 0,-1 0 0,1-1 0,-1 1 0,1 0 0,-1 0 0,1-1 0,-1 1 0,1 0 0,-1 0 0,1 0 0,-1 0 0,1 0 0,-1 0 0,1 0 0,-1 0 0,1 0 0,-1 0 0,0 0 0,1 0 0,-1 0 0,1 0 0,-1 0 0,1 0 0,-1 1 0,1-1 0,-1 0 0,1 0 0,-1 1 0,1-1 0,0 0 0,-1 0 0,1 1 0,-1-1 0,1 1 0,0-1 0,-1 0 0,1 2 0,-8 9 0,0 2 0,1-1 0,1 1 0,0 0 0,1 0 0,1 1 0,-4 17 0,4-19 0,-20 85 0,3 0 0,5 2 0,-3 107 0,12 304 0,8-216 0,-21-41 0,10-160 0,9-86 0,1-1 0,-1 1 0,1-1 0,-1 1 0,2-1 0,-1 1 0,2 7 0,-1-13 0,-1 1 0,1-1 0,-1 1 0,1-1 0,0 1 0,0-1 0,0 0 0,0 1 0,0-1 0,0 0 0,0 0 0,0 1 0,0-1 0,0 0 0,1 0 0,-1 0 0,0-1 0,1 1 0,-1 0 0,1 0 0,-1-1 0,1 1 0,-1-1 0,1 1 0,0-1 0,-1 0 0,1 0 0,0 0 0,-1 0 0,3 0 0,19-1 0,1-1 0,-1-2 0,0 0 0,43-14 0,-6 1 0,194-39-1280,332-29 0,265 35-2063,53 45 1236,2 27 865,546 2-198,-1431-24 1491,276-10 703,-275 8 4,41-9 1,-61 10-687,1 1 0,0-1 0,0 0 0,0 0 0,0-1 1,-1 1-1,1 0 0,-1-1 0,1 0 0,2-2 0,-5 4-32,1-1 0,-1 1-1,0-1 1,1 1-1,-1 0 1,0-1 0,0 1-1,0-1 1,1 1 0,-1-1-1,0 1 1,0-1 0,0 1-1,0-1 1,0 1-1,0-1 1,0 1 0,0-1-1,0 1 1,0-1 0,0 1-1,-1-2 1,1 1 85,-1 0 0,0 0 0,1-1 0,-1 1 1,0 0-1,0 0 0,0 0 0,0 0 0,0 0 0,0 0 0,-2-1 1,-7-4-138,-1 1 1,-20-9 0,-35-10-2983</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57.173"/>
    </inkml:context>
    <inkml:brush xml:id="br0">
      <inkml:brushProperty name="width" value="0.05" units="cm"/>
      <inkml:brushProperty name="height" value="0.05" units="cm"/>
    </inkml:brush>
  </inkml:definitions>
  <inkml:trace contextRef="#ctx0" brushRef="#br0">43 205 24575,'-5'0'0,"0"0"0,1-1 0,-1 0 0,0 0 0,1-1 0,-8-2 0,10 1 0,8 1 0,13 0 0,-17 2 0,694-25-1431,-493 21 1215,83-2-945,1163-29-2135,0-28 184,-1205 48 2923,162-9 1338,-137 10 2663,-252 13-3072,-10 0-413,-1 0 0,1 1 0,0 0 0,0 0 0,0 1 0,0 0 0,0 0 0,8 3 0,-14-3-300,0 0 1,1 0-1,-1-1 0,0 1 0,0 1 1,0-1-1,0 0 0,0 0 0,0 0 1,0 0-1,0 1 0,0-1 0,0 0 1,-1 1-1,1-1 0,-1 1 0,1-1 1,-1 1-1,1 2 0,3 35 173,-3-24-184,106 682-16,-28-281 0,-32 3 0,-45-375 114,-2 1 0,-7 48 0,4-70-399,-1-1 1,-1 0-1,-1 0 1,-1 0-1,-19 39 1,10-31-6542</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57.809"/>
    </inkml:context>
    <inkml:brush xml:id="br0">
      <inkml:brushProperty name="width" value="0.05" units="cm"/>
      <inkml:brushProperty name="height" value="0.05" units="cm"/>
    </inkml:brush>
  </inkml:definitions>
  <inkml:trace contextRef="#ctx0" brushRef="#br0">320 296 24575,'1'-33'0,"0"11"0,-1 0 0,-1 0 0,-1 0 0,-7-34 0,7 50 0,0 0 0,0 0 0,0 1 0,-1-1 0,1 1 0,-1 0 0,-1-1 0,1 1 0,-1 1 0,0-1 0,0 0 0,0 1 0,-1 0 0,1 0 0,-1 0 0,0 1 0,0 0 0,-1-1 0,1 2 0,0-1 0,-9-2 0,0 0 0,-1 1 0,1 1 0,-1 1 0,-19-2 0,25 4 0,0 0 0,0 0 0,0 0 0,1 1 0,-1 1 0,0 0 0,0 0 0,-11 4 0,18-5 0,1-1 0,-1 1 0,0 0 0,0 0 0,0 0 0,1 0 0,-1 0 0,0 0 0,1 0 0,-1 1 0,1-1 0,-1 1 0,1-1 0,0 1 0,0-1 0,0 1 0,0 0 0,0-1 0,0 1 0,0 0 0,0 0 0,1 0 0,-1 0 0,1-1 0,-1 1 0,1 0 0,0 0 0,0 0 0,0 0 0,0 0 0,0 0 0,0 0 0,0 0 0,1 0 0,-1 0 0,1 0 0,-1 0 0,1 0 0,1 2 0,3 5 0,-1-1 0,2 0 0,-1 0 0,1 0 0,0 0 0,13 10 0,31 26 0,98 67 0,-97-76 0,-1 2 0,62 61 0,-105-91 0,0 0 0,-1 1 0,0 0 0,0 0 0,-1 0 0,8 18 0,-11-24 0,-1 1 0,-1-1 0,1 1 0,0 0 0,-1 0 0,1-1 0,-1 1 0,0 0 0,0 0 0,0 0 0,0-1 0,0 1 0,-1 0 0,1 0 0,-1 0 0,0-1 0,1 1 0,-1 0 0,-1-1 0,1 1 0,0-1 0,-1 1 0,1-1 0,-1 0 0,0 0 0,1 0 0,-1 1 0,-3 1 0,-3 1 0,1 1 0,-1-1 0,-1-1 0,1 1 0,0-1 0,-1-1 0,0 0 0,0 0 0,0 0 0,-11 0 0,-9 1 0,-57 1 0,72-5 0,0 0 0,1-1 0,-1-1 0,1 0 0,-1-1 0,-23-8 0,33 10 0,-1-1 0,1 0 0,0-1 0,0 1 0,-1-1 0,2 1 0,-1-1 0,0 0 0,0-1 0,1 1 0,0-1 0,0 1 0,0-1 0,0 0 0,0 0 0,1 0 0,0-1 0,0 1 0,0 0 0,0-1 0,1 0 0,-2-7 0,2-27-1365,4 2-5461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58.148"/>
    </inkml:context>
    <inkml:brush xml:id="br0">
      <inkml:brushProperty name="width" value="0.05" units="cm"/>
      <inkml:brushProperty name="height" value="0.05" units="cm"/>
    </inkml:brush>
  </inkml:definitions>
  <inkml:trace contextRef="#ctx0" brushRef="#br0">0 0 24575,'2'1'0,"0"-1"0,0 0 0,0 0 0,1 1 0,-1-1 0,0 1 0,0 0 0,0 0 0,0 0 0,-1 0 0,1 0 0,0 0 0,0 0 0,-1 0 0,1 1 0,0-1 0,-1 1 0,1-1 0,-1 1 0,0 0 0,0-1 0,1 1 0,-1 0 0,0 0 0,0 0 0,-1 0 0,1 0 0,0 0 0,-1 0 0,1 4 0,2 6 0,-2 1 0,1 0 0,-2 24 0,0-27 0,-2 194 0,3 153 0,1-323-1365,2-8-5461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58.494"/>
    </inkml:context>
    <inkml:brush xml:id="br0">
      <inkml:brushProperty name="width" value="0.05" units="cm"/>
      <inkml:brushProperty name="height" value="0.05" units="cm"/>
    </inkml:brush>
  </inkml:definitions>
  <inkml:trace contextRef="#ctx0" brushRef="#br0">0 117 24575,'0'-78'0,"0"46"0,0 26 0,0 9 0,0 27 0,1 0 0,1-1 0,2 1 0,14 56 0,-15-77 0,0 0 0,0 1 0,1-1 0,1 0 0,-1-1 0,2 1 0,-1-1 0,1 0 0,0 0 0,0-1 0,1 0 0,0 0 0,1 0 0,-1-1 0,1 0 0,1-1 0,-1 1 0,17 6 0,-20-10 0,0 0 0,0 0 0,0-1 0,1 0 0,-1 0 0,0 0 0,1 0 0,-1-1 0,1 0 0,-1 0 0,1-1 0,-1 1 0,0-1 0,1 0 0,-1-1 0,0 1 0,0-1 0,0 0 0,0-1 0,0 1 0,0-1 0,0 0 0,-1 0 0,0 0 0,1 0 0,-1-1 0,-1 0 0,1 0 0,0 0 0,-1 0 0,0-1 0,0 1 0,0-1 0,-1 0 0,1 0 0,1-7 0,4-8 0,-2 0 0,0-1 0,-1 0 0,2-30 0,-3 6 0,-3-47 0,-2 198 153,3 94-29,0-173-397,1-1-1,2 0 0,0 0 0,2-1 1,16 43-1,-9-38-6552</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59.146"/>
    </inkml:context>
    <inkml:brush xml:id="br0">
      <inkml:brushProperty name="width" value="0.05" units="cm"/>
      <inkml:brushProperty name="height" value="0.05" units="cm"/>
    </inkml:brush>
  </inkml:definitions>
  <inkml:trace contextRef="#ctx0" brushRef="#br0">5 167 24575,'0'0'0,"0"0"0,0 0 0,0 0 0,1 1 0,-1-1 0,0 0 0,0 0 0,0 0 0,0 0 0,0 0 0,0 0 0,0 0 0,0 1 0,0-1 0,0 0 0,0 0 0,0 0 0,0 0 0,0 0 0,0 1 0,0-1 0,0 0 0,0 0 0,0 0 0,0 0 0,-1 0 0,1 0 0,0 0 0,0 1 0,0-1 0,0 0 0,0 0 0,0 0 0,0 0 0,0 0 0,0 0 0,0 0 0,-1 0 0,1 0 0,0 0 0,0 0 0,0 1 0,0-1 0,0 0 0,0 0 0,-1 0 0,1 0 0,0 0 0,0 0 0,0 0 0,0 0 0,0 0 0,0 0 0,-1 0 0,1 0 0,0 0 0,0 0 0,0 0 0,0 0 0,0-1 0,0 1 0,-1 0 0,1 0 0,0 0 0,0 0 0,0 0 0,0 0 0,0 0 0,14 9 0,31 13 0,-35-18 0,4 3 0,4 0 0,0 2 0,-1 0 0,24 18 0,-37-24 0,0 1 0,0-1 0,0 1 0,0 0 0,-1 0 0,1 1 0,-1-1 0,0 1 0,-1-1 0,1 1 0,-1 0 0,0 0 0,0 0 0,0 0 0,-1 0 0,1 1 0,0 7 0,3 16 0,2-18 0,-7-11 0,1 0 0,-1-1 0,1 1 0,-1 0 0,0 0 0,1 0 0,-1 0 0,1 0 0,-1 0 0,0 0 0,1-1 0,-1 1 0,1 0 0,-1 0 0,0-1 0,1 1 0,-1 0 0,0 0 0,1-1 0,-1 1 0,0 0 0,0-1 0,1 1 0,-1 0 0,0-1 0,0 1 0,0-1 0,1 1 0,-1 0 0,0-1 0,2-5 0,0 0 0,0 1 0,0-1 0,-1 0 0,0 0 0,0 0 0,-1 0 0,0 0 0,0 0 0,-1-9 0,1 14 0,-1 0 0,1 0 0,-1 0 0,1-1 0,-1 1 0,0 0 0,1 0 0,-1 0 0,0 0 0,0 0 0,0 0 0,0 0 0,0 0 0,0 1 0,0-1 0,-1 0 0,0 0 0,1-1 0,0 1 0,-1 0 0,1 0 0,0 0 0,-1-1 0,1 1 0,0 0 0,0-1 0,-1-1 0,0-3 0,1-1 0,-1 1 0,1 0 0,0-1 0,1 1 0,-1 0 0,1-1 0,0 1 0,1-1 0,0 1 0,0 0 0,2-7 0,4-12 0,18-40 0,-8 21 0,-12 29 0,-3 9 0,0 0 0,0 0 0,0 0 0,7-10 0,-9 16 0,0 0 0,0 0 0,0 0 0,0 1 0,0-1 0,0 0 0,0 0 0,0 0 0,0 0 0,0 1 0,0-1 0,0 0 0,0 0 0,0 0 0,1 1 0,-1-1 0,0 0 0,0 0 0,0 0 0,0 0 0,0 0 0,0 1 0,0-1 0,1 0 0,-1 0 0,0 0 0,0 0 0,0 0 0,0 0 0,1 0 0,-1 0 0,0 1 0,0-1 0,0 0 0,0 0 0,1 0 0,-1 0 0,0 0 0,0 0 0,0 0 0,1 0 0,-1 0 0,0 0 0,0 0 0,0 0 0,0 0 0,1 0 0,-1-1 0,0 1 0,0 0 0,0 0 0,1 0 0,-1 0 0,0 0 0,0 0 0,0 0 0,0 0 0,0-1 0,1 1 0,-1 0 0,0 0 0,0 0 0,0 0 0,0 0 0,0-1 0,0 1 0,0 0 0,0 0 0,3 16 0,-3-15 0,1 63 0,-3-1 0,-13 81 0,0 12 0,14-136 31,-1 89 270,2-99-513,1 1 0,1-1 0,0 0 0,0 1-1,1-1 1,0 0 0,9 19 0,-2-14-6614</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59.515"/>
    </inkml:context>
    <inkml:brush xml:id="br0">
      <inkml:brushProperty name="width" value="0.05" units="cm"/>
      <inkml:brushProperty name="height" value="0.05" units="cm"/>
    </inkml:brush>
  </inkml:definitions>
  <inkml:trace contextRef="#ctx0" brushRef="#br0">14 420 24575,'-1'-1'0,"-1"0"0,1 0 0,0-1 0,0 1 0,0 0 0,0-1 0,0 1 0,0-1 0,0 0 0,1 1 0,-1-1 0,0-1 0,1 2 0,0 1 0,0-1 0,0 0 0,0 1 0,0-1 0,0 0 0,0 1 0,0-1 0,1 0 0,-1 1 0,0-1 0,0 1 0,0-1 0,1 0 0,-1 1 0,0-1 0,1 1 0,-1-1 0,1 1 0,-1-1 0,1 1 0,0-1 0,3-2 0,0 1 0,0 0 0,1 0 0,-1 0 0,1 0 0,9-1 0,-10 1 0,82-14 0,-67 13 0,0 0 0,0-1 0,0-1 0,-1 0 0,34-16 0,-49 19 0,0 0 0,-1 1 0,1-1 0,-1-1 0,1 1 0,-1 0 0,0 0 0,0-1 0,0 0 0,0 1 0,0-1 0,0 0 0,-1 0 0,0 0 0,1 0 0,-1 0 0,0 0 0,0 0 0,-1 0 0,1 0 0,-1-1 0,1 1 0,-1 0 0,0 0 0,0-1 0,-1 1 0,0-6 0,-3-7 0,0-1 0,-1 1 0,-1 0 0,-9-19 0,2 3 0,-22-64 0,33 96 0,0 8 0,1 12 0,6 76 0,21 120 0,-11-106 0,4 28-1365,-15-108-5461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05.901"/>
    </inkml:context>
    <inkml:brush xml:id="br0">
      <inkml:brushProperty name="width" value="0.05" units="cm"/>
      <inkml:brushProperty name="height" value="0.05" units="cm"/>
    </inkml:brush>
  </inkml:definitions>
  <inkml:trace contextRef="#ctx0" brushRef="#br0">4 99 24575,'-2'3'0,"1"1"0,4-3 0,4-5 0,7-1 0,7-4 0,6-2 0,3-2 0,4-3 0,1 0 0,0-2 0,-6 4-8191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0:59.915"/>
    </inkml:context>
    <inkml:brush xml:id="br0">
      <inkml:brushProperty name="width" value="0.05" units="cm"/>
      <inkml:brushProperty name="height" value="0.05" units="cm"/>
    </inkml:brush>
  </inkml:definitions>
  <inkml:trace contextRef="#ctx0" brushRef="#br0">326 228 24575,'-1'-11'0,"-1"0"0,-1 0 0,0 1 0,0-1 0,-1 0 0,0 1 0,-11-19 0,6 13 0,4 5 0,0 1 0,0 0 0,-1 1 0,-1 0 0,0 0 0,0 0 0,-13-12 0,17 19 0,1 0 0,-1 0 0,0 0 0,0 1 0,0-1 0,0 1 0,0-1 0,0 1 0,0 0 0,0 0 0,0 1 0,0-1 0,-1 0 0,1 1 0,0 0 0,0 0 0,-1 0 0,1 0 0,0 1 0,0-1 0,-1 1 0,1 0 0,0 0 0,0 0 0,0 0 0,0 0 0,0 1 0,0-1 0,0 1 0,-3 3 0,-3 2 0,0 1 0,1 0 0,0 0 0,0 1 0,1 0 0,0 1 0,0-1 0,1 1 0,0 1 0,1-1 0,0 1 0,1 0 0,-5 18 0,2-1 0,1 0 0,2 0 0,0 0 0,1 43 0,3-56 0,1 0 0,0 1 0,1-1 0,1 0 0,0 0 0,1-1 0,1 1 0,0-1 0,1 0 0,9 16 0,-9-21 0,0 0 0,1 0 0,0 0 0,0-1 0,0-1 0,1 1 0,1-1 0,-1 0 0,1-1 0,0 0 0,1-1 0,-1 1 0,1-2 0,0 1 0,11 2 0,-8-3 34,0-1 1,1 0-1,-1-1 0,1-1 0,-1 0 0,1 0 0,0-2 0,0 1 0,19-5 1,-26 4-113,0-1 0,-1 1 1,0-2-1,0 1 1,1 0-1,-1-1 1,-1 0-1,1-1 0,0 1 1,-1-1-1,0 0 1,1 0-1,-2-1 1,1 0-1,0 1 0,-1-2 1,0 1-1,0 0 1,-1-1-1,0 0 1,4-7-1,2-16-6748</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01.295"/>
    </inkml:context>
    <inkml:brush xml:id="br0">
      <inkml:brushProperty name="width" value="0.05" units="cm"/>
      <inkml:brushProperty name="height" value="0.05" units="cm"/>
    </inkml:brush>
  </inkml:definitions>
  <inkml:trace contextRef="#ctx0" brushRef="#br0">5 117 24575,'1'0'0,"-1"0"0,1 0 0,-1 0 0,0-1 0,1 1 0,-1 0 0,1 0 0,-1-1 0,0 1 0,1 0 0,-1 0 0,0-1 0,1 1 0,-1 0 0,0-1 0,0 1 0,1-1 0,-1 1 0,0 0 0,0-1 0,0 1 0,0-1 0,1 1 0,-1 0 0,0-1 0,0 1 0,0-1 0,0 1 0,0-1 0,0 1 0,0-1 0,0 1 0,0 0 0,0-1 0,-1 1 0,1-1 0,0 1 0,0-1 0,0 1 0,0 0 0,-1-1 0,1 1 0,0 0 0,0-1 0,-1 1 0,1 0 0,0-1 0,-1 1 0,1 0 0,0-1 0,-1 1 0,1 0 0,0 0 0,-1-1 0,1 1 0,0 0 0,-1 0 0,1 0 0,-1 0 0,1 0 0,-1-1 0,1 1 0,0 0 0,-1 0 0,1 0 0,-1 0 0,1 0 0,-2 1 0,11-4 0,1 0 0,-1 1 0,0 0 0,1 0 0,-1 1 0,1 1 0,14 0 0,1 0 0,674-4-2351,-411 6 1285,407-1-564,975-2-1150,-1437-9 3530,-177 0 537,-55 10-1240,0 0-1,0 0 1,1-1-1,-1 1 1,0 0-1,0-1 1,0 1-1,0 0 1,0-1 0,0 0-1,0 1 1,0-1-1,0 0 1,-1 1-1,1-1 1,0 0-1,1-1 1,-2 1 26,-1 0 0,1 1 1,0-1-1,0 0 0,-1 1 0,1-1 1,-1 1-1,1-1 0,-1 0 0,1 1 1,-1-1-1,1 1 0,-1-1 0,1 1 1,-1 0-1,0-1 0,1 1 1,-1-1-1,0 1 0,1 0 0,-1 0 1,0-1-1,1 1 0,-1 0 0,-1 0 1,-20-8 313,0 2 1,-30-5 0,41 9-688,-58-11-5707</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02.144"/>
    </inkml:context>
    <inkml:brush xml:id="br0">
      <inkml:brushProperty name="width" value="0.05" units="cm"/>
      <inkml:brushProperty name="height" value="0.05" units="cm"/>
    </inkml:brush>
  </inkml:definitions>
  <inkml:trace contextRef="#ctx0" brushRef="#br0">78 55 24575,'-4'-7'0,"0"0"0,0 1 0,-10-11 0,13 15 0,0 1 0,0 0 0,0-1 0,0 1 0,-1 0 0,1 0 0,0 0 0,-1 0 0,1 0 0,-1 0 0,1 0 0,-1 0 0,0 1 0,1-1 0,-1 1 0,0-1 0,1 1 0,-1 0 0,0-1 0,0 1 0,1 0 0,-3 0 0,3 1 0,0-1 0,0 1 0,0 0 0,0-1 0,0 1 0,0 0 0,0 0 0,1-1 0,-1 1 0,0 0 0,0 0 0,1 0 0,-1 0 0,1 0 0,-1 0 0,1 0 0,-1 0 0,1 0 0,0 0 0,-1 1 0,1-1 0,0 0 0,0 0 0,0 0 0,0 3 0,1 34 0,0-30 0,19 201 30,9 158-203,-15 25-105,34 544-162,43-204 256,-64-535 159,-25-187-5,6 46 562,1 83 0,-16-179-488,1 12-52,-11-96-1357,13 87-5461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02.581"/>
    </inkml:context>
    <inkml:brush xml:id="br0">
      <inkml:brushProperty name="width" value="0.05" units="cm"/>
      <inkml:brushProperty name="height" value="0.05" units="cm"/>
    </inkml:brush>
  </inkml:definitions>
  <inkml:trace contextRef="#ctx0" brushRef="#br0">7500 528 24575,'-32'-2'0,"0"-1"0,0-2 0,-35-10 0,-20-3 0,-476-45-1275,-7 35-1008,323 19 1567,-1582-59-6326,-550-24 5655,2253 86 1419,-447-26-152,7-22 1478,548 52-1403,-53-7 1363,1-2-1,-98-29 0,161 37-1031,2 2-32,1 0 0,-1 0 0,0-1 0,0 0 0,1 0 0,-1 0 0,1-1 0,-1 1-1,1-1 1,0 0 0,-6-7 0,9 10-189,1-1-1,0 1 1,0-1 0,-1 0-1,1 1 1,0-1-1,0 0 1,0 1 0,0-1-1,0 1 1,0-1 0,0 0-1,0 1 1,0-1-1,0 0 1,0 1 0,0-1-1,0 0 1,0 1-1,1-1 1,-1 1 0,0-1-1,0 0 1,1 1-1,-1-1 1,1 1 0,-1-1-1,0 1 1,1-1-1,-1 1 1,1-1 0,-1 1-1,1 0 1,-1-1-1,1 1 1,-1 0 0,1-1-1,0 1 1,-1 0-1,1-1 1,1 1 0,27-9 997,-20 7-1130,0 1 0,0 0 1,0 0-1,0 1 0,0 1 1,0-1-1,0 2 0,0-1 0,0 1 1,0 0-1,0 1 0,0 0 1,13 7-1,-7 0-6758</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02.952"/>
    </inkml:context>
    <inkml:brush xml:id="br0">
      <inkml:brushProperty name="width" value="0.05" units="cm"/>
      <inkml:brushProperty name="height" value="0.05" units="cm"/>
    </inkml:brush>
  </inkml:definitions>
  <inkml:trace contextRef="#ctx0" brushRef="#br0">166 590 24575,'-6'0'0,"-5"-2"0,-3-5 0,-2-3 0,-2-4 0,0-1 0,3-5 0,1-4 0,2-4 0,5-4 0,-1-4 0,1-5 0,3-7 0,1-7 0,1-6 0,-1-4 0,-1-5 0,1 9-8191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03.305"/>
    </inkml:context>
    <inkml:brush xml:id="br0">
      <inkml:brushProperty name="width" value="0.05" units="cm"/>
      <inkml:brushProperty name="height" value="0.05" units="cm"/>
    </inkml:brush>
  </inkml:definitions>
  <inkml:trace contextRef="#ctx0" brushRef="#br0">19 0 24575,'0'0'0,"-1"1"0,0-1 0,0 0 0,1 1 0,-1-1 0,0 0 0,1 1 0,-1-1 0,1 1 0,-1-1 0,0 1 0,1 0 0,-1-1 0,1 1 0,-1-1 0,1 1 0,0 0 0,-1-1 0,1 1 0,0 0 0,-1 0 0,1-1 0,0 1 0,0 0 0,0 0 0,-1-1 0,1 1 0,0 1 0,-2 28 0,2-24 0,-3 372 0,4-311 0,50 567-418,49-5-84,-84-536 490,-14-80-45,56 264-1096,-40-216-4896</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03.738"/>
    </inkml:context>
    <inkml:brush xml:id="br0">
      <inkml:brushProperty name="width" value="0.05" units="cm"/>
      <inkml:brushProperty name="height" value="0.05" units="cm"/>
    </inkml:brush>
  </inkml:definitions>
  <inkml:trace contextRef="#ctx0" brushRef="#br0">104 272 24575,'-5'-8'0,"-1"0"0,0 1 0,0 0 0,0 0 0,-1 1 0,0-1 0,-11-6 0,-17-17 0,34 29 0,1 1 0,0 0 0,-1 0 0,1-1 0,-1 1 0,1 0 0,-1-1 0,1 1 0,0 0 0,-1-1 0,1 1 0,0-1 0,-1 1 0,1-1 0,0 1 0,0-1 0,-1 1 0,1-1 0,0 1 0,0-1 0,0 1 0,0-1 0,0 1 0,-1-1 0,1 1 0,0-1 0,0 1 0,0-1 0,1 1 0,-1-1 0,0 1 0,0-1 0,0 1 0,0-1 0,0 1 0,1-1 0,-1 1 0,0-1 0,0 1 0,1-1 0,-1 1 0,0-1 0,1 1 0,-1 0 0,0-1 0,1 1 0,-1-1 0,1 1 0,-1 0 0,1 0 0,-1-1 0,1 1 0,-1 0 0,1 0 0,-1 0 0,1-1 0,-1 1 0,1 0 0,-1 0 0,1 0 0,0 0 0,42-3 0,-38 3 0,271 10 58,-107-1-414,1489 8-7424,-1579-17 7630,1958-35-2587,-1-82 2919,-1875 101 1033,60-4 2967,-202 21-2877,-19-1-1276,0 0 1,0 0-1,0 0 0,0 0 0,-1 0 0,1 0 1,0 0-1,0 0 0,0 0 0,0 0 0,0 0 1,0 0-1,0 0 0,0 0 0,0 0 0,0 0 1,0 0-1,0 0 0,0 0 0,0 1 0,0-1 1,0 0-1,0 0 0,0 0 0,0 0 0,0 0 1,0 0-1,0 0 0,0 0 0,0 0 1,0 0-1,0 0 0,0 0 0,0 0 0,0 1 1,0-1-1,0 0 0,0 0 0,0 0 0,0 0 1,0 0-1,0 0 0,0 0 0,0 0 0,0 0 1,0 0-1,0 0 0,0 0 0,0 0 0,0 0 1,0 0-1,0 0 0,1 0 0,-1 1 0,0-1 1,0 0-1,0 0 0,0 0 0,0 0 0,0 0 1,0 0-1,0 0 0,0 0 0,-24 9 378,23-9-671,-19 7-5858</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04.511"/>
    </inkml:context>
    <inkml:brush xml:id="br0">
      <inkml:brushProperty name="width" value="0.05" units="cm"/>
      <inkml:brushProperty name="height" value="0.05" units="cm"/>
    </inkml:brush>
  </inkml:definitions>
  <inkml:trace contextRef="#ctx0" brushRef="#br0">513 419 24575,'-1'-3'0,"0"0"0,1-1 0,-2 1 0,1 0 0,0 0 0,0-1 0,-1 1 0,-2-3 0,-7-18 0,8 7 0,1 0 0,0 0 0,1 0 0,1 0 0,1 0 0,4-25 0,0-15 0,-4 43 0,0 0 0,-2 1 0,1-1 0,-2 0 0,-5-25 0,6 36 0,0 0 0,0 0 0,0 1 0,0-1 0,-1 0 0,1 1 0,-1-1 0,1 1 0,-1-1 0,0 1 0,0 0 0,0-1 0,0 1 0,0 0 0,-1 1 0,1-1 0,-1 0 0,1 1 0,-1-1 0,1 1 0,-1 0 0,0-1 0,0 2 0,0-1 0,0 0 0,0 0 0,0 1 0,0 0 0,1-1 0,-1 1 0,0 0 0,0 1 0,-5 0 0,-6 1 0,0 2 0,1-1 0,-1 2 0,1 0 0,0 0 0,0 1 0,1 1 0,-1 0 0,1 1 0,-15 13 0,6-3 0,1 0 0,1 2 0,1 0 0,-24 33 0,36-44 0,0-1 0,1 1 0,0 0 0,1 0 0,0 0 0,0 1 0,1 0 0,0-1 0,1 1 0,0 0 0,-1 15 0,3-18 0,1 0 0,-1 0 0,1 0 0,1 0 0,-1 0 0,1 0 0,0 0 0,1 0 0,0-1 0,0 1 0,0-1 0,1 0 0,0 0 0,0 0 0,0-1 0,1 1 0,5 5 0,3 0 0,1 0 0,-1-1 0,2 0 0,0-1 0,0 0 0,0-2 0,1 0 0,0 0 0,0-1 0,1-2 0,0 1 0,29 2 0,-42-6 0,0-1 0,0 0 0,0 0 0,0-1 0,0 1 0,4-2 0,-7 2 0,-1 0 0,0 0 0,0 0 0,1 0 0,-1 0 0,0 0 0,1 0 0,-1-1 0,0 1 0,0 0 0,1 0 0,-1 0 0,0 0 0,0-1 0,1 1 0,-1 0 0,0 0 0,0-1 0,0 1 0,1 0 0,-1 0 0,0-1 0,0 1 0,0 0 0,0 0 0,0-1 0,0 1 0,0 0 0,0-1 0,1 1 0,-2-1 0,1 0 0,-1 0 0,1 0 0,-1 1 0,1-1 0,-1 0 0,0 0 0,1 1 0,-1-1 0,0 0 0,1 1 0,-1-1 0,0 1 0,0-1 0,-1 0 0,-6-3 0,-1 0 0,1 0 0,-1 1 0,0 0 0,0 1 0,0 0 0,-11-2 0,-69-2 0,75 6 0,-3-1 0,0 1 0,0 0 0,1 2 0,-31 5 0,43-6 0,-1 1 0,1-1 0,-1 1 0,1-1 0,0 1 0,0 0 0,0 1 0,0-1 0,0 1 0,1 0 0,-1 0 0,1 0 0,-1 0 0,1 1 0,0-1 0,0 1 0,1 0 0,-1 0 0,1 0 0,0 0 0,0 0 0,-2 6 0,2 0 0,0 1 0,1-1 0,0 0 0,0 1 0,1-1 0,1 0 0,0 1 0,0-1 0,1 0 0,0 0 0,1 0 0,0 0 0,0 0 0,1 0 0,1-1 0,-1 0 0,2 0 0,11 16 0,-7-12 0,0 0 0,0-1 0,1-1 0,1 1 0,0-2 0,1 0 0,0 0 0,0-1 0,1-1 0,0 0 0,25 9 0,-24-12-227,0-1-1,0-1 1,1-1-1,-1 0 1,24-1-1,13-3-6598</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04.852"/>
    </inkml:context>
    <inkml:brush xml:id="br0">
      <inkml:brushProperty name="width" value="0.05" units="cm"/>
      <inkml:brushProperty name="height" value="0.05" units="cm"/>
    </inkml:brush>
  </inkml:definitions>
  <inkml:trace contextRef="#ctx0" brushRef="#br0">43 35 24575,'-2'-6'0,"-5"-4"0,-3-2 0,-1 6 0,2 8 0,6 8 0,6 7 0,5 7 0,7 8 0,4 4 0,5 5 0,1 1 0,2 0 0,-1-3 0,-2-1 0,-1-4 0,-6-8-8191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05.209"/>
    </inkml:context>
    <inkml:brush xml:id="br0">
      <inkml:brushProperty name="width" value="0.05" units="cm"/>
      <inkml:brushProperty name="height" value="0.05" units="cm"/>
    </inkml:brush>
  </inkml:definitions>
  <inkml:trace contextRef="#ctx0" brushRef="#br0">273 186 24575,'-3'-3'0,"-3"-1"0,-2 3 0,-1 5 0,-6 7 0,-3 11 0,-4 7 0,-4 8 0,-1 8 0,-1 6 0,1 3 0,2 1 0,3-4 0,5-3 0,5-6 0,5-8-8191</inkml:trace>
  <inkml:trace contextRef="#ctx0" brushRef="#br0" timeOffset="1">495 15 24575,'0'-3'0,"0"-4"0,0 3 0,0 7 0,0 9 0,0 11 0,0 11 0,0 11 0,3 6 0,1 6 0,3 3 0,-1-1 0,0-2 0,-2-1 0,-1-11-8191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06.243"/>
    </inkml:context>
    <inkml:brush xml:id="br0">
      <inkml:brushProperty name="width" value="0.05" units="cm"/>
      <inkml:brushProperty name="height" value="0.05" units="cm"/>
    </inkml:brush>
  </inkml:definitions>
  <inkml:trace contextRef="#ctx0" brushRef="#br0">35 150 24575,'-1'0'0,"0"0"0,-1-1 0,1 1 0,0 0 0,0-1 0,-1 0 0,1 1 0,0-1 0,0 0 0,0 1 0,0-1 0,-2-1 0,-8-4 0,11 6 0,-1 1 0,1-1 0,-1 1 0,1-1 0,-1 1 0,1-1 0,-1 1 0,1 0 0,0-1 0,-1 1 0,1-1 0,0 1 0,0 0 0,-1-1 0,1 1 0,0 0 0,0-1 0,0 1 0,0 0 0,0 0 0,0-1 0,0 1 0,0 1 0,0 14 0,1 1 0,0 0 0,2 0 0,0-1 0,6 23 0,2 8 0,-10-39 0,4 13 0,-2-19 0,2-13 0,4-23 0,4-34 0,4-15 0,-13 66 0,0 1 0,2 0 0,-1 0 0,2 0 0,0 1 0,10-15 0,-17 29 0,1 0 0,0 0 0,-1 0 0,1 0 0,0 0 0,0 0 0,-1 0 0,1 0 0,0 1 0,0-1 0,0 0 0,0 0 0,0 1 0,0-1 0,0 1 0,0-1 0,1 1 0,-1 0 0,0-1 0,0 1 0,2 0 0,-2 0 0,0 0 0,0 0 0,0 1 0,0-1 0,0 1 0,0-1 0,0 1 0,0-1 0,-1 1 0,1 0 0,0 0 0,0-1 0,-1 1 0,1 0 0,0 0 0,-1 0 0,1-1 0,-1 1 0,1 1 0,4 7 0,-2 0 0,0 0 0,0 1 0,2 9 0,-4-12 0,5 17 0,-2 0 0,0 0 0,0 44 0,-3-85 0,1 0 0,1 1 0,0-1 0,10-27 0,-10 34 0,1 0 0,0 0 0,1 0 0,0 0 0,0 1 0,1 0 0,1 0 0,-1 0 0,11-9 0,-16 17 0,0-1 0,1 1 0,-1 0 0,1-1 0,-1 1 0,1 0 0,0 0 0,-1 0 0,1 1 0,0-1 0,0 0 0,-1 1 0,1-1 0,0 1 0,0-1 0,0 1 0,0 0 0,0 0 0,0 0 0,0 0 0,0 0 0,-1 0 0,1 0 0,0 1 0,0-1 0,0 1 0,0 0 0,0-1 0,-1 1 0,1 0 0,0 0 0,-1 0 0,1 0 0,-1 0 0,1 0 0,2 3 0,0 1 0,0 0 0,0 1 0,0-1 0,0 1 0,-1 0 0,0 0 0,0 0 0,-1 1 0,3 7 0,1 10-341,-2-1 0,-1 1-1,2 37 1,-5-34-6485</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05.581"/>
    </inkml:context>
    <inkml:brush xml:id="br0">
      <inkml:brushProperty name="width" value="0.05" units="cm"/>
      <inkml:brushProperty name="height" value="0.05" units="cm"/>
    </inkml:brush>
  </inkml:definitions>
  <inkml:trace contextRef="#ctx0" brushRef="#br0">14 248 24575,'-8'-15'0,"2"4"0,6 11 0,0 0 0,0-1 0,0 1 0,0 0 0,1-1 0,-1 1 0,0 0 0,0-1 0,0 1 0,0 0 0,0-1 0,1 1 0,-1 0 0,0 0 0,0-1 0,0 1 0,1 0 0,-1 0 0,0-1 0,0 1 0,1 0 0,-1 0 0,0 0 0,1 0 0,-1-1 0,0 1 0,1 0 0,-1 0 0,0 0 0,1 0 0,-1 0 0,0 0 0,1 0 0,0 0 0,95-18 0,8-2 0,-90 17 0,0-1 0,0-1 0,0-1 0,-1 0 0,13-8 0,-24 13 0,0 0 0,0 0 0,0 0 0,0-1 0,0 1 0,0-1 0,-1 1 0,1-1 0,-1 0 0,1 1 0,-1-1 0,0 0 0,0 0 0,1 0 0,-1 0 0,-1 0 0,1 0 0,0 0 0,0-1 0,-1 1 0,1 0 0,-1 0 0,0-5 0,0 4 0,-1 0 0,0-1 0,0 1 0,0 0 0,0 0 0,-1 0 0,1 0 0,-1 0 0,0 0 0,0 0 0,0 0 0,0 1 0,0-1 0,0 1 0,-4-3 0,1 0 0,0 1 0,0 0 0,0 0 0,0 0 0,-1 1 0,1 0 0,-1 0 0,0 1 0,0-1 0,0 1 0,0 0 0,-12-1 0,15 3 0,-1 0 0,0 0 0,1 0 0,-1 1 0,0-1 0,1 1 0,-1 0 0,0 0 0,1 0 0,-1 1 0,1-1 0,0 1 0,0 0 0,-1 0 0,1 0 0,0 0 0,1 1 0,-1-1 0,0 1 0,1-1 0,-1 1 0,1 0 0,-3 5 0,-3 5 29,0 1-1,1 0 1,1 0-1,0 0 0,1 1 1,0 0-1,2 0 1,-1 0-1,2 0 1,0 0-1,1 28 1,1-29-151,0 0 0,2 0 0,0 0 0,0 0 0,1-1 0,1 1 0,1-1 0,-1 0 0,2 0 1,0 0-1,0-1 0,2 0 0,9 13 0,7 2-6704</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06.046"/>
    </inkml:context>
    <inkml:brush xml:id="br0">
      <inkml:brushProperty name="width" value="0.05" units="cm"/>
      <inkml:brushProperty name="height" value="0.05" units="cm"/>
    </inkml:brush>
  </inkml:definitions>
  <inkml:trace contextRef="#ctx0" brushRef="#br0">46 163 24575,'-45'-116'0,"59"171"0,-3 0 0,-2 2 0,-2-1 0,-2 98 0,-4-134 0,1-16 0,3-11 0,4-12 0,6-32 0,3 1 0,1 0 0,45-77 0,-60 121 0,1 0 0,-1-1 0,1 2 0,10-11 0,-14 16 0,-1-1 0,1 0 0,0 1 0,-1-1 0,1 0 0,0 1 0,0-1 0,-1 1 0,1-1 0,0 1 0,0-1 0,0 1 0,0 0 0,0-1 0,-1 1 0,1 0 0,0 0 0,0 0 0,0-1 0,0 1 0,0 0 0,0 0 0,0 1 0,0-1 0,0 0 0,0 0 0,0 0 0,0 1 0,0-1 0,-1 0 0,1 1 0,0-1 0,0 1 0,0-1 0,0 1 0,-1-1 0,1 1 0,0-1 0,-1 1 0,1 0 0,0 0 0,-1-1 0,1 1 0,-1 0 0,1 0 0,-1 0 0,1-1 0,-1 1 0,1 1 0,4 13 0,-1 0 0,-1 0 0,0 0 0,0 0 0,-2 0 0,0 1 0,-2 27 0,3 34 0,0-58 0,0 0 0,1 0 0,1-1 0,1 1 0,0-1 0,14 31 0,-18-48 0,-1 0 0,1 0 0,-1 0 0,1 0 0,0 0 0,0 0 0,-1 0 0,1 0 0,0 0 0,0 0 0,0 0 0,0-1 0,0 1 0,0 0 0,0-1 0,0 1 0,0-1 0,0 1 0,0-1 0,0 1 0,0-1 0,2 0 0,-1 0 0,-1 0 0,0 0 0,0-1 0,0 1 0,1-1 0,-1 1 0,0-1 0,0 1 0,0-1 0,0 0 0,0 0 0,0 1 0,0-1 0,0 0 0,0 0 0,0 0 0,1-2 0,4-5 0,-1-2 0,0 1 0,8-20 0,-10 22 0,13-31 0,-1 0 0,-2-2 0,-1 1 0,-3-1 0,-1-1 0,-2 0 0,1-55 0,-7 95 0,-3-35 0,3 34 0,0 1 0,0-1 0,-1 1 0,1-1 0,-1 1 0,1-1 0,-1 1 0,1-1 0,-1 1 0,0-1 0,0 1 0,0 0 0,0 0 0,0-1 0,0 1 0,0 0 0,0 0 0,0 0 0,-3-1 0,4 2 0,-1-1 0,0 1 0,1 0 0,-1 0 0,0 0 0,1 0 0,-1 0 0,0 0 0,1 0 0,-1 1 0,0-1 0,1 0 0,-1 0 0,0 0 0,1 1 0,-1-1 0,1 0 0,-1 1 0,0-1 0,1 0 0,-1 1 0,1-1 0,-1 1 0,1-1 0,-1 1 0,1-1 0,0 1 0,-1-1 0,1 1 0,0-1 0,-1 1 0,1 0 0,0-1 0,-1 1 0,1-1 0,0 2 0,-8 24 0,4-2 0,1 1 0,1-1 0,1 1 0,1-1 0,1 1 0,5 27 0,38 144 0,-30-143 0,-13-50 17,-1-1-1,1 0 0,0 1 0,-1-1 1,0 0-1,0 1 0,1-1 0,-2 0 1,1 1-1,0-1 0,0 1 0,-1-1 1,1 0-1,-1 1 0,0-1 0,1 0 1,-1 0-1,0 1 0,0-1 0,-2 2 1,1-2-124,0 0 0,-1 0 1,1-1-1,-1 1 0,1 0 1,-1-1-1,1 0 0,-1 0 1,0 0-1,1 0 0,-1 0 1,0 0-1,0-1 0,0 1 1,-5-1-1,-9 2-6719</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06.385"/>
    </inkml:context>
    <inkml:brush xml:id="br0">
      <inkml:brushProperty name="width" value="0.05" units="cm"/>
      <inkml:brushProperty name="height" value="0.05" units="cm"/>
    </inkml:brush>
  </inkml:definitions>
  <inkml:trace contextRef="#ctx0" brushRef="#br0">1 4 24575,'0'-3'0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08.880"/>
    </inkml:context>
    <inkml:brush xml:id="br0">
      <inkml:brushProperty name="width" value="0.05" units="cm"/>
      <inkml:brushProperty name="height" value="0.05" units="cm"/>
    </inkml:brush>
  </inkml:definitions>
  <inkml:trace contextRef="#ctx0" brushRef="#br0">614 367 24575,'-2'-3'0,"0"0"0,0 0 0,0 0 0,0 0 0,1 0 0,-1-1 0,1 1 0,0-1 0,0 1 0,0 0 0,1-1 0,-1 0 0,1 1 0,0-6 0,3-51 0,-3 58 0,4-19 0,-2 0 0,-1 0 0,0 0 0,-4-30 0,2 45 0,0 1 0,0 0 0,0-1 0,-1 1 0,0 0 0,0 0 0,0 0 0,-1 0 0,1 0 0,-1 1 0,0-1 0,-1 1 0,1-1 0,-1 1 0,0 0 0,0 1 0,0-1 0,0 1 0,-1 0 0,1 0 0,-1 0 0,-7-3 0,4 3 0,1 1 0,-1 0 0,0 1 0,0-1 0,0 2 0,1-1 0,-1 1 0,0 0 0,0 1 0,0-1 0,0 2 0,0-1 0,1 1 0,-1 0 0,0 1 0,1 0 0,-11 6 0,-5 3 0,1 0 0,0 2 0,2 1 0,-23 20 0,16-11 0,1 1 0,1 1 0,2 1 0,0 1 0,2 1 0,-23 41 0,35-53 0,1 0 0,0 0 0,1 1 0,1 1 0,0-1 0,2 1 0,0-1 0,1 1 0,1 0 0,1 1 0,1-1 0,0 0 0,5 28 0,-3-35 0,1 0 0,0-1 0,1 1 0,0-1 0,1 0 0,0 0 0,1-1 0,0 0 0,0 0 0,1 0 0,1 0 0,9 9 0,-5-9 0,0 0 0,0 0 0,1-1 0,0-1 0,0 0 0,1-1 0,0 0 0,25 7 0,-15-7 0,1-1 0,0-1 0,0-1 0,0-1 0,0-2 0,1 0 0,-1-2 0,0-1 0,1-1 0,-1-1 0,34-10 0,-37 7-341,-2-1 0,1-1-1,35-22 1,-11 1-6485</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09.237"/>
    </inkml:context>
    <inkml:brush xml:id="br0">
      <inkml:brushProperty name="width" value="0.05" units="cm"/>
      <inkml:brushProperty name="height" value="0.05" units="cm"/>
    </inkml:brush>
  </inkml:definitions>
  <inkml:trace contextRef="#ctx0" brushRef="#br0">217 113 24575,'0'-11'0,"1"1"0,-1 0 0,-1-1 0,0 1 0,-4-19 0,5 27 0,-1 0 0,1 1 0,-1-1 0,1 1 0,-1-1 0,0 1 0,0-1 0,0 1 0,1 0 0,-1-1 0,0 1 0,-1 0 0,1 0 0,0-1 0,0 1 0,-1 0 0,1 0 0,0 1 0,-1-1 0,1 0 0,-1 0 0,1 1 0,-1-1 0,1 1 0,-1-1 0,1 1 0,-1-1 0,0 1 0,1 0 0,-1 0 0,0 0 0,1 0 0,-1 0 0,0 0 0,1 1 0,-1-1 0,-2 1 0,-2 1 0,1 1 0,0-1 0,-1 1 0,1-1 0,0 2 0,0-1 0,1 0 0,-1 1 0,1 0 0,0 0 0,0 1 0,0-1 0,0 1 0,-4 7 0,-4 7 0,1 1 0,-11 28 0,14-30 0,1 1 0,1-1 0,0 1 0,2 0 0,0 0 0,1 1 0,0 34 0,3-46 0,0-1 0,1 0 0,0 0 0,0 0 0,1 0 0,-1 0 0,2-1 0,-1 1 0,1 0 0,0-1 0,0 0 0,1 1 0,-1-1 0,1-1 0,1 1 0,-1-1 0,1 1 0,0-1 0,0 0 0,1-1 0,-1 0 0,1 0 0,0 0 0,11 5 0,-10-5 0,0-1 0,1 0 0,-1-1 0,0 0 0,1 0 0,-1-1 0,1 0 0,0 0 0,-1 0 0,1-1 0,0 0 0,0-1 0,-1 0 0,1 0 0,-1-1 0,1 1 0,-1-2 0,1 1 0,-1-1 0,0 0 0,0-1 0,0 1 0,-1-1 0,1-1 0,-1 1 0,0-1 0,-1 0 0,1-1 0,-1 1 0,0-1 0,0 0 0,0 0 0,-1-1 0,0 1 0,0-1 0,-1 0 0,0 0 0,3-11 0,-3 7 0,-2 0 0,1 0 0,-1 0 0,-1 0 0,0-1 0,-1 1 0,0 0 0,0 0 0,-1 0 0,-1 0 0,0 0 0,0 0 0,-1 1 0,-1-1 0,0 1 0,0 0 0,-10-13 0,10 15 0,-1 0 0,0 1 0,0 0 0,0 0 0,-1 1 0,0 0 0,0 0 0,-1 1 0,1 0 0,-1 0 0,-1 0 0,1 1 0,0 0 0,-1 1 0,0 0 0,0 1 0,0-1 0,0 2 0,0-1 0,0 1 0,-14 1 0,20 0 49,-1 0 0,1 1 0,0 0-1,-1 0 1,1 0 0,-5 2 0,8-3-82,-1 0 1,1 1 0,-1-1 0,1 0 0,-1 0-1,1 0 1,0 0 0,-1 1 0,1-1 0,-1 0-1,1 0 1,0 1 0,-1-1 0,1 0 0,0 1-1,-1-1 1,1 0 0,0 1 0,0-1 0,-1 1-1,1-1 1,0 0 0,0 1 0,0-1 0,-1 1-1,1-1 1,0 1 0,0-1 0,0 1 0,0-1-1,0 0 1,0 1 0,0-1 0,0 1 0,0-1-1,0 1 1,0-1 0,0 1 0,0-1 0,1 1-1,-1-1 1,0 0 0,0 1 0,0-1 0,1 1-1,-1-1 1,0 0 0,0 1 0,1-1 0,-1 0-1,0 1 1,1 0 0,9 5-6794</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09.860"/>
    </inkml:context>
    <inkml:brush xml:id="br0">
      <inkml:brushProperty name="width" value="0.05" units="cm"/>
      <inkml:brushProperty name="height" value="0.05" units="cm"/>
    </inkml:brush>
  </inkml:definitions>
  <inkml:trace contextRef="#ctx0" brushRef="#br0">51 189 24575,'5'-19'0,"-8"38"0,1 1 0,0-1 0,3 33 0,-1 3 0,-1-12 0,-3 1 0,-1-1 0,-22 82 0,27-124 0,0 0 0,0 0 0,0 0 0,-1 0 0,1 0 0,0 0 0,-1 0 0,1 0 0,0 0 0,-1 0 0,1-1 0,-1 1 0,0 0 0,1 0 0,-1 0 0,0-1 0,-1 2 0,-1-15 0,3-31 0,6-13 0,3 0 0,2 0 0,3 1 0,2 1 0,2 1 0,32-67 0,-46 113 0,0 0 0,1 1 0,0-1 0,6-7 0,-10 15 0,-1-1 0,1 0 0,-1 0 0,1 1 0,-1-1 0,1 0 0,0 1 0,-1-1 0,1 0 0,0 1 0,-1-1 0,1 1 0,0-1 0,0 1 0,0 0 0,-1-1 0,1 1 0,0 0 0,0-1 0,0 1 0,0 0 0,0 0 0,0 0 0,0 0 0,-1 0 0,1 0 0,0 0 0,0 0 0,0 0 0,0 0 0,0 1 0,0-1 0,0 0 0,-1 1 0,1-1 0,0 1 0,0-1 0,0 0 0,-1 1 0,1 0 0,0-1 0,-1 1 0,1-1 0,0 1 0,-1 0 0,1 0 0,-1-1 0,1 1 0,-1 0 0,1 0 0,-1-1 0,1 2 0,3 8 0,1 0 0,-1 0 0,-1 1 0,0-1 0,-1 1 0,0-1 0,1 12 0,1 80 0,-4-72 0,-2 203 0,4-273 0,2 0 0,1 1 0,18-66 0,-15 75 0,2 2 0,0-1 0,2 1 0,2 1 0,30-48 0,-38 67 0,0 0 0,1 0 0,0 1 0,1 0 0,14-10 0,-20 15 0,0 0 0,1 1 0,-1 0 0,1 0 0,0 0 0,-1 0 0,1 0 0,0 0 0,-1 0 0,1 1 0,4-1 0,-6 2 0,1-1 0,-1 0 0,1 0 0,0 1 0,-1-1 0,1 1 0,-1-1 0,1 1 0,-1-1 0,1 1 0,-1 0 0,0 0 0,1 0 0,-1 0 0,0 0 0,0 0 0,0 0 0,0 0 0,0 1 0,0-1 0,1 2 0,2 3 0,-1 0 0,-1 0 0,1 0 0,-1 0 0,0 0 0,0 1 0,-1-1 0,2 12 0,-1 57 0,-2-55 0,0 41-455,-2 1 0,-22 120 0,19-158-6371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10.511"/>
    </inkml:context>
    <inkml:brush xml:id="br0">
      <inkml:brushProperty name="width" value="0.05" units="cm"/>
      <inkml:brushProperty name="height" value="0.05" units="cm"/>
    </inkml:brush>
  </inkml:definitions>
  <inkml:trace contextRef="#ctx0" brushRef="#br0">53 198 24575,'0'-56'0,"1"140"0,-5 144 0,1-194 0,-1-1 0,-2 1 0,-1-1 0,-18 52 0,22-101 0,1-13 0,6-7 0,1 1 0,1 0 0,2 0 0,22-59 0,67-126 0,-92 209 0,23-40 0,-27 48 0,1 1 0,0-1 0,-1 1 0,1 0 0,0-1 0,1 1 0,-1 0 0,0 0 0,1 0 0,-1 1 0,1-1 0,-1 0 0,1 1 0,0 0 0,3-2 0,-5 3 0,-1 0 0,1 0 0,0 1 0,0-1 0,0 0 0,0 0 0,-1 0 0,1 0 0,0 1 0,0-1 0,-1 0 0,1 1 0,0-1 0,0 1 0,-1-1 0,1 1 0,0-1 0,-1 1 0,1-1 0,-1 1 0,1 0 0,-1-1 0,1 1 0,-1 0 0,1-1 0,-1 1 0,1 0 0,-1 0 0,0 0 0,1 0 0,7 28 0,-8-27 0,3 13 0,-2 0 0,0 0 0,0 0 0,-1 0 0,-1 0 0,-4 20 0,-25 85 0,24-100 0,-17 36 0,52-90 0,39-74 0,29-43 0,-78 125 0,1 1 0,2 1 0,35-32 0,-55 53 0,1 1 0,-1 0 0,1 0 0,0 1 0,-1-1 0,1 1 0,0-1 0,0 1 0,0 0 0,0 0 0,0 0 0,4 0 0,-5 1 0,-1 0 0,1 0 0,-1 0 0,0 0 0,1 1 0,-1-1 0,0 0 0,1 1 0,-1-1 0,0 1 0,0 0 0,0-1 0,1 1 0,-1 0 0,0 0 0,0 0 0,0 0 0,0 0 0,0 0 0,-1 0 0,1 0 0,0 0 0,0 0 0,-1 0 0,1 1 0,0-1 0,-1 0 0,1 0 0,-1 1 0,1 1 0,2 9 0,0 1 0,-1-1 0,0 0 0,-1 1 0,-1 21 0,-8 67 0,3-59 0,-4 50 181,-10 169-1727,19-237-5280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10.914"/>
    </inkml:context>
    <inkml:brush xml:id="br0">
      <inkml:brushProperty name="width" value="0.05" units="cm"/>
      <inkml:brushProperty name="height" value="0.05" units="cm"/>
    </inkml:brush>
  </inkml:definitions>
  <inkml:trace contextRef="#ctx0" brushRef="#br0">65 55 24575,'0'-2'0,"-1"-1"0,1 0 0,0 1 0,-1-1 0,1 0 0,-1 1 0,0-1 0,-1-3 0,2 5 0,0 1 0,0 0 0,0 0 0,-1 0 0,1-1 0,0 1 0,0 0 0,0 0 0,0 0 0,-1-1 0,1 1 0,0 0 0,0 0 0,0 0 0,-1 0 0,1-1 0,0 1 0,0 0 0,-1 0 0,1 0 0,0 0 0,0 0 0,-1 0 0,1 0 0,0 0 0,0 0 0,-1 0 0,1 0 0,0 0 0,0 0 0,-1 0 0,1 0 0,0 0 0,-11 13 0,4 4 0,1-1 0,1 1 0,1 1 0,0-1 0,2 0 0,-2 35 0,0-14 0,1-1 0,1 1 0,5 60 0,-1-78 0,1-1 0,1 1 0,0-1 0,2 1 0,0-1 0,14 29 0,-18-45 0,0 1 0,0 0 0,0-1 0,1 1 0,-1-1 0,1 0 0,0 0 0,0 0 0,0 0 0,0-1 0,7 5 0,-8-6 0,0 0 0,0 0 0,0-1 0,0 1 0,0-1 0,0 0 0,0 1 0,0-1 0,0 0 0,0 0 0,0 0 0,0 0 0,0-1 0,0 1 0,0-1 0,0 1 0,0-1 0,0 1 0,0-1 0,0 0 0,0 0 0,0 0 0,-1 0 0,1 0 0,2-3 0,6-4 0,-1-1 0,-1 0 0,1-1 0,-2 0 0,1 0 0,10-20 0,30-70 0,-31 60 0,-3 0 0,-1-1 0,-2 0 0,-2-1 0,-1 0 0,1-46 0,-8 80 0,-1 1 0,-1-1 0,0 0 0,0 0 0,-3-11 0,4 18 0,0 0 0,0 0 0,-1 0 0,1 0 0,0 0 0,-1 0 0,1 0 0,-1 0 0,1 0 0,-1 0 0,1 0 0,-1 0 0,0 0 0,1 0 0,-1 1 0,0-1 0,0 0 0,1 1 0,-1-1 0,0 0 0,0 1 0,0-1 0,0 1 0,0 0 0,0-1 0,0 1 0,0 0 0,0-1 0,0 1 0,0 0 0,0 0 0,0 0 0,0 0 0,0 0 0,0 0 0,0 0 0,0 0 0,0 0 0,0 1 0,0-1 0,0 0 0,0 1 0,0-1 0,0 1 0,0-1 0,0 1 0,0-1 0,0 1 0,-1 1 0,-4 3-195,-1 0 0,2 1 0,-1 0 0,1 0 0,0 1 0,-7 11 0,0 0-6631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11.240"/>
    </inkml:context>
    <inkml:brush xml:id="br0">
      <inkml:brushProperty name="width" value="0.05" units="cm"/>
      <inkml:brushProperty name="height" value="0.05" units="cm"/>
    </inkml:brush>
  </inkml:definitions>
  <inkml:trace contextRef="#ctx0" brushRef="#br0">0 146 24575,'3'-1'0,"-1"0"0,0-1 0,0 1 0,0-1 0,0 1 0,0-1 0,0 1 0,0-1 0,-1 0 0,1 0 0,0 0 0,-1 0 0,0 0 0,2-4 0,-1 3 0,12-20 0,-5 8 0,21-27 0,-28 39 0,1 0 0,-1 1 0,1-1 0,0 0 0,0 1 0,0 0 0,0 0 0,0 0 0,0 0 0,1 0 0,-1 1 0,1-1 0,-1 1 0,7-2 0,-9 3 0,0 0 0,0 0 0,0 0 0,0 0 0,0 0 0,0 0 0,0 0 0,0 0 0,0 1 0,0-1 0,0 0 0,0 1 0,0-1 0,0 1 0,0-1 0,0 1 0,0-1 0,0 1 0,0 0 0,-1-1 0,1 1 0,0 0 0,1 1 0,-1 0 0,0 1 0,1-1 0,-1 1 0,0-1 0,0 1 0,0-1 0,-1 1 0,2 5 0,-1 4 0,-1-1 0,1 1 0,-3 14 0,-10 55 0,-4 0 0,-3 0 0,-32 82 0,24-92-1365,15-46-5461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11.581"/>
    </inkml:context>
    <inkml:brush xml:id="br0">
      <inkml:brushProperty name="width" value="0.05" units="cm"/>
      <inkml:brushProperty name="height" value="0.05" units="cm"/>
    </inkml:brush>
  </inkml:definitions>
  <inkml:trace contextRef="#ctx0" brushRef="#br0">1 275 24575,'0'-14'0,"2"-60"0,-1 66 0,0 0 0,0 0 0,1 0 0,0 0 0,0 1 0,7-14 0,-9 20 0,0 1 0,0-1 0,1 1 0,-1-1 0,0 1 0,0-1 0,1 1 0,-1-1 0,0 1 0,0 0 0,1-1 0,-1 1 0,0 0 0,1-1 0,-1 1 0,1 0 0,-1-1 0,1 1 0,-1 0 0,0 0 0,1-1 0,-1 1 0,1 0 0,-1 0 0,1 0 0,-1 0 0,1 0 0,-1 0 0,1 0 0,-1 0 0,1 0 0,-1 0 0,1 0 0,-1 0 0,1 0 0,0 0 0,0 1 0,1 0 0,-1 0 0,0 0 0,1 1 0,-1-1 0,0 0 0,0 0 0,0 1 0,0-1 0,0 1 0,0 1 0,18 41 0,14 87 0,7 20 0,-34-132 0,1-2 0,1 1 0,1-1 0,0 0 0,22 30 0,-25-41 0,-1 0 0,1 0 0,0 0 0,0-1 0,0 0 0,1 0 0,0-1 0,13 7 0,-18-10 0,0 0 0,0 0 0,0 0 0,0-1 0,1 1 0,-1 0 0,0-1 0,0 0 0,1 0 0,-1 0 0,0 0 0,1 0 0,-1 0 0,0 0 0,1-1 0,-1 1 0,0-1 0,0 0 0,0 1 0,1-1 0,-1 0 0,0 0 0,0-1 0,0 1 0,-1 0 0,1-1 0,0 1 0,0-1 0,-1 1 0,1-1 0,-1 0 0,1 0 0,-1 0 0,0 0 0,2-3 0,1-3 0,0-1 0,-1 0 0,0 0 0,-1 0 0,1 0 0,-2 0 0,2-14 0,-1-71 0,-2 62 0,0-37 0,1-13 0,-12-114 0,10 193 0,1-3 0,-1 0 0,0 0 0,0 0 0,-1 0 0,0 0 0,-4-8 0,6 13 0,0 1 0,0 0 0,0-1 0,0 1 0,-1 0 0,1 0 0,0-1 0,0 1 0,-1 0 0,1 0 0,0-1 0,0 1 0,-1 0 0,1 0 0,0 0 0,-1-1 0,1 1 0,0 0 0,0 0 0,-1 0 0,1 0 0,0 0 0,-1 0 0,1 0 0,0 0 0,-1 0 0,1 0 0,0 0 0,-1 0 0,1 0 0,0 0 0,-1 0 0,1 0 0,0 0 0,-1 0 0,1 0 0,0 1 0,-1-1 0,1 0 0,0 0 0,-1 0 0,1 0 0,0 1 0,0-1 0,-1 0 0,1 0 0,0 1 0,0-1 0,0 0 0,-1 0 0,1 1 0,0-1 0,0 0 0,0 1 0,0-1 0,0 0 0,-1 1 0,1-1 0,0 0 0,0 1 0,0-1 0,-8 23 0,3 8 0,1 0 0,2 0 0,2 56 0,4-32 0,16 70 0,-4-53-1365,-9-45-5461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06.787"/>
    </inkml:context>
    <inkml:brush xml:id="br0">
      <inkml:brushProperty name="width" value="0.05" units="cm"/>
      <inkml:brushProperty name="height" value="0.05" units="cm"/>
    </inkml:brush>
  </inkml:definitions>
  <inkml:trace contextRef="#ctx0" brushRef="#br0">61 14 24575,'-3'0'0,"0"-2"0,-1-5 0,1 2 0,1 6 0,1 4 0,-3 5 0,0 6 0,-5 7 0,-5 5 0,1-3-8191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11.908"/>
    </inkml:context>
    <inkml:brush xml:id="br0">
      <inkml:brushProperty name="width" value="0.05" units="cm"/>
      <inkml:brushProperty name="height" value="0.05" units="cm"/>
    </inkml:brush>
  </inkml:definitions>
  <inkml:trace contextRef="#ctx0" brushRef="#br0">1 119 24575,'3'-8'0,"0"0"0,-1-1 0,3-15 0,-4 18 0,0 0 0,0 0 0,1 1 0,0-1 0,0 0 0,0 1 0,0-1 0,1 1 0,5-8 0,-8 13 0,0 0 0,0-1 0,0 1 0,0 0 0,1-1 0,-1 1 0,0 0 0,0 0 0,1-1 0,-1 1 0,0 0 0,1 0 0,-1-1 0,0 1 0,1 0 0,-1 0 0,0 0 0,1 0 0,-1-1 0,0 1 0,1 0 0,-1 0 0,0 0 0,1 0 0,-1 0 0,1 0 0,-1 0 0,0 0 0,1 0 0,-1 0 0,0 0 0,1 0 0,-1 0 0,1 0 0,-1 1 0,0-1 0,1 0 0,-1 0 0,0 0 0,1 0 0,-1 1 0,0-1 0,0 0 0,1 0 0,-1 1 0,0-1 0,0 0 0,1 1 0,-1-1 0,0 1 0,8 20 0,-2 24 0,-2 1 0,-5 88 0,1-104 0,-29 337-1365,25-339-5461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12.513"/>
    </inkml:context>
    <inkml:brush xml:id="br0">
      <inkml:brushProperty name="width" value="0.05" units="cm"/>
      <inkml:brushProperty name="height" value="0.05" units="cm"/>
    </inkml:brush>
  </inkml:definitions>
  <inkml:trace contextRef="#ctx0" brushRef="#br0">271 223 24575,'0'-6'0,"-1"-1"0,0 0 0,-1 1 0,1-1 0,-1 1 0,0-1 0,-1 1 0,0 0 0,0 0 0,-7-10 0,2 5 0,0-1 0,-1 1 0,-21-20 0,26 28 0,1 0 0,-1 0 0,0 0 0,1 0 0,-1 1 0,-1 0 0,1 0 0,-8-3 0,10 4 0,0 1 0,0 0 0,0 0 0,0 0 0,1 0 0,-1 0 0,0 0 0,0 0 0,0 1 0,0-1 0,0 1 0,1-1 0,-1 1 0,0 0 0,0 0 0,1 0 0,-1 0 0,0 0 0,1 0 0,-1 0 0,1 0 0,0 1 0,-1-1 0,-1 3 0,-5 6 0,0 1 0,1 0 0,1 0 0,0 0 0,0 1 0,-6 21 0,-17 77 0,23-78 0,1-1 0,1 1 0,2 0 0,3 57 0,1-76 0,0 0 0,0 0 0,1 0 0,1 0 0,0 0 0,7 13 0,-7-19 0,0 0 0,0 0 0,1 0 0,0-1 0,0 1 0,0-1 0,1-1 0,0 1 0,0-1 0,0 0 0,8 5 0,-5-6 0,-1 0 0,1 0 0,0-1 0,0 0 0,0-1 0,0 0 0,1 0 0,-1-1 0,0 0 0,1-1 0,-1 0 0,1 0 0,-1-1 0,12-3 0,1 0 0,0-2 0,-1 0 0,0-1 0,40-20 0,-40 15 0,-1 0 0,0-2 0,-1 0 0,0-1 0,-1-1 0,-1-1 0,-1 0 0,0-1 0,18-27 0,-26 32 0,0 0 0,0 0 0,-1-1 0,0 0 0,-2 0 0,1 0 0,-2-1 0,0 0 0,-1 0 0,0 0 0,-1 0 0,-1 0 0,0 0 0,-1-1 0,-4-23 0,4 33 0,-1 0 0,-1 0 0,1 0 0,-1 0 0,0 0 0,0 1 0,-1-1 0,0 1 0,0-1 0,0 1 0,-1 0 0,1 0 0,-7-5 0,10 9 0,-1 1 0,1 0 0,0-1 0,-1 1 0,1 0 0,-1-1 0,1 1 0,-1 0 0,1 0 0,-1-1 0,1 1 0,-1 0 0,0 0 0,1 0 0,-1 0 0,1 0 0,-1 0 0,1 0 0,-1 0 0,0 0 0,1 0 0,-1 0 0,1 0 0,-1 0 0,1 0 0,-1 1 0,1-1 0,-1 0 0,1 0 0,-1 1 0,1-1 0,-1 0 0,1 0 0,-1 1 0,1-1 0,-1 1 0,1-1 0,0 0 0,-1 1 0,1-1 0,0 1 0,-1-1 0,1 1 0,0-1 0,0 1 0,-1-1 0,1 1 0,0 0 0,0-1 0,0 1 0,0-1 0,0 1 0,0-1 0,0 1 0,-4 36 0,3-35 0,0 89 0,1-30 0,-10 77 0,5-108 0,2-3 0,-2 1 0,-14 47 0,19-75 0,0-1 0,0 1 0,0 0 0,0 0 0,0 0 0,0 0 0,0 0 0,0 0 0,0 0 0,0 0 0,0 0 0,0 0 0,0 0 0,-1 0 0,1 0 0,0 0 0,0 0 0,0 0 0,0 0 0,0 0 0,0 0 0,0 0 0,0 0 0,0 0 0,0 0 0,0 0 0,-1 0 0,1 0 0,0 0 0,0 0 0,0 0 0,0 0 0,0 0 0,0 0 0,0 0 0,0 0 0,0 0 0,0 1 0,0-1 0,0 0 0,0 0 0,0 0 0,-1 0 0,1 0 0,0 0 0,0 0 0,0 0 0,0 0 0,0 0 0,0 0 0,0 0 0,0 1 0,0-1 0,0 0 0,0 0 0,0 0 0,0 0 0,0 0 0,-1-12 0,1-18 0,35-219 0,-22 184 0,38-112 0,-49 173 0,3-10 0,0 0 0,10-15 0,-14 27 0,0 0 0,0-1 0,1 1 0,-1 0 0,1 0 0,-1 0 0,1 0 0,0 1 0,-1-1 0,1 0 0,0 1 0,0-1 0,0 1 0,1 0 0,-1-1 0,0 1 0,0 0 0,1 0 0,-1 1 0,5-2 0,-5 2 0,0 1 0,0-1 0,0 1 0,0 0 0,1 0 0,-2 0 0,1 0 0,0 0 0,0 0 0,0 0 0,0 1 0,-1-1 0,1 0 0,0 1 0,-1 0 0,1-1 0,-1 1 0,0 0 0,0 0 0,0 0 0,0 0 0,0 0 0,0 0 0,1 2 0,3 9 0,0 1 0,5 19 0,-9-29 0,13 68 0,9 114 0,-15-103 0,4 57-1365,-11-106-5461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12.872"/>
    </inkml:context>
    <inkml:brush xml:id="br0">
      <inkml:brushProperty name="width" value="0.05" units="cm"/>
      <inkml:brushProperty name="height" value="0.05" units="cm"/>
    </inkml:brush>
  </inkml:definitions>
  <inkml:trace contextRef="#ctx0" brushRef="#br0">73 590 24575,'-14'-6'0,"7"3"0,0 0 0,1-1 0,0 1 0,-1-1 0,1 0 0,-5-6 0,10 9 0,0 0 0,0 0 0,0 0 0,1 0 0,-1 1 0,1-2 0,-1 1 0,1 0 0,-1 0 0,1 0 0,-1 0 0,1 0 0,0 0 0,0 0 0,-1 0 0,1-1 0,0 1 0,0-1 0,1 0 0,-1 0 0,1 0 0,0 1 0,-1-1 0,1 0 0,0 1 0,0-1 0,0 1 0,0-1 0,0 1 0,0-1 0,1 1 0,-1 0 0,0-1 0,2 0 0,10-8 0,0 1 0,1 0 0,-1 1 0,23-9 0,63-21 0,-74 29 0,-5 2 0,84-33 0,-89 33 0,0-1 0,0 0 0,0-1 0,18-16 0,-28 21 0,-1-1 0,0 0 0,0 0 0,0-1 0,-1 1 0,0-1 0,0 0 0,0 0 0,-1 0 0,1 0 0,-2 0 0,1 0 0,-1-1 0,0 1 0,0 0 0,0-1 0,-1 1 0,-1-13 0,-1-8 0,-2-1 0,-14-52 0,18 78 0,-12-37 0,9 37 0,1 10 0,0 11 0,19 260 0,-16-43-1365,-1-209-5461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13.198"/>
    </inkml:context>
    <inkml:brush xml:id="br0">
      <inkml:brushProperty name="width" value="0.05" units="cm"/>
      <inkml:brushProperty name="height" value="0.05" units="cm"/>
    </inkml:brush>
  </inkml:definitions>
  <inkml:trace contextRef="#ctx0" brushRef="#br0">80 53 24575,'10'-27'0,"-10"26"0,0 0 0,1 0 0,-1 0 0,0 0 0,0 0 0,0 0 0,0 0 0,0 0 0,0 0 0,0 0 0,0 0 0,0 0 0,0 0 0,-1 0 0,1 0 0,0 0 0,-1 0 0,1 0 0,-1 0 0,1 0 0,-1 0 0,0-1 0,0 2 0,1 0 0,0-1 0,-1 1 0,1 0 0,0 0 0,0 0 0,-1 0 0,1 0 0,0 0 0,-1 0 0,1 0 0,0 0 0,-1 0 0,1 0 0,0 0 0,-1 0 0,1 0 0,0 0 0,0 0 0,-1 0 0,1 0 0,0 1 0,-1-1 0,1 0 0,0 0 0,0 0 0,-1 0 0,1 1 0,0-1 0,0 0 0,-1 0 0,1 1 0,0-1 0,0 0 0,0 0 0,-1 1 0,1-1 0,0 0 0,0 0 0,0 1 0,0-1 0,0 0 0,0 1 0,-6 16 0,5-16 0,-8 41 0,1 0 0,-3 72 0,5-36 0,-22 135-1365,23-181-5461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13.527"/>
    </inkml:context>
    <inkml:brush xml:id="br0">
      <inkml:brushProperty name="width" value="0.05" units="cm"/>
      <inkml:brushProperty name="height" value="0.05" units="cm"/>
    </inkml:brush>
  </inkml:definitions>
  <inkml:trace contextRef="#ctx0" brushRef="#br0">90 52 24575,'0'-1'0,"1"-5"0,-2 0 0,1 1 0,-1-1 0,-1-9 0,2 15 0,-1-1 0,1 0 0,0 1 0,0-1 0,0 1 0,-1-1 0,1 0 0,0 1 0,-1-1 0,1 1 0,0-1 0,-1 1 0,1-1 0,-1 1 0,1-1 0,-1 1 0,1-1 0,-1 1 0,1 0 0,-1-1 0,1 1 0,-1 0 0,0-1 0,1 1 0,-1 0 0,1 0 0,-1 0 0,0 0 0,1-1 0,-1 1 0,0 0 0,1 0 0,-1 0 0,0 0 0,1 0 0,-1 1 0,0-1 0,1 0 0,-1 0 0,1 0 0,-1 0 0,0 1 0,1-1 0,-1 0 0,1 1 0,-1-1 0,1 0 0,-1 1 0,1-1 0,-1 1 0,0 0 0,-3 3 0,0-1 0,1 1 0,-1 0 0,1 0 0,0 0 0,0 0 0,0 1 0,1-1 0,0 1 0,0 0 0,0 0 0,0 0 0,-1 8 0,-2 9 0,-2 39 0,2-20 0,3-1 0,1 1 0,3 0 0,1-1 0,11 56 0,-12-89 0,0 1 0,0-1 0,1 0 0,0 0 0,1 0 0,0 0 0,0-1 0,0 1 0,1-1 0,5 6 0,-8-10 0,0 0 0,1 0 0,-1 0 0,1 0 0,-1 0 0,1-1 0,0 1 0,0-1 0,-1 0 0,1 0 0,0 1 0,0-2 0,0 1 0,0 0 0,1-1 0,-1 1 0,0-1 0,0 0 0,0 0 0,0-1 0,0 1 0,0 0 0,1-1 0,-1 0 0,0 0 0,5-2 0,-1-1 0,1 0 0,-1-1 0,0 1 0,0-2 0,0 1 0,-1-1 0,1 0 0,-2 0 0,1-1 0,-1 0 0,0 0 0,0 0 0,-1 0 0,7-15 0,-2-1 0,0 0 0,-1-1 0,8-47 0,-12 48 0,-1-2 0,-2 1 0,-1-40 0,-1 49 0,-1-1 0,-1 1 0,0 0 0,-1 0 0,0 1 0,-12-27 0,15 38 0,-1 0 0,1 1 0,0-1 0,-1 1 0,0 0 0,1-1 0,-1 1 0,0 0 0,0 0 0,0 0 0,-1 0 0,1 0 0,0 1 0,-1-1 0,1 1 0,-1-1 0,0 1 0,-4-1 0,5 1 0,0 1 0,-1 0 0,1 0 0,0 1 0,0-1 0,-1 0 0,1 1 0,0-1 0,0 1 0,0 0 0,0-1 0,0 1 0,0 0 0,0 1 0,0-1 0,0 0 0,0 0 0,1 1 0,-1-1 0,0 1 0,1 0 0,-1-1 0,1 1 0,-2 2 0,0 1-151,0 0-1,0 0 0,0 0 0,1 0 1,-1 0-1,1 1 0,1-1 1,-2 8-1,0 3-6674</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13.883"/>
    </inkml:context>
    <inkml:brush xml:id="br0">
      <inkml:brushProperty name="width" value="0.05" units="cm"/>
      <inkml:brushProperty name="height" value="0.05" units="cm"/>
    </inkml:brush>
  </inkml:definitions>
  <inkml:trace contextRef="#ctx0" brushRef="#br0">54 33 24575,'4'-10'0,"-3"8"0,-1 1 0,1-1 0,-1 0 0,1 1 0,0-1 0,0 1 0,0-1 0,0 1 0,0 0 0,0-1 0,0 1 0,0 0 0,1 0 0,0-2 0,-1 4 0,-1-1 0,0 0 0,1 0 0,-1 1 0,0-1 0,1 0 0,-1 1 0,0-1 0,0 0 0,0 1 0,1-1 0,-1 1 0,0-1 0,0 0 0,0 1 0,0-1 0,0 1 0,0-1 0,1 1 0,-1-1 0,0 1 0,0-1 0,0 0 0,-1 1 0,1-1 0,0 1 0,0-1 0,0 1 0,-1 16 0,-33 180 0,0 3 0,29-158 0,2-1 0,5 76 0,1-98-1365,1-6-5461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14.243"/>
    </inkml:context>
    <inkml:brush xml:id="br0">
      <inkml:brushProperty name="width" value="0.05" units="cm"/>
      <inkml:brushProperty name="height" value="0.05" units="cm"/>
    </inkml:brush>
  </inkml:definitions>
  <inkml:trace contextRef="#ctx0" brushRef="#br0">28 178 24575,'-6'-15'0,"1"0"0,0 0 0,1 0 0,-3-22 0,7 35 0,0 1 0,0 0 0,-1-1 0,1 1 0,0 0 0,0 0 0,1-1 0,-1 1 0,0 0 0,0-1 0,1 1 0,-1 0 0,1-2 0,-1 3 0,0 0 0,1-1 0,-1 1 0,0 0 0,1-1 0,-1 1 0,0 0 0,1-1 0,-1 1 0,0 0 0,1 0 0,-1-1 0,0 1 0,1 0 0,-1 0 0,1 0 0,-1 0 0,0 0 0,1-1 0,-1 1 0,1 0 0,-1 0 0,1 0 0,-1 0 0,1 0 0,1 1 0,0-1 0,0 1 0,0 0 0,0 0 0,0 0 0,-1 0 0,1 0 0,0 0 0,-1 0 0,1 0 0,-1 1 0,1-1 0,-1 0 0,0 1 0,2 2 0,8 14 0,-2 0 0,0 0 0,-1 1 0,-1 0 0,-1 1 0,6 27 0,0-1 0,42 113 0,-44-134 0,2 0 0,1-1 0,1 0 0,18 23 0,-30-45 0,-1 0 0,1 0 0,-1 0 0,1 0 0,0 0 0,0-1 0,0 1 0,0 0 0,0-1 0,0 0 0,0 1 0,1-1 0,-1 0 0,0 0 0,1 0 0,-1-1 0,4 2 0,-5-2 0,1-1 0,0 1 0,0 0 0,-1-1 0,1 1 0,0-1 0,-1 0 0,1 0 0,0 1 0,-1-1 0,1 0 0,-1 0 0,0 0 0,1-1 0,-1 1 0,0 0 0,1 0 0,-1-1 0,0 1 0,0-1 0,0 1 0,0-1 0,-1 1 0,2-4 0,4-6 0,-2-1 0,0 1 0,0-1 0,-1 0 0,-1 1 0,3-22 0,-3-77 0,-2 75 0,-1-67 0,-15-103 0,11 181 0,0 18 0,0 15 0,-4 29 0,2 1 0,-5 57 0,5-27 0,-24 176-1365,26-200-5461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14.696"/>
    </inkml:context>
    <inkml:brush xml:id="br0">
      <inkml:brushProperty name="width" value="0.05" units="cm"/>
      <inkml:brushProperty name="height" value="0.05" units="cm"/>
    </inkml:brush>
  </inkml:definitions>
  <inkml:trace contextRef="#ctx0" brushRef="#br0">302 255 24575,'3'-10'0,"1"-1"0,-1 1 0,-1-1 0,0 1 0,1-12 0,3-12 0,-5 27 0,0 1 0,0-1 0,0 1 0,-1-1 0,0 0 0,0 1 0,0-1 0,-1 0 0,0 1 0,-4-11 0,4 13 0,-1 0 0,0 0 0,0 1 0,0-1 0,0 1 0,-1 0 0,0 0 0,1 0 0,-1 0 0,0 0 0,0 0 0,-1 1 0,1-1 0,-1 1 0,1 0 0,-1 0 0,0 0 0,-5-1 0,5 1 0,-1 1 0,0-1 0,1 1 0,-1 1 0,0-1 0,0 1 0,0-1 0,1 1 0,-1 0 0,0 1 0,0 0 0,0-1 0,1 1 0,-1 1 0,0-1 0,1 1 0,-1 0 0,1 0 0,-1 0 0,1 0 0,0 1 0,0 0 0,0 0 0,1 0 0,-1 0 0,1 0 0,-1 1 0,1 0 0,-3 5 0,0-1 0,0 1 0,1 0 0,0 0 0,0 0 0,1 1 0,1-1 0,-1 1 0,2 0 0,-1 0 0,1 0 0,1 1 0,-1 18 0,4-7 0,1 0 0,1 1 0,0-2 0,2 1 0,1-1 0,0 0 0,16 31 0,85 134 0,-103-179 0,14 22 0,22 35 0,-38-58 0,0 0 0,0 0 0,-1 0 0,1 1 0,-1-1 0,-1 1 0,0-1 0,2 11 0,-3-15 0,0 0 0,0 1 0,-1-1 0,1 1 0,0-1 0,-1 0 0,1 1 0,-1-1 0,0 0 0,0 1 0,0-1 0,0 0 0,0 0 0,0 0 0,-1 0 0,1 0 0,-1 0 0,1 0 0,-5 3 0,3-3 0,-1 0 0,0 0 0,0 0 0,1 0 0,-1 0 0,-1-1 0,1 1 0,0-1 0,0 0 0,-7 0 0,-3 0 0,-1-1 0,1 0 0,0-1 0,-1 0 0,-23-7 0,25 5 0,1-1 0,-1-1 0,1 0 0,0-1 0,-14-9 0,20 12 0,1 0 0,0-1 0,1 1 0,-1-1 0,1 0 0,0-1 0,0 1 0,0-1 0,0 0 0,1 0 0,0 0 0,0 0 0,-5-11 0,8 12-68,-1 1 0,1-1-1,0 1 1,0-1 0,0 0 0,1 1-1,-1-1 1,1 0 0,0 1 0,0-1-1,0 1 1,0 0 0,1-1 0,-1 1-1,1 0 1,0 0 0,0 0-1,0 0 1,3-4 0,13-14-6758</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15.054"/>
    </inkml:context>
    <inkml:brush xml:id="br0">
      <inkml:brushProperty name="width" value="0.05" units="cm"/>
      <inkml:brushProperty name="height" value="0.05" units="cm"/>
    </inkml:brush>
  </inkml:definitions>
  <inkml:trace contextRef="#ctx0" brushRef="#br0">332 205 24575,'4'-4'0,"-1"0"0,0 0 0,0 0 0,0-1 0,0 1 0,-1-1 0,0 0 0,0 0 0,0 0 0,-1 0 0,0 0 0,1 0 0,-2 0 0,1-8 0,0 7 0,-1 0 0,0 0 0,0 0 0,-1 0 0,0 0 0,0 0 0,0 0 0,-1 0 0,1 0 0,-2 1 0,-4-12 0,5 14 0,0 0 0,-1 0 0,1 0 0,-1 0 0,1 0 0,-1 0 0,0 1 0,0-1 0,0 1 0,0 0 0,0 0 0,-1 0 0,1 0 0,-1 0 0,1 1 0,-1 0 0,1 0 0,-1 0 0,0 0 0,0 0 0,0 1 0,1 0 0,-1-1 0,0 1 0,0 1 0,0-1 0,-7 2 0,4 0 0,-1 1 0,1-1 0,-1 1 0,1 1 0,0-1 0,0 1 0,0 1 0,1-1 0,0 1 0,-1 0 0,2 1 0,-9 8 0,-4 9 0,1 0 0,1 2 0,1-1 0,1 2 0,1 0 0,2 0 0,-11 37 0,15-40 0,1 1 0,1 0 0,1 0 0,1 1 0,2-1 0,0 0 0,2 1 0,7 48 0,-6-62 0,0-1 0,1 1 0,1 0 0,0-1 0,1 1 0,0-1 0,0-1 0,1 1 0,0-1 0,10 12 0,-10-15 0,0 0 0,0 0 0,1 0 0,0-1 0,1 0 0,-1 0 0,1-1 0,0 0 0,0 0 0,0-1 0,0 0 0,1 0 0,13 2 0,-7-3-170,0-1-1,1 0 0,-1-1 1,0 0-1,0-2 0,1 1 1,22-7-1,6-5-6655</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15.394"/>
    </inkml:context>
    <inkml:brush xml:id="br0">
      <inkml:brushProperty name="width" value="0.05" units="cm"/>
      <inkml:brushProperty name="height" value="0.05" units="cm"/>
    </inkml:brush>
  </inkml:definitions>
  <inkml:trace contextRef="#ctx0" brushRef="#br0">24 0 24575,'-3'0'0,"-1"3"0,-3 1 0,0 3 0,5-1 0,4 0 0,6-2 0,1-4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08.629"/>
    </inkml:context>
    <inkml:brush xml:id="br0">
      <inkml:brushProperty name="width" value="0.05" units="cm"/>
      <inkml:brushProperty name="height" value="0.05" units="cm"/>
    </inkml:brush>
  </inkml:definitions>
  <inkml:trace contextRef="#ctx0" brushRef="#br0">9 46 24575,'0'-2'0,"0"-5"0,-3-1 0,-1-2 0,3 1 0,5-1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17.327"/>
    </inkml:context>
    <inkml:brush xml:id="br0">
      <inkml:brushProperty name="width" value="0.05" units="cm"/>
      <inkml:brushProperty name="height" value="0.05" units="cm"/>
    </inkml:brush>
  </inkml:definitions>
  <inkml:trace contextRef="#ctx0" brushRef="#br0">36 116 24575,'-4'-6'0,"0"1"0,0-1 0,1 0 0,-1 0 0,1 0 0,1 0 0,-1-1 0,1 1 0,0-1 0,1 0 0,-1 1 0,1-1 0,1 0 0,-1 0 0,2-10 0,1 13 0,1 9 0,2 9 0,4 22 0,-3 1 0,4 60 0,-8 78 0,-3-96 0,1 55 0,4 236 0,23 0 0,34-6-1112,-59-352 859,3 12-6573</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17.976"/>
    </inkml:context>
    <inkml:brush xml:id="br0">
      <inkml:brushProperty name="width" value="0.05" units="cm"/>
      <inkml:brushProperty name="height" value="0.05" units="cm"/>
    </inkml:brush>
  </inkml:definitions>
  <inkml:trace contextRef="#ctx0" brushRef="#br0">0 0 24575,'10'24'0,"-4"-11"0,11 34 0,-3 1 0,-1 1 0,8 74 0,2 154 0,-18-178 0,-4-91 0,38 458 0,-23-348 0,59 221 0,-64-302 0,-5-14 0,1 1 0,16 34 0,-14-47 0,-6-16 0,-5-24 0,-25-77-1365,15 69-5461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19.955"/>
    </inkml:context>
    <inkml:brush xml:id="br0">
      <inkml:brushProperty name="width" value="0.05" units="cm"/>
      <inkml:brushProperty name="height" value="0.05" units="cm"/>
    </inkml:brush>
  </inkml:definitions>
  <inkml:trace contextRef="#ctx0" brushRef="#br0">45 201 24575,'0'-3'0,"-1"0"0,0 0 0,0 0 0,0 1 0,-1-1 0,1 0 0,0 0 0,-1 1 0,0-1 0,0 1 0,0 0 0,0-1 0,-3-2 0,2 2 0,0 0 0,1 0 0,-1-1 0,1 1 0,-4-7 0,5 9 0,1-1 0,-1 1 0,1 0 0,0-1 0,0 1 0,-1 0 0,1-1 0,0 1 0,0 0 0,0-1 0,0 1 0,1 0 0,-1-1 0,0 1 0,1 0 0,-1-1 0,0 1 0,1 0 0,0 0 0,0-2 0,1 1 0,-1 0 0,1 0 0,0 0 0,0 0 0,0 0 0,0 0 0,0 1 0,1-1 0,3-2 0,6-1 0,0 0 0,0 1 0,19-4 0,-22 6 0,87-19 0,1 5 0,171-6 0,-220 20 0,0 3 0,76 9 0,-109-8 0,1 1 0,-1 0 0,-1 1 0,1 1 0,0 0 0,-1 1 0,0 1 0,-1 0 0,0 1 0,0 0 0,0 1 0,13 12 0,-22-17 29,0 1-1,0 0 1,0 0-1,-1 0 0,0 0 1,0 0-1,0 1 1,-1-1-1,0 1 1,0 0-1,2 8 1,-2-3-314,-1 0 1,0 1-1,0-1 1,-1 0-1,-2 13 1,0-7-6542</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21.433"/>
    </inkml:context>
    <inkml:brush xml:id="br0">
      <inkml:brushProperty name="width" value="0.05" units="cm"/>
      <inkml:brushProperty name="height" value="0.05" units="cm"/>
    </inkml:brush>
  </inkml:definitions>
  <inkml:trace contextRef="#ctx0" brushRef="#br0">86 129 24575,'0'0'0,"0"0"0,0 0 0,0 0 0,0 0 0,0 1 0,-1-1 0,1 0 0,0 0 0,0 0 0,0 0 0,0 0 0,-1 0 0,1 0 0,0 0 0,0 0 0,0 0 0,0 0 0,-1 0 0,1 0 0,0 0 0,0 0 0,0 0 0,-1 0 0,1 0 0,0 0 0,0 0 0,0 0 0,0 0 0,-1 0 0,1 0 0,0 0 0,0 0 0,0 0 0,0 0 0,-1-1 0,1 1 0,0 0 0,0 0 0,0 0 0,0 0 0,0 0 0,0 0 0,0-1 0,-1 1 0,1 0 0,0 0 0,0 0 0,0 0 0,0-1 0,0 1 0,0 0 0,0 0 0,0 0 0,0 0 0,0-1 0,0 1 0,-9 16 0,-1 18 0,3 0 0,0 1 0,3 0 0,-1 54 0,-1-6 0,-8 101 0,10-167 0,4-17 0,0 0 0,0 1 0,0-1 0,0 0 0,0 0 0,0 0 0,0 0 0,-1 0 0,1 0 0,0 0 0,0 0 0,0 0 0,0 0 0,0 0 0,0 0 0,0 0 0,0 0 0,-1 0 0,1 0 0,0 1 0,0-1 0,0 0 0,0 0 0,0 0 0,0 0 0,0-1 0,-1 1 0,1 0 0,0 0 0,0 0 0,0 0 0,0 0 0,0 0 0,0 0 0,0 0 0,-1 0 0,1 0 0,0 0 0,0 0 0,0 0 0,0 0 0,0 0 0,0 0 0,0-1 0,0 1 0,0 0 0,0 0 0,0 0 0,0 0 0,0 0 0,-1 0 0,1 0 0,0 0 0,0-1 0,0 1 0,0 0 0,0 0 0,-1-4 0,0 1 0,0-1 0,0 0 0,0 0 0,0 1 0,1-6 0,-2-44 0,3-1 0,3 1 0,1 0 0,3 1 0,2 0 0,3 0 0,1 1 0,33-73 0,-44 116 0,1 0 0,0 0 0,0 1 0,1 0 0,0 0 0,8-10 0,-11 15 0,-1 1 0,0 0 0,1 0 0,-1 0 0,0 0 0,1 0 0,-1 0 0,1 0 0,0 0 0,-1 1 0,1-1 0,-1 0 0,1 1 0,0-1 0,0 1 0,-1 0 0,1 0 0,0 0 0,0 0 0,-1 0 0,1 0 0,0 0 0,0 0 0,-1 1 0,1-1 0,0 1 0,0-1 0,-1 1 0,1 0 0,-1-1 0,1 1 0,-1 0 0,1 0 0,-1 0 0,1 0 0,-1 0 0,0 1 0,2 1 0,6 7 0,1 1 0,-2 0 0,0 0 0,0 1 0,-1 0 0,9 19 0,27 84 0,-37-100 0,11 34 49,42 131 228,-48-140-841,-3 0 1,7 65-1,-12-64-6262</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22.031"/>
    </inkml:context>
    <inkml:brush xml:id="br0">
      <inkml:brushProperty name="width" value="0.05" units="cm"/>
      <inkml:brushProperty name="height" value="0.05" units="cm"/>
    </inkml:brush>
  </inkml:definitions>
  <inkml:trace contextRef="#ctx0" brushRef="#br0">19 397 24575,'-1'-2'0,"-1"1"0,1 0 0,-1-1 0,1 1 0,0-1 0,-1 1 0,1-1 0,0 0 0,0 0 0,0 1 0,1-1 0,-1 0 0,0 0 0,1 0 0,-1 0 0,1 0 0,-1 0 0,1 0 0,0-3 0,0 3 0,1 0 0,0 0 0,-1 0 0,1 1 0,0-1 0,0 0 0,0 1 0,0-1 0,0 0 0,0 1 0,1-1 0,-1 1 0,1 0 0,-1-1 0,1 1 0,-1 0 0,1 0 0,-1 0 0,1 0 0,3-1 0,42-18 0,0 1 0,88-20 0,-73 22 0,-33 3 0,-17 7 0,-11 7 0,-1 0 0,0 0 0,0 0 0,0 0 0,0 0 0,1 0 0,-1 0 0,0 0 0,0 0 0,0 0 0,0 0 0,1 0 0,-1 0 0,0 0 0,0 0 0,0 0 0,0 0 0,0 0 0,1 0 0,-1 0 0,0 1 0,0-1 0,0 0 0,0 0 0,0 0 0,1 0 0,-1 0 0,0 0 0,0 0 0,0 1 0,0-1 0,0 0 0,0 0 0,0 0 0,0 0 0,0 0 0,0 1 0,0-1 0,1 0 0,-1 0 0,0 0 0,0 0 0,0 1 0,0-1 0,0 0 0,0 0 0,0 0 0,-1 0 0,1 1 0,0-1 0,0 12 0,0-10 0,5 218 0,1-13 0,-6-205 0,0 1 0,0-1 0,0 0 0,-1 0 0,1 0 0,-1 1 0,0-1 0,1 0 0,-1 0 0,0 0 0,-1 2 0,2-4 0,-1 0 0,1 1 0,0-1 0,0 0 0,0 0 0,-1 0 0,1 0 0,0 1 0,0-1 0,-1 0 0,1 0 0,0 0 0,0 0 0,-1 0 0,1 0 0,0 0 0,-1 1 0,1-1 0,0 0 0,0 0 0,-1 0 0,1 0 0,0 0 0,-1 0 0,1-1 0,0 1 0,0 0 0,-1 0 0,1 0 0,0 0 0,-12-12 0,5-2 0,0 0 0,1 0 0,0 0 0,-4-20 0,-11-63 0,20 96 0,-4-30 0,2 0 0,1 0 0,1 1 0,1-1 0,5-35 0,-1 42 0,0 0 0,1 0 0,2 0 0,0 1 0,2 0 0,21-42 0,-27 59 0,0 1 0,1 0 0,0 0 0,0 0 0,0 0 0,0 1 0,1 0 0,0 0 0,9-6 0,-13 9 0,1 0 0,0 0 0,-1 0 0,1 1 0,-1-1 0,1 1 0,0-1 0,-1 1 0,1 0 0,0 0 0,0 0 0,-1 0 0,1 0 0,0 0 0,-1 0 0,1 0 0,0 1 0,-1-1 0,1 1 0,0-1 0,-1 1 0,1-1 0,-1 1 0,1 0 0,-1 0 0,1 0 0,-1 0 0,1 0 0,-1 0 0,0 0 0,0 1 0,0-1 0,0 0 0,0 1 0,0-1 0,0 1 0,0-1 0,0 1 0,0 1 0,3 6 0,-1-1 0,0 1 0,0-1 0,-1 1 0,0 0 0,0 0 0,-1 0 0,0 0 0,-1 1 0,0-1 0,0 0 0,-1 0 0,-3 12 0,0-1 0,-1 0 0,-1 0 0,-1 0 0,-16 33 0,-5-7-1365,17-32-5461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22.512"/>
    </inkml:context>
    <inkml:brush xml:id="br0">
      <inkml:brushProperty name="width" value="0.05" units="cm"/>
      <inkml:brushProperty name="height" value="0.05" units="cm"/>
    </inkml:brush>
  </inkml:definitions>
  <inkml:trace contextRef="#ctx0" brushRef="#br0">1 241 24575,'1'27'0,"2"-1"0,1 1 0,1-1 0,1 0 0,1 0 0,20 46 0,-17-48 0,-4-10 0,0 1 0,-1 1 0,0-1 0,4 27 0,-12-42 0,-2-10 0,-7-15 0,1-7 0,1-1 0,1 0 0,2-1 0,-5-68 0,11 79 0,1 0 0,1 0 0,1 0 0,2 0 0,0 0 0,1 1 0,1 0 0,13-30 0,-17 45 0,1 1 0,1-1 0,-1 1 0,1 0 0,0 1 0,1-1 0,-1 1 0,1-1 0,0 1 0,1 1 0,-1-1 0,1 1 0,0 0 0,9-5 0,-12 8 0,1-1 0,0 1 0,-1 0 0,1 0 0,0 0 0,0 1 0,-1-1 0,1 1 0,0 0 0,0 0 0,0 0 0,0 1 0,-1-1 0,1 1 0,0 0 0,0 0 0,-1 0 0,1 1 0,-1-1 0,1 1 0,-1 0 0,1 0 0,-1 0 0,0 0 0,0 1 0,0-1 0,4 6 0,-1-1 0,0 0 0,0 0 0,-1 1 0,0 0 0,0 0 0,-1 0 0,0 0 0,-1 1 0,0 0 0,0-1 0,-1 1 0,0 0 0,0 0 0,-1 1 0,0-1 0,-1 0 0,0 0 0,-1 0 0,0 0 0,0 1 0,-4 13 0,2-12 0,0 0 0,-1-1 0,0 0 0,0 1 0,-1-1 0,-1-1 0,0 1 0,0-1 0,-1 0 0,0 0 0,0-1 0,-1 0 0,0 0 0,0-1 0,-1 0 0,0-1 0,-15 9 0,12-10-273,0 0 0,0 0 0,-1-2 0,-17 4 0,-6-1-6553</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23.436"/>
    </inkml:context>
    <inkml:brush xml:id="br0">
      <inkml:brushProperty name="width" value="0.05" units="cm"/>
      <inkml:brushProperty name="height" value="0.05" units="cm"/>
    </inkml:brush>
  </inkml:definitions>
  <inkml:trace contextRef="#ctx0" brushRef="#br0">0 425 24575,'3'-2'0,"2"6"0,5 9 0,1 7 0,-1-1 0,-1 2 0,0-1 0,-2 1 0,0 0 0,-2 1 0,0 0 0,-1-1 0,-2 1 0,0 1 0,-1-1 0,-3 31 0,2-51 0,0-1 0,0 0 0,0 1 0,0-1 0,-1 0 0,1 0 0,0 1 0,-1-1 0,1 0 0,-1 0 0,1 1 0,-1-1 0,0 0 0,1 0 0,-1 0 0,0 0 0,-1 2 0,1-3 0,1 0 0,-1 0 0,1 0 0,-1 0 0,0 0 0,1 1 0,-1-1 0,1 0 0,-1 0 0,0 0 0,1-1 0,-1 1 0,1 0 0,-1 0 0,1 0 0,-1 0 0,0 0 0,1-1 0,-1 1 0,1 0 0,-1-1 0,1 1 0,-1 0 0,1-1 0,0 1 0,-1-1 0,-3-2 0,1 0 0,0 0 0,0-1 0,1 0 0,-1 1 0,1-1 0,0 0 0,-3-7 0,0-4 0,2 1 0,-1-1 0,2 0 0,0 1 0,1-1 0,1 0 0,0 0 0,2-17 0,4-13 0,16-60 0,-9 55 0,38-94 0,-39 117 0,1 1 0,1 0 0,2 1 0,35-44 0,-45 62 0,0 0 0,1 1 0,0-1 0,0 2 0,1-1 0,-1 1 0,11-5 0,-16 8 0,0 2 0,0-1 0,0 0 0,0 0 0,1 1 0,-1-1 0,0 1 0,0-1 0,0 1 0,0 0 0,1 0 0,-1 0 0,0 0 0,0 0 0,0 1 0,0-1 0,0 0 0,1 1 0,-1 0 0,0 0 0,0-1 0,0 1 0,0 0 0,-1 1 0,1-1 0,0 0 0,0 0 0,-1 1 0,1-1 0,-1 1 0,1 0 0,-1-1 0,1 1 0,-1 0 0,2 4 0,1 2 0,0 1 0,-1-1 0,0 1 0,-1 0 0,0 0 0,0 0 0,-1 1 0,0-1 0,0 0 0,-1 1 0,0-1 0,-4 19 0,0-3 0,-1 0 0,-2-1 0,-15 38 0,11-35 0,-1-1 0,-1 0 0,-2-1 0,0-1 0,-2 0 0,-1-1 0,-28 29 0,44-50 0,0 0 0,0 1 0,0-1 0,0 0 0,0 0 0,-1 0 0,1 0 0,-1-1 0,1 1 0,-1-1 0,0 1 0,1-1 0,-1 0 0,0 0 0,-5 1 0,8-2 0,0 0 0,0 0 0,-1-1 0,1 1 0,0 0 0,0 0 0,0 0 0,-1-1 0,1 1 0,0 0 0,0 0 0,0-1 0,0 1 0,0 0 0,-1 0 0,1-1 0,0 1 0,0 0 0,0 0 0,0-1 0,0 1 0,0 0 0,0-1 0,0 1 0,0 0 0,0 0 0,0-1 0,0 1 0,0 0 0,0 0 0,1-1 0,-1 1 0,0 0 0,0-1 0,0 1 0,0 0 0,0 0 0,1 0 0,-1-1 0,0 1 0,0 0 0,0 0 0,0 0 0,1-1 0,8-11 0,-6 10 0,-1 0 0,1 0 0,0-1 0,0 2 0,0-1 0,0 0 0,0 1 0,0-1 0,0 1 0,0 0 0,1 0 0,-1 0 0,0 1 0,1-1 0,-1 1 0,6 0 0,-4 0 0,0 1 0,1 0 0,-1 0 0,0 0 0,0 1 0,0 0 0,0 0 0,0 0 0,7 5 0,6 6 0,-1 0 0,0 1 0,-2 1 0,17 19 0,-25-27 0,54 55-1365,-44-48-5461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23.841"/>
    </inkml:context>
    <inkml:brush xml:id="br0">
      <inkml:brushProperty name="width" value="0.05" units="cm"/>
      <inkml:brushProperty name="height" value="0.05" units="cm"/>
    </inkml:brush>
  </inkml:definitions>
  <inkml:trace contextRef="#ctx0" brushRef="#br0">1 261 24575,'5'-17'0,"-1"-1"0,-1 1 0,0 0 0,0-33 0,-3 50 0,-1 375 0,5-440 0,2 0 0,3 0 0,2 1 0,36-110 0,-44 166 0,0-1 0,0 1 0,1 0 0,0 0 0,0 0 0,8-10 0,-10 16 0,-1 1 0,0 0 0,0-1 0,0 1 0,1 0 0,-1 0 0,1 0 0,-1 0 0,1 0 0,-1 0 0,1 1 0,-1-1 0,1 1 0,0-1 0,-1 1 0,4-1 0,-3 1 0,-1 0 0,1 0 0,0 1 0,0-1 0,0 1 0,-1-1 0,1 1 0,0 0 0,-1 0 0,1 0 0,0-1 0,-1 2 0,1-1 0,-1 0 0,1 0 0,-1 0 0,0 1 0,0-1 0,2 2 0,4 6 0,0 1 0,-1-1 0,0 1 0,-1 1 0,0-1 0,4 13 0,18 71 0,-20-70 0,55 238-1365,-55-235-5461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24.480"/>
    </inkml:context>
    <inkml:brush xml:id="br0">
      <inkml:brushProperty name="width" value="0.05" units="cm"/>
      <inkml:brushProperty name="height" value="0.05" units="cm"/>
    </inkml:brush>
  </inkml:definitions>
  <inkml:trace contextRef="#ctx0" brushRef="#br0">45 685 24575,'-5'-2'0,"1"0"0,0-1 0,0 1 0,0-1 0,0 0 0,1 0 0,-1 0 0,-4-6 0,7 8 0,1 0 0,-1 0 0,1 0 0,-1 0 0,1 0 0,0 1 0,-1-1 0,1 0 0,0 0 0,-1 0 0,1 0 0,0 0 0,0 0 0,0 0 0,0 0 0,0 0 0,0 0 0,1-2 0,-1 1 0,1 1 0,0-1 0,0 1 0,0 0 0,-1-1 0,2 1 0,-1 0 0,0 0 0,0-1 0,0 1 0,0 0 0,1 0 0,-1 0 0,0 0 0,3 0 0,23-13 0,1 2 0,0 1 0,55-14 0,-2 0 0,-52 16 0,27-9 0,-51 16 0,-1 0 0,1 0 0,-1-1 0,1 0 0,-1 0 0,0 0 0,0 0 0,5-5 0,-8 6 0,0 0 0,1 0 0,-1 0 0,-1 0 0,1 0 0,0 0 0,0-1 0,-1 1 0,0 0 0,1 0 0,-1 0 0,0-1 0,0 1 0,0 0 0,0 0 0,0-1 0,-1 1 0,1 0 0,-1 0 0,-1-4 0,-2-6 0,-1-1 0,-9-16 0,3 8 0,11 18 0,-11-27 0,10 29 0,1 0 0,-1-1 0,1 1 0,0 0 0,-1 0 0,1-1 0,0 1 0,0 0 0,0-1 0,0 1 0,0 0 0,0 0 0,1-1 0,-1 1 0,0 0 0,1 0 0,-1-1 0,0 1 0,1 0 0,0-1 0,0 2 0,-1-1 0,1 1 0,-1 0 0,0 0 0,1 0 0,-1 0 0,1 0 0,-1 1 0,0-1 0,1 0 0,-1 0 0,1 0 0,-1 0 0,0 0 0,1 0 0,-1 1 0,0-1 0,1 0 0,-1 0 0,0 1 0,1-1 0,-1 0 0,0 0 0,1 1 0,-1-1 0,0 0 0,0 1 0,0-1 0,1 0 0,-1 1 0,0-1 0,0 1 0,0-1 0,0 0 0,0 1 0,1-1 0,-1 1 0,0-1 0,0 1 0,7 19 0,10 54 0,11 100 0,11 50 0,-34-193 0,-5-30 0,0-1 0,0 1 0,0-1 0,0 0 0,0 1 0,0-1 0,0 1 0,0-1 0,0 0 0,0 1 0,0-1 0,0 1 0,0-1 0,0 0 0,-1 1 0,1-1 0,0 0 0,0 1 0,0-1 0,-1 0 0,1 1 0,0-1 0,-1 0 0,1 1 0,-1-1 0,0 0 0,0 0 0,1-1 0,-1 1 0,0 0 0,1 0 0,-1-1 0,0 1 0,0 0 0,1-1 0,-1 1 0,1-1 0,-1 1 0,0-1 0,1 1 0,-1-1 0,1 1 0,-1-1 0,0-1 0,-9-10 0,1-1 0,0 0 0,1 0 0,0-1 0,1 0 0,0-1 0,-5-19 0,-2-10 0,-9-56 0,17 66 0,2 1 0,1-1 0,2 0 0,1 0 0,5-35 0,-2 43 0,1 1 0,2 0 0,0 1 0,2-1 0,1 1 0,0 0 0,18-28 0,-23 44 0,0 1 0,1 1 0,0-1 0,0 1 0,0 0 0,1 0 0,0 0 0,0 1 0,1 0 0,-1 0 0,10-5 0,-13 9 0,1-1 0,-1 1 0,0 0 0,1 0 0,0 0 0,-1 1 0,1-1 0,-1 1 0,1 0 0,0 0 0,-1 0 0,1 0 0,-1 0 0,1 1 0,0 0 0,-1 0 0,1 0 0,-1 0 0,0 0 0,1 1 0,-1 0 0,0-1 0,0 1 0,0 0 0,0 1 0,0-1 0,3 4 0,2 2 0,0 1 0,0 0 0,-1 1 0,0 0 0,0 0 0,-1 1 0,-1-1 0,8 22 0,-6-13 0,-1 1 0,-1 0 0,-1 0 0,2 28 0,-5-40 0,-1-1 0,0 1 0,0-1 0,-1 1 0,0-1 0,0 0 0,-1 1 0,0-1 0,0 0 0,-1 0 0,1 0 0,-2 0 0,1-1 0,-1 1 0,0-1 0,0 0 0,-1 0 0,0 0 0,0 0 0,0-1 0,0 0 0,-1 0 0,0-1 0,0 1 0,-1-1 0,1-1 0,-1 1 0,1-1 0,-1 0 0,-8 2 0,-28 6-1365,1-4-5461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49.459"/>
    </inkml:context>
    <inkml:brush xml:id="br0">
      <inkml:brushProperty name="width" value="0.05" units="cm"/>
      <inkml:brushProperty name="height" value="0.05" units="cm"/>
    </inkml:brush>
  </inkml:definitions>
  <inkml:trace contextRef="#ctx0" brushRef="#br0">20 3 24575,'-16'-2'0,"13"2"0,11 0 0,999 38 0,-832-39 0,369 15 0,-529-11-1365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08.957"/>
    </inkml:context>
    <inkml:brush xml:id="br0">
      <inkml:brushProperty name="width" value="0.05" units="cm"/>
      <inkml:brushProperty name="height" value="0.05" units="cm"/>
    </inkml:brush>
  </inkml:definitions>
  <inkml:trace contextRef="#ctx0" brushRef="#br0">4 47 24575,'-3'0'0,"2"0"0,1-3 0,4 0 0,7-4 0,4-2 0,8-4 0,1 1-8191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51.145"/>
    </inkml:context>
    <inkml:brush xml:id="br0">
      <inkml:brushProperty name="width" value="0.05" units="cm"/>
      <inkml:brushProperty name="height" value="0.05" units="cm"/>
    </inkml:brush>
  </inkml:definitions>
  <inkml:trace contextRef="#ctx0" brushRef="#br0">0 1 24575,'0'1'0,"1"0"0,-1 0 0,0-1 0,1 1 0,-1 0 0,1 0 0,0 0 0,-1-1 0,1 1 0,-1 0 0,1-1 0,0 1 0,-1-1 0,1 1 0,0 0 0,0-1 0,0 0 0,-1 1 0,1-1 0,0 1 0,0-1 0,1 0 0,24 8 0,18-2 0,0-2 0,69-2 0,-61-2 0,2924 92-3832,-2959-92 3841,379 12 2540,-388-13-1944,-11-1-74,-17-2-648,14 3-993,-11-3-5716</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53.889"/>
    </inkml:context>
    <inkml:brush xml:id="br0">
      <inkml:brushProperty name="width" value="0.05" units="cm"/>
      <inkml:brushProperty name="height" value="0.05" units="cm"/>
    </inkml:brush>
  </inkml:definitions>
  <inkml:trace contextRef="#ctx0" brushRef="#br0">34 33 24575,'-10'-15'0,"-5"-3"0,14 18 0,1 0 0,0 0 0,0 0 0,-1 0 0,1 0 0,0 1 0,-1-1 0,1 0 0,0 0 0,0 0 0,-1 0 0,1 0 0,0 0 0,0 1 0,-1-1 0,1 0 0,0 0 0,0 0 0,-1 0 0,1 1 0,0-1 0,0 0 0,0 0 0,-1 1 0,1-1 0,0 0 0,0 0 0,0 1 0,0-1 0,0 0 0,0 1 0,0-1 0,0 0 0,0 1 0,0-1 0,0 0 0,0 0 0,0 1 0,0-1 0,0 0 0,0 1 0,0-1 0,0 0 0,-2 19 0,2-18 0,0 90 0,14 103 0,-2-56 0,-8-72 38,19 508-1441,-24-541-5423</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54.228"/>
    </inkml:context>
    <inkml:brush xml:id="br0">
      <inkml:brushProperty name="width" value="0.05" units="cm"/>
      <inkml:brushProperty name="height" value="0.05" units="cm"/>
    </inkml:brush>
  </inkml:definitions>
  <inkml:trace contextRef="#ctx0" brushRef="#br0">14 1 24575,'-2'0'0,"-5"0"0,2 3 0,5 1 0,3 2 0,3 1 0,1 2 0,2 2 0,2 2 0,0 2 0,1-2 0,0 0 0,2 1 0,5-2 0,-2-4-8191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54.581"/>
    </inkml:context>
    <inkml:brush xml:id="br0">
      <inkml:brushProperty name="width" value="0.05" units="cm"/>
      <inkml:brushProperty name="height" value="0.05" units="cm"/>
    </inkml:brush>
  </inkml:definitions>
  <inkml:trace contextRef="#ctx0" brushRef="#br0">248 44 24575,'0'-2'0,"0"0"0,0 0 0,0 0 0,0 0 0,0 0 0,0 0 0,-1 0 0,1 0 0,-1 0 0,0 0 0,1 0 0,-1 0 0,0 0 0,0 0 0,0 1 0,-1-1 0,1 0 0,0 1 0,-2-3 0,1 4 0,1-1 0,-1 0 0,1 1 0,-1-1 0,1 1 0,-1 0 0,1-1 0,-1 1 0,0 0 0,1 0 0,-1 0 0,0 0 0,1 0 0,-1 1 0,0-1 0,1 0 0,-1 1 0,1-1 0,-1 1 0,1 0 0,-1-1 0,1 1 0,-1 0 0,-2 2 0,-7 5 0,1 0 0,-1 1 0,1 0 0,1 1 0,-17 21 0,-1 1 0,-49 54-1365,64-71-5461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55.512"/>
    </inkml:context>
    <inkml:brush xml:id="br0">
      <inkml:brushProperty name="width" value="0.05" units="cm"/>
      <inkml:brushProperty name="height" value="0.05" units="cm"/>
    </inkml:brush>
  </inkml:definitions>
  <inkml:trace contextRef="#ctx0" brushRef="#br0">1785 176 24575,'-1'-4'0,"1"0"0,-1 1 0,0-1 0,0 1 0,0-1 0,-1 1 0,1 0 0,-1-1 0,0 1 0,0 0 0,0 0 0,0 0 0,-1 0 0,1 1 0,-1-1 0,0 0 0,0 1 0,0 0 0,0 0 0,0 0 0,0 0 0,-4-1 0,-10-6 0,-1 1 0,-32-10 0,49 17 0,-30-7 0,-1 0 0,0 2 0,0 2 0,-38-1 0,-130 7 0,60 7 0,0 6 0,1 7 0,-167 48 0,237-50 0,-97 42 0,137-49 0,1 1 0,1 2 0,0 0 0,1 2 0,-43 39 0,60-49 0,1 1 0,-1 0 0,2 1 0,-1 0 0,2 0 0,-1 0 0,1 1 0,1 0 0,0 0 0,-4 13 0,8-17 0,-1 0 0,1 0 0,0 0 0,0 0 0,1 0 0,0 0 0,0 1 0,1-1 0,0 0 0,0 0 0,1 0 0,0 0 0,0 0 0,1-1 0,-1 1 0,1 0 0,1-1 0,5 9 0,2-1 0,1 0 0,0 0 0,1-1 0,1-1 0,0 0 0,1-1 0,0 0 0,0-1 0,1-1 0,32 14 0,1-4 0,0-2 0,83 17 0,-24-14-110,1-5-1,1-4 0,112-4 1,-75-11-112,257-42 1,-297 26 221,157-49 0,-218 53-6,-1-1 0,0-3 0,-2-2 0,0-1-1,70-52 1,-100 65 11,-1-1-1,0 0 1,-1 0-1,0-1 1,-1 0-1,0-1 1,-1 0-1,-1-1 1,0 0-1,10-24 1,-15 30 31,-1 0 1,0 0-1,0 0 1,-1 0-1,0 0 1,0 0 0,-1-1-1,0 1 1,0 0-1,-1 0 1,0 0-1,-1-1 1,1 1-1,-2 0 1,1 1-1,-1-1 1,0 0-1,-1 1 1,0 0-1,0-1 1,0 2 0,-7-9-1,-3-1-34,-1 1 0,0 1 0,-1 1 0,0 0 0,-1 1-1,-1 1 1,0 0 0,0 2 0,-1 0 0,-24-8 0,-18-4 4,-125-23-1,55 21-1370,11 6-5461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56.207"/>
    </inkml:context>
    <inkml:brush xml:id="br0">
      <inkml:brushProperty name="width" value="0.05" units="cm"/>
      <inkml:brushProperty name="height" value="0.05" units="cm"/>
    </inkml:brush>
  </inkml:definitions>
  <inkml:trace contextRef="#ctx0" brushRef="#br0">87 10 24575,'-2'-2'0,"-9"-6"0,7 27 0,0 131 0,-6 82 0,-7-69 106,-16 196 90,28-249-1029,11 139-1,-2-202-5992</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56.609"/>
    </inkml:context>
    <inkml:brush xml:id="br0">
      <inkml:brushProperty name="width" value="0.05" units="cm"/>
      <inkml:brushProperty name="height" value="0.05" units="cm"/>
    </inkml:brush>
  </inkml:definitions>
  <inkml:trace contextRef="#ctx0" brushRef="#br0">1 0 24575,'0'1'0,"1"0"0,-1 0 0,1 0 0,-1-1 0,1 1 0,0 0 0,-1 0 0,1-1 0,0 1 0,-1-1 0,1 1 0,0 0 0,0-1 0,0 1 0,0-1 0,0 0 0,0 1 0,-1-1 0,1 0 0,0 1 0,2-1 0,23 7 0,-24-7 0,59 9 0,96 1 0,-102-8 0,631 11-658,-272-8 350,-279-2 308,429-7 0,-547 3 42,50-6 204,-61 6-433,0-1 1,1 1-1,-1-1 1,-1 0-1,1 0 1,0-1-1,10-6 1,-4-1-5835</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56.964"/>
    </inkml:context>
    <inkml:brush xml:id="br0">
      <inkml:brushProperty name="width" value="0.05" units="cm"/>
      <inkml:brushProperty name="height" value="0.05" units="cm"/>
    </inkml:brush>
  </inkml:definitions>
  <inkml:trace contextRef="#ctx0" brushRef="#br0">77 58 24575,'-1'-2'0,"-1"-1"0,0 0 0,1 0 0,0 0 0,-1 0 0,1 0 0,0 0 0,1 0 0,-1-1 0,1 1 0,-1 0 0,1 0 0,0-1 0,0 1 0,1-6 0,1 7 0,1 9 0,0 14 0,7 69 0,-5 2 0,-8 115 0,-34 184 0,8-115 0,15-44-1365,10-195-5461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57.414"/>
    </inkml:context>
    <inkml:brush xml:id="br0">
      <inkml:brushProperty name="width" value="0.05" units="cm"/>
      <inkml:brushProperty name="height" value="0.05" units="cm"/>
    </inkml:brush>
  </inkml:definitions>
  <inkml:trace contextRef="#ctx0" brushRef="#br0">0 59 24575,'13'-23'0,"-1"-2"0,-11 24 0,-1 0 0,1 0 0,0 1 0,-1-1 0,1 0 0,0 1 0,0-1 0,-1 1 0,1-1 0,0 1 0,0-1 0,0 1 0,-1-1 0,1 1 0,0 0 0,0-1 0,0 1 0,0 0 0,0 0 0,0 0 0,0 0 0,0 0 0,1 0 0,-1 0 0,0 0 0,0 1 0,0-1 0,0 1 0,0-1 0,0 1 0,0-1 0,-1 1 0,1 0 0,0-1 0,0 1 0,-1 0 0,1 0 0,0-1 0,-1 1 0,1 0 0,-1 0 0,1 0 0,-1 0 0,1 0 0,-1 0 0,0 0 0,1 0 0,-1 0 0,0 1 0,5 29 0,-5-27 0,1 60 46,-3 0-1,-14 97 0,3-38-1546,10-91-5325</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57.817"/>
    </inkml:context>
    <inkml:brush xml:id="br0">
      <inkml:brushProperty name="width" value="0.05" units="cm"/>
      <inkml:brushProperty name="height" value="0.05" units="cm"/>
    </inkml:brush>
  </inkml:definitions>
  <inkml:trace contextRef="#ctx0" brushRef="#br0">1 206 24575,'42'-16'0,"-12"10"0,-1 2 0,49-1 0,-44 4 0,51-9 0,-80 9 0,0 0 0,0-1 0,0 1 0,-1-1 0,1 0 0,-1 0 0,1 0 0,-1-1 0,0 0 0,0 1 0,7-8 0,-9 8 0,0 0 0,-1 0 0,1-1 0,0 1 0,-1-1 0,1 0 0,-1 1 0,0-1 0,0 0 0,0 0 0,0 0 0,-1 0 0,1 1 0,-1-1 0,1 0 0,-1 0 0,0 0 0,0 0 0,-1 0 0,0-5 0,0 4 0,0-5 0,-1 1 0,0-1 0,0 1 0,-1 0 0,-5-12 0,8 20 0,0 0 0,0 0 0,0-1 0,0 1 0,0 0 0,0 0 0,0 0 0,0-1 0,-1 1 0,1 0 0,0 0 0,0 0 0,0-1 0,0 1 0,-1 0 0,1 0 0,0 0 0,0 0 0,0 0 0,-1-1 0,1 1 0,0 0 0,0 0 0,0 0 0,-1 0 0,1 0 0,0 0 0,0 0 0,-1 0 0,1 0 0,0 0 0,0 0 0,-1 0 0,1 0 0,0 0 0,0 0 0,-1 0 0,1 0 0,-5 10 0,1 15 0,1 213 162,5-130-1689,-2-85-5299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09.282"/>
    </inkml:context>
    <inkml:brush xml:id="br0">
      <inkml:brushProperty name="width" value="0.05" units="cm"/>
      <inkml:brushProperty name="height" value="0.05" units="cm"/>
    </inkml:brush>
  </inkml:definitions>
  <inkml:trace contextRef="#ctx0" brushRef="#br0">8 33 24575,'-3'0'0,"-1"3"0,4-2 0,3-5 0,6 0 0,6-4 0,6-2 0,0 0-8191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58.141"/>
    </inkml:context>
    <inkml:brush xml:id="br0">
      <inkml:brushProperty name="width" value="0.05" units="cm"/>
      <inkml:brushProperty name="height" value="0.05" units="cm"/>
    </inkml:brush>
  </inkml:definitions>
  <inkml:trace contextRef="#ctx0" brushRef="#br0">62 4 24575,'3'-3'0,"1"2"0,0 7 0,-1 5 0,-1 7 0,-1 6 0,-3 5 0,-1 2 0,-1 3 0,-2 1 0,-1 1 0,-1-4 0,1-1 0,-2-2 0,1-2 0,-2-4 0,2-4 0,1-4-8191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58.465"/>
    </inkml:context>
    <inkml:brush xml:id="br0">
      <inkml:brushProperty name="width" value="0.05" units="cm"/>
      <inkml:brushProperty name="height" value="0.05" units="cm"/>
    </inkml:brush>
  </inkml:definitions>
  <inkml:trace contextRef="#ctx0" brushRef="#br0">0 121 24575,'15'-38'0,"3"-9"0,-16 44 0,0 0 0,-1 1 0,1-1 0,0 0 0,0 1 0,1-1 0,-1 1 0,0 0 0,1 0 0,0 0 0,-1 0 0,5-2 0,-5 3 0,-1 1 0,0 0 0,1-1 0,-1 1 0,0 0 0,1 0 0,-1 0 0,1 0 0,-1 0 0,0 0 0,1 0 0,-1 1 0,0-1 0,1 0 0,-1 1 0,0-1 0,1 1 0,-1-1 0,0 1 0,0 0 0,0-1 0,1 1 0,-1 0 0,0 0 0,0 0 0,0 0 0,0 0 0,-1 0 0,1 0 0,0 0 0,0 1 0,-1-1 0,2 2 0,3 6 0,0 1 0,0 0 0,3 12 0,-6-17 0,12 36-227,-3 0-1,-1 0 1,-2 1-1,-1 1 1,0 65-1,-6-82-6598</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58.808"/>
    </inkml:context>
    <inkml:brush xml:id="br0">
      <inkml:brushProperty name="width" value="0.05" units="cm"/>
      <inkml:brushProperty name="height" value="0.05" units="cm"/>
    </inkml:brush>
  </inkml:definitions>
  <inkml:trace contextRef="#ctx0" brushRef="#br0">8 332 24575,'-3'0'0,"-1"-3"0,3-1 0,8 1 0,8-3 0,8 0 0,8-2 0,5 1 0,4-2 0,6 1 0,-1-2 0,-7 2-8191</inkml:trace>
  <inkml:trace contextRef="#ctx0" brushRef="#br0" timeOffset="1">502 8 24575,'0'-3'0,"-2"0"0,-5 2 0,-1 5 0,-1 4 0,0 4 0,2 3 0,2 4 0,2 6 0,-2 3 0,1 3 0,0 3 0,-2-3 0,1 0 0,0-2 0,2-4 0,1-3 0,1-5-8191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59.165"/>
    </inkml:context>
    <inkml:brush xml:id="br0">
      <inkml:brushProperty name="width" value="0.05" units="cm"/>
      <inkml:brushProperty name="height" value="0.05" units="cm"/>
    </inkml:brush>
  </inkml:definitions>
  <inkml:trace contextRef="#ctx0" brushRef="#br0">15 0 24575,'-1'0'0,"1"1"0,-1-1 0,0 0 0,0 1 0,0-1 0,1 1 0,-1-1 0,0 1 0,1-1 0,-1 1 0,0 0 0,1-1 0,-1 1 0,1 0 0,-1-1 0,1 1 0,-1 0 0,1 0 0,-1-1 0,1 1 0,0 0 0,0 0 0,-1 0 0,1 0 0,0-1 0,0 1 0,0 0 0,0 0 0,0 0 0,0 1 0,0 29 0,5-10 0,0-1 0,2 1 0,0-1 0,1-1 0,1 1 0,0-1 0,2-1 0,0 0 0,23 27 0,-31-41 0,0 0 0,1 0 0,0 0 0,0 0 0,0-1 0,1 1 0,-1-1 0,1 0 0,-1-1 0,1 1 0,9 2 0,-11-4 0,-1 0 0,1-1 0,-1 0 0,0 1 0,1-1 0,-1 0 0,1 0 0,-1-1 0,1 1 0,-1 0 0,1-1 0,-1 0 0,0 1 0,1-1 0,-1 0 0,0 0 0,0 0 0,0 0 0,0-1 0,0 1 0,0-1 0,0 1 0,0-1 0,0 0 0,0 0 0,-1 1 0,3-5 0,2-3 0,-1-1 0,0 1 0,0-1 0,-1 0 0,0 0 0,-1 0 0,0 0 0,-1-1 0,2-13 0,-2 9 0,-1 0 0,-1 0 0,0-1 0,-1 1 0,-1 0 0,-3-16 0,4 27 0,-1 0 0,1 0 0,-1 1 0,0-1 0,0 0 0,0 1 0,-4-5 0,6 8 0,0-1 0,-1 1 0,1-1 0,0 1 0,-1 0 0,1-1 0,-1 1 0,1 0 0,-1-1 0,1 1 0,-1 0 0,1-1 0,-1 1 0,0 0 0,1 0 0,-1 0 0,1-1 0,-1 1 0,1 0 0,-1 0 0,0 0 0,0 0 0,0 1 0,0-1 0,1 1 0,-1-1 0,0 1 0,1-1 0,-1 1 0,0-1 0,1 1 0,-1 0 0,1 0 0,-1-1 0,1 1 0,-1 0 0,1 0 0,0-1 0,-1 1 0,1 0 0,0 0 0,0 0 0,-1 1 0,-3 20 0,1 0 0,1-1 0,1 1 0,1 0 0,2 23 0,0 6 0,-1-23-1365,-1-3-5461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59.661"/>
    </inkml:context>
    <inkml:brush xml:id="br0">
      <inkml:brushProperty name="width" value="0.05" units="cm"/>
      <inkml:brushProperty name="height" value="0.05" units="cm"/>
    </inkml:brush>
  </inkml:definitions>
  <inkml:trace contextRef="#ctx0" brushRef="#br0">80 50 24575,'-1'0'0,"1"0"0,-1 1 0,0-1 0,0 0 0,1 1 0,-1-1 0,0 1 0,1-1 0,-1 1 0,0-1 0,1 1 0,-1 0 0,1-1 0,-1 1 0,1 0 0,-1-1 0,1 1 0,0 0 0,-1 0 0,1-1 0,0 1 0,-1 0 0,1 0 0,0 0 0,0-1 0,0 1 0,0 2 0,-3 26 0,3-25 0,1 109 0,1-71 0,-3 0 0,-4 44 0,-7-40 0,12-43 0,-2 0 0,1 0 0,0 0 0,-1-1 0,1 1 0,-1 0 0,0-1 0,1 1 0,-1-1 0,-1 0 0,1 1 0,-5 2 0,7-4 0,0-1 0,-1 0 0,1 1 0,-1-1 0,1 0 0,-1 1 0,1-1 0,-1 0 0,1 0 0,-1 1 0,1-1 0,-1 0 0,0 0 0,1 0 0,-1 0 0,1 0 0,-1 0 0,1 0 0,-1 0 0,0 0 0,1 0 0,-1 0 0,1 0 0,-1 0 0,1 0 0,-1 0 0,0-1 0,1 1 0,-1 0 0,1 0 0,-1-1 0,1 1 0,-1 0 0,1-1 0,0 1 0,-1-1 0,1 1 0,-1 0 0,1-1 0,0 1 0,-1-1 0,1 1 0,0-1 0,-1 1 0,1-1 0,0 1 0,0-1 0,0 0 0,0 1 0,-1-1 0,1 1 0,0-1 0,0 1 0,0-1 0,0 0 0,0 1 0,0-1 0,1 0 0,-2-5 0,1 1 0,1-1 0,-1 0 0,3-8 0,34-119 0,-2 9 0,-29 92 0,-4 20 0,0 0 0,1 0 0,1 0 0,-1 0 0,2 1 0,0-1 0,12-20 0,-17 31 0,1 0 0,0 0 0,0 0 0,0 0 0,-1 0 0,1 0 0,0 0 0,0 0 0,0 1 0,0-1 0,0 0 0,1 1 0,-1-1 0,0 1 0,0-1 0,0 1 0,0-1 0,1 1 0,-1 0 0,0 0 0,0-1 0,3 1 0,-2 1 0,-1-1 0,1 1 0,-1 0 0,1-1 0,-1 1 0,1 0 0,-1 0 0,0 0 0,1 0 0,-1 0 0,0 0 0,0 0 0,0 1 0,0-1 0,2 2 0,3 8 0,0 0 0,-1 0 0,8 22 0,-8-21 0,12 33-273,-1 1 0,-3 0 0,-1 1 0,9 80 0,-20-108-6553</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1:59.986"/>
    </inkml:context>
    <inkml:brush xml:id="br0">
      <inkml:brushProperty name="width" value="0.05" units="cm"/>
      <inkml:brushProperty name="height" value="0.05" units="cm"/>
    </inkml:brush>
  </inkml:definitions>
  <inkml:trace contextRef="#ctx0" brushRef="#br0">5 69 24575,'-3'0'0,"2"0"0,7-3 0,8-1 0,10-2 0,11-1 0,10 1 0,6-1 0,3 0 0,-1-1 0,-5-2 0,-9 0-8191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2:23.879"/>
    </inkml:context>
    <inkml:brush xml:id="br0">
      <inkml:brushProperty name="width" value="0.05" units="cm"/>
      <inkml:brushProperty name="height" value="0.05" units="cm"/>
    </inkml:brush>
  </inkml:definitions>
  <inkml:trace contextRef="#ctx0" brushRef="#br0">0 4 24575,'0'-3'0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37.612"/>
    </inkml:context>
    <inkml:brush xml:id="br0">
      <inkml:brushProperty name="width" value="0.05" units="cm"/>
      <inkml:brushProperty name="height" value="0.05" units="cm"/>
    </inkml:brush>
  </inkml:definitions>
  <inkml:trace contextRef="#ctx0" brushRef="#br0">429 115 24575,'1'-1'0,"1"-1"0,-1 0 0,0 0 0,0 0 0,0 0 0,0 0 0,0-1 0,-1 1 0,1 0 0,0 0 0,-1 0 0,1-5 0,-1 5 0,1-2 0,-1 1 0,1 0 0,-1-1 0,0 1 0,1-1 0,-2 1 0,1-1 0,0 1 0,-1 0 0,1-1 0,-1 1 0,0 0 0,0-1 0,-2-3 0,1 5 0,1 0 0,-1 0 0,0 0 0,0 0 0,0 1 0,0-1 0,0 0 0,0 1 0,0-1 0,0 1 0,-1 0 0,1 0 0,-1 0 0,1 0 0,-1 0 0,1 1 0,-1-1 0,1 1 0,-6-1 0,-4 1 0,0 0 0,1 0 0,-1 1 0,0 1 0,1 0 0,-1 1 0,1 0 0,-1 0 0,1 1 0,0 1 0,-17 10 0,4-1 0,1 0 0,0 2 0,-39 36 0,53-42 0,-1 0 0,1 0 0,1 0 0,0 1 0,1 1 0,0-1 0,0 1 0,1 0 0,1 1 0,0 0 0,1-1 0,0 1 0,1 1 0,0-1 0,1 0 0,1 1 0,0-1 0,1 1 0,0-1 0,1 1 0,1-1 0,0 1 0,0-1 0,2 0 0,0 0 0,0 0 0,1 0 0,1-1 0,0 0 0,0 0 0,1 0 0,12 14 0,-11-16-62,0-1 0,0 1 0,1-2 0,1 1 0,-1-1 0,1 0 0,0-1 0,1 0 0,0-1 0,0 0 0,0-1 0,1 0-1,0-1 1,0 0 0,0-1 0,0 0 0,1-1 0,-1 0 0,1-1 0,-1-1 0,22-1 0,13-4-6764</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37.950"/>
    </inkml:context>
    <inkml:brush xml:id="br0">
      <inkml:brushProperty name="width" value="0.05" units="cm"/>
      <inkml:brushProperty name="height" value="0.05" units="cm"/>
    </inkml:brush>
  </inkml:definitions>
  <inkml:trace contextRef="#ctx0" brushRef="#br0">25 7 24575,'-3'0'0,"-4"0"0,-3 0 0,5 0 0,7 0 0,9 0 0,8 0 0,9 0 0,7 0 0,5 0 0,4 0 0,2 0 0,-2-3 0,-9-1-8191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38.288"/>
    </inkml:context>
    <inkml:brush xml:id="br0">
      <inkml:brushProperty name="width" value="0.05" units="cm"/>
      <inkml:brushProperty name="height" value="0.05" units="cm"/>
    </inkml:brush>
  </inkml:definitions>
  <inkml:trace contextRef="#ctx0" brushRef="#br0">70 0 24575,'-5'0'0,"-6"0"0,-3 0 0,1 3 0,2 4 0,3 7 0,4 6 0,1 9 0,2 8 0,1 6 0,1 5 0,-1 3 0,1 1 0,-1 1 0,1-3 0,-1-10-8191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10.559"/>
    </inkml:context>
    <inkml:brush xml:id="br0">
      <inkml:brushProperty name="width" value="0.05" units="cm"/>
      <inkml:brushProperty name="height" value="0.05" units="cm"/>
    </inkml:brush>
  </inkml:definitions>
  <inkml:trace contextRef="#ctx0" brushRef="#br0">103 90 24575,'-25'-1'0,"18"0"0,1 1 0,-1-1 0,1 1 0,-1 1 0,0-1 0,1 1 0,-1 0 0,1 0 0,-13 5 0,20-4 0,7-2 0,11-1 0,274-59 0,-214 41 0,-41 9-1365,-7 1-5461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38.625"/>
    </inkml:context>
    <inkml:brush xml:id="br0">
      <inkml:brushProperty name="width" value="0.05" units="cm"/>
      <inkml:brushProperty name="height" value="0.05" units="cm"/>
    </inkml:brush>
  </inkml:definitions>
  <inkml:trace contextRef="#ctx0" brushRef="#br0">81 39 24575,'10'-24'0,"-5"10"0,-3 14 0,0 9 0,0 6 0,30 368 0,-30-329-1365,2-34-5461</inkml:trace>
  <inkml:trace contextRef="#ctx0" brushRef="#br0" timeOffset="1">30 158 24575,'-3'-3'0,"-3"-1"0,-5-2 0,4-1 0,5 1 0,6 2 0,5 1 0,7 2 0,10 0 0,5 4 0,7 1 0,3-1 0,2 1 0,-5-2-8191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39.591"/>
    </inkml:context>
    <inkml:brush xml:id="br0">
      <inkml:brushProperty name="width" value="0.05" units="cm"/>
      <inkml:brushProperty name="height" value="0.05" units="cm"/>
    </inkml:brush>
  </inkml:definitions>
  <inkml:trace contextRef="#ctx0" brushRef="#br0">3 21 24575,'0'-1'0,"0"0"0,0 0 0,1 0 0,-1 0 0,0 0 0,1 0 0,-1 1 0,1-1 0,-1 0 0,1 0 0,-1 0 0,1 0 0,0 1 0,-1-1 0,1 0 0,0 1 0,-1-1 0,1 1 0,0-1 0,0 1 0,0-1 0,0 1 0,0-1 0,-1 1 0,1 0 0,0-1 0,0 1 0,0 0 0,0 0 0,1 0 0,0-1 0,0 1 0,1 0 0,-1 0 0,0 0 0,0 0 0,0 0 0,0 0 0,0 1 0,0-1 0,0 1 0,0-1 0,0 1 0,0 0 0,0 0 0,0 0 0,2 2 0,0 0 0,0 1 0,-1 0 0,0 0 0,0 0 0,0 0 0,0 0 0,-1 1 0,1-1 0,-1 1 0,-1 0 0,1-1 0,1 8 0,2 10 0,4 33 0,-8-46 0,5 62 0,-3 1 0,-10 132 0,-46 140 0,52-340 0,-6 36 0,-2-1 0,-26 69 0,35-108 0,0 0 0,0 0 0,0 0 0,0 1 0,0-1 0,0 0 0,0 0 0,0 0 0,0 1 0,0-1 0,0 0 0,0 0 0,0 0 0,0 0 0,0 1 0,-1-1 0,1 0 0,0 0 0,0 0 0,0 0 0,0 0 0,0 1 0,0-1 0,-1 0 0,1 0 0,0 0 0,0 0 0,0 0 0,0 0 0,0 0 0,-1 0 0,1 0 0,0 0 0,0 0 0,0 1 0,0-1 0,-1 0 0,1 0 0,0 0 0,0 0 0,0 0 0,-1 0 0,1-1 0,-3-8 0,2-16 0,1 24 0,0-16 0,1-1 0,0 1 0,1-1 0,1 1 0,1 0 0,0 0 0,2 0 0,12-28 0,-18 44-59,1 1 0,-1-1-1,0 0 1,1 1-1,-1-1 1,0 0 0,0 1-1,1-1 1,-1 0 0,0 0-1,0 1 1,0-1 0,0 0-1,0 0 1,0 0-1,0 1 1,0-1 0,0 0-1,0 0 1,-1 1 0,1-1-1,-1-1 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40.647"/>
    </inkml:context>
    <inkml:brush xml:id="br0">
      <inkml:brushProperty name="width" value="0.05" units="cm"/>
      <inkml:brushProperty name="height" value="0.05" units="cm"/>
    </inkml:brush>
  </inkml:definitions>
  <inkml:trace contextRef="#ctx0" brushRef="#br0">7 69 24575,'0'0'0,"0"0"0,-1 0 0,1 0 0,0 0 0,0 0 0,0 0 0,-1 0 0,1 0 0,0 0 0,0 0 0,-1 0 0,1 0 0,0 0 0,0 0 0,0 0 0,-1 0 0,1-1 0,0 1 0,0 0 0,0 0 0,-1 0 0,1 0 0,0 0 0,0-1 0,0 1 0,0 0 0,0 0 0,-1 0 0,1-1 0,0 1 0,0 0 0,0 0 0,0 0 0,0-1 0,0 1 0,0 0 0,0 0 0,0-1 0,0 1 0,0 0 0,0 0 0,0 0 0,0-1 0,0 1 0,0-1 0,1 1 0,-1 0 0,0 0 0,0 0 0,0-1 0,1 1 0,-1 0 0,0 0 0,0 0 0,1 0 0,-1-1 0,0 1 0,1 0 0,-1 0 0,0 0 0,1 0 0,-1 0 0,0 0 0,1 0 0,-1 0 0,0 0 0,0 0 0,1 0 0,-1 0 0,0 0 0,1 0 0,-1 0 0,0 0 0,1 0 0,-1 0 0,0 1 0,0-1 0,1 0 0,-1 0 0,0 0 0,1 0 0,-1 1 0,0-1 0,5 3 0,-1 0 0,0 1 0,0-1 0,0 1 0,0 0 0,-1 0 0,1 0 0,-1 1 0,0-1 0,0 1 0,2 6 0,5 11 0,9 28 0,-11-27 0,27 75 0,31 81 0,-63-172 0,0 1 0,1-1 0,0 0 0,0 0 0,10 11 0,-14-17 0,1 0 0,0 0 0,0 0 0,1 0 0,-1 0 0,0 0 0,0 0 0,0 0 0,1-1 0,-1 1 0,0 0 0,1-1 0,-1 1 0,0-1 0,1 0 0,-1 1 0,1-1 0,-1 0 0,0 0 0,1 0 0,-1 0 0,1 0 0,-1 0 0,1 0 0,-1-1 0,1 1 0,-1 0 0,0-1 0,1 1 0,-1-1 0,0 1 0,1-1 0,-1 0 0,0 0 0,0 0 0,0 1 0,0-1 0,1 0 0,0-2 0,6-6 0,1 0 0,-2 0 0,1-1 0,-1-1 0,10-20 0,24-60 0,-36 79 0,24-73-682,36-166-1,-60 227-6143</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41.069"/>
    </inkml:context>
    <inkml:brush xml:id="br0">
      <inkml:brushProperty name="width" value="0.05" units="cm"/>
      <inkml:brushProperty name="height" value="0.05" units="cm"/>
    </inkml:brush>
  </inkml:definitions>
  <inkml:trace contextRef="#ctx0" brushRef="#br0">104 8 24575,'0'0'0,"0"0"0,0-1 0,0 1 0,0 0 0,0 0 0,0-1 0,0 1 0,0 0 0,0 0 0,0-1 0,0 1 0,0 0 0,0 0 0,0-1 0,0 1 0,0 0 0,0 0 0,-1-1 0,1 1 0,0 0 0,0 0 0,0 0 0,0-1 0,0 1 0,-1 0 0,1 0 0,0 0 0,0-1 0,0 1 0,-1 0 0,1 0 0,0 0 0,0 0 0,0 0 0,-1 0 0,1-1 0,0 1 0,-1 0 0,-9 6 0,-7 14 0,5 0 0,2 0 0,0 1 0,1 1 0,-10 36 0,16-46 0,0 0 0,1 1 0,0-1 0,1 0 0,1 1 0,0 0 0,0-1 0,1 0 0,1 1 0,3 14 0,-3-22 0,0 0 0,0 0 0,0 0 0,1-1 0,-1 0 0,1 1 0,0-1 0,1 0 0,-1 0 0,0 0 0,1-1 0,0 1 0,0-1 0,0 0 0,1 0 0,-1 0 0,0-1 0,7 3 0,-8-4 0,1 0 0,-1 0 0,1 0 0,-1 0 0,1 0 0,-1-1 0,1 0 0,-1 0 0,1 0 0,0 0 0,-1 0 0,1-1 0,-1 0 0,1 0 0,-1 0 0,0 0 0,1 0 0,-1 0 0,0-1 0,0 0 0,0 0 0,0 0 0,0 0 0,0 0 0,0 0 0,-1-1 0,3-2 0,2-3 0,-1-1 0,-1 0 0,0 0 0,0 0 0,0 0 0,-1-1 0,-1 1 0,0-1 0,0 0 0,0 0 0,1-19 0,-2-4 0,0-1 0,-5-43 0,-3 31 0,5 44 0,1 1 0,0 0 0,0-1 0,0 1 0,-1 0 0,1-1 0,-1 1 0,1 0 0,-1 0 0,1-1 0,-1 1 0,0 0 0,0 0 0,1 0 0,-1 0 0,0 0 0,0 0 0,0 0 0,0 0 0,0 0 0,0 1 0,-1-1 0,1 0 0,0 1 0,0-1 0,0 0 0,-1 1 0,1 0 0,-3-1 0,4 1 15,-1 0 0,0 0 0,0 1 0,1-1-1,-1 0 1,0 1 0,0-1 0,1 0 0,-1 1 0,0-1-1,1 1 1,-1-1 0,1 1 0,-1-1 0,1 1 0,-1 0 0,1-1-1,-1 1 1,1 0 0,-1-1 0,1 1 0,-1 1 0,-4 17-1720,5-19 1703,-3 16-6824</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41.394"/>
    </inkml:context>
    <inkml:brush xml:id="br0">
      <inkml:brushProperty name="width" value="0.05" units="cm"/>
      <inkml:brushProperty name="height" value="0.05" units="cm"/>
    </inkml:brush>
  </inkml:definitions>
  <inkml:trace contextRef="#ctx0" brushRef="#br0">1 14 24575,'0'-3'0,"0"-3"0,0 1 0,0 5 0,0 8 0,0 9 0,0 7 0,0 5 0,0 4 0,0-1 0,0-1 0,0-1 0,0-4 0,0-7-8191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41.717"/>
    </inkml:context>
    <inkml:brush xml:id="br0">
      <inkml:brushProperty name="width" value="0.05" units="cm"/>
      <inkml:brushProperty name="height" value="0.05" units="cm"/>
    </inkml:brush>
  </inkml:definitions>
  <inkml:trace contextRef="#ctx0" brushRef="#br0">0 82 24575,'0'-6'0,"0"-8"0,0-4 0,0-2 0,0 6 0,0 4-8191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42.045"/>
    </inkml:context>
    <inkml:brush xml:id="br0">
      <inkml:brushProperty name="width" value="0.05" units="cm"/>
      <inkml:brushProperty name="height" value="0.05" units="cm"/>
    </inkml:brush>
  </inkml:definitions>
  <inkml:trace contextRef="#ctx0" brushRef="#br0">102 493 24575,'3'0'0,"0"-1"0,1 1 0,-1-1 0,0 0 0,0 0 0,0 0 0,0-1 0,-1 1 0,1 0 0,0-1 0,-1 0 0,1 0 0,0 0 0,-1 0 0,0 0 0,0 0 0,0-1 0,0 1 0,0-1 0,0 1 0,0-1 0,1-4 0,1 0 0,-1-1 0,1 1 0,-2-1 0,1 0 0,-1 0 0,0 0 0,1-13 0,-3 17 0,0 1 0,0 0 0,-1 0 0,1 0 0,-1 0 0,1 0 0,-1 0 0,0 0 0,-1 0 0,1 0 0,0 0 0,-1 0 0,1 1 0,-1-1 0,0 1 0,0-1 0,-2-2 0,3 4 0,0 0 0,-1 1 0,1-1 0,0 0 0,0 0 0,0 1 0,0-1 0,-1 0 0,1 1 0,0-1 0,-1 1 0,1 0 0,0-1 0,-1 1 0,1 0 0,0 0 0,-1 0 0,1 0 0,-1 0 0,1 0 0,0 0 0,-1 1 0,1-1 0,0 0 0,-1 1 0,1-1 0,0 1 0,-1-1 0,1 1 0,0 0 0,0-1 0,0 1 0,0 0 0,0 0 0,0 0 0,0 0 0,0 0 0,0 0 0,0 0 0,-1 2 0,-11 14 0,0 1 0,0 0 0,2 1 0,0 0 0,2 1 0,0 0 0,1 1 0,1 0 0,1 0 0,-6 35 0,12-54 0,0 0 0,-1 0 0,1 0 0,0 1 0,0-1 0,0 0 0,1 0 0,-1 0 0,0 0 0,1 0 0,0-1 0,-1 1 0,1 0 0,0 0 0,0 0 0,0 0 0,0-1 0,0 1 0,0 0 0,0-1 0,1 1 0,-1-1 0,1 1 0,-1-1 0,1 0 0,0 0 0,-1 0 0,1 1 0,2-1 0,-1 0 0,0 0 0,0 0 0,0-1 0,0 0 0,0 1 0,0-1 0,0 0 0,0-1 0,0 1 0,0 0 0,0-1 0,0 0 0,0 1 0,0-1 0,0-1 0,0 1 0,0 0 0,4-4 0,3-2 0,-1 0 0,0-1 0,0 0 0,-1-1 0,0 1 0,0-2 0,-1 1 0,0-1 0,-1 0 0,6-13 0,5-14 0,20-62 0,14-81 0,-44 143 0,-1 0 0,2-74 0,-9 101 0,-2 12 0,-3 16 0,0 45-273,2 1 0,3 0 0,3 0 0,18 111 0,-14-138-6553</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42.560"/>
    </inkml:context>
    <inkml:brush xml:id="br0">
      <inkml:brushProperty name="width" value="0.05" units="cm"/>
      <inkml:brushProperty name="height" value="0.05" units="cm"/>
    </inkml:brush>
  </inkml:definitions>
  <inkml:trace contextRef="#ctx0" brushRef="#br0">1 233 24575,'0'-16'0,"-1"-5"0,5-32 0,-4 48 0,1-1 0,0 1 0,1 0 0,-1-1 0,1 1 0,0 0 0,0 0 0,1 0 0,0 1 0,-1-1 0,5-4 0,-6 8 0,0 0 0,-1 0 0,1 0 0,0 0 0,0 0 0,0 0 0,0 0 0,0 0 0,0 1 0,1-1 0,-1 0 0,0 1 0,0-1 0,0 1 0,1-1 0,-1 1 0,0 0 0,0-1 0,1 1 0,-1 0 0,0 0 0,1 0 0,1 0 0,-2 1 0,1-1 0,0 1 0,-1 0 0,1 0 0,-1 0 0,1 0 0,-1 0 0,1 0 0,-1 0 0,0 0 0,0 0 0,1 1 0,-1-1 0,0 1 0,1 1 0,2 5 0,1 0 0,-1 0 0,-1 1 0,1 0 0,2 13 0,-2-3 0,0 0 0,-1 1 0,-1-1 0,-1 1 0,-1 0 0,-1 0 0,0-1 0,-2 1 0,0-1 0,-1 0 0,-1 1 0,-1-2 0,-9 24 0,0-23 0,15-18 0,0-1 0,-1 0 0,1 0 0,0 1 0,-1-1 0,1 0 0,0 0 0,-1 0 0,1 0 0,0 1 0,-1-1 0,1 0 0,0 0 0,-1 0 0,1 0 0,-1 0 0,1 0 0,0 0 0,-1 0 0,1 0 0,0 0 0,-1 0 0,1 0 0,-1-1 0,1 1 0,0 0 0,-1 0 0,1 0 0,0 0 0,-1-1 0,1 1 0,0 0 0,-1 0 0,1-1 0,0 1 0,0 0 0,-1 0 0,1-1 0,0 1 0,0 0 0,0-1 0,-1 1 0,1 0 0,0-1 0,0 1 0,0 0 0,0-1 0,0 1 0,0 0 0,0-1 0,0 1 0,-1-1 0,1 1 0,1 0 0,-1-1 0,0 1 0,0-1 0,-2-8 0,1 0 0,1 0 0,-1 0 0,1 0 0,1 0 0,2-15 0,16-54 0,-19 75 0,8-25 0,1 0 0,20-40 0,-25 59 0,1 0 0,0 0 0,0 0 0,1 1 0,0 0 0,0 1 0,1-1 0,0 1 0,1 0 0,0 1 0,9-7 0,-15 12 0,-1 0 0,1 0 0,0 0 0,0 0 0,1 0 0,-1 0 0,0 1 0,0-1 0,0 1 0,0-1 0,1 1 0,-1 0 0,0 0 0,0 0 0,1 0 0,-1 0 0,0 1 0,0-1 0,0 0 0,4 2 0,-3 0 0,-1-1 0,1 1 0,-1 0 0,1 0 0,-1 0 0,0 0 0,0 0 0,0 1 0,0-1 0,0 1 0,0-1 0,-1 1 0,2 3 0,2 6 0,0 0 0,-1 1 0,-1-1 0,0 1 0,2 24 0,-3 65 0,1-101 0,2-6 0,5-11 0,-9 15 0,26-42 0,52-79 0,-68 109 0,0-1 0,0 2 0,2-1 0,-1 2 0,1-1 0,19-11 0,-29 22 0,-1-1 0,1 0 0,-1 1 0,1 0 0,0-1 0,0 1 0,0 0 0,-1 1 0,1-1 0,0 0 0,0 1 0,0-1 0,0 1 0,0 0 0,0 0 0,0 1 0,0-1 0,0 0 0,5 2 0,-6 0 0,1-1 0,0 1 0,-1-1 0,1 1 0,-1 0 0,0 0 0,1 0 0,-1 1 0,0-1 0,0 0 0,-1 1 0,1 0 0,0-1 0,-1 1 0,0 0 0,0-1 0,1 1 0,-1 0 0,0 4 0,5 23 0,-1-1 0,-2 1 0,-1 0 0,-1 1 0,-4 31 0,2-17 0,0-12-682,-7 38-1,4-48-6143</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43.237"/>
    </inkml:context>
    <inkml:brush xml:id="br0">
      <inkml:brushProperty name="width" value="0.05" units="cm"/>
      <inkml:brushProperty name="height" value="0.05" units="cm"/>
    </inkml:brush>
  </inkml:definitions>
  <inkml:trace contextRef="#ctx0" brushRef="#br0">139 334 24575,'7'-9'0,"-1"1"0,0-1 0,0 0 0,-1-1 0,0 1 0,7-20 0,14-62 0,-26 91 0,12-57 0,-11 52 0,0-1 0,-1 0 0,0 1 0,0-1 0,0 0 0,-1 1 0,0-1 0,-1-5 0,2 10 0,-1 0 0,1 0 0,0 1 0,0-1 0,-1 0 0,1 0 0,0 1 0,-1-1 0,1 0 0,-1 1 0,1-1 0,-1 0 0,1 1 0,-1-1 0,0 1 0,1-1 0,-1 1 0,0-1 0,1 1 0,-1-1 0,0 1 0,1 0 0,-1-1 0,0 1 0,0 0 0,0 0 0,1-1 0,-2 1 0,0 0 0,0 1 0,1-1 0,-1 0 0,0 1 0,0-1 0,1 1 0,-1 0 0,0 0 0,1 0 0,-1-1 0,1 1 0,-3 2 0,-4 5 0,-1 0 0,1 0 0,-8 10 0,13-15 0,-13 17 0,0 1 0,1 0 0,2 1 0,0 0 0,1 1 0,1 1 0,1 0 0,1 0 0,2 1 0,-6 29 0,12-52 0,1 0 0,-1 0 0,1 0 0,0 1 0,0-1 0,0 0 0,0 0 0,0 0 0,1 0 0,-1 1 0,1-1 0,-1 0 0,1 0 0,0 0 0,0 0 0,0 0 0,0 0 0,0-1 0,0 1 0,0 0 0,3 2 0,-2-2 0,0-1 0,0 0 0,0 0 0,1 0 0,-1 0 0,0-1 0,1 1 0,-1 0 0,0-1 0,1 0 0,-1 1 0,1-1 0,-1 0 0,1 0 0,-1-1 0,0 1 0,1 0 0,-1-1 0,4-1 0,6-1 0,0-2 0,-1 0 0,0 0 0,0-1 0,0 0 0,-1-1 0,0 0 0,0-1 0,0 0 0,-1-1 0,-1 0 0,9-10 0,2-5 0,-1-1 0,-1 0 0,24-50 0,-20 26 0,-20 45 0,-6 14 0,-7 19 0,6-2 0,2 2 0,0-1 0,2 0 0,3 45 0,-1-69 0,0-1 0,1 1 0,-1 0 0,1-1 0,0 1 0,0-1 0,0 1 0,1-1 0,-1 0 0,1 1 0,0-1 0,0 0 0,0 0 0,0 0 0,0 0 0,1 0 0,0-1 0,-1 1 0,4 2 0,-3-4 0,0 1 0,0-1 0,0 0 0,-1 0 0,1 0 0,1 0 0,-1 0 0,0 0 0,0-1 0,0 0 0,0 1 0,0-1 0,0 0 0,1-1 0,-1 1 0,0 0 0,0-1 0,0 0 0,0 0 0,0 0 0,0 0 0,5-3 0,-2 0 0,1 0 0,-1 0 0,0-1 0,-1 0 0,1-1 0,-1 1 0,0-1 0,0 0 0,0 0 0,-1 0 0,0-1 0,5-12 0,2-4 0,-2-1 0,10-37 0,-6 6 0,11-111 0,-11 281 0,-12-36 0,-1-45 0,1 0 0,8 47 0,-9-78-136,1 0-1,0 1 1,0-1-1,0 0 1,0 0-1,0 0 1,1 0-1,-1 0 0,5 5 1,3 1-6690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43.582"/>
    </inkml:context>
    <inkml:brush xml:id="br0">
      <inkml:brushProperty name="width" value="0.05" units="cm"/>
      <inkml:brushProperty name="height" value="0.05" units="cm"/>
    </inkml:brush>
  </inkml:definitions>
  <inkml:trace contextRef="#ctx0" brushRef="#br0">127 35 24575,'-3'-3'0,"-6"-4"0,-6 0 0,-2 0 0,-1 2 0,-1 1 0,0 2 0,4 4 0,3 2-8191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37.125"/>
    </inkml:context>
    <inkml:brush xml:id="br0">
      <inkml:brushProperty name="width" value="0.05" units="cm"/>
      <inkml:brushProperty name="height" value="0.05" units="cm"/>
    </inkml:brush>
  </inkml:definitions>
  <inkml:trace contextRef="#ctx0" brushRef="#br0">17 75 24575,'-1'1'0,"0"-1"0,0 0 0,0 1 0,1-1 0,-1 1 0,0-1 0,0 1 0,1-1 0,-1 1 0,0 0 0,1-1 0,-1 1 0,1 0 0,-1-1 0,0 1 0,1 0 0,0 0 0,-1 0 0,1 0 0,0-1 0,-1 1 0,1 0 0,0 0 0,0 0 0,0 0 0,-1 0 0,1 1 0,-2 27 0,3-19 0,0 0 0,1 0 0,1 0 0,-1 0 0,1-1 0,1 1 0,8 15 0,40 64 0,-38-69 0,-11-15 0,0 0 0,1 0 0,0 0 0,0-1 0,0 0 0,1 1 0,-1-1 0,1-1 0,0 1 0,7 3 0,-9-6 0,-1 0 0,0 0 0,0 0 0,0-1 0,1 1 0,-1-1 0,0 1 0,1-1 0,-1 0 0,0 0 0,1 0 0,-1 0 0,1 0 0,-1-1 0,0 1 0,0-1 0,1 1 0,-1-1 0,0 0 0,0 0 0,0 0 0,1 0 0,-1 0 0,0-1 0,-1 1 0,1-1 0,0 1 0,0-1 0,2-2 0,2-4 0,0 0 0,0-1 0,-1 0 0,0 0 0,0 0 0,-1 0 0,0-1 0,-1 1 0,3-15 0,2-13 0,3-43 0,-10 73 0,0-3 0,1-6 0,0-1 0,-1 1 0,-1-1 0,-3-29 0,-2 34 342,5 12-368,0-1 0,0 1 0,0 0 0,0 0 0,0 0 0,0 0 1,-1 0-1,1 0 0,0-1 0,0 1 0,0 0 0,0 0 0,0 0 1,-1 0-1,1 0 0,0 0 0,0 0 0,0 0 0,0 0 0,0 0 1,-1 0-1,1 0 0,0 0 0,0 0 0,0 0 0,0 0 0,-1 0 1,1 0-1,0 0 0,0 0 0,0 0 0,0 0 0,0 0 0,-1 0 1,1 0-1,0 0 0,0 0 0,0 0 0,0 1 0,0-1 0,-1 0 1,1 0-1,0 0 0,0 0 0,0 0 0,0 0 0,0 0 0,0 1 1,0-1-1,0 0 0,0 0 0,-1 0 0,1 0 0,0 1 0,0-1 0,0 0 1,0 0-1,0 0 0,0 0 0,0 0 0,0 1 0,0-1 0,0 0 1,0 0-1,0 0 0,-2 9-6800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10.885"/>
    </inkml:context>
    <inkml:brush xml:id="br0">
      <inkml:brushProperty name="width" value="0.05" units="cm"/>
      <inkml:brushProperty name="height" value="0.05" units="cm"/>
    </inkml:brush>
  </inkml:definitions>
  <inkml:trace contextRef="#ctx0" brushRef="#br0">11 54 24575,'-1'-2'0,"0"1"0,0 0 0,0 0 0,0-1 0,0 1 0,1 0 0,-1-1 0,0 1 0,1-1 0,-1 1 0,1-1 0,-1 1 0,1-1 0,0 0 0,0 1 0,0-1 0,0 1 0,0-1 0,0 1 0,0-1 0,0 0 0,0 1 0,1-1 0,-1 1 0,1-1 0,-1 1 0,1-1 0,0 1 0,0-1 0,-1 1 0,1 0 0,0-1 0,0 1 0,1-1 0,-1 2 0,-1 0 0,0-1 0,0 1 0,1 0 0,-1 0 0,0 0 0,0 0 0,0 0 0,1 0 0,-1 0 0,0 0 0,0 0 0,1 0 0,-1 0 0,0 0 0,0 0 0,1 0 0,-1 0 0,0 0 0,0 0 0,0 0 0,1 0 0,-1 1 0,0-1 0,0 0 0,0 0 0,1 0 0,-1 0 0,0 0 0,0 1 0,0-1 0,0 0 0,1 0 0,-1 0 0,0 0 0,0 1 0,0-1 0,0 0 0,5 14 0,-1 15 0,-2 95 266,-3-84-674,2 0 0,1 1 1,14 71-1,-10-90-6418</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43.907"/>
    </inkml:context>
    <inkml:brush xml:id="br0">
      <inkml:brushProperty name="width" value="0.05" units="cm"/>
      <inkml:brushProperty name="height" value="0.05" units="cm"/>
    </inkml:brush>
  </inkml:definitions>
  <inkml:trace contextRef="#ctx0" brushRef="#br0">0 0 24575,'1'5'0,"0"0"0,1 0 0,-1 0 0,1 0 0,0 0 0,0-1 0,1 1 0,-1 0 0,7 6 0,1 7 0,2 5 0,-2 1 0,0 0 0,-2 0 0,0 1 0,-2 0 0,-1 0 0,-1 1 0,1 36 0,-5-55 0,0 1 0,0-1 0,-1 0 0,0 0 0,0 0 0,-1 0 0,0 0 0,0-1 0,-4 10 0,5-16 0,1 1 0,0-1 0,0 1 0,0-1 0,-1 0 0,1 1 0,0-1 0,0 0 0,-1 1 0,1-1 0,0 1 0,-1-1 0,1 0 0,-1 0 0,1 1 0,0-1 0,-1 0 0,1 0 0,-1 1 0,1-1 0,-1 0 0,0 0 0,-4-7 0,4-17 0,6-1 0,2 0 0,1 1 0,1 0 0,1 0 0,22-38 0,-25 49 0,-2 3 0,1 0 0,0 1 0,1-1 0,0 2 0,8-10 0,-13 16 0,1 0 0,-1 0 0,1 0 0,-1 1 0,1-1 0,-1 0 0,1 1 0,0 0 0,0 0 0,4-2 0,-5 3 0,0 0 0,-1 0 0,1-1 0,0 1 0,-1 1 0,1-1 0,0 0 0,-1 0 0,1 1 0,0-1 0,-1 1 0,1-1 0,-1 1 0,1 0 0,-1-1 0,1 1 0,-1 0 0,0 0 0,1 0 0,1 2 0,0 1 0,0 0 0,0 0 0,-1 0 0,1 0 0,-1 1 0,0-1 0,0 1 0,0-1 0,-1 1 0,0-1 0,0 1 0,0 0 0,0 0 0,-1 6 0,1 12 0,-4 35 0,3-57 0,-2 24-455,-2 0 0,-11 43 0,4-36-6371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44.247"/>
    </inkml:context>
    <inkml:brush xml:id="br0">
      <inkml:brushProperty name="width" value="0.05" units="cm"/>
      <inkml:brushProperty name="height" value="0.05" units="cm"/>
    </inkml:brush>
  </inkml:definitions>
  <inkml:trace contextRef="#ctx0" brushRef="#br0">171 46 24575,'0'-2'0,"0"-1"0,-1 1 0,1 0 0,-1-1 0,0 1 0,0 0 0,0-1 0,0 1 0,0 0 0,0 0 0,0 0 0,-1 0 0,1 0 0,-4-3 0,5 4 0,-1 0 0,0 1 0,0-1 0,0 0 0,1 1 0,-1-1 0,0 0 0,0 1 0,0-1 0,0 1 0,0 0 0,0-1 0,0 1 0,0 0 0,0-1 0,0 1 0,0 0 0,0 0 0,0 0 0,0 0 0,0 0 0,0 0 0,0 0 0,0 0 0,0 1 0,0-1 0,0 0 0,0 0 0,0 1 0,0-1 0,0 1 0,0-1 0,0 1 0,0-1 0,-1 2 0,-3 4 0,0-1 0,0 1 0,1 0 0,0 0 0,0 0 0,0 1 0,-4 11 0,-17 53 0,23-64 0,-13 44 0,-15 95 0,26-117 0,2 0 0,1 0 0,1 1 0,7 54 0,-6-76-68,1-1 0,-1 1-1,1-1 1,1 1 0,-1-1 0,1 0-1,0 0 1,1 0 0,0 0 0,0 0-1,0-1 1,1 0 0,0 0 0,0 0-1,0 0 1,1-1 0,0 0-1,0 0 1,7 3 0,17 7-6758</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44.586"/>
    </inkml:context>
    <inkml:brush xml:id="br0">
      <inkml:brushProperty name="width" value="0.05" units="cm"/>
      <inkml:brushProperty name="height" value="0.05" units="cm"/>
    </inkml:brush>
  </inkml:definitions>
  <inkml:trace contextRef="#ctx0" brushRef="#br0">25 1 24575,'-3'0'0,"2"0"0,4 0 0,2 3 0,5 6 0,4 9 0,3 5 0,1 12 0,1 11 0,-4 6 0,-3 6 0,-7 5 0,-11 3 0,-12 2 0,-12-1 0,-13-5 0,1-12-8191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45.147"/>
    </inkml:context>
    <inkml:brush xml:id="br0">
      <inkml:brushProperty name="width" value="0.05" units="cm"/>
      <inkml:brushProperty name="height" value="0.05" units="cm"/>
    </inkml:brush>
  </inkml:definitions>
  <inkml:trace contextRef="#ctx0" brushRef="#br0">1 0 24575,'3'0'0,"4"0"0,3 3 0,1 4 0,0 7 0,2 6 0,2 6 0,-2 7 0,-1 7 0,2 8 0,0 4 0,-2 3 0,-3-3 0,0-1 0,-1-7 0,0-7 0,-1-8 0,-1-8-8191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45.768"/>
    </inkml:context>
    <inkml:brush xml:id="br0">
      <inkml:brushProperty name="width" value="0.05" units="cm"/>
      <inkml:brushProperty name="height" value="0.05" units="cm"/>
    </inkml:brush>
  </inkml:definitions>
  <inkml:trace contextRef="#ctx0" brushRef="#br0">18 191 24575,'-2'-2'0,"1"0"0,0 0 0,-1 0 0,1 0 0,0 0 0,0-1 0,0 1 0,0 0 0,0-1 0,1 1 0,-1 0 0,0-4 0,-2-31 0,3 27 0,0 6 0,0 1 0,0-1 0,0 0 0,0 0 0,1 1 0,-1-1 0,1 0 0,0 1 0,1-1 0,-1 1 0,0-1 0,1 1 0,0-1 0,0 1 0,0 0 0,0 0 0,4-4 0,-2 3 0,1 0 0,0 0 0,0 1 0,0 0 0,0 0 0,0 0 0,0 1 0,1 0 0,-1-1 0,8 0 0,5-1 0,1 1 0,-1 1 0,1 1 0,-1 0 0,1 2 0,21 2 0,-28-1 0,0 0 0,1 1 0,-1 0 0,0 1 0,0 0 0,-1 1 0,1 0 0,-1 1 0,0 1 0,-1-1 0,11 10 0,-16-12 0,0 0 0,-1 0 0,1 1 0,-1 0 0,0-1 0,-1 1 0,1 1 0,-1-1 0,0 0 0,0 1 0,-1 0 0,0 0 0,0 0 0,0 0 0,-1 0 0,1 0 0,-2 0 0,1 0 0,0 0 0,-1 1 0,-1-1 0,1 0 0,-1 0 0,-1 8 0,0-7 0,-1 0 0,0 1 0,0-1 0,-1 0 0,0-1 0,0 1 0,0-1 0,-1 1 0,0-1 0,0-1 0,-1 1 0,1-1 0,-1 0 0,-9 6 0,12-9 0,1 0 0,-1 0 0,0-1 0,0 1 0,0-1 0,0 1 0,0-1 0,0 0 0,0 0 0,0-1 0,-1 1 0,1-1 0,0 1 0,-1-1 0,1 0 0,0 0 0,0-1 0,-1 1 0,1-1 0,0 1 0,0-1 0,0 0 0,-1 0 0,1 0 0,0-1 0,0 1 0,1-1 0,-1 0 0,0 0 0,0 1 0,1-2 0,0 1 0,-1 0 0,1-1 0,-4-4 0,5 5 0,-1 0 0,1 0 0,-1 0 0,1 0 0,0 0 0,0-1 0,0 1 0,0 0 0,1-1 0,-1 1 0,0-1 0,1 1 0,0-1 0,0 1 0,-1-1 0,1 1 0,1-1 0,-1 1 0,1-5 0,0 3 0,1 1 0,-1-1 0,1 0 0,0 0 0,0 1 0,1-1 0,-1 1 0,1 0 0,-1 0 0,1 0 0,4-3 0,1-1 0,1 0 0,1 0 0,-1 1 0,1 1 0,0-1 0,0 2 0,22-8 0,-22 10 0,1 0 0,0 0 0,-1 1 0,1 1 0,0 0 0,0 0 0,0 1 0,0 0 0,-1 1 0,1 0 0,0 1 0,-1 0 0,0 1 0,0 0 0,0 0 0,0 1 0,13 10 0,-9-6 0,-1 1 0,-1 0 0,0 1 0,0 1 0,-1 0 0,-1 0 0,0 1 0,0 1 0,-2-1 0,1 2 0,5 14 0,-9-18 0,-11-25 0,-11-30 0,15 37 0,0-1 0,1 1 0,0-1 0,0 0 0,1 1 0,0-1 0,0 0 0,3-13 0,-2 18 0,0 0 0,0 0 0,0 0 0,1 0 0,-1 0 0,1 0 0,0 0 0,-1 1 0,1-1 0,0 1 0,1-1 0,-1 1 0,0 0 0,1 0 0,-1 0 0,1 0 0,0 0 0,0 1 0,-1-1 0,1 1 0,0 0 0,0 0 0,5-2 0,0 1 0,0 0 0,0 1 0,0 0 0,1 0 0,-1 1 0,0 0 0,0 0 0,1 1 0,-1 0 0,0 0 0,0 1 0,0 0 0,0 1 0,9 4 0,-12-5 0,-1 0 0,1 1 0,-1 0 0,0-1 0,0 2 0,0-1 0,0 0 0,-1 1 0,1 0 0,-1 0 0,0 0 0,0 0 0,0 0 0,-1 0 0,0 1 0,1 0 0,-2-1 0,1 1 0,0 0 0,-1 0 0,0 0 0,0 0 0,-1 0 0,1 6 0,-1 6-1365,-1-2-5461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46.093"/>
    </inkml:context>
    <inkml:brush xml:id="br0">
      <inkml:brushProperty name="width" value="0.05" units="cm"/>
      <inkml:brushProperty name="height" value="0.05" units="cm"/>
    </inkml:brush>
  </inkml:definitions>
  <inkml:trace contextRef="#ctx0" brushRef="#br0">0 4 24575,'0'-3'0,"0"2"0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46.420"/>
    </inkml:context>
    <inkml:brush xml:id="br0">
      <inkml:brushProperty name="width" value="0.05" units="cm"/>
      <inkml:brushProperty name="height" value="0.05" units="cm"/>
    </inkml:brush>
  </inkml:definitions>
  <inkml:trace contextRef="#ctx0" brushRef="#br0">0 21 24575,'0'1'0,"1"0"0,-1 0 0,0-1 0,1 1 0,-1 0 0,1 0 0,-1-1 0,1 1 0,0 0 0,-1-1 0,1 1 0,-1-1 0,1 1 0,0-1 0,0 1 0,-1-1 0,1 1 0,0-1 0,0 0 0,-1 1 0,1-1 0,0 0 0,0 0 0,0 0 0,0 1 0,-1-1 0,3 0 0,28 2 0,-26-2 0,19 1 0,49 4 0,-66-4 0,0 1 0,0-1 0,-1 1 0,1 0 0,-1 1 0,1-1 0,-1 1 0,8 5 0,-13-7 0,0 0 0,0-1 0,0 1 0,0 0 0,0 0 0,0-1 0,-1 1 0,1 0 0,0 0 0,0 0 0,-1 0 0,1 0 0,0 0 0,-1 0 0,1 0 0,-1 0 0,1 1 0,-1-1 0,0 0 0,1 2 0,-1-2 0,0 0 0,-1 0 0,1 0 0,0 0 0,-1 0 0,1 0 0,-1 0 0,1-1 0,-1 1 0,1 0 0,-1 0 0,1 0 0,-1 0 0,0-1 0,1 1 0,-1 0 0,0-1 0,-1 2 0,-3 1 0,1-1 0,-1 1 0,1-1 0,-1 0 0,0-1 0,0 1 0,0-1 0,-6 1 0,8-2 0,1 1 0,-1-1 0,1 0 0,-1 0 0,1-1 0,-1 1 0,1 0 0,-1-1 0,1 1 0,-1-1 0,1 0 0,-1 0 0,1 0 0,-4-3 0,5 4 0,0-1 0,1 1 0,-1-1 0,1 0 0,-1 1 0,1-1 0,-1 1 0,1-1 0,-1 0 0,1 0 0,0 1 0,-1-1 0,1 0 0,0 0 0,0 1 0,0-1 0,0 0 0,-1 0 0,1-1 0,1 1 0,-1-1 0,0 0 0,1 1 0,-1-1 0,1 0 0,-1 1 0,1-1 0,0 1 0,0 0 0,-1-1 0,1 1 0,3-3 0,2-3 0,1 0 0,1 0 0,-1 1 0,1 0 0,0 0 0,1 1 0,-1 0 0,1 0 0,0 1 0,0 0 0,1 1 0,-1 0 0,1 1 0,-1-1 0,1 2 0,0-1 0,11 1 0,-8 1 0,-1 0 0,1 0 0,0 2 0,-1-1 0,1 2 0,-1 0 0,0 0 0,0 1 0,0 0 0,-1 1 0,1 0 0,-1 1 0,11 8 0,-6-2-1365,-2-1-5461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46.746"/>
    </inkml:context>
    <inkml:brush xml:id="br0">
      <inkml:brushProperty name="width" value="0.05" units="cm"/>
      <inkml:brushProperty name="height" value="0.05" units="cm"/>
    </inkml:brush>
  </inkml:definitions>
  <inkml:trace contextRef="#ctx0" brushRef="#br0">19 29 24575,'-3'0'0,"-7"0"0,4 0 0,12 0 0,17-3 0,18-1 0,20 0 0,23 1 0,17 1 0,15 1 0,11-3 0,4 0 0,-20 0-8191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47.085"/>
    </inkml:context>
    <inkml:brush xml:id="br0">
      <inkml:brushProperty name="width" value="0.05" units="cm"/>
      <inkml:brushProperty name="height" value="0.05" units="cm"/>
    </inkml:brush>
  </inkml:definitions>
  <inkml:trace contextRef="#ctx0" brushRef="#br0">351 0 24575,'-5'3'0,"-6"7"0,0 4 0,4 3 0,9-1 0,14-4 0,15-4 0,13-3 0,1-2-8191</inkml:trace>
  <inkml:trace contextRef="#ctx0" brushRef="#br0" timeOffset="1">62 359 24575,'-9'2'0,"-8"5"0,-2 4 0,5 2 0,12-1 0,14-2 0,16-3 0,19-2 0,15-3 0,15-1 0,12-1 0,7-3 0,3-2 0,-16 1-8191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47.411"/>
    </inkml:context>
    <inkml:brush xml:id="br0">
      <inkml:brushProperty name="width" value="0.05" units="cm"/>
      <inkml:brushProperty name="height" value="0.05" units="cm"/>
    </inkml:brush>
  </inkml:definitions>
  <inkml:trace contextRef="#ctx0" brushRef="#br0">0 1 24575,'0'3'0,"0"4"0,3 3 0,7 4 0,10-2 0,13-2 0,14 0 0,11-2 0,15-2 0,12-5 0,6-5 0,-13-3-8191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11.410"/>
    </inkml:context>
    <inkml:brush xml:id="br0">
      <inkml:brushProperty name="width" value="0.05" units="cm"/>
      <inkml:brushProperty name="height" value="0.05" units="cm"/>
    </inkml:brush>
  </inkml:definitions>
  <inkml:trace contextRef="#ctx0" brushRef="#br0">393 158 24575,'2'-3'0,"0"0"0,0 0 0,0 0 0,0 0 0,-1 0 0,0-1 0,0 1 0,0 0 0,0-1 0,0 1 0,0-1 0,-1 1 0,0-1 0,0 1 0,0-7 0,0 6 0,-1 0 0,1 0 0,-1 0 0,0 0 0,0 0 0,0 0 0,0 0 0,-1 1 0,1-1 0,-1 0 0,0 1 0,0-1 0,-4-3 0,2 3 0,-2 0 0,1 0 0,0 0 0,-1 1 0,0 0 0,0 0 0,0 0 0,0 1 0,0 0 0,0 0 0,-1 0 0,1 1 0,-13-1 0,-2 1 0,-1 0 0,-40 5 0,41-2 0,0 1 0,0 1 0,-25 8 0,41-11 0,1 1 0,-1 0 0,0 0 0,1 0 0,-1 0 0,1 1 0,0-1 0,0 1 0,0 0 0,0 0 0,0 1 0,1-1 0,-1 1 0,1 0 0,0 0 0,0 0 0,1 0 0,-1 0 0,-3 9 0,6-10 0,-1 0 0,1 1 0,-1-1 0,1 0 0,0 1 0,1-1 0,-1 0 0,0 1 0,1-1 0,0 0 0,0 1 0,0-1 0,0 0 0,0 0 0,1 0 0,-1 0 0,1 0 0,0 0 0,0 0 0,0-1 0,0 1 0,0-1 0,1 1 0,2 2 0,6 4 0,1 0 0,0-1 0,0 0 0,16 8 0,158 61 0,-71-33 0,-110-42 0,1 1 0,-1 0 0,0 0 0,0 0 0,0 1 0,0-1 0,6 7 0,-10-9 0,0 0 0,0 0 0,0 0 0,-1 0 0,1 0 0,0 0 0,0 0 0,-1 1 0,1-1 0,-1 0 0,1 0 0,-1 1 0,0-1 0,1 0 0,-1 0 0,0 1 0,0-1 0,0 0 0,0 1 0,0-1 0,0 0 0,0 1 0,-1-1 0,1 0 0,0 1 0,-1-1 0,1 0 0,-1 0 0,1 0 0,-1 1 0,0-1 0,1 0 0,-1 0 0,0 0 0,0 0 0,0 0 0,0 0 0,0 0 0,-1 1 0,-7 4 0,1 0 0,-1 0 0,0-1 0,0 0 0,-1 0 0,1-1 0,-1-1 0,0 1 0,0-1 0,0-1 0,-14 2 0,-15 0 0,-63-1 0,94-3 0,-2 0 57,0 0 0,0-1 0,0 0 0,-1-1 0,-17-5 0,25 6-126,0 0 1,1 0 0,-1 0 0,0-1-1,1 1 1,-1-1 0,1 1-1,0-1 1,-1 0 0,1 0 0,0 0-1,0-1 1,0 1 0,1 0 0,-1-1-1,1 1 1,-1-1 0,1 0 0,0 1-1,0-1 1,0 0 0,0 0-1,0 0 1,0-4 0,-1-8-6758</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48.126"/>
    </inkml:context>
    <inkml:brush xml:id="br0">
      <inkml:brushProperty name="width" value="0.05" units="cm"/>
      <inkml:brushProperty name="height" value="0.05" units="cm"/>
    </inkml:brush>
  </inkml:definitions>
  <inkml:trace contextRef="#ctx0" brushRef="#br0">334 38 24575,'-3'-4'0,"-1"1"0,0-1 0,-1 1 0,1 0 0,0 0 0,-1 0 0,0 1 0,0 0 0,1 0 0,-1 0 0,0 0 0,-1 1 0,1 0 0,0 0 0,-7 0 0,4 1 0,1 0 0,-1 0 0,0 1 0,0 1 0,1-1 0,-1 1 0,1 1 0,-1-1 0,-9 6 0,1 1 0,1 0 0,0 1 0,1 0 0,0 1 0,1 1 0,0 0 0,1 0 0,-16 22 0,25-30 0,0 0 0,1 0 0,-1 0 0,1 0 0,-1 0 0,1 1 0,1-1 0,-1 1 0,1 0 0,0-1 0,0 1 0,0 0 0,0 0 0,1 7 0,1-8 0,-1 0 0,1 0 0,0-1 0,1 1 0,-1 0 0,1 0 0,-1-1 0,1 1 0,1-1 0,-1 1 0,0-1 0,1 0 0,-1 0 0,1 0 0,0 0 0,0 0 0,6 3 0,3 3 0,0-1 0,1-1 0,0 0 0,0 0 0,1-1 0,0-1 0,0-1 0,16 4 0,-26-8 0,0 0 0,-1 0 0,1 0 0,-1-1 0,1 1 0,0-1 0,-1 0 0,0 0 0,1 0 0,-1-1 0,1 1 0,5-4 0,-5 2 0,1 1 0,0 0 0,0 0 0,0 0 0,9-2 0,-7 4 22,-1 0-1,1 1 0,-1-1 1,1 1-1,-1 0 0,1 1 1,-1 0-1,0 0 0,0 0 1,0 1-1,0-1 0,0 1 1,-1 1-1,1-1 0,8 8 1,3 4-591,1 0 0,28 36 0,-23-24-6257</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48.679"/>
    </inkml:context>
    <inkml:brush xml:id="br0">
      <inkml:brushProperty name="width" value="0.05" units="cm"/>
      <inkml:brushProperty name="height" value="0.05" units="cm"/>
    </inkml:brush>
  </inkml:definitions>
  <inkml:trace contextRef="#ctx0" brushRef="#br0">0 1 24575,'7'0'0,"0"0"0,-1 0 0,1 1 0,-1 0 0,1 1 0,-1-1 0,0 1 0,1 0 0,-1 1 0,0 0 0,0 0 0,0 0 0,-1 0 0,1 1 0,-1 0 0,0 0 0,0 1 0,0-1 0,-1 1 0,1 0 0,-1 1 0,0-1 0,6 12 0,3 6 0,-1 0 0,0 1 0,-2 1 0,-1 0 0,-1 0 0,7 40 0,0 0 300,-7-32-1133,4 37 1,-10-56-5994</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49.655"/>
    </inkml:context>
    <inkml:brush xml:id="br0">
      <inkml:brushProperty name="width" value="0.05" units="cm"/>
      <inkml:brushProperty name="height" value="0.05" units="cm"/>
    </inkml:brush>
  </inkml:definitions>
  <inkml:trace contextRef="#ctx0" brushRef="#br0">2243 7 24575,'-71'-5'-226,"0"4"0,-139 14 0,108 2-404,-137 39 0,144-26 549,2 4 0,0 4 1,3 5-1,2 3 0,-137 91 0,158-87 93,1 3 1,3 3-1,3 3 0,1 2 0,4 3 0,2 2 0,-50 80 0,55-62-109,2 2 0,5 3 0,3 1-1,5 1 1,3 2 0,4 1 0,-23 162 0,34-128-33,5 1 0,6 0 1,6 1-1,5-1 0,31 163 1,-20-193-6,5-1 1,4-1 0,4-2-1,82 170 1,-80-202 50,2-1 0,3-1 0,3-3 0,2-1 0,2-2 0,3-3 0,94 79 0,-82-83 38,2-4 0,3-2 0,0-3 0,3-3 0,120 43 1,-97-48-77,1-5 1,1-3-1,0-4 1,105 4 0,-72-16-82,-1-5 1,210-28 0,-187 4 64,267-79 0,-255 49 138,-4-7 0,-2-6 0,-3-8 0,-3-5 0,-5-8 0,-3-5 0,-4-6 0,-5-6 0,-4-6 0,137-156 0,-188 178 0,90-137 0,-120 153 0,-4-2 0,55-131 0,-75 149 0,-3-1 0,-3-1 0,-2 0 0,9-89 0,-20 99 0,-1 0 0,-3 0 0,-2-1 0,-1 1 0,-4 0 0,-13-53 0,5 48-2,-3 0 1,-1 1-1,-3 1 1,-2 1-1,-45-66 1,29 57 7,-3 3-1,-2 1 1,-97-88-1,59 73-32,-4 3-1,-2 5 0,-3 3 0,-2 5 0,-170-71 1,100 62-244,-2 8 0,-277-54-1,218 69 38</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25.424"/>
    </inkml:context>
    <inkml:brush xml:id="br0">
      <inkml:brushProperty name="width" value="0.05" units="cm"/>
      <inkml:brushProperty name="height" value="0.05" units="cm"/>
    </inkml:brush>
  </inkml:definitions>
  <inkml:trace contextRef="#ctx0" brushRef="#br0">242 1 24575,'0'4612'-3177,"-6"-4204"2590,-81 580 1,48-744 975,-37 273 1877,42 7-660,37-76-1517,-3-443-89,0 1 0,0-1 0,0 0 0,1 0 0,-1 0 0,1 1 0,2 6 0,-2-10 0,0-1 0,0 1 0,0 0 0,0-1 0,0 1 0,1 0 0,-1-1 0,0 0 0,1 1 0,-1-1 0,1 0 0,0 1 0,-1-1 0,1 0 0,0 0 0,0-1 0,-1 1 0,1 0 0,0-1 0,3 2 0,17 3 0,1-1 0,-1-1 0,27 0 0,243 6 0,-287-9 0,263-1-545,124-15-1637,141-13 753,119-7-2103,87-1 1992,2400-49-4385,-2461 79 5925,-64 13-95,-71 9-282,-82 2 466,-83-2 644,1339 11 1644,-839-5 1864,-819-19-3970,12-2 2364,-69-1-2569,0 1 1,0 0 0,0-1 0,0 1 0,0-1 0,0 1-1,0-1 1,0 0 0,3-1 0,-5 1-36,1 1 1,-1 0-1,0-1 0,1 1 1,-1-1-1,0 1 0,1 0 1,-1-1-1,0 1 0,1-1 1,-1 1-1,0-1 1,0 1-1,1-1 0,-1 1 1,0-1-1,0 0 0,0 1 1,0-1-1,0 1 0,0-1 1,0 1-1,0-2 0,-1-1 17,0 0 0,0 0 0,0 0 0,-1 0 0,0 0-1,1 1 1,-1-1 0,0 0 0,-5-4 0,-38-40-4859</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28.065"/>
    </inkml:context>
    <inkml:brush xml:id="br0">
      <inkml:brushProperty name="width" value="0.05" units="cm"/>
      <inkml:brushProperty name="height" value="0.05" units="cm"/>
    </inkml:brush>
  </inkml:definitions>
  <inkml:trace contextRef="#ctx0" brushRef="#br0">0 1 24575,'4'3'0,"0"-1"0,0 0 0,0 1 0,0-1 0,0 0 0,1-1 0,-1 1 0,1-1 0,8 1 0,-2 1 0,120 20 0,-59-13 0,527 50-899,15-43-917,-155-12-626,109-3 1021,119-2-1822,104 0 1888,70-1-819,831-1 378,3508 1 960,-4726 4 1353,-61 1-136,-69 0 623,-67-1-275,-74-3 967,10 1 1140,-72 3 1844,-133-4-4276,0 1 0,-1 0 1,1 0-1,-1 0 0,1 1 1,-1 1-1,0-1 0,0 1 1,10 6-1,-11-5-398,-1 0-1,1 0 1,-1 1 0,0-1-1,-1 1 1,1 1 0,-1-1-1,0 1 1,0 0 0,-1-1-1,0 2 1,0-1 0,0 0-1,0 1 1,-1-1 0,1 9-1,6 23-5,-2 1 0,3 63 0,-8 85 0,-2-109 0,-2 513-587,3 280 275,41-48-1063,-27-597 1189,-6-92 186,61 1309 0,-70-444-438,0 9-7,35-527 1163,34-1 453,-56-399-1035,0 39 510,-6 225 1,-7-327-622,0-13-25,0 0 0,0 0 0,0 0 0,-1-1 0,0 1 0,0 0 0,0 0 0,-3 6 0,3-9 0,-1 0 0,1 0 0,-1 0 0,0 0 0,0 0 0,1-1 0,-1 1 0,0-1 0,0 1 0,-1-1 0,1 1 0,0-1 0,0 0 0,-1 0 0,1 0 0,0-1 0,-1 1 0,-4 0 0,-21 4 0,0-2 0,-36 0 0,21-2 0,-51 4 95,-927 30-1097,957-34 1001,-562 3-48,4-22 7,438 4 92,2-7 0,-258-65 0,426 82 150,-3 1-92,0-1 0,1-2 1,-1 1-1,1-2 0,-30-16 0,44 21-136,0 0-1,1 0 1,-1-1-1,0 1 1,1 0-1,0-1 1,0 1-1,-1-1 1,1 1 0,1-1-1,-1 1 1,0-1-1,1 0 1,-1 1-1,1-1 1,0 0-1,0 1 1,0-1-1,0 0 1,0 0-1,0 1 1,2-4-1,-2-1-681,2-22-6116</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52.038"/>
    </inkml:context>
    <inkml:brush xml:id="br0">
      <inkml:brushProperty name="width" value="0.05" units="cm"/>
      <inkml:brushProperty name="height" value="0.05" units="cm"/>
    </inkml:brush>
  </inkml:definitions>
  <inkml:trace contextRef="#ctx0" brushRef="#br0">0 0 24575,'2'1'0,"-1"-1"0,0 0 0,1 1 0,-1-1 0,0 1 0,1-1 0,-1 1 0,0 0 0,0 0 0,0 0 0,1-1 0,-1 1 0,0 0 0,0 0 0,0 0 0,0 1 0,-1-1 0,1 0 0,0 0 0,0 0 0,0 2 0,13 29 0,-13-30 0,6 21 63,-1 1 0,0 0 0,-2 0 0,2 37-1,-6 102-663,-1-97-477,1-47-5748</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52.359"/>
    </inkml:context>
    <inkml:brush xml:id="br0">
      <inkml:brushProperty name="width" value="0.05" units="cm"/>
      <inkml:brushProperty name="height" value="0.05" units="cm"/>
    </inkml:brush>
  </inkml:definitions>
  <inkml:trace contextRef="#ctx0" brushRef="#br0">33 11 24575,'0'-3'0,"-3"-1"0,-4 0 0,0 4 0,0 5 0,2 4 0,2 1-8191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52.699"/>
    </inkml:context>
    <inkml:brush xml:id="br0">
      <inkml:brushProperty name="width" value="0.05" units="cm"/>
      <inkml:brushProperty name="height" value="0.05" units="cm"/>
    </inkml:brush>
  </inkml:definitions>
  <inkml:trace contextRef="#ctx0" brushRef="#br0">1 417 24575,'2'1'0,"-1"-1"0,1 1 0,0 1 0,0-1 0,-1 0 0,1 0 0,-1 1 0,1-1 0,-1 1 0,0-1 0,1 1 0,-1-1 0,0 1 0,0 0 0,0 0 0,1 2 0,2 4 0,24 35 0,-3 2 0,-2 1 0,19 52 0,-35-79 0,-1 1 0,6 27 0,-11-41 0,0 1 0,0-1 0,-1 0 0,1 0 0,-1 1 0,-1-1 0,1 0 0,-1 0 0,0 0 0,-1 1 0,1-1 0,-4 6 0,5-10 0,-1-1 0,1 0 0,-1 0 0,1 0 0,-1 0 0,0 0 0,1 0 0,-1 0 0,0 0 0,0 0 0,0 0 0,0 0 0,0-1 0,0 1 0,0 0 0,0-1 0,0 1 0,0 0 0,0-1 0,-2 1 0,2-1 0,0 0 0,0 0 0,0 0 0,0 0 0,0-1 0,0 1 0,0 0 0,0-1 0,0 1 0,0 0 0,0-1 0,0 1 0,1-1 0,-1 0 0,0 1 0,0-1 0,0 1 0,1-1 0,-2-1 0,-1-2 0,0 0 0,0-1 0,0 1 0,0-1 0,1 0 0,0 0 0,-4-10 0,1-9 0,1-1 0,1 0 0,1 1 0,1-1 0,4-47 0,27-125 0,-29 195 0,38-178 0,-31 152 0,1 0 0,2 0 0,0 1 0,19-31 0,-27 52 0,1 1 0,0-1 0,1 0 0,0 1 0,-1 0 0,2 0 0,-1 0 0,0 1 0,1 0 0,0 0 0,0 0 0,0 1 0,9-4 0,-11 5 0,0 1 0,0 0 0,1 0 0,-1 0 0,0 1 0,1-1 0,-1 1 0,1 0 0,-1 0 0,0 1 0,1 0 0,-1-1 0,0 1 0,1 1 0,-1-1 0,0 0 0,0 1 0,0 0 0,0 0 0,0 0 0,-1 1 0,6 3 0,-1 1-97,-1 1-1,1 0 1,-1 0-1,-1 0 1,1 1-1,-1 0 1,-1 0-1,0 0 1,0 1-1,-1 0 1,0 0-1,-1 0 0,5 21 1,-4-6-6729</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53.037"/>
    </inkml:context>
    <inkml:brush xml:id="br0">
      <inkml:brushProperty name="width" value="0.05" units="cm"/>
      <inkml:brushProperty name="height" value="0.05" units="cm"/>
    </inkml:brush>
  </inkml:definitions>
  <inkml:trace contextRef="#ctx0" brushRef="#br0">5 1 24575,'-3'2'0,"2"2"0,4 0 0,4-2 0,7 0 0,7 0 0,6-2 0,6 1 0,4-1 0,2 0 0,2-1 0,-6 1-8191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53.374"/>
    </inkml:context>
    <inkml:brush xml:id="br0">
      <inkml:brushProperty name="width" value="0.05" units="cm"/>
      <inkml:brushProperty name="height" value="0.05" units="cm"/>
    </inkml:brush>
  </inkml:definitions>
  <inkml:trace contextRef="#ctx0" brushRef="#br0">15 20 24575,'-3'0'0,"-4"0"0,2 0 0,5 0 0,9 0 0,4 0 0,7 0 0,6 0 0,4 0 0,2 0 0,0 0 0,-1-3 0,-2-1 0,-7-2 0,-6-1-8191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12.435"/>
    </inkml:context>
    <inkml:brush xml:id="br0">
      <inkml:brushProperty name="width" value="0.05" units="cm"/>
      <inkml:brushProperty name="height" value="0.05" units="cm"/>
    </inkml:brush>
  </inkml:definitions>
  <inkml:trace contextRef="#ctx0" brushRef="#br0">156 100 24575,'-1'0'0,"0"0"0,0-1 0,0 1 0,0 0 0,0 0 0,0-1 0,0 1 0,0 0 0,0-1 0,0 1 0,0-1 0,0 1 0,0-1 0,0 1 0,1-1 0,-1 0 0,0 1 0,0-1 0,1 0 0,-1 0 0,0 1 0,1-1 0,-1 0 0,1 0 0,-1 0 0,1 0 0,0 0 0,-1 0 0,1 0 0,0 0 0,0 0 0,0 0 0,-1 0 0,1 0 0,0 0 0,0 0 0,0 0 0,1 0 0,-1 0 0,0 0 0,0 0 0,0 0 0,1 0 0,-1 0 0,1 0 0,-1 0 0,2-1 0,0-2 0,1 1 0,1 0 0,-1 0 0,0 0 0,6-3 0,-6 4 0,0 0 0,0 0 0,-1-1 0,1 1 0,-1 0 0,1-1 0,-1 0 0,0 1 0,2-5 0,-4 7 0,0 0 0,1-1 0,-1 1 0,0 0 0,0-1 0,0 1 0,0 0 0,0-1 0,0 1 0,1 0 0,-1-1 0,0 1 0,0 0 0,0-1 0,0 1 0,0 0 0,0-1 0,-1 1 0,1 0 0,0-1 0,0 1 0,0 0 0,0-1 0,0 1 0,0 0 0,0-1 0,-1 1 0,1 0 0,0 0 0,0-1 0,-1 1 0,1 0 0,0 0 0,0-1 0,-1 1 0,1 0 0,0 0 0,0 0 0,-1-1 0,1 1 0,0 0 0,-1 0 0,1 0 0,0 0 0,-1 0 0,1 0 0,0 0 0,-1 0 0,1 0 0,0 0 0,-1 0 0,1 0 0,0 0 0,-1 0 0,1 0 0,0 0 0,-1 0 0,0 0 0,-21 5 0,12 0 0,0 1 0,0-1 0,0 1 0,1 1 0,0 0 0,0 0 0,1 1 0,0 0 0,0 1 0,1-1 0,0 1 0,1 1 0,0-1 0,0 1 0,1 0 0,0 1 0,1-1 0,0 1 0,1 0 0,-3 14 0,4-17 0,0 0 0,1 0 0,1-1 0,-1 1 0,1 0 0,1 0 0,-1 0 0,1 0 0,1 0 0,-1-1 0,1 1 0,1 0 0,-1-1 0,1 0 0,1 1 0,-1-1 0,1-1 0,0 1 0,1 0 0,0-1 0,0 0 0,0 0 0,1 0 0,-1-1 0,1 0 0,1 0 0,-1-1 0,1 1 0,12 5 0,-10-5-76,1-1 1,0 0-1,0 0 0,0-1 0,0-1 0,1 1 0,-1-1 0,1-1 1,-1 0-1,1-1 0,-1 0 0,1 0 0,0-1 0,-1-1 1,1 0-1,-1 0 0,18-7 0,2-5-6750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53.713"/>
    </inkml:context>
    <inkml:brush xml:id="br0">
      <inkml:brushProperty name="width" value="0.05" units="cm"/>
      <inkml:brushProperty name="height" value="0.05" units="cm"/>
    </inkml:brush>
  </inkml:definitions>
  <inkml:trace contextRef="#ctx0" brushRef="#br0">189 157 24575,'-22'-26'0,"18"20"0,-1 0 0,1 1 0,-1 0 0,0 0 0,0 0 0,-1 1 0,-6-5 0,10 8 0,1 0 0,-1 1 0,1-1 0,-1 1 0,1-1 0,-1 1 0,0 0 0,1-1 0,-1 1 0,1 0 0,-1 0 0,0 0 0,1 0 0,-1 1 0,-1-1 0,0 1 0,1 0 0,-1 1 0,1-1 0,-1 0 0,1 1 0,-1-1 0,1 1 0,0 0 0,0 0 0,0 0 0,-2 2 0,-3 5 0,0 0 0,1 1 0,1-1 0,-1 1 0,2 0 0,-1 1 0,2-1 0,-1 1 0,1-1 0,-2 16 0,1 3 0,1 1 0,1 49 0,2-71 0,1 0 0,-1 0 0,2 0 0,-1 0 0,1 0 0,0 0 0,1-1 0,0 1 0,0-1 0,0 1 0,1-1 0,0 0 0,1-1 0,-1 1 0,1-1 0,6 6 0,-6-7 0,0-1 0,1 0 0,-1-1 0,1 1 0,-1-1 0,1 0 0,0 0 0,0-1 0,0 0 0,1 0 0,-1 0 0,0-1 0,1 0 0,-1 0 0,1-1 0,-1 0 0,1 0 0,-1 0 0,1-1 0,7-1 0,-4 0 0,-1-1 0,1 0 0,-1 0 0,0-1 0,0 0 0,0 0 0,0-1 0,-1-1 0,1 1 0,-1-1 0,7-8 0,-4 4 0,-2-1 0,1 0 0,-1 0 0,-1-1 0,0 0 0,-1-1 0,8-17 0,-9 16 0,0-1 0,-1 0 0,-1 0 0,0 0 0,-1-1 0,-1 1 0,0-1 0,-1 0 0,-1 1 0,0-1 0,-2 0 0,1 0 0,-2 1 0,-8-30 0,8 38 0,0 1 0,0-1 0,-1 1 0,0-1 0,0 1 0,0 1 0,-1-1 0,0 0 0,0 1 0,-1 0 0,1 0 0,-1 1 0,0 0 0,0 0 0,0 0 0,-1 1 0,-7-3 0,10 4 0,0 0 0,-1 1 0,1 0 0,-1 0 0,1 0 0,-1 1 0,0-1 0,1 1 0,-1 0 0,0 1 0,1-1 0,-1 1 0,1 0 0,-1 0 0,1 0 0,-1 0 0,1 1 0,0 0 0,-1 0 0,1 0 0,0 1 0,0-1 0,1 1 0,-1 0 0,1 0 0,-1 0 0,-4 6 0,-7 11-1365,3-2-5461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54.087"/>
    </inkml:context>
    <inkml:brush xml:id="br0">
      <inkml:brushProperty name="width" value="0.05" units="cm"/>
      <inkml:brushProperty name="height" value="0.05" units="cm"/>
    </inkml:brush>
  </inkml:definitions>
  <inkml:trace contextRef="#ctx0" brushRef="#br0">55 57 24575,'0'0'0,"1"0"0,-1-1 0,0 1 0,0 0 0,0 0 0,0-1 0,0 1 0,0 0 0,0-1 0,0 1 0,0 0 0,0-1 0,0 1 0,0 0 0,0 0 0,0-1 0,0 1 0,0 0 0,0-1 0,0 1 0,0 0 0,0-1 0,0 1 0,-1 0 0,1 0 0,0-1 0,0 1 0,0 0 0,-1 0 0,1-1 0,0 1 0,0 0 0,0 0 0,-1 0 0,1-1 0,0 1 0,0 0 0,-1 0 0,1 0 0,0 0 0,-1 0 0,1-1 0,-11 14 0,-6 24 0,10-11 0,2-1 0,0 1 0,2 1 0,1-1 0,2 0 0,0 1 0,5 29 0,-4-46 0,0-1 0,1 0 0,0 0 0,1 0 0,0 0 0,0 0 0,1 0 0,0-1 0,1 0 0,10 15 0,-13-20 0,1 0 0,0 0 0,0 0 0,1 0 0,-1-1 0,0 1 0,1-1 0,0 0 0,-1 0 0,1 0 0,0 0 0,0-1 0,0 0 0,0 0 0,0 0 0,1 0 0,-1 0 0,0-1 0,0 0 0,0 0 0,1 0 0,-1 0 0,0-1 0,0 1 0,0-1 0,5-2 0,3-1 0,0-1 0,-1 0 0,1-1 0,-1 0 0,0 0 0,-1-2 0,1 1 0,-1-1 0,-1-1 0,0 0 0,10-11 0,-7 5 0,0 0 0,-1-1 0,-1 0 0,0-1 0,-1 0 0,11-32 0,-16 36 0,0-1 0,0 0 0,-2 0 0,1 0 0,-2 0 0,0 0 0,-1-18 0,0 28 0,-1-1 0,1 0 0,-1 0 0,0 1 0,-1-1 0,1 1 0,-1-1 0,1 1 0,-1-1 0,-1 1 0,1 0 0,-1 0 0,1 0 0,-1 0 0,0 1 0,0-1 0,-1 1 0,1 0 0,-1 0 0,0 0 0,0 0 0,0 0 0,0 1 0,0 0 0,-5-2 0,2 1-65,-1 1 0,1 0 0,-1 0 0,1 1 0,-1 0 0,0 1 0,1-1 0,-1 2 0,0-1 0,0 1 0,1 0 0,-1 0 0,1 1 0,-1 0 0,1 1 0,0-1 0,-1 1 0,1 1 0,1-1 0,-14 10 0,3 1-6761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54.429"/>
    </inkml:context>
    <inkml:brush xml:id="br0">
      <inkml:brushProperty name="width" value="0.05" units="cm"/>
      <inkml:brushProperty name="height" value="0.05" units="cm"/>
    </inkml:brush>
  </inkml:definitions>
  <inkml:trace contextRef="#ctx0" brushRef="#br0">15 75 24575,'-3'0'0,"-4"0"0,3 0 0,4-3 0,5-1 0,5 0 0,4 1 0,4 1 0,6-2 0,5-1 0,-1-2 0,2 1 0,1 0 0,1-1 0,-2 1 0,-3 1 0,-6-2 0,-7 1-8191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54.923"/>
    </inkml:context>
    <inkml:brush xml:id="br0">
      <inkml:brushProperty name="width" value="0.05" units="cm"/>
      <inkml:brushProperty name="height" value="0.05" units="cm"/>
    </inkml:brush>
  </inkml:definitions>
  <inkml:trace contextRef="#ctx0" brushRef="#br0">439 237 24575,'2'0'0,"-1"-1"0,0 1 0,1-1 0,-1 1 0,0-1 0,1 1 0,-1-1 0,0 0 0,0 1 0,0-1 0,1 0 0,-1 0 0,0 0 0,0 0 0,0 0 0,0 0 0,-1 0 0,1 0 0,0 0 0,0-1 0,-1 1 0,1 0 0,0 0 0,-1-1 0,0 1 0,1-3 0,1-1 0,-1 0 0,1-1 0,-1 1 0,-1-1 0,1-8 0,-2 7 0,0 0 0,0 0 0,0 0 0,-1 1 0,0-1 0,-1 0 0,1 1 0,-1-1 0,-1 1 0,1 0 0,-1 0 0,0 0 0,0 0 0,-1 1 0,0 0 0,0 0 0,0 0 0,0 0 0,-1 1 0,0 0 0,-12-7 0,9 6 0,0 0 0,-1 1 0,0 0 0,1 1 0,-1 0 0,0 0 0,-1 1 0,1 0 0,0 1 0,-1 0 0,1 1 0,-1 0 0,1 1 0,-15 2 0,15 0 0,0 1 0,0 0 0,0 0 0,1 1 0,-1 0 0,1 1 0,0 0 0,1 0 0,-1 1 0,1 0 0,1 1 0,-1 0 0,1 0 0,0 1 0,-10 17 0,7-8 0,0 0 0,1 1 0,1 0 0,0 1 0,2 0 0,0 0 0,-4 28 0,9-37 0,0 0 0,1 1 0,0-1 0,0 0 0,1 0 0,1 0 0,0 0 0,1 0 0,0 0 0,0 0 0,1-1 0,9 17 0,-10-21 0,0-1 0,0 1 0,1-1 0,0 0 0,0 0 0,1-1 0,0 1 0,-1-1 0,1 0 0,0 0 0,1-1 0,-1 1 0,1-1 0,0 0 0,-1-1 0,1 1 0,1-1 0,-1-1 0,0 1 0,0-1 0,1 0 0,-1 0 0,10 0 0,-7-2 0,1 0 0,-1 0 0,0-1 0,0 0 0,0-1 0,0 0 0,-1 0 0,1-1 0,-1 0 0,0 0 0,0-1 0,0 0 0,0-1 0,-1 1 0,0-2 0,0 1 0,-1-1 0,0 0 0,8-10 0,7-14 0,-2 0 0,-1-2 0,21-51 0,-30 63 0,13-33 0,-14 31 0,19-35 0,-27 58 0,0 0 0,0-1 0,0 1 0,0 0 0,0 0 0,0 0 0,0-1 0,0 1 0,0 0 0,1 0 0,-1-1 0,0 1 0,0 0 0,0 0 0,0 0 0,0 0 0,0-1 0,1 1 0,-1 0 0,0 0 0,0 0 0,0 0 0,1 0 0,-1-1 0,0 1 0,0 0 0,0 0 0,1 0 0,-1 0 0,0 0 0,0 0 0,0 0 0,1 0 0,-1 0 0,0 0 0,0 0 0,1 0 0,-1 0 0,0 0 0,0 0 0,1 0 0,-1 0 0,0 0 0,0 0 0,0 0 0,1 0 0,-1 1 0,4 13 0,-1 21 0,-3-32 1,0 55 169,9 57 1,-7-97-385,2 1 1,0-1 0,1 0-1,1 0 1,0-1 0,2 1-1,11 19 1,-5-14-6613</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55.437"/>
    </inkml:context>
    <inkml:brush xml:id="br0">
      <inkml:brushProperty name="width" value="0.05" units="cm"/>
      <inkml:brushProperty name="height" value="0.05" units="cm"/>
    </inkml:brush>
  </inkml:definitions>
  <inkml:trace contextRef="#ctx0" brushRef="#br0">276 644 24575,'3'-1'0,"0"-1"0,-1 0 0,1 0 0,-1 0 0,0-1 0,1 1 0,-1-1 0,0 1 0,-1-1 0,1 0 0,1-3 0,16-34 0,-17 36 0,1-5 0,1 0 0,-2 0 0,1-1 0,-1 1 0,0-1 0,-1 0 0,0 1 0,-1-1 0,0 0 0,-2-12 0,2 18 0,-1 0 0,0 0 0,0 0 0,0 1 0,0-1 0,-1 0 0,0 1 0,1-1 0,-1 1 0,-1-1 0,1 1 0,0 0 0,-1 0 0,0 0 0,1 0 0,-1 0 0,0 1 0,-1-1 0,1 1 0,0 0 0,-1 0 0,1 0 0,-1 1 0,0-1 0,1 1 0,-1-1 0,-6 0 0,3 1 0,0 0 0,0 0 0,-1 1 0,1 0 0,0 0 0,-1 1 0,1 0 0,0 0 0,0 0 0,0 1 0,0 0 0,-12 6 0,9-3 0,0 1 0,1-1 0,-1 2 0,2-1 0,-1 1 0,1 1 0,0 0 0,-8 9 0,8-7 0,0 0 0,1 1 0,0 0 0,1 0 0,0 0 0,0 1 0,1 0 0,1 0 0,0 0 0,1 1 0,0 0 0,1-1 0,0 1 0,1 0 0,1 16 0,0-25 0,1-1 0,-1 1 0,1 0 0,0 0 0,0-1 0,0 1 0,1-1 0,0 1 0,-1-1 0,1 1 0,0-1 0,0 0 0,1 0 0,-1 0 0,1 0 0,4 4 0,-3-4 0,1 0 0,-1 0 0,1-1 0,-1 0 0,1 1 0,0-2 0,0 1 0,0-1 0,0 1 0,0-1 0,7 0 0,-3 0 0,0-1 0,-1 0 0,1-1 0,0 0 0,0 0 0,0-1 0,-1 0 0,1 0 0,-1-1 0,1 0 0,-1-1 0,0 0 0,0 0 0,7-6 0,-1-2 0,-1-1 0,0 0 0,0-2 0,-2 1 0,0-1 0,-1-1 0,0 0 0,-1 0 0,-1-1 0,0 0 0,-2-1 0,9-33 0,-2-8 0,-2 1 0,4-102 0,-12-39 0,-2 354 0,4 103 0,6-24-1365,-11-215-5461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55.761"/>
    </inkml:context>
    <inkml:brush xml:id="br0">
      <inkml:brushProperty name="width" value="0.05" units="cm"/>
      <inkml:brushProperty name="height" value="0.05" units="cm"/>
    </inkml:brush>
  </inkml:definitions>
  <inkml:trace contextRef="#ctx0" brushRef="#br0">1 159 24575,'4'-8'0,"11"-21"0,19-50 0,-32 71 0,-2 5 0,1 1 0,0-1 0,0 0 0,0 1 0,0-1 0,0 1 0,1-1 0,-1 1 0,1-1 0,-1 1 0,1 0 0,2-2 0,-4 4 0,1 0 0,-1 0 0,0-1 0,1 1 0,-1 0 0,0 0 0,1 0 0,-1 0 0,0 1 0,0-1 0,1 0 0,-1 0 0,0 0 0,1 0 0,-1 0 0,0 0 0,1 0 0,-1 0 0,0 1 0,0-1 0,1 0 0,-1 0 0,0 0 0,0 1 0,0-1 0,1 0 0,-1 0 0,0 1 0,0-1 0,0 0 0,0 0 0,1 1 0,-1-1 0,0 0 0,0 1 0,0-1 0,0 0 0,0 1 0,0-1 0,0 0 0,0 0 0,0 1 0,0-1 0,0 0 0,0 1 0,0-1 0,3 19 0,-3-18 0,2 271 0,-4-144 0,0-83 0,1-28 0,0 0 0,1 1 0,1-1 0,5 30 0,-5-46 14,-1 0 0,0 0-1,0 0 1,1 0 0,-1 0-1,0 0 1,1 0-1,-1 0 1,1 0 0,-1 0-1,1 0 1,0 0 0,-1 0-1,1-1 1,0 1 0,-1 0-1,1-1 1,0 1 0,0 0-1,0-1 1,0 1 0,0-1-1,0 1 1,1 0 0,-1-1-128,1 0 0,-1 0 0,1 0 0,0-1 1,-1 1-1,1 0 0,-1-1 0,1 1 1,-1 0-1,1-1 0,-1 0 0,1 1 1,-1-1-1,3-2 0,11-7-6712</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56.103"/>
    </inkml:context>
    <inkml:brush xml:id="br0">
      <inkml:brushProperty name="width" value="0.05" units="cm"/>
      <inkml:brushProperty name="height" value="0.05" units="cm"/>
    </inkml:brush>
  </inkml:definitions>
  <inkml:trace contextRef="#ctx0" brushRef="#br0">142 17 24575,'-5'-3'0,"-6"-1"0,-6 1 0,-6 0 0,-2 1 0,0 1 0,4 3 0,10 1 0,8 1 0,8-1 0,6 2 0,8 0 0,2 0 0,7-2 0,5-1 0,1-1 0,-3 0-8191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56.441"/>
    </inkml:context>
    <inkml:brush xml:id="br0">
      <inkml:brushProperty name="width" value="0.05" units="cm"/>
      <inkml:brushProperty name="height" value="0.05" units="cm"/>
    </inkml:brush>
  </inkml:definitions>
  <inkml:trace contextRef="#ctx0" brushRef="#br0">1 1 24575,'0'3'0,"3"4"0,3 0 0,5 0 0,2-2 0,3-1 0,0-2 0,5-1 0,1-1 0,2 0 0,1-3 0,-2-2 0,1-2 0,-3 0-8191</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56.783"/>
    </inkml:context>
    <inkml:brush xml:id="br0">
      <inkml:brushProperty name="width" value="0.05" units="cm"/>
      <inkml:brushProperty name="height" value="0.05" units="cm"/>
    </inkml:brush>
  </inkml:definitions>
  <inkml:trace contextRef="#ctx0" brushRef="#br0">344 343 24575,'-23'-23'0,"6"6"0,0 1 0,-1 0 0,-1 1 0,-25-15 0,39 28 0,0-1 0,0 0 0,0 1 0,0 0 0,0 0 0,0 1 0,-1-1 0,1 1 0,-1 0 0,1 1 0,-1-1 0,1 1 0,-1 0 0,0 1 0,1-1 0,-1 1 0,1 0 0,0 1 0,-1-1 0,1 1 0,0 0 0,0 0 0,-8 5 0,7-3 0,1 1 0,0-1 0,0 1 0,0 0 0,1 0 0,0 0 0,0 1 0,0 0 0,0 0 0,1 0 0,0 0 0,1 0 0,-1 0 0,1 1 0,0-1 0,-1 13 0,0-4 0,1 1 0,1-1 0,1 1 0,0-1 0,1 1 0,3 18 0,-2-22 0,1-1 0,0 0 0,1 0 0,0 0 0,1 0 0,0-1 0,1 0 0,0 0 0,0 0 0,1-1 0,1 0 0,-1 0 0,17 13 0,-12-12 0,1 0 0,0-2 0,0 1 0,1-2 0,0 0 0,1 0 0,0-2 0,-1 1 0,27 4 0,-23-7 0,-1 0 0,1-2 0,0 0 0,0 0 0,0-2 0,0 0 0,0-2 0,25-5 0,-30 4 0,0 0 0,-1 0 0,1-1 0,-1-1 0,0 0 0,-1-1 0,1 0 0,-1-1 0,-1 0 0,1-1 0,13-15 0,-13 10 0,0-1 0,-2 0 0,0 0 0,0-1 0,-2-1 0,0 1 0,-1-1 0,0 0 0,-2 0 0,0-1 0,-1 0 0,2-27 0,-3-11 0,-2 0 0,-12-94 0,11 138 0,0 1 0,0 0 0,-1 0 0,-1 0 0,1 0 0,-6-11 0,3 16 0,1 11 0,2 15 0,1 27 0,7 70 0,0-32 0,-3-16 148,13 166-1661,-9-192-5313</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57.896"/>
    </inkml:context>
    <inkml:brush xml:id="br0">
      <inkml:brushProperty name="width" value="0.05" units="cm"/>
      <inkml:brushProperty name="height" value="0.05" units="cm"/>
    </inkml:brush>
  </inkml:definitions>
  <inkml:trace contextRef="#ctx0" brushRef="#br0">174 568 24575,'7'-14'0,"18"-24"0,-18 30 0,-1-1 0,0-1 0,-1 1 0,0 0 0,6-18 0,-7 15 0,-1-1 0,-1 1 0,0-1 0,-1 0 0,-1 1 0,-1-24 0,1 30 0,-1 0 0,1 1 0,-2-1 0,1 1 0,0-1 0,-1 1 0,0 0 0,0 0 0,-1 0 0,1 0 0,-1 0 0,0 0 0,0 1 0,-1-1 0,1 1 0,-1 0 0,-8-7 0,10 10 0,1 0 0,-1 0 0,0 0 0,1 0 0,-1 0 0,0 1 0,0-1 0,0 1 0,1-1 0,-1 1 0,0 0 0,0-1 0,0 1 0,0 0 0,0 0 0,0 1 0,0-1 0,0 0 0,-2 1 0,1 0 0,0 1 0,0-1 0,0 1 0,-1 0 0,1 0 0,1 0 0,-1 0 0,0 0 0,-4 5 0,-3 5 0,1 0 0,0 1 0,-12 24 0,18-33 0,-51 109 0,48-98 0,1 0 0,0 1 0,1-1 0,1 1 0,-3 28 0,6-42 0,0 0 0,0 1 0,0-1 0,0 0 0,0 1 0,1-1 0,-1 0 0,1 1 0,-1-1 0,1 0 0,0 0 0,0 0 0,0 0 0,0 0 0,0 0 0,1 0 0,-1 0 0,1 0 0,-1 0 0,4 2 0,-3-2 0,1-1 0,-1 1 0,1-1 0,0 0 0,0 0 0,0 0 0,0 0 0,0-1 0,0 1 0,0-1 0,0 0 0,0 1 0,0-1 0,3-1 0,2 0 0,1 0 0,-1-1 0,0 0 0,0 0 0,1-1 0,-2 0 0,1 0 0,0-1 0,-1 0 0,12-9 0,-9 4 0,0 0 0,0-1 0,-1 0 0,-1-1 0,0 0 0,0 0 0,9-19 0,-1-5 0,15-48 0,-1 1 0,-30 82 0,0 0 0,0 0 0,0 0 0,0 0 0,0 0 0,0 1 0,0-1 0,0 0 0,0 0 0,0 0 0,0 0 0,0 0 0,1 0 0,-1 0 0,0 0 0,0 0 0,0 0 0,0 0 0,0 0 0,0 0 0,0 0 0,0 0 0,0 0 0,0 0 0,0 0 0,0 0 0,0 0 0,0 0 0,0 0 0,1 0 0,-1 0 0,0 0 0,0 0 0,0 0 0,0 0 0,0 0 0,0 0 0,0 0 0,0 0 0,0 0 0,0 0 0,0 0 0,0 0 0,0 0 0,0 0 0,1 0 0,-1 0 0,0 0 0,0 0 0,0 0 0,0 0 0,0 0 0,0 0 0,0 0 0,0 0 0,2 12 0,-1 17 0,-2 9 0,2-1 0,1 1 0,1-1 0,17 68 0,-20-103 0,0 0 0,1-1 0,-1 1 0,1 0 0,0-1 0,-1 1 0,1 0 0,0-1 0,0 1 0,0-1 0,0 1 0,0-1 0,0 1 0,1-1 0,-1 0 0,0 0 0,1 0 0,-1 0 0,1 0 0,-1 0 0,1 0 0,-1 0 0,1 0 0,0-1 0,-1 1 0,1-1 0,0 1 0,2 0 0,1-2 0,-1 1 0,0-1 0,0 0 0,0 0 0,0 0 0,0 0 0,0-1 0,0 1 0,0-1 0,0 0 0,4-3 0,28-20 0,0-1 0,-1-2 0,-2-1 0,-1-2 0,-1-1 0,-2-1 0,26-40 0,-43 56 0,-2 0 0,16-31 0,-24 43 0,0 1 0,0-1 0,0 0 0,-1 0 0,0 1 0,0-1 0,0 0 0,0 0 0,-1 0 0,0 0 0,0 0 0,0 0 0,-1 0 0,0 0 0,0 0 0,-2-8 0,1 10 0,0 0 0,0 0 0,-1 0 0,1 0 0,-1 1 0,1-1 0,-1 1 0,0-1 0,0 1 0,0 0 0,0 0 0,0 1 0,0-1 0,-1 1 0,1-1 0,-1 1 0,1 0 0,-1 0 0,1 0 0,-1 1 0,-5-1 0,0 0 0,-1 1 0,0 0 0,0 0 0,1 1 0,-1 0 0,-17 5 0,21-4 0,0 0 0,1 1 0,-1-1 0,1 1 0,0 0 0,0 0 0,0 1 0,0-1 0,1 1 0,-1 0 0,1 0 0,0 1 0,0 0 0,0-1 0,-5 10 0,7-10 0,1 0 0,-1 0 0,1-1 0,-1 1 0,1 0 0,0 0 0,0 1 0,1-1 0,-1 0 0,1 0 0,0 0 0,0 0 0,1 0 0,-1 1 0,1-1 0,0 0 0,0 0 0,0 0 0,0 0 0,1 0 0,0-1 0,-1 1 0,4 4 0,1 0 0,0 0 0,1 0 0,-1-1 0,2 0 0,-1 0 0,1-1 0,0 1 0,0-2 0,0 1 0,17 6 0,5 1 0,63 17 0,-4-2 0,-86-27 0,0 0 0,0 0 0,0 0 0,-1 1 0,1-1 0,-1 1 0,1 0 0,-1 0 0,1 0 0,-1 0 0,0 0 0,0 0 0,0 0 0,0 1 0,0-1 0,2 6 0,-3-6 0,-1 0 0,0 0 0,1 0 0,-1 0 0,0 0 0,0 0 0,0 0 0,-1 0 0,1 0 0,0 0 0,-1 0 0,1 0 0,-1 0 0,0 0 0,1 0 0,-1 0 0,0-1 0,0 1 0,0 0 0,-1-1 0,1 1 0,0-1 0,-1 1 0,1-1 0,-4 3 0,-4 4 0,-1-1 0,-1 1 0,0-2 0,0 0 0,0 0 0,0-1 0,-1 0 0,0-1 0,-19 4 0,30-7 0,0-1 0,0 0 0,0 1 0,0-1 0,0 0 0,0 0 0,0 0 0,0 0 0,0 0 0,-1 0 0,1 0 0,0 0 0,0-1 0,0 1 0,0 0 0,0-1 0,0 1 0,-1-1 0,2 1 0,0-1 0,0 1 0,0-1 0,-1 1 0,1-1 0,0 1 0,0-1 0,0 1 0,0 0 0,0-1 0,0 1 0,0-1 0,0 1 0,0-1 0,0 1 0,0-1 0,0 1 0,1-1 0,-1 1 0,0-1 0,0 1 0,0-1 0,1 1 0,-1 0 0,0-1 0,1 0 0,25-30 0,112-82 0,-47 42 0,-38 27 0,-11 11 0,-1-3 0,71-78 0,-79 66 0,-32 45 0,1 0 0,0 0 0,-1 0 0,0-1 0,1 1 0,-1 0 0,-1-1 0,1 1 0,0-1 0,-1 1 0,0-1 0,0 0 0,0-4 0,-1 7 0,1 0 0,0-1 0,-1 1 0,1 0 0,-1 0 0,0 0 0,1 0 0,-1 0 0,0 0 0,0 0 0,0 0 0,0 0 0,0 0 0,0 0 0,0 0 0,0 0 0,0 1 0,0-1 0,0 1 0,-1-1 0,1 0 0,0 1 0,0 0 0,-1-1 0,1 1 0,0 0 0,0 0 0,-1 0 0,1 0 0,0 0 0,-1 0 0,-1 0 0,-3 1 0,-1-1 0,1 1 0,0 1 0,0-1 0,-8 4 0,6-2 0,0 0 0,0 1 0,1 0 0,0 0 0,0 1 0,0 0 0,0 0 0,1 0 0,-1 1 0,1 0 0,1 0 0,-1 1 0,1-1 0,1 1 0,-1 1 0,1-1 0,0 0 0,1 1 0,-1 0 0,2 0 0,-1 0 0,1 0 0,0 0 0,1 1 0,0-1 0,0 1 0,1-1 0,0 0 0,0 1 0,1-1 0,0 1 0,1-1 0,0 0 0,4 11 0,6 11 0,2-1 0,2 0 0,26 37 0,18 33 0,-59-97 0,1 0 0,-1 1 0,0-1 0,0 1 0,0 0 0,0-1 0,0 1 0,-1 0 0,1 0 0,-1-1 0,0 1 0,0 0 0,0 0 0,0 0 0,0-1 0,-1 1 0,1 0 0,-2 4 0,1-5 0,-1 0 0,1 0 0,-1 1 0,0-1 0,1-1 0,-1 1 0,0 0 0,0 0 0,0-1 0,0 1 0,-1-1 0,1 0 0,0 1 0,-1-1 0,1 0 0,0 0 0,-1-1 0,1 1 0,-1 0 0,-2-1 0,-4 2-151,0-1-1,1 0 0,-1-1 0,0 0 1,0-1-1,1 1 0,-1-2 1,-10-2-1,-8-3-6674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12.773"/>
    </inkml:context>
    <inkml:brush xml:id="br0">
      <inkml:brushProperty name="width" value="0.05" units="cm"/>
      <inkml:brushProperty name="height" value="0.05" units="cm"/>
    </inkml:brush>
  </inkml:definitions>
  <inkml:trace contextRef="#ctx0" brushRef="#br0">30 0 24575,'-2'0'0,"-5"0"0,-4 3 0,4 1 0,5 0 0,6-1 0,5-1 0,7-3 0,7-5 0,-1-2-8191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6:58.986"/>
    </inkml:context>
    <inkml:brush xml:id="br0">
      <inkml:brushProperty name="width" value="0.05" units="cm"/>
      <inkml:brushProperty name="height" value="0.05" units="cm"/>
    </inkml:brush>
  </inkml:definitions>
  <inkml:trace contextRef="#ctx0" brushRef="#br0">34 183 24575,'0'-23'0,"-1"0"0,-4-25 0,5 48 0,0-1 0,0 1 0,-1-1 0,1 1 0,0-1 0,0 1 0,0-1 0,0 0 0,0 1 0,0-1 0,0 1 0,0-1 0,0 0 0,0 1 0,0-1 0,0 1 0,1-1 0,-1 1 0,0-1 0,0 1 0,1-1 0,-1 1 0,0-1 0,1 1 0,-1-1 0,1 1 0,-1 0 0,1 0 0,0 0 0,-1 0 0,1 0 0,-1 0 0,1 0 0,0 0 0,-1 0 0,1 0 0,-1 0 0,1 1 0,-1-1 0,1 0 0,-1 1 0,1-1 0,-1 0 0,1 1 0,0-1 0,23 24 0,-20-17 0,1 0 0,-1 0 0,-1 1 0,1-1 0,-1 1 0,3 13 0,8 52 0,-12-54 0,0-7 0,-1 0 0,0 1 0,-1-1 0,0 1 0,-1-1 0,-1 1 0,-3 14 0,4-23 0,0 0 0,0 1 0,-1-1 0,1 0 0,-1 0 0,0 0 0,0 0 0,0 0 0,-1 0 0,0-1 0,1 1 0,-1-1 0,0 0 0,-1 0 0,1 0 0,0 0 0,-1 0 0,0-1 0,0 1 0,0-1 0,0 0 0,0 0 0,-5 1 0,8-3 0,0 1 0,0-1 0,0 0 0,0 0 0,0 1 0,0-1 0,0 0 0,-1 0 0,1 0 0,0 0 0,0 0 0,0 0 0,0-1 0,0 1 0,0 0 0,0 0 0,0-1 0,0 1 0,0-1 0,0 1 0,0-1 0,0 1 0,0-1 0,0 0 0,0 1 0,-1-2 0,1 0 0,0 0 0,0 1 0,1-1 0,-1 0 0,1 0 0,-1 0 0,1 0 0,-1 0 0,1 0 0,0 1 0,0-1 0,0 0 0,0-4 0,2-4 0,0 0 0,0 0 0,1 0 0,5-14 0,16-29 0,3 1 0,2 1 0,2 2 0,57-68 0,-86 113 0,1 2 0,-1-1 0,1 0 0,0 0 0,0 1 0,0-1 0,0 1 0,0 0 0,0 0 0,5-2 0,-7 4 0,0 0 0,-1 0 0,1-1 0,-1 1 0,1 0 0,-1 0 0,1 0 0,-1 0 0,1 0 0,0 0 0,-1 0 0,1 0 0,-1 1 0,1-1 0,-1 0 0,1 0 0,-1 0 0,1 1 0,-1-1 0,1 0 0,-1 1 0,1-1 0,-1 0 0,1 1 0,-1-1 0,1 1 0,0 1 0,0-1 0,0 1 0,0 0 0,-1 0 0,1 0 0,-1-1 0,1 1 0,-1 0 0,0 0 0,0 0 0,1 0 0,-2 3 0,0 10 0,0 0 0,-1 0 0,-9 29 0,-2 16 0,10-39 0,1 0 0,0 0 0,2 0 0,3 24 0,-3-39 0,1-1 0,0 1 0,0-1 0,0 1 0,1-1 0,0 0 0,0 0 0,0 0 0,1 0 0,-1 0 0,1 0 0,0-1 0,1 1 0,-1-1 0,1 0 0,0 0 0,0 0 0,0 0 0,0-1 0,1 0 0,5 4 0,-6-6 0,-1 1 0,1-1 0,0 0 0,0 0 0,0-1 0,0 1 0,0-1 0,0 1 0,0-1 0,-1-1 0,1 1 0,0 0 0,0-1 0,0 0 0,0 0 0,0 0 0,0 0 0,-1-1 0,1 0 0,-1 1 0,1-1 0,-1 0 0,0-1 0,1 1 0,-1-1 0,5-4 0,0-2 0,0 0 0,0 0 0,0-1 0,-2 0 0,1 0 0,-1-1 0,8-17 0,0-13 0,-2 1 0,-2-2 0,8-58 0,-15 79 0,4-16 0,-7 37 0,0 0 0,0 0 0,0 0 0,0 0 0,0 0 0,0 0 0,0 0 0,0 0 0,0 0 0,0 0 0,0 0 0,0 0 0,0 1 0,0-1 0,0 0 0,0 0 0,-1 0 0,1 0 0,0 0 0,0 0 0,0 0 0,0 0 0,0 0 0,0 0 0,0 0 0,0-1 0,0 1 0,0 0 0,0 0 0,0 0 0,0 0 0,0 0 0,0 0 0,0 0 0,0 0 0,-1 0 0,1 0 0,0 0 0,0 0 0,0 0 0,0 0 0,0 0 0,0 0 0,0 0 0,0 0 0,0 0 0,0 0 0,0 0 0,0 0 0,0 0 0,0 0 0,0-1 0,0 1 0,0 0 0,0 0 0,-7 8 0,-5 12 0,3-2 0,2 0 0,0 0 0,2 1 0,0 0 0,-4 25 0,8-32 0,-1 0 0,1 0 0,1 1 0,1-1 0,-1 1 0,2-1 0,0 0 0,0 0 0,7 18 0,-7-24 0,1-2 0,-1 1 0,1 0 0,0-1 0,1 1 0,-1-1 0,1 0 0,0 0 0,0 0 0,0 0 0,0-1 0,8 5 0,-10-7 0,0 0 0,-1 0 0,1 0 0,0 0 0,1 0 0,-1 0 0,0-1 0,0 1 0,0-1 0,0 0 0,0 1 0,1-1 0,-1 0 0,0 0 0,0-1 0,0 1 0,1 0 0,-1-1 0,0 1 0,0-1 0,0 0 0,0 1 0,0-1 0,0 0 0,0 0 0,0-1 0,0 1 0,-1 0 0,1-1 0,0 1 0,-1-1 0,1 1 0,1-4 0,9-12 0,-1-1 0,-1-1 0,0 0 0,10-30 0,-13 29 0,1 1 0,1-1 0,1 2 0,14-21 0,-24 39 0,0-1 0,1 1 0,-1-1 0,0 1 0,0-1 0,0 1 0,1 0 0,-1-1 0,0 1 0,1 0 0,-1-1 0,0 1 0,1 0 0,-1-1 0,1 1 0,-1 0 0,0 0 0,1-1 0,-1 1 0,1 0 0,-1 0 0,1 0 0,-1 0 0,0 0 0,1-1 0,-1 1 0,1 0 0,-1 0 0,1 0 0,-1 0 0,1 0 0,-1 0 0,1 1 0,0 0 0,0-1 0,-1 1 0,1 0 0,-1 0 0,1 0 0,-1 0 0,1 0 0,-1 0 0,1 0 0,-1 0 0,0 0 0,0 0 0,1 2 0,0 44 0,-1-44 0,-1 13 0,1 5 0,0 0 0,1 0 0,7 40 0,-8-56 0,2 0 0,-1-1 0,1 1 0,-1 0 0,1-1 0,0 1 0,1-1 0,-1 0 0,1 1 0,0-1 0,0 0 0,0-1 0,1 1 0,-1-1 0,1 1 0,0-1 0,0 0 0,0 0 0,0-1 0,0 1 0,1-1 0,5 2 0,-7-3 0,0 0 0,0-1 0,-1 0 0,1 0 0,0 0 0,0 0 0,-1 0 0,1 0 0,0-1 0,-1 0 0,1 1 0,0-1 0,-1 0 0,1 0 0,-1 0 0,1 0 0,-1-1 0,1 1 0,-1-1 0,0 0 0,0 1 0,0-1 0,0 0 0,3-4 0,5-6 0,0 0 0,-1-1 0,9-16 0,-9 15 0,1-1 0,-5 6 0,0 0 0,1 0 0,0 1 0,0 0 0,1 0 0,0 0 0,1 1 0,-1 0 0,11-7 0,-17 13 9,0 1 0,0-1 0,0 1 0,0-1 0,0 1 0,0-1 0,0 1 0,1 0 0,-1 0 0,0-1 0,0 1 0,0 0 0,0 0 0,0 0 0,1 0 0,-1 0 0,0 1 0,0-1 0,0 0 0,0 0 0,0 1 0,0-1 0,0 1 0,1-1 0,-1 1 0,0-1 0,-1 1 0,1 0 0,0-1 0,0 1 0,0 0 0,0 0 0,0 0 0,-1 0 0,1 0 0,0 0 0,0 1 0,1 2-223,0 1 1,0-1 0,0 0-1,-1 1 1,0-1 0,0 1-1,1 8 1,-1 3-6613</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01.733"/>
    </inkml:context>
    <inkml:brush xml:id="br0">
      <inkml:brushProperty name="width" value="0.05" units="cm"/>
      <inkml:brushProperty name="height" value="0.05" units="cm"/>
    </inkml:brush>
  </inkml:definitions>
  <inkml:trace contextRef="#ctx0" brushRef="#br0">16 253 24575,'-1'-1'0,"-1"-1"0,1 1 0,0 0 0,-1-1 0,1 1 0,0-1 0,0 0 0,0 1 0,0-1 0,1 0 0,-1 1 0,0-1 0,1 0 0,-1 0 0,1 0 0,0 0 0,-1 1 0,1-1 0,0 0 0,0 0 0,0 0 0,0 0 0,1 0 0,-1 0 0,1 0 0,-1 1 0,1-1 0,-1 0 0,1 0 0,0 1 0,0-1 0,1-2 0,0 2 0,-1 0 0,1 0 0,0 0 0,0 0 0,-1 1 0,1-1 0,0 0 0,1 1 0,-1 0 0,0-1 0,0 1 0,1 0 0,-1 0 0,0 0 0,1 1 0,-1-1 0,1 0 0,-1 1 0,1 0 0,-1-1 0,1 1 0,-1 0 0,5 1 0,0 1 0,0 0 0,0 1 0,-1-1 0,1 1 0,-1 1 0,1-1 0,-1 1 0,0 1 0,0-1 0,-1 1 0,1 0 0,-1 0 0,0 0 0,8 12 0,-2 0 0,0 0 0,0 0 0,-2 0 0,10 25 0,-17-36 0,1 0 0,-1 0 0,0 1 0,-1-1 0,1 1 0,-1-1 0,0 1 0,-1-1 0,0 1 0,0-1 0,0 1 0,-2 7 0,2-13 0,0-1 0,0 0 0,0 1 0,0-1 0,0 1 0,0-1 0,-1 0 0,1 1 0,0-1 0,0 0 0,0 1 0,0-1 0,-1 0 0,1 0 0,0 1 0,0-1 0,0 0 0,-1 0 0,1 1 0,0-1 0,-1 0 0,1 0 0,0 1 0,-1-1 0,1 0 0,0 0 0,0 0 0,-1 0 0,1 0 0,-1 0 0,1 1 0,0-1 0,-1 0 0,0 0 0,-8-10 0,-2-19 0,8 10 0,1 0 0,1 0 0,1 0 0,1 1 0,0-1 0,2 0 0,0 0 0,1 1 0,0 0 0,2 0 0,0 0 0,1 0 0,1 1 0,0 0 0,2 1 0,0 0 0,0 0 0,14-14 0,-18 24 0,0 0 0,1 0 0,-1 1 0,1-1 0,0 1 0,1 1 0,13-7 0,-18 10 0,1-1 0,-1 1 0,0 0 0,1 1 0,-1-1 0,1 1 0,-1-1 0,0 1 0,1 0 0,-1 0 0,1 1 0,-1-1 0,1 1 0,-1 0 0,0-1 0,1 2 0,-1-1 0,0 0 0,0 1 0,0-1 0,6 5 0,-1 0 0,-1 1 0,0 0 0,0 1 0,0-1 0,-1 2 0,-1-1 0,1 0 0,-1 1 0,-1 0 0,1 0 0,-1 1 0,-1-1 0,3 14 0,-3-11 0,0-1 0,-1 1 0,-1-1 0,0 1 0,0 0 0,-1 0 0,-1-1 0,0 1 0,0 0 0,-1-1 0,-5 15 0,-9 11 0,15-35 0,0 0 0,0 0 0,0-1 0,0 1 0,0 0 0,-1 0 0,1-1 0,0 1 0,-1-1 0,0 1 0,1-1 0,-1 0 0,0 1 0,1-1 0,-4 1 0,4-2 0,1 0 0,0 0 0,-1 0 0,1 0 0,-1 0 0,1 0 0,0 0 0,-1 0 0,1 0 0,0 0 0,-1-1 0,1 1 0,-1 0 0,1 0 0,0 0 0,-1-1 0,1 1 0,0 0 0,0 0 0,-1-1 0,1 1 0,0 0 0,0 0 0,-1-1 0,1 1 0,0 0 0,0-1 0,0 1 0,-1-1 0,1 1 0,0 0 0,0-1 0,0 1 0,0 0 0,0-1 0,0 1 0,0-1 0,0 1 0,0 0 0,0-1 0,0 1 0,0-1 0,0 1 0,0 0 0,1-1 0,2-20 0,5 1 0,0 1 0,1 0 0,2 1 0,-1 0 0,2 0 0,1 1 0,0 1 0,1 0 0,17-16 0,-22 23 0,1 1 0,0 0 0,0 0 0,1 1 0,0 0 0,15-6 0,-23 11 0,0 1 0,0 0 0,0 0 0,-1 0 0,1 0 0,0 0 0,0 1 0,0-1 0,0 1 0,1 0 0,-1 0 0,0 0 0,0 0 0,0 0 0,0 1 0,0 0 0,0-1 0,0 1 0,-1 0 0,1 0 0,0 1 0,0-1 0,-1 1 0,1-1 0,0 1 0,-1 0 0,0 0 0,1 0 0,-1 0 0,0 0 0,0 0 0,2 4 0,1 2 0,0 1 0,-1-1 0,0 1 0,0 1 0,-1-1 0,-1 0 0,3 13 0,6 73 0,-6-46 0,3 41-1365,-7-69-5461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02.480"/>
    </inkml:context>
    <inkml:brush xml:id="br0">
      <inkml:brushProperty name="width" value="0.05" units="cm"/>
      <inkml:brushProperty name="height" value="0.05" units="cm"/>
    </inkml:brush>
  </inkml:definitions>
  <inkml:trace contextRef="#ctx0" brushRef="#br0">192 308 24575,'24'-22'0,"-16"14"0,0 1 0,0-1 0,-1 0 0,9-14 0,-13 18 0,-1 0 0,0 0 0,-1 0 0,1-1 0,-1 1 0,1-1 0,-1 0 0,-1 1 0,1-1 0,-1 0 0,0 1 0,0-1 0,0 0 0,-1-4 0,0 3 0,0-1 0,-1 1 0,0 0 0,0 0 0,0 0 0,-1 0 0,0 0 0,0 1 0,-1-1 0,1 1 0,-1 0 0,0 0 0,0 0 0,-1 1 0,0-1 0,0 1 0,0 0 0,0 1 0,0-1 0,-1 1 0,1 0 0,-12-4 0,13 5 0,-1 1 0,0-1 0,0 1 0,0 0 0,0 0 0,0 1 0,0-1 0,-1 1 0,1 0 0,0 1 0,0-1 0,0 1 0,0 0 0,0 0 0,0 1 0,0-1 0,1 1 0,-1 0 0,0 1 0,1-1 0,0 1 0,-1 0 0,1 0 0,0 0 0,0 0 0,1 1 0,-1 0 0,-5 7 0,3-2 0,1 1 0,0 0 0,0 0 0,1 0 0,1 0 0,0 0 0,0 1 0,1 0 0,0-1 0,1 1 0,0 0 0,0 0 0,3 20 0,-1-22 0,0 1 0,0-1 0,1 1 0,0-1 0,1 1 0,0-1 0,1 0 0,0 0 0,0 0 0,1-1 0,0 0 0,0 0 0,1 0 0,0 0 0,12 11 0,-16-17 0,1 0 0,0 0 0,0 0 0,0 0 0,0 0 0,0-1 0,0 1 0,0-1 0,1 0 0,-1 0 0,1 0 0,-1 0 0,0-1 0,1 1 0,-1-1 0,1 0 0,0 0 0,-1 0 0,1-1 0,-1 1 0,0-1 0,1 0 0,-1 0 0,1 0 0,-1 0 0,0-1 0,0 1 0,0-1 0,0 0 0,0 0 0,0 0 0,0 0 0,-1 0 0,4-3 0,2-4 0,0 1 0,0-1 0,-1 0 0,0-1 0,-1 0 0,0 0 0,0-1 0,-1 1 0,4-13 0,1-9 0,-1 0 0,-2-1 0,7-66 0,-11 81 0,-2 18 0,-1 0 0,0 0 0,0 0 0,0 0 0,0 0 0,1-1 0,-1 1 0,0 0 0,0 1 0,0-1 0,0 0 0,1 0 0,-1 0 0,0 0 0,0 0 0,0 0 0,0 0 0,1 0 0,-1 0 0,0 0 0,0 0 0,0 0 0,0 0 0,0 0 0,0 1 0,1-1 0,-1 0 0,0 0 0,0 0 0,0 0 0,0 0 0,0 1 0,0-1 0,0 0 0,0 0 0,0 0 0,0 0 0,1 0 0,-1 1 0,0-1 0,0 0 0,0 0 0,0 0 0,0 0 0,0 1 0,10 33 0,-9-30 0,3 9 0,4 19 0,1 0 0,20 44 0,-24-66 0,0 0 0,0-1 0,1 0 0,1 0 0,-1-1 0,1 0 0,1 0 0,-1-1 0,1 1 0,1-2 0,16 12 0,-23-17 0,1 1 0,-1-1 0,1 0 0,0 0 0,0 0 0,0 0 0,-1 0 0,1-1 0,0 1 0,0-1 0,0 0 0,0 0 0,0 0 0,0 0 0,0 0 0,0-1 0,5 0 0,-4-1 0,0 0 0,1 0 0,-1 0 0,0 0 0,0-1 0,-1 0 0,1 0 0,0 0 0,-1 0 0,4-5 0,2-2 0,-1-1 0,-1 0 0,0 0 0,-1-1 0,0 0 0,-1 0 0,4-13 0,0-3 0,-1-1 0,3-31 0,-9 50 0,-1-1 0,-1 1 0,0-1 0,0 1 0,-1-1 0,0 1 0,-1-1 0,0 1 0,-4-13 0,6 22 0,-1 0 0,1 0 0,0 0 0,-1 0 0,1 1 0,-1-1 0,1 0 0,-1 0 0,0 0 0,1 0 0,-1 1 0,0-1 0,0 0 0,1 0 0,-1 1 0,0-1 0,0 1 0,-1-1 0,-3 4 0,5 9 0,4 4 0,1 0 0,0 0 0,1-1 0,10 21 0,1 0 0,-9-17-273,1 0 0,1-1 0,0 0 0,24 30 0,-23-36-6553</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02.819"/>
    </inkml:context>
    <inkml:brush xml:id="br0">
      <inkml:brushProperty name="width" value="0.05" units="cm"/>
      <inkml:brushProperty name="height" value="0.05" units="cm"/>
    </inkml:brush>
  </inkml:definitions>
  <inkml:trace contextRef="#ctx0" brushRef="#br0">4 7 24575,'0'-3'0,"-3"-1"0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03.142"/>
    </inkml:context>
    <inkml:brush xml:id="br0">
      <inkml:brushProperty name="width" value="0.05" units="cm"/>
      <inkml:brushProperty name="height" value="0.05" units="cm"/>
    </inkml:brush>
  </inkml:definitions>
  <inkml:trace contextRef="#ctx0" brushRef="#br0">1 4 24575,'0'1'0,"0"0"0,1 0 0,-1-1 0,0 1 0,1 0 0,-1 0 0,1-1 0,-1 1 0,1-1 0,-1 1 0,1 0 0,-1-1 0,1 1 0,-1-1 0,1 1 0,0-1 0,-1 1 0,1-1 0,0 0 0,0 1 0,-1-1 0,1 0 0,0 0 0,0 1 0,-1-1 0,1 0 0,0 0 0,1 0 0,28 3 0,-22-2 0,2 1 0,0 0 0,-1 0 0,1 1 0,-1 1 0,0 0 0,0 0 0,0 0 0,0 1 0,-1 1 0,0 0 0,0 0 0,0 0 0,-1 1 0,13 14 0,-15-16 0,-1 1 0,1 1 0,-1-1 0,0 1 0,-1-1 0,1 1 0,-1 0 0,-1 0 0,1 1 0,-1-1 0,-1 0 0,1 1 0,-1-1 0,-1 1 0,1-1 0,-1 1 0,0 0 0,-1-1 0,0 1 0,-2 8 0,2-12 0,-1 1 0,0 0 0,0-1 0,0 0 0,-1 1 0,1-1 0,-6 6 0,6-8 0,1 0 0,-1-1 0,1 1 0,-1 0 0,0-1 0,0 1 0,0-1 0,0 0 0,0 0 0,0 0 0,0 0 0,0 0 0,-1 0 0,1 0 0,0-1 0,0 1 0,-4 0 0,5-1 0,0-1 0,0 1 0,0 0 0,0 0 0,0-1 0,0 1 0,0-1 0,0 1 0,0-1 0,0 1 0,0-1 0,0 1 0,1-1 0,-1 0 0,0 1 0,0-1 0,1 0 0,-1 0 0,0 0 0,1 0 0,-1 1 0,1-1 0,-1 0 0,1 0 0,0 0 0,-1 0 0,1 0 0,0 0 0,0 0 0,0 0 0,-1-2 0,1-3 0,-1 0 0,1 0 0,0 0 0,1-8 0,2 0 0,0 0 0,0 0 0,2 0 0,0 1 0,0-1 0,1 1 0,1 1 0,0-1 0,1 1 0,0 0 0,1 1 0,18-19 0,-20 23 0,0 0 0,1 0 0,-1 1 0,1 0 0,1 0 0,-1 1 0,1 0 0,0 1 0,0 0 0,1 0 0,-1 1 0,1 0 0,-1 0 0,1 1 0,0 1 0,0 0 0,0 0 0,0 1 0,10 1 0,-15-1 12,-1 1-1,0 0 0,0 0 1,0 0-1,0 1 1,0-1-1,0 1 0,0 0 1,-1 0-1,1 1 0,-1-1 1,1 1-1,-1 0 1,0 0-1,0 0 0,0 0 1,0 0-1,-1 0 0,1 1 1,-1 0-1,0-1 1,0 1-1,0 0 0,-1 0 1,1 0-1,-1 0 0,0 0 1,0 0-1,0 7 1,0-2-134,0-1 0,-1 1 0,0-1 0,-1 1 0,1-1 0,-2 0 0,1 1 0,-1-1 0,-1 0 1,1 0-1,-1 0 0,-1 0 0,-8 14 0,-1-3-6704</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03.466"/>
    </inkml:context>
    <inkml:brush xml:id="br0">
      <inkml:brushProperty name="width" value="0.05" units="cm"/>
      <inkml:brushProperty name="height" value="0.05" units="cm"/>
    </inkml:brush>
  </inkml:definitions>
  <inkml:trace contextRef="#ctx0" brushRef="#br0">200 37 24575,'0'-2'0,"0"0"0,-1 0 0,1 1 0,-1-1 0,0 0 0,1 1 0,-1-1 0,0 1 0,0-1 0,0 0 0,0 1 0,-1 0 0,1-1 0,0 1 0,-3-2 0,4 2 0,-1 0 0,0 0 0,0 1 0,0-1 0,0 0 0,0 0 0,-1 1 0,1-1 0,0 1 0,0-1 0,0 1 0,0-1 0,-1 1 0,1 0 0,0 0 0,0-1 0,-1 1 0,1 0 0,0 0 0,-1 0 0,1 1 0,-2-1 0,0 2 0,-1 0 0,1 1 0,0-1 0,0 1 0,0 0 0,0 0 0,0 0 0,1 0 0,-4 5 0,-21 37 0,22-36 0,-14 25 0,2 2 0,-16 45 0,28-68 0,1 1 0,1-1 0,0 1 0,0 0 0,2 0 0,-1 1 0,2-1 0,0 0 0,3 23 0,-2-31 23,1-1 0,-1 0 0,1 1-1,0-1 1,1 0 0,-1 0 0,1 0-1,0 0 1,0-1 0,0 1 0,1-1-1,0 0 1,0 0 0,7 6 0,-4-5-194,-1-1 0,2 1 1,-1-1-1,0-1 0,1 0 1,0 0-1,0 0 0,0-1 1,8 2-1,22 1-6655</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03.789"/>
    </inkml:context>
    <inkml:brush xml:id="br0">
      <inkml:brushProperty name="width" value="0.05" units="cm"/>
      <inkml:brushProperty name="height" value="0.05" units="cm"/>
    </inkml:brush>
  </inkml:definitions>
  <inkml:trace contextRef="#ctx0" brushRef="#br0">114 0 24575,'1'6'0,"0"0"0,0-1 0,1 1 0,0-1 0,0 0 0,1 0 0,0 0 0,-1 0 0,1 0 0,1 0 0,-1-1 0,7 7 0,1 3 0,24 32 0,-11-16 0,-1 1 0,-1 1 0,-2 1 0,17 36 0,-33-60 0,-1 1 0,1 0 0,-1-1 0,-1 1 0,0 0 0,0 0 0,-1 1 0,0-1 0,-1 0 0,0 0 0,-1 0 0,0 1 0,0-1 0,-1 0 0,-1 0 0,1 0 0,-2-1 0,1 1 0,-1-1 0,-7 11 0,4-8 34,-1-2 1,0 1-1,0-1 0,-2 0 0,1-1 0,-1 0 0,0 0 0,-1-1 0,-12 7 1,-6 1-604,0-1 0,-45 16 0,-2-3-6257</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04.844"/>
    </inkml:context>
    <inkml:brush xml:id="br0">
      <inkml:brushProperty name="width" value="0.05" units="cm"/>
      <inkml:brushProperty name="height" value="0.05" units="cm"/>
    </inkml:brush>
  </inkml:definitions>
  <inkml:trace contextRef="#ctx0" brushRef="#br0">305 89 24575,'4'-18'0,"-3"17"0,0 0 0,-1 0 0,1 0 0,-1 0 0,0-1 0,1 1 0,-1 0 0,0 0 0,0 0 0,1 0 0,-1 0 0,0-1 0,0 1 0,0 0 0,-1 0 0,1 0 0,0 0 0,0-1 0,-1 1 0,1 0 0,0 0 0,-1 0 0,1 0 0,-2-1 0,0-2 0,-1 1 0,1 0 0,-1 1 0,0-1 0,0 0 0,0 1 0,0 0 0,0 0 0,-1-1 0,1 2 0,0-1 0,-1 0 0,0 1 0,1 0 0,-1 0 0,0 0 0,0 0 0,-6 0 0,-8-1 0,-1 1 0,-28 2 0,44-1 0,-9 0 0,1 2 0,-1-1 0,1 2 0,0-1 0,0 1 0,0 1 0,0 0 0,-17 9 0,25-11 0,1 0 0,-1 0 0,0 0 0,1 0 0,0 0 0,-1 0 0,1 1 0,0-1 0,0 1 0,0-1 0,0 1 0,1 0 0,-1 0 0,-1 5 0,2-5 0,1 0 0,-1 1 0,1-1 0,0 0 0,0 0 0,0 0 0,1 0 0,-1 0 0,1 0 0,0 0 0,0 0 0,0 0 0,0 0 0,0 0 0,1 0 0,-1 0 0,1-1 0,2 4 0,5 7 0,1-1 0,0-1 0,0 0 0,1 0 0,20 13 0,69 42 0,-49-33 0,-30-20 0,36 26 0,-53-35 0,1-1 0,0 2 0,-1-1 0,0 1 0,0-1 0,0 1 0,-1 0 0,5 8 0,-8-12 0,1 1 0,-1 0 0,1-1 0,-1 1 0,0 0 0,0 0 0,0-1 0,1 1 0,-2 0 0,1 0 0,0-1 0,0 1 0,-1 0 0,1 0 0,0-1 0,-1 1 0,0 0 0,1-1 0,-1 1 0,0-1 0,0 1 0,0-1 0,0 1 0,0-1 0,0 0 0,-1 1 0,1-1 0,0 0 0,-1 0 0,1 0 0,-1 0 0,1 0 0,-1 0 0,-1 0 0,-7 5 0,0-1 0,0-1 0,-21 7 0,1-2 0,-1 0 0,0-2 0,0-2 0,-40 3 0,69-8 0,0 1 0,1-1 0,-1 0 0,0 0 0,1-1 0,-1 1 0,0 0 0,1 0 0,-1-1 0,1 1 0,-1-1 0,1 0 0,-1 1 0,1-1 0,-1 0 0,1 0 0,-1 0 0,-1-2 0,2 3 0,1-1 0,0 0 0,-1 0 0,1 0 0,-1 0 0,1 0 0,0 0 0,0 0 0,0 0 0,0 0 0,0 0 0,0 0 0,0 0 0,0 0 0,0 0 0,0 0 0,0 0 0,1 0 0,-1 0 0,0 0 0,1-2 0,2-2 0,0 0 0,0 0 0,1 0 0,-1 0 0,1 0 0,0 1 0,0 0 0,9-7 0,4-1 0,-1 1 0,22-10 0,-31 17 0,0 1 0,1 0 0,-1 0 0,1 1 0,-1 0 0,1 0 0,0 1 0,11-1 0,-16 3 0,1-1 0,-1 1 0,0-1 0,0 1 0,0 0 0,0 0 0,0 1 0,0-1 0,0 1 0,0-1 0,-1 1 0,1 0 0,-1 0 0,1 0 0,-1 0 0,1 1 0,-1-1 0,0 0 0,0 1 0,-1 0 0,1-1 0,0 1 0,-1 0 0,1 0 0,-1 0 0,0 0 0,1 3 0,3 12 0,-1 0 0,0 1 0,2 28 0,-4-24 0,0-9 13,1 13 95,1 0 1,13 42-1,-15-62-214,0-1-1,1 1 1,0-1-1,0 1 1,0-1-1,1 0 1,0 0-1,0-1 1,1 1 0,-1-1-1,1 0 1,0 0-1,1-1 1,-1 1-1,8 3 1,5 1-6720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05.992"/>
    </inkml:context>
    <inkml:brush xml:id="br0">
      <inkml:brushProperty name="width" value="0.05" units="cm"/>
      <inkml:brushProperty name="height" value="0.05" units="cm"/>
    </inkml:brush>
  </inkml:definitions>
  <inkml:trace contextRef="#ctx0" brushRef="#br0">0 124 24575,'0'-4'0,"1"1"0,-1-1 0,1 1 0,0-1 0,0 1 0,0-1 0,0 1 0,1 0 0,-1 0 0,1 0 0,0-1 0,0 1 0,0 1 0,0-1 0,0 0 0,1 1 0,-1-1 0,1 1 0,0-1 0,0 1 0,0 0 0,0 0 0,0 1 0,0-1 0,4-1 0,9-3 0,1 0 0,0 1 0,31-6 0,-42 10 0,39-7 0,49-3 0,-77 10 0,-1 1 0,0 0 0,1 1 0,-1 1 0,0 1 0,25 7 0,-40-10 0,1 0 0,0 1 0,-1-1 0,1 1 0,0 0 0,-1-1 0,1 1 0,-1 0 0,0 0 0,1 0 0,-1 0 0,0 0 0,1 1 0,-1-1 0,0 0 0,0 0 0,0 1 0,0-1 0,0 1 0,0-1 0,-1 1 0,1-1 0,0 1 0,-1-1 0,1 3 0,-1-1 0,0-1 0,0 0 0,-1 0 0,1 1 0,-1-1 0,1 0 0,-1 0 0,0 1 0,0-1 0,0 0 0,0 0 0,-1 0 0,1 0 0,0 0 0,-1-1 0,1 1 0,-1 0 0,-2 1 0,-13 11 0,0-1 0,-1 0 0,-1-1 0,0-2 0,-22 11 0,11-6 0,-30 19 0,51-27 0,0-1 0,1 1 0,-1 0 0,2 1 0,-1 0 0,1 0 0,-9 13 0,15-19 0,-1 0 0,1 1 0,-1-1 0,1 0 0,0 1 0,-1-1 0,1 1 0,1-1 0,-1 1 0,0 0 0,1-1 0,-1 1 0,1 0 0,0 0 0,0-1 0,0 1 0,0 0 0,0 0 0,1-1 0,-1 1 0,1 0 0,0-1 0,-1 1 0,1-1 0,1 1 0,-1-1 0,0 1 0,1-1 0,-1 0 0,1 1 0,-1-1 0,1 0 0,0 0 0,0 0 0,0 0 0,0-1 0,5 4 0,4 2 0,1-1 0,0 0 0,0 0 0,1-2 0,-1 1 0,20 3 0,-4-2 0,0-1 0,1-1 0,-1-2 0,1 0 0,-1-2 0,39-5 0,-63 5 0,0 0 0,0 0 0,1 0 0,-1 0 0,0 1 0,0 0 0,0 0 0,0 0 0,0 0 0,0 1 0,0-1 0,0 1 0,0 0 0,-1 0 0,1 1 0,-1-1 0,1 1 0,-1-1 0,4 5 0,5 6 0,-1 1 0,0 0 0,11 21 0,-4-9 0,-11-16 0,-1-2 0,-1-1 0,0 1 0,-1 0 0,6 11 0,-9-18 0,-1 0 0,1 1 0,-1-1 0,0 0 0,1 0 0,-1 1 0,0-1 0,0 0 0,0 0 0,1 1 0,-1-1 0,-1 0 0,1 1 0,0-1 0,0 0 0,0 0 0,-1 1 0,1-1 0,-1 0 0,1 0 0,-1 1 0,1-1 0,-1 0 0,0 0 0,1 0 0,-1 0 0,0 0 0,0 0 0,0 0 0,0 0 0,0 0 0,0-1 0,0 1 0,0 0 0,0-1 0,0 1 0,-2 0 0,-6 2 42,0 0 0,0 0 1,-1-2-1,1 1 0,0-1 0,-1 0 0,-18-1 0,-67-11-1237,83 9 688,-39-6-6319</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06.460"/>
    </inkml:context>
    <inkml:brush xml:id="br0">
      <inkml:brushProperty name="width" value="0.05" units="cm"/>
      <inkml:brushProperty name="height" value="0.05" units="cm"/>
    </inkml:brush>
  </inkml:definitions>
  <inkml:trace contextRef="#ctx0" brushRef="#br0">41 0 24575,'-3'0'0,"-3"0"0,-5 0 0,-2 0 0,6 0 0,10 0 0,11 0 0,12 0 0,12 0 0,12 0 0,9 0 0,3 0 0,-1 0 0,-1 0 0,-11 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13.240"/>
    </inkml:context>
    <inkml:brush xml:id="br0">
      <inkml:brushProperty name="width" value="0.05" units="cm"/>
      <inkml:brushProperty name="height" value="0.05" units="cm"/>
    </inkml:brush>
  </inkml:definitions>
  <inkml:trace contextRef="#ctx0" brushRef="#br0">69 120 24575,'-1'0'0,"-1"-1"0,0 1 0,1-1 0,-1 1 0,1-1 0,-1 1 0,1-1 0,0 0 0,-1 0 0,1 0 0,0 0 0,-1 0 0,0-1 0,-12-7 0,14 9 0,0 0 0,-1 0 0,1 0 0,0 0 0,-1 0 0,1 0 0,0 0 0,0 0 0,-1 1 0,1-1 0,0 0 0,0 0 0,-1 0 0,1 0 0,0 1 0,0-1 0,-1 0 0,1 0 0,0 0 0,0 1 0,0-1 0,-1 0 0,1 0 0,0 1 0,0-1 0,0 0 0,0 1 0,0-1 0,0 0 0,0 0 0,-1 1 0,1-1 0,0 0 0,0 1 0,0-1 0,0 0 0,0 1 0,0-1 0,1 0 0,-1 1 0,0-1 0,0 0 0,0 0 0,0 1 0,0-1 0,0 0 0,0 0 0,1 1 0,3 19 0,-4-19 0,9 31 0,29 126 0,-34-135 0,-1 1 0,-1-1 0,-1 1 0,-4 41 0,3-64 0,0-1 0,0 1 0,0-1 0,0 1 0,0 0 0,0-1 0,0 1 0,0-1 0,0 1 0,0-1 0,-1 1 0,1 0 0,0-1 0,0 1 0,-1-1 0,1 1 0,0-1 0,-1 1 0,1-1 0,0 1 0,-1-1 0,1 0 0,-1 1 0,0 0 0,0-1 0,1-1 0,-1 1 0,1 0 0,-1 0 0,1 0 0,-1-1 0,1 1 0,-1 0 0,1-1 0,-1 1 0,1-1 0,0 1 0,-1 0 0,1-1 0,-1 1 0,1-1 0,0 1 0,0-1 0,-1 0 0,-14-29 0,9 8 0,0 1 0,2-1 0,0 1 0,2-1 0,0-1 0,1 1 0,1 0 0,2 0 0,0 0 0,1 0 0,1 1 0,1-1 0,1 1 0,1 0 0,16-34 0,-19 48 0,0 0 0,1 0 0,-1 1 0,2-1 0,-1 1 0,1 0 0,0 1 0,11-9 0,-15 13 0,-1 0 0,1 0 0,-1 0 0,1 0 0,0 0 0,-1 0 0,1 0 0,0 1 0,0-1 0,0 1 0,0 0 0,-1-1 0,1 1 0,0 0 0,0 0 0,0 0 0,0 0 0,0 0 0,0 1 0,-1-1 0,1 1 0,0-1 0,0 1 0,0-1 0,-1 1 0,1 0 0,0 0 0,-1 0 0,1 0 0,-1 0 0,1 0 0,-1 1 0,1-1 0,-1 0 0,0 1 0,0-1 0,1 1 0,-1-1 0,0 1 0,-1 0 0,1-1 0,1 4 0,1 3 0,1 0 0,-2 0 0,1 1 0,-1-1 0,-1 1 0,1-1 0,-1 1 0,-1 0 0,0 14 0,-1-11 0,0 1 0,-1-1 0,0 0 0,-1 0 0,0 0 0,-7 15 0,6-21 0,0 1 0,0-1 0,-1 0 0,0 0 0,0 0 0,0-1 0,-1 1 0,1-1 0,-1-1 0,-1 1 0,1-1 0,0 0 0,-11 4 0,11-5 0,0 0 0,0-1 0,-1 1 0,1-2 0,0 1 0,-1-1 0,1 1 0,-1-2 0,0 1 0,1-1 0,-1 0 0,1 0 0,-1-1 0,1 0 0,-12-3 0,18 4 0,0 0 0,-1 0 0,1 0 0,0 0 0,0 0 0,-1 0 0,1 0 0,0 0 0,0 0 0,-1 0 0,1 0 0,0 0 0,0 0 0,-1 0 0,1-1 0,0 1 0,0 0 0,0 0 0,-1 0 0,1 0 0,0-1 0,0 1 0,0 0 0,0 0 0,-1 0 0,1-1 0,0 1 0,0 0 0,0 0 0,0 0 0,0-1 0,0 1 0,-1 0 0,1 0 0,0-1 0,0 1 0,0 0 0,0 0 0,0-1 0,11-3 0,19 1 0,-17 4 31,-1-1 0,1 2 0,-1 0 0,0 0 0,0 1 0,0 1 0,0 0 0,0 0 1,-1 1-1,19 11 0,2 4-600,-1 2 0,35 31 0,-55-44-6257</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06.782"/>
    </inkml:context>
    <inkml:brush xml:id="br0">
      <inkml:brushProperty name="width" value="0.05" units="cm"/>
      <inkml:brushProperty name="height" value="0.05" units="cm"/>
    </inkml:brush>
  </inkml:definitions>
  <inkml:trace contextRef="#ctx0" brushRef="#br0">26 0 24575,'-3'3'0,"-4"4"0,0 3 0,0 3 0,5 0 0,6-3 0,7-3 0,11-3 0,10-1 0,9-3 0,6-2 0,3-3 0,-6 1-8191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07.107"/>
    </inkml:context>
    <inkml:brush xml:id="br0">
      <inkml:brushProperty name="width" value="0.05" units="cm"/>
      <inkml:brushProperty name="height" value="0.05" units="cm"/>
    </inkml:brush>
  </inkml:definitions>
  <inkml:trace contextRef="#ctx0" brushRef="#br0">45 0 24575,'-6'3'0,"-4"4"0,-4 4 0,3 2 0,7 0 0,10 0 0,9-2 0,11-3 0,10-3 0,11-2 0,8-1 0,7-2 0,-8 0-8191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09.279"/>
    </inkml:context>
    <inkml:brush xml:id="br0">
      <inkml:brushProperty name="width" value="0.05" units="cm"/>
      <inkml:brushProperty name="height" value="0.05" units="cm"/>
    </inkml:brush>
  </inkml:definitions>
  <inkml:trace contextRef="#ctx0" brushRef="#br0">1 36 24575,'6'-2'0,"17"-10"0,-23 12 0,1-1 0,-1 1 0,0 0 0,1 0 0,-1-1 0,0 1 0,1 0 0,-1-1 0,0 1 0,0 0 0,1-1 0,-1 1 0,0-1 0,0 1 0,0 0 0,0-1 0,1 1 0,-1-1 0,0 1 0,0 0 0,0-1 0,0 1 0,0-1 0,0 1 0,0-1 0,0 1 0,0 0 0,0-1 0,0 1 0,0-1 0,-1 1 0,1-1 0,0 1 0,0 0 0,0-1 0,0 1 0,-1 0 0,1-1 0,0 1 0,-1-1 0,1 1 0,0 0 0,0 0 0,-1-1 0,1 1 0,-1 0 0,1-1 0,-1 1 0,1 0 0,0-1 0,0 1 0,-1 0 0,1-1 0,0 1 0,-1 0 0,1 0 0,0-1 0,-1 1 0,1 0 0,0 0 0,-1 0 0,1 0 0,0-1 0,-1 1 0,1 0 0,-1 0 0,1 0 0,0 0 0,-1 0 0,1 0 0,0 0 0,-1 0 0,1 0 0,-1 0 0,1 0 0,0 0 0,-1 0 0,1 1 0,-1-1 0,1 0 0,0 0 0,-1 0 0,0 1 0,-3 15 0,7 23 0,-3-38 0,18 111 144,10 86-5,-25-166-469,-2-1 1,-2 1-1,0 0 1,-8 38-1,2-36-6496</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09.614"/>
    </inkml:context>
    <inkml:brush xml:id="br0">
      <inkml:brushProperty name="width" value="0.05" units="cm"/>
      <inkml:brushProperty name="height" value="0.05" units="cm"/>
    </inkml:brush>
  </inkml:definitions>
  <inkml:trace contextRef="#ctx0" brushRef="#br0">31 261 24575,'-1'-2'0,"-6"-16"0,1-1 0,1 0 0,1 0 0,-3-29 0,6 44 0,1-1 0,0 1 0,0 0 0,1-1 0,-1 1 0,1 0 0,0 0 0,0-1 0,0 1 0,1 0 0,-1 0 0,1 0 0,0 0 0,0 0 0,1 1 0,-1-1 0,1 0 0,-1 1 0,1 0 0,0 0 0,1 0 0,-1 0 0,0 0 0,1 1 0,0-1 0,4-1 0,5-2 0,2 0 0,-1 2 0,0-1 0,1 2 0,0 0 0,22-2 0,95 2 0,-91 4 0,238 9-1365,-229-6-5461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09.941"/>
    </inkml:context>
    <inkml:brush xml:id="br0">
      <inkml:brushProperty name="width" value="0.05" units="cm"/>
      <inkml:brushProperty name="height" value="0.05" units="cm"/>
    </inkml:brush>
  </inkml:definitions>
  <inkml:trace contextRef="#ctx0" brushRef="#br0">21 0 24575,'-3'6'0,"-4"5"0,0 3 0,3 2 0,6-1 0,5-1 0,10-2 0,8-4 0,9-2 0,9-4 0,7 0 0,6-5 0,3-2 0,-10 1-8191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10.298"/>
    </inkml:context>
    <inkml:brush xml:id="br0">
      <inkml:brushProperty name="width" value="0.05" units="cm"/>
      <inkml:brushProperty name="height" value="0.05" units="cm"/>
    </inkml:brush>
  </inkml:definitions>
  <inkml:trace contextRef="#ctx0" brushRef="#br0">325 256 24575,'6'-11'0,"-1"-1"0,0 1 0,-1-1 0,-1-1 0,1 1 0,-2 0 0,0-1 0,-1 0 0,1-21 0,-3 29 0,1 0 0,-1 1 0,1-1 0,-1 0 0,-1 1 0,1-1 0,-1 0 0,0 1 0,0 0 0,0-1 0,0 1 0,-1 0 0,1 0 0,-1 0 0,0 1 0,-1-1 0,1 1 0,0-1 0,-1 1 0,0 0 0,0 1 0,0-1 0,0 1 0,0-1 0,-1 1 0,1 0 0,-1 1 0,-5-2 0,1 0 0,1 2 0,-1-1 0,1 1 0,-1 1 0,1-1 0,-1 2 0,1-1 0,-1 1 0,0 0 0,1 1 0,0 0 0,-1 0 0,1 1 0,0 0 0,0 0 0,1 1 0,-1 0 0,1 0 0,-1 1 0,-9 9 0,8-7 0,1 1 0,0 0 0,1 0 0,0 1 0,0 0 0,1 0 0,0 1 0,1-1 0,0 1 0,1 0 0,0 1 0,0-1 0,1 1 0,0 0 0,-2 17 0,5-24 0,0 1 0,0 0 0,0-1 0,0 1 0,1-1 0,0 1 0,0 0 0,0-1 0,0 1 0,1-1 0,0 0 0,0 0 0,0 1 0,0-1 0,1 0 0,-1-1 0,1 1 0,0 0 0,0-1 0,1 0 0,-1 1 0,1-1 0,-1-1 0,1 1 0,0 0 0,0-1 0,0 0 0,8 3 0,-6-3 0,1 1 0,-1-1 0,1-1 0,0 1 0,-1-1 0,1 0 0,0-1 0,0 0 0,0 0 0,-1 0 0,1-1 0,0 0 0,0 0 0,-1-1 0,1 0 0,0 0 0,-1 0 0,0-1 0,7-3 0,-3-1 0,0 0 0,-1-1 0,0 0 0,0 0 0,14-19 0,31-51 0,-27 35 0,-23 38 0,0 0 0,0 0 0,1 0 0,4-5 0,-8 10 0,-1-1 0,1 0 0,-1 1 0,1-1 0,-1 1 0,1-1 0,0 1 0,-1-1 0,1 1 0,0-1 0,-1 1 0,1 0 0,0-1 0,-1 1 0,1 0 0,0 0 0,0 0 0,-1-1 0,1 1 0,0 0 0,0 0 0,0 0 0,-1 0 0,1 0 0,0 0 0,0 0 0,-1 1 0,1-1 0,0 0 0,0 0 0,-1 1 0,1-1 0,0 0 0,-1 1 0,1-1 0,0 1 0,-1-1 0,1 1 0,-1-1 0,1 1 0,0-1 0,-1 1 0,1-1 0,-1 1 0,1 1 0,1 3 0,1 1 0,-1-1 0,-1 1 0,1 0 0,-1-1 0,0 1 0,0 10 0,-1 47 0,-1-32 0,1-19 5,-1 61-348,2-1 1,4 0-1,15 74 1,-11-112-6484</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10.702"/>
    </inkml:context>
    <inkml:brush xml:id="br0">
      <inkml:brushProperty name="width" value="0.05" units="cm"/>
      <inkml:brushProperty name="height" value="0.05" units="cm"/>
    </inkml:brush>
  </inkml:definitions>
  <inkml:trace contextRef="#ctx0" brushRef="#br0">2173 254 24575,'-11'-13'0,"0"0"0,0 1 0,-2 1 0,0 0 0,-21-14 0,-75-39 0,74 46-15,-1 2 0,0 2 0,0 1 0,-1 2-1,-1 2 1,-69-9 0,58 14-32,-1 3 1,0 1-1,1 3 0,-89 16 1,59-1-3,2 4 1,1 3-1,0 3 1,3 4-1,0 3 1,-101 65-1,110-57 49,1 2 0,2 3 0,2 2 0,2 3 0,3 2 0,-89 119 0,117-136 0,2 1 0,2 2 0,2 0 0,1 0 0,-19 65 0,29-73 0,2 1 0,1-1 0,1 1 0,2 1 0,1-1 0,2 0 0,9 68 0,-4-72 0,2-1 0,0-1 0,2 1 0,1-1 0,1-1 0,2 0 0,1-1 0,27 41 0,-18-37 0,1-1 0,1-1 0,1-1 0,1-2 0,2 0 0,39 25 0,-17-18 0,1-3 0,1-2 0,1-2 0,2-3 0,0-2 0,1-3 0,1-2 0,92 11 0,-72-18 0,1-4 0,-1-3 0,0-4 0,1-3 0,-2-3 0,1-4 0,-2-3 0,0-4 0,-1-3 0,-1-3 0,-1-3 0,-2-3 0,-1-4 0,-2-2 0,-1-4 0,63-51 0,-84 54 0,-1-3 0,-2-1 0,-2-2 0,-2-2 0,-2-1 0,-3-2 0,-1-2 0,-3 0 0,-2-3 0,-3 0 0,-2-1 0,-2-1 0,-3-1 0,10-61 0,-22 88-4,-3-1 0,0 0 0,-2 1 0,-1-1 0,-2 0 0,-8-46 0,6 57 17,-1 0-1,-2 1 1,0-1 0,-1 1 0,-1 0 0,0 1 0,-2 0 0,0 1-1,-1 0 1,-21-23 0,9 17 28,-1 1 0,-1 1 0,-1 1 0,0 1 0,-2 1-1,0 2 1,-1 1 0,-41-15 0,9 8 9,-1 2-1,0 4 1,-88-13-1,78 20 122,-95-2 0,125 12-598,0 2 0,1 1 1,-70 16-1,71-8-6399</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11.843"/>
    </inkml:context>
    <inkml:brush xml:id="br0">
      <inkml:brushProperty name="width" value="0.05" units="cm"/>
      <inkml:brushProperty name="height" value="0.05" units="cm"/>
    </inkml:brush>
  </inkml:definitions>
  <inkml:trace contextRef="#ctx0" brushRef="#br0">46 600 24575,'0'-1'0,"0"1"0,0 0 0,0 0 0,0-1 0,0 1 0,0 0 0,0 0 0,0-1 0,0 1 0,0 0 0,0 0 0,0-1 0,0 1 0,0 0 0,0 0 0,0 0 0,0-1 0,1 1 0,-1 0 0,0 0 0,0-1 0,0 1 0,0 0 0,0 0 0,0 0 0,1-1 0,-1 1 0,0 0 0,0 0 0,0 0 0,1 0 0,-1 0 0,0 0 0,0-1 0,0 1 0,1 0 0,8 5 0,5 15 0,-11-9 0,-1 0 0,0 0 0,0 0 0,-1 0 0,0 17 0,-7 60 0,4-55 0,-13 101 0,7-74 0,0 85 0,-11-362 0,-6-166 0,25 327 0,3 1 0,2 0 0,2 0 0,28-100 0,-30 140 0,0-1 0,1 1 0,0 1 0,2-1 0,-1 1 0,2 1 0,18-24 0,-24 33 0,1 0 0,0 1 0,0-1 0,0 1 0,0-1 0,0 1 0,1 1 0,-1-1 0,1 1 0,0-1 0,0 1 0,0 1 0,0-1 0,0 1 0,0 0 0,0 0 0,0 0 0,1 1 0,-1-1 0,0 1 0,1 1 0,-1-1 0,0 1 0,0 0 0,0 0 0,0 0 0,6 3 0,1 1 0,-1 1 0,0 0 0,-1 0 0,1 1 0,-1 1 0,0 0 0,-1 0 0,0 1 0,-1 0 0,1 0 0,-2 1 0,11 17 0,-5-7 0,-2 1 0,-1 0 0,0 1 0,-2 0 0,11 40 0,-15-41 0,-1-1 0,-1 1 0,0-1 0,-2 1 0,0-1 0,-1 1 0,-1-1 0,-1 1 0,-1-1 0,-1 0 0,-1 0 0,0 0 0,-2-1 0,0 0 0,-11 18 0,10-21 0,-1-1 0,-1 0 0,0-1 0,-1 0 0,0-1 0,-1 0 0,0-1 0,-1-1 0,0 0 0,-1-1 0,-1 0 0,1-1 0,-1-1 0,-1 0 0,0-1 0,0-1 0,-25 5 0,25-7 0,-33 2 0,45-6 0,1 0 0,-1 0 0,0 0 0,0-1 0,1 0 0,-1 0 0,0 0 0,1 0 0,-1-1 0,1 1 0,-7-5 0,10 6 0,0-1 0,0 1 0,0-1 0,0 0 0,0 0 0,0 0 0,1 0 0,-1 1 0,0-1 0,0 0 0,1 0 0,-1 0 0,1 0 0,-1-1 0,1 1 0,-1 0 0,1 0 0,0 0 0,0 0 0,-1 0 0,1 0 0,0-1 0,0 1 0,0 0 0,0 0 0,0 0 0,0-1 0,1 1 0,-1 0 0,0 0 0,1 0 0,-1 0 0,1 0 0,-1 0 0,1 0 0,-1 0 0,1 0 0,0 0 0,-1 0 0,3-2 0,0-1 0,0 0 0,1 0 0,0 1 0,0-1 0,0 1 0,0 0 0,9-5 0,-8 5 0,1 1 0,0 0 0,0 0 0,0 0 0,0 1 0,0-1 0,0 2 0,0-1 0,1 1 0,-1-1 0,0 2 0,0-1 0,9 2 0,-5 1 0,0 0 0,0 0 0,0 1 0,0 0 0,-1 1 0,0 0 0,12 8 0,4 6 0,-1 2 0,-1 0 0,-1 1 0,25 32 0,10 19 250,-31-37-789,2-1 1,39 36 0,-42-49-6288</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12.215"/>
    </inkml:context>
    <inkml:brush xml:id="br0">
      <inkml:brushProperty name="width" value="0.05" units="cm"/>
      <inkml:brushProperty name="height" value="0.05" units="cm"/>
    </inkml:brush>
  </inkml:definitions>
  <inkml:trace contextRef="#ctx0" brushRef="#br0">35 289 24575,'1'-44'0,"-3"-1"0,-11-76 0,3 165 0,4 15 0,2 96 0,4-134 0,2 0 0,0 0 0,2-1 0,0 0 0,1 1 0,2-1 0,0-1 0,12 25 0,-16-39 0,0 1 0,0-2 0,1 1 0,-1 0 0,1 0 0,0-1 0,0 0 0,1 0 0,0 0 0,-1-1 0,1 1 0,0-1 0,1 0 0,9 4 0,-11-6 0,1 0 0,-1 0 0,0 0 0,1 0 0,-1-1 0,1 0 0,-1 0 0,1 0 0,-1 0 0,1-1 0,-1 0 0,1 0 0,-1 0 0,0 0 0,1-1 0,-1 0 0,0 1 0,0-2 0,0 1 0,4-3 0,0-2 0,1 0 0,-2-1 0,1 0 0,-1 0 0,0-1 0,-1 1 0,0-2 0,0 1 0,-1 0 0,0-1 0,5-13 0,3-15 0,13-65 0,-14 49 0,-2 0 0,4-111 0,-19 121 0,4 43 0,1-1 0,-1 0 0,1 1 0,-1-1 0,0 1 0,1-1 0,-1 1 0,0 0 0,0-1 0,-2-1 0,3 3 0,0-1 0,-1 1 0,1 0 0,-1 0 0,1 0 0,0-1 0,-1 1 0,1 0 0,-1 0 0,1 0 0,-1 0 0,1 0 0,-1 0 0,1 0 0,-1 0 0,1 0 0,-1 0 0,1 0 0,-1 0 0,1 0 0,-1 0 0,1 0 0,-1 0 0,1 0 0,0 1 0,-1-1 0,1 0 0,-1 0 0,1 1 0,0-1 0,-1 0 0,1 1 0,-1 0 0,-1 1-114,0 0 1,1 0-1,-1 0 0,1 0 0,-1 1 1,1-1-1,0 1 0,0-1 0,0 1 1,0-1-1,0 5 0,-4 14-6712</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12.635"/>
    </inkml:context>
    <inkml:brush xml:id="br0">
      <inkml:brushProperty name="width" value="0.05" units="cm"/>
      <inkml:brushProperty name="height" value="0.05" units="cm"/>
    </inkml:brush>
  </inkml:definitions>
  <inkml:trace contextRef="#ctx0" brushRef="#br0">1 155 24575,'0'-8'0,"1"0"0,1 0 0,3-12 0,1-6 0,-4 14 0,5-29 0,-6 39 0,-1 0 0,1 0 0,0 0 0,-1 0 0,1 0 0,0 0 0,0 0 0,1 0 0,-1 0 0,0 1 0,0-1 0,1 0 0,-1 1 0,3-3 0,-3 4 0,0 0 0,0-1 0,0 1 0,0 0 0,-1 0 0,1 0 0,0 0 0,0 0 0,0 0 0,0 0 0,0 0 0,0 0 0,-1 0 0,1 0 0,0 1 0,0-1 0,0 0 0,0 0 0,-1 1 0,1-1 0,0 1 0,0-1 0,-1 1 0,1-1 0,0 1 0,-1-1 0,1 1 0,-1 0 0,1-1 0,0 3 0,17 23 0,-18-25 0,15 28 0,-2 0 0,-1 1 0,15 62 0,10 101 0,-30-151 0,1 9 0,-7-51 0,-1 0 0,0-1 0,0 1 0,0 0 0,0 0 0,0 0 0,0 0 0,0 0 0,0 0 0,0 0 0,1 0 0,-1 0 0,0-1 0,0 1 0,0 0 0,0 0 0,0 0 0,0 0 0,1 0 0,-1 0 0,0 0 0,0 0 0,0 0 0,0 0 0,0 0 0,1 0 0,-1 0 0,0 0 0,0 0 0,0 0 0,0 0 0,0 0 0,0 0 0,1 0 0,-1 0 0,0 0 0,0 1 0,0-1 0,0 0 0,0 0 0,0 0 0,0 0 0,1 0 0,-1 0 0,0 0 0,0 0 0,0 0 0,0 1 0,0-1 0,0 0 0,0 0 0,0 0 0,0 0 0,7-16 0,-6 13 0,16-51 0,53-140 0,-56 162 0,1 0 0,2 1 0,37-53 0,-50 79 0,1-1 0,-1 1 0,1 0 0,0 0 0,1 0 0,6-4 0,-10 8 0,-1 0 0,0 0 0,1 1 0,-1-1 0,1 0 0,-1 1 0,1-1 0,-1 1 0,1-1 0,-1 1 0,1 0 0,-1 0 0,1 0 0,0 0 0,-1 0 0,1 0 0,-1 0 0,1 0 0,-1 1 0,1-1 0,-1 1 0,1-1 0,-1 1 0,1-1 0,-1 1 0,1 0 0,-1 0 0,0 0 0,0 0 0,1 0 0,-1 0 0,0 0 0,1 1 0,2 4 0,1 0 0,-2 0 0,1 0 0,-1 0 0,0 1 0,0-1 0,0 1 0,-1 0 0,2 11 0,8 69 0,-11-76 0,5 75-455,-3 0 0,-10 99 0,3-145-6371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13.644"/>
    </inkml:context>
    <inkml:brush xml:id="br0">
      <inkml:brushProperty name="width" value="0.05" units="cm"/>
      <inkml:brushProperty name="height" value="0.05" units="cm"/>
    </inkml:brush>
  </inkml:definitions>
  <inkml:trace contextRef="#ctx0" brushRef="#br0">11 81 24575,'0'-5'0,"0"1"0,-1-1 0,0 1 0,0 0 0,-1-1 0,1 1 0,-3-5 0,17 65 0,-2-18 0,1 0 0,2-1 0,2-1 0,33 58 0,-48-93 0,0 1 0,0-1 0,0 0 0,0 0 0,0 1 0,0-1 0,0 0 0,0 0 0,0 0 0,0 0 0,1 0 0,-1-1 0,0 1 0,1 0 0,-1 0 0,0-1 0,1 1 0,2 0 0,-3-1 0,0-1 0,0 1 0,0 0 0,0 0 0,0-1 0,0 1 0,0-1 0,0 1 0,0-1 0,0 1 0,-1-1 0,1 0 0,0 1 0,0-1 0,0 0 0,-1 0 0,1 1 0,-1-1 0,1 0 0,0 0 0,-1 0 0,0 0 0,1 0 0,-1 0 0,1 0 0,-1 0 0,0 0 0,0 0 0,1-1 0,5-27 0,0-1 0,-2 0 0,-2 0 0,-1-58 0,1-12 0,0 83-1365,2 5-5461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20.938"/>
    </inkml:context>
    <inkml:brush xml:id="br0">
      <inkml:brushProperty name="width" value="0.05" units="cm"/>
      <inkml:brushProperty name="height" value="0.05" units="cm"/>
    </inkml:brush>
  </inkml:definitions>
  <inkml:trace contextRef="#ctx0" brushRef="#br0">6456 12811 24575,'-3'-12'0,"2"1"0,1 11 0,1-1 0,-1 1 0,1-1 0,-1 0 0,1 1 0,-1-1 0,1 1 0,0 0 0,-1-1 0,1 1 0,0-1 0,-1 1 0,1 0 0,0 0 0,0-1 0,-1 1 0,1 0 0,0 0 0,0 0 0,20-3 0,-1 1 0,1 1 0,-1 1 0,1 1 0,-1 0 0,25 6 0,-7-2 0,507 52 0,-363-47 0,186-12 0,-78-21-385,352-74 0,-384 37-770,-4-11 0,420-178-1,435-323-2310,-138-77 3466,-693 430 0,324-328 0,-469 408-173,-6-5-1,-6-6 1,129-210-1,-183 247 58,-5-3 1,-5-3-1,-5-2 0,-6-2 0,52-218 1,-69 184 5,-7 0 0,-7-2-1,-7 1 1,-18-252 0,-15 170-73,-10 0 0,-87-309-1,34 254 109,-12 4-1,-13 6 1,-12 4-1,-175-285 1,97 239-51,-13 9 0,-478-538 1,371 523 125,-13 15 0,-552-404 0,488 440 0,-12 18 0,-812-385 0,871 501 15,-7 15 1,-4 17-1,-477-88 1,405 130 4,-3 19 0,-687 1 1,838 61 618,-305 47 0,407-25 1188,2 9 0,-303 102 0,318-71 505,146-58-2044,1 2 1,0 0-1,1 1 1,0 1 0,-20 20-1,16-6-288,18-19 0,-1-1 0,-13 13 0,19-20 0,0-1 0,0 1 0,0 0 0,-1-1 0,1 1 0,0-1 0,-1 0 0,1 0 0,-1 0 0,0 0 0,1 0 0,-1-1 0,0 1 0,1-1 0,-6 1 0,5-2 0,1 1 0,-1-1 0,1 0 0,0 0 0,-1 0 0,1 0 0,0 0 0,0 0 0,0-1 0,-1 1 0,2-1 0,-1 1 0,0-1 0,0 0 0,0 0 0,-2-3 0,-24-39 0,18 28 0,-13-22 0,1-2 0,2-1 0,2 0 0,2-1 0,-14-54 0,30 96 0,-7-38 0,7 37 0,-1-1 0,1 0 0,0 0 0,0 0 0,0 1 0,0-1 0,0 0 0,1 0 0,-1 1 0,0-1 0,1 0 0,-1 0 0,1 1 0,0-1 0,0 0 0,0 1 0,1-3 0,-2 4 0,0 0 0,1 0 0,-1 0 0,0 0 0,0 0 0,1 0 0,-1 0 0,0 0 0,0 0 0,1 0 0,-1 0 0,0 0 0,0 0 0,1 1 0,-1-1 0,0 0 0,0 0 0,0 0 0,1 0 0,-1 0 0,0 1 0,0-1 0,0 0 0,1 0 0,-1 0 0,0 1 0,0-1 0,0 0 0,0 0 0,0 0 0,1 1 0,-1-1 0,0 0 0,0 0 0,0 1 0,0-1 0,0 0 0,0 0 0,0 1 0,0-1 0,0 0 0,0 0 0,0 1 0,0-1 0,0 1 0,2 13 0,-1 13 0,-2-1 0,0 0 0,-2 1 0,-13 50 0,2-4 0,3-10 0,3-21 0,-4 85 0,12-123 0,0 0 0,0-1 0,1 0 0,-1 1 0,1-1 0,0 1 0,0-1 0,0 0 0,1 1 0,-1-1 0,1 0 0,0 0 0,0 0 0,0 0 0,0-1 0,0 1 0,1 0 0,-1-1 0,1 1 0,0-1 0,-1 0 0,1 0 0,0 0 0,0-1 0,0 1 0,1-1 0,-1 1 0,0-1 0,7 1 0,7 3 0,1-2 0,0 0 0,0-1 0,26-1 0,-37-1 0,76-2 0,94-14 0,77-3 0,-247 20 0,0-1 0,1-1 0,-1 1 0,13-4 0,-18 4 0,0-1 0,0 0 0,0 0 0,0 0 0,0 0 0,-1 0 0,1 0 0,0 0 0,0-1 0,-1 1 0,1-1 0,-1 1 0,1-1 0,-1 0 0,0 0 0,1 1 0,-1-1 0,0 0 0,1-4 0,0 3 0,-1-1 0,1 1 0,0 0 0,0 0 0,1 0 0,-1 0 0,0 0 0,1 0 0,0 0 0,0 1 0,0 0 0,0-1 0,0 1 0,0 0 0,0 1 0,1-1 0,-1 0 0,1 1 0,4-1 0,-6 1 0,-1 0 0,-1 1 0,1 0 0,0-1 0,-1 1 0,1-1 0,-1 1 0,1-1 0,0 1 0,-1-1 0,1 1 0,-1-1 0,0 1 0,1-1 0,-1 0 0,1 1 0,-1-1 0,0 0 0,1 0 0,-1 1 0,0-1 0,0 0 0,0 0 0,0 1 0,1-1 0,-1 0 0,0 0 0,-1-1 0,-4-25 0,4 24 0,0 0 0,0 0 0,1 0 0,-1 1 0,1-1 0,-1 0 0,1 0 0,0-6 0,3 3 0,-1 0 0,1 0 0,0 0 0,0 0 0,1 0 0,0 1 0,0-1 0,0 1 0,1 0 0,-1 0 0,1 1 0,7-6 0,9-5 0,41-24 0,-41 28 0,-6 2 0,0 1 0,1 1 0,0 1 0,1 0 0,0 1 0,-1 1 0,1 1 0,1 0 0,-1 1 0,30 0 0,223-7 0,-131 3 0,219-11 0,-198 11 0,210-33 0,-348 35 0,19-4 0,46-3 0,-72 11 0,-1-1 0,1 2 0,-1 0 0,0 1 0,0 0 0,0 2 0,15 4 0,6 4 0,23 7 0,98 48 0,-127-49 0,-1 0 0,43 37 0,47 53 0,-73-64 0,20 21 0,95 124 0,37 88 0,-165-230 0,3 3 0,279 424 0,-236-342 0,105 240 0,-158-305 0,-3 1 0,-3 0 0,17 123 0,-24-76 0,-2 177 0,-20-137 0,-40 216 0,-83 259 0,93-484 0,-101 245 0,96-295 0,-3-1 0,-5-3 0,-84 114 0,76-128 0,-3-3 0,-3-3 0,-127 105 0,129-126 0,-3-3 0,-1-4 0,-3-2 0,-133 56 0,42-34 0,-2-8 0,-260 54 0,-244-36 0,436-56 0,-43-2 0,-45 4 0,-193-8 0,330-14 0,-192 11 0,11 1 0,-528-11 0,887 1 0,0 0 0,0-1 0,0 0 0,-1 0 0,1 0 0,0 0 0,0-1 0,1 0 0,-1-1 0,0 1 0,-8-6 0,11 5 0,-1 1 0,1-1 0,1 1 0,-1-1 0,0 0 0,1 0 0,-1 0 0,1-1 0,0 1 0,0 0 0,0-1 0,1 0 0,-1 1 0,1-1 0,0 0 0,0 0 0,0 1 0,0-1 0,0-5 0,1-8 0,0 1 0,1-1 0,0 1 0,2-1 0,5-23 0,31-76 0,-28 88 0,-11 27 0,0 1 0,1-1 0,-1 1 0,0-1 0,1 0 0,-1 1 0,0-1 0,0 0 0,0 1 0,0-1 0,1 0 0,-1 1 0,0-1 0,0 0 0,0 1 0,0-1 0,0 0 0,-1 1 0,1-1 0,0 0 0,0 1 0,0-1 0,-1 0 0,0 1 0,1 0 0,-1 0 0,0 0 0,1 0 0,-1 0 0,1 0 0,-1 0 0,0 0 0,1 0 0,-1 1 0,0-1 0,1 0 0,-1 0 0,1 1 0,-1-1 0,1 1 0,-1-1 0,0 1 0,-33 29 0,31-26 0,-254 228 0,255-230 0,0 0 0,0 0 0,0 0 0,0 0 0,0 1 0,1-1 0,-1 0 0,1 1 0,-1 0 0,1-1 0,0 1 0,0 0 0,0-1 0,0 1 0,0 5 0,1-6 0,0 0 0,1 0 0,-1 0 0,1 0 0,0 0 0,-1 0 0,1 0 0,0 0 0,0 0 0,0 0 0,0-1 0,1 1 0,-1 0 0,0-1 0,1 1 0,-1-1 0,1 0 0,0 1 0,-1-1 0,1 0 0,0 0 0,2 1 0,16 9 0,0 0 0,0-2 0,39 12 0,70 12 0,-26-8 0,-52-11 0,102 34 0,-135-41 0,0 1 0,0 1 0,-1 1 0,0 0 0,-1 2 0,16 13 0,-14-10 0,-11-10 0,-1-1 0,0 2 0,0-1 0,-1 0 0,1 1 0,-1 0 0,-1 0 0,1 1 0,6 12 0,-11-19 8,0 0-1,0 0 1,0 0-1,0 1 0,0-1 1,0 0-1,1 0 1,-1 0-1,0 0 0,0 0 1,0 1-1,0-1 1,0 0-1,0 0 1,0 0-1,0 1 0,0-1 1,0 0-1,0 0 1,0 0-1,0 0 0,0 1 1,0-1-1,0 0 1,-1 0-1,1 0 1,0 0-1,0 1 0,0-1 1,0 0-1,0 0 1,0 0-1,0 0 1,0 0-1,-1 1 0,1-1 1,0 0-1,0 0 1,0 0-1,0 0 0,-1 0 1,1 0-1,0 0 1,0 0-1,0 0 1,-9-1-1715,2-2-5119</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21.576"/>
    </inkml:context>
    <inkml:brush xml:id="br0">
      <inkml:brushProperty name="width" value="0.05" units="cm"/>
      <inkml:brushProperty name="height" value="0.05" units="cm"/>
    </inkml:brush>
  </inkml:definitions>
  <inkml:trace contextRef="#ctx0" brushRef="#br0">1 112 24575,'6'-7'0,"55"-51"0,-52 51 0,0 0 0,1 0 0,-1 1 0,1 0 0,11-5 0,-20 11 0,0-1 0,0 1 0,0 0 0,0-1 0,0 1 0,0 0 0,0 0 0,0 0 0,0 0 0,0 0 0,0 0 0,0 0 0,0 0 0,0 0 0,0 0 0,0 1 0,0-1 0,0 0 0,-1 1 0,1-1 0,0 0 0,0 1 0,0-1 0,0 1 0,-1-1 0,1 1 0,0 0 0,0-1 0,-1 1 0,1 0 0,0 0 0,-1-1 0,1 1 0,-1 0 0,1 0 0,-1 0 0,0 0 0,1 0 0,-1 0 0,0 0 0,1 0 0,-1-1 0,0 3 0,2 6 0,-1 0 0,0 0 0,0 17 0,-1-17 0,10 458 0,-1-216 0,4 221 0,-12-376 0,25 181 0,-3-177 0,-23-101 0,1 1 0,-1 0 0,0 0 0,1 0 0,-1 0 0,0 0 0,0-1 0,1 1 0,-1 0 0,0 0 0,0 0 0,1-1 0,-1 1 0,0 0 0,0 0 0,1-1 0,-1 1 0,0 0 0,0-1 0,0 1 0,0 0 0,1 0 0,-1-1 0,0 1 0,0 0 0,0-1 0,0 1 0,0 0 0,0-1 0,0 1 0,0 0 0,0-1 0,6-18 0,1-21-1365,-2 20-5461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22.068"/>
    </inkml:context>
    <inkml:brush xml:id="br0">
      <inkml:brushProperty name="width" value="0.05" units="cm"/>
      <inkml:brushProperty name="height" value="0.05" units="cm"/>
    </inkml:brush>
  </inkml:definitions>
  <inkml:trace contextRef="#ctx0" brushRef="#br0">68 2 24575,'-14'-1'0,"10"1"0,-1-1 0,0 1 0,0 1 0,1-1 0,-1 0 0,-7 3 0,11-3 0,0 1 0,1-1 0,-1 1 0,0-1 0,0 1 0,0-1 0,1 1 0,-1 0 0,0-1 0,1 1 0,-1 0 0,0 0 0,1-1 0,-1 1 0,1 0 0,-1 0 0,1 0 0,0 0 0,-1 0 0,1 0 0,0 0 0,-1 0 0,1 0 0,0 0 0,0 0 0,0 0 0,0 0 0,0-1 0,0 1 0,0 0 0,1 0 0,-1 0 0,0 0 0,0 0 0,1 0 0,-1 0 0,1 1 0,2 6 0,0 0 0,0-1 0,1 1 0,0-1 0,1 0 0,-1 0 0,1 0 0,1 0 0,-1-1 0,1 0 0,0 0 0,0-1 0,1 0 0,0 0 0,12 7 0,-7-6 0,0 0 0,0 0 0,1-1 0,0-1 0,0 0 0,0-1 0,0 0 0,1-1 0,13 0 0,-18-2 0,0-1 0,0 0 0,-1 0 0,1-1 0,0 0 0,-1-1 0,0 0 0,0 0 0,11-6 0,9-6 0,30-23 0,-45 29 0,-3 2 0,0 1 0,0-1 0,-1-1 0,-1 0 0,1 0 0,-1 0 0,9-13 0,-51 38 0,-95 84 0,92-69 0,-69 45 0,86-66-1365,3-4-5461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13.800"/>
    </inkml:context>
    <inkml:brush xml:id="br0">
      <inkml:brushProperty name="width" value="0.05" units="cm"/>
      <inkml:brushProperty name="height" value="0.05" units="cm"/>
    </inkml:brush>
  </inkml:definitions>
  <inkml:trace contextRef="#ctx0" brushRef="#br0">158 0 24575,'13'41'0,"-8"214"0,-6-187 0,-6 144 0,-66 401 0,44-478 342,22-110-769,-1 0 0,-1 0 1,-13 26-1,3-18-6399</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14.174"/>
    </inkml:context>
    <inkml:brush xml:id="br0">
      <inkml:brushProperty name="width" value="0.05" units="cm"/>
      <inkml:brushProperty name="height" value="0.05" units="cm"/>
    </inkml:brush>
  </inkml:definitions>
  <inkml:trace contextRef="#ctx0" brushRef="#br0">84 277 24575,'-17'-25'0,"-25"-41"0,38 58 0,0 1 0,0-1 0,1 0 0,1 0 0,-1 0 0,-1-15 0,3 21 0,1 0 0,0-1 0,0 1 0,0-1 0,1 1 0,-1 0 0,1-1 0,-1 1 0,1 0 0,0-1 0,0 1 0,0 0 0,0 0 0,0 0 0,0-1 0,0 1 0,1 1 0,-1-1 0,1 0 0,0 0 0,-1 0 0,4-1 0,1-1 0,0 0 0,1 0 0,0 0 0,-1 1 0,1 0 0,10-2 0,12-3 18,0 1 0,55-5 0,63 6-148,-98 4-19,1002-1-4864,-795 5 3527,2056 44-4225,-4 79 4495,-1983-99 1315,704 38 3948,-1014-64-3721,31 1 1208,48-4 0,-62-4-171,-18-2-4806</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14.655"/>
    </inkml:context>
    <inkml:brush xml:id="br0">
      <inkml:brushProperty name="width" value="0.05" units="cm"/>
      <inkml:brushProperty name="height" value="0.05" units="cm"/>
    </inkml:brush>
  </inkml:definitions>
  <inkml:trace contextRef="#ctx0" brushRef="#br0">57 1 24575,'-19'5'0,"15"-5"0,1 1 0,0 0 0,-1 0 0,1 0 0,0 0 0,0 1 0,-1-1 0,1 1 0,-4 3 0,7-5 0,0 0 0,0 0 0,0 0 0,0 1 0,0-1 0,0 0 0,-1 0 0,1 0 0,0 1 0,0-1 0,0 0 0,0 0 0,0 0 0,0 1 0,0-1 0,0 0 0,0 0 0,0 0 0,0 0 0,1 1 0,-1-1 0,0 0 0,0 0 0,0 0 0,0 1 0,0-1 0,0 0 0,0 0 0,0 0 0,1 0 0,-1 0 0,0 1 0,0-1 0,0 0 0,0 0 0,0 0 0,1 0 0,-1 0 0,0 0 0,0 0 0,0 1 0,0-1 0,1 0 0,-1 0 0,0 0 0,0 0 0,0 0 0,1 0 0,-1 0 0,0 0 0,0 0 0,0 0 0,1 0 0,-1 0 0,16 3 0,263 3 19,-165-7-333,208 1-1336,2143 19-6103,-1466 12 4767,1329 103 2820,-1912-99-687,446 32 949,-805-64 348,146 7 273,-145-10 878,83-10 0,-137 9-1504,43-8 730,-45 8-726,-1 1-1,1-1 1,-1 1-1,1-1 1,-1 0 0,1 0-1,-1 0 1,0 1-1,1-1 1,-1 0-1,0-1 1,0 1-1,1 0 1,-1 0 0,0 0-1,0-1 1,-1 1-1,1-1 1,0 1-1,0 0 1,-1-1-1,2-2 1,-2 2-292,0 0 0,0 0 0,0 0-1,0 0 1,-1 1 0,1-1 0,0 0 0,-1 0-1,-1-3 1,2 5 147</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14.997"/>
    </inkml:context>
    <inkml:brush xml:id="br0">
      <inkml:brushProperty name="width" value="0.05" units="cm"/>
      <inkml:brushProperty name="height" value="0.05" units="cm"/>
    </inkml:brush>
  </inkml:definitions>
  <inkml:trace contextRef="#ctx0" brushRef="#br0">0 79 24575,'4'-6'0,"-1"1"0,1-1 0,0 1 0,0 0 0,1 0 0,0 0 0,-1 0 0,2 1 0,-1 0 0,0 0 0,1 1 0,0-1 0,0 1 0,0 0 0,9-2 0,-12 3 0,1 1 0,0 0 0,-1 1 0,1-1 0,0 0 0,0 1 0,0 0 0,-1 0 0,1 0 0,0 0 0,0 1 0,0 0 0,0 0 0,-1 0 0,1 0 0,0 0 0,-1 1 0,1-1 0,-1 1 0,0 0 0,1 0 0,-1 0 0,0 1 0,0-1 0,0 1 0,-1 0 0,5 4 0,1 5 0,0 1 0,-1 0 0,-1 1 0,0-1 0,0 1 0,-2 0 0,7 30 0,9 108 0,-9 494-625,-13-475 545,2-33 221,-12 311-1530,5-370-4849</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15.663"/>
    </inkml:context>
    <inkml:brush xml:id="br0">
      <inkml:brushProperty name="width" value="0.05" units="cm"/>
      <inkml:brushProperty name="height" value="0.05" units="cm"/>
    </inkml:brush>
  </inkml:definitions>
  <inkml:trace contextRef="#ctx0" brushRef="#br0">31 399 24575,'0'-9'0,"-1"6"0,1 1 0,0-1 0,0 1 0,0-1 0,0 0 0,0 1 0,0-1 0,1 0 0,-1 1 0,1-1 0,-1 1 0,1-1 0,0 1 0,3-5 0,-4 8 0,1-1 0,-1 1 0,1-1 0,-1 1 0,1-1 0,-1 1 0,0 0 0,1-1 0,-1 1 0,0 0 0,1 0 0,-1-1 0,0 1 0,0 0 0,0 0 0,1-1 0,-1 1 0,0 0 0,0 0 0,-1 0 0,4 21 0,-2 27 0,-1 1 0,-10 60 0,-24 98 0,32-189 0,9-43 0,1-4 0,-3 14 0,242-616 0,-239 612 0,21-38 0,-26 51 0,0 0 0,0 0 0,1 1 0,0-1 0,0 1 0,0 0 0,0 0 0,8-4 0,-11 7 0,0 0 0,1 1 0,-1-1 0,1 0 0,0 1 0,-1-1 0,1 1 0,-1 0 0,1 0 0,0-1 0,-1 1 0,1 0 0,0 0 0,-1 0 0,1 1 0,-1-1 0,1 0 0,0 1 0,-1-1 0,1 1 0,-1-1 0,1 1 0,-1 0 0,1-1 0,-1 1 0,0 0 0,1 0 0,-1 0 0,0 0 0,0 1 0,1-1 0,-1 0 0,0 0 0,1 3 0,4 5 0,0 0 0,0 0 0,-1 1 0,4 10 0,-6-14 0,34 80 0,-4 2 0,-4 2 0,-3 0 0,19 136 0,-34-79-1365,-11-117-5461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16.177"/>
    </inkml:context>
    <inkml:brush xml:id="br0">
      <inkml:brushProperty name="width" value="0.05" units="cm"/>
      <inkml:brushProperty name="height" value="0.05" units="cm"/>
    </inkml:brush>
  </inkml:definitions>
  <inkml:trace contextRef="#ctx0" brushRef="#br0">27 241 24575,'-2'-1'0,"-1"-2"0,-1 0 0,1 0 0,0-1 0,0 1 0,1-1 0,-4-4 0,6 8 0,0-1 0,0 1 0,0-1 0,-1 1 0,1-1 0,0 1 0,0-1 0,0 1 0,0-1 0,0 1 0,0-1 0,0 1 0,0-1 0,0 1 0,0-1 0,0 1 0,0-1 0,1 1 0,-1 0 0,0-1 0,0 1 0,0-1 0,1 1 0,-1-1 0,1 0 0,0 0 0,0 0 0,0 1 0,0-1 0,1 0 0,-1 1 0,0-1 0,0 1 0,0-1 0,1 1 0,-1 0 0,0-1 0,3 1 0,24-3 0,1 2 0,0 1 0,54 7 0,-32-2 0,32 2 0,201 11 0,-218-17 0,-1-3 0,86-13 0,-141 14 0,-1-1 0,1-1 0,0 1 0,15-8 0,-24 10 0,0-1 0,0 1 0,1-1 0,-1 0 0,0 1 0,0-1 0,1 0 0,-1 0 0,0 0 0,0 0 0,0 0 0,0 0 0,0 0 0,-1 0 0,1 0 0,0 0 0,0 0 0,-1-1 0,1 1 0,-1 0 0,1 0 0,-1-1 0,1 1 0,-1-1 0,0 1 0,0 0 0,1-1 0,-1 1 0,0-1 0,0 1 0,-1 0 0,1-1 0,0 1 0,0-1 0,-1 1 0,1 0 0,-1-1 0,1 1 0,-1 0 0,1 0 0,-3-3 0,-2-3 0,-1 0 0,0 0 0,0 1 0,-1-1 0,0 1 0,0 1 0,0-1 0,-1 1 0,0 1 0,0-1 0,0 2 0,-1-1 0,1 1 0,-1 0 0,-14-3 0,20 6 0,0-1 0,0 1 0,0 0 0,0 0 0,1 0 0,-1 0 0,0 1 0,0-1 0,0 1 0,1 0 0,-1 0 0,0 0 0,0 0 0,1 0 0,-1 0 0,1 1 0,-3 1 0,1 0 0,0 1 0,1-1 0,0 1 0,0 0 0,0-1 0,0 1 0,0 1 0,1-1 0,-3 6 0,-1 5 0,1 0 0,1 0 0,0 1 0,1-1 0,-1 19 0,2-11 0,0-1 0,2 0 0,1 0 0,1 0 0,1 0 0,0 0 0,2 0 0,13 36 0,-13-45 0,0 0 0,2-1 0,-1 0 0,2 0 0,-1-1 0,2 0 0,-1 0 0,2-1 0,-1 0 0,1-1 0,1 0 0,-1 0 0,2-1 0,-1 0 0,15 6 0,-15-9 0,0 0 0,0-1 0,0 0 0,0-1 0,1 0 0,-1-1 0,1 0 0,0-1 0,0 0 0,-1-1 0,1 0 0,0-1 0,0-1 0,-1 0 0,1 0 0,-1-1 0,0 0 0,1-1 0,-2 0 0,1-1 0,0 0 0,-1-1 0,0 0 0,0-1 0,-1 0 0,0 0 0,0-1 0,0-1 0,-1 1 0,-1-1 0,1 0 0,-1-1 0,10-18 0,-9 11 0,-1 0 0,-1 0 0,0 0 0,-1 0 0,-1-1 0,-1 0 0,0 0 0,-1 0 0,-1 0 0,-1 0 0,-1 0 0,0 0 0,-1 0 0,-1 0 0,-1 0 0,-7-21 0,6 26 0,1 1 0,-2 0 0,0 0 0,0 0 0,-1 1 0,0 0 0,-1 0 0,-1 0 0,1 1 0,-12-9 0,12 12 0,0 1 0,-1 0 0,0 1 0,0-1 0,0 2 0,0-1 0,-1 1 0,0 1 0,0 0 0,0 0 0,0 1 0,0 0 0,0 1 0,-11 0 0,12 0-85,-1 1 0,1 1-1,0 0 1,0 0 0,0 1-1,0 0 1,0 0 0,0 1-1,0 0 1,1 1 0,0 0-1,-1 0 1,1 1 0,1 0-1,-13 10 1,1 5-6741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16.564"/>
    </inkml:context>
    <inkml:brush xml:id="br0">
      <inkml:brushProperty name="width" value="0.05" units="cm"/>
      <inkml:brushProperty name="height" value="0.05" units="cm"/>
    </inkml:brush>
  </inkml:definitions>
  <inkml:trace contextRef="#ctx0" brushRef="#br0">353 139 24575,'3'-4'0,"6"-4"0,-1-1 0,-1 0 0,0 0 0,11-19 0,-17 26 0,0 1 0,0-1 0,0 1 0,-1-1 0,1 1 0,-1-1 0,1 0 0,-1 1 0,0-1 0,1 0 0,-1 1 0,0-1 0,0 0 0,0 1 0,0-1 0,-1 0 0,1 1 0,0-1 0,-1 0 0,1 1 0,-1-1 0,1 1 0,-1-1 0,0 1 0,0-1 0,0 1 0,0-1 0,0 1 0,0 0 0,0 0 0,0-1 0,0 1 0,0 0 0,-1 0 0,1 0 0,-1 0 0,1 0 0,-1 1 0,1-1 0,-1 0 0,1 1 0,-4-2 0,-5-1 0,0 1 0,-1-1 0,0 2 0,1-1 0,-1 1 0,0 1 0,0 0 0,1 1 0,-1 0 0,0 0 0,0 1 0,1 1 0,0-1 0,-19 9 0,13-4 0,0 0 0,1 1 0,0 1 0,0 0 0,1 1 0,0 1 0,1 0 0,-19 20 0,26-25 0,1 1 0,0 0 0,0 0 0,0 0 0,1 1 0,0-1 0,0 1 0,1 0 0,0 1 0,1-1 0,0 0 0,0 1 0,0-1 0,1 1 0,0 15 0,2-15 0,0 0 0,1 0 0,0 0 0,0 0 0,1 0 0,0 0 0,1-1 0,-1 1 0,2-1 0,-1 0 0,1 0 0,1-1 0,-1 1 0,11 10 0,0-3 22,1-1-1,0 0 0,1-1 1,0-1-1,1-1 0,0 0 1,1-2-1,0 0 0,0-1 1,1-1-1,0-1 0,0-1 1,1-1-1,-1 0 0,37 0 1,-34-4-144,0 0 0,0-1 0,0-2 0,0 0 0,-1-2 0,1 0 0,-1-2 0,0 0 0,-1-2 1,0 0-1,0-1 0,-1-2 0,39-27 0,-24 8-6704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13.969"/>
    </inkml:context>
    <inkml:brush xml:id="br0">
      <inkml:brushProperty name="width" value="0.05" units="cm"/>
      <inkml:brushProperty name="height" value="0.05" units="cm"/>
    </inkml:brush>
  </inkml:definitions>
  <inkml:trace contextRef="#ctx0" brushRef="#br0">1 0 24575,'3'3'0,"0"4"0,4 3 0,0 4 0,-1 4 0,-2 3 0,2 3 0,-1 0 0,0 3 0,-2 1 0,-1 0 0,-1 1 0,-1-2 0,0-3 0,0-2 0,0-5-8191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24.569"/>
    </inkml:context>
    <inkml:brush xml:id="br0">
      <inkml:brushProperty name="width" value="0.05" units="cm"/>
      <inkml:brushProperty name="height" value="0.05" units="cm"/>
    </inkml:brush>
  </inkml:definitions>
  <inkml:trace contextRef="#ctx0" brushRef="#br0">187 733 24575,'0'0'0,"0"0"0,1 0 0,-1 0 0,0 0 0,0 0 0,0-1 0,1 1 0,-1 0 0,0 0 0,0 0 0,0 0 0,0 0 0,1-1 0,-1 1 0,0 0 0,0 0 0,0 0 0,0 0 0,0-1 0,0 1 0,0 0 0,1 0 0,-1 0 0,0-1 0,0 1 0,0 0 0,0 0 0,0 0 0,0-1 0,0 1 0,0 0 0,0 0 0,0-1 0,0 1 0,0 0 0,0 0 0,0 0 0,-1-1 0,1 1 0,0 0 0,0 0 0,0 0 0,0-1 0,0 1 0,0 0 0,-1 0 0,-4-11 0,4 8 0,-1 1 0,1 0 0,-1 0 0,1 0 0,-1 0 0,0 0 0,0 1 0,0-1 0,0 0 0,0 1 0,0 0 0,0-1 0,0 1 0,-1 0 0,-4-2 0,6 3 0,0 0 0,-1 0 0,1 0 0,0 0 0,-1 0 0,1 0 0,0 1 0,-1-1 0,1 0 0,0 1 0,0-1 0,-1 1 0,1-1 0,0 1 0,0 0 0,0-1 0,0 1 0,0 0 0,0 0 0,0 0 0,0 0 0,0 0 0,0 0 0,0 0 0,1 0 0,-1 0 0,0 0 0,1 0 0,-1 0 0,1 1 0,-1-1 0,1 0 0,-1 2 0,-4 13 0,1 1 0,1 1 0,1-1 0,0 0 0,1 25 0,-1 0 0,-2 37 0,4-40 0,-3 0 0,-1 0 0,-17 74 0,20-111 0,1 0 0,-1 0 0,0 0 0,0 0 0,0 0 0,0 0 0,0 0 0,0 0 0,-1 0 0,1-1 0,-3 3 0,4-4 0,0 1 0,-1-1 0,1 0 0,0 0 0,-1 0 0,1 0 0,0 1 0,0-1 0,-1 0 0,1 0 0,-1 0 0,1 0 0,0 0 0,-1 0 0,1 0 0,0 0 0,-1 0 0,1 0 0,0 0 0,-1 0 0,1 0 0,0 0 0,-1-1 0,1 1 0,0 0 0,-1 0 0,1 0 0,-9-15 0,4-1 0,1-1 0,1 1 0,1-1 0,0-32 0,0 8 0,-11-356 0,16 314 0,5 0 0,30-145 0,-32 205 0,0 1 0,1-1 0,2 1 0,0 0 0,1 1 0,15-23 0,-20 38 0,-1-1 0,2 1 0,-1 0 0,1 0 0,-1 1 0,2 0 0,-1 0 0,1 0 0,9-5 0,-11 8 0,1-1 0,0 1 0,-1 1 0,1-1 0,0 1 0,0 0 0,0 0 0,0 0 0,0 1 0,0 0 0,0 1 0,0-1 0,11 3 0,-4 1 0,0 0 0,-1 1 0,0 0 0,0 1 0,-1 0 0,1 1 0,-1 0 0,-1 1 0,0 0 0,0 1 0,0 0 0,14 18 0,-6-4 0,-1 0 0,0 2 0,-2 0 0,20 45 0,-25-47 0,-1 1 0,-1 0 0,-1 0 0,-1 1 0,-1 0 0,-1 0 0,-2 1 0,0 36 0,-3-47 0,0 0 0,-1 0 0,-1 0 0,0 0 0,-1 0 0,-1-1 0,0 1 0,-1-1 0,0-1 0,-1 1 0,-1-1 0,0 0 0,-1-1 0,0 0 0,-15 15 0,11-16 0,0 0 0,0-1 0,-1 0 0,0-1 0,-1-1 0,0 0 0,0-1 0,-1 0 0,0-2 0,0 0 0,0 0 0,-1-2 0,1 0 0,-1-1 0,0 0 0,0-2 0,0 0 0,-24-3 0,36 2 0,1 0 0,0 0 0,-1 0 0,1 0 0,0-1 0,0 0 0,0 0 0,0 0 0,1 0 0,-1 0 0,1-1 0,-1 0 0,1 0 0,0 0 0,-3-3 0,4 4 0,1 0 0,0 0 0,0 0 0,0 0 0,0 0 0,0 0 0,1 0 0,-1 0 0,1 0 0,-1 0 0,1 0 0,0 0 0,-1 0 0,1-1 0,0 1 0,1 0 0,-1 0 0,0 0 0,1 0 0,-1 0 0,1 0 0,-1 0 0,1-1 0,0 2 0,0-1 0,0 0 0,0 0 0,0 0 0,1 0 0,-1 1 0,1-1 0,1-1 0,1-1 0,0-1 0,0 1 0,1 1 0,0-1 0,0 1 0,0 0 0,0 0 0,1 0 0,-1 0 0,1 1 0,-1 0 0,1 1 0,0-1 0,0 1 0,-1 0 0,1 0 0,0 1 0,0 0 0,0 0 0,0 0 0,0 1 0,0-1 0,8 4 0,-2-2 0,-1 2 0,-1 0 0,1 0 0,0 1 0,-1 0 0,0 0 0,-1 1 0,1 1 0,-1 0 0,0 0 0,12 13 0,0 7 0,0 1 0,-2 0 0,30 59 0,-31-52 0,1-1 0,40 51 0,-55-79-227,1-1-1,0 0 1,0-1-1,1 1 1,11 6-1,2-1-6598</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24.928"/>
    </inkml:context>
    <inkml:brush xml:id="br0">
      <inkml:brushProperty name="width" value="0.05" units="cm"/>
      <inkml:brushProperty name="height" value="0.05" units="cm"/>
    </inkml:brush>
  </inkml:definitions>
  <inkml:trace contextRef="#ctx0" brushRef="#br0">56 184 24575,'0'-30'0,"-2"-48"0,2 70 0,-1 1 0,-1-1 0,1 0 0,-1 0 0,-1 1 0,1-1 0,-6-9 0,8 17 0,0 0 0,0 0 0,0-1 0,0 1 0,0 0 0,0 0 0,0 0 0,-1-1 0,1 1 0,0 0 0,0 0 0,0 0 0,0-1 0,-1 1 0,1 0 0,0 0 0,0 0 0,0 0 0,-1-1 0,1 1 0,0 0 0,0 0 0,0 0 0,-1 0 0,1 0 0,0 0 0,0 0 0,-1 0 0,1 0 0,0 0 0,0 0 0,-1 0 0,1 0 0,0 0 0,0 0 0,-1 0 0,1 0 0,0 0 0,-7 10 0,0 17 0,2 4 0,1 1 0,1 0 0,2-1 0,1 1 0,1 0 0,10 53 0,-8-75 0,1 0 0,0 0 0,0-1 0,1 1 0,0-1 0,0 0 0,1 0 0,0 0 0,1-1 0,0 0 0,0 0 0,1-1 0,0 0 0,10 7 0,-14-11 0,1 0 0,-1-1 0,1 1 0,0-1 0,0 0 0,1 0 0,-1 0 0,0-1 0,0 0 0,1 0 0,-1 0 0,9-1 0,-9 0 0,-1-1 0,1 0 0,-1 0 0,0 0 0,1 0 0,-1-1 0,0 1 0,0-1 0,0-1 0,0 1 0,0 0 0,-1-1 0,1 0 0,-1 0 0,1 0 0,-1 0 0,3-4 0,2-3 0,-1-1 0,0 1 0,-1-1 0,0-1 0,-1 1 0,0-1 0,-1 0 0,0 0 0,3-18 0,-2 0 0,-1 0 0,0-55 0,-4 82 0,0-15 0,-1 1 0,-5-31 0,6 45 0,-1 0 0,1 0 0,-1 0 0,0 0 0,0 0 0,0 0 0,0 0 0,0 0 0,-1 1 0,1-1 0,-1 0 0,0 1 0,1 0 0,-1-1 0,-1 1 0,1 0 0,0 0 0,0 0 0,-1 0 0,1 0 0,-1 1 0,1-1 0,-1 1 0,-3-2 0,4 3 14,0 0 1,1 0-1,-1 0 0,0-1 0,0 2 1,0-1-1,1 0 0,-1 0 0,0 1 0,0-1 1,1 1-1,-1-1 0,0 1 0,1 0 1,-1-1-1,0 1 0,1 0 0,-1 0 0,1 0 1,-1 0-1,1 1 0,0-1 0,-2 2 1,0 1-229,0 0 1,0 0 0,0 0-1,1 1 1,0-1 0,0 1-1,-2 5 1,-2 10-6613</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25.364"/>
    </inkml:context>
    <inkml:brush xml:id="br0">
      <inkml:brushProperty name="width" value="0.05" units="cm"/>
      <inkml:brushProperty name="height" value="0.05" units="cm"/>
    </inkml:brush>
  </inkml:definitions>
  <inkml:trace contextRef="#ctx0" brushRef="#br0">1 138 24575,'5'-6'0,"-1"0"0,1-1 0,-1 1 0,0-1 0,0 0 0,3-11 0,-5 13 0,0 0 0,1 0 0,-1 0 0,1 0 0,0 0 0,0 0 0,0 0 0,1 1 0,-1 0 0,1 0 0,0 0 0,1 0 0,6-4 0,-10 7 0,0 1 0,0-1 0,0 1 0,0-1 0,0 1 0,0 0 0,0 0 0,0-1 0,0 1 0,0 0 0,0 0 0,0 0 0,0 0 0,0 0 0,0 1 0,0-1 0,0 0 0,0 0 0,0 1 0,0-1 0,0 0 0,0 1 0,0-1 0,0 1 0,0 0 0,0-1 0,0 1 0,0 0 0,-1-1 0,1 1 0,0 0 0,0 0 0,-1 0 0,1 0 0,-1-1 0,1 1 0,-1 0 0,1 0 0,-1 0 0,1 0 0,-1 2 0,3 6 0,0-1 0,-1 1 0,3 15 0,-5-21 0,9 70 0,-3 88 0,-2-35 0,-4-125 0,0-1 0,0 1 0,0-1 0,0 1 0,0-1 0,0 1 0,0-1 0,0 1 0,0-1 0,0 1 0,0-1 0,1 1 0,-1-1 0,0 1 0,0-1 0,0 1 0,1-1 0,-1 1 0,0-1 0,0 1 0,1-1 0,-1 1 0,1-1 0,-1 0 0,0 1 0,1-1 0,8-9 0,10-31 0,-17 34 0,37-89 0,-21 47 0,3 0 0,1 1 0,42-65 0,-59 106 0,0 0 0,0 0 0,0 0 0,0 1 0,9-7 0,-13 11 0,0 0 0,0 1 0,-1-1 0,1 0 0,0 1 0,0-1 0,0 1 0,0-1 0,0 1 0,0-1 0,0 1 0,0 0 0,1-1 0,-1 1 0,0 0 0,0 0 0,0 0 0,0 0 0,0 0 0,0 0 0,0 0 0,1 0 0,-1 0 0,0 0 0,0 1 0,0-1 0,0 1 0,0-1 0,0 0 0,0 1 0,0 0 0,0-1 0,0 1 0,0 0 0,-1-1 0,1 1 0,0 0 0,0 0 0,0 0 0,-1 0 0,1-1 0,-1 1 0,1 0 0,-1 0 0,1 2 0,2 4 0,0 0 0,-1 1 0,0-1 0,-1 1 0,1-1 0,-1 15 0,-2 52 0,-1-37 0,-1 141-1365,3-157-5461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25.690"/>
    </inkml:context>
    <inkml:brush xml:id="br0">
      <inkml:brushProperty name="width" value="0.05" units="cm"/>
      <inkml:brushProperty name="height" value="0.05" units="cm"/>
    </inkml:brush>
  </inkml:definitions>
  <inkml:trace contextRef="#ctx0" brushRef="#br0">1 125 24575,'31'-110'0,"-30"109"0,-1 1 0,0-1 0,0 0 0,1 0 0,-1 0 0,0 0 0,1 0 0,-1 0 0,1 1 0,-1-1 0,1 0 0,-1 0 0,1 1 0,0-1 0,-1 0 0,1 1 0,0-1 0,1 0 0,-2 1 0,1 0 0,-1 0 0,1 0 0,-1 0 0,0 1 0,1-1 0,-1 0 0,1 0 0,-1 0 0,0 1 0,1-1 0,-1 0 0,0 0 0,1 1 0,-1-1 0,0 0 0,1 1 0,-1-1 0,0 0 0,1 1 0,-1-1 0,0 0 0,0 1 0,0-1 0,0 1 0,1 0 0,1 4 0,0 1 0,0 0 0,0 0 0,0 8 0,13 170 0,-8-60 0,20 105 333,-4-39-2031,-20-160-5128</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26.031"/>
    </inkml:context>
    <inkml:brush xml:id="br0">
      <inkml:brushProperty name="width" value="0.05" units="cm"/>
      <inkml:brushProperty name="height" value="0.05" units="cm"/>
    </inkml:brush>
  </inkml:definitions>
  <inkml:trace contextRef="#ctx0" brushRef="#br0">36 114 24575,'-15'-22'0,"13"20"0,0 0 0,0 0 0,1 0 0,-1 0 0,0 0 0,1-1 0,0 1 0,0-1 0,-1 1 0,1-1 0,1 1 0,-1-1 0,0 0 0,1 1 0,-1-1 0,1 0 0,0 0 0,0-4 0,0 6 0,1 0 0,-1 0 0,1 0 0,0 1 0,-1-1 0,1 0 0,0 0 0,0 0 0,0 1 0,0-1 0,-1 0 0,1 1 0,0-1 0,0 1 0,0-1 0,0 1 0,0-1 0,1 1 0,-1 0 0,0-1 0,0 1 0,1 0 0,28-2 0,-23 2 0,115 3 0,56-3 0,-174-1 0,1 1 0,0-1 0,-1 0 0,1-1 0,-1 1 0,1-1 0,-1 0 0,0 0 0,1 0 0,6-6 0,-4 4 0,-7 4 0,1-1 0,-1 1 0,1 0 0,-1 0 0,1 0 0,-1 0 0,0 0 0,1 0 0,-1-1 0,1 1 0,-1 0 0,1 0 0,-1 0 0,0 0 0,1 1 0,-1-1 0,1 0 0,-1 0 0,1 0 0,-1 0 0,0 0 0,1 1 0,-1-1 0,1 0 0,-1 0 0,0 0 0,1 1 0,-1-1 0,0 0 0,1 1 0,-1-1 0,0 0 0,0 1 0,1-1 0,-1 0 0,0 1 0,0-1 0,0 1 0,1-1 0,-1 0 0,0 1 0,0-1 0,0 1 0,0-1 0,0 1 0,5 23 0,-5-22 0,4 53-9,-3 71-1,-2-69-1336,1-35-5480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26.370"/>
    </inkml:context>
    <inkml:brush xml:id="br0">
      <inkml:brushProperty name="width" value="0.05" units="cm"/>
      <inkml:brushProperty name="height" value="0.05" units="cm"/>
    </inkml:brush>
  </inkml:definitions>
  <inkml:trace contextRef="#ctx0" brushRef="#br0">0 10 24575,'0'-2'0,"0"-5"0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26.930"/>
    </inkml:context>
    <inkml:brush xml:id="br0">
      <inkml:brushProperty name="width" value="0.05" units="cm"/>
      <inkml:brushProperty name="height" value="0.05" units="cm"/>
    </inkml:brush>
  </inkml:definitions>
  <inkml:trace contextRef="#ctx0" brushRef="#br0">2 49 24575,'-1'9'0,"1"-8"0,0 0 0,0 1 0,0-1 0,0 0 0,-1 0 0,2 0 0,-1 1 0,0-1 0,0 0 0,0 0 0,0 0 0,1 1 0,-1-1 0,1 0 0,-1 0 0,1 0 0,-1 0 0,1 0 0,0 0 0,-1 0 0,1 0 0,0 0 0,0 0 0,0 0 0,0 0 0,0-1 0,0 1 0,0 0 0,0-1 0,0 1 0,0-1 0,2 2 0,33 13 0,-28-12 0,0-1 0,-1 2 0,1-1 0,-1 1 0,1 0 0,-1 1 0,0 0 0,-1 0 0,1 0 0,-1 1 0,10 12 0,-10-10 0,-2 0 0,1 0 0,-1 0 0,0 0 0,-1 1 0,0 0 0,0-1 0,-1 1 0,0 0 0,1 13 0,-3-15 0,0-1 0,0 0 0,0 1 0,-1-1 0,0 0 0,0 0 0,-1 1 0,1-1 0,-1 0 0,-1 0 0,1-1 0,-1 1 0,0 0 0,0-1 0,-8 10 0,6-10 0,0 0 0,0 0 0,0 0 0,-1-1 0,-11 8 0,16-11 0,0-1 0,0 1 0,1-1 0,-1 1 0,0-1 0,0 1 0,0-1 0,0 1 0,-1-1 0,1 0 0,0 1 0,0-1 0,0 0 0,0 0 0,0 0 0,0 0 0,0 0 0,0 0 0,0 0 0,-1 0 0,1-1 0,0 1 0,0 0 0,0-1 0,0 1 0,0-1 0,0 1 0,0-1 0,0 1 0,0-1 0,1 0 0,-1 1 0,0-1 0,0 0 0,0 0 0,1 0 0,-1 1 0,0-1 0,1 0 0,-1 0 0,1 0 0,-1 0 0,1 0 0,0 0 0,-1 0 0,1 0 0,0-2 0,-3-7 0,2 0 0,-1 0 0,2-1 0,-1 1 0,1-1 0,1 1 0,0-1 0,0 1 0,1 0 0,1 0 0,-1 0 0,6-12 0,2-3 0,1 1 0,1 0 0,23-35 0,-24 43 0,1 0 0,20-21 0,-29 33 0,1 1 0,0-1 0,0 1 0,0-1 0,1 1 0,-1 0 0,1 1 0,-1-1 0,1 1 0,0 0 0,0 0 0,0 0 0,1 1 0,5-1 0,-9 2 0,-1-1 0,1 1 0,-1 1 0,1-1 0,-1 0 0,1 0 0,-1 0 0,0 1 0,1-1 0,-1 1 0,1-1 0,-1 1 0,0 0 0,1-1 0,-1 1 0,0 0 0,0 0 0,0 0 0,1 0 0,-1 0 0,0 0 0,1 2 0,0 0 0,-1 0 0,1 0 0,-1 0 0,1 1 0,-1-1 0,0 0 0,0 1 0,-1-1 0,1 5 0,0 7 0,-1 0 0,0-1 0,-4 23 0,-19 73 0,15-76 0,1 1 0,-5 58 0,21-112 0,18-32 0,-24 46 0,24-44 0,2 2 0,3 0 0,45-50 0,-73 93 0,-1-1 0,2 2 0,-1-1 0,0 0 0,1 1 0,7-5 0,-11 8 0,0-1 0,0 1 0,0 0 0,0-1 0,-1 1 0,1 0 0,0 0 0,0 0 0,0 0 0,0-1 0,0 1 0,0 0 0,0 1 0,0-1 0,0 0 0,0 0 0,0 0 0,0 0 0,-1 1 0,1-1 0,0 1 0,0-1 0,0 0 0,0 1 0,-1-1 0,1 1 0,0 0 0,0-1 0,-1 1 0,1 0 0,0-1 0,-1 1 0,1 0 0,-1 0 0,1-1 0,-1 1 0,1 0 0,-1 0 0,0 0 0,1 0 0,-1 0 0,0-1 0,0 1 0,0 0 0,1 0 0,-1 2 0,3 17 0,0 1 0,-2 0 0,0-1 0,-1 1 0,-3 22 0,0 36 0,3-70 0,1 1 0,0 0 0,0 0 0,1-1 0,1 1 0,0-1 0,0 1 0,0-1 0,1 0 0,1 0 0,9 15 0,-11-20 0,1 0 0,-1 0 0,1 0 0,0-1 0,0 0 0,0 1 0,0-2 0,0 1 0,1 0 0,-1-1 0,1 0 0,0 0 0,-1 0 0,1 0 0,0-1 0,0 0 0,0 0 0,0 0 0,0-1 0,1 0 0,-1 0 0,0 0 0,0 0 0,8-2 0,-4-1 0,0 1 0,0-1 0,0-1 0,0 0 0,0 0 0,-1-1 0,0 0 0,0 0 0,0-1 0,-1 0 0,1 0 0,-2-1 0,1 0 0,-1 0 0,8-11 0,2-5 0,-1-2 0,0 0 0,19-49 0,3-30 0,-34 91 0,0 0 0,0 0 0,-1-1 0,-1 1 0,-1 0 0,0-16 0,0 27 0,0 0 0,0 1 0,-1-1 0,1 0 0,0 0 0,-1 0 0,1 0 0,-1 0 0,0 0 0,0 1 0,1-1 0,-1 0 0,0 1 0,0-1 0,-1 0 0,1 1 0,0-1 0,-1 1 0,1 0 0,0-1 0,-1 1 0,0 0 0,-2-2 0,2 3 0,0-1 0,-1 1 0,1 0 0,0 0 0,0 0 0,0 0 0,0 0 0,0 0 0,0 0 0,0 1 0,0-1 0,0 1 0,0 0 0,0-1 0,0 1 0,0 0 0,0 0 0,0 0 0,0 1 0,1-1 0,-3 3 0,-5 3 0,1 0 0,0 1 0,1 1 0,0-1 0,0 1 0,1 1 0,0-1 0,0 1 0,1 0 0,1 0 0,0 0 0,0 1 0,1 0 0,0-1 0,1 1 0,0 0 0,1 0 0,0 18 0,1-16 0,0 0 0,2 0 0,-1 0 0,1-1 0,1 1 0,1-1 0,0 1 0,0-1 0,1 0 0,0-1 0,1 1 0,1-1 0,0 0 0,0-1 0,17 19 0,-15-20-80,1 0 0,1 0-1,-1-1 1,1 0 0,0-1-1,1 0 1,0-1 0,0 0-1,1-1 1,-1 0 0,1-1 0,0 0-1,0-1 1,0-1 0,1 0-1,16 0 1,13-5-6746</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27.391"/>
    </inkml:context>
    <inkml:brush xml:id="br0">
      <inkml:brushProperty name="width" value="0.05" units="cm"/>
      <inkml:brushProperty name="height" value="0.05" units="cm"/>
    </inkml:brush>
  </inkml:definitions>
  <inkml:trace contextRef="#ctx0" brushRef="#br0">6 68 24575,'0'0'0,"-1"0"0,1 0 0,0 0 0,0 0 0,0 0 0,-1 0 0,1 1 0,0-1 0,0 0 0,0 0 0,-1 0 0,1 0 0,0 0 0,0 0 0,0 0 0,0 1 0,-1-1 0,1 0 0,0 0 0,0 0 0,0 0 0,0 1 0,0-1 0,-1 0 0,1 0 0,0 0 0,0 1 0,0-1 0,0 0 0,0 0 0,0 0 0,0 1 0,0-1 0,0 0 0,0 0 0,0 0 0,0 1 0,0-1 0,0 0 0,9 4 0,20 0 0,243-6 33,-141-2-331,1424-8-5371,-387 6 4820,-1137 6 859,720-15-1608,-432 1 3256,-307 13-1598,107-10 2562,-100 7-2132,-16 0 735,-5 3-1246,0 0 0,1 0 1,-1 0-1,0 1 0,-1-1 0,1 1 1,0 0-1,0-1 0,-3 1 1,-26-2-5648</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31.531"/>
    </inkml:context>
    <inkml:brush xml:id="br0">
      <inkml:brushProperty name="width" value="0.05" units="cm"/>
      <inkml:brushProperty name="height" value="0.05" units="cm"/>
    </inkml:brush>
  </inkml:definitions>
  <inkml:trace contextRef="#ctx0" brushRef="#br0">267 172 24575,'1'-2'0,"0"1"0,1-1 0,-1 0 0,0 1 0,1-1 0,-1 1 0,1 0 0,-1-1 0,1 1 0,0 0 0,0 0 0,-1 0 0,4-1 0,2-3 0,-3 3 0,4-3 0,0-1 0,-1 1 0,0-1 0,0-1 0,0 1 0,5-8 0,-11 12 0,0 1 0,0-1 0,0 0 0,-1 1 0,1-1 0,0 1 0,-1-1 0,1 0 0,-1 0 0,1 1 0,-1-1 0,0 0 0,0 0 0,0 1 0,0-1 0,0-2 0,-1 2 0,0 0 0,0 0 0,0 0 0,0 0 0,0-1 0,0 1 0,0 1 0,-1-1 0,1 0 0,-1 0 0,1 1 0,-1-1 0,0 0 0,0 1 0,-3-2 0,-3-2 0,0 0 0,0 1 0,0 1 0,-1-1 0,0 1 0,0 1 0,0 0 0,0 0 0,0 0 0,0 1 0,0 1 0,0 0 0,-1 0 0,-13 2 0,12 0 0,0-1 0,1 2 0,-1 0 0,1 0 0,-1 0 0,1 2 0,0-1 0,0 1 0,1 1 0,-1-1 0,1 2 0,-8 6 0,12-8 0,0 0 0,0 0 0,0 1 0,1 0 0,0-1 0,0 1 0,0 1 0,1-1 0,0 0 0,0 1 0,1 0 0,0-1 0,0 1 0,-2 12 0,4-10 0,0 0 0,0 0 0,1 0 0,0 0 0,0 0 0,1 0 0,0 0 0,1 0 0,0-1 0,5 11 0,4 4 0,1-1 0,2 0 0,0-1 0,1-1 0,1 0 0,1-1 0,21 17 0,77 57 0,-68-57 0,49 48 0,-91-78 0,-1-1 0,1 1 0,-2 0 0,1 1 0,7 12 0,-11-18 0,-1 1 0,1 0 0,0-1 0,-1 1 0,1 0 0,-1 0 0,1-1 0,-1 1 0,0 0 0,0 0 0,0 0 0,0-1 0,0 1 0,0 0 0,0 0 0,-1 0 0,1-1 0,-1 1 0,1 0 0,-1-1 0,0 1 0,0 0 0,1-1 0,-1 1 0,0-1 0,-1 1 0,1-1 0,0 1 0,0-1 0,0 0 0,-3 2 0,-2 1 0,0 0 0,0-1 0,-1 0 0,1 0 0,-1 0 0,0-1 0,0 0 0,0 0 0,-1 0 0,-11 0 0,-11 0 0,-35-1 0,62-1 0,-20-1 0,-1 0 0,1-2 0,1 0 0,-31-10 0,44 11 0,0-2 0,0 1 0,1-1 0,-1-1 0,-14-9 0,19 10 0,0 1 0,0-1 0,1 1 0,-1-1 0,1 0 0,0 0 0,0 0 0,0-1 0,0 1 0,1-1 0,-3-8 0,3 9 20,1-1 0,0 1 0,0-1 1,1 0-1,-1 0 0,1 1 0,0-1 0,1 0 0,-1 0 0,1 1 0,0-1 0,0 0 0,0 1 0,0-1 0,1 1 0,2-5 1,1 0-265,0 0 0,1 1 0,0-1 0,0 1 1,0 1-1,12-11 0,8-5-6582</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31.934"/>
    </inkml:context>
    <inkml:brush xml:id="br0">
      <inkml:brushProperty name="width" value="0.05" units="cm"/>
      <inkml:brushProperty name="height" value="0.05" units="cm"/>
    </inkml:brush>
  </inkml:definitions>
  <inkml:trace contextRef="#ctx0" brushRef="#br0">0 164 24575,'1'2'0,"-1"0"0,1 0 0,-1 0 0,1-1 0,0 1 0,0 0 0,0-1 0,0 1 0,0 0 0,0-1 0,0 1 0,0-1 0,1 0 0,1 2 0,21 17 0,-9-12 0,-1 0 0,2-1 0,-1-1 0,1 0 0,0-1 0,0-1 0,0 0 0,0-1 0,19 0 0,-32-2 0,0-1 0,0 0 0,0 0 0,0 0 0,0-1 0,0 1 0,0-1 0,0 0 0,-1 1 0,1-1 0,0 0 0,0-1 0,-1 1 0,1 0 0,-1-1 0,1 0 0,-1 1 0,4-4 0,-4 2 0,0 0 0,0 0 0,0 0 0,0-1 0,0 1 0,-1 0 0,1-1 0,-1 1 0,0-1 0,0 1 0,0-1 0,-1 0 0,1-3 0,-1-4 0,0 0 0,-1 0 0,0 0 0,0 0 0,-1 1 0,-1-1 0,0 0 0,0 1 0,-5-10 0,4 12 0,1 1 0,-1 0 0,0 1 0,-1-1 0,0 1 0,0-1 0,0 1 0,-6-5 0,9 10 0,1 0 0,-1-1 0,0 1 0,0 0 0,1 0 0,-1 0 0,0 0 0,0 1 0,0-1 0,0 0 0,0 1 0,0-1 0,0 1 0,0 0 0,0 0 0,0 0 0,0 0 0,-1 0 0,1 0 0,0 0 0,0 1 0,0-1 0,0 1 0,0-1 0,0 1 0,1 0 0,-1 0 0,0 0 0,0 0 0,0 0 0,1 0 0,-1 0 0,0 1 0,1-1 0,-2 2 0,-4 5 0,0 0 0,1 0 0,0 1 0,0 0 0,1 0 0,0 0 0,0 0 0,1 1 0,1 0 0,-1 0 0,2 0 0,-1 0 0,2 0 0,-1 1 0,1-1 0,1 1 0,0-1 0,2 19 0,-2-21 0,2 1 0,-1 0 0,1-1 0,0 1 0,1-1 0,0 0 0,0 0 0,1 0 0,0 0 0,0-1 0,1 1 0,0-1 0,0 0 0,1 0 0,0-1 0,0 0 0,0 0 0,1 0 0,0-1 0,0 0 0,1 0 0,12 6 0,16 1-1365,-2-5-5461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14.296"/>
    </inkml:context>
    <inkml:brush xml:id="br0">
      <inkml:brushProperty name="width" value="0.05" units="cm"/>
      <inkml:brushProperty name="height" value="0.05" units="cm"/>
    </inkml:brush>
  </inkml:definitions>
  <inkml:trace contextRef="#ctx0" brushRef="#br0">175 50 24575,'0'-2'0,"-1"0"0,0-1 0,1 1 0,-1 0 0,0 0 0,0 0 0,0 0 0,0 0 0,0 0 0,-1 0 0,1 0 0,-1 0 0,1 0 0,-1 1 0,0-1 0,1 1 0,-1-1 0,0 1 0,0 0 0,0-1 0,0 1 0,0 0 0,-1 0 0,1 1 0,0-1 0,0 0 0,0 1 0,-3-1 0,0 0 0,1 0 0,-1 0 0,0 0 0,1 1 0,-1-1 0,0 1 0,1 1 0,-1-1 0,0 0 0,1 1 0,-1 0 0,1 0 0,-8 3 0,8-1 0,-1 0 0,1 1 0,0-1 0,1 1 0,-1 0 0,1 0 0,-1 0 0,1 0 0,0 0 0,1 1 0,-1 0 0,1-1 0,0 1 0,0 0 0,0 0 0,1 0 0,0 0 0,0 1 0,0-1 0,0 0 0,1 7 0,0 5 0,0 1 0,1-1 0,1 0 0,1-1 0,6 23 0,-7-31-65,0 0 0,1 0 0,1 0 0,-1-1 0,1 0 0,0 1 0,1-1 0,0-1 0,0 1 0,0-1 0,1 0 0,0 0 0,0 0 0,0-1 0,1 0 0,0 0 0,0-1 0,0 0 0,0 0 0,10 3 0,7 0-6761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32.757"/>
    </inkml:context>
    <inkml:brush xml:id="br0">
      <inkml:brushProperty name="width" value="0.05" units="cm"/>
      <inkml:brushProperty name="height" value="0.05" units="cm"/>
    </inkml:brush>
  </inkml:definitions>
  <inkml:trace contextRef="#ctx0" brushRef="#br0">48 470 24575,'0'-6'0,"0"1"0,0-1 0,-1 0 0,1 1 0,-2-1 0,-2-8 0,4 12 0,-1 0 0,0 0 0,0 1 0,0-1 0,0 0 0,-1 1 0,1-1 0,0 0 0,-1 1 0,1 0 0,-1-1 0,0 1 0,1 0 0,-1 0 0,0 0 0,0 0 0,1 0 0,-1 0 0,0 1 0,0-1 0,-3 0 0,37 16 0,-8-10 0,0-1 0,0-2 0,29 0 0,-41-2 0,0 0 0,0-1 0,0-1 0,-1 0 0,1 0 0,0-2 0,-1 1 0,16-8 0,-24 10 0,-1 0 0,0 0 0,0 0 0,0-1 0,1 1 0,-1-1 0,-1 1 0,1-1 0,0 1 0,0-1 0,0 0 0,-1 0 0,1 0 0,-1 0 0,0 0 0,0-1 0,1 1 0,-1 0 0,-1 0 0,1-1 0,0 1 0,0-1 0,-1 1 0,0-1 0,1 1 0,-1-1 0,0 1 0,0-1 0,0 1 0,-1 0 0,1-1 0,-1 1 0,1-1 0,-1 1 0,0-1 0,0 1 0,0 0 0,0 0 0,0-1 0,0 1 0,-3-3 0,-1-2 0,0 0 0,-1 0 0,0 0 0,0 0 0,-1 1 0,0 0 0,0 1 0,0-1 0,-1 1 0,-10-5 0,11 7 0,1 1 0,0-1 0,-1 1 0,1 0 0,-1 1 0,1 0 0,-1 0 0,0 0 0,0 1 0,1 0 0,-1 0 0,0 0 0,0 1 0,1 0 0,-1 1 0,1 0 0,-1 0 0,1 0 0,-10 5 0,10-4 0,0 1 0,0 0 0,1 1 0,-1-1 0,1 1 0,0 0 0,0 1 0,1-1 0,-1 1 0,1 0 0,0 0 0,1 0 0,0 1 0,0-1 0,0 1 0,0 0 0,1-1 0,-1 11 0,1-10 0,1 1 0,0 0 0,0-1 0,1 1 0,0 0 0,1-1 0,-1 1 0,2 0 0,-1-1 0,1 1 0,0-1 0,0 1 0,7 12 0,-4-12 0,0 0 0,0 0 0,1-1 0,0 1 0,0-1 0,1-1 0,0 1 0,0-1 0,0 0 0,11 6 0,-4-4 0,0-1 0,0-1 0,0 0 0,1 0 0,0-2 0,0 0 0,0 0 0,1-2 0,-1 0 0,1 0 0,-1-2 0,1 0 0,23-3 0,-22 1 0,1-1 0,-1-1 0,-1-1 0,1-1 0,-1 0 0,0-1 0,0-1 0,0 0 0,-1-1 0,-1-1 0,0 0 0,0-1 0,-1 0 0,0-1 0,-1-1 0,0 0 0,-1 0 0,-1-1 0,0-1 0,-1 0 0,0 0 0,-1-1 0,-1 0 0,-1 0 0,0-1 0,-1 1 0,4-24 0,-4-10 0,-1 0 0,-3 0 0,-6-67 0,2 261 0,2-57 0,2 87 0,1-142 0,1-1 0,2 1 0,11 42 0,-15-73 0,-1 1 0,1 0 0,-1-1 0,1 1 0,0-1 0,-1 1 0,1-1 0,0 1 0,0-1 0,0 0 0,0 1 0,0-1 0,1 0 0,1 2 0,-3-3 0,1 0 0,0 0 0,0 1 0,-1-1 0,1 0 0,0 0 0,0 0 0,-1 0 0,1 0 0,0 0 0,0 0 0,-1 0 0,1-1 0,0 1 0,0 0 0,-1 0 0,1-1 0,0 1 0,-1 0 0,1-1 0,0 1 0,-1-1 0,1 1 0,-1 0 0,1-1 0,-1 0 0,1 1 0,-1-1 0,1 1 0,-1-1 0,1 1 0,0-2 0,15-22 0,-1 0 0,14-28 0,8-15 0,-17 36 0,37-42 0,-66 80 0,-1-1 0,0 0 0,-1-1 0,0 0 0,-21 6 0,18-6 0,0 0 0,-23 13 0,35-17 0,1 0 0,0 0 0,0 0 0,-1 0 0,1 0 0,0 0 0,0 0 0,0 1 0,0-1 0,0 0 0,0 1 0,0-1 0,1 1 0,-1-1 0,0 1 0,1-1 0,-1 1 0,1-1 0,0 1 0,-1 0 0,1-1 0,0 1 0,0 0 0,0-1 0,0 1 0,0-1 0,1 1 0,-1 0 0,0-1 0,1 1 0,-1-1 0,1 1 0,0-1 0,-1 1 0,1-1 0,0 1 0,1 1 0,4 7 0,1 0 0,0-1 0,1 1 0,8 8 0,-9-11 0,135 138-1365,-118-120-5461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33.164"/>
    </inkml:context>
    <inkml:brush xml:id="br0">
      <inkml:brushProperty name="width" value="0.05" units="cm"/>
      <inkml:brushProperty name="height" value="0.05" units="cm"/>
    </inkml:brush>
  </inkml:definitions>
  <inkml:trace contextRef="#ctx0" brushRef="#br0">30 22 24575,'-3'0'0,"-4"-3"0,-3-4 0,2-1 0,6 5 0,6 4 0,5 9 0,5 5 0,-1 7 0,0 4 0,1 7 0,-1 3 0,-1 2 0,-2-3 0,-3-1 0,-2-4 0,-3-4 0,-1-7-8191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33.490"/>
    </inkml:context>
    <inkml:brush xml:id="br0">
      <inkml:brushProperty name="width" value="0.05" units="cm"/>
      <inkml:brushProperty name="height" value="0.05" units="cm"/>
    </inkml:brush>
  </inkml:definitions>
  <inkml:trace contextRef="#ctx0" brushRef="#br0">35 69 24575,'0'-5'0,"0"-9"0,-3-4 0,-3 1 0,-2 6 0,2 8 0,1 10 0,1 10 0,2 8 0,1 5 0,1-2-8191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34.176"/>
    </inkml:context>
    <inkml:brush xml:id="br0">
      <inkml:brushProperty name="width" value="0.05" units="cm"/>
      <inkml:brushProperty name="height" value="0.05" units="cm"/>
    </inkml:brush>
  </inkml:definitions>
  <inkml:trace contextRef="#ctx0" brushRef="#br0">0 1 24575,'13'31'0,"-12"-27"0,1 0 0,-1 0 0,0 0 0,1 0 0,0 0 0,0 0 0,0 0 0,1-1 0,-1 1 0,1-1 0,0 0 0,-1 0 0,2 0 0,-1 0 0,0 0 0,0-1 0,1 1 0,0-1 0,5 3 0,2-1 0,-1 1 0,1 0 0,19 13 0,-27-15 0,1 0 0,0 0 0,-1 0 0,0 1 0,0 0 0,0-1 0,0 1 0,0 0 0,-1 1 0,0-1 0,0 0 0,2 7 0,-4-10 0,1 1 0,-1-1 0,0 1 0,1-1 0,-1 1 0,1-1 0,0 0 0,-1 1 0,1-1 0,0 0 0,0 1 0,0-1 0,0 0 0,0 0 0,0 0 0,0 0 0,0 0 0,1 0 0,-1 0 0,0 0 0,1-1 0,-1 1 0,0 0 0,1-1 0,-1 1 0,1-1 0,-1 1 0,1-1 0,-1 0 0,1 0 0,-1 1 0,1-1 0,-1 0 0,1-1 0,-1 1 0,1 0 0,-1 0 0,1-1 0,-1 1 0,3-1 0,5-3 0,0-1 0,0 0 0,0-1 0,-1 1 0,11-10 0,6-4 0,-22 18 0,-1-1 0,1 0 0,0 1 0,0-1 0,-1 1 0,1 0 0,0 0 0,0 0 0,0 1 0,0-1 0,1 1 0,-1-1 0,0 1 0,0 0 0,0 0 0,0 1 0,0-1 0,5 2 0,-4 0 0,1 0 0,-1 0 0,0 1 0,0-1 0,0 1 0,0 0 0,0 0 0,0 1 0,-1-1 0,6 9 0,1 0 0,0-1 0,0 0 0,1-1 0,1 1 0,19 12 0,-24-19 0,0 0 0,0-1 0,1 0 0,-1 0 0,1 0 0,-1-1 0,1-1 0,0 1 0,0-1 0,0 0 0,0-1 0,11 0 0,-8-1 0,1-1 0,-1 0 0,0-1 0,0 0 0,0 0 0,0-1 0,-1-1 0,1 1 0,-1-2 0,-1 1 0,1-2 0,13-10 0,-20 14 0,1 0 0,-1 0 0,0 0 0,0-1 0,0 1 0,0-1 0,-1 0 0,1 0 0,-1 0 0,0 0 0,0 0 0,-1 0 0,1 0 0,-1-1 0,0 1 0,0-1 0,0 1 0,-1-1 0,1 1 0,-1-1 0,0 1 0,-1-1 0,1 1 0,-1-1 0,0 1 0,0-1 0,0 1 0,-1 0 0,1-1 0,-1 1 0,0 0 0,0 0 0,-5-6 0,3 4 0,-1 1 0,0 0 0,0 0 0,0 0 0,0 1 0,-1 0 0,1 0 0,-1 0 0,0 0 0,-1 1 0,1 0 0,-1 1 0,1-1 0,-1 1 0,0 0 0,1 1 0,-1 0 0,0 0 0,-13 0 0,15 1 0,0 0 0,0 0 0,0 0 0,0 1 0,0 0 0,0 0 0,0 0 0,0 0 0,0 1 0,0 0 0,1 0 0,-1 0 0,0 1 0,1-1 0,0 1 0,0 0 0,0 1 0,0-1 0,0 0 0,1 1 0,0 0 0,-1 0 0,1 0 0,1 0 0,-1 1 0,1-1 0,-4 9 0,5-9 0,0-1 0,0 1 0,0-1 0,0 1 0,1-1 0,0 1 0,0 0 0,0-1 0,0 1 0,0 0 0,1-1 0,0 1 0,-1-1 0,1 1 0,1-1 0,2 7 0,-1-5 0,0 0 0,0 0 0,1-1 0,-1 1 0,1-1 0,1 0 0,-1 0 0,0-1 0,10 7 0,-1-3 0,0 0 0,0-1 0,0 0 0,1-1 0,0-1 0,0 0 0,24 3 0,12-3 0,-28-3 0,0 1 0,0 2 0,23 5 0,-41-7 0,1 0 0,0 0 0,-1 0 0,0 1 0,1 0 0,-1 0 0,0 0 0,0 0 0,-1 1 0,1-1 0,-1 1 0,0 0 0,0 0 0,0 0 0,0 0 0,-1 1 0,1-1 0,-1 1 0,0-1 0,-1 1 0,1 0 0,1 9 0,1 10 0,-1 0 0,-1 0 0,-2 38 0,0-34 0,-5 479 0,4-487 0,-2 43 0,3-58 0,-1-1 0,0 0 0,0 0 0,0 0 0,0 0 0,0 0 0,-1 0 0,0 0 0,0 0 0,0-1 0,-4 6 0,6-9 0,-1 1 0,0 0 0,0-1 0,1 1 0,-1-1 0,0 1 0,0-1 0,0 1 0,0-1 0,0 0 0,0 1 0,1-1 0,-1 0 0,0 1 0,0-1 0,0 0 0,0 0 0,0 0 0,0 0 0,0 0 0,0 0 0,0-1 0,0 1 0,0 0 0,0 0 0,0-1 0,0 1 0,0 0 0,0-1 0,0 1 0,1-1 0,-1 1 0,0-1 0,0 1 0,1-1 0,-1 0 0,-1-1 0,-2-2 0,0-1 0,0 1 0,0-1 0,1 0 0,-4-5 0,-1-6 0,0-1 0,2 0 0,0-1 0,0 1 0,2-1 0,0 0 0,1-1 0,1 1 0,0 0 0,2-1 0,0 1 0,5-33 0,-1 24 0,1 0 0,2 0 0,0 1 0,2 0 0,1 1 0,1 0 0,1 0 0,15-22 0,-17 32 49,0 1 0,1 1 0,0 0-1,1 0 1,0 1 0,19-14 0,-25 22-144,0 0 0,0 0 0,1 0 0,-1 1 1,1 0-1,-1 0 0,1 0 0,0 1 0,0 0 0,1 0 1,-1 1-1,0 0 0,0 1 0,1-1 0,-1 1 1,0 1-1,10 0 0,7 6-6731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36.136"/>
    </inkml:context>
    <inkml:brush xml:id="br0">
      <inkml:brushProperty name="width" value="0.05" units="cm"/>
      <inkml:brushProperty name="height" value="0.05" units="cm"/>
    </inkml:brush>
  </inkml:definitions>
  <inkml:trace contextRef="#ctx0" brushRef="#br0">3420 192 24575,'-24'-16'0,"-1"1"0,0 2 0,-1 0 0,0 2 0,-42-12 0,-5 5-118,0 3 0,-2 3 1,-93-2-1,-229 17-354,174 10 88,-341 65 1,414-45 191,2 6 0,3 7 0,-167 75 0,199-68 192,-191 121 0,254-140 0,1 2 0,2 3 0,2 1 0,1 2 0,-66 85 0,92-102-37,1 1-1,1 0 1,2 1-1,0 0 0,2 1 1,1 1-1,-8 34 1,14-43 12,2 1 0,0-1 0,1 1 0,1-1 0,0 1 0,2 0 0,1-1 0,0 1 0,2-1 0,0 1 0,10 28 0,-3-24-10,1 0-1,1 0 1,1-1 0,1-1 0,1 0 0,1-2 0,1 0 0,0 0 0,2-2 0,28 22 0,0-4-145,1-3 1,2-2 0,94 43 0,-47-33-88,1-4-1,3-5 1,0-5-1,113 17 1,-26-18-374,269 4 0,-227-29 597,1-11 0,-1-9-1,-1-11 1,279-71 0,-381 65-127,-1-6 0,149-70 0,-203 77 77,-2-4 1,-2-3 0,-2-3-1,121-104 1,-156 117 107,-1 0 0,-1-3 0,-2 0 0,-1-1 0,-2-2 0,39-77 0,-51 86-9,-2-1 0,-1-1 0,-1 1-1,-1-1 1,-2-1 0,-1 1 0,-1-1 0,-2 0-1,-1 0 1,-5-53 0,-1 52-1,-1 1-1,-1 0 1,-2 0-1,-1 1 1,-1 0-1,-2 1 1,-1 0-1,-1 1 1,-1 0-1,-2 2 1,0 0-1,-2 1 1,-1 1-1,-1 0 1,-28-22 0,10 14 7,-1 1 1,-1 3-1,-2 1 1,-1 2 0,0 2-1,-2 3 1,-1 1 0,-91-23-1,-111-4-68,8 20-388</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39.736"/>
    </inkml:context>
    <inkml:brush xml:id="br0">
      <inkml:brushProperty name="width" value="0.05" units="cm"/>
      <inkml:brushProperty name="height" value="0.05" units="cm"/>
    </inkml:brush>
  </inkml:definitions>
  <inkml:trace contextRef="#ctx0" brushRef="#br0">361 37 24575,'-4'-3'0,"0"-1"0,0 0 0,0 1 0,-1 0 0,0 0 0,1 1 0,-1-1 0,0 1 0,-1 0 0,1 0 0,0 1 0,0-1 0,-11 0 0,12 2 0,0 0 0,0 0 0,0 1 0,-1-1 0,1 1 0,0 0 0,0 0 0,0 0 0,0 1 0,1-1 0,-1 1 0,0 0 0,1 0 0,-1 1 0,1-1 0,-1 1 0,1-1 0,-5 7 0,-4 5 0,0 1 0,1 1 0,1 0 0,1 1 0,0 0 0,-9 26 0,-31 111 0,24-52 171,-15 121 0,33-167-598,4 0 0,1 0 1,11 105-1,-1-111-6399</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7:40.078"/>
    </inkml:context>
    <inkml:brush xml:id="br0">
      <inkml:brushProperty name="width" value="0.05" units="cm"/>
      <inkml:brushProperty name="height" value="0.05" units="cm"/>
    </inkml:brush>
  </inkml:definitions>
  <inkml:trace contextRef="#ctx0" brushRef="#br0">144 42 24575,'-20'6'0,"-4"1"0,1 1 0,-40 20 0,63-28 0,-1 0 0,0 0 0,0 1 0,1-1 0,-1 0 0,0 1 0,0-1 0,1 1 0,-1-1 0,1 1 0,-1-1 0,0 1 0,1 0 0,-1-1 0,1 1 0,-1 0 0,1-1 0,0 1 0,-1 0 0,1-1 0,0 1 0,-1 0 0,1 0 0,0 0 0,-1 1 0,2-1 0,-1-1 0,1 1 0,-1 0 0,1 0 0,0-1 0,-1 1 0,1 0 0,0-1 0,-1 1 0,1-1 0,0 1 0,0-1 0,-1 1 0,1-1 0,0 1 0,0-1 0,0 0 0,1 1 0,6 1 0,0 0 0,1 0 0,12 1 0,7-2 0,0 0 0,0-2 0,49-8 0,-60 6 0,0-1 0,0-1 0,-1-1 0,0 0 0,0-1 0,0-1 0,18-12 0,42-35 0,-64 51 0,-12 4 0,0 1 0,0-1 0,0 1 0,0-1 0,0 1 0,0-1 0,0 1 0,0-1 0,0 1 0,0-1 0,0 1 0,0-1 0,0 1 0,-1-1 0,1 1 0,0-1 0,0 1 0,-1-1 0,1 1 0,0-1 0,-1 0 0,1 1 0,0-1 0,-1 1 0,0-1 0,-11 15-606,-24 22 0,35-36 453,-34 31-6673</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2:37.974"/>
    </inkml:context>
    <inkml:brush xml:id="br0">
      <inkml:brushProperty name="width" value="0.05" units="cm"/>
      <inkml:brushProperty name="height" value="0.05" units="cm"/>
    </inkml:brush>
  </inkml:definitions>
  <inkml:trace contextRef="#ctx0" brushRef="#br0">0 1 24575,'0'0'-8191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0:53.438"/>
    </inkml:context>
    <inkml:brush xml:id="br0">
      <inkml:brushProperty name="width" value="0.05" units="cm"/>
      <inkml:brushProperty name="height" value="0.05" units="cm"/>
    </inkml:brush>
  </inkml:definitions>
  <inkml:trace contextRef="#ctx0" brushRef="#br0">1 132 24575,'492'-13'0,"353"-12"0,-423 18 0,-333 6 0,-25 1 0,123-16 0,-179 15 57,0-1 0,0-1 0,0 0 0,0 0 0,10-5 0,-17 7-78,0 0 1,1 1 0,-1-1 0,0 0 0,0 0 0,0 0 0,0 0 0,0 0 0,0 0 0,0 0 0,0 0 0,-1-1 0,1 1-1,0 0 1,-1 0 0,1-2 0,-1 2-34,0 0-1,0 0 0,0 0 1,0 0-1,0 0 1,0 0-1,-1 0 0,1 0 1,0 0-1,-1 0 1,1 0-1,-1 0 0,1 0 1,-1 0-1,0 0 0,1 0 1,-1 0-1,0 1 1,1-1-1,-1 0 0,0 1 1,0-1-1,0 0 1,-1 0-1,-12-7-6771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0:53.873"/>
    </inkml:context>
    <inkml:brush xml:id="br0">
      <inkml:brushProperty name="width" value="0.05" units="cm"/>
      <inkml:brushProperty name="height" value="0.05" units="cm"/>
    </inkml:brush>
  </inkml:definitions>
  <inkml:trace contextRef="#ctx0" brushRef="#br0">0 105 24575,'3'0'0,"4"0"0,12 0 0,15 0 0,18 0 0,27-9 0,35-2 0,33 0 0,26-4 0,15-2 0,11 2-777,-17 4 777,-31 3 0,-35 3 0,-34 3 0,-32 1-7414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14.624"/>
    </inkml:context>
    <inkml:brush xml:id="br0">
      <inkml:brushProperty name="width" value="0.05" units="cm"/>
      <inkml:brushProperty name="height" value="0.05" units="cm"/>
    </inkml:brush>
  </inkml:definitions>
  <inkml:trace contextRef="#ctx0" brushRef="#br0">38 0 24575,'-3'0'0,"-4"3"0,-4 1 0,1 3 0,4 0 0,6-1 0,7-2 0,7-1 0,7-4 0,6-2 0,7-4 0,-2 0-8191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1:57.757"/>
    </inkml:context>
    <inkml:brush xml:id="br0">
      <inkml:brushProperty name="width" value="0.05" units="cm"/>
      <inkml:brushProperty name="height" value="0.05" units="cm"/>
    </inkml:brush>
  </inkml:definitions>
  <inkml:trace contextRef="#ctx0" brushRef="#br0">1 1 24575,'0'0'-8191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34.701"/>
    </inkml:context>
    <inkml:brush xml:id="br0">
      <inkml:brushProperty name="width" value="0.05" units="cm"/>
      <inkml:brushProperty name="height" value="0.05" units="cm"/>
    </inkml:brush>
  </inkml:definitions>
  <inkml:trace contextRef="#ctx0" brushRef="#br0">0 187 24575,'23'-24'0,"34"-21"0,30-15 0,1 3-8191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05.245"/>
    </inkml:context>
    <inkml:brush xml:id="br0">
      <inkml:brushProperty name="width" value="0.05" units="cm"/>
      <inkml:brushProperty name="height" value="0.05" units="cm"/>
    </inkml:brush>
  </inkml:definitions>
  <inkml:trace contextRef="#ctx0" brushRef="#br0">1 27 24575,'0'-22'0,"0"18"0,0 15 0,4 75 0,24 134 0,-3-37 0,17 568 0,-1 102 0,-35-770 0,36 799 0,-41-511 0,-3 279 0,-23-386 0,12-169 0,0 121 0,12-189 0,1-19 0,-1 0 0,1 0 0,0 0 0,1 0 0,0 0 0,3 15 0,-3-22 0,0 1 0,0-1 0,0 1 0,0-1 0,0 0 0,0 1 0,1-1 0,-1 0 0,0 0 0,1 0 0,-1 0 0,1 0 0,-1 0 0,1 0 0,-1-1 0,1 1 0,-1 0 0,1-1 0,0 1 0,-1-1 0,1 0 0,2 1 0,44-1 0,-33 0 0,319-6-204,1325 1-3092,-518 40 1201,891 21 607,-2020-55 1503,324-9 3611,-296-2-2592,-40 10-972,1 0-1,0 0 1,0-1-1,0 1 1,0-1-1,-1 1 1,1 0-1,0-1 1,-1 0-1,1 1 1,0-1-1,-1 1 1,1-1-1,0 0 1,-1 1-1,1-2 1,-1 1-23,0 1 0,0-1 0,0 1 0,0-1 0,0 1 0,0-1 0,-1 1 0,1-1 0,0 0 0,0 1 0,-1-1 1,1 1-1,0 0 0,-1-1 0,1 1 0,0-1 0,-1 1 0,1-1 0,0 1 0,-1 0 0,1-1 0,-1 1 0,1 0 0,-1-1 0,1 1 0,-1 0 0,1 0 0,-1 0 0,0-1 1,-9-3-74,0 0 0,0 0 0,-1 1 0,-11-2 0,7 1-971,-18-4-5821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06.908"/>
    </inkml:context>
    <inkml:brush xml:id="br0">
      <inkml:brushProperty name="width" value="0.05" units="cm"/>
      <inkml:brushProperty name="height" value="0.05" units="cm"/>
    </inkml:brush>
  </inkml:definitions>
  <inkml:trace contextRef="#ctx0" brushRef="#br0">47 511 24575,'-15'-27'0,"10"18"0,0 1 0,1-1 0,0 0 0,0 0 0,1 0 0,-3-14 0,6 20 0,-1 1 0,1 0 0,1-1 0,-1 1 0,0-1 0,0 1 0,1-1 0,0 1 0,-1-1 0,1 1 0,0 0 0,0-1 0,0 1 0,0 0 0,1 0 0,-1 0 0,1 0 0,-1 0 0,1 0 0,0 0 0,0 1 0,-1-1 0,1 0 0,0 1 0,0 0 0,1-1 0,-1 1 0,0 0 0,0 0 0,5-1 0,30-13 0,1 2 0,61-13 0,84-5 0,-162 28 0,513-52-1439,5 29-291,-458 23 1685,1786-59-3113,-350 13 637,-949 22 2637,-193-4 2825,-352 28-2083,-6 2 2029,-36 12-967,14-9-1906,0 1-1,0 0 0,0 0 1,0 1-1,0 0 1,1-1-1,0 1 0,0 1 1,0-1-1,0 1 0,1-1 1,-1 1-1,1 0 0,0 0 1,-4 11-1,4-5-18,0-1-1,1 1 1,0 0 0,1-1-1,0 1 1,1 0 0,2 21-1,10 64 6,34 129 0,-20-111 0,171 697-289,-2-5 1,-165-666 288,137 739 0,-146-714 0,-7 0 0,-8 0 0,-19 232 0,-54 74 390,23-182-203,38-249-187,2-1 0,2 1 0,3 57 0,3-76 0,0-1 0,2 1 0,10 25 0,3 14 0,-12-38 0,-2-7 0,-1 0 0,3 26 0,-6-38 0,-1 1 0,0-1 0,1 1 0,-2-1 0,1 1 0,0-1 0,-1 1 0,1-1 0,-1 1 0,0-1 0,0 0 0,-1 1 0,1-1 0,-1 0 0,1 0 0,-1 0 0,-3 4 0,0-4 0,1 0 0,-1 0 0,0 0 0,0-1 0,0 1 0,0-1 0,0-1 0,0 1 0,0-1 0,-11 2 0,-4 1 0,-89 21 171,-144 13 0,-112-15-1878,261-21-5119</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07.668"/>
    </inkml:context>
    <inkml:brush xml:id="br0">
      <inkml:brushProperty name="width" value="0.05" units="cm"/>
      <inkml:brushProperty name="height" value="0.05" units="cm"/>
    </inkml:brush>
  </inkml:definitions>
  <inkml:trace contextRef="#ctx0" brushRef="#br0">48 53 24575,'1'-2'0,"-1"0"0,0 0 0,0 0 0,0 0 0,0-1 0,-1 1 0,1 0 0,0 0 0,-1 0 0,0 0 0,0 0 0,1 0 0,-1 0 0,0 0 0,0 0 0,-1 0 0,1 0 0,0 1 0,-1-1 0,1 0 0,-1 1 0,1-1 0,-1 1 0,0 0 0,0-1 0,-3-1 0,4 3 0,1 0 0,-1 0 0,0 0 0,1 0 0,-1 0 0,0 0 0,0 0 0,1 0 0,-1 0 0,0 0 0,1 1 0,-1-1 0,0 0 0,1 0 0,-1 1 0,0-1 0,1 0 0,-1 1 0,1-1 0,-1 1 0,0-1 0,1 1 0,-1-1 0,1 1 0,0-1 0,-1 1 0,1-1 0,-1 1 0,1 0 0,0-1 0,-1 1 0,1-1 0,0 1 0,0 0 0,-1 0 0,1-1 0,0 1 0,0 0 0,0-1 0,0 1 0,0 0 0,0 0 0,0 0 0,-1 35 0,13 43 166,35 130 0,4 28-1863,-45-196-5129</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08.020"/>
    </inkml:context>
    <inkml:brush xml:id="br0">
      <inkml:brushProperty name="width" value="0.05" units="cm"/>
      <inkml:brushProperty name="height" value="0.05" units="cm"/>
    </inkml:brush>
  </inkml:definitions>
  <inkml:trace contextRef="#ctx0" brushRef="#br0">79 133 24575,'-6'0'0,"-8"0"0,-4 0 0,-1 0 0,4-3 0,8-1 0,14 1 0,15-3 0,15 0 0,12-2 0,13-2 0,11-3 0,3-2 0,5-1 0,-4-1 0,-3 0 0,-14 2-8191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08.345"/>
    </inkml:context>
    <inkml:brush xml:id="br0">
      <inkml:brushProperty name="width" value="0.05" units="cm"/>
      <inkml:brushProperty name="height" value="0.05" units="cm"/>
    </inkml:brush>
  </inkml:definitions>
  <inkml:trace contextRef="#ctx0" brushRef="#br0">53 241 24575,'-6'-5'0,"-5"-6"0,-3-3 0,1-2 0,5-2 0,7 0 0,13 0 0,12 0 0,14 0 0,12 0 0,13 1 0,9 0 0,7 3 0,5 1 0,-1 2 0,-2 4 0,-6 2 0,-17 3-8191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08.672"/>
    </inkml:context>
    <inkml:brush xml:id="br0">
      <inkml:brushProperty name="width" value="0.05" units="cm"/>
      <inkml:brushProperty name="height" value="0.05" units="cm"/>
    </inkml:brush>
  </inkml:definitions>
  <inkml:trace contextRef="#ctx0" brushRef="#br0">0 81 24575,'33'-3'0,"0"-1"0,48-13 0,-21 4 0,-15 5 0,64-16 0,-92 17 0,-17 7 0,0 0 0,0 0 0,0 0 0,0-1 0,0 1 0,0 0 0,0 0 0,0 0 0,0 0 0,0 0 0,0 0 0,0-1 0,0 1 0,0 0 0,0 0 0,0 0 0,0 0 0,0 0 0,0 0 0,0-1 0,0 1 0,0 0 0,0 0 0,0 0 0,0 0 0,-1 0 0,1 0 0,0 0 0,0 0 0,0-1 0,0 1 0,0 0 0,0 0 0,0 0 0,0 0 0,-1 0 0,1 0 0,0 0 0,0 0 0,0 0 0,0 0 0,0 0 0,0 0 0,0 0 0,-1 0 0,1 0 0,0 0 0,0 0 0,0 0 0,0 0 0,0 0 0,-1 0 0,1 0 0,0 0 0,-34 1 0,13 2 0,0 1 0,1 2 0,-1 0 0,-26 12 0,41-15 0,-1 0 0,0 1 0,1 1 0,-1-1 0,1 1 0,1 0 0,-1 0 0,1 1 0,-1-1 0,1 1 0,1 0 0,0 1 0,-1-1 0,2 1 0,-6 11 0,3 0 0,1-1 0,1 1 0,0 1 0,2-1 0,0 0 0,1 1 0,1 22 0,18 128 0,-11-126-682,15 51-1,-11-60-6143</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08.996"/>
    </inkml:context>
    <inkml:brush xml:id="br0">
      <inkml:brushProperty name="width" value="0.05" units="cm"/>
      <inkml:brushProperty name="height" value="0.05" units="cm"/>
    </inkml:brush>
  </inkml:definitions>
  <inkml:trace contextRef="#ctx0" brushRef="#br0">67 185 24575,'-7'0'0,"1"1"0,0 0 0,0 1 0,-12 3 0,6-1 0,27-1 0,16-1 0,-8-2 0,0-2 0,23-3 0,-38 3 0,0 1 0,0-1 0,0-1 0,0 1 0,-1-1 0,1-1 0,-1 1 0,0-1 0,9-7 0,-14 10 0,0-1 0,0 1 0,-1-1 0,1 0 0,0 0 0,-1 0 0,1 0 0,-1 0 0,0 0 0,0 0 0,1 0 0,-1 0 0,-1-1 0,1 1 0,0-1 0,0 1 0,-1 0 0,0-1 0,1 1 0,-1-5 0,-1 3 0,1 0 0,-1 1 0,0-1 0,-1 1 0,1-1 0,0 0 0,-1 1 0,0 0 0,0-1 0,0 1 0,0 0 0,-4-4 0,0 1 0,0 0 0,0 0 0,-1 0 0,0 1 0,0 0 0,0 0 0,0 1 0,-1 0 0,0 0 0,0 1 0,-11-4 0,15 6 0,0 1 0,0-1 0,0 1 0,1 0 0,-1 0 0,0 0 0,0 0 0,0 1 0,0 0 0,1-1 0,-1 1 0,0 1 0,1-1 0,-1 0 0,0 1 0,-4 3 0,3-2 0,1 1 0,0 0 0,0 0 0,0 0 0,0 0 0,0 1 0,1-1 0,0 1 0,0 0 0,-3 6 0,1 1 0,0 1 0,1-1 0,1 0 0,0 1 0,0 0 0,2 0 0,-1 0 0,2 0 0,0 15 0,1-18 31,0 0 0,0 0 0,2-1 0,-1 1 0,1 0 0,0-1 0,1 0 0,0 1 1,1-1-1,6 10 0,-6-13-163,0 1 1,0-1 0,1 0-1,0-1 1,0 1 0,1-1 0,-1 0-1,1-1 1,0 0 0,0 0 0,0 0-1,14 4 1,18 4-6695</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09.336"/>
    </inkml:context>
    <inkml:brush xml:id="br0">
      <inkml:brushProperty name="width" value="0.05" units="cm"/>
      <inkml:brushProperty name="height" value="0.05" units="cm"/>
    </inkml:brush>
  </inkml:definitions>
  <inkml:trace contextRef="#ctx0" brushRef="#br0">82 41 24575,'0'-2'0,"-1"0"0,1 0 0,-1 0 0,0 0 0,0 0 0,0 0 0,0 0 0,0 0 0,0 0 0,0 1 0,-1-1 0,1 1 0,0-1 0,-1 1 0,0-1 0,-2-1 0,3 2 0,0 0 0,0 0 0,0 1 0,0-1 0,0 0 0,0 1 0,0-1 0,0 1 0,0-1 0,0 1 0,0-1 0,0 1 0,-1 0 0,1 0 0,0-1 0,0 1 0,0 0 0,0 0 0,-1 0 0,1 0 0,0 1 0,0-1 0,0 0 0,0 0 0,0 1 0,-1-1 0,1 0 0,0 1 0,0-1 0,-1 2 0,-1 2 0,0 0 0,0-1 0,1 2 0,0-1 0,0 0 0,0 0 0,0 1 0,1-1 0,-1 1 0,1-1 0,0 1 0,1-1 0,-1 1 0,1 5 0,-1 5 0,2 0 0,0 1 0,3 15 0,7 22-273,2-1 0,3 0 0,1-1 0,35 67 0,-37-87-6553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14.949"/>
    </inkml:context>
    <inkml:brush xml:id="br0">
      <inkml:brushProperty name="width" value="0.05" units="cm"/>
      <inkml:brushProperty name="height" value="0.05" units="cm"/>
    </inkml:brush>
  </inkml:definitions>
  <inkml:trace contextRef="#ctx0" brushRef="#br0">238 72 24575,'0'-3'0,"-1"0"0,1 0 0,-1-1 0,0 1 0,1 0 0,-1 1 0,0-1 0,-1 0 0,1 0 0,-1 0 0,1 1 0,-1-1 0,0 1 0,0-1 0,0 1 0,0-1 0,0 1 0,0 0 0,-1 0 0,1 0 0,-1 1 0,1-1 0,-1 1 0,0-1 0,0 1 0,0 0 0,0 0 0,0 0 0,0 0 0,-4 0 0,2 0 0,0 0 0,0 0 0,0 1 0,-1-1 0,1 1 0,0 0 0,0 1 0,0 0 0,0-1 0,0 2 0,0-1 0,0 0 0,0 1 0,0 0 0,0 0 0,1 1 0,-9 5 0,7-3 0,1 1 0,0 0 0,0 1 0,1-1 0,-1 1 0,1 0 0,1 0 0,-1 0 0,1 0 0,1 1 0,-4 10 0,-1 13 0,-5 47 0,10-61 0,1-7 0,0 1 0,0-1 0,1 1 0,0-1 0,1 1 0,4 19 0,-5-27 0,1 1 0,1-1 0,-1 0 0,0 0 0,1 0 0,-1 0 0,1 0 0,0-1 0,0 1 0,0 0 0,1-1 0,-1 0 0,0 1 0,1-1 0,0 0 0,-1 0 0,1 0 0,0-1 0,0 1 0,0-1 0,0 1 0,0-1 0,0 0 0,1 0 0,6 1 0,-3-2-195,0 1 0,0-1 0,0-1 0,0 1 0,0-1 0,8-2 0,14-4-6631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09.664"/>
    </inkml:context>
    <inkml:brush xml:id="br0">
      <inkml:brushProperty name="width" value="0.05" units="cm"/>
      <inkml:brushProperty name="height" value="0.05" units="cm"/>
    </inkml:brush>
  </inkml:definitions>
  <inkml:trace contextRef="#ctx0" brushRef="#br0">65 684 24575,'-5'0'0,"-6"0"0,3 0 0,8 0 0,10 0 0,9 0 0,10 0 0,9 0 0,9-3 0,9-3 0,3-5 0,3-2 0,-3-3 0,-3 0 0,-11 1-8191</inkml:trace>
  <inkml:trace contextRef="#ctx0" brushRef="#br0" timeOffset="1">150 156 24575,'-8'-6'0,"-12"-5"0,-6-3 0,-3-2 0,-1-2 0,6 0 0,12 0 0,11 3 0,15 4 0,13 4 0,11 0 0,8 1 0,7 2 0,7 2 0,4 0 0,-8 2-8191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10.006"/>
    </inkml:context>
    <inkml:brush xml:id="br0">
      <inkml:brushProperty name="width" value="0.05" units="cm"/>
      <inkml:brushProperty name="height" value="0.05" units="cm"/>
    </inkml:brush>
  </inkml:definitions>
  <inkml:trace contextRef="#ctx0" brushRef="#br0">112 1 24575,'-3'3'0,"-4"4"0,-1 1 0,1 0 0,1 0 0,0 1 0,0 0 0,-8 16 0,3 2 0,1 1 0,1 0 0,-8 47 0,14-58 0,0 0 0,2 0 0,0 0 0,1 0 0,1 1 0,1-1 0,5 26 0,-5-35 0,1 1 0,0-2 0,0 1 0,1 0 0,0-1 0,0 1 0,1-1 0,0 0 0,0-1 0,1 1 0,0-1 0,0 0 0,0 0 0,0-1 0,1 0 0,0 0 0,1-1 0,-1 1 0,1-2 0,-1 1 0,1-1 0,0 0 0,0-1 0,1 1 0,-1-2 0,10 2 0,-2-1 0,0-1 0,0-1 0,0-1 0,0 0 0,0-1 0,0 0 0,0-1 0,-1-1 0,1-1 0,-1 0 0,0-1 0,-1 0 0,17-11 0,-18 9 0,0-1 0,-1-1 0,0 0 0,-1 0 0,0-1 0,-1-1 0,0 0 0,0 0 0,-2-1 0,1 0 0,9-23 0,-15 30 0,0-1 0,-1 1 0,1-1 0,-2 1 0,1-1 0,-1 0 0,0 0 0,0 0 0,-1 0 0,0 0 0,0 1 0,-1-1 0,0 0 0,0 0 0,0 0 0,-1 0 0,0 1 0,0-1 0,-1 1 0,0 0 0,0-1 0,0 1 0,-1 1 0,0-1 0,0 0 0,0 1 0,-11-9 0,8 7 43,0 2 0,-1-1-1,0 1 1,0 0 0,0 1-1,-1 0 1,-15-5 0,3 3-612,0 1 0,-25-3 0,-18 0-6257</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16.896"/>
    </inkml:context>
    <inkml:brush xml:id="br0">
      <inkml:brushProperty name="width" value="0.05" units="cm"/>
      <inkml:brushProperty name="height" value="0.05" units="cm"/>
    </inkml:brush>
  </inkml:definitions>
  <inkml:trace contextRef="#ctx0" brushRef="#br0">89 36 24575,'0'-18'0,"0"0"0,3 35 0,6 72 0,-4 164 0,-28 91 0,-4-54 0,-28 549 0,55-772 0,2 138 0,-2-205 0,0 6 0,1 0 0,0 0 0,0 0 0,2 10 0,-2-15 0,-1 0 0,0 0 0,1 0 0,-1 0 0,1 1 0,0-1 0,-1 0 0,1 0 0,0 0 0,-1-1 0,1 1 0,0 0 0,0 0 0,0 0 0,0-1 0,0 1 0,0 0 0,0-1 0,0 1 0,0-1 0,0 1 0,0-1 0,1 1 0,-1-1 0,0 0 0,0 0 0,0 0 0,0 1 0,1-1 0,0 0 0,9-2 0,-1 0 0,1 0 0,-1-1 0,1 0 0,9-5 0,12-3 0,87-24-338,189-28-1,129 11-1017,444-1-660,4 33-883,96-3 1193,-918 21 1740,6 1 333,0-4 1,95-18-1,-158 22-132,-1 0 1,0-1-1,0 1 1,1-1-1,8-5 0,-13 6-236,-1 1-1,1 0 1,-1 0-1,1-1 1,-1 1-1,0 0 1,1-1-1,-1 1 1,0 0-1,1-1 1,-1 1-1,0-1 1,1 1-1,-1 0 1,0-1-1,0 1 0,0-1 1,1 1-1,-1-1 1,0 1-1,0-1 1,0 1-1,0-1 1,0 1-1,0-1 1,0 1-1,0-1 1,0 1-1,0-1 1,0 1-1,0-1 1,0 1-1,-1-1 1,1 0-1,-14-13-2030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17.675"/>
    </inkml:context>
    <inkml:brush xml:id="br0">
      <inkml:brushProperty name="width" value="0.05" units="cm"/>
      <inkml:brushProperty name="height" value="0.05" units="cm"/>
    </inkml:brush>
  </inkml:definitions>
  <inkml:trace contextRef="#ctx0" brushRef="#br0">136 36 24575,'-23'0'0,"2"1"0,1-2 0,-1 0 0,-23-5 0,37 3 0,15 0 0,21 1 0,1457-18-2090,-1 46-1837,-104 0 1707,-1354-26 2209,388 0-347,-6-21 4151,-390 19-3398,-13 2-56,0 0 1,-1-1 0,1 0-1,0 0 1,8-3 0,-35 0 1297,8 5-1599,-1 0-1,1 1 0,0 0 0,0 1 1,0 1-1,0 0 0,0 1 0,1 0 0,0 0 1,0 2-1,0-1 0,1 2 0,0-1 1,-12 12-1,10-7-20,0 1-1,1 1 1,1 0 0,0 0 0,0 1-1,2 1 1,0 0 0,0 0 0,2 0-1,-6 19 1,-1 12-17,2 0 0,2 0 0,-3 50 0,-1 147 0,11-173 0,11 413 0,41-1 0,-46-460 0,7 46 0,0 99 0,-10-161 0,0-1 0,-1 0 0,1 0 0,-2 0 0,1 0 0,0 0 0,-6 12 0,6-16 0,0 0 0,0 0 0,0 0 0,-1-1 0,1 1 0,-1 0 0,1 0 0,-1-1 0,0 1 0,0-1 0,0 1 0,1-1 0,-1 0 0,-1 0 0,1 0 0,0 0 0,0 0 0,0 0 0,0-1 0,-1 1 0,1-1 0,0 1 0,-1-1 0,-2 0 0,-21-1 0,0-1 0,0-2 0,0 0 0,1-2 0,-33-11 0,-17-4 0,-261-40-1365,215 44-5461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18.817"/>
    </inkml:context>
    <inkml:brush xml:id="br0">
      <inkml:brushProperty name="width" value="0.05" units="cm"/>
      <inkml:brushProperty name="height" value="0.05" units="cm"/>
    </inkml:brush>
  </inkml:definitions>
  <inkml:trace contextRef="#ctx0" brushRef="#br0">332 289 24575,'1'-5'0,"0"0"0,0 1 0,1-1 0,-1 0 0,1 1 0,0-1 0,1 1 0,3-6 0,4-9 0,-1-1 0,-1-1 0,11-40 0,-18 56 0,0 0 0,0 0 0,0 0 0,-1 0 0,1 0 0,-1 0 0,0 0 0,-1 0 0,1 0 0,-1 0 0,0 0 0,0 0 0,-1 0 0,1 0 0,-1 0 0,0 1 0,-1-1 0,-4-7 0,6 10 0,-1 1 0,1-1 0,-1 1 0,0-1 0,1 1 0,-1 0 0,0-1 0,0 1 0,0 0 0,0 0 0,0 0 0,0 1 0,0-1 0,0 0 0,0 1 0,0 0 0,0-1 0,-3 1 0,2 0 0,-1 0 0,0 1 0,0-1 0,1 1 0,-1 0 0,1 0 0,-1 1 0,0-1 0,-5 4 0,-1 1 0,1 0 0,0 1 0,0 0 0,0 1 0,-14 16 0,0 5 0,1 1 0,1 2 0,-30 61 0,22-30 0,-23 78 0,44-117 0,1-1 0,1 1 0,2 1 0,0-1 0,1 1 0,1 26 0,3-44 0,-1 1 0,2 0 0,-1-1 0,1 1 0,0 0 0,0-1 0,1 0 0,0 0 0,0 0 0,5 7 0,-5-9 0,1 0 0,0-1 0,0 1 0,0-1 0,1 0 0,-1 0 0,1-1 0,0 1 0,0-1 0,0 0 0,0-1 0,1 1 0,-1-1 0,11 3 0,-1-2 0,0 0 0,1 0 0,0-2 0,-1 0 0,1-1 0,0 0 0,0-1 0,-1-1 0,1-1 0,-1 0 0,1-1 0,-1-1 0,-1 0 0,17-8 0,-12 4 0,-1-1 0,0 0 0,-1-1 0,0-1 0,-1-1 0,0 0 0,-1-1 0,-1-1 0,0 0 0,15-23 0,-18 22 0,-2 0 0,1-1 0,9-27 0,-16 35 0,0 0 0,0 0 0,-1 0 0,0 0 0,-1 0 0,0 0 0,0-1 0,-1 1 0,-2-11 0,3 20 0,-1-1 0,0 1 0,0 0 0,0-1 0,0 1 0,0 0 0,0-1 0,0 1 0,0 0 0,0 0 0,-1-1 0,1 1 0,0 0 0,0-1 0,0 1 0,0 0 0,0 0 0,0-1 0,-1 1 0,1 0 0,0 0 0,0-1 0,0 1 0,-1 0 0,1 0 0,0 0 0,0-1 0,-1 1 0,1 0 0,0 0 0,0 0 0,-1 0 0,1 0 0,0 0 0,0-1 0,-1 1 0,0 0 0,-8 9 0,-7 17 0,10-10 0,1 0 0,1 0 0,0 0 0,1 0 0,1 1 0,0 0 0,1 28 0,1-37 0,1 1 0,0 0 0,0-1 0,0 1 0,1-1 0,1 1 0,-1-1 0,1 0 0,1 0 0,0 0 0,0-1 0,0 1 0,1-1 0,0 0 0,0 0 0,10 9 0,-10-11 0,1-1 0,0 0 0,0-1 0,1 1 0,-1-1 0,1 0 0,-1-1 0,1 0 0,0 0 0,0 0 0,0-1 0,0 0 0,0 0 0,1-1 0,-1 1 0,0-2 0,0 1 0,0-1 0,0 0 0,0-1 0,0 0 0,12-4 0,-6 1 0,-1 0 0,0-1 0,-1-1 0,0 1 0,0-2 0,0 0 0,-1 0 0,0-1 0,0 0 0,-1 0 0,12-17 0,-4-1 0,-1 0 0,-2-1 0,-1-1 0,-1 0 0,-1 0 0,6-32 0,-17 59 0,1 1 0,-1-1 0,1 1 0,-1-1 0,0 1 0,0-1 0,1 1 0,-1-1 0,0 0 0,-1 1 0,1-4 0,-1 5 0,1 0 0,0 0 0,0 0 0,0-1 0,-1 1 0,1 0 0,0 0 0,0 0 0,0 0 0,-1 0 0,1 0 0,0 0 0,0 0 0,-1 0 0,1 0 0,0-1 0,0 1 0,-1 0 0,1 0 0,0 1 0,0-1 0,-1 0 0,1 0 0,0 0 0,0 0 0,-1 0 0,1 0 0,0 0 0,0 0 0,-1 0 0,1 0 0,0 1 0,0-1 0,0 0 0,-1 0 0,1 0 0,0 0 0,0 1 0,0-1 0,-4 3 0,0 1 0,1 0 0,0-1 0,0 1 0,0 0 0,-3 6 0,-1 5 0,0 1 0,1-1 0,0 1 0,1 1 0,-2 19 0,5-25 0,0 0 0,1 0 0,1 0 0,0 0 0,0 0 0,1 0 0,0-1 0,1 1 0,4 13 0,-5-20 0,1-1 0,-1 1 0,1 0 0,0-1 0,0 0 0,1 1 0,-1-1 0,1 0 0,-1 0 0,1 0 0,0 0 0,0-1 0,0 1 0,1-1 0,3 3 0,-2-3 0,0 1 0,1-1 0,0 0 0,-1-1 0,1 1 0,0-1 0,0 0 0,0-1 0,8 1 0,-1-2 0,0 0 0,0-1 0,0 0 0,-1-1 0,1 0 0,-1-1 0,1 0 0,19-11 0,-16 5 0,-1 0 0,0-1 0,-1 0 0,0-1 0,-1-1 0,-1 0 0,0-1 0,0 0 0,16-28 0,-16 22 0,-2 1 0,0-2 0,-1 1 0,-1-2 0,-1 1 0,-1-1 0,5-33 0,-10 51 0,-1-1 0,0 1 0,0 0 0,0 0 0,-1 0 0,1 0 0,-1-1 0,0 1 0,-2-6 0,2 9 0,1 0 0,0 0 0,-1 0 0,1 1 0,-1-1 0,0 0 0,1 0 0,-1 0 0,0 1 0,1-1 0,-1 0 0,0 1 0,0-1 0,1 0 0,-1 1 0,0-1 0,0 1 0,0-1 0,0 1 0,0 0 0,0-1 0,0 1 0,0 0 0,0 0 0,0 0 0,0 0 0,0 0 0,0 0 0,0 0 0,0 0 0,0 0 0,0 0 0,0 0 0,0 0 0,0 1 0,0-1 0,0 1 0,0-1 0,0 0 0,0 1 0,1 0 0,-1-1 0,-1 2 0,-2 0 0,1 0 0,0 1 0,-1-1 0,1 1 0,0 0 0,1 0 0,-1 0 0,0 0 0,1 0 0,0 1 0,0-1 0,0 1 0,0 0 0,0-1 0,1 1 0,0 0 0,0 0 0,0 0 0,0 0 0,0 0 0,1 0 0,0 0 0,0 0 0,0 0 0,0 0 0,1 5 0,1 1 0,0-1 0,1 1 0,0 0 0,0-1 0,1 0 0,0 0 0,1 0 0,0 0 0,9 12 0,8 5 0,0-2 0,51 43 0,-53-50 0,-17-14 0,1-1 0,-1 1 0,0 0 0,0 1 0,-1-1 0,1 0 0,-1 1 0,0 0 0,4 6 0,-6-9 0,0 0 0,0 0 0,1 0 0,-1 0 0,0 0 0,0 0 0,0 0 0,0 0 0,0 0 0,0 0 0,-1 0 0,1 0 0,0 0 0,0 0 0,-1 0 0,1 0 0,-1 1 0,-1 0 0,1-1 0,0 1 0,0-1 0,-1 1 0,1-1 0,-1 0 0,0 0 0,1 0 0,-1 0 0,0 0 0,1 0 0,-4 1 0,-10 3-97,0 0-1,-1-1 1,0 0-1,0-2 1,1 0-1,-1 0 1,-1-2-1,1 0 1,0-1-1,0 0 1,0-1-1,1-1 0,-26-8 1,6-3-6729</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19.157"/>
    </inkml:context>
    <inkml:brush xml:id="br0">
      <inkml:brushProperty name="width" value="0.05" units="cm"/>
      <inkml:brushProperty name="height" value="0.05" units="cm"/>
    </inkml:brush>
  </inkml:definitions>
  <inkml:trace contextRef="#ctx0" brushRef="#br0">1 71 24575,'8'-5'0,"-1"0"0,1 0 0,12-13 0,-15 13 0,0 1 0,0-1 0,1 1 0,-1 0 0,1 0 0,0 1 0,9-4 0,-14 6 0,0 1 0,0 0 0,-1 0 0,1 0 0,0 0 0,0 0 0,-1 0 0,1 0 0,0 0 0,0 0 0,0 0 0,-1 1 0,1-1 0,0 0 0,-1 0 0,1 1 0,0-1 0,0 1 0,-1-1 0,1 0 0,-1 1 0,1-1 0,0 1 0,-1 0 0,1-1 0,-1 1 0,1-1 0,-1 1 0,0 0 0,1-1 0,-1 1 0,1 0 0,-1-1 0,0 2 0,9 31 0,-7-27 0,29 209 330,-8-41-2025,-15-132-5131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20.184"/>
    </inkml:context>
    <inkml:brush xml:id="br0">
      <inkml:brushProperty name="width" value="0.05" units="cm"/>
      <inkml:brushProperty name="height" value="0.05" units="cm"/>
    </inkml:brush>
  </inkml:definitions>
  <inkml:trace contextRef="#ctx0" brushRef="#br0">22 263 24575,'-1'-2'0,"1"-1"0,-1 1 0,0-1 0,1 1 0,-1-1 0,0 1 0,0 0 0,0-1 0,-1 1 0,-1-2 0,2 2 0,0 0 0,-1 0 0,1 0 0,0 0 0,0-1 0,1 1 0,-1 0 0,0-4 0,1 5 0,0 0 0,0 0 0,0 0 0,0 0 0,1 0 0,-1 0 0,0 0 0,1 0 0,-1 0 0,1 0 0,-1 1 0,1-1 0,-1 0 0,1 0 0,0 0 0,-1 1 0,1-1 0,0 0 0,0 1 0,-1-1 0,1 1 0,0-1 0,0 1 0,0-1 0,1 0 0,14-5 0,0 0 0,0 2 0,0-1 0,1 2 0,32-3 0,-7 1 0,-38 4 0,83-12 0,142-41 0,-227 54 0,1-1 0,-1 0 0,0 0 0,0 0 0,0 0 0,0 0 0,0-1 0,0 1 0,0 0 0,0-1 0,0 1 0,-1-1 0,1 0 0,-1 0 0,3-3 0,-4 4 0,0 1 0,1-1 0,-1 0 0,0 1 0,0-1 0,0 0 0,0 1 0,0-1 0,0 0 0,0 1 0,0-1 0,0 0 0,0 1 0,0-1 0,0 0 0,0 1 0,0-1 0,-1 0 0,1 1 0,0-1 0,-1 0 0,0-1 0,0 1 0,0 0 0,-1 0 0,1-1 0,0 1 0,-1 0 0,1 0 0,0 0 0,-1 1 0,1-1 0,-4-1 0,1 0 0,0 1 0,0 0 0,0 0 0,0 0 0,0 0 0,0 0 0,0 1 0,-1 0 0,1 0 0,0 0 0,0 0 0,0 1 0,0 0 0,-8 2 0,6-1 0,0 1 0,0 0 0,0 0 0,1 0 0,-1 1 0,1 0 0,-1 0 0,-6 8 0,1 0 0,1 0 0,0 1 0,1 0 0,1 0 0,0 1 0,0 0 0,-4 16 0,7-19 0,2 0 0,-1 1 0,1-1 0,1 1 0,0-1 0,1 1 0,0 12 0,1-20 0,0-1 0,0 1 0,1 0 0,-1-1 0,1 1 0,0-1 0,0 1 0,0-1 0,0 1 0,1-1 0,-1 0 0,1 0 0,0 1 0,0-1 0,0 0 0,1-1 0,-1 1 0,1 0 0,-1-1 0,1 1 0,0-1 0,0 0 0,0 0 0,0 0 0,0 0 0,6 2 0,-1-2 0,0 1 0,0-1 0,0 0 0,1-1 0,-1 0 0,0-1 0,0 1 0,1-2 0,-1 1 0,0-1 0,1 0 0,-1-1 0,0 0 0,0 0 0,0-1 0,0 0 0,-1 0 0,1-1 0,-1 0 0,0 0 0,9-7 0,-8 5 0,1-1 0,-2-1 0,1 0 0,-1 0 0,0 0 0,0 0 0,-1-1 0,-1 0 0,1-1 0,-1 1 0,-1-1 0,0 0 0,0 0 0,-1-1 0,-1 1 0,3-12 0,-5 17 0,0-1 0,0 1 0,0-1 0,-1 1 0,1-1 0,-1 1 0,-1 0 0,1 0 0,-1-1 0,0 1 0,0 0 0,-4-6 0,2 2 0,4 8 0,0 1 0,-1-1 0,1 1 0,0-1 0,-1 0 0,1 1 0,0-1 0,0 0 0,0 0 0,0 1 0,0-1 0,-1 0 0,1 1 0,0-1 0,1 0 0,-1 1 0,0-1 0,0 0 0,0 1 0,0-1 0,1 0 0,-1 1 0,0-1 0,0 0 0,1 1 0,0-2 0,0 1 0,0 1 0,0-1 0,0 0 0,0 1 0,0-1 0,0 1 0,0-1 0,0 1 0,1 0 0,-1-1 0,0 1 0,0 0 0,0 0 0,2 0 0,4 0 0,0 0 0,0 1 0,0 0 0,8 1 0,-1 3 0,0-1 0,0 2 0,0 0 0,-1 1 0,0 0 0,0 1 0,-1 0 0,0 1 0,0 0 0,12 14 0,-17-17 0,-1 0 0,0 0 0,-1 1 0,1 0 0,-1 0 0,-1 1 0,1-1 0,-1 1 0,-1 0 0,1 0 0,-2 1 0,1-1 0,-1 0 0,0 1 0,0 0 0,-1-1 0,-1 1 0,0 15 0,0-23 0,0 0 0,0 0 0,0 0 0,0 1 0,-1-1 0,1 0 0,0 0 0,-1 0 0,1 0 0,-1 1 0,1-1 0,-1 0 0,0 0 0,1 0 0,-3 1 0,3-2 0,0 1 0,-1-1 0,1 0 0,-1 0 0,1 0 0,0 0 0,-1 0 0,1 0 0,-1 0 0,1 0 0,-1 0 0,1 0 0,0 0 0,-1 0 0,1 0 0,-1 0 0,1 0 0,-1 0 0,1 0 0,0 0 0,-1-1 0,1 1 0,-1 0 0,1 0 0,0-1 0,-1 1 0,0-1 0,-1-1 0,0 0 0,-1-1 0,1 0 0,0 1 0,0-1 0,1 0 0,-1 0 0,1 0 0,-3-5 0,1-4 0,0-1 0,0 0 0,1 0 0,1 0 0,0 0 0,1 0 0,0 0 0,1 0 0,1 0 0,5-25 0,-5 31 0,0 0 0,0 1 0,0-1 0,1 0 0,0 1 0,1 0 0,-1-1 0,1 1 0,0 1 0,0-1 0,1 1 0,0-1 0,0 1 0,0 1 0,0-1 0,1 1 0,0 0 0,0 0 0,0 0 0,0 1 0,12-4 0,-14 6 0,0 0 0,-1 0 0,1 1 0,0-1 0,0 1 0,0 0 0,-1 0 0,1 0 0,0 1 0,0-1 0,0 1 0,-1 0 0,1 0 0,0 0 0,-1 1 0,1-1 0,-1 1 0,0 0 0,1 0 0,-1 0 0,0 1 0,0-1 0,0 1 0,0-1 0,-1 1 0,1 0 0,-1 0 0,0 0 0,3 4 0,0 2 0,0 0 0,0 1 0,-1 0 0,0 0 0,0 0 0,-1 0 0,-1 0 0,0 1 0,1 13 0,-2-21 0,0 10 0,0 1 0,0-1 0,-1 0 0,-1 1 0,0-1 0,-4 15 0,0-20 0,1-12 0,0-15 0,4 9 0,1-1 0,1 0 0,0 1 0,0-1 0,1 1 0,0 0 0,1 0 0,0 0 0,11-18 0,-8 16 0,0 1 0,1 0 0,0 0 0,1 1 0,0 0 0,1 1 0,16-14 0,-23 22 0,-1-1 0,0 0 0,1 1 0,-1 0 0,1-1 0,-1 1 0,1 0 0,0 0 0,-1 0 0,1 1 0,0-1 0,0 1 0,0-1 0,-1 1 0,1 0 0,5 1 0,-6-1 0,1 1 0,-1 0 0,0 0 0,0 0 0,1 0 0,-1 1 0,0-1 0,0 1 0,-1-1 0,1 1 0,0 0 0,0-1 0,-1 1 0,1 0 0,-1 0 0,1 0 0,-1 0 0,0 1 0,2 3 0,3 10 0,0 1 0,-2-1 0,6 28 0,-8-28 0,2 0 0,0 0 0,1-1 0,8 19 0,-12-32 0,0 1 0,0-1 0,1 0 0,-1 0 0,1 1 0,0-1 0,-1 0 0,1-1 0,0 1 0,0 0 0,0 0 0,1-1 0,-1 1 0,0-1 0,1 0 0,-1 0 0,0 1 0,1-2 0,0 1 0,-1 0 0,1 0 0,-1-1 0,1 0 0,0 1 0,-1-1 0,1 0 0,0 0 0,-1 0 0,1-1 0,0 1 0,-1-1 0,1 1 0,0-1 0,-1 0 0,1 0 0,3-2 0,4-2 0,1-1 0,0 0 0,-1-1 0,0 0 0,-1 0 0,17-17 0,-12 9 0,-1 0 0,-1 0 0,0-2 0,11-19 0,-18 26 0,0 0 0,0-1 0,-1 0 0,0 0 0,0 0 0,-2 0 0,1-1 0,0-16 0,-2 27 0,-1-1 0,0 1 0,0 0 0,0 0 0,0 0 0,0 0 0,0-1 0,0 1 0,0 0 0,0 0 0,-1 0 0,1 0 0,0 0 0,-1-1 0,1 1 0,-1 0 0,1 0 0,-1 0 0,0 0 0,1 0 0,-1 0 0,-1-1 0,1 2 0,0 0 0,0-1 0,0 1 0,0 0 0,0 0 0,0 0 0,0 0 0,0 0 0,0 1 0,0-1 0,0 0 0,0 0 0,0 1 0,0-1 0,0 0 0,0 1 0,0-1 0,0 1 0,1-1 0,-2 2 0,-6 3 0,1 1 0,0 0 0,1 0 0,-8 10 0,3-2 0,0 0 0,2 1 0,0 1 0,0-1 0,-12 34 0,18-42 0,1 0 0,0 1 0,0-1 0,1 0 0,-1 1 0,2-1 0,-1 1 0,1 0 0,0-1 0,1 1 0,0-1 0,0 1 0,0-1 0,1 1 0,0-1 0,5 11 0,-5-15-105,0 0 0,0 0 0,0 0 0,0 0 0,1 0 0,-1-1 0,1 1 0,0-1 0,0 0 0,0 0 0,0 0 0,5 3 0,15 4-6721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20.525"/>
    </inkml:context>
    <inkml:brush xml:id="br0">
      <inkml:brushProperty name="width" value="0.05" units="cm"/>
      <inkml:brushProperty name="height" value="0.05" units="cm"/>
    </inkml:brush>
  </inkml:definitions>
  <inkml:trace contextRef="#ctx0" brushRef="#br0">2 105 24575,'-1'0'0,"1"-1"0,0 0 0,0 0 0,0 1 0,0-1 0,0 0 0,0 0 0,0 1 0,0-1 0,0 0 0,1 0 0,-1 1 0,0-1 0,0 0 0,1 1 0,-1-1 0,0 0 0,1 1 0,-1-1 0,1 0 0,-1 1 0,1-1 0,-1 1 0,1-1 0,-1 1 0,1-1 0,-1 1 0,2-1 0,-1 1 0,1 0 0,-1 0 0,0 0 0,0 0 0,1 0 0,-1 0 0,0 1 0,0-1 0,0 1 0,0-1 0,0 1 0,1-1 0,-1 1 0,0-1 0,1 2 0,5 4 0,0-1 0,0 1 0,9 12 0,-9-9 0,0 1 0,-1 0 0,0 0 0,-1 0 0,0 1 0,-1 0 0,0 0 0,3 16 0,-5-19 0,0 1 0,-1 0 0,0 0 0,0-1 0,-1 1 0,0 0 0,-1 0 0,0 0 0,0 0 0,-1-1 0,-5 15 0,6-21 0,0 1 0,0-1 0,0 0 0,0 1 0,-1-1 0,1 0 0,-1 0 0,1 0 0,-1 0 0,0 0 0,0-1 0,0 1 0,0 0 0,0-1 0,0 0 0,-1 1 0,1-1 0,0 0 0,-1 0 0,1 0 0,-1 0 0,-3 0 0,4-1 0,0 0 0,1 0 0,-1 0 0,0-1 0,0 1 0,1-1 0,-1 1 0,0-1 0,1 1 0,-1-1 0,1 0 0,-1 0 0,1 0 0,-1 0 0,1 0 0,-1 0 0,1 0 0,0 0 0,0-1 0,-1 1 0,1 0 0,0-1 0,0 1 0,1-1 0,-1 1 0,0-1 0,0 0 0,1 1 0,-1-1 0,1 0 0,-1 1 0,1-1 0,-1-3 0,0-5 0,1 0 0,-1 0 0,1-1 0,1 1 0,0 0 0,0 0 0,1 0 0,1 0 0,-1 0 0,2 1 0,-1-1 0,1 1 0,6-11 0,1 1 0,0 1 0,0 1 0,2 0 0,0 0 0,21-20 0,-22 27 0,0 0 0,0 0 0,1 1 0,18-9 0,-25 14 0,1 1 0,0 0 0,0 0 0,0 1 0,0 0 0,0 0 0,0 0 0,1 1 0,-1 0 0,1 1 0,8 0 0,-14 0-85,0 0 0,0 1-1,0-1 1,0 1 0,0-1-1,0 1 1,0 0 0,0 0-1,0 0 1,0 0 0,0 0-1,-1 0 1,1 1 0,0-1-1,2 3 1,4 8-6741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21.691"/>
    </inkml:context>
    <inkml:brush xml:id="br0">
      <inkml:brushProperty name="width" value="0.05" units="cm"/>
      <inkml:brushProperty name="height" value="0.05" units="cm"/>
    </inkml:brush>
  </inkml:definitions>
  <inkml:trace contextRef="#ctx0" brushRef="#br0">9 302 24575,'-9'2'0,"10"2"0,0-4 0,0 1 0,0 0 0,0-1 0,0 1 0,0 0 0,0-1 0,0 1 0,0-1 0,0 0 0,0 1 0,1-1 0,-1 0 0,2 0 0,45 0 0,77-10 0,-50 2 0,730-49-2905,-411 32 1933,1148-61-1966,-655 40 1661,-421 12 5869,-455 33-4197,-4 1-51,0-1 0,-1 1 0,1 0 0,11 2 0,-18-2-336,0 0-1,0-1 1,1 1 0,-1 0 0,0 0 0,0 0 0,0 0 0,0 0 0,0 0-1,1 0 1,-1 0 0,0 0 0,0 0 0,0 0 0,0 0 0,0 0-1,1 0 1,-1 0 0,0 0 0,0 1 0,0-1 0,0 0 0,0 0 0,1 0-1,-1 0 1,0 0 0,0 0 0,0 0 0,0 0 0,0 0 0,0 0 0,0 1-1,0-1 1,1 0 0,-1 0 0,0 0 0,0 0 0,0 0 0,0 0-1,0 1 1,0-1 0,0 0 0,0 0 0,0 0 0,0 0 0,0 0 0,0 1-1,0-1 1,0 0 0,0 0 0,0 0 0,0 0 0,0 0 0,0 1 0,-8 3 448,1 1-103,14-3-210,34-1-143,0-2 0,0-2 0,54-10 0,24-3 0,427-1-208,-1 33-178,-1 0 177,-466-15 209,159-2 0,-229 1 0,-4 0 0,-1 0 0,1 0 0,0-1 0,0 1 0,-1-1 0,1 0 0,-1 0 0,6-2 0,-9 3 10,0 0 0,0-1 0,0 1 0,0 0-1,0-1 1,0 1 0,0 0 0,0 0 0,0-1-1,0 1 1,-1 0 0,1 0 0,0-1 0,0 1-1,0 0 1,0 0 0,0-1 0,-1 1-1,1 0 1,0 0 0,0 0 0,-1-1 0,1 1-1,0 0 1,0 0 0,-1 0 0,1 0 0,0 0-1,0-1 1,-1 1 0,1 0 0,0 0 0,-1 0-1,1 0 1,0 0 0,0 0 0,-1 0 0,1 0-1,0 0 1,-1 0 0,-15-5 391,-10 0-297,0 1 1,-42-2-1,-20-2-1782,67 5-5148</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22.033"/>
    </inkml:context>
    <inkml:brush xml:id="br0">
      <inkml:brushProperty name="width" value="0.05" units="cm"/>
      <inkml:brushProperty name="height" value="0.05" units="cm"/>
    </inkml:brush>
  </inkml:definitions>
  <inkml:trace contextRef="#ctx0" brushRef="#br0">80 39 24575,'-3'-3'0,"-1"0"0,0 1 0,0 0 0,0 0 0,0 0 0,0 0 0,0 1 0,-5-2 0,-20-8 0,19 4 0,14 6 0,20 11 0,133 71 0,-126-63 0,-2 1 0,-1 1 0,28 26 0,-51-42 0,-1 1 0,1 0 0,-1 0 0,0 0 0,0 0 0,0 1 0,-1 0 0,4 8 0,-6-12 0,0 1 0,0-1 0,-1 1 0,1-1 0,-1 1 0,0 0 0,1-1 0,-1 1 0,-1 0 0,1-1 0,0 1 0,0 0 0,-1-1 0,0 1 0,1-1 0,-1 1 0,0-1 0,0 1 0,-1-1 0,1 0 0,0 1 0,-1-1 0,-2 3 0,-2 2-170,-1-1-1,-1 0 0,1 0 1,-1 0-1,0-1 0,-1 0 1,-10 5-1,-27 12-6655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37.480"/>
    </inkml:context>
    <inkml:brush xml:id="br0">
      <inkml:brushProperty name="width" value="0.05" units="cm"/>
      <inkml:brushProperty name="height" value="0.05" units="cm"/>
    </inkml:brush>
  </inkml:definitions>
  <inkml:trace contextRef="#ctx0" brushRef="#br0">167 153 24575,'5'-23'0,"-4"20"0,0 0 0,0 0 0,-1 0 0,1 0 0,-1 1 0,1-1 0,-1 0 0,0-4 0,-2 1 0,1 0 0,-1 0 0,0 0 0,0 0 0,-1 1 0,1-1 0,-1 1 0,-1-1 0,1 1 0,-1 0 0,0 0 0,-9-9 0,12 13 0,-1-1 0,0 0 0,1 1 0,-1-1 0,0 1 0,0 0 0,0-1 0,0 1 0,-1 0 0,1 0 0,0 0 0,0 1 0,-1-1 0,1 0 0,0 1 0,-1-1 0,1 1 0,0 0 0,-1 0 0,1 0 0,-1 0 0,1 1 0,0-1 0,-1 0 0,1 1 0,0 0 0,-1-1 0,1 1 0,0 0 0,0 0 0,0 1 0,0-1 0,0 0 0,0 1 0,0-1 0,-2 3 0,2-2 0,-1 1 0,1 0 0,0 0 0,0 0 0,0 0 0,0 0 0,1 0 0,-1 1 0,1-1 0,0 1 0,0-1 0,0 1 0,0-1 0,1 1 0,-1-1 0,1 1 0,0 0 0,0-1 0,1 1 0,-1 0 0,1-1 0,-1 1 0,1-1 0,0 1 0,0-1 0,1 1 0,2 5 0,5 7 0,0 0 0,1 0 0,1-1 0,13 15 0,-19-23 0,15 16 0,-3-3 0,16 25 0,-29-40 0,-1 1 0,0 0 0,0 0 0,0 0 0,-1 0 0,0 1 0,0-1 0,0 1 0,1 9 0,-3-13 0,0-1 0,0 1 0,0-1 0,0 1 0,-1-1 0,1 0 0,-1 1 0,1-1 0,-1 0 0,0 1 0,0-1 0,0 0 0,0 0 0,0 0 0,-1 0 0,1 0 0,0 0 0,-1 0 0,-3 3 0,2-3 0,-1 1 0,1-1 0,-1 0 0,0 0 0,1 0 0,-1-1 0,0 1 0,0-1 0,0 0 0,-8 1 0,5-1 0,0 0 0,0-1 0,0 0 0,0 0 0,0-1 0,1 0 0,-1 0 0,0 0 0,0-1 0,1 0 0,-1 0 0,1-1 0,0 0 0,-7-3 0,-3-11-1365,5 0-5461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15.603"/>
    </inkml:context>
    <inkml:brush xml:id="br0">
      <inkml:brushProperty name="width" value="0.05" units="cm"/>
      <inkml:brushProperty name="height" value="0.05" units="cm"/>
    </inkml:brush>
  </inkml:definitions>
  <inkml:trace contextRef="#ctx0" brushRef="#br0">275 137 24575,'5'-38'0,"-3"32"0,-1-1 0,0 0 0,0 0 0,-1 1 0,0-14 0,-1 18 0,1 0 0,-1 0 0,1 0 0,-1 0 0,0 0 0,0 0 0,0 0 0,0 0 0,0 0 0,0 1 0,-1-1 0,1 0 0,0 1 0,-1-1 0,0 1 0,1-1 0,-1 1 0,0 0 0,1 0 0,-1 0 0,0 0 0,0 0 0,-4-1 0,1 0 0,-1 1 0,1 0 0,-1 0 0,0 0 0,1 1 0,-1 0 0,0 0 0,0 0 0,1 1 0,-1 0 0,0 0 0,1 1 0,-1-1 0,1 1 0,-1 0 0,1 0 0,0 1 0,0 0 0,0 0 0,-6 5 0,4-4 0,1 1 0,0 0 0,0 1 0,0-1 0,1 1 0,0 0 0,0 1 0,1-1 0,-1 1 0,1 0 0,1 0 0,-1 0 0,1 0 0,-3 11 0,5-11 0,0 0 0,0-1 0,0 1 0,1 0 0,0 0 0,1 0 0,-1 0 0,1-1 0,0 1 0,1 0 0,0-1 0,0 1 0,0-1 0,1 1 0,0-1 0,0 0 0,8 11 0,-3-7 0,1 0 0,0-1 0,1 0 0,0-1 0,0 0 0,0 0 0,1-1 0,18 9 0,-21-12 0,21 11 0,-28-14 0,0 0 0,0-1 0,0 1 0,0 0 0,0 0 0,0 0 0,0-1 0,-1 1 0,1 0 0,0 0 0,0 0 0,-1 1 0,1-1 0,0 0 0,-1 0 0,1 0 0,-1 0 0,0 1 0,1 0 0,-1-1 0,-1 0 0,1 0 0,0 0 0,-1 0 0,1 0 0,-1 0 0,1 0 0,-1-1 0,1 1 0,-1 0 0,0 0 0,1-1 0,-1 1 0,0 0 0,0-1 0,1 1 0,-1-1 0,0 1 0,0-1 0,0 1 0,0-1 0,0 0 0,0 1 0,0-1 0,0 0 0,0 0 0,-1 1 0,-32 3 0,31-4 0,-38 2-682,-62-6-1,67 0-6143</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22.715"/>
    </inkml:context>
    <inkml:brush xml:id="br0">
      <inkml:brushProperty name="width" value="0.05" units="cm"/>
      <inkml:brushProperty name="height" value="0.05" units="cm"/>
    </inkml:brush>
  </inkml:definitions>
  <inkml:trace contextRef="#ctx0" brushRef="#br0">440 186 24575,'1'-1'0,"0"1"0,-1 0 0,1-1 0,0 1 0,0 0 0,-1-1 0,1 1 0,0-1 0,-1 1 0,1-1 0,-1 1 0,1-1 0,0 0 0,-1 1 0,1-1 0,-1 0 0,0 1 0,1-1 0,-1 0 0,0 0 0,1 1 0,-1-1 0,0 0 0,0 0 0,1 0 0,-1 1 0,0-3 0,3-25 0,-3 25 0,0-1 0,0 0 0,0 0 0,0 0 0,0 0 0,-1 0 0,0 0 0,0 0 0,0 0 0,-1 0 0,1 0 0,-1 1 0,0-1 0,0 0 0,0 1 0,-4-5 0,1 2 0,1 1 0,-2 1 0,1-1 0,0 1 0,-1 0 0,0 0 0,0 1 0,-10-5 0,3 2 0,-1 1 0,0 1 0,1 1 0,-1 0 0,-1 0 0,1 2 0,0-1 0,-22 2 0,26 1 0,-1 1 0,0 0 0,1 0 0,0 1 0,-1 0 0,1 1 0,0 0 0,1 1 0,-1 0 0,-16 11 0,22-13 0,0 0 0,0 1 0,0-1 0,1 1 0,-1-1 0,1 1 0,0 0 0,0 0 0,1 1 0,-1-1 0,1 1 0,0-1 0,0 1 0,0-1 0,1 1 0,-1 0 0,1 0 0,1 0 0,-1 0 0,1 0 0,-1 0 0,1 0 0,1 0 0,-1 0 0,2 6 0,1 1 0,1-1 0,0 0 0,1 0 0,0-1 0,1 1 0,0-1 0,0 0 0,13 14 0,7 6 0,35 30 0,46 32 0,20 19 0,-121-105 0,0 1 0,0-1 0,0 1 0,-1 1 0,0-1 0,0 1 0,-1 0 0,6 13 0,-9-18 0,-1 0 0,1 0 0,0-1 0,-1 1 0,0 0 0,1 0 0,-1 0 0,0-1 0,-1 1 0,1 0 0,0 0 0,-1 0 0,1-1 0,-1 1 0,0 0 0,0-1 0,0 1 0,-1 0 0,1-1 0,0 0 0,-1 1 0,0-1 0,1 0 0,-1 0 0,0 1 0,0-2 0,0 1 0,-1 0 0,1 0 0,0-1 0,-3 2 0,-6 3 0,1-1 0,-1 0 0,0-1 0,0 0 0,-1 0 0,1-2 0,-1 1 0,0-1 0,1-1 0,-1 0 0,-17-1 0,8-2 0,-1 0 0,1-1 0,-1-1 0,1 0 0,-29-12 0,35 10 0,1 0 0,0-1 0,0-1 0,-20-14 0,30 19 0,-1 0 0,1 0 0,0-1 0,1 1 0,-1-1 0,1 0 0,0 0 0,-1 0 0,2-1 0,-1 1 0,0-1 0,1 1 0,0-1 0,0 0 0,1 0 0,-1 0 0,0-8 0,2 11-49,0 1 1,0-1-1,0 0 0,0 0 0,0 1 1,0-1-1,1 1 0,-1-1 0,1 0 1,-1 1-1,1-1 0,0 1 0,0-1 1,-1 1-1,1-1 0,0 1 0,0 0 1,1-1-1,-1 1 0,0 0 0,0 0 1,1 0-1,-1 0 0,0 0 0,1 0 0,-1 0 1,3-1-1,10-2-6777</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23.932"/>
    </inkml:context>
    <inkml:brush xml:id="br0">
      <inkml:brushProperty name="width" value="0.05" units="cm"/>
      <inkml:brushProperty name="height" value="0.05" units="cm"/>
    </inkml:brush>
  </inkml:definitions>
  <inkml:trace contextRef="#ctx0" brushRef="#br0">218 540 24575,'2'0'0,"0"0"0,0-1 0,0 1 0,0-1 0,0 0 0,0 1 0,0-1 0,-1 0 0,1 0 0,0 0 0,-1 0 0,1-1 0,-1 1 0,1 0 0,-1-1 0,1 1 0,-1-1 0,0 0 0,0 1 0,0-1 0,0 0 0,0 1 0,0-1 0,1-3 0,0-1 0,1-1 0,-1 0 0,0 0 0,0 0 0,0-10 0,-1 14 0,-1 0 0,1 0 0,-1 0 0,0 0 0,0 1 0,0-1 0,-1 0 0,1 0 0,-1 0 0,0 0 0,1 0 0,-1 0 0,0 1 0,-1-1 0,1 0 0,0 1 0,-1-1 0,1 1 0,-1 0 0,0-1 0,0 1 0,0 0 0,0 0 0,0 0 0,-1 0 0,1 0 0,0 1 0,-1-1 0,1 1 0,-1 0 0,0-1 0,0 1 0,1 0 0,-1 1 0,0-1 0,0 0 0,-4 0 0,-1 1 0,1 0 0,-1 0 0,0 0 0,1 1 0,-1 0 0,0 0 0,1 1 0,-1 0 0,1 0 0,0 1 0,0 0 0,0 0 0,-9 6 0,8-3 0,0 0 0,1 1 0,0-1 0,0 2 0,0-1 0,1 1 0,0 0 0,1 0 0,0 0 0,0 1 0,1 0 0,0 0 0,0 0 0,1 1 0,-2 10 0,4-15 0,0-1 0,0 1 0,0-1 0,1 1 0,0-1 0,0 1 0,0 0 0,1-1 0,-1 1 0,1-1 0,0 1 0,0-1 0,1 0 0,-1 1 0,1-1 0,0 0 0,0 0 0,1 0 0,-1 0 0,1 0 0,0-1 0,0 1 0,0-1 0,0 0 0,1 0 0,-1 0 0,1 0 0,0 0 0,0-1 0,0 0 0,0 0 0,0 0 0,9 3 0,-6-3 0,1 1 0,0-1 0,0-1 0,0 1 0,0-2 0,1 1 0,-1-1 0,0 0 0,0 0 0,0-1 0,0-1 0,1 1 0,-1-1 0,-1 0 0,1-1 0,0 0 0,-1 0 0,1-1 0,8-6 0,-6 3 0,0 0 0,-1-1 0,0 0 0,0-1 0,-1 0 0,0 0 0,-1-1 0,0 0 0,0-1 0,-1 1 0,-1-1 0,6-14 0,-6 10 0,0 0 0,-1-1 0,4-27 0,-8 53 0,0 1 0,1 0 0,0-1 0,1 1 0,0-1 0,1 1 0,0-1 0,0 0 0,1 0 0,1 0 0,0-1 0,10 16 0,-13-21 0,2 0 0,-1 0 0,0 0 0,1 0 0,0 0 0,0-1 0,0 0 0,0 0 0,0 0 0,1 0 0,-1-1 0,1 1 0,5 1 0,-6-4 0,0 1 0,0 0 0,0-1 0,0 1 0,0-1 0,0 0 0,1-1 0,-1 1 0,0-1 0,0 0 0,0 0 0,0 0 0,0 0 0,0-1 0,0 1 0,-1-1 0,1 0 0,5-4 0,0-1 0,-1 0 0,1 0 0,-2-1 0,1 0 0,-1 0 0,0-1 0,-1 0 0,0 0 0,0 0 0,-1-1 0,0 0 0,-1 0 0,0 0 0,4-19 0,0-5 0,-2 0 0,-1 0 0,0-45 0,-4 51 0,0 1 0,-2 0 0,-1 0 0,-1 0 0,-2 0 0,-14-52 0,18 77 0,0-1 0,0 1 0,0 0 0,-1-1 0,1 1 0,0 0 0,-1 0 0,0 0 0,1 0 0,-1 0 0,0 0 0,0 0 0,-3-2 0,4 4 0,0 0 0,0-1 0,0 1 0,0 0 0,0 0 0,0-1 0,0 1 0,-1 0 0,1 0 0,0 0 0,0 1 0,0-1 0,0 0 0,0 0 0,0 1 0,0-1 0,0 0 0,0 1 0,0-1 0,1 1 0,-1-1 0,0 1 0,0-1 0,0 1 0,0 0 0,1-1 0,-1 1 0,0 0 0,0 0 0,1 0 0,-1 0 0,1-1 0,-1 1 0,1 0 0,-1 2 0,-5 7 0,1 0 0,1 0 0,0 1 0,0 0 0,1 0 0,0 0 0,-2 21 0,0 82 0,5-71 0,10 81 0,-8-110 0,1 0 0,0 0 0,1 0 0,1 0 0,0-1 0,1 1 0,0-1 0,1-1 0,12 18 0,-15-25 0,0-1 0,-1 0 0,1 0 0,1 0 0,-1-1 0,1 0 0,-1 1 0,1-1 0,0-1 0,0 1 0,0-1 0,0 0 0,1 0 0,-1 0 0,7 0 0,-3-1 0,0 0 0,-1-1 0,1 0 0,0 0 0,-1-1 0,1-1 0,-1 1 0,1-1 0,8-4 0,4-2 0,-1-1 0,0-1 0,0-1 0,-1-1 0,-1 0 0,33-29 0,-40 31 0,-1 0 0,0-1 0,-1 0 0,0 0 0,0-1 0,7-15 0,-14 25 0,0-1 0,-1 0 0,1 0 0,-1 0 0,0 0 0,0-1 0,0 1 0,-1 0 0,1 0 0,-1-1 0,1 1 0,-1 0 0,0 0 0,0-1 0,-1 1 0,1 0 0,-1-1 0,0 1 0,1 0 0,-1 0 0,-1 0 0,1 0 0,0 0 0,-1 0 0,0 0 0,1 0 0,-1 1 0,0-1 0,0 1 0,-1-1 0,1 1 0,-1 0 0,-2-3 0,3 4 0,0 0 0,1-1 0,-1 1 0,0 0 0,0 0 0,1 1 0,-1-1 0,0 0 0,0 1 0,0-1 0,0 1 0,0-1 0,0 1 0,0 0 0,0 0 0,0 0 0,0 0 0,0 0 0,-3 1 0,2 0 0,-1 0 0,1 1 0,0-1 0,0 1 0,0-1 0,1 1 0,-1 0 0,0 0 0,1 0 0,-5 5 0,-1 3 0,0 0 0,1 0 0,1 0 0,-1 1 0,-5 16 0,8-19 0,1 0 0,0 0 0,1 0 0,0 0 0,0 1 0,0-1 0,1 1 0,1 0 0,0 13 0,0-19 0,1 0 0,-1 0 0,1 1 0,0-1 0,0 0 0,0 0 0,0 0 0,1 0 0,-1 0 0,1 0 0,0 0 0,-1-1 0,1 1 0,1 0 0,-1-1 0,0 0 0,0 1 0,1-1 0,0 0 0,-1 0 0,1-1 0,0 1 0,0 0 0,0-1 0,0 0 0,0 0 0,5 2 0,1-1 0,0-1 0,1 0 0,-1 0 0,0-1 0,1 0 0,-1-1 0,0 0 0,0 0 0,0-1 0,0 0 0,0-1 0,0 0 0,0 0 0,-1-1 0,15-9 0,-8 5 0,-1-2 0,0 0 0,-1-1 0,0 0 0,-1-1 0,0 0 0,18-24 0,-25 28 0,0 1 0,-1-1 0,0 0 0,0 0 0,-1-1 0,0 1 0,-1-1 0,1 0 0,-2 0 0,2-16 0,-2 30 0,0 0 0,1 0 0,-1 0 0,1 0 0,0 0 0,0-1 0,0 1 0,1-1 0,0 1 0,0-1 0,0 0 0,6 6 0,54 56 0,-54-57 0,12 10 0,23 25 0,-41-41 0,-1 0 0,1 1 0,-1-1 0,0 1 0,0-1 0,0 1 0,0 0 0,-1-1 0,1 1 0,-1 0 0,1 7 0,-2-8 0,0 0 0,0-1 0,-1 1 0,1-1 0,-1 1 0,0-1 0,0 1 0,0-1 0,0 0 0,0 1 0,0-1 0,-1 0 0,1 0 0,-1 1 0,1-1 0,-1-1 0,0 1 0,0 0 0,0 0 0,0-1 0,0 1 0,0-1 0,0 1 0,-4 0 0,-4 4 0,-1-1 0,0-1 0,-22 7 0,9-5-170,1-2-1,-1 0 0,0-1 1,0-2-1,1 0 0,-1-2 1,-45-6-1,34-1-6655</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24.677"/>
    </inkml:context>
    <inkml:brush xml:id="br0">
      <inkml:brushProperty name="width" value="0.05" units="cm"/>
      <inkml:brushProperty name="height" value="0.05" units="cm"/>
    </inkml:brush>
  </inkml:definitions>
  <inkml:trace contextRef="#ctx0" brushRef="#br0">215 21 24575,'-1'-1'0,"1"0"0,0 0 0,-1 1 0,1-1 0,-1 0 0,1 0 0,-1 1 0,1-1 0,-1 0 0,1 0 0,-1 1 0,1-1 0,-1 1 0,0-1 0,0 1 0,1-1 0,-1 1 0,0-1 0,0 1 0,0 0 0,1-1 0,-1 1 0,0 0 0,0 0 0,0 0 0,0-1 0,0 1 0,1 0 0,-1 0 0,-2 1 0,-27-1 0,23 2 0,-1 1 0,1 0 0,0 0 0,0 0 0,0 1 0,0 0 0,1 0 0,-1 0 0,1 1 0,-10 11 0,6-6 0,1 1 0,0 0 0,0 0 0,1 1 0,-7 14 0,12-21 0,1 0 0,0 0 0,0 0 0,0 0 0,0 0 0,1 0 0,0 1 0,0-1 0,1 1 0,-1-1 0,1 1 0,1 8 0,0-10 0,0 0 0,0 0 0,0-1 0,1 1 0,0 0 0,-1-1 0,2 1 0,-1-1 0,0 0 0,0 1 0,1-1 0,0 0 0,0 0 0,0-1 0,0 1 0,0-1 0,7 5 0,-1-2 0,1 0 0,0-1 0,0 0 0,1 0 0,-1-1 0,1-1 0,0 0 0,-1 0 0,1-1 0,17 0 0,-11-1 0,1-1 0,-1-1 0,0 0 0,0-2 0,32-9 0,-43 10 0,0 1 0,0-1 0,0 0 0,0-1 0,0 1 0,-1-1 0,0 0 0,1 0 0,-2-1 0,1 0 0,0 0 0,-1 0 0,6-8 0,-9 10 0,1 0 0,0-1 0,-1 1 0,0 0 0,0-1 0,0 1 0,0 0 0,0-1 0,-1 1 0,0-1 0,1 1 0,-1-1 0,0 0 0,-1 1 0,1-1 0,-1 1 0,0-1 0,1 1 0,-1 0 0,-1-1 0,1 1 0,0 0 0,-1 0 0,0 0 0,0 0 0,0 0 0,-2-3 0,-1 0 0,-1-1 0,0 2 0,0-1 0,0 0 0,-1 1 0,1 1 0,-1-1 0,-1 1 0,-6-4 0,-8-1 0,-41-11 0,-13-5 0,64 16 0,12 9 0,0-1 0,0 1 0,0 0 0,0 0 0,0-1 0,0 1 0,0 0 0,1 0 0,-1 0 0,0-1 0,0 1 0,0 0 0,0 0 0,0-1 0,1 1 0,-1 0 0,0 0 0,0 0 0,0 0 0,1-1 0,-1 1 0,0 0 0,0 0 0,0 0 0,1 0 0,-1 0 0,0 0 0,0 0 0,1-1 0,-1 1 0,1 0 0,28-4 0,23 3 0,0 1 0,83 13 0,-120-11 0,0 1 0,0 0 0,-1 1 0,1 1 0,-1 0 0,0 1 0,-1 1 0,1 0 0,-1 1 0,-1 0 0,1 1 0,-1 0 0,18 19 0,-26-22 0,1 0 0,-1 0 0,0 1 0,-1-1 0,1 1 0,-2 0 0,1 0 0,-1 0 0,0 0 0,2 13 0,-3-17 0,0 0 0,-1 1 0,0-1 0,0 0 0,0 0 0,0 1 0,-1-1 0,1 0 0,-1 0 0,0 0 0,0 0 0,0 0 0,0 0 0,0 0 0,-1 0 0,1 0 0,-1 0 0,0-1 0,0 1 0,0-1 0,0 1 0,0-1 0,0 0 0,-1 0 0,1 0 0,-6 3 0,7-4 0,-1 0 0,1 0 0,-1 0 0,1-1 0,-1 1 0,1-1 0,-1 1 0,1-1 0,-1 1 0,0-1 0,1 0 0,-1 0 0,0 0 0,1 0 0,-1 0 0,0 0 0,1-1 0,-1 1 0,0 0 0,1-1 0,-1 1 0,-2-2 0,2 1 0,0-1 0,0 0 0,1 1 0,-1-1 0,0 0 0,0 0 0,1 0 0,-1 0 0,1 0 0,0 0 0,0-1 0,0 1 0,-1-4 0,-1-1 0,1 0 0,0 0 0,1-1 0,0 1 0,0-1 0,0 1 0,1-1 0,1 1 0,0-9 0,1 10 0,0 0 0,0 0 0,1-1 0,0 1 0,0 1 0,0-1 0,1 0 0,0 1 0,0 0 0,0 0 0,1 0 0,-1 0 0,1 1 0,0 0 0,1 0 0,-1 0 0,1 1 0,11-6 0,2 0 0,0 1 0,0 1 0,0 1 0,38-7 0,-25 9-682,39-1-1,-41 4-6143</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25.130"/>
    </inkml:context>
    <inkml:brush xml:id="br0">
      <inkml:brushProperty name="width" value="0.05" units="cm"/>
      <inkml:brushProperty name="height" value="0.05" units="cm"/>
    </inkml:brush>
  </inkml:definitions>
  <inkml:trace contextRef="#ctx0" brushRef="#br0">224 477 24575,'6'0'0,"0"0"0,-1 0 0,1-1 0,0 0 0,0 0 0,5-3 0,-10 4 0,0 0 0,0-1 0,-1 1 0,1 0 0,0-1 0,0 1 0,-1-1 0,1 1 0,-1-1 0,1 1 0,0-1 0,-1 1 0,1-1 0,-1 0 0,1 1 0,-1-1 0,1 0 0,-1 0 0,0 1 0,1-2 0,-1 1 0,0-1 0,0 1 0,0 0 0,0 0 0,-1 0 0,1-1 0,0 1 0,-1 0 0,1 0 0,-1 0 0,1 0 0,-1 0 0,1 0 0,-1 0 0,0 0 0,0 0 0,1 0 0,-1 0 0,-1 0 0,0-2 0,0 1 0,-1 0 0,1 0 0,-1 0 0,1 1 0,-1-1 0,1 0 0,-1 1 0,0 0 0,0 0 0,1 0 0,-1 0 0,0 0 0,0 0 0,0 1 0,-3-1 0,1 1 0,0 0 0,0 1 0,0-1 0,0 1 0,0 0 0,0 1 0,1-1 0,-1 1 0,-5 2 0,-3 3 0,0 1 0,0 0 0,0 1 0,1 1 0,-15 15 0,16-14 0,1 0 0,0 0 0,1 1 0,-9 16 0,15-23 0,0 0 0,0 0 0,1 1 0,0-1 0,0 1 0,0 0 0,1-1 0,-1 1 0,2 0 0,-1 0 0,0 0 0,1 0 0,1 9 0,0-13 0,-1 1 0,1 0 0,0-1 0,-1 1 0,1-1 0,1 1 0,-1-1 0,0 1 0,1-1 0,-1 0 0,1 0 0,-1 0 0,1 0 0,0 0 0,0 0 0,0 0 0,4 2 0,-2-2 0,1 1 0,0-1 0,-1 0 0,1 0 0,0 0 0,1-1 0,-1 0 0,8 1 0,2-1 0,1 0 0,0-1 0,0-1 0,0-1 0,16-3 0,-18 2 0,0-1 0,0-1 0,0 1 0,0-2 0,-1 0 0,0-1 0,0 0 0,0-1 0,-1 0 0,-1-1 0,1-1 0,-1 1 0,-1-2 0,0 0 0,-1 0 0,1 0 0,-2-1 0,0-1 0,-1 1 0,0-2 0,0 1 0,-2 0 0,0-1 0,0 0 0,-1 0 0,-1-1 0,0 1 0,0-21 0,-3 0 0,-1 0 0,-2 1 0,-1-1 0,-2 1 0,-2 0 0,-1 0 0,-23-55 0,29 80 0,0 1 0,-1 0 0,0 1 0,-7-11 0,10 17 0,1 0 0,-1 1 0,1-1 0,-1 0 0,1 0 0,-1 1 0,0-1 0,1 0 0,-1 1 0,0-1 0,0 0 0,0 1 0,1-1 0,-1 1 0,0 0 0,0-1 0,0 1 0,0 0 0,0-1 0,0 1 0,0 0 0,0 0 0,0 0 0,0 0 0,1 0 0,-1 0 0,0 0 0,0 0 0,0 0 0,0 0 0,0 0 0,0 1 0,0-1 0,0 0 0,0 1 0,0-1 0,0 1 0,1-1 0,-1 1 0,0-1 0,0 1 0,1 0 0,-1-1 0,0 1 0,1 0 0,-1 0 0,0-1 0,1 1 0,-1 0 0,1 0 0,-1 1 0,-5 8 0,0 0 0,1 1 0,0-1 0,1 1 0,0 1 0,1-1 0,-3 16 0,-8 85 0,14-102 0,-5 65-227,4 1-1,3-1 1,3 1-1,4-1 1,28 113-1,-30-160-6598</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27.590"/>
    </inkml:context>
    <inkml:brush xml:id="br0">
      <inkml:brushProperty name="width" value="0.05" units="cm"/>
      <inkml:brushProperty name="height" value="0.05" units="cm"/>
    </inkml:brush>
  </inkml:definitions>
  <inkml:trace contextRef="#ctx0" brushRef="#br0">220 78 24575,'0'-1'0,"-1"0"0,1 0 0,0 1 0,-1-1 0,1 0 0,0 0 0,-1 1 0,1-1 0,-1 1 0,1-1 0,-1 0 0,1 1 0,-1-1 0,1 1 0,-1-1 0,0 1 0,1-1 0,-1 1 0,0-1 0,1 1 0,-1 0 0,0-1 0,0 1 0,1 0 0,-1 0 0,0 0 0,0 0 0,1-1 0,-1 1 0,0 0 0,0 0 0,0 0 0,1 1 0,-1-1 0,0 0 0,0 0 0,0 1 0,-31 5 0,23-2 0,1 0 0,0 1 0,-1 0 0,2 1 0,-1 0 0,1 0 0,0 0 0,0 1 0,1 0 0,-1 0 0,2 1 0,-1 0 0,1 0 0,-6 12 0,1 0 0,2 0 0,0 0 0,1 1 0,1 0 0,-4 27 0,8-39 0,1 0 0,0 1 0,1-1 0,-1 0 0,2 1 0,-1-1 0,2 0 0,-1 1 0,4 11 0,-3-16 0,0 0 0,0-1 0,1 1 0,-1-1 0,1 0 0,0 0 0,0 0 0,0 0 0,1 0 0,-1-1 0,1 1 0,0-1 0,0 0 0,0 0 0,1 0 0,-1-1 0,1 0 0,-1 0 0,6 2 0,4 1 0,1-1 0,0-1 0,0 0 0,0-1 0,0-1 0,1 0 0,-1-1 0,0-1 0,0 0 0,0-1 0,0-1 0,0 0 0,0-1 0,0 0 0,-1-1 0,0-1 0,25-14 0,-29 14 0,1-1 0,-1 0 0,0 0 0,0-1 0,0 0 0,-2-1 0,1 0 0,-1 0 0,0-1 0,-1 0 0,0-1 0,0 1 0,-1-1 0,-1-1 0,0 1 0,-1-1 0,0 0 0,0 0 0,-1 0 0,-1 0 0,0 0 0,0-14 0,-2 14 0,-1 0 0,0 0 0,0 0 0,-2 0 0,1 0 0,-1 0 0,-1 1 0,0-1 0,-1 1 0,0 0 0,-1 0 0,-13-18 0,16 24 0,-2 0 0,1 0 0,0 0 0,-1 1 0,0-1 0,0 1 0,0 1 0,-1-1 0,0 1 0,1 0 0,-1 0 0,0 0 0,0 1 0,0 0 0,-1 0 0,1 1 0,0 0 0,-1 0 0,1 0 0,-1 1 0,1 0 0,-1 0 0,1 0 0,0 1 0,-11 3 0,10-3-170,1 1-1,-1 0 0,1 1 1,0-1-1,0 1 0,0 1 1,-10 6-1,4 0-6655</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28.115"/>
    </inkml:context>
    <inkml:brush xml:id="br0">
      <inkml:brushProperty name="width" value="0.05" units="cm"/>
      <inkml:brushProperty name="height" value="0.05" units="cm"/>
    </inkml:brush>
  </inkml:definitions>
  <inkml:trace contextRef="#ctx0" brushRef="#br0">0 209 24575,'2'0'0,"-1"0"0,1 1 0,-1-1 0,1 0 0,-1 1 0,0-1 0,1 1 0,-1-1 0,1 1 0,-1 0 0,0 0 0,0-1 0,1 1 0,-1 0 0,0 0 0,0 0 0,0 0 0,0 1 0,0-1 0,0 0 0,0 0 0,-1 1 0,1-1 0,0 0 0,-1 1 0,1-1 0,-1 0 0,1 1 0,-1-1 0,0 1 0,1 2 0,0 6 0,0 1 0,0 0 0,-1 15 0,-1-13 0,0 240 0,0-263 0,0 0 0,-1-1 0,-3-9 0,-2-14 0,1-3 0,2 0 0,2-1 0,4-64 0,0 78 0,2 0 0,0 0 0,2 0 0,0 1 0,2 0 0,19-41 0,-24 59 0,0 0 0,0 1 0,0-1 0,0 1 0,1-1 0,-1 1 0,1 0 0,0 1 0,1-1 0,-1 1 0,8-5 0,-10 7 0,0 0 0,0 0 0,0 0 0,0 1 0,-1-1 0,1 1 0,0-1 0,1 1 0,-1 0 0,0 0 0,0 0 0,0 0 0,0 0 0,0 0 0,0 1 0,0-1 0,0 1 0,0-1 0,0 1 0,-1 0 0,1-1 0,0 1 0,0 0 0,0 0 0,-1 1 0,1-1 0,0 0 0,-1 1 0,0-1 0,1 0 0,-1 1 0,0 0 0,3 2 0,-1 3 0,1-1 0,-1 1 0,0 0 0,0 0 0,0 0 0,-1 0 0,0 0 0,-1 1 0,0-1 0,0 1 0,0-1 0,-1 1 0,0-1 0,-1 1 0,0-1 0,0 1 0,-3 11 0,-1-1 0,0-1 0,-1 0 0,-1 0 0,-1 0 0,0-1 0,-13 18 0,-26 27 0,46-60 0,1 0 0,0-1 0,-1 1 0,1-1 0,0 1 0,0 0 0,0-1 0,-1 1 0,1 0 0,0-1 0,0 1 0,0 0 0,0-1 0,0 1 0,0 0 0,0-1 0,0 1 0,0 0 0,0-1 0,1 1 0,-1 0 0,0-1 0,0 1 0,1 0 0,-1-1 0,0 1 0,1-1 0,-1 1 0,1-1 0,-1 1 0,0-1 0,1 1 0,-1-1 0,1 1 0,0-1 0,0 1 0,27 13 0,-16-9 0,30 16 138,-13-6-514,0 0 1,1-3-1,39 12 0,-45-18-6450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28.565"/>
    </inkml:context>
    <inkml:brush xml:id="br0">
      <inkml:brushProperty name="width" value="0.05" units="cm"/>
      <inkml:brushProperty name="height" value="0.05" units="cm"/>
    </inkml:brush>
  </inkml:definitions>
  <inkml:trace contextRef="#ctx0" brushRef="#br0">102 173 24575,'1'-24'0,"-1"12"0,1 1 0,-2-1 0,-3-21 0,-1 23 0,2 17 0,-1 20 0,2 257 0,4-251 0,9 53 0,-10-84 0,0-3 0,0-9 0,-3-18 0,-13-58 0,1 18 0,-4-85 0,16 130 0,0-39 0,2 56 0,0 1 0,1-1 0,0 0 0,0 1 0,0-1 0,1 1 0,0 0 0,2-7 0,-3 11 0,0-1 0,0 1 0,0-1 0,0 1 0,0-1 0,0 1 0,1 0 0,-1-1 0,0 1 0,1 0 0,-1 0 0,1 0 0,-1 0 0,1 0 0,-1 1 0,1-1 0,0 0 0,-1 1 0,1-1 0,2 0 0,0 1 0,-1 0 0,1 0 0,-1 0 0,1 1 0,-1-1 0,1 1 0,-1 0 0,0-1 0,7 4 0,4 3 0,-1 0 0,0 1 0,21 15 0,-30-20 0,16 12 0,-1 1 0,0 1 0,-1 1 0,25 32 0,-35-41 0,-2 1 0,1 0 0,-1 1 0,0-1 0,-1 1 0,-1 1 0,1-1 0,-2 0 0,0 1 0,0 0 0,2 21 0,-5-27 0,0-1 0,0 0 0,-1 0 0,1 0 0,-1 0 0,0 0 0,-1 0 0,1 0 0,-1 0 0,0 0 0,0-1 0,-1 1 0,1-1 0,-1 1 0,-6 7 0,3-7 0,0 1 0,0-1 0,0 0 0,-1 0 0,1-1 0,-1 0 0,0 0 0,-1-1 0,-9 4 0,-7 0 0,-1-1 0,0-1 0,0-1 0,0-1 0,-37-1 0,9-4-1365,7-2-5461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28.967"/>
    </inkml:context>
    <inkml:brush xml:id="br0">
      <inkml:brushProperty name="width" value="0.05" units="cm"/>
      <inkml:brushProperty name="height" value="0.05" units="cm"/>
    </inkml:brush>
  </inkml:definitions>
  <inkml:trace contextRef="#ctx0" brushRef="#br0">1 43 24575,'-1'-10'0,"2"-11"0,-1 20 0,1 0 0,-1 1 0,0-1 0,1 0 0,-1 1 0,1-1 0,-1 1 0,1-1 0,-1 0 0,1 1 0,-1-1 0,1 1 0,-1 0 0,1-1 0,0 1 0,-1 0 0,1-1 0,0 1 0,-1 0 0,1-1 0,0 1 0,-1 0 0,1 0 0,0 0 0,0 0 0,-1 0 0,1 0 0,1 0 0,0 0 0,0 1 0,1-1 0,-1 1 0,0 0 0,0-1 0,1 1 0,-1 0 0,0 0 0,0 1 0,0-1 0,0 0 0,-1 1 0,1-1 0,0 1 0,0 0 0,-1-1 0,1 1 0,-1 0 0,0 0 0,2 2 0,22 44 0,-24-45 0,6 12 0,-2 1 0,0-1 0,0 1 0,-2 1 0,3 22 0,-2 82 0,1 11 0,-5-127 0,1 0 0,0 0 0,0 0 0,0 0 0,1-1 0,0 1 0,0 0 0,0-1 0,1 1 0,-1-1 0,1 0 0,0 0 0,0 0 0,0 0 0,1 0 0,-1-1 0,1 1 0,5 3 0,0-2 0,-1-1 0,1 0 0,0 0 0,0-1 0,0 0 0,0 0 0,1-1 0,17 2 0,19-1 0,0-2 0,1-2 0,-1-2 0,1-2 0,-1-3 0,58-16 0,-99 23 10,7-2-239,1 0 0,-1-1 0,0 0-1,-1-1 1,18-10 0,-13 4-6597</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29.292"/>
    </inkml:context>
    <inkml:brush xml:id="br0">
      <inkml:brushProperty name="width" value="0.05" units="cm"/>
      <inkml:brushProperty name="height" value="0.05" units="cm"/>
    </inkml:brush>
  </inkml:definitions>
  <inkml:trace contextRef="#ctx0" brushRef="#br0">0 0 24575,'3'0'0,"4"0"0,0 3 0,0 4 0,1 6 0,-1 5 0,2 4 0,-1 4 0,-2 4 0,-2 3 0,2 1 0,2 0 0,0 1 0,1-2 0,3-5 0,-2-7-8191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29.632"/>
    </inkml:context>
    <inkml:brush xml:id="br0">
      <inkml:brushProperty name="width" value="0.05" units="cm"/>
      <inkml:brushProperty name="height" value="0.05" units="cm"/>
    </inkml:brush>
  </inkml:definitions>
  <inkml:trace contextRef="#ctx0" brushRef="#br0">43 109 24575,'-3'-6'0,"0"-8"0,-4-4 0,0-2 0,1 0 0,-1 2 0,-3 5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18.435"/>
    </inkml:context>
    <inkml:brush xml:id="br0">
      <inkml:brushProperty name="width" value="0.05" units="cm"/>
      <inkml:brushProperty name="height" value="0.05" units="cm"/>
    </inkml:brush>
  </inkml:definitions>
  <inkml:trace contextRef="#ctx0" brushRef="#br0">207 29 24575,'-3'-4'0,"1"2"0,0 0 0,1 0 0,-1 1 0,0-1 0,0 0 0,0 0 0,0 1 0,0-1 0,0 1 0,-1 0 0,1 0 0,0 0 0,-1 0 0,1 0 0,-1 0 0,1 1 0,-1-1 0,1 1 0,-1-1 0,1 1 0,-1 0 0,0 0 0,1 0 0,-1 1 0,-4 0 0,0 1 0,0 1 0,0 0 0,1 0 0,-1 0 0,1 1 0,0 0 0,0 0 0,0 0 0,1 1 0,0 0 0,0 0 0,0 1 0,0-1 0,1 1 0,0 0 0,-7 13 0,5-9 0,1 2 0,0-1 0,0 1 0,1 0 0,1-1 0,0 2 0,1-1 0,0 0 0,0 14 0,2-22 16,0 0-1,0 0 1,0-1-1,1 1 1,-1 0-1,1 0 1,0-1-1,0 1 1,0-1-1,1 1 1,-1-1-1,1 1 1,0-1-1,0 0 1,0 0-1,1 0 1,-1 0 0,0 0-1,1-1 1,0 1-1,5 3 1,-3-3-138,0-1 0,0 1 0,0-1 0,1 0 0,-1 0 0,1-1 0,-1 0 0,1 0 0,-1 0 1,1-1-1,0 0 0,-1 0 0,9-1 0,13-2-6704</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29.956"/>
    </inkml:context>
    <inkml:brush xml:id="br0">
      <inkml:brushProperty name="width" value="0.05" units="cm"/>
      <inkml:brushProperty name="height" value="0.05" units="cm"/>
    </inkml:brush>
  </inkml:definitions>
  <inkml:trace contextRef="#ctx0" brushRef="#br0">0 6 24575,'14'-3'0,"-14"2"0,1 1 0,0 0 0,-1-1 0,1 1 0,0 0 0,0 0 0,-1 0 0,1 0 0,0 0 0,-1 0 0,1 0 0,0 0 0,0 0 0,-1 0 0,1 0 0,0 0 0,0 0 0,-1 0 0,1 1 0,0-1 0,-1 0 0,1 1 0,0-1 0,-1 0 0,1 1 0,-1-1 0,1 1 0,-1-1 0,1 1 0,-1-1 0,1 1 0,-1-1 0,1 1 0,-1-1 0,1 1 0,-1 0 0,1 0 0,6 12 0,0 0 0,-1 1 0,0 0 0,-1-1 0,-1 2 0,5 22 0,-5-18 0,26 142 327,-20-97-1173,23 80 0,-27-125-5980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30.281"/>
    </inkml:context>
    <inkml:brush xml:id="br0">
      <inkml:brushProperty name="width" value="0.05" units="cm"/>
      <inkml:brushProperty name="height" value="0.05" units="cm"/>
    </inkml:brush>
  </inkml:definitions>
  <inkml:trace contextRef="#ctx0" brushRef="#br0">84 310 24575,'-4'-3'0,"0"-1"0,-1 1 0,0 0 0,1 0 0,-1 1 0,0-1 0,-7-1 0,6 2 0,0 0 0,1-1 0,0 0 0,-1 0 0,-4-4 0,10 7 0,0 0 0,0 0 0,-1 0 0,1 0 0,0-1 0,0 1 0,0 0 0,0 0 0,0 0 0,0 0 0,0 0 0,0-1 0,0 1 0,0 0 0,0 0 0,0 0 0,0 0 0,0-1 0,0 1 0,0 0 0,0 0 0,0 0 0,0 0 0,0 0 0,0-1 0,0 1 0,0 0 0,0 0 0,1 0 0,-1 0 0,0 0 0,0-1 0,0 1 0,0 0 0,0 0 0,0 0 0,0 0 0,1 0 0,-1 0 0,0 0 0,0 0 0,0-1 0,0 1 0,0 0 0,1 0 0,-1 0 0,0 0 0,0 0 0,0 0 0,0 0 0,1 0 0,-1 0 0,0 0 0,0 0 0,0 0 0,0 0 0,1 0 0,-1 0 0,0 0 0,0 0 0,0 0 0,0 1 0,17-3 0,-15 1 0,275-36 0,-226 27 0,0-3 0,0-1 0,63-29 0,-106 39 0,0 0 0,0 0 0,0-1 0,0 0 0,-1 0 0,0-1 0,8-8 0,-14 12 0,1 1 0,-1-1 0,0 1 0,0-1 0,1 1 0,-1-1 0,0 0 0,-1 1 0,1-1 0,0 0 0,0 0 0,-1 0 0,1 0 0,-1 0 0,0 0 0,1 0 0,-1 0 0,0 0 0,0 1 0,0-1 0,-1 0 0,1 0 0,0 0 0,-1 0 0,1 0 0,-1 0 0,0 0 0,1 0 0,-1 1 0,0-1 0,0 0 0,0 1 0,0-1 0,-1 0 0,1 1 0,0 0 0,-1-1 0,1 1 0,-2-2 0,0 1 0,0 0 0,1 0 0,-1 0 0,0 0 0,0 0 0,0 0 0,-1 1 0,1 0 0,0-1 0,0 1 0,-1 0 0,1 1 0,-1-1 0,1 1 0,0-1 0,-1 1 0,1 0 0,-1 0 0,1 1 0,-1-1 0,1 1 0,-1-1 0,1 1 0,0 0 0,-5 2 0,2 0 0,0 0 0,0 1 0,1 0 0,0-1 0,-1 1 0,1 1 0,0-1 0,1 1 0,-1 0 0,1 0 0,0 0 0,-4 9 0,1-1 0,1 0 0,1 0 0,1 1 0,0-1 0,0 1 0,1 0 0,1 0 0,0 0 0,1 0 0,1 1 0,0-1 0,1 0 0,3 14 0,-3-23 22,0 0-1,0-1 0,1 1 1,0-1-1,0 0 0,0 0 1,0 0-1,1 0 0,-1 0 1,1 0-1,0 0 0,0-1 1,1 0-1,-1 1 0,5 2 1,-1-1-212,0-1 0,-1 0 1,1-1-1,1 0 0,-1 0 1,0 0-1,1-1 1,9 2-1,16 1-6636</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30.719"/>
    </inkml:context>
    <inkml:brush xml:id="br0">
      <inkml:brushProperty name="width" value="0.05" units="cm"/>
      <inkml:brushProperty name="height" value="0.05" units="cm"/>
    </inkml:brush>
  </inkml:definitions>
  <inkml:trace contextRef="#ctx0" brushRef="#br0">31 139 24575,'-2'-10'0,"0"-1"0,0 1 0,-1 0 0,0 1 0,-1-1 0,-6-12 0,5 11 0,56 117 0,-16 3 0,-4-10 0,-22-84 0,-9-15 0,0 0 0,0 0 0,1 0 0,-1 0 0,0-1 0,0 1 0,0 0 0,1 0 0,-1 0 0,0 0 0,0 0 0,0 0 0,1 0 0,-1 0 0,0 0 0,0-1 0,0 1 0,0 0 0,1 0 0,-1 0 0,0 0 0,0-1 0,0 1 0,0 0 0,0 0 0,0 0 0,1-1 0,-1 1 0,0 0 0,0 0 0,0 0 0,0-1 0,0 1 0,0 0 0,0 0 0,0-1 0,0 1 0,3-33 0,-2 6 0,2-1 0,0 0 0,2 1 0,9-30 0,-10 44 0,0 0 0,1 0 0,1 0 0,0 1 0,1-1 0,0 2 0,1-1 0,0 1 0,1 0 0,11-11 0,-17 19 0,0 1 0,0-1 0,0 1 0,1 0 0,-1 0 0,0 0 0,1 0 0,0 1 0,-1-1 0,1 1 0,5-1 0,-7 2 0,-1 0 0,1 0 0,-1 0 0,1 0 0,-1 0 0,1 0 0,-1 1 0,1-1 0,-1 0 0,1 1 0,-1-1 0,1 1 0,-1 0 0,0-1 0,1 1 0,-1 0 0,0 0 0,0 0 0,0 0 0,1 0 0,-1 0 0,0 0 0,0 0 0,-1 1 0,1-1 0,0 0 0,0 1 0,0-1 0,-1 0 0,1 1 0,0 2 0,2 7 0,1 1 0,-2-1 0,0 1 0,0 0 0,-1 14 0,-3 66 0,1-47 0,-1 47 0,2-91 0,0 0 0,0-1 0,0 1 0,-1-1 0,1 1 0,0 0 0,0-1 0,0 1 0,1 0 0,-1-1 0,0 1 0,0-1 0,0 1 0,0 0 0,0-1 0,1 1 0,-1-1 0,0 1 0,1-1 0,-1 1 0,0-1 0,1 1 0,-1-1 0,1 1 0,-1-1 0,0 1 0,1-1 0,-1 0 0,1 1 0,0-1 0,0 1 0,0-2 0,0 1 0,0 0 0,0-1 0,0 0 0,0 1 0,0-1 0,0 1 0,0-1 0,0 0 0,0 0 0,-1 0 0,1 1 0,0-1 0,1-2 0,23-40 0,7-25 0,-15 29 0,2 1 0,37-56 0,-51 88 0,-1 1 0,1-1 0,0 1 0,0-1 0,1 2 0,0-1 0,11-7 0,-15 11 0,-1 0 0,1 0 0,0 0 0,0 1 0,0-1 0,0 0 0,1 1 0,-1-1 0,0 1 0,0 0 0,0 0 0,0 0 0,0 0 0,1 0 0,-1 0 0,0 1 0,0-1 0,0 1 0,0-1 0,0 1 0,0 0 0,0 0 0,0 0 0,0 0 0,0 0 0,-1 0 0,1 0 0,0 1 0,-1-1 0,4 4 0,5 7 0,0 1 0,-1 0 0,-1 0 0,0 1 0,0 0 0,6 18 0,-1 4 0,13 52 0,-25-82 0,13 67 0,-13-68 0,0 1 0,-1-1 0,0 1 0,0-1 0,-1 0 0,1 1 0,-1-1 0,0 0 0,-1 1 0,1-1 0,-3 5 0,4-9 0,-1-1 0,1 1 0,0 0 0,0-1 0,0 1 0,0-1 0,-1 0 0,1 1 0,0-1 0,0 1 0,-1-1 0,1 1 0,0-1 0,-1 0 0,1 1 0,-1-1 0,1 1 0,0-1 0,-1 0 0,1 0 0,-1 1 0,1-1 0,-1 0 0,1 0 0,-1 1 0,1-1 0,-1 0 0,1 0 0,-1 0 0,1 0 0,-1 0 0,1 0 0,-1 0 0,1 0 0,-1 0 0,1 0 0,-1 0 0,0 0 0,1 0 0,-1-1 0,1 1 0,-1 0 0,1 0 0,0 0 0,-1-1 0,1 1 0,-1 0 0,1-1 0,-1 1 0,1 0 0,0-1 0,-1 1 0,1-1 0,0 1 0,-1 0 0,1-1 0,0 1 0,0-1 0,-1 0 0,-1-3 0,-1 0 0,1 0 0,1 0 0,-1 0 0,-2-7 0,1-4 69,1 0-1,0-1 0,0 1 0,2-20 1,0 28-212,1-1 1,-1 1 0,1 0 0,1 0-1,0 0 1,-1 0 0,2 1 0,-1-1 0,1 0-1,0 1 1,6-9 0,0 4-6684</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31.355"/>
    </inkml:context>
    <inkml:brush xml:id="br0">
      <inkml:brushProperty name="width" value="0.05" units="cm"/>
      <inkml:brushProperty name="height" value="0.05" units="cm"/>
    </inkml:brush>
  </inkml:definitions>
  <inkml:trace contextRef="#ctx0" brushRef="#br0">84 52 24575,'-3'-3'0,"-4"-3"0,-4-2 0,-2-1 0,-3 0 0,2-1 0,4 4 0,2 6 0,7 6 0,2 4 0,2 8 0,4 5 0,-1 5 0,3 3 0,2 6 0,-1 1 0,1 2 0,-1-8-8191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32.016"/>
    </inkml:context>
    <inkml:brush xml:id="br0">
      <inkml:brushProperty name="width" value="0.05" units="cm"/>
      <inkml:brushProperty name="height" value="0.05" units="cm"/>
    </inkml:brush>
  </inkml:definitions>
  <inkml:trace contextRef="#ctx0" brushRef="#br0">0 109 24575,'7'-1'0,"-1"0"0,1-1 0,-1 0 0,1-1 0,-1 1 0,0-1 0,0 0 0,0-1 0,0 1 0,8-8 0,17-9 0,-12 11 0,0 0 0,30-9 0,-41 15 0,1 1 0,-1 0 0,1 0 0,0 1 0,-1 0 0,1 1 0,0 0 0,14 1 0,-19 1 0,1-1 0,-1 1 0,0 0 0,0 1 0,0-1 0,-1 0 0,1 1 0,-1 0 0,1 0 0,-1 0 0,0 0 0,0 1 0,0-1 0,-1 1 0,1 0 0,-1 0 0,0 0 0,3 6 0,-1-1 0,0 0 0,-1 0 0,0 0 0,0 1 0,-1-1 0,-1 1 0,2 15 0,-6-8 0,3-17 0,0 0 0,0 0 0,0 0 0,0 0 0,0 0 0,0 0 0,-1 0 0,1 1 0,0-1 0,0 0 0,0 0 0,0 0 0,0 0 0,0 0 0,0 0 0,-1 0 0,1 0 0,0 0 0,0 0 0,0 0 0,0 0 0,0 0 0,-1 0 0,1 0 0,0 0 0,0 0 0,0 0 0,0 0 0,0 0 0,-1 0 0,1 0 0,0 0 0,0 0 0,0 0 0,0 0 0,0 0 0,0 0 0,-1 0 0,1 0 0,0 0 0,0 0 0,0 0 0,0-1 0,0 1 0,0 0 0,0 0 0,-1 0 0,1-1 0,-1-1 0,0 1 0,1-1 0,-1 1 0,1 0 0,-1-1 0,1 1 0,-1-1 0,1 1 0,0-1 0,0 1 0,0-1 0,0 1 0,0-1 0,0 1 0,0-1 0,1-1 0,3-10 0,1 1 0,0 0 0,1 0 0,0 1 0,0 0 0,1 0 0,1 0 0,0 1 0,1 0 0,13-12 0,-21 20 0,0 1 0,1 0 0,-1 0 0,0 0 0,1 0 0,-1 0 0,0 0 0,1 1 0,-1-1 0,1 0 0,0 1 0,-1-1 0,1 1 0,-1-1 0,1 1 0,0 0 0,-1 0 0,1 0 0,0 0 0,-1 0 0,1 0 0,0 0 0,-1 0 0,1 1 0,-1-1 0,1 1 0,0-1 0,-1 1 0,1 0 0,-1-1 0,1 1 0,-1 0 0,0 0 0,2 1 0,4 5 0,0 0 0,-1 0 0,0 0 0,0 0 0,5 11 0,8 9 0,-9-16 0,0 0 0,1 0 0,0-1 0,0 0 0,19 12 0,-26-20 0,0 0 0,0 0 0,1 0 0,-1 0 0,0-1 0,1 0 0,-1 0 0,1 0 0,8 1 0,-11-2 0,1 0 0,0-1 0,0 1 0,0-1 0,0 1 0,-1-1 0,1 0 0,0 0 0,-1 0 0,1-1 0,-1 1 0,1 0 0,-1-1 0,0 0 0,1 1 0,-1-1 0,2-3 0,-2 3-151,1-1-1,-1 0 0,-1 1 0,1-1 1,0 0-1,-1 0 0,1 0 1,0-4-1,2-8-6674</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40.215"/>
    </inkml:context>
    <inkml:brush xml:id="br0">
      <inkml:brushProperty name="width" value="0.05" units="cm"/>
      <inkml:brushProperty name="height" value="0.05" units="cm"/>
    </inkml:brush>
  </inkml:definitions>
  <inkml:trace contextRef="#ctx0" brushRef="#br0">1 32 24575,'0'-6'0,"0"-8"0,0 2 0,0 15 0,0 17 0,0 12 0,0 4 0,0 0 0,3 1 0,0-3 0,1 1 0,2-5 0,0-2 0,2-3 0,2-6 0,0-9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40.592"/>
    </inkml:context>
    <inkml:brush xml:id="br0">
      <inkml:brushProperty name="width" value="0.05" units="cm"/>
      <inkml:brushProperty name="height" value="0.05" units="cm"/>
    </inkml:brush>
  </inkml:definitions>
  <inkml:trace contextRef="#ctx0" brushRef="#br0">3 1 24575,'-1'61'0,"-1"-27"0,2 1 0,7 47 0,-6-76 0,0 0 0,0 0 0,1 0 0,0 0 0,0-1 0,1 1 0,0-1 0,-1 1 0,2-1 0,-1 0 0,1 0 0,0 0 0,0-1 0,0 1 0,0-1 0,7 4 0,-8-6 0,1 0 0,-1 0 0,1 0 0,0 0 0,0-1 0,0 0 0,-1 1 0,2-2 0,-1 1 0,0 0 0,0-1 0,0 0 0,0 0 0,0 0 0,0 0 0,0-1 0,0 1 0,0-1 0,0 0 0,0 0 0,0-1 0,0 1 0,0-1 0,6-4 0,-1 1 0,-1-1 0,1-1 0,-1 1 0,-1-1 0,1-1 0,-1 1 0,-1-1 0,1-1 0,-1 1 0,-1-1 0,6-10 0,-8 12 0,0 1 0,0-1 0,0 0 0,-1 0 0,0 0 0,-1 0 0,1 0 0,-1 0 0,-1 0 0,1-1 0,-1 1 0,-1 0 0,1 0 0,-1 0 0,0-1 0,-4-11 0,4 16 0,0 1 0,-1-1 0,1 0 0,-1 1 0,1-1 0,-1 1 0,0-1 0,0 1 0,0 0 0,0 0 0,0 0 0,-1 0 0,1 0 0,0 1 0,-1-1 0,0 1 0,1-1 0,-1 1 0,0 0 0,0 0 0,1 0 0,-1 1 0,-5-2 0,4 2 0,0 0 0,0 0 0,0 0 0,0 0 0,0 1 0,0-1 0,0 1 0,0 0 0,0 0 0,0 1 0,0-1 0,0 1 0,1 0 0,-1 0 0,0 0 0,-3 4 0,-7 5-1365,3-1-5461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40.994"/>
    </inkml:context>
    <inkml:brush xml:id="br0">
      <inkml:brushProperty name="width" value="0.05" units="cm"/>
      <inkml:brushProperty name="height" value="0.05" units="cm"/>
    </inkml:brush>
  </inkml:definitions>
  <inkml:trace contextRef="#ctx0" brushRef="#br0">35 15 24575,'0'0'0,"0"0"0,0 0 0,0-1 0,0 1 0,0 0 0,0 0 0,0-1 0,0 1 0,0 0 0,0 0 0,0-1 0,0 1 0,0 0 0,0 0 0,0 0 0,0-1 0,0 1 0,0 0 0,0 0 0,-1 0 0,1-1 0,0 1 0,0 0 0,0 0 0,0 0 0,0-1 0,-1 1 0,1 0 0,0 0 0,0 0 0,0 0 0,-1 0 0,1 0 0,0-1 0,0 1 0,0 0 0,-1 0 0,1 0 0,0 0 0,0 0 0,-1 0 0,1 0 0,0 0 0,0 0 0,0 0 0,-1 0 0,1 0 0,0 0 0,0 0 0,-1 0 0,1 0 0,0 0 0,0 1 0,0-1 0,-1 0 0,1 0 0,0 0 0,0 0 0,-1 0 0,-10 12 0,8-6 0,1 1 0,-1 0 0,2 1 0,-1-1 0,1 0 0,0 0 0,0 1 0,1-1 0,0 1 0,0-1 0,1 0 0,0 1 0,0-1 0,1 0 0,0 0 0,5 13 0,-3-10 0,0 0 0,1-1 0,0 1 0,0-1 0,1 0 0,0 0 0,0-1 0,1 0 0,1 0 0,-1 0 0,10 6 0,-13-11 0,0-1 0,0 1 0,0-1 0,0 0 0,0 0 0,0 0 0,1-1 0,-1 0 0,1 0 0,-1 0 0,1 0 0,-1-1 0,1 1 0,0-1 0,-1 0 0,1-1 0,-1 1 0,1-1 0,-1 0 0,1 0 0,-1 0 0,1-1 0,-1 1 0,0-1 0,0 0 0,0 0 0,8-6 0,-8 4 0,0 1 0,1-1 0,-2 0 0,1 0 0,0-1 0,-1 1 0,0-1 0,0 0 0,0 0 0,-1 0 0,1 0 0,-1 0 0,0 0 0,-1-1 0,1 1 0,-1-1 0,0 1 0,-1-1 0,1 1 0,-1-1 0,0 0 0,-2-8 0,0 4 0,0 1 0,-1 0 0,0 0 0,-1 0 0,0 0 0,0 0 0,-1 1 0,0 0 0,-7-8 0,10 12 0,-1 0 0,0 0 0,-1 1 0,1-1 0,0 1 0,-1 0 0,0 0 0,0 0 0,0 0 0,0 1 0,0 0 0,-1 0 0,1 0 0,-1 0 0,1 1 0,-1-1 0,1 1 0,-1 1 0,-9-2 0,10 3-136,1-1-1,-1 1 1,1 0-1,-1 0 1,1 0-1,-1 1 1,1-1-1,0 1 0,-4 2 1,-8 7-6690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41.323"/>
    </inkml:context>
    <inkml:brush xml:id="br0">
      <inkml:brushProperty name="width" value="0.05" units="cm"/>
      <inkml:brushProperty name="height" value="0.05" units="cm"/>
    </inkml:brush>
  </inkml:definitions>
  <inkml:trace contextRef="#ctx0" brushRef="#br0">2 26 24575,'0'-19'0,"0"13"0,0 13 0,-1 87 0,2 104 0,2-179-1365,1-4-5461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42.283"/>
    </inkml:context>
    <inkml:brush xml:id="br0">
      <inkml:brushProperty name="width" value="0.05" units="cm"/>
      <inkml:brushProperty name="height" value="0.05" units="cm"/>
    </inkml:brush>
  </inkml:definitions>
  <inkml:trace contextRef="#ctx0" brushRef="#br0">206 127 24575,'0'0'0,"0"-1"0,0 0 0,0 1 0,0-1 0,0 1 0,0-1 0,0 1 0,0-1 0,0 1 0,-1-1 0,1 1 0,0-1 0,0 1 0,-1-1 0,1 1 0,0 0 0,-1-1 0,1 1 0,-1-1 0,1 1 0,0 0 0,-1-1 0,1 1 0,-1 0 0,1 0 0,-1-1 0,1 1 0,-1 0 0,1 0 0,-1 0 0,1-1 0,-1 1 0,1 0 0,-1 0 0,1 0 0,-1 0 0,1 0 0,-1 0 0,0 0 0,1 0 0,-1 0 0,1 1 0,-1-1 0,1 0 0,-1 0 0,0 1 0,-1-1 0,-1 1 0,1 0 0,-1 0 0,1 0 0,-1 0 0,1 0 0,0 1 0,-3 1 0,-3 7 0,0 0 0,1 1 0,0-1 0,0 1 0,2 1 0,-1-1 0,1 1 0,-5 20 0,-6 10 0,-69 171 0,122-347 0,-25 95 0,7-26 0,3 1 0,44-89 0,-64 148 0,1 0 0,0 0 0,0 1 0,0 0 0,1-1 0,6-5 0,-9 9 0,0 0 0,0 1 0,0-1 0,0 0 0,0 1 0,0-1 0,1 0 0,-1 1 0,0 0 0,0-1 0,0 1 0,1 0 0,-1-1 0,0 1 0,0 0 0,1 0 0,-1 0 0,0 0 0,1 0 0,-1 0 0,0 1 0,0-1 0,1 0 0,-1 1 0,0-1 0,0 1 0,0-1 0,1 1 0,-1-1 0,0 1 0,0 0 0,2 1 0,4 6 0,0 1 0,0 0 0,-1 0 0,0 0 0,0 1 0,-1 0 0,-1 0 0,7 20 0,1-2 0,142 335-1365,-147-344-5461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18.774"/>
    </inkml:context>
    <inkml:brush xml:id="br0">
      <inkml:brushProperty name="width" value="0.05" units="cm"/>
      <inkml:brushProperty name="height" value="0.05" units="cm"/>
    </inkml:brush>
  </inkml:definitions>
  <inkml:trace contextRef="#ctx0" brushRef="#br0">23 7 24575,'-3'-2'0,"-3"-2"0,-2 3 0,4 2 0,3 3 0,4 5 0,5 3 0,0 2 0,3 2 0,-1 5 0,-3 0 0,2 4 0,-2-1 0,-2 2 0,2 0 0,-1-2 0,-2-6-8191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42.609"/>
    </inkml:context>
    <inkml:brush xml:id="br0">
      <inkml:brushProperty name="width" value="0.05" units="cm"/>
      <inkml:brushProperty name="height" value="0.05" units="cm"/>
    </inkml:brush>
  </inkml:definitions>
  <inkml:trace contextRef="#ctx0" brushRef="#br0">22 68 24575,'-3'-3'0,"-4"-1"0,0-2 0,3-1 0,6 1 0,5 1 0,7 3 0,7-3 0,6 1 0,4 0 0,6 1 0,4-1 0,2-1 0,0 1 0,-6 0 0,-8 2-8191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43.861"/>
    </inkml:context>
    <inkml:brush xml:id="br0">
      <inkml:brushProperty name="width" value="0.05" units="cm"/>
      <inkml:brushProperty name="height" value="0.05" units="cm"/>
    </inkml:brush>
  </inkml:definitions>
  <inkml:trace contextRef="#ctx0" brushRef="#br0">28 123 24575,'1'0'0,"0"-1"0,0 1 0,1-1 0,-1 0 0,0 1 0,0-1 0,0 0 0,0 0 0,0 0 0,0 0 0,0 0 0,0 0 0,0 0 0,0 0 0,0 0 0,-1 0 0,1 0 0,0 0 0,-1-1 0,1 1 0,0-2 0,0 2 0,-1-1 0,1 0 0,0 1 0,-1-1 0,1 0 0,-1 0 0,0 1 0,1-1 0,-1 0 0,0 0 0,0 0 0,0 0 0,0 1 0,0-1 0,-1-2 0,1 4 0,0-1 0,-1 1 0,1 0 0,0 0 0,0 0 0,0-1 0,0 1 0,0 0 0,-1 0 0,1 0 0,0 0 0,0-1 0,0 1 0,0 0 0,-1 0 0,1 0 0,0 0 0,0 0 0,0 0 0,-1 0 0,1 0 0,0-1 0,0 1 0,-1 0 0,1 0 0,0 0 0,0 0 0,0 0 0,-1 0 0,1 0 0,0 0 0,0 1 0,-1-1 0,1 0 0,0 0 0,0 0 0,-9 8 0,-2 12 0,6-7 0,0 1 0,1 0 0,0 0 0,2 0 0,-1 0 0,2 0 0,0 1 0,1-1 0,0 1 0,1-1 0,3 16 0,-3-23 0,1 1 0,0-1 0,0 0 0,1 0 0,0 0 0,0 0 0,0 0 0,1-1 0,0 0 0,1 1 0,-1-2 0,1 1 0,0 0 0,1-1 0,-1 0 0,1 0 0,0-1 0,0 1 0,1-1 0,-1-1 0,1 1 0,13 4 0,-11-5 0,0-1 0,0 0 0,0-1 0,0 0 0,0 0 0,0 0 0,0-2 0,0 1 0,0-1 0,1 0 0,-1-1 0,0 0 0,-1 0 0,1-1 0,0 0 0,-1-1 0,0 0 0,0 0 0,0-1 0,0 0 0,0 0 0,-1-1 0,0 0 0,10-11 0,-11 10 0,0 0 0,0 0 0,-1 0 0,0-1 0,-1 1 0,0-1 0,0 0 0,-1-1 0,1 1 0,-2 0 0,1-1 0,-1 0 0,-1 1 0,1-1 0,-2 0 0,1 0 0,-1 0 0,0 0 0,-1 0 0,0 0 0,-1 0 0,0 1 0,0-1 0,-1 1 0,-5-13 0,4 12 0,-2-1 0,0 0 0,0 1 0,0 0 0,-1 1 0,-1 0 0,1 0 0,-1 0 0,-12-8 0,15 12 0,-1 0 0,0 1 0,0-1 0,0 1 0,0 0 0,0 1 0,0-1 0,-1 1 0,1 1 0,-1-1 0,0 1 0,1 0 0,-1 1 0,0-1 0,0 1 0,-8 2 0,13-2 12,0 0 1,-1 1-1,1 0 0,0-1 0,0 1 0,0 0 1,0 0-1,0 0 0,0 0 0,1 1 0,-1-1 1,0 0-1,1 1 0,-1-1 0,0 1 0,1 0 0,0-1 1,-1 1-1,1 0 0,0 0 0,0 0 0,0 0 1,0 0-1,1 0 0,-1 0 0,0 0 0,0 4 1,0 0-184,1-1 0,0 1 1,-1-1-1,2 1 0,-1-1 1,1 1-1,0-1 0,0 1 1,4 9-1,3 5-6655</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44.201"/>
    </inkml:context>
    <inkml:brush xml:id="br0">
      <inkml:brushProperty name="width" value="0.05" units="cm"/>
      <inkml:brushProperty name="height" value="0.05" units="cm"/>
    </inkml:brush>
  </inkml:definitions>
  <inkml:trace contextRef="#ctx0" brushRef="#br0">1 5 24575,'0'-3'0,"0"2"0,3 4 0,1 4 0,2 5 0,1 5 0,-1 6 0,1 4 0,0 4 0,-2 3 0,1 1 0,0 0 0,-1 0 0,-1 0 0,-2 0 0,-1-3 0,-1-8-8191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44.542"/>
    </inkml:context>
    <inkml:brush xml:id="br0">
      <inkml:brushProperty name="width" value="0.05" units="cm"/>
      <inkml:brushProperty name="height" value="0.05" units="cm"/>
    </inkml:brush>
  </inkml:definitions>
  <inkml:trace contextRef="#ctx0" brushRef="#br0">21 29 24575,'0'-2'0,"-3"-2"0,-1-3 0,-3 1 0,1-3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44.881"/>
    </inkml:context>
    <inkml:brush xml:id="br0">
      <inkml:brushProperty name="width" value="0.05" units="cm"/>
      <inkml:brushProperty name="height" value="0.05" units="cm"/>
    </inkml:brush>
  </inkml:definitions>
  <inkml:trace contextRef="#ctx0" brushRef="#br0">73 105 24575,'-4'-5'0,"-1"1"0,0 0 0,0 0 0,-11-7 0,16 11 0,-1-1 0,0 1 0,1-1 0,-1 1 0,0 0 0,0-1 0,1 1 0,-1-1 0,0 1 0,0 0 0,1 0 0,-1 0 0,0-1 0,0 1 0,0 0 0,0 0 0,1 0 0,-1 0 0,0 0 0,0 0 0,0 1 0,1-1 0,-1 0 0,0 0 0,0 1 0,0-1 0,1 0 0,-1 1 0,0-1 0,1 1 0,-1-1 0,0 1 0,1-1 0,-1 1 0,0-1 0,1 1 0,-1-1 0,1 1 0,-1 0 0,1 0 0,-1-1 0,1 1 0,0 0 0,-1 0 0,1-1 0,0 1 0,0 0 0,-1 1 0,-1 17 0,0 0 0,0 0 0,2 0 0,3 32 0,-1-30 0,-2-13 0,1-1 0,0 0 0,0 0 0,1 0 0,0 1 0,0-1 0,1-1 0,0 1 0,0 0 0,7 11 0,-7-15 0,-1 0 0,1 0 0,-1 0 0,1-1 0,0 1 0,0-1 0,0 0 0,0 0 0,1 0 0,-1 0 0,1 0 0,-1-1 0,1 0 0,-1 1 0,1-1 0,0-1 0,0 1 0,-1 0 0,1-1 0,0 0 0,0 0 0,6-1 0,0 0 0,0-1 0,0-1 0,-1 0 0,1 0 0,-1-1 0,1 0 0,-1-1 0,0 0 0,-1-1 0,1 1 0,-1-1 0,0-1 0,-1 0 0,0 0 0,0 0 0,0-1 0,-1 0 0,0 0 0,6-12 0,-7 12 0,-2 1 0,1-1 0,-1 0 0,0 0 0,0 0 0,-1-1 0,0 1 0,-1-1 0,0 1 0,0-13 0,-1 15 0,-1 0 0,0-1 0,0 1 0,0 0 0,-1 0 0,0 0 0,0 0 0,0 0 0,-1 0 0,0 0 0,0 1 0,-1-1 0,1 1 0,-9-9 0,8 10-47,0 0 0,-1 0 0,1 0 0,-1 1 0,1 0 0,-1 0 0,0 0 0,0 1 0,0-1-1,-1 1 1,1 0 0,0 1 0,-1-1 0,1 1 0,-1 0 0,0 1 0,1-1 0,-1 1 0,0 0 0,1 1 0,-1-1 0,1 1-1,-1 0 1,0 1 0,1-1 0,0 1 0,-1 0 0,-6 4 0,-2 2-6779</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45.216"/>
    </inkml:context>
    <inkml:brush xml:id="br0">
      <inkml:brushProperty name="width" value="0.05" units="cm"/>
      <inkml:brushProperty name="height" value="0.05" units="cm"/>
    </inkml:brush>
  </inkml:definitions>
  <inkml:trace contextRef="#ctx0" brushRef="#br0">1 15 24575,'0'-3'0,"0"-4"0,3 3 0,3 4 0,2 8 0,1 6 0,0 6 0,1 5 0,-1 8 0,-2 4 0,-3 1 0,-1-1 0,-2-5-8191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45.554"/>
    </inkml:context>
    <inkml:brush xml:id="br0">
      <inkml:brushProperty name="width" value="0.05" units="cm"/>
      <inkml:brushProperty name="height" value="0.05" units="cm"/>
    </inkml:brush>
  </inkml:definitions>
  <inkml:trace contextRef="#ctx0" brushRef="#br0">5 138 24575,'1'-6'0,"0"-1"0,1 0 0,0 0 0,0 1 0,0-1 0,1 1 0,-1 0 0,1-1 0,1 1 0,0 1 0,-1-1 0,2 0 0,-1 1 0,1 0 0,-1 0 0,1 0 0,6-4 0,-6 6 0,-1 0 0,0 0 0,1 0 0,-1 1 0,1 0 0,0 0 0,-1 0 0,1 0 0,0 1 0,8-2 0,-10 3 0,0 0 0,0-1 0,0 2 0,1-1 0,-1 0 0,0 1 0,0-1 0,0 1 0,0 0 0,0 0 0,0 0 0,0 0 0,0 1 0,0-1 0,-1 1 0,1 0 0,4 4 0,-5-5 0,0 1 0,0 1 0,0-1 0,0 0 0,0 0 0,-1 1 0,1-1 0,-1 1 0,1-1 0,-1 1 0,0 0 0,0 0 0,0-1 0,-1 1 0,1 0 0,0 6 0,-1-4 0,-1 0 0,1 0 0,-1 0 0,0 0 0,0 0 0,0 0 0,-1 0 0,-4 9 0,0-1 0,-1-1 0,0-1 0,-1 1 0,-1-1 0,0-1 0,-13 13 0,2-6 0,-26 17 0,-7 6 0,53-40 0,-1 1 0,0-1 0,1 0 0,-1 1 0,1-1 0,-1 1 0,1-1 0,-1 1 0,1 0 0,-1-1 0,1 1 0,-1-1 0,1 1 0,0 0 0,-1 0 0,1-1 0,0 1 0,0 0 0,-1-1 0,1 1 0,0 0 0,0 1 0,0-1 0,1-1 0,-1 1 0,0-1 0,1 1 0,-1-1 0,1 1 0,-1-1 0,1 0 0,-1 1 0,1-1 0,-1 0 0,1 1 0,0-1 0,-1 0 0,1 0 0,-1 1 0,1-1 0,0 0 0,-1 0 0,2 0 0,41 2 0,-38-2 0,103 6 255,-46 0-1875,-39-5-5206</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46.066"/>
    </inkml:context>
    <inkml:brush xml:id="br0">
      <inkml:brushProperty name="width" value="0.05" units="cm"/>
      <inkml:brushProperty name="height" value="0.05" units="cm"/>
    </inkml:brush>
  </inkml:definitions>
  <inkml:trace contextRef="#ctx0" brushRef="#br0">87 52 24575,'1'-2'0,"1"1"0,-1-1 0,0 1 0,0-1 0,0 0 0,0 1 0,-1-1 0,1 0 0,0 0 0,-1 0 0,1 1 0,-1-1 0,0 0 0,1 0 0,-1 0 0,0 0 0,0 0 0,0 0 0,0 0 0,-1 0 0,0-2 0,1 4 0,0-1 0,0 1 0,0-1 0,-1 1 0,1-1 0,0 1 0,0-1 0,-1 1 0,1-1 0,0 1 0,-1-1 0,1 1 0,0 0 0,-1-1 0,1 1 0,-1 0 0,1-1 0,-1 1 0,1 0 0,-1-1 0,1 1 0,-1 0 0,1 0 0,-1 0 0,1-1 0,-1 1 0,-1 0 0,1 1 0,0-1 0,0 0 0,-1 1 0,1-1 0,0 1 0,0-1 0,0 1 0,0-1 0,0 1 0,0 0 0,0 0 0,0-1 0,0 1 0,0 0 0,0 0 0,-1 1 0,-4 7 0,-1-1 0,1 1 0,1 0 0,-1 1 0,2 0 0,-1-1 0,1 1 0,-4 18 0,4-10 0,0 0 0,1 0 0,1 1 0,1 22 0,1-34 0,0 1 0,1 0 0,1-1 0,-1 1 0,1-1 0,0 1 0,1-1 0,0 0 0,0 0 0,0 0 0,1 0 0,5 6 0,-7-10 0,0-1 0,0 0 0,0 0 0,0 1 0,0-1 0,0-1 0,1 1 0,-1 0 0,1-1 0,-1 1 0,1-1 0,0 1 0,0-1 0,0 0 0,-1 0 0,1-1 0,0 1 0,0-1 0,0 1 0,0-1 0,0 0 0,0 0 0,0 0 0,0 0 0,0-1 0,0 1 0,0-1 0,0 0 0,0 0 0,0 0 0,-1 0 0,1 0 0,3-3 0,0 1 0,-1 0 0,1 0 0,0 0 0,0 1 0,0-1 0,7-1 0,-10 4 0,1 0 0,-1 0 0,0 0 0,0 0 0,0 0 0,0 1 0,0-1 0,0 1 0,0 0 0,0 0 0,0 0 0,0 0 0,4 3 0,-3-2 0,0 0 0,-1 0 0,0 1 0,1 0 0,-1-1 0,0 1 0,0 0 0,0 0 0,-1 1 0,1-1 0,-1 1 0,0-1 0,4 8 0,-6-10 0,1 1 0,-1-1 0,0 1 0,1-1 0,-1 1 0,0-1 0,0 1 0,0-1 0,0 1 0,0 0 0,0-1 0,0 1 0,-1-1 0,1 1 0,0-1 0,-1 1 0,1-1 0,-1 1 0,0-1 0,0 0 0,1 1 0,-1-1 0,0 0 0,0 1 0,0-1 0,0 0 0,-1 0 0,1 0 0,0 0 0,0 0 0,-1 0 0,1 0 0,0-1 0,-1 1 0,1 0 0,-1-1 0,1 1 0,-3 0 0,-6 2-273,0-1 0,0 0 0,1 0 0,-20 0 0,7-1-6553</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46.420"/>
    </inkml:context>
    <inkml:brush xml:id="br0">
      <inkml:brushProperty name="width" value="0.05" units="cm"/>
      <inkml:brushProperty name="height" value="0.05" units="cm"/>
    </inkml:brush>
  </inkml:definitions>
  <inkml:trace contextRef="#ctx0" brushRef="#br0">1 152 24575,'0'-3'0,"0"-4"0,3-3 0,1-4 0,2-1 0,4-2 0,5-1 0,7 4 0,5 0 0,3 0 0,3 2 0,2 4 0,-6 2-8191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47.263"/>
    </inkml:context>
    <inkml:brush xml:id="br0">
      <inkml:brushProperty name="width" value="0.05" units="cm"/>
      <inkml:brushProperty name="height" value="0.05" units="cm"/>
    </inkml:brush>
  </inkml:definitions>
  <inkml:trace contextRef="#ctx0" brushRef="#br0">1 38 24575,'3'-1'0,"1"0"0,-1 0 0,0 0 0,1 0 0,-1 0 0,0-1 0,0 1 0,0-1 0,0 0 0,0 0 0,3-3 0,-5 4 0,1-1 0,0 0 0,0 1 0,0 0 0,0-1 0,0 1 0,0 0 0,0 0 0,0 0 0,1 0 0,-1 0 0,0 1 0,1-1 0,-1 0 0,1 1 0,-1 0 0,0 0 0,1 0 0,-1 0 0,5 1 0,-6-1 0,0 1 0,0 0 0,0 0 0,0 0 0,0 0 0,0 0 0,0 0 0,-1 0 0,1 0 0,0 0 0,-1 0 0,1 1 0,0-1 0,-1 0 0,0 0 0,1 1 0,-1-1 0,0 0 0,1 1 0,-1 1 0,1 34 0,-1-27 0,0 51 0,13 93 0,-10-133 0,2 0 0,0 0 0,1 0 0,1-1 0,1 1 0,1-2 0,22 38 0,-25-48 0,1-1 0,0 0 0,0 0 0,1 0 0,0-1 0,0 0 0,1-1 0,16 10 0,-10-9 0,0 0 0,1 0 0,0-2 0,32 8 0,-7-7 0,0-1 0,-1-2 0,72-5 0,-70 0 0,-1-1 0,0-2 0,0-2 0,51-16 0,-90 22 13,-2 1-60,1 0-1,0 0 1,-1 0-1,1 0 1,-1 0-1,1 0 1,0-1-1,-1 1 1,1 0-1,-1-1 1,1 1-1,-1 0 0,1-1 1,-1 1-1,1 0 1,-1-1-1,1 1 1,-1-1-1,0 1 1,1-1-1,-1 1 1,1-1-1,-1 1 1,0-1-1,0 1 1,1-1-1,-1 0 0,0 0 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19.101"/>
    </inkml:context>
    <inkml:brush xml:id="br0">
      <inkml:brushProperty name="width" value="0.05" units="cm"/>
      <inkml:brushProperty name="height" value="0.05" units="cm"/>
    </inkml:brush>
  </inkml:definitions>
  <inkml:trace contextRef="#ctx0" brushRef="#br0">28 105 24575,'-3'-3'0,"0"0"0,1-1 0,-1 1 0,1-1 0,0 0 0,0 0 0,0 0 0,0 0 0,1 0 0,-3-9 0,4 12 0,0-1 0,-1 1 0,1-1 0,0 0 0,0 1 0,0-1 0,0 0 0,0 1 0,0-1 0,0 0 0,1 1 0,-1-1 0,1 1 0,-1-1 0,1 1 0,-1-1 0,1 1 0,0-1 0,0 1 0,0 0 0,0-1 0,0 1 0,0 0 0,0 0 0,0-1 0,0 1 0,1 0 0,-1 0 0,0 0 0,1 1 0,2-2 0,3-1 0,1 1 0,-1 1 0,1-1 0,0 1 0,0 1 0,0-1 0,-1 1 0,1 1 0,0 0 0,0 0 0,0 0 0,11 4 0,-7-1 0,1 0 0,-2 0 0,1 2 0,0-1 0,-1 1 0,20 15 0,-27-17 0,0-1 0,0 1 0,0 0 0,0 0 0,-1 0 0,0 0 0,0 0 0,0 1 0,-1 0 0,1-1 0,-1 1 0,0 0 0,-1 0 0,1 0 0,-1 0 0,1 9 0,-1-10 0,-1 0 0,0 0 0,-1 0 0,1 0 0,-1 0 0,0-1 0,0 1 0,0 0 0,0-1 0,-1 1 0,1 0 0,-1-1 0,0 0 0,0 1 0,0-1 0,0 0 0,-1 0 0,0 0 0,1 0 0,-1-1 0,0 1 0,0-1 0,-4 3 0,-1-1 43,0 1 0,0-2-1,0 1 1,0-1 0,-1 0-1,1-1 1,-11 2 0,-3 0-897,-37-1 1,32-2-5973</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48.128"/>
    </inkml:context>
    <inkml:brush xml:id="br0">
      <inkml:brushProperty name="width" value="0.05" units="cm"/>
      <inkml:brushProperty name="height" value="0.05" units="cm"/>
    </inkml:brush>
  </inkml:definitions>
  <inkml:trace contextRef="#ctx0" brushRef="#br0">1 4 24575,'0'-3'0,"3"2"0,0 4 0,4 8 0,3 7 0,0 6 0,0 9 0,3 4 0,-2 4 0,1 1 0,-2 2 0,-3-3 0,-3-3 0,-1-8-8191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48.482"/>
    </inkml:context>
    <inkml:brush xml:id="br0">
      <inkml:brushProperty name="width" value="0.05" units="cm"/>
      <inkml:brushProperty name="height" value="0.05" units="cm"/>
    </inkml:brush>
  </inkml:definitions>
  <inkml:trace contextRef="#ctx0" brushRef="#br0">50 41 24575,'0'-3'0,"0"0"0,0 0 0,-1 0 0,1 0 0,-1 0 0,0 0 0,-2-4 0,3 6 0,0 1 0,0-1 0,-1 1 0,1 0 0,0-1 0,0 1 0,-1 0 0,1-1 0,0 1 0,-1 0 0,1-1 0,0 1 0,-1 0 0,1 0 0,0 0 0,-1-1 0,1 1 0,-1 0 0,1 0 0,0 0 0,-1 0 0,1-1 0,-1 1 0,0 1 0,0-1 0,1 0 0,-1 0 0,0 1 0,0-1 0,1 0 0,-1 1 0,0-1 0,1 1 0,-1-1 0,0 1 0,1-1 0,-1 1 0,1-1 0,-1 1 0,1 0 0,-1-1 0,1 2 0,-4 4 0,1 0 0,0 0 0,0 0 0,1 0 0,0 1 0,0-1 0,1 1 0,-1-1 0,2 1 0,-1 0 0,1-1 0,-1 1 0,2 0 0,0 7 0,1 1 0,1-1 0,0 0 0,0 0 0,2 0 0,9 21 0,-9-25 0,1 0 0,1 0 0,0 0 0,1-1 0,-1 0 0,2 0 0,-1-1 0,1 0 0,1-1 0,-1 0 0,1 0 0,0-1 0,14 6 0,-18-9 0,0 0 0,0-1 0,1 0 0,-1-1 0,1 1 0,0-1 0,-1 0 0,1-1 0,0 0 0,-1 0 0,8-1 0,-9 0 0,0 0 0,0 0 0,-1-1 0,1 0 0,0 0 0,-1 0 0,1 0 0,-1-1 0,0 0 0,0 0 0,0 0 0,0 0 0,0 0 0,-1-1 0,1 0 0,2-4 0,-1 1 0,-1 0 0,0 0 0,0 0 0,-1-1 0,0 1 0,0-1 0,-1 0 0,0 1 0,0-1 0,-1-1 0,0 1 0,0 0 0,-1 0 0,0 0 0,-1 0 0,1 0 0,-3-9 0,1 6 0,-1 1 0,0-1 0,-1 1 0,0 0 0,0 0 0,-1 0 0,0 1 0,-1-1 0,0 1 0,0 1 0,-1-1 0,-11-9 0,15 14-65,-1 1 0,0 0 0,-1 0 0,1 1 0,0-1 0,-1 1 0,1 0 0,-1 0 0,0 0 0,0 1 0,0 0 0,0 0 0,0 0 0,0 0 0,0 1 0,0 0 0,0 0 0,0 0 0,0 1 0,-6 1 0,-2 3-6761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48.808"/>
    </inkml:context>
    <inkml:brush xml:id="br0">
      <inkml:brushProperty name="width" value="0.05" units="cm"/>
      <inkml:brushProperty name="height" value="0.05" units="cm"/>
    </inkml:brush>
  </inkml:definitions>
  <inkml:trace contextRef="#ctx0" brushRef="#br0">0 57 24575,'11'-10'0,"1"1"0,0 0 0,0 1 0,17-8 0,-28 15 0,0 1 0,0-1 0,0 1 0,-1 0 0,1-1 0,0 1 0,0 0 0,0-1 0,0 1 0,0 0 0,0 0 0,0 0 0,0 0 0,0 0 0,0 0 0,0 0 0,0 0 0,0 0 0,0 1 0,0-1 0,0 0 0,0 1 0,-1-1 0,1 0 0,0 1 0,1 0 0,0 1 0,-1-1 0,0 1 0,1 0 0,-1-1 0,0 1 0,0 0 0,0 0 0,-1 0 0,1 0 0,0-1 0,-1 1 0,1 3 0,1 5 0,-1 0 0,0 0 0,-1 0 0,-1 11 0,-13 68 0,-1 0 0,14-79 0,1 0 0,0 1 0,0-1 0,1 0 0,0 0 0,4 14 0,-4-21 0,0 0 0,0 0 0,0 0 0,1 0 0,-1 0 0,1 0 0,0 0 0,-1-1 0,1 1 0,0-1 0,1 0 0,-1 1 0,0-1 0,1 0 0,-1 0 0,5 2 0,-2-1 0,0-1 0,1 0 0,-1 0 0,1-1 0,-1 1 0,1-1 0,-1 0 0,11 0 0,5-1 0,1-2 0,0 0 0,37-9 0,-53 10 0,140-37-1365,-108 25-5461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49.445"/>
    </inkml:context>
    <inkml:brush xml:id="br0">
      <inkml:brushProperty name="width" value="0.05" units="cm"/>
      <inkml:brushProperty name="height" value="0.05" units="cm"/>
    </inkml:brush>
  </inkml:definitions>
  <inkml:trace contextRef="#ctx0" brushRef="#br0">101 12 24575,'0'-1'0,"0"1"0,0-1 0,0 1 0,0 0 0,0-1 0,0 1 0,0-1 0,0 1 0,0 0 0,0-1 0,0 1 0,0-1 0,-1 1 0,1 0 0,0-1 0,0 1 0,0 0 0,-1-1 0,1 1 0,0 0 0,0-1 0,-1 1 0,1 0 0,0 0 0,-1-1 0,1 1 0,0 0 0,-1 0 0,1-1 0,0 1 0,-1 0 0,1 0 0,0 0 0,-1 0 0,1 0 0,-1 0 0,1-1 0,0 1 0,-1 0 0,1 0 0,-1 0 0,1 0 0,-1 0 0,1 1 0,0-1 0,-1 0 0,1 0 0,-1 0 0,1 0 0,0 0 0,-1 0 0,1 1 0,0-1 0,-1 0 0,1 0 0,-1 1 0,-1 0 0,0 0 0,0 0 0,1 0 0,-1 1 0,0-1 0,0 1 0,1-1 0,-1 1 0,-1 2 0,-4 9 0,1 0 0,0 0 0,1 0 0,1 1 0,0-1 0,-2 20 0,-6 91 0,9-74 0,0-15 0,-7 192 0,11-204 0,1 0 0,1 0 0,0 0 0,2 0 0,1 0 0,1-1 0,16 35 0,-20-50 0,1 0 0,1-1 0,-1 0 0,1 0 0,0 0 0,0-1 0,1 0 0,0 0 0,0 0 0,0 0 0,0-1 0,1 0 0,0-1 0,0 1 0,0-1 0,0-1 0,0 1 0,15 2 0,2-1 0,1-1 0,0-1 0,0-1 0,38-3 0,34-9 0,0-4 0,120-34 0,-86 9-1365,-106 29-5461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49.832"/>
    </inkml:context>
    <inkml:brush xml:id="br0">
      <inkml:brushProperty name="width" value="0.05" units="cm"/>
      <inkml:brushProperty name="height" value="0.05" units="cm"/>
    </inkml:brush>
  </inkml:definitions>
  <inkml:trace contextRef="#ctx0" brushRef="#br0">26 81 24575,'-1'0'0,"0"0"0,0 0 0,1 0 0,-1-1 0,0 1 0,0 0 0,0 0 0,1-1 0,-1 1 0,0 0 0,0-1 0,1 1 0,-1-1 0,0 1 0,1-1 0,-1 1 0,1-1 0,-1 1 0,0-1 0,1 0 0,-1 1 0,1-1 0,0 0 0,-1 1 0,1-1 0,-1 0 0,1 0 0,0 1 0,0-1 0,-1 0 0,1 0 0,0 0 0,0 1 0,0-1 0,0 0 0,0 0 0,0 0 0,0 1 0,0-1 0,0 0 0,1 0 0,-1 0 0,0 1 0,0-1 0,1 0 0,-1 0 0,0 1 0,1-1 0,-1 0 0,1 0 0,-1 1 0,1-1 0,-1 1 0,1-1 0,0 0 0,-1 1 0,1-1 0,0 1 0,0-1 0,7-4 0,-1 1 0,1 0 0,0 0 0,0 0 0,1 1 0,-1 0 0,11-1 0,6-1 0,31-3 0,-50 8 0,0 0 0,0 0 0,0 0 0,1 1 0,-1 0 0,0 0 0,0 1 0,8 3 0,-12-5 0,0 1 0,-1-1 0,1 1 0,-1 0 0,1 0 0,-1 0 0,1 0 0,-1 0 0,0 0 0,0 0 0,1 0 0,-1 0 0,0 0 0,0 1 0,0-1 0,0 1 0,0-1 0,-1 1 0,1-1 0,0 1 0,-1-1 0,1 1 0,-1-1 0,1 1 0,-1 0 0,0-1 0,0 1 0,0 0 0,0-1 0,0 1 0,0 0 0,0-1 0,0 1 0,-1 0 0,0 2 0,-2 4 0,-1 0 0,0-1 0,0 1 0,-1-1 0,0 0 0,0 0 0,0 0 0,-1-1 0,0 1 0,-1-2 0,-8 7 0,-13 9 0,-42 23 0,59-37 0,-12 5 0,16-9 0,1 0 0,0 0 0,0 0 0,1 1 0,-1 0 0,1 0 0,0 0 0,-8 9 0,13-13 0,0 0 0,0 0 0,0 0 0,0 0 0,-1 1 0,1-1 0,0 0 0,0 0 0,0 1 0,0-1 0,0 0 0,0 0 0,0 0 0,0 1 0,0-1 0,0 0 0,0 0 0,0 1 0,0-1 0,0 0 0,0 0 0,0 0 0,0 1 0,0-1 0,0 0 0,0 0 0,1 0 0,-1 1 0,0-1 0,0 0 0,0 0 0,0 0 0,0 1 0,1-1 0,-1 0 0,0 0 0,0 0 0,12 4 0,17-2 0,-26-2 0,239-2-1365,-202 2-5461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50.280"/>
    </inkml:context>
    <inkml:brush xml:id="br0">
      <inkml:brushProperty name="width" value="0.05" units="cm"/>
      <inkml:brushProperty name="height" value="0.05" units="cm"/>
    </inkml:brush>
  </inkml:definitions>
  <inkml:trace contextRef="#ctx0" brushRef="#br0">1 153 24575,'0'13'0,"1"-1"0,1 1 0,0 0 0,1-1 0,5 14 0,27 62 0,-15-40 0,6 13 0,-15-37 0,-10-22 0,-3-9 0,-13-38 0,-16-75 0,26 95 0,2 1 0,1-1 0,1 0 0,3-48 0,-1 66 0,0-1 0,1 1 0,0 0 0,0-1 0,0 1 0,1 0 0,0 0 0,0 0 0,1 1 0,0-1 0,5-5 0,-7 9 0,1 0 0,-1 1 0,1-1 0,0 1 0,-1 0 0,1 0 0,0 0 0,1 0 0,-1 1 0,0-1 0,0 1 0,1 0 0,-1 0 0,0 0 0,1 0 0,-1 1 0,1-1 0,0 1 0,-1 0 0,1 0 0,-1 0 0,1 0 0,-1 1 0,1-1 0,3 2 0,4 2 0,0 0 0,0 0 0,0 1 0,-1 0 0,1 0 0,15 13 0,-22-15 0,1 0 0,-1 0 0,-1 1 0,1-1 0,0 1 0,-1 0 0,0 0 0,1 0 0,-2 1 0,1-1 0,0 1 0,-1-1 0,0 1 0,0 0 0,-1 0 0,1 0 0,0 7 0,-2-9-52,0 1-1,-1-1 1,0 0-1,1 1 1,-1-1-1,0 0 1,-1 1-1,1-1 1,-1 0-1,1 0 1,-1 0-1,0 0 1,0-1-1,0 1 1,0 0-1,-1-1 1,1 1-1,-1-1 1,0 0-1,1 0 0,-1 0 1,0 0-1,0-1 1,0 1-1,-5 1 1,-18 8-6774</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50.869"/>
    </inkml:context>
    <inkml:brush xml:id="br0">
      <inkml:brushProperty name="width" value="0.05" units="cm"/>
      <inkml:brushProperty name="height" value="0.05" units="cm"/>
    </inkml:brush>
  </inkml:definitions>
  <inkml:trace contextRef="#ctx0" brushRef="#br0">89 8 24575,'0'0'0,"0"0"0,0 0 0,0-1 0,0 1 0,0 0 0,0 0 0,0-1 0,0 1 0,0 0 0,0-1 0,0 1 0,0 0 0,0 0 0,-1-1 0,1 1 0,0 0 0,0 0 0,0-1 0,0 1 0,0 0 0,-1 0 0,1 0 0,0-1 0,0 1 0,0 0 0,-1 0 0,1 0 0,0 0 0,0-1 0,-1 1 0,1 0 0,0 0 0,0 0 0,-1 0 0,1 0 0,0 0 0,-1 0 0,1 0 0,0 0 0,0 0 0,-1 0 0,1 0 0,0 0 0,0 0 0,-1 0 0,1 0 0,0 0 0,-1 0 0,1 0 0,0 0 0,0 0 0,-1 1 0,1-1 0,0 0 0,0 0 0,0 0 0,-1 0 0,1 1 0,0-1 0,0 0 0,0 0 0,-1 1 0,-13 13 0,7 0 0,1 1 0,1 0 0,1 0 0,0 0 0,1 1 0,1 0 0,-1 16 0,-2 7 0,-7 47 0,5 1 0,3 0 0,9 103 0,-4-177 0,0-1 0,1 1 0,0-1 0,1 0 0,1 0 0,0 0 0,6 13 0,-7-20 0,0-1 0,0 1 0,0-1 0,0 1 0,1-1 0,0 0 0,0 0 0,0-1 0,0 1 0,1-1 0,-1 0 0,1 0 0,0 0 0,0-1 0,0 1 0,0-1 0,0-1 0,9 3 0,10 1 0,1-2 0,-1 0 0,1-2 0,41-3 0,102-18 0,-115 11 0,251-46-1365,-284 51-5461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51.376"/>
    </inkml:context>
    <inkml:brush xml:id="br0">
      <inkml:brushProperty name="width" value="0.05" units="cm"/>
      <inkml:brushProperty name="height" value="0.05" units="cm"/>
    </inkml:brush>
  </inkml:definitions>
  <inkml:trace contextRef="#ctx0" brushRef="#br0">1 174 24575,'-1'-10'0,"2"0"0,-1-1 0,1 1 0,1 0 0,4-16 0,-5 22 0,1 0 0,0 0 0,0 0 0,0 0 0,1 0 0,-1 1 0,1-1 0,0 1 0,0 0 0,0 0 0,0 0 0,1 0 0,-1 0 0,1 1 0,6-4 0,4-1 0,0 1 0,1 0 0,-1 1 0,1 1 0,0 0 0,1 1 0,-1 1 0,0 0 0,1 1 0,-1 1 0,1 0 0,-1 1 0,1 1 0,27 7 0,-41-9 0,0 1 0,1 0 0,-1-1 0,0 1 0,0 0 0,0 0 0,0 1 0,0-1 0,0 0 0,0 1 0,0-1 0,0 1 0,-1-1 0,1 1 0,-1 0 0,1 0 0,-1 0 0,0 0 0,0 0 0,1 0 0,-2 0 0,1 0 0,1 4 0,-2-2 0,0 0 0,0 0 0,0 0 0,-1 0 0,1-1 0,-1 1 0,0 0 0,0 0 0,-1 0 0,1-1 0,-1 1 0,1-1 0,-5 6 0,-5 8 0,-2-1 0,0 0 0,0-1 0,-2 0 0,-21 17 0,35-32 0,0 1 0,0-1 0,1 1 0,-1-1 0,0 1 0,0 0 0,1 0 0,-1-1 0,0 1 0,1 0 0,-1 0 0,1-1 0,-1 1 0,1 0 0,-1 0 0,1 0 0,0 0 0,0 0 0,-1 0 0,1 0 0,0 0 0,0 0 0,0 0 0,0 0 0,0 0 0,0 0 0,0 0 0,0 0 0,0 0 0,1-1 0,-1 1 0,0 0 0,0 0 0,1 0 0,-1 0 0,1 0 0,-1 0 0,1 0 0,-1-1 0,1 1 0,0 0 0,-1 0 0,1-1 0,0 1 0,0-1 0,-1 1 0,3 1 0,4 2 0,1 1 0,0-1 0,0-1 0,13 5 0,-8-3 0,17 7 0,-13-7 0,0 2 0,-1 0 0,0 1 0,22 15 0,-37-22 0,1 0 0,-1 0 0,0 0 0,1 1 0,-1-1 0,0 0 0,0 0 0,0 1 0,0-1 0,0 1 0,0-1 0,0 1 0,0-1 0,0 1 0,-1-1 0,1 1 0,-1 0 0,1-1 0,-1 1 0,0 0 0,0 0 0,0 2 0,0-1 0,-1-1 0,0 0 0,0 0 0,1 1 0,-2-1 0,1 0 0,0 0 0,0 0 0,-1 0 0,1 0 0,-1 0 0,1-1 0,-1 1 0,-3 2 0,-4 2 0,0 1 0,0-2 0,-1 1 0,0-1 0,0-1 0,-11 4 0,3-2 86,-1-1-1,0-1 0,-38 3 1,47-6-257,0-1 0,0 0 1,0-1-1,0 0 0,0-1 1,0 0-1,1 0 0,-1-1 1,-13-6-1,4-2-6655</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51.863"/>
    </inkml:context>
    <inkml:brush xml:id="br0">
      <inkml:brushProperty name="width" value="0.05" units="cm"/>
      <inkml:brushProperty name="height" value="0.05" units="cm"/>
    </inkml:brush>
  </inkml:definitions>
  <inkml:trace contextRef="#ctx0" brushRef="#br0">0 53 24575,'2'-1'0,"0"0"0,0 0 0,0 0 0,0 0 0,0 0 0,0 0 0,0 1 0,1-1 0,-1 1 0,0-1 0,0 1 0,1 0 0,-1 0 0,0 0 0,0 0 0,1 1 0,-1-1 0,0 0 0,0 1 0,4 1 0,-4 0 0,0-1 0,-1 1 0,1 0 0,0 0 0,-1 0 0,1 0 0,-1 0 0,0 0 0,1 0 0,-1 1 0,0-1 0,-1 0 0,1 1 0,0-1 0,0 1 0,-1-1 0,0 1 0,1 2 0,5 33 0,20 66 0,-22-89 0,2-1 0,0 0 0,0 0 0,1 0 0,1-1 0,0 0 0,14 17 0,-19-27 0,-1-1 0,1 1 0,-1 0 0,1-1 0,0 0 0,0 0 0,0 0 0,0 0 0,0 0 0,1-1 0,-1 1 0,1-1 0,-1 0 0,1 0 0,-1 0 0,5 0 0,-4-1 0,-1 0 0,0 0 0,0-1 0,0 0 0,0 1 0,0-1 0,0 0 0,0 0 0,0-1 0,0 1 0,-1-1 0,1 1 0,0-1 0,-1 0 0,0 0 0,1 0 0,-1 0 0,0-1 0,2-2 0,8-10 0,-1-2 0,-1 1 0,0-1 0,14-36 0,-24 51 0,1 0 0,0 1 0,0-1 0,-1 0 0,1 1 0,0-1 0,0 1 0,1 0 0,-1-1 0,0 1 0,0 0 0,1-1 0,-1 1 0,1 0 0,1-1 0,-2 2 0,-1 0 0,1 0 0,0 0 0,0 0 0,0 0 0,0 0 0,-1 0 0,1 0 0,0 1 0,0-1 0,0 0 0,0 1 0,-1-1 0,1 0 0,0 1 0,0-1 0,-1 1 0,1-1 0,0 1 0,-1-1 0,1 1 0,-1-1 0,1 1 0,0 0 0,-1-1 0,1 1 0,-1 0 0,0 0 0,1-1 0,-1 1 0,0 0 0,1 0 0,-1 1 0,12 22 0,-9-16 0,1 1 0,1 0 0,0-1 0,0 0 0,9 11 0,-12-17 0,0 0 0,0-1 0,0 1 0,0 0 0,1-1 0,-1 0 0,0 1 0,1-1 0,-1 0 0,1 0 0,-1 0 0,1-1 0,0 1 0,-1 0 0,1-1 0,0 0 0,-1 0 0,1 0 0,0 0 0,-1 0 0,1 0 0,0-1 0,-1 1 0,4-2 0,2-1 0,-1 0 0,1 0 0,-1-1 0,0 0 0,0 0 0,-1 0 0,1-1 0,-1 0 0,0-1 0,-1 1 0,1-1 0,-1 0 0,0-1 0,0 1 0,6-13 0,-2 2 0,-1 0 0,0-1 0,-1 1 0,-1-1 0,6-30 0,-11 42 0,0 1 0,-1-1 0,1 1 0,-1 0 0,0-1 0,0 1 0,-1-1 0,1 1 0,-3-10 0,2 12 0,-1 1 0,1-1 0,0 1 0,-1-1 0,1 1 0,-1 0 0,1 0 0,-1-1 0,0 1 0,0 1 0,0-1 0,0 0 0,-1 0 0,1 1 0,0-1 0,-1 1 0,1 0 0,-1-1 0,1 1 0,-6-1 0,-12-3-1365,1 2-5461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52.355"/>
    </inkml:context>
    <inkml:brush xml:id="br0">
      <inkml:brushProperty name="width" value="0.05" units="cm"/>
      <inkml:brushProperty name="height" value="0.05" units="cm"/>
    </inkml:brush>
  </inkml:definitions>
  <inkml:trace contextRef="#ctx0" brushRef="#br0">15 13 24575,'-1'0'0,"0"0"0,0-1 0,0 1 0,0 0 0,0 0 0,0-1 0,1 1 0,-1-1 0,0 1 0,0-1 0,0 1 0,0-1 0,1 0 0,-2 0 0,1-4 0,10 5 0,4 2 0,0 1 0,-1 1 0,1 0 0,-1 1 0,0 0 0,16 9 0,65 47 0,-74-48 0,-2 1 0,0 1 0,0 1 0,-2 0 0,0 1 0,0 1 0,-2 0 0,0 1 0,10 23 0,-16-29 0,-1 0 0,-1 0 0,0 1 0,-1 0 0,0 0 0,-1 0 0,-1 0 0,0 0 0,-1 1 0,0-1 0,-2 1 0,1-1 0,-2 1 0,0-1 0,-5 20 0,-9 10 0,11-33 0,0 0 0,2 1 0,-1-1 0,1 0 0,-2 22 0,5-30 0,1-1 0,-1 0 0,1 1 0,0-1 0,-1 0 0,1 0 0,0 0 0,0 0 0,0 0 0,1 0 0,-1 0 0,0 0 0,1 0 0,-1 0 0,1-1 0,0 1 0,-1-1 0,1 1 0,0-1 0,0 1 0,0-1 0,0 0 0,0 0 0,1 0 0,-1 0 0,3 0 0,5 3 0,1-1 0,-1 0 0,1-1 0,13 1 0,58 3 0,1-5 0,-1-2 0,156-25 0,-198 19-455,1-3 0,66-23 0,-62 15-6371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19.458"/>
    </inkml:context>
    <inkml:brush xml:id="br0">
      <inkml:brushProperty name="width" value="0.05" units="cm"/>
      <inkml:brushProperty name="height" value="0.05" units="cm"/>
    </inkml:brush>
  </inkml:definitions>
  <inkml:trace contextRef="#ctx0" brushRef="#br0">304 52 24575,'0'-2'0,"-1"0"0,1 0 0,-1 0 0,1 0 0,-1 0 0,0 0 0,0 0 0,0 0 0,0 0 0,0 1 0,0-1 0,0 1 0,-1-1 0,1 0 0,0 1 0,-1 0 0,1-1 0,-1 1 0,0 0 0,0 0 0,1 0 0,-1 0 0,0 0 0,0 0 0,0 1 0,0-1 0,0 1 0,-2-1 0,-8-2 0,0 0 0,0 1 0,-16 0 0,15 1 0,-1 1 0,1 1 0,0 0 0,-1 1 0,-18 4 0,24-4 0,1 1 0,-1-1 0,0 2 0,1-1 0,-1 1 0,1 0 0,0 0 0,0 1 0,1 0 0,-7 6 0,12-10 0,-1 0 0,1 1 0,0-1 0,0 1 0,0-1 0,0 1 0,0-1 0,0 1 0,0 0 0,1-1 0,-1 1 0,0 0 0,1 0 0,0 0 0,-1-1 0,1 1 0,0 0 0,0 0 0,0 0 0,0 0 0,0 2 0,1-1 0,0 1 0,1-1 0,-1 0 0,1 0 0,-1 0 0,1 0 0,0 0 0,0 0 0,0-1 0,5 6 0,1 0 0,1-1 0,0 0 0,1 0 0,-1 0 0,21 9 0,37 8 0,-48-17 0,1 0 0,31 16 0,-50-22 0,0-1 0,1 1 0,-1 0 0,0 0 0,0 0 0,1 0 0,-1 0 0,0 0 0,0 0 0,0 0 0,0 0 0,0 0 0,0 1 0,-1-1 0,1 0 0,0 1 0,-1-1 0,1 0 0,0 3 0,-1-2 0,0-1 0,-1 0 0,1 0 0,0 0 0,-1 0 0,1 0 0,-1 0 0,1 0 0,-1 0 0,0 0 0,1 0 0,-1 0 0,0 0 0,0 0 0,1 0 0,-1-1 0,0 1 0,0 0 0,0 0 0,0-1 0,0 1 0,0-1 0,0 1 0,-1-1 0,-1 1 0,-18 8-455,-1-2 0,-38 8 0,20-7-6371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52.710"/>
    </inkml:context>
    <inkml:brush xml:id="br0">
      <inkml:brushProperty name="width" value="0.05" units="cm"/>
      <inkml:brushProperty name="height" value="0.05" units="cm"/>
    </inkml:brush>
  </inkml:definitions>
  <inkml:trace contextRef="#ctx0" brushRef="#br0">9 1 24575,'3'0'0,"5"1"0,-12 7 0,-1-1 0,4-5 0,-1 1 0,1-1 0,0 1 0,0-1 0,0 1 0,0 0 0,1-1 0,-1 1 0,1 0 0,-1 0 0,1 0 0,0 0 0,0-1 0,0 1 0,1 0 0,-1 0 0,0 0 0,1-1 0,0 1 0,0 0 0,0 0 0,0-1 0,0 1 0,1-1 0,1 3 0,5 7 0,1 0 0,0 0 0,19 18 0,-7-9 0,2 2 0,-17-17 0,0-1 0,-1 1 0,1 0 0,-1 0 0,0 0 0,0 1 0,-1-1 0,0 1 0,6 14 0,-9-19 10,-1 0-1,0 0 1,1 0-1,-1-1 1,0 1-1,0 0 1,0 0-1,0 0 1,-1 0-1,1 0 1,0-1-1,-1 1 1,1 0-1,-1 0 0,1-1 1,-1 1-1,0 0 1,0-1-1,0 1 1,0-1-1,0 1 1,0-1-1,-1 1 1,1-1-1,0 0 1,-1 1-1,1-1 1,-1 0-1,1 0 1,-1 0-1,1 0 1,-1 0-1,0-1 1,0 1-1,-2 0 1,-1 1-142,0-1 1,1 0 0,-1-1-1,0 1 1,0-1 0,0 0 0,0 0-1,1 0 1,-1-1 0,0 0 0,0 0-1,-6-2 1,-12-7-6695</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53.049"/>
    </inkml:context>
    <inkml:brush xml:id="br0">
      <inkml:brushProperty name="width" value="0.05" units="cm"/>
      <inkml:brushProperty name="height" value="0.05" units="cm"/>
    </inkml:brush>
  </inkml:definitions>
  <inkml:trace contextRef="#ctx0" brushRef="#br0">1 146 24575,'2'-6'0,"8"-5"0,4-6 0,3-3 0,4 2 0,2 1 0,3 3 0,2 2 0,2 2 0,3 3 0,0 3 0,1-1 0,-5 0-8191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53.389"/>
    </inkml:context>
    <inkml:brush xml:id="br0">
      <inkml:brushProperty name="width" value="0.05" units="cm"/>
      <inkml:brushProperty name="height" value="0.05" units="cm"/>
    </inkml:brush>
  </inkml:definitions>
  <inkml:trace contextRef="#ctx0" brushRef="#br0">70 1 24575,'-29'34'0,"24"-26"0,0-1 0,0 1 0,1 0 0,0 0 0,1 1 0,0-1 0,0 1 0,1 0 0,0 0 0,-2 11 0,4-16 0,0 1 0,0-1 0,0 1 0,0-1 0,0 0 0,1 1 0,0-1 0,0 0 0,0 1 0,0-1 0,1 0 0,0 0 0,0 0 0,0 0 0,0 0 0,0 0 0,1-1 0,0 1 0,0-1 0,0 0 0,0 0 0,6 5 0,4-1 0,-1 0 0,1-1 0,0 0 0,26 7 0,-28-11 0,-1 1 0,0 0 0,0 1 0,0 0 0,-1 1 0,1 0 0,-1 1 0,0-1 0,14 14 0,-22-18 0,0 0 0,1 0 0,-1 1 0,0-1 0,0 0 0,0 1 0,0-1 0,-1 1 0,1 0 0,0-1 0,-1 1 0,1 0 0,-1-1 0,1 1 0,-1 0 0,0-1 0,0 1 0,1 0 0,-1 0 0,-1-1 0,1 1 0,0 0 0,0 0 0,-1-1 0,1 1 0,-1 0 0,1-1 0,-1 1 0,0 0 0,1-1 0,-1 1 0,0-1 0,0 1 0,0-1 0,0 0 0,-1 1 0,1-1 0,0 0 0,-1 0 0,1 0 0,-2 1 0,-3 3 0,0-1 0,0-1 0,0 1 0,-1-1 0,1 0 0,-1 0 0,0-1 0,-14 3 0,13-4 38,0 0 0,0 0 0,-1-1 0,1 0 0,0-1 0,0 0 0,0 0 0,-12-3 0,15 2-145,1 1 0,0-1 1,-1 0-1,1 0 0,0-1 1,0 1-1,0-1 0,0 0 1,0 0-1,1 0 0,-1 0 1,1-1-1,0 1 0,0-1 1,-5-7-1,-2-11-6719</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53.826"/>
    </inkml:context>
    <inkml:brush xml:id="br0">
      <inkml:brushProperty name="width" value="0.05" units="cm"/>
      <inkml:brushProperty name="height" value="0.05" units="cm"/>
    </inkml:brush>
  </inkml:definitions>
  <inkml:trace contextRef="#ctx0" brushRef="#br0">88 93 24575,'0'-5'0,"0"0"0,0 0 0,0 0 0,1 0 0,0 0 0,0 0 0,0 0 0,3-7 0,-2 9 0,0 1 0,-1 0 0,1-1 0,0 1 0,0 0 0,0 0 0,0 0 0,1 0 0,-1 0 0,0 1 0,1-1 0,-1 1 0,1-1 0,0 1 0,4-2 0,-1 1 0,-1 1 0,0-1 0,1 1 0,-1 0 0,8-1 0,-12 2 0,0 0 0,-1 0 0,1 0 0,0 0 0,0 0 0,0 0 0,0 0 0,0 0 0,0 1 0,-1-1 0,1 0 0,0 0 0,0 1 0,0-1 0,0 1 0,-1-1 0,1 1 0,0-1 0,-1 1 0,1-1 0,0 1 0,-1-1 0,1 1 0,0 0 0,-1-1 0,1 1 0,-1 0 0,1 0 0,-1-1 0,0 1 0,1 0 0,-1 0 0,0 0 0,0 0 0,1-1 0,-1 1 0,0 0 0,0 0 0,0 0 0,0 0 0,0 0 0,0 0 0,-1 1 0,0 2 0,0 0 0,-1 0 0,0-1 0,0 1 0,0-1 0,0 1 0,-1-1 0,1 0 0,-1 0 0,0 0 0,0 0 0,-5 4 0,-11 13 0,-1 9 0,2 0 0,1 1 0,2 1 0,1 1 0,1 0 0,1 1 0,-6 34 0,12-44 0,2 0 0,0 0 0,1 0 0,2 0 0,1 40 0,0-62 19,0 1 0,1-1 0,-1 1 0,0 0 0,1-1 0,-1 1 0,1-1 0,-1 1 0,1-1 0,0 1 0,-1-1 0,1 0 0,0 1 0,0-1 0,0 0 0,0 0 0,2 2 0,-3-3-68,1 0 0,0 1 0,0-1 1,-1 0-1,1 0 0,0 0 0,0 0 0,-1 0 1,1 0-1,0 0 0,0 0 0,0 0 1,-1 0-1,1 0 0,0 0 0,0 0 1,-1 0-1,1-1 0,0 1 0,0 0 1,-1-1-1,1 1 0,0-1 0,-1 1 1,1 0-1,0-1 0,-1 0 0,1 1 1,-1-1-1,1 1 0,-1-1 0,1 0 0,-1 1 1,1-2-1,7-9-6777</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54.165"/>
    </inkml:context>
    <inkml:brush xml:id="br0">
      <inkml:brushProperty name="width" value="0.05" units="cm"/>
      <inkml:brushProperty name="height" value="0.05" units="cm"/>
    </inkml:brush>
  </inkml:definitions>
  <inkml:trace contextRef="#ctx0" brushRef="#br0">6 242 24575,'3'-9'0,"0"0"0,0 0 0,0-1 0,-1 1 0,1-20 0,4-14 0,-5 35 0,0-1 0,1 0 0,0 1 0,0-1 0,1 1 0,0 0 0,8-11 0,-10 15 0,1 1 0,1-1 0,-1 1 0,0 0 0,1 0 0,-1 1 0,1-1 0,0 1 0,0-1 0,0 1 0,0 0 0,1 1 0,-1-1 0,0 1 0,1 0 0,7-2 0,2 1 0,1 1 0,0 0 0,-1 1 0,1 1 0,0 0 0,0 1 0,-1 0 0,1 1 0,17 7 0,-25-8 0,0 1 0,-1 0 0,1 1 0,-1-1 0,1 1 0,-1 1 0,0-1 0,-1 1 0,1 0 0,-1 0 0,0 0 0,0 1 0,-1 0 0,1 0 0,-1 0 0,-1 1 0,1-1 0,-1 1 0,0 0 0,2 9 0,-3-11 0,-2-1 0,1 0 0,0 0 0,-1 1 0,0-1 0,0 0 0,0 0 0,0 1 0,-1-1 0,0 0 0,0 0 0,0 1 0,0-1 0,0 0 0,-1 0 0,0 0 0,0-1 0,0 1 0,0 0 0,-1-1 0,1 1 0,-1-1 0,0 0 0,0 0 0,0 0 0,-1 0 0,1-1 0,-7 5 0,-1-1 0,0 0 0,-1 0 0,0-1 0,0 0 0,0-1 0,-1 0 0,1-1 0,-18 2 0,4-3-273,0 0 0,0-2 0,0-1 0,-50-8 0,19-3-6553</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56.864"/>
    </inkml:context>
    <inkml:brush xml:id="br0">
      <inkml:brushProperty name="width" value="0.05" units="cm"/>
      <inkml:brushProperty name="height" value="0.05" units="cm"/>
    </inkml:brush>
  </inkml:definitions>
  <inkml:trace contextRef="#ctx0" brushRef="#br0">1447 105 24575,'0'-4'0,"0"0"0,0 1 0,-1-1 0,0 0 0,1 1 0,-1-1 0,0 1 0,-1-1 0,1 1 0,0-1 0,-1 1 0,0 0 0,0 0 0,0 0 0,-4-5 0,2 4 0,0 1 0,0-1 0,-1 1 0,1 0 0,-1 0 0,0 1 0,1-1 0,-1 1 0,-9-3 0,-1 2 0,0-1 0,0 2 0,1 0 0,-2 1 0,1 1 0,-28 2 0,4 4 0,-1 1 0,1 2 0,0 2 0,-72 31 0,50-14 0,2 2 0,-68 48 0,70-37-28,2 3-1,2 2 1,1 2 0,3 2-1,2 2 1,3 3-1,2 1 1,2 2-1,3 2 1,-51 110-1,57-95-2,3 1 0,4 1 0,2 1-1,5 1 1,2 1 0,4 0 0,4 0-1,3 1 1,8 87 0,4-78-57,4-1 0,5-1 0,3 0 0,4-1 0,4-1 0,3-2-1,4 0 1,4-3 0,80 125 0,-55-111 29,5-4-1,3-2 0,5-3 1,3-4-1,3-4 0,4-3 1,113 74-1,-143-110 7,3-4-1,0-2 1,3-2 0,0-4-1,103 30 1,-113-43 31,0-3 1,1-2-1,0-2 1,0-3-1,1-2 1,-1-3-1,86-11 1,-59-2 21,-1-4 0,0-4 0,-2-3 0,0-3 0,100-53 0,-96 38 0,-3-5 0,-2-2 0,-2-4 0,107-100 0,-131 104 0,-3-2 0,-3-1 0,-1-3 0,-3-2 0,-3-1 0,53-111 0,-65 111 0,-3-1 0,-3-1 0,-2-1 0,-3 0 0,-3-1 0,-3-1 0,3-102 0,-13 98-65,-3 1 0,-3 0 0,-3 1 0,-3-1 0,-2 2 0,-4 0 0,-2 1 0,-54-111 0,34 99-18,-2 2-1,-4 2 1,-3 2-1,-3 2 1,-3 2-1,-95-85 1,72 82-2,-4 4 1,-2 4 0,-3 3 0,-2 4 0,-2 4-1,-3 5 1,-1 3 0,-150-43 0,94 44-3705</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00.372"/>
    </inkml:context>
    <inkml:brush xml:id="br0">
      <inkml:brushProperty name="width" value="0.05" units="cm"/>
      <inkml:brushProperty name="height" value="0.05" units="cm"/>
    </inkml:brush>
  </inkml:definitions>
  <inkml:trace contextRef="#ctx0" brushRef="#br0">1 478 24575,'238'-18'0,"-132"6"0,1007-63-3415,-861 61 3083,1715-83-3616,220-13-677,-139-4 5680,-2026 113-958,265-16 2292,-99 0 1956,-178 15-1566,-26 2-1672,-29 2-636,-89 26-1759,114-25-5538</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00.712"/>
    </inkml:context>
    <inkml:brush xml:id="br0">
      <inkml:brushProperty name="width" value="0.05" units="cm"/>
      <inkml:brushProperty name="height" value="0.05" units="cm"/>
    </inkml:brush>
  </inkml:definitions>
  <inkml:trace contextRef="#ctx0" brushRef="#br0">1 0 24575,'3'0'0,"3"0"0,5 0 0,2 3 0,6 4 0,1 3 0,5 4 0,-1 4 0,0 3 0,-2 3 0,-5 7 0,-8 3 0,-11 5 0,-14 1 0,-16 0 0,-3-6-8191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01.353"/>
    </inkml:context>
    <inkml:brush xml:id="br0">
      <inkml:brushProperty name="width" value="0.05" units="cm"/>
      <inkml:brushProperty name="height" value="0.05" units="cm"/>
    </inkml:brush>
  </inkml:definitions>
  <inkml:trace contextRef="#ctx0" brushRef="#br0">31 465 24575,'0'-1'0,"0"0"0,0 0 0,0 0 0,0 0 0,0 0 0,0 0 0,0 0 0,0 0 0,1 0 0,-1 0 0,0 0 0,1 0 0,-1 0 0,1 1 0,0-3 0,-1 3 0,1 0 0,-1 0 0,0 0 0,1-1 0,-1 1 0,0 0 0,1 0 0,-1 0 0,0 0 0,0 0 0,1 0 0,-1 0 0,0 0 0,1 0 0,-1 0 0,0 0 0,1 1 0,-1-1 0,0 0 0,1 0 0,-1 0 0,0 0 0,0 0 0,1 0 0,-1 1 0,0-1 0,0 0 0,1 0 0,-1 0 0,0 1 0,2 1 0,0 0 0,0 0 0,-1 0 0,1 1 0,-1-1 0,1 0 0,-1 1 0,0-1 0,0 1 0,1 4 0,2 24 0,-1 0 0,-2 1 0,-3 41 0,0-13 0,2-55 0,-3 30 0,-1-32 0,-2-9 0,-1-10 0,-3-17 0,1 1 0,2-2 0,-5-45 0,6-104 0,16 29 0,-7 133 0,1 0 0,1 0 0,1 1 0,1-1 0,11-21 0,-16 37 0,0 1 0,0-1 0,1 1 0,0 0 0,0-1 0,0 2 0,1-1 0,-1 0 0,1 1 0,0-1 0,0 1 0,0 0 0,1 0 0,-1 1 0,0-1 0,7-1 0,-7 3 0,0 0 0,-1 0 0,1 1 0,0 0 0,0-1 0,-1 1 0,1 1 0,0-1 0,0 0 0,-1 1 0,1 0 0,-1 0 0,1 0 0,0 0 0,-1 1 0,0 0 0,1-1 0,-1 1 0,0 0 0,0 0 0,0 1 0,4 3 0,1 2 0,0 1 0,-1-1 0,0 1 0,-1 1 0,0-1 0,0 1 0,-1 0 0,0 0 0,-1 1 0,0 0 0,0-1 0,2 17 0,-4-18 0,-1 0 0,0 0 0,0 0 0,0 0 0,-2 0 0,1 1 0,-1-1 0,0 0 0,-1 0 0,0 0 0,0 0 0,-1-1 0,0 1 0,-1-1 0,-7 14 0,8-18 22,0 1-1,0-1 0,-1 0 1,0-1-1,1 1 0,-1-1 1,-1 0-1,1 0 0,0 0 1,-1 0-1,0-1 0,1 1 1,-1-1-1,0-1 0,-8 3 1,10-3-79,1-1 0,-1 0 0,0 1 0,0-1 0,0 0 0,0 0 0,1-1 0,-1 1 1,0-1-1,0 1 0,0-1 0,1 0 0,-1 0 0,0 0 0,1 0 0,-1-1 0,1 1 1,-1-1-1,1 1 0,0-1 0,0 0 0,0 0 0,0 0 0,0 0 0,0 0 1,0-1-1,1 1 0,-1 0 0,-1-4 0,-4-10-6769</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01.707"/>
    </inkml:context>
    <inkml:brush xml:id="br0">
      <inkml:brushProperty name="width" value="0.05" units="cm"/>
      <inkml:brushProperty name="height" value="0.05" units="cm"/>
    </inkml:brush>
  </inkml:definitions>
  <inkml:trace contextRef="#ctx0" brushRef="#br0">0 5 24575,'3'0'0,"-1"0"0,0 0 0,0 0 0,0 0 0,0 1 0,1-1 0,-1 1 0,0-1 0,0 1 0,0 0 0,0-1 0,0 1 0,0 0 0,0 0 0,-1 1 0,1-1 0,2 2 0,-2-1 0,-1 1 0,1-1 0,-1 1 0,0-1 0,0 1 0,0-1 0,0 1 0,0 0 0,0-1 0,-1 1 0,1 0 0,-1 0 0,0 3 0,2 94 0,-2-63 0,6 56 0,-5-82 0,1 1 0,1 0 0,0-1 0,1 0 0,0 0 0,1 0 0,0 0 0,12 18 0,-13-24 0,0 0 0,0 0 0,1 0 0,-1-1 0,1 1 0,0-1 0,0-1 0,0 1 0,1-1 0,-1 0 0,1 0 0,8 3 0,-5-3 0,0-1 0,1 0 0,-1 0 0,1-1 0,0 0 0,-1-1 0,16 0 0,-9-2 0,-1 0 0,1-1 0,-1-1 0,0 0 0,-1-1 0,1-1 0,-1 0 0,0-1 0,25-16 0,-32 18 0,0-1 0,0 1 0,-1-1 0,0 0 0,-1-1 0,1 1 0,-1-1 0,0 0 0,-1-1 0,0 1 0,0-1 0,0 0 0,-1 0 0,0 0 0,-1 0 0,0 0 0,2-17 0,-3 15 0,-1 0 0,-1 0 0,1 1 0,-2-1 0,1 0 0,-1 0 0,-1 1 0,1-1 0,-2 1 0,1 0 0,-1 0 0,-1 0 0,0 0 0,0 1 0,-8-11 0,4 10-85,0-1 0,0 1-1,0 1 1,-2 0 0,1 0-1,-1 1 1,0 0 0,0 1-1,0 0 1,-1 1 0,0 0-1,0 1 1,-1 0 0,1 1-1,-20-3 1,5 4-6741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20.369"/>
    </inkml:context>
    <inkml:brush xml:id="br0">
      <inkml:brushProperty name="width" value="0.05" units="cm"/>
      <inkml:brushProperty name="height" value="0.05" units="cm"/>
    </inkml:brush>
  </inkml:definitions>
  <inkml:trace contextRef="#ctx0" brushRef="#br0">37 150 24575,'-2'-1'0,"1"-1"0,-1 1 0,0-1 0,0 1 0,1-1 0,-1 1 0,0 0 0,0 0 0,-3-1 0,5 2 0,-1 0 0,0 0 0,1 0 0,-1 0 0,1 0 0,-1 1 0,1-1 0,-1 0 0,1 0 0,-1 0 0,1 0 0,-1 1 0,1-1 0,-1 0 0,1 1 0,-1-1 0,1 0 0,0 1 0,-1-1 0,1 0 0,0 1 0,-1-1 0,1 1 0,0-1 0,-1 1 0,1-1 0,0 0 0,0 1 0,-1-1 0,1 1 0,0 0 0,0-1 0,0 1 0,0-1 0,0 1 0,0-1 0,0 1 0,0-1 0,0 1 0,0-1 0,0 2 0,-3 39 0,4 62 0,1-32 0,0-99 0,1 0 0,12-52 0,26-62 0,-38 134 0,1 1 0,-1-1 0,1 0 0,0 1 0,1 0 0,0 0 0,0 0 0,10-10 0,-13 15 0,-1 1 0,1 0 0,-1 0 0,1 0 0,0 0 0,-1 0 0,1 0 0,0 0 0,0 1 0,-1-1 0,1 0 0,0 1 0,0 0 0,0-1 0,0 1 0,0 0 0,3 0 0,-3 1 0,1 0 0,-1-1 0,1 1 0,-1 1 0,0-1 0,0 0 0,0 0 0,0 1 0,0-1 0,0 1 0,0 0 0,0-1 0,0 1 0,-1 0 0,1 0 0,-1 0 0,2 3 0,11 20-63,-1 1 0,-2 0-1,0 0 1,8 34 0,-9-27-986,-2-11-5777</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02.682"/>
    </inkml:context>
    <inkml:brush xml:id="br0">
      <inkml:brushProperty name="width" value="0.05" units="cm"/>
      <inkml:brushProperty name="height" value="0.05" units="cm"/>
    </inkml:brush>
  </inkml:definitions>
  <inkml:trace contextRef="#ctx0" brushRef="#br0">2 8 24575,'0'0'0,"0"0"0,0 0 0,-1-1 0,1 1 0,0 0 0,0 0 0,0 0 0,0 0 0,0-1 0,0 1 0,0 0 0,0 0 0,0 0 0,0-1 0,0 1 0,0 0 0,0 0 0,0-1 0,0 1 0,0 0 0,0 0 0,0 0 0,0-1 0,0 1 0,0 0 0,0 0 0,0 0 0,0 0 0,1-1 0,-1 1 0,0 0 0,0 0 0,0 0 0,0 0 0,0-1 0,1 1 0,-1 0 0,0 0 0,0 0 0,0 0 0,0 0 0,1 0 0,-1 0 0,0-1 0,0 1 0,0 0 0,1 0 0,5 11 0,6 22 0,146 609 0,33-8 0,-146-506 0,66 206 0,-86-244 0,25 164 0,-31 29 0,-11-121 0,-7-139 0,2 28 0,-2-46 0,-1-1 0,1 0 0,0 0 0,1 0 0,-1 0 0,1-1 0,-1 1 0,1 0 0,4 4 0,-5-6 0,0-1 0,1 0 0,-1 0 0,0 1 0,1-1 0,0 0 0,-1-1 0,1 1 0,-1 0 0,1 0 0,0-1 0,0 1 0,-1-1 0,1 1 0,0-1 0,3 0 0,33-1 0,-32 0 0,142-16 0,54-5 0,628 17-1413,-1 56-257,-719-43 1635,170 13-109,608 36-716,-851-55 893,-10 0 107,-1 0 0,1-2 0,0-2 1,50-8-1,-76 10-111,0 0 0,-1 0 0,1 0 0,0-1 0,-1 1 0,1 0 0,0 0 0,-1 0 0,1-1 0,0 1 0,-1 0 0,1-1 0,-1 1 0,1-1 1,-1 1-1,1-1 0,-1 1 0,1-1 0,-1 1 0,1-1 0,-1 1 0,1-2 0,-1 2 11,0-1 0,0 1 1,0-1-1,-1 1 0,1-1 1,0 1-1,0-1 1,0 1-1,-1-1 0,1 1 1,0-1-1,0 1 0,-1-1 1,1 1-1,0-1 0,-1 1 1,1 0-1,-1-1 0,1 1 1,-1-1-1,0 1 0,-32-18 882,30 16-998,-47-19-499,-4-1-6054</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03.511"/>
    </inkml:context>
    <inkml:brush xml:id="br0">
      <inkml:brushProperty name="width" value="0.05" units="cm"/>
      <inkml:brushProperty name="height" value="0.05" units="cm"/>
    </inkml:brush>
  </inkml:definitions>
  <inkml:trace contextRef="#ctx0" brushRef="#br0">0 221 24575,'1'-1'0,"-1"0"0,0 0 0,0 1 0,1-1 0,-1 0 0,1 0 0,-1 0 0,1 0 0,0 0 0,-1 0 0,1 1 0,0-1 0,-1 0 0,1 1 0,0-1 0,0 0 0,-1 1 0,1-1 0,0 1 0,0-1 0,0 1 0,0-1 0,1 1 0,27-10 0,-23 9 0,54-13 0,1 2 0,66-2 0,-79 9 0,1435-109-5371,-470 81 4196,1235 116-1,-1979-62 5799,-278-21-3905,0 1 0,1 0 0,-18 5 0,6-2-583,12-3-127,-1 1-1,1 0 1,0 1-1,0-1 1,0 1-1,0 1 0,-7 4 1,12-6-6,0 1-1,0-1 1,1 0-1,-1 1 1,1 0 0,0-1-1,-1 1 1,1 0 0,0 0-1,1 0 1,-1 0-1,1 1 1,-1-1 0,1 0-1,0 1 1,0-1-1,0 1 1,1-1 0,-1 7-1,1 12-1,2 1 0,0-1 0,1 0 0,2 0 0,0 0 0,9 25 0,3 13 0,114 569-375,6 25-21,-57-354 396,59 261 0,-109-370 225,-28-165-155,-1 1-1,-1-1 1,-2 0-1,0 1 1,-8 31 0,8-50-61,0-1 0,0 0-1,-1 0 1,0 0 0,-1-1 0,1 1 0,-1-1 0,-1 1 0,1-1 0,-1-1 0,0 1 0,0-1 0,-1 0 0,1 0 0,-1 0 0,0-1-1,-10 6 1,6-5-12,-1 0 1,1-1-1,-1 0 0,0-1 0,0 0 0,0-1 0,-1 0 0,1-1 0,0 0 0,-23-2 0,-26-6-47,-111-28 0,109 20-1215,-9-1-5561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04.347"/>
    </inkml:context>
    <inkml:brush xml:id="br0">
      <inkml:brushProperty name="width" value="0.05" units="cm"/>
      <inkml:brushProperty name="height" value="0.05" units="cm"/>
    </inkml:brush>
  </inkml:definitions>
  <inkml:trace contextRef="#ctx0" brushRef="#br0">78 387 24575,'28'-22'0,"-23"18"0,1 0 0,-1 0 0,0 0 0,8-9 0,-1-3 0,0 0 0,-2 0 0,0-1 0,0 0 0,7-22 0,-13 28 0,0-1 0,-1 1 0,0-1 0,-1 1 0,0-1 0,0 0 0,-2 1 0,1-1 0,-4-22 0,3 30 0,-1 0 0,1 1 0,-1-1 0,0 1 0,0-1 0,-1 1 0,1-1 0,-1 1 0,0 0 0,0 0 0,0 0 0,0 0 0,0 0 0,-1 0 0,1 1 0,-1-1 0,0 1 0,1-1 0,-1 1 0,0 0 0,-1 0 0,-3-2 0,1 3 0,1-1 0,0 1 0,-1 0 0,1 0 0,-1 0 0,0 1 0,1 0 0,-1 0 0,1 1 0,-1-1 0,1 1 0,-1 0 0,1 1 0,-6 1 0,5-1 0,0 0 0,1 0 0,-1 1 0,1 0 0,0 0 0,0 0 0,0 0 0,0 1 0,0 0 0,1 0 0,0 0 0,-1 0 0,-5 9 0,8-9 0,0 1 0,0-1 0,0 0 0,0 1 0,1-1 0,0 1 0,-1 0 0,2-1 0,-1 1 0,1 0 0,-1-1 0,1 1 0,1 0 0,-1 0 0,1-1 0,-1 1 0,4 8 0,3 7 0,0-2 0,1 1 0,1-1 0,1 0 0,0-1 0,25 31 0,91 88 0,-84-93 0,-14-15 0,114 123 0,-108-111 0,55 85 0,-80-110 0,-1 1 0,0 0 0,-1 0 0,-1 1 0,0 0 0,5 29 0,-10-40 0,0 1 0,-1 0 0,0 0 0,0 0 0,0 0 0,-1 0 0,0 0 0,-4 12 0,4-15 0,-1 0 0,0 0 0,0 0 0,0 0 0,-1 0 0,1-1 0,-1 1 0,0-1 0,0 0 0,0 1 0,0-1 0,-1-1 0,1 1 0,-8 4 0,7-5 0,-1 1 0,1-1 0,-1 0 0,1-1 0,-1 1 0,1-1 0,-1 0 0,0 0 0,0 0 0,0-1 0,0 1 0,0-1 0,1-1 0,-1 1 0,0-1 0,0 1 0,0-2 0,1 1 0,-1 0 0,0-1 0,1 0 0,-1 0 0,1 0 0,0 0 0,0-1 0,0 0 0,0 0 0,0 0 0,0 0 0,1-1 0,-4-3 0,-1-3 0,-1 0 0,2-1 0,-1 1 0,2-2 0,-1 1 0,1-1 0,1 0 0,0 0 0,1-1 0,-4-18 0,5 12 0,1 0 0,0-1 0,2-22 0,2 39 0,3 9 0,9 17 0,-9-13 0,22 27-1365,-13-21-5461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04.752"/>
    </inkml:context>
    <inkml:brush xml:id="br0">
      <inkml:brushProperty name="width" value="0.05" units="cm"/>
      <inkml:brushProperty name="height" value="0.05" units="cm"/>
    </inkml:brush>
  </inkml:definitions>
  <inkml:trace contextRef="#ctx0" brushRef="#br0">49 157 24575,'-4'-4'0,"1"-1"0,1 0 0,-1 0 0,1 0 0,0 0 0,0 0 0,0 0 0,-1-8 0,-3-8 0,-11-26 0,15 41 0,10 31 0,-3-9 0,10 28 0,28 63 0,-37-96 0,0 0 0,1 0 0,0 0 0,0-1 0,1 1 0,0-2 0,1 1 0,0-2 0,1 1 0,14 10 0,-20-17 0,0 1 0,0-1 0,0 0 0,1 0 0,-1-1 0,0 1 0,1-1 0,-1 0 0,1 0 0,0-1 0,-1 1 0,1-1 0,-1 0 0,1 0 0,0 0 0,6-2 0,-7 1 0,0-1 0,-1 1 0,1-1 0,0 0 0,-1 0 0,1 0 0,-1 0 0,1-1 0,-1 1 0,0-1 0,0 0 0,-1 0 0,1 0 0,0 0 0,-1 0 0,0-1 0,0 1 0,3-7 0,0-1 0,-1 0 0,-1 0 0,0 0 0,0 0 0,-1-1 0,-1 1 0,0-1 0,0 1 0,-1-1 0,-2-12 0,0 3 0,-2 0 0,0 0 0,-2 0 0,-11-30 0,16 48 0,-1-1 0,1 1 0,-1 0 0,0 0 0,0 0 0,0 0 0,-5-6 0,7 9 0,0 0 0,0 0 0,-1 0 0,1-1 0,0 1 0,0 0 0,0 0 0,-1 0 0,1 0 0,0 0 0,0 0 0,-1-1 0,1 1 0,0 0 0,-1 0 0,1 0 0,0 0 0,0 0 0,-1 0 0,1 0 0,0 0 0,-1 0 0,1 0 0,0 0 0,0 0 0,-1 0 0,1 1 0,0-1 0,0 0 0,-1 0 0,1 0 0,0 0 0,0 0 0,-1 1 0,0 0 0,0 0 0,1 1 0,-1-1 0,0 0 0,1 1 0,-1-1 0,1 0 0,0 1 0,-1-1 0,1 1 0,0 2 0,-1 2-273,1 0 0,0 1 0,0-1 0,2 8 0,2 5-6553</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05.536"/>
    </inkml:context>
    <inkml:brush xml:id="br0">
      <inkml:brushProperty name="width" value="0.05" units="cm"/>
      <inkml:brushProperty name="height" value="0.05" units="cm"/>
    </inkml:brush>
  </inkml:definitions>
  <inkml:trace contextRef="#ctx0" brushRef="#br0">1 102 24575,'0'-1'0,"0"0"0,0 0 0,0 0 0,0 0 0,0 0 0,0 0 0,0 0 0,0 0 0,1 0 0,-1 0 0,0 0 0,1 0 0,-1 0 0,1 0 0,0-1 0,-1 2 0,0 0 0,1 0 0,-1 0 0,0-1 0,0 1 0,1 0 0,-1 0 0,0 0 0,1 0 0,-1 0 0,0 0 0,1 0 0,-1 0 0,0 0 0,1 0 0,-1 0 0,0 0 0,0 0 0,1 0 0,-1 0 0,0 0 0,1 1 0,-1-1 0,0 0 0,1 0 0,-1 0 0,0 0 0,0 0 0,1 1 0,1 1 0,1 0 0,-1 1 0,0-1 0,0 0 0,0 1 0,0-1 0,-1 1 0,3 4 0,25 63 0,-4 1 0,24 107 0,-14-49 0,-29-105 0,-5-18 0,0 1 0,1-1 0,0 0 0,0-1 0,4 9 0,-6-14 0,0-1 0,0 1 0,0 0 0,0 0 0,0 0 0,0 0 0,0-1 0,0 1 0,0 0 0,0 0 0,0 0 0,0 0 0,0-1 0,1 1 0,-1 0 0,0 0 0,0 0 0,0 0 0,0 0 0,0 0 0,1-1 0,-1 1 0,0 0 0,0 0 0,0 0 0,0 0 0,1 0 0,-1 0 0,0 0 0,0 0 0,0 0 0,0 0 0,1 0 0,-1 0 0,0 0 0,0 0 0,0 0 0,0 0 0,1 0 0,-1 0 0,0 0 0,0 0 0,0 0 0,1 0 0,-1 0 0,0 0 0,0 0 0,0 0 0,0 0 0,0 1 0,1-1 0,-1 0 0,0 0 0,0 0 0,0 0 0,0 0 0,0 1 0,1-1 0,-1-18 0,-6-17 0,-2 0 0,-22-58 0,14 47 0,-16-46 0,11 34 0,2-1 0,-13-69 0,32 125 0,-1 0 0,1 0 0,-1 0 0,1 0 0,0 0 0,0 0 0,1 1 0,-1-1 0,0 0 0,1 0 0,0 0 0,0 0 0,0 0 0,2-5 0,-2 7 0,0 0 0,1 0 0,-1 0 0,0 0 0,1 0 0,-1 0 0,1 0 0,-1 0 0,1 0 0,-1 1 0,1-1 0,0 1 0,-1-1 0,1 1 0,0 0 0,-1-1 0,1 1 0,0 0 0,-1 0 0,1 0 0,0 0 0,-1 1 0,1-1 0,0 0 0,-1 1 0,4 0 0,3 2 0,0-1 0,0 1 0,0 0 0,0 1 0,-1 0 0,1 0 0,-1 1 0,0 0 0,-1 0 0,1 1 0,-1-1 0,11 14 0,-14-15 0,0-1 0,-1 1 0,1 0 0,-1 0 0,0 0 0,0 0 0,-1 0 0,1 0 0,-1 0 0,0 1 0,0-1 0,0 0 0,-1 1 0,1-1 0,-1 1 0,0-1 0,-1 1 0,1-1 0,-1 1 0,1-1 0,-1 0 0,-1 1 0,1-1 0,-1 0 0,1 0 0,-4 5 0,-3 2-136,0-1-1,-1 1 1,0-1-1,0-1 1,-1 0-1,-1 0 1,1-1-1,-1 0 0,-14 6 1,6-3-6690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05.971"/>
    </inkml:context>
    <inkml:brush xml:id="br0">
      <inkml:brushProperty name="width" value="0.05" units="cm"/>
      <inkml:brushProperty name="height" value="0.05" units="cm"/>
    </inkml:brush>
  </inkml:definitions>
  <inkml:trace contextRef="#ctx0" brushRef="#br0">1 155 24575,'0'-1'0,"0"1"0,0 0 0,0-1 0,0 1 0,0 0 0,0 0 0,0-1 0,0 1 0,0 0 0,0 0 0,0-1 0,0 1 0,0 0 0,0 0 0,0-1 0,0 1 0,1 0 0,-1 0 0,0-1 0,0 1 0,0 0 0,0 0 0,0 0 0,1-1 0,-1 1 0,0 0 0,0 0 0,1 0 0,-1 0 0,0-1 0,0 1 0,1 0 0,-1 0 0,0 0 0,0 0 0,1 0 0,-1 0 0,0 0 0,0 0 0,1 0 0,-1 0 0,0 0 0,0 0 0,1 0 0,-1 0 0,0 0 0,0 0 0,1 0 0,-1 0 0,0 0 0,1 0 0,-1 0 0,0 1 0,0-1 0,0 0 0,1 0 0,-1 0 0,14 12 0,-6 5 0,0 1 0,-1-1 0,-1 1 0,0 1 0,3 21 0,2 6 0,22 62 0,-14-51 0,16 82 0,-34-134 0,-1-2 0,1-1 0,0 1 0,-1 0 0,1-1 0,-1 1 0,0 0 0,0 0 0,0-1 0,0 1 0,-1 0 0,1 0 0,-1-1 0,1 1 0,-1 0 0,-1 2 0,1-5 0,1 0 0,-1 0 0,1 0 0,-1 1 0,1-1 0,-1 0 0,1 0 0,-1 0 0,0 0 0,1 0 0,-1 0 0,1 0 0,-1-1 0,1 1 0,-1 0 0,1 0 0,-1 0 0,1 0 0,-1-1 0,1 1 0,-1 0 0,1 0 0,-1-1 0,1 1 0,0-1 0,-1 1 0,1 0 0,-1-1 0,1 1 0,0-1 0,-1 1 0,1-1 0,-13-16 0,-2-6 0,1-2 0,2 0 0,0 0 0,2-1 0,1 0 0,-7-32 0,7 16 0,2 0 0,1-1 0,1-56 0,5 75 0,0-1 0,2 1 0,7-32 0,-8 51 0,0-1 0,0 0 0,1 1 0,0-1 0,0 1 0,1-1 0,-1 1 0,1 0 0,0 0 0,1 0 0,-1 0 0,1 1 0,0 0 0,0-1 0,0 1 0,1 1 0,-1-1 0,1 1 0,8-5 0,-10 7 0,-1 0 0,1 0 0,-1 1 0,1-1 0,0 1 0,-1 0 0,1-1 0,-1 1 0,1 0 0,0 1 0,-1-1 0,1 0 0,-1 1 0,1 0 0,-1-1 0,1 1 0,-1 0 0,1 0 0,-1 1 0,0-1 0,0 0 0,1 1 0,-1-1 0,0 1 0,0 0 0,-1 0 0,1 0 0,0-1 0,0 2 0,-1-1 0,3 4 0,1 3 0,1 0 0,-1 0 0,-1 1 0,0-1 0,0 1 0,3 17 0,-4-15 31,-1 1 0,-1 0 0,0-1 0,-1 1 0,0 0 0,-1 0 0,-1-1 0,0 1 1,0 0-1,-7 15 0,7-21-113,0-1 1,0 1 0,-1-1 0,0 0-1,-1 0 1,1-1 0,-1 1-1,-1-1 1,1 1 0,0-1 0,-1-1-1,0 1 1,0-1 0,-1 0 0,1 0-1,-1 0 1,0-1 0,0 1 0,0-1-1,-13 3 1,-2-1-6745</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06.296"/>
    </inkml:context>
    <inkml:brush xml:id="br0">
      <inkml:brushProperty name="width" value="0.05" units="cm"/>
      <inkml:brushProperty name="height" value="0.05" units="cm"/>
    </inkml:brush>
  </inkml:definitions>
  <inkml:trace contextRef="#ctx0" brushRef="#br0">0 25 24575,'0'-5'0,"1"-13"0,1 16 0,3 12 0,61 233 0,-38-124 0,30 127-1365,-52-216-5461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06.634"/>
    </inkml:context>
    <inkml:brush xml:id="br0">
      <inkml:brushProperty name="width" value="0.05" units="cm"/>
      <inkml:brushProperty name="height" value="0.05" units="cm"/>
    </inkml:brush>
  </inkml:definitions>
  <inkml:trace contextRef="#ctx0" brushRef="#br0">1 248 24575,'0'-2'0,"0"-5"0,3-4 0,3 3 0,5 6 0,2 6 0,0 6 0,0 6 0,0 7 0,2 4 0,1 5 0,-3 1 0,0 2 0,-2 1 0,-3-1 0,-4-2 0,2-5 0,-1-7-8191</inkml:trace>
  <inkml:trace contextRef="#ctx0" brushRef="#br0" timeOffset="1">154 26 24575,'-2'-3'0,"-5"-3"0,-4-2 0,-2 2 0,0 4 0,3 5 0,3 5 0,2 2-8191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06.974"/>
    </inkml:context>
    <inkml:brush xml:id="br0">
      <inkml:brushProperty name="width" value="0.05" units="cm"/>
      <inkml:brushProperty name="height" value="0.05" units="cm"/>
    </inkml:brush>
  </inkml:definitions>
  <inkml:trace contextRef="#ctx0" brushRef="#br0">1 115 24575,'0'2'0,"0"0"0,0 1 0,1-1 0,-1 0 0,1 1 0,-1-1 0,1 0 0,0 1 0,0-1 0,0 0 0,0 0 0,0 0 0,1 0 0,-1 0 0,1 0 0,1 1 0,1 1 0,-1-1 0,1 0 0,0 0 0,0 0 0,1-1 0,-1 0 0,7 3 0,1 0 0,0-2 0,0 0 0,0 0 0,1-1 0,18 1 0,-23-3 0,0-1 0,1 0 0,-1 0 0,0-1 0,0 0 0,0 0 0,0-1 0,0 0 0,0 0 0,11-8 0,-16 9 0,1 0 0,-1 0 0,0-1 0,0 1 0,0-1 0,-1 0 0,1 0 0,0 0 0,-1-1 0,4-5 0,-5 6 0,0 1 0,0-1 0,-1 1 0,1-1 0,-1 1 0,1-1 0,-1 0 0,0 1 0,0-1 0,0 0 0,0 1 0,0-1 0,-1 0 0,1 1 0,-1-1 0,0 1 0,-1-5 0,-1 2 0,0-1 0,0 1 0,0 0 0,-1 1 0,1-1 0,-1 0 0,-1 1 0,1 0 0,0 0 0,-1 0 0,0 1 0,0-1 0,0 1 0,0 0 0,0 1 0,-1-1 0,-8-2 0,9 4 0,1-1 0,-1 1 0,0 0 0,0 0 0,1 1 0,-1 0 0,0-1 0,0 2 0,0-1 0,0 0 0,0 1 0,1 0 0,-1 0 0,0 0 0,1 1 0,-1 0 0,0 0 0,1 0 0,0 0 0,0 1 0,-6 4 0,4-1 18,0 0 0,1 1 0,-1-1 0,2 1 0,-1 1 0,1-1 0,0 0 0,1 1 0,-1 0 0,2 0 0,-1 0 0,1 0 0,0 0 0,1 1 0,0-1 0,0 1 0,1-1 0,0 11 0,1-11-104,-1-1 1,1 1 0,0 0-1,1-1 1,0 1 0,0-1-1,0 1 1,1-1 0,0 0-1,1 0 1,0 0 0,0 0-1,0-1 1,1 0 0,-1 0-1,2 0 1,-1 0 0,1-1-1,10 8 1,13 4-6741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07.315"/>
    </inkml:context>
    <inkml:brush xml:id="br0">
      <inkml:brushProperty name="width" value="0.05" units="cm"/>
      <inkml:brushProperty name="height" value="0.05" units="cm"/>
    </inkml:brush>
  </inkml:definitions>
  <inkml:trace contextRef="#ctx0" brushRef="#br0">29 48 24575,'-4'-10'0,"-7"-15"0,11 24 0,0 1 0,-1-1 0,1 0 0,0 1 0,-1-1 0,1 0 0,-1 0 0,1 1 0,-1-1 0,1 1 0,-1-1 0,0 1 0,1-1 0,-1 1 0,0-1 0,1 1 0,-1-1 0,0 1 0,0 0 0,1-1 0,-2 1 0,1 1 0,1 0 0,0 1 0,0-1 0,0 0 0,0 1 0,0-1 0,0 1 0,1-1 0,-1 0 0,0 0 0,1 1 0,-1-1 0,1 0 0,0 2 0,-1-3 0,19 52 0,65 210 0,-76-235 0,-6-20 0,1 0 0,-1 0 0,0 1 0,-1-1 0,0 1 0,0-1 0,-1 0 0,0 10 0,0-17 0,0 0 0,0 1 0,0-1 0,0 0 0,0 0 0,0 1 0,0-1 0,0 0 0,0 0 0,0 1 0,0-1 0,0 0 0,0 0 0,0 1 0,0-1 0,-1 0 0,1 0 0,0 1 0,0-1 0,0 0 0,0 0 0,-1 0 0,1 1 0,0-1 0,0 0 0,-1 0 0,1 0 0,0 0 0,0 0 0,0 0 0,-1 1 0,1-1 0,0 0 0,0 0 0,-1 0 0,1 0 0,0 0 0,-1 0 0,-8-8 0,-6-16 0,8 5 0,0 0 0,2-1 0,0 0 0,1 0 0,-2-27 0,3 9 0,6-74 0,-3 109-114,0 1 1,1-1-1,-1 1 0,0 0 0,1-1 1,0 1-1,0 0 0,0 0 0,0 0 1,0-1-1,2-2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21.080"/>
    </inkml:context>
    <inkml:brush xml:id="br0">
      <inkml:brushProperty name="width" value="0.05" units="cm"/>
      <inkml:brushProperty name="height" value="0.05" units="cm"/>
    </inkml:brush>
  </inkml:definitions>
  <inkml:trace contextRef="#ctx0" brushRef="#br0">19 186 24575,'-1'0'0,"0"0"0,1 0 0,-1 0 0,0 0 0,1 0 0,-1 0 0,0 0 0,0 0 0,1 0 0,-1 0 0,0 0 0,1 0 0,-1 0 0,0-1 0,1 1 0,-1 0 0,0-1 0,1 1 0,-1 0 0,0-1 0,1 1 0,-1-1 0,1 1 0,-1-1 0,1 1 0,-1-1 0,0 0 0,1 0 0,1 0 0,-1 0 0,0 1 0,0-1 0,1 0 0,-1 0 0,0 0 0,1 1 0,-1-1 0,1 0 0,-1 0 0,1 1 0,-1-1 0,1 0 0,0 1 0,-1-1 0,2 0 0,36-26 0,-2 10 0,0 2 0,1 1 0,0 2 0,1 1 0,52-7 0,-87 18 0,0-1 0,0 1 0,0 0 0,0 0 0,0 0 0,0 0 0,0 0 0,0 1 0,0-1 0,0 1 0,0 0 0,-1 0 0,1 0 0,0 0 0,4 3 0,-3-1 0,-2 0 0,1 0 0,0 0 0,0 0 0,-1 0 0,0 0 0,0 1 0,0-1 0,0 1 0,0 0 0,1 5 0,8 22 0,-1 0 0,12 64 0,-23-122 0,1 0 0,1 1 0,2-1 0,0 1 0,14-50 0,-15 71 0,-1 1 0,1 0 0,0-1 0,0 1 0,1 0 0,0 0 0,-1 0 0,6-4 0,-7 7 0,-1 0 0,1 0 0,0 1 0,0-1 0,-1 0 0,1 1 0,0-1 0,0 0 0,0 1 0,0 0 0,0-1 0,0 1 0,0-1 0,0 1 0,0 0 0,0 0 0,0 0 0,0-1 0,0 1 0,0 0 0,0 0 0,0 1 0,0-1 0,0 0 0,0 0 0,0 0 0,0 1 0,0-1 0,0 0 0,0 1 0,0-1 0,0 1 0,0-1 0,0 1 0,-1 0 0,1-1 0,0 1 0,0 0 0,-1-1 0,1 1 0,0 0 0,-1 0 0,2 1 0,1 3 0,0 0 0,-1 0 0,0 0 0,0 0 0,0 1 0,2 6 0,-3-8 0,0 1 0,0-1 0,0 0 0,1 0 0,0 0 0,0 0 0,0 0 0,0 0 0,5 6 0,-6-10 0,-1 0 0,1 1 0,-1-1 0,1 0 0,-1 0 0,1 1 0,-1-1 0,1 0 0,-1 0 0,1 0 0,-1 1 0,1-1 0,0 0 0,-1 0 0,1 0 0,-1 0 0,1 0 0,0 0 0,-1 0 0,1 0 0,-1-1 0,1 1 0,-1 0 0,1 0 0,-1 0 0,1-1 0,-1 1 0,1 0 0,-1 0 0,1-1 0,-1 1 0,1-1 0,-1 1 0,1 0 0,-1-1 0,0 1 0,1-1 0,0 0 0,15-23 0,-13 18 0,2-2 0,-1 0 0,1 1 0,0 0 0,0 0 0,1 0 0,8-9 0,-12 15 0,-1 0 0,0 0 0,0 1 0,1-1 0,-1 0 0,0 0 0,1 0 0,-1 1 0,1-1 0,-1 1 0,1-1 0,-1 1 0,1 0 0,0 0 0,-1-1 0,1 1 0,-1 0 0,1 0 0,-1 1 0,1-1 0,0 0 0,-1 0 0,1 1 0,-1-1 0,1 1 0,-1-1 0,1 1 0,-1 0 0,0 0 0,1 0 0,-1-1 0,0 1 0,0 0 0,1 0 0,-1 1 0,0-1 0,1 1 0,2 3 31,0 1 0,-1-1 0,0 0 0,0 1 0,0 0 0,0 0 0,-1 0 0,0 0 1,0 0-1,1 10 0,1 10-885,1 29 1,-4-40-5973</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07.686"/>
    </inkml:context>
    <inkml:brush xml:id="br0">
      <inkml:brushProperty name="width" value="0.05" units="cm"/>
      <inkml:brushProperty name="height" value="0.05" units="cm"/>
    </inkml:brush>
  </inkml:definitions>
  <inkml:trace contextRef="#ctx0" brushRef="#br0">229 166 24575,'0'-8'0,"0"-7"0,0 0 0,-1 0 0,0 0 0,-5-17 0,5 28 0,0 1 0,0-1 0,0 1 0,-1-1 0,1 1 0,-1 0 0,0 0 0,0 0 0,0 0 0,0 0 0,0 0 0,-1 1 0,1-1 0,-1 1 0,0-1 0,0 1 0,0 0 0,0 0 0,0 0 0,0 1 0,0-1 0,-1 1 0,-3-2 0,4 3 0,-1-1 0,1 1 0,-1-1 0,1 1 0,0 0 0,-1 0 0,1 1 0,-1-1 0,1 1 0,-1 0 0,1-1 0,0 1 0,0 1 0,-1-1 0,1 0 0,0 1 0,0 0 0,0 0 0,1 0 0,-1 0 0,0 0 0,-3 4 0,1-1 0,1 0 0,0 0 0,0 0 0,1 0 0,-1 1 0,1-1 0,0 1 0,0 0 0,1 0 0,0 0 0,-2 7 0,2-2 0,0 0 0,1 0 0,1 0 0,-1 0 0,2 1 0,-1-1 0,2 0 0,-1 0 0,1 0 0,1-1 0,0 1 0,1 0 0,6 12 0,-3-9 0,2 0 0,-1-1 0,2 0 0,0 0 0,0-1 0,1-1 0,0 0 0,23 17 0,21 8 0,-40-27 0,-1 0 0,-1 0 0,1 1 0,16 17 0,-29-26 0,0 0 0,0 0 0,0-1 0,-1 1 0,1 0 0,0 0 0,-1 0 0,1 0 0,-1 1 0,1-1 0,-1 0 0,1 0 0,-1 0 0,0 0 0,1 0 0,-1 1 0,0-1 0,0 0 0,0 0 0,0 1 0,0-1 0,0 0 0,-1 2 0,1-2 0,-1 1 0,0-1 0,0 1 0,0-1 0,0 0 0,0 0 0,0 1 0,0-1 0,-1 0 0,1 0 0,0 0 0,-1 0 0,1 0 0,-3 1 0,-4 1 0,0 0 0,0 0 0,0-1 0,0 0 0,-12 1 0,4-2-114,-1-1 1,0 0-1,1-1 0,-1-1 0,0 0 1,1-1-1,0-1 0,0-1 0,0 0 1,0-1-1,-22-12 0,11 3-6712</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11.551"/>
    </inkml:context>
    <inkml:brush xml:id="br0">
      <inkml:brushProperty name="width" value="0.05" units="cm"/>
      <inkml:brushProperty name="height" value="0.05" units="cm"/>
    </inkml:brush>
  </inkml:definitions>
  <inkml:trace contextRef="#ctx0" brushRef="#br0">8775 28 24575,'37'-4'0,"-35"4"0,1-1 0,-1 1 0,0-1 0,0 0 0,0 0 0,0 0 0,0 0 0,0 0 0,0 0 0,0 0 0,0 0 0,0-1 0,2-2 0,-4 4 0,0 0 0,1-1 0,-1 1 0,0 0 0,0 0 0,0 0 0,0-1 0,0 1 0,0 0 0,0 0 0,0 0 0,0-1 0,0 1 0,0 0 0,0 0 0,0-1 0,0 1 0,0 0 0,0 0 0,0 0 0,0-1 0,0 1 0,0 0 0,0 0 0,-1 0 0,1 0 0,0-1 0,0 1 0,0 0 0,0 0 0,0 0 0,0 0 0,-1-1 0,1 1 0,0 0 0,0 0 0,0 0 0,-1 0 0,1 0 0,0 0 0,0 0 0,0 0 0,0-1 0,-1 1 0,1 0 0,0 0 0,0 0 0,-1 0 0,1 0 0,0 0 0,0 0 0,0 0 0,-1 0 0,1 0 0,0 1 0,0-1 0,0 0 0,-1 0 0,1 0 0,0 0 0,0 0 0,0 0 0,-1 0 0,-19 2 0,17-1 0,-191 9 0,62-6 0,-813 94-513,73-6-389,-438-17-2032,-134 11 2276,1007-51-340,-187 16 793,208-22 3272,-454 56 76,516-55-3143,0-21 0,256-8 0,-220 9 0,157-3 0,-113 13-1365,264-20-5461</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11.907"/>
    </inkml:context>
    <inkml:brush xml:id="br0">
      <inkml:brushProperty name="width" value="0.05" units="cm"/>
      <inkml:brushProperty name="height" value="0.05" units="cm"/>
    </inkml:brush>
  </inkml:definitions>
  <inkml:trace contextRef="#ctx0" brushRef="#br0">275 104 24575,'4'-2'0,"-1"1"0,1-1 0,-1 1 0,0-1 0,0 0 0,0 0 0,0-1 0,0 1 0,0-1 0,-1 1 0,5-6 0,5-4 0,6-4 0,-6 6 0,0-1 0,23-13 0,-73 62 0,-51 33 0,-177 106 0,254-168 0,31-16 0,-6 1 0,-3 3 22,0 0-1,-1 0 0,1 1 1,1 1-1,-1-1 0,0 2 1,0-1-1,0 1 0,1 1 1,-1 0-1,0 0 0,0 1 1,0 1-1,0-1 0,12 6 1,-2 1-266,-1 1 0,0 0 0,0 1 0,-1 2 1,0-1-1,17 18 0,-1 2-6582</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15.675"/>
    </inkml:context>
    <inkml:brush xml:id="br0">
      <inkml:brushProperty name="width" value="0.05" units="cm"/>
      <inkml:brushProperty name="height" value="0.05" units="cm"/>
    </inkml:brush>
  </inkml:definitions>
  <inkml:trace contextRef="#ctx0" brushRef="#br0">3 5 24575,'0'0'0,"0"0"0,-1 0 0,1 0 0,0 0 0,0 1 0,0-1 0,0 0 0,-1 0 0,1 0 0,0 1 0,0-1 0,0 0 0,0 0 0,0 0 0,0 1 0,0-1 0,-1 0 0,1 0 0,0 1 0,0-1 0,0 0 0,0 0 0,0 1 0,0-1 0,0 0 0,0 0 0,0 1 0,0-1 0,1 0 0,-1 0 0,0 0 0,0 1 0,0-1 0,0 0 0,0 0 0,0 1 0,0-1 0,1 0 0,-1 0 0,12 6 0,19-3 0,-29-3 0,402-9 0,-248 1 0,-149 8 99,18-4-1563</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16.232"/>
    </inkml:context>
    <inkml:brush xml:id="br0">
      <inkml:brushProperty name="width" value="0.05" units="cm"/>
      <inkml:brushProperty name="height" value="0.05" units="cm"/>
    </inkml:brush>
  </inkml:definitions>
  <inkml:trace contextRef="#ctx0" brushRef="#br0">1 309 24575,'3'57'0,"14"85"0,-4-50 0,-1 41 0,-8-70 0,22 118 0,-20-166 0,-5-27 0,-4-28 0,-10-208 0,8 111 0,-15-228 0,20 363 0,-1-16 0,1-1 0,0 0 0,1 0 0,8-35 0,-8 50 0,0 1 0,0-1 0,0 1 0,1-1 0,-1 1 0,1 0 0,0 0 0,0 0 0,1 0 0,-1 0 0,0 0 0,1 0 0,4-3 0,-4 4 0,0 1 0,0 0 0,0 0 0,0-1 0,0 2 0,0-1 0,0 0 0,0 1 0,0-1 0,0 1 0,0 0 0,0 0 0,0 0 0,1 0 0,-1 1 0,0-1 0,0 1 0,5 2 0,6 2 0,-1 0 0,0 1 0,-1 1 0,1 0 0,-1 1 0,-1 0 0,1 1 0,-1 0 0,-1 0 0,0 2 0,0-1 0,-1 1 0,0 0 0,-1 1 0,-1 0 0,0 1 0,0-1 0,-1 1 0,8 25 0,-13-31 19,0 0 0,0-1 0,-1 1 0,0 0 0,-1 0 0,1-1-1,-1 1 1,0 0 0,-1-1 0,1 1 0,-1-1 0,-1 0 0,1 0 0,-1 1-1,0-1 1,-1-1 0,-5 9 0,-7 7-370,-1-1 0,0-1 0,-23 19 0,33-32 50,-17 17-6525</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16.621"/>
    </inkml:context>
    <inkml:brush xml:id="br0">
      <inkml:brushProperty name="width" value="0.05" units="cm"/>
      <inkml:brushProperty name="height" value="0.05" units="cm"/>
    </inkml:brush>
  </inkml:definitions>
  <inkml:trace contextRef="#ctx0" brushRef="#br0">1 125 24575,'1'1'0,"1"0"0,-1 0 0,1 0 0,-1 0 0,1 0 0,-1-1 0,1 1 0,0 0 0,-1-1 0,1 1 0,0-1 0,0 0 0,-1 1 0,1-1 0,0 0 0,0 0 0,0 0 0,-1 0 0,3-1 0,13 1 0,-17 0 0,1 1 0,-1-1 0,1 0 0,-1 0 0,0 1 0,1-1 0,-1 0 0,0 0 0,1 1 0,-1-1 0,1 0 0,-1 1 0,0-1 0,0 0 0,1 1 0,-1-1 0,0 1 0,0-1 0,0 0 0,1 1 0,-1-1 0,0 1 0,0-1 0,0 1 0,0-1 0,0 1 0,0-1 0,0 1 0,0-1 0,0 1 0,-1 19 0,0-14 0,-1 14 0,1 0 0,1-1 0,1 1 0,1 0 0,4 20 0,-4-31 0,0-1 0,1 1 0,0-1 0,0 0 0,0 0 0,1 0 0,1-1 0,-1 1 0,1-1 0,0 0 0,1 0 0,0-1 0,0 0 0,7 6 0,-10-9 0,1-1 0,-1 1 0,1-1 0,-1 0 0,1 0 0,0-1 0,0 1 0,0-1 0,0 0 0,0 0 0,0 0 0,0 0 0,0-1 0,0 0 0,0 0 0,0 0 0,0 0 0,0 0 0,0-1 0,0 0 0,0 0 0,0 0 0,0 0 0,0-1 0,0 0 0,0 1 0,-1-1 0,1-1 0,-1 1 0,0 0 0,1-1 0,2-3 0,2-1 0,-1 0 0,0-1 0,-1 0 0,1-1 0,-1 1 0,-1-1 0,0 0 0,0-1 0,-1 1 0,0-1 0,4-16 0,-5 12 0,-1 0 0,-1-1 0,0 1 0,-1-1 0,0 1 0,-1 0 0,-1-1 0,0 1 0,-1 0 0,-1 0 0,0 1 0,-10-23 0,11 29 0,-1 0 0,0 1 0,0-1 0,-1 1 0,0-1 0,0 1 0,0 1 0,-1-1 0,0 1 0,-11-8 0,12 10 0,-1 0 0,1 0 0,-1 1 0,0-1 0,0 1 0,0 1 0,0-1 0,0 1 0,0 0 0,-1 1 0,1 0 0,0-1 0,0 2 0,-13 1 0,14-1-227,0 0-1,0 0 1,0 1-1,0-1 1,-8 5-1,0 2-6598</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17.049"/>
    </inkml:context>
    <inkml:brush xml:id="br0">
      <inkml:brushProperty name="width" value="0.05" units="cm"/>
      <inkml:brushProperty name="height" value="0.05" units="cm"/>
    </inkml:brush>
  </inkml:definitions>
  <inkml:trace contextRef="#ctx0" brushRef="#br0">0 12 24575,'0'0'0,"0"-1"0,0 1 0,1-1 0,-1 1 0,0-1 0,0 1 0,0-1 0,0 1 0,0-1 0,1 1 0,-1-1 0,0 1 0,0-1 0,1 1 0,-1 0 0,0-1 0,0 1 0,1 0 0,-1-1 0,1 1 0,-1 0 0,0-1 0,1 1 0,-1 0 0,1 0 0,-1-1 0,1 1 0,-1 0 0,0 0 0,1 0 0,-1 0 0,1-1 0,-1 1 0,1 0 0,-1 0 0,1 0 0,-1 0 0,1 0 0,-1 0 0,1 1 0,-1-1 0,1 0 0,-1 0 0,1 0 0,-1 0 0,1 0 0,-1 1 0,1-1 0,0 1 0,1-1 0,1 1 0,-1 0 0,0 1 0,1-1 0,-1 0 0,0 1 0,1-1 0,1 3 0,-1 0 0,0 1 0,0-1 0,-1 1 0,1 0 0,-1 0 0,0-1 0,0 2 0,-1-1 0,1 0 0,-1 0 0,1 7 0,0 10 0,-2 31 0,0-32 0,-2 47 0,2 40 0,0-94 0,2 0 0,0 0 0,1 0 0,0-1 0,7 20 0,-8-30 0,-1 0 0,1 0 0,-1 0 0,1 0 0,0 0 0,0 0 0,0-1 0,0 1 0,1-1 0,-1 1 0,1-1 0,-1 0 0,1 0 0,0 0 0,0 0 0,6 2 0,-4-2 0,0-1 0,0 0 0,1 1 0,-1-2 0,0 1 0,1-1 0,-1 1 0,1-1 0,9-2 0,-3 0 0,-1-1 0,1 0 0,0 0 0,-1-1 0,0-1 0,0 0 0,0 0 0,18-13 0,-7-1-1365,-3 0-5461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17.388"/>
    </inkml:context>
    <inkml:brush xml:id="br0">
      <inkml:brushProperty name="width" value="0.05" units="cm"/>
      <inkml:brushProperty name="height" value="0.05" units="cm"/>
    </inkml:brush>
  </inkml:definitions>
  <inkml:trace contextRef="#ctx0" brushRef="#br0">12 31 24575,'0'-3'0,"-3"-3"0,-1-5 0,0 1-8191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19.633"/>
    </inkml:context>
    <inkml:brush xml:id="br0">
      <inkml:brushProperty name="width" value="0.05" units="cm"/>
      <inkml:brushProperty name="height" value="0.05" units="cm"/>
    </inkml:brush>
  </inkml:definitions>
  <inkml:trace contextRef="#ctx0" brushRef="#br0">132 157 24575,'-12'2'0,"1"0"0,0 1 0,0 0 0,1 0 0,-1 1 0,1 1 0,-1 0 0,-17 12 0,26-17 0,1 1 0,0-1 0,0 1 0,0-1 0,0 1 0,0 0 0,0 0 0,0-1 0,0 1 0,0 0 0,1 0 0,-1 0 0,0 0 0,0 0 0,1 0 0,-2 2 0,3-3 0,-1 0 0,0 1 0,0-1 0,1 0 0,-1 1 0,0-1 0,1 0 0,-1 1 0,0-1 0,1 0 0,-1 0 0,1 1 0,-1-1 0,1 0 0,-1 0 0,0 0 0,1 1 0,-1-1 0,1 0 0,-1 0 0,1 0 0,-1 0 0,1 0 0,-1 0 0,0 0 0,1 0 0,0 0 0,46-4 0,949-151-518,-670 120 259,353 9 0,-644 27 184,-25-1 202,-20 1 685,9-1-806,-1 0 0,1 0 0,0 0 0,-1 1 0,1-1 0,0 0 0,-1 1 1,1-1-1,0 0 0,0 1 0,0 0 0,-1-1 0,1 1 0,0 0 0,0-1 0,0 1 1,0 0-1,0 0 0,0 0 0,0 0 0,0 0 0,1 0 0,-1 0 0,0 0 1,1 0-1,-1 1 0,0-1 0,1 0 0,0 0 0,-1 0 0,1 1 0,0-1 1,-1 0-1,1 2 0,0 5-13,0 0-1,0-1 1,1 1 0,2 14-1,-1-11 3,136 931 5,-127-859 0,0-4 0,3 1 0,28 92 0,-41-170 0,7 21 0,-8-23 0,1 1 0,-1 0 0,0 0 0,1-1 0,-1 1 0,0 0 0,1 0 0,-1-1 0,1 1 0,-1 0 0,1-1 0,-1 1 0,1-1 0,0 1 0,-1-1 0,1 1 0,0-1 0,-1 1 0,1-1 0,0 1 0,-1-1 0,2 0 0,2-4-1365</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19.975"/>
    </inkml:context>
    <inkml:brush xml:id="br0">
      <inkml:brushProperty name="width" value="0.05" units="cm"/>
      <inkml:brushProperty name="height" value="0.05" units="cm"/>
    </inkml:brush>
  </inkml:definitions>
  <inkml:trace contextRef="#ctx0" brushRef="#br0">30 0 24575,'-3'0'0,"-4"3"0,0 4 0,0 4 0,2 2 0,5 2 0,4 2 0,6 1 0,3 0 0,3-1 0,1 1 0,3-1 0,2-2 0,0-2 0,2-2 0,2-4 0,-2-2-8191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21.533"/>
    </inkml:context>
    <inkml:brush xml:id="br0">
      <inkml:brushProperty name="width" value="0.05" units="cm"/>
      <inkml:brushProperty name="height" value="0.05" units="cm"/>
    </inkml:brush>
  </inkml:definitions>
  <inkml:trace contextRef="#ctx0" brushRef="#br0">53 115 24575,'0'0'0,"0"0"0,0 0 0,0-1 0,0 1 0,1 0 0,-1 0 0,0 0 0,0 0 0,0-1 0,0 1 0,0 0 0,0 0 0,0 0 0,0 0 0,0-1 0,0 1 0,0 0 0,0 0 0,0 0 0,0-1 0,0 1 0,-1 0 0,1 0 0,0 0 0,0 0 0,0 0 0,0-1 0,0 1 0,0 0 0,0 0 0,0 0 0,-1 0 0,1 0 0,0-1 0,0 1 0,0 0 0,0 0 0,0 0 0,-1 0 0,1 0 0,0 0 0,0 0 0,0 0 0,0 0 0,-1 0 0,1 0 0,0 0 0,0 0 0,0 0 0,0 0 0,-1 0 0,1 0 0,0 0 0,0 0 0,0 0 0,-1 0 0,1 0 0,0 0 0,0 0 0,0 0 0,0 0 0,0 0 0,-1 0 0,1 1 0,-7 9 0,6 1 0,0-1 0,2 0 0,-1 0 0,1 1 0,1-1 0,-1 0 0,2 0 0,4 12 0,-1 2 0,-5-18 0,1 0 0,0 1 0,-1-1 0,0 1 0,0 0 0,0-1 0,-1 1 0,-1 10 0,1-16 0,0-1 0,0 0 0,0 1 0,0-1 0,0 0 0,0 0 0,0 1 0,0-1 0,0 0 0,0 1 0,0-1 0,-1 0 0,1 0 0,0 1 0,0-1 0,0 0 0,0 0 0,0 1 0,-1-1 0,1 0 0,0 0 0,0 0 0,0 1 0,-1-1 0,1 0 0,0 0 0,0 0 0,-1 0 0,1 0 0,0 1 0,0-1 0,-1 0 0,1 0 0,0 0 0,-1 0 0,1 0 0,0 0 0,0 0 0,-1 0 0,1 0 0,-11-9 0,-5-19 0,9 11 0,1 0 0,1-1 0,1 1 0,-4-29 0,7 34 0,0 1 0,1-1 0,0 0 0,1 1 0,0-1 0,1 1 0,0-1 0,5-13 0,-6 22 0,0 0 0,0 0 0,0 0 0,0 0 0,1 1 0,0-1 0,-1 0 0,1 0 0,0 1 0,0-1 0,1 1 0,-1 0 0,0 0 0,1 0 0,-1 0 0,1 0 0,0 0 0,0 1 0,-1-1 0,1 1 0,0 0 0,0 0 0,0 0 0,1 0 0,-1 0 0,0 1 0,0-1 0,4 1 0,-1 1 0,0-1 0,0 1 0,0 0 0,-1 1 0,1 0 0,0 0 0,-1 0 0,0 0 0,1 1 0,-1 0 0,0 0 0,0 0 0,-1 1 0,8 6 0,-7-6 0,-1 1 0,0-1 0,0 1 0,0 0 0,0 0 0,-1 0 0,0 0 0,0 1 0,0-1 0,0 1 0,2 10 0,-4-12 0,-1-1 0,0 1 0,1-1 0,-1 1 0,-1 0 0,1-1 0,0 1 0,-1-1 0,0 1 0,0-1 0,0 0 0,0 1 0,0-1 0,-1 0 0,1 0 0,-1 0 0,0 0 0,0 0 0,0 0 0,0 0 0,-1-1 0,-2 4 0,-1-1-124,0 0 0,0-1 0,0 1 0,0-1 0,-1 0 0,0-1-1,0 1 1,0-2 0,0 1 0,-13 3 0,-2-2-6702</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20.319"/>
    </inkml:context>
    <inkml:brush xml:id="br0">
      <inkml:brushProperty name="width" value="0.05" units="cm"/>
      <inkml:brushProperty name="height" value="0.05" units="cm"/>
    </inkml:brush>
  </inkml:definitions>
  <inkml:trace contextRef="#ctx0" brushRef="#br0">325 17 24575,'0'-3'0,"3"0"0,1-4 0,-3 3 0,-5 5 0,-7 5 0,-8 5 0,-6 3 0,-2 5 0,-2 5 0,-2 4 0,-2 1 0,0 1 0,1-2 0,5-3 0,3-3 0,3-4 0,5-6-8191</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20.875"/>
    </inkml:context>
    <inkml:brush xml:id="br0">
      <inkml:brushProperty name="width" value="0.05" units="cm"/>
      <inkml:brushProperty name="height" value="0.05" units="cm"/>
    </inkml:brush>
  </inkml:definitions>
  <inkml:trace contextRef="#ctx0" brushRef="#br0">1164 38 24575,'-1'-1'0,"1"1"0,0 0 0,0 0 0,0 0 0,0 0 0,0 0 0,0-1 0,0 1 0,-1 0 0,1 0 0,0 0 0,0 0 0,0-1 0,0 1 0,0 0 0,0 0 0,0 0 0,0-1 0,0 1 0,0 0 0,0 0 0,0 0 0,0-1 0,0 1 0,0 0 0,0 0 0,0 0 0,0 0 0,0-1 0,0 1 0,1 0 0,-1 0 0,0 0 0,0 0 0,0-1 0,0 1 0,0 0 0,0 0 0,1 0 0,-1 0 0,0 0 0,0 0 0,0-1 0,0 1 0,0 0 0,1 0 0,-1 0 0,0 0 0,0 0 0,0 0 0,1 0 0,-18-9 0,-1 4 0,-1 0 0,0 1 0,1 1 0,-38-1 0,-78 9 0,62 2 0,0 3 0,-132 37 0,150-30 0,1 2 0,0 3 0,1 2 0,-59 37 0,87-45 0,0 1 0,0 0 0,2 2 0,-34 36 0,49-47 0,1-1 0,0 1 0,0 0 0,1 0 0,0 0 0,0 1 0,1 0 0,0 0 0,1 0 0,0 0 0,0 1 0,1-1 0,0 1 0,1-1 0,0 1 0,1 0 0,0 16 0,2-18 0,0 0 0,0-1 0,1 0 0,0 0 0,0 0 0,1 0 0,0 0 0,0 0 0,0-1 0,1 0 0,0 0 0,0 0 0,1-1 0,-1 1 0,1-1 0,1-1 0,-1 1 0,14 6 0,4 2 0,0-2 0,1 0 0,1-2 0,28 7 0,20 2-97,1-4 0,0-4 0,101 3 0,230-28-290,-5-41 341,-323 38 24,-1-2 1,-2-4-1,79-36 1,-124 46 11,1-2 1,40-28-1,-61 37 10,0-1 1,0 0-1,-1 0 0,0-1 0,-1 0 0,0-1 1,0 0-1,-1 0 0,10-20 0,-15 25 9,0 0 1,0 0-1,0 0 0,-1 0 0,0 0 0,0 0 0,0 0 0,-1 0 0,0 0 1,0-1-1,0 1 0,0 0 0,-1 0 0,0 0 0,-2-9 0,0 7 23,0 0 0,-1 0 1,1 1-1,-1-1 0,-1 1 0,1 0 0,-1 0 0,0 0 0,-10-8 0,-3 0 35,0 1 0,0 0-1,-1 2 1,-1 0 0,0 2 0,-30-11-1,-13 0-66,0 3 0,-1 2 0,-100-9 0,-200 13 0,238 17-1365,16 2-5461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21.216"/>
    </inkml:context>
    <inkml:brush xml:id="br0">
      <inkml:brushProperty name="width" value="0.05" units="cm"/>
      <inkml:brushProperty name="height" value="0.05" units="cm"/>
    </inkml:brush>
  </inkml:definitions>
  <inkml:trace contextRef="#ctx0" brushRef="#br0">16 0 24575,'-1'25'0,"-6"29"0,0 13 0,22 508 0,3-111 0,-18-451 58,-1-4-262,1 0 1,1 1 0,-1-1 0,1 0-1,1 0 1,4 17 0,1-11-6623</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21.567"/>
    </inkml:context>
    <inkml:brush xml:id="br0">
      <inkml:brushProperty name="width" value="0.05" units="cm"/>
      <inkml:brushProperty name="height" value="0.05" units="cm"/>
    </inkml:brush>
  </inkml:definitions>
  <inkml:trace contextRef="#ctx0" brushRef="#br0">1 102 24575,'0'3'0,"0"0"0,0 0 0,0-1 0,0 1 0,0 0 0,1 0 0,0-1 0,-1 1 0,1 0 0,0-1 0,0 1 0,1-1 0,-1 1 0,0-1 0,1 1 0,-1-1 0,1 0 0,0 0 0,0 0 0,0 0 0,0 0 0,0 0 0,0 0 0,1-1 0,-1 1 0,0-1 0,1 0 0,-1 0 0,1 0 0,0 0 0,-1 0 0,1 0 0,3 0 0,16 4 0,0 0 0,0-1 0,0-2 0,26 1 0,94-8 0,-90 2 0,485-47 0,-1-26 0,-469 66 0,-65 10 1,24-3-343,-1-2 1,0 0-1,44-16 1,-44 9-6485</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21.891"/>
    </inkml:context>
    <inkml:brush xml:id="br0">
      <inkml:brushProperty name="width" value="0.05" units="cm"/>
      <inkml:brushProperty name="height" value="0.05" units="cm"/>
    </inkml:brush>
  </inkml:definitions>
  <inkml:trace contextRef="#ctx0" brushRef="#br0">120 66 24575,'-4'-7'0,"0"-1"0,-1 1 0,0 0 0,0 1 0,-11-12 0,15 17 0,0 0 0,0 0 0,0 0 0,0 0 0,0 0 0,0 0 0,0 1 0,0-1 0,0 0 0,-1 1 0,1-1 0,0 1 0,0-1 0,-1 1 0,1-1 0,0 1 0,-1 0 0,1 0 0,0 0 0,-1 0 0,1 0 0,0 0 0,-1 0 0,1 0 0,0 0 0,-1 1 0,1-1 0,0 0 0,0 1 0,-1-1 0,1 1 0,0 0 0,0-1 0,0 1 0,0 0 0,0 0 0,0 0 0,0 0 0,0-1 0,0 1 0,0 1 0,0-1 0,0 0 0,1 0 0,-2 2 0,-2 6 0,-1 0 0,2 0 0,-1 0 0,2 0 0,-1 0 0,1 1 0,0 0 0,1-1 0,0 14 0,1 15 0,4 37 0,-3-66 0,6 53 0,3 0 0,2 0 0,3-1 0,3-1 0,48 108 0,-53-141-1365,-2-7-5461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22.232"/>
    </inkml:context>
    <inkml:brush xml:id="br0">
      <inkml:brushProperty name="width" value="0.05" units="cm"/>
      <inkml:brushProperty name="height" value="0.05" units="cm"/>
    </inkml:brush>
  </inkml:definitions>
  <inkml:trace contextRef="#ctx0" brushRef="#br0">17 363 24575,'2'75'0,"3"-1"0,4-1 0,3 1 0,38 129 0,-47-197 0,-3-8 0,-4-20 0,-10-36 0,-51-239 0,58 251 0,2 0 0,3 0 0,1 0 0,9-72 0,-7 105 0,2-1 0,0 1 0,0 0 0,1 1 0,1-1 0,0 0 0,1 1 0,10-16 0,-13 24 0,0-1 0,0 1 0,1 0 0,-1 1 0,1-1 0,0 1 0,0-1 0,0 1 0,0 0 0,1 1 0,-1-1 0,1 1 0,-1 0 0,1 0 0,0 0 0,0 1 0,0-1 0,0 1 0,0 1 0,0-1 0,1 1 0,-1-1 0,0 1 0,8 2 0,-5-1 0,0 1 0,0 0 0,0 0 0,-1 1 0,1 0 0,0 0 0,-1 1 0,0 0 0,0 0 0,0 1 0,-1 0 0,1 0 0,-1 0 0,0 1 0,-1 0 0,1 0 0,-1 1 0,0-1 0,6 13 0,-7-12 0,-1 0 0,0 0 0,0 1 0,0-1 0,-1 1 0,0-1 0,-1 1 0,0 0 0,0-1 0,-1 1 0,0 0 0,0 0 0,0 0 0,-1-1 0,-1 1 0,1 0 0,-1-1 0,0 1 0,-1-1 0,-5 12 0,0-7-105,0-1 0,0 0 0,-1-1 0,0 0 0,-1 0 0,0-1 0,0 0 0,-1 0 0,-1-2 0,1 1 0,-1-1 0,-25 10 0,10-6-6721</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22.681"/>
    </inkml:context>
    <inkml:brush xml:id="br0">
      <inkml:brushProperty name="width" value="0.05" units="cm"/>
      <inkml:brushProperty name="height" value="0.05" units="cm"/>
    </inkml:brush>
  </inkml:definitions>
  <inkml:trace contextRef="#ctx0" brushRef="#br0">135 65 24575,'4'-17'0,"-3"13"0,0 0 0,0-1 0,0 1 0,0 0 0,-1-8 0,0 11 0,0 1 0,0-1 0,0 0 0,0 1 0,-1-1 0,1 0 0,0 1 0,0-1 0,-1 0 0,1 1 0,-1-1 0,1 1 0,0-1 0,-1 0 0,1 1 0,-1-1 0,1 1 0,-1 0 0,1-1 0,-1 1 0,0-1 0,1 1 0,-1 0 0,1-1 0,-1 1 0,0 0 0,1 0 0,-1 0 0,0-1 0,0 1 0,1 0 0,-1 0 0,0 0 0,1 0 0,-1 0 0,0 0 0,1 0 0,-1 1 0,0-1 0,1 0 0,-2 0 0,0 1 0,0 0 0,0 0 0,0-1 0,0 1 0,0 0 0,0 1 0,0-1 0,0 0 0,0 0 0,1 1 0,-1-1 0,1 1 0,-1 0 0,1-1 0,-1 1 0,-1 3 0,-17 34 0,5 1 0,2 0 0,2 1 0,1 0 0,2 1 0,2 0 0,0 45 0,5-73 0,1-1 0,1 1 0,0-1 0,1 0 0,0 1 0,1-1 0,0 0 0,9 20 0,-9-27 0,0 0 0,0-1 0,1 1 0,-1-1 0,1 0 0,0 0 0,0 0 0,1-1 0,0 1 0,0-1 0,0 0 0,0-1 0,0 1 0,1-1 0,-1 0 0,1 0 0,0-1 0,0 1 0,0-1 0,8 1 0,-5-1 0,0-1 0,-1 0 0,1 0 0,0-1 0,-1 0 0,1-1 0,0 0 0,-1 0 0,1-1 0,-1 0 0,1 0 0,-1-1 0,12-6 0,-10 4 0,0-1 0,0-1 0,-1 0 0,0 0 0,0 0 0,-1-1 0,0 0 0,-1-1 0,11-14 0,-9 9 0,0-1 0,-2 1 0,1-1 0,-2-1 0,0 0 0,0 1 0,-2-2 0,0 1 0,-1 0 0,-1-1 0,0 0 0,-1 1 0,-1-1 0,-2-19 0,2 31 0,0 1 0,-1 0 0,0 0 0,0-1 0,0 1 0,0 0 0,-1 0 0,1 0 0,-1 0 0,0 0 0,0 0 0,-1 1 0,1-1 0,-1 1 0,-4-5 0,7 8 0,-1 0 0,0-1 0,1 1 0,-1 0 0,1 0 0,-1-1 0,0 1 0,1 0 0,-1 0 0,0 0 0,0 0 0,1 0 0,-1 0 0,0 0 0,1 0 0,-1 0 0,0 0 0,1 0 0,-1 0 0,0 0 0,1 1 0,-1-1 0,0 0 0,1 1 0,-1-1 0,1 0 0,-1 1 0,0-1 0,1 0 0,-1 1 0,1-1 0,-1 1 0,1-1 0,0 1 0,-1 0 0,1-1 0,-1 1 0,1-1 0,0 1 0,0 0 0,-1-1 0,1 1 0,0 0 0,0 0 0,-10 33 0,6-2 0,1 0 0,2 0 0,1 0 0,1 0 0,2 1 0,1-1 0,2-1 0,1 1 0,18 49 0,-24-75-114,1-1 1,1 0-1,-1 1 0,1-1 0,0-1 1,0 1-1,0 0 0,1-1 0,-1 1 1,1-1-1,6 5 0,4-1-6712</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23.962"/>
    </inkml:context>
    <inkml:brush xml:id="br0">
      <inkml:brushProperty name="width" value="0.05" units="cm"/>
      <inkml:brushProperty name="height" value="0.05" units="cm"/>
    </inkml:brush>
  </inkml:definitions>
  <inkml:trace contextRef="#ctx0" brushRef="#br0">0 10 24575,'0'-3'0,"0"-4"0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25.001"/>
    </inkml:context>
    <inkml:brush xml:id="br0">
      <inkml:brushProperty name="width" value="0.05" units="cm"/>
      <inkml:brushProperty name="height" value="0.05" units="cm"/>
    </inkml:brush>
  </inkml:definitions>
  <inkml:trace contextRef="#ctx0" brushRef="#br0">10 258 24575,'-6'-19'0,"3"11"0,3 10 0,41 151 0,-7 2 0,14 165 0,-40-208 0,-48-754 0,36 609 0,-6-81 0,10 100 0,0-1 0,1 0 0,0 1 0,2-1 0,5-22 0,-6 33 0,-1-1 0,1 1 0,0 0 0,0 0 0,1 0 0,-1 0 0,1 1 0,0-1 0,0 1 0,0-1 0,0 1 0,0 0 0,1 0 0,0 1 0,-1-1 0,1 1 0,0 0 0,0 0 0,0 0 0,1 0 0,-1 1 0,0-1 0,1 1 0,-1 0 0,1 1 0,-1-1 0,1 1 0,-1 0 0,8 0 0,-1 1 0,-1 0 0,0 1 0,0 0 0,0 0 0,0 1 0,0 0 0,-1 1 0,1 0 0,-1 1 0,0 0 0,0 0 0,9 8 0,-7-3 0,0 0 0,-1 1 0,-1 1 0,0 0 0,0 0 0,-1 1 0,-1-1 0,0 2 0,0-1 0,-2 1 0,0 0 0,0 0 0,3 22 0,-5-22 0,0 1 0,-2 0 0,0 0 0,0 1 0,-1-1 0,-1 0 0,-1 0 0,0 0 0,-1 0 0,-1 0 0,0-1 0,-1 0 0,-8 18 0,9-25 0,-1 0 0,0 0 0,0 0 0,0-1 0,-1 1 0,0-1 0,-1-1 0,1 1 0,-1-1 0,0 0 0,0 0 0,-12 4 0,14-6 0,0-1 0,-1 1 0,1-2 0,-1 1 0,1 0 0,-1-1 0,0 0 0,1-1 0,-1 1 0,0-1 0,0 0 0,1 0 0,-1-1 0,0 0 0,1 0 0,-1 0 0,1-1 0,-1 0 0,-7-3 0,11 4 0,1 0 0,-1 0 0,1 0 0,0 0 0,-1 0 0,1 0 0,0-1 0,-1 1 0,1 0 0,0-1 0,0 1 0,0-1 0,0 0 0,-1-2 0,2 4 0,0 0 0,0 0 0,0 0 0,0 0 0,0-1 0,0 1 0,0 0 0,0 0 0,0 0 0,0 0 0,0-1 0,0 1 0,0 0 0,0 0 0,0 0 0,0 0 0,0-1 0,0 1 0,0 0 0,0 0 0,0 0 0,0 0 0,0-1 0,1 1 0,-1 0 0,0 0 0,0 0 0,0 0 0,0 0 0,0 0 0,0-1 0,1 1 0,-1 0 0,0 0 0,0 0 0,0 0 0,0 0 0,0 0 0,1 0 0,-1 0 0,0 0 0,0 0 0,16 5 0,-2 5 0,0 1 0,-1 1 0,-1-1 0,0 2 0,20 26 0,-7-9 0,0-1 0,84 89 0,-96-106 0,0 0 0,1-1 0,1-1 0,0 0 0,0-1 0,30 13 0,-39-20 0,-1 0 0,0 0 0,1-1 0,0 1 0,-1-2 0,1 1 0,-1 0 0,1-1 0,0 0 0,-1-1 0,10-1 0,-11 1 0,-1 0 0,1 0 0,-1-1 0,0 1 0,1-1 0,-1 0 0,0 0 0,0 0 0,0 0 0,-1 0 0,1-1 0,0 1 0,-1-1 0,0 0 0,1 0 0,-1 0 0,0 0 0,0 0 0,1-4 0,3-8 0,-1 1 0,0-1 0,-1 0 0,-1 0 0,3-29 0,-4 16 0,-1 1 0,-5-41 0,4 67-54,0-1-1,0 1 0,0-1 1,-1 1-1,1-1 1,0 1-1,-1-1 0,1 1 1,-1-1-1,0 1 1,0 0-1,1-1 0,-1 1 1,0 0-1,0 0 0,0-1 1,0 1-1,0 0 1,0 0-1,-1 0 0,1 0 1,0 0-1,0 1 1,-2-2-1,-8-1-6771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32.727"/>
    </inkml:context>
    <inkml:brush xml:id="br0">
      <inkml:brushProperty name="width" value="0.05" units="cm"/>
      <inkml:brushProperty name="height" value="0.05" units="cm"/>
    </inkml:brush>
  </inkml:definitions>
  <inkml:trace contextRef="#ctx0" brushRef="#br0">429 87 24575,'4'-1'0,"1"-1"0,0 0 0,-1 1 0,0-1 0,1-1 0,-1 1 0,0-1 0,0 1 0,4-5 0,-5 5 0,-1 0 0,0 0 0,0 0 0,0 0 0,0 0 0,-1 0 0,1-1 0,-1 1 0,1 0 0,-1-1 0,0 0 0,0 1 0,2-5 0,-3 7 0,0-1 0,0 0 0,0 0 0,0 1 0,0-1 0,0 0 0,-1 0 0,1 1 0,0-1 0,0 0 0,0 1 0,-1-1 0,1 0 0,0 1 0,-1-1 0,1 0 0,0 1 0,-1-1 0,1 1 0,-2-2 0,1 1 0,-1 0 0,1 0 0,-1 0 0,0 0 0,1 1 0,-1-1 0,0 0 0,0 1 0,1-1 0,-1 1 0,-3-1 0,-9 0 0,0 1 0,0 0 0,0 0 0,1 2 0,-1 0 0,0 0 0,0 1 0,1 1 0,0 0 0,0 1 0,-23 12 0,13-5 0,1 2 0,0 0 0,1 1 0,1 1 0,-27 28 0,33-28 0,0-1 0,2 2 0,0 0 0,0 0 0,2 1 0,0 1 0,2-1 0,0 1 0,0 1 0,-7 35 0,13-43 0,0 0 0,0 0 0,1 0 0,0 1 0,1-1 0,1 0 0,0 0 0,1 0 0,0 0 0,0 0 0,2 0 0,-1 0 0,2-1 0,-1 0 0,1 0 0,1 0 0,0 0 0,1-1 0,12 15 0,-5-11 0,0-1 0,1 0 0,1-1 0,0 0 0,1-2 0,0 0 0,1-1 0,0-1 0,0 0 0,0-1 0,1-1 0,0-1 0,1-1 0,-1-1 0,26 2 0,-21-3 0,0-1 0,0-2 0,1 0 0,-1-2 0,0 0 0,0-1 0,-1-2 0,1-1 0,-1 0 0,-1-2 0,1 0 0,22-14 0,-32 14 0,0 1 0,-1-1 0,0-1 0,0 0 0,-1-1 0,-1 0 0,0-1 0,0 0 0,-1-1 0,-1 1 0,0-2 0,-1 1 0,0-1 0,-1 0 0,0-1 0,-2 1 0,1-1 0,-2 0 0,0 0 0,-1 0 0,0-1 0,-1 1 0,-1 0 0,-1-1 0,0 1 0,-1 0 0,0-1 0,-1 1 0,-1 0 0,0 1 0,-1-1 0,-1 1 0,0 0 0,-16-24 0,12 22 0,-2 1 0,0 0 0,-1 1 0,0 1 0,-1 0 0,0 1 0,-1 0 0,-1 1 0,-31-17 0,32 21 0,0 0 0,0 1 0,0 0 0,-1 2 0,0 0 0,0 0 0,0 2 0,0 0 0,-1 0 0,1 2 0,-29 2 0,38-1 49,0 0 0,1 1 0,-1 0-1,1 0 1,0 0 0,-11 7 0,15-8-131,-1 0 1,1 0 0,0 1 0,0-1-1,0 1 1,0 0 0,0-1-1,1 1 1,-1 0 0,0 0 0,1 0-1,-1 1 1,1-1 0,0 0 0,0 0-1,0 1 1,0-1 0,0 0 0,1 1-1,-2 3 1,3 6-6745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22.001"/>
    </inkml:context>
    <inkml:brush xml:id="br0">
      <inkml:brushProperty name="width" value="0.05" units="cm"/>
      <inkml:brushProperty name="height" value="0.05" units="cm"/>
    </inkml:brush>
  </inkml:definitions>
  <inkml:trace contextRef="#ctx0" brushRef="#br0">4 107 24575,'1'10'0,"1"0"0,1-1 0,0 1 0,0-1 0,6 13 0,-2-6 0,9 33 0,-12-28 0,-2 1 0,0-1 0,-2 31 0,-24-116 0,16 40 0,1-1 0,1 0 0,-2-27 0,7 40 0,0 0 0,0 0 0,2 0 0,-1 1 0,2-1 0,-1 0 0,2 0 0,6-20 0,-9 30 0,1-1 0,0 1 0,1-1 0,-1 1 0,0 0 0,1 0 0,-1 0 0,1 0 0,-1 0 0,1 0 0,0 0 0,0 0 0,0 1 0,0-1 0,0 1 0,1 0 0,-1-1 0,0 1 0,5-1 0,-4 1 0,1 0 0,0 1 0,-1 0 0,1-1 0,0 1 0,0 1 0,0-1 0,-1 1 0,1-1 0,0 1 0,-1 0 0,5 2 0,2 1 0,0 1 0,0 0 0,0 1 0,-1 0 0,0 0 0,0 1 0,0 0 0,8 10 0,-15-15 0,0 0 0,0 0 0,0 1 0,-1-1 0,1 0 0,0 1 0,-1 0 0,0-1 0,1 1 0,-1 0 0,0 0 0,-1-1 0,1 1 0,0 0 0,-1 0 0,0 0 0,1 0 0,-1 0 0,-1 0 0,1 0 0,0 0 0,-2 5 0,1-4 0,-1 0 0,0 0 0,0-1 0,0 1 0,-1-1 0,1 1 0,-1-1 0,0 0 0,0 0 0,0 0 0,0 0 0,0-1 0,-1 1 0,1-1 0,-7 3 0,-3 2-455,0-2 0,-20 7 0,4-5-6371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33.226"/>
    </inkml:context>
    <inkml:brush xml:id="br0">
      <inkml:brushProperty name="width" value="0.05" units="cm"/>
      <inkml:brushProperty name="height" value="0.05" units="cm"/>
    </inkml:brush>
  </inkml:definitions>
  <inkml:trace contextRef="#ctx0" brushRef="#br0">8 81 24575,'0'0'0,"-1"0"0,1 0 0,0 0 0,0 0 0,-1 0 0,1 0 0,0 0 0,0 0 0,-1 0 0,1 0 0,0 0 0,0 0 0,-1 0 0,1 0 0,0-1 0,0 1 0,-1 0 0,1 0 0,0 0 0,0 0 0,-1 0 0,1-1 0,0 1 0,0 0 0,0 0 0,0 0 0,-1-1 0,1 1 0,0 0 0,0 0 0,0-1 0,0 1 0,0 0 0,0 0 0,0-1 0,0 1 0,-1 0 0,1 0 0,0-1 0,0 1 0,0 0 0,0 0 0,0-1 0,0 1 0,1 0 0,-1 0 0,0-1 0,0 1 0,0 0 0,0 0 0,0-1 0,0 1 0,0 0 0,0 0 0,1-1 0,-1 1 0,0 0 0,12-14 0,1 7 0,1 0 0,0 1 0,0 1 0,0 0 0,1 1 0,20-4 0,92-5 0,-109 12 0,-1 1 0,1 0 0,0 2 0,-1 0 0,1 1 0,-1 1 0,0 0 0,0 2 0,17 6 0,-21-6 0,-1 1 0,1 0 0,-1 1 0,0 1 0,-1 0 0,0 0 0,0 1 0,-1 0 0,0 1 0,-1 0 0,12 18 0,-4 0 0,-2 0 0,-1 1 0,-1 0 0,-1 1 0,-2 0 0,-1 1 0,-2 0 0,6 59 0,-12-80 0,-1 1 0,0-1 0,0 1 0,-2-1 0,1 1 0,-1-1 0,-1 0 0,0 0 0,-1 0 0,0 0 0,-1 0 0,0-1 0,0 0 0,-1 0 0,0 0 0,-1-1 0,0 0 0,-1 0 0,0-1 0,0 0 0,0 0 0,-1-1 0,-1 0 0,-18 11 0,-1-2 0,0-1 0,0-2 0,-1-1 0,-50 13 0,62-20 0,0-2 0,-1 0 0,1-1 0,-1 0 0,0-2 0,1 0 0,-1-1 0,1-1 0,-27-6 0,33 4-136,1 0-1,-1-1 1,1 0-1,1-1 1,-1 0-1,1-1 1,0 0-1,0 0 0,-14-15 1,9 7-6690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33.754"/>
    </inkml:context>
    <inkml:brush xml:id="br0">
      <inkml:brushProperty name="width" value="0.05" units="cm"/>
      <inkml:brushProperty name="height" value="0.05" units="cm"/>
    </inkml:brush>
  </inkml:definitions>
  <inkml:trace contextRef="#ctx0" brushRef="#br0">63 138 24575,'-5'-1'0,"1"-1"0,-1 1 0,1-1 0,-1 0 0,1-1 0,0 1 0,0-1 0,0 0 0,0 0 0,0 0 0,0 0 0,-4-7 0,7 9 0,1 0 0,-1 0 0,1 1 0,0-1 0,-1 0 0,1 0 0,0 0 0,0 0 0,0 0 0,0 0 0,0 0 0,0 1 0,0-1 0,0 0 0,0 0 0,0 0 0,0 0 0,1 0 0,-1 0 0,0 0 0,0 1 0,1-1 0,-1 0 0,1 0 0,-1 0 0,1 1 0,-1-1 0,1 0 0,-1 1 0,1-1 0,0 0 0,-1 1 0,1-1 0,0 1 0,0-1 0,0 0 0,33-16 0,-3 6 0,1 1 0,1 1 0,0 2 0,63-5 0,136 8 0,-187 5 0,0 2 0,0 2 0,0 3 0,-1 1 0,-1 1 0,1 3 0,-2 2 0,0 1 0,-1 3 0,0 1 0,-2 2 0,-1 1 0,0 3 0,50 44 0,-73-57 0,0 2 0,-2-1 0,0 2 0,-1 0 0,0 0 0,-1 1 0,-1 1 0,8 18 0,-14-26 0,-1-1 0,0 1 0,0 0 0,-1 0 0,0 0 0,-1 0 0,0 0 0,0 0 0,-1 0 0,-1 1 0,0-1 0,0 0 0,-1 0 0,0 0 0,-1 0 0,0-1 0,-7 16 0,0-6 0,0-2 0,-2 1 0,0-1 0,-1-1 0,-1 0 0,0-1 0,-1-1 0,-1 0 0,0-1 0,-35 21 0,9-9 0,-1-3 0,-1-2 0,-73 24 0,72-29 86,-1-3-1,0-1 0,-80 7 1,105-16-242,0-2 1,1 0 0,-1-1 0,1-1 0,-1-1 0,1-1 0,0 0-1,0-2 1,1 0 0,-38-18 0,25 4-6671</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35.509"/>
    </inkml:context>
    <inkml:brush xml:id="br0">
      <inkml:brushProperty name="width" value="0.05" units="cm"/>
      <inkml:brushProperty name="height" value="0.05" units="cm"/>
    </inkml:brush>
  </inkml:definitions>
  <inkml:trace contextRef="#ctx0" brushRef="#br0">2663 2030 24575,'-1304'0'0,"1282"0"0,-236-12 0,233 9 0,0-1 0,0-1 0,1-1 0,0-1 0,0-2 0,1 0 0,0-1 0,-25-16 0,40 20 0,-1 0 0,1 0 0,1-1 0,-1 0 0,1-1 0,1 0 0,-1 0 0,1 0 0,-6-12 0,5 6 0,1 1 0,0-2 0,1 1 0,0-1 0,-3-23 0,3-1 0,2 0 0,1 0 0,8-78 0,1 59 0,3 0 0,2 1 0,23-67 0,73-159 0,-40 111 0,-51 127 0,19-93 0,-31 113 0,-2 1 0,0-1 0,-2 1 0,-1-1 0,-5-41 0,-2 32 0,-19-56 0,0 1 0,24 81 0,0 1 0,0-1 0,-1 0 0,0 1 0,-1 0 0,0-1 0,0 1 0,0 1 0,-1-1 0,0 1 0,0 0 0,-1 0 0,1 0 0,-1 1 0,-1-1 0,-11-6 0,7 6 0,-1 0 0,1 1 0,-1 1 0,0 0 0,-1 0 0,1 1 0,-1 1 0,1 0 0,-1 1 0,-13 0 0,-197 1 0,-205-12 0,366 8-1365,47 3-5461</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35.850"/>
    </inkml:context>
    <inkml:brush xml:id="br0">
      <inkml:brushProperty name="width" value="0.05" units="cm"/>
      <inkml:brushProperty name="height" value="0.05" units="cm"/>
    </inkml:brush>
  </inkml:definitions>
  <inkml:trace contextRef="#ctx0" brushRef="#br0">286 28 24575,'3'-2'0,"-1"0"0,0 0 0,1 1 0,-1-1 0,1 1 0,0 0 0,4-2 0,-4 2 0,0 0 0,-1 0 0,1-1 0,-1 1 0,1-1 0,-1 1 0,4-4 0,-47 20 0,-22 10 0,-51 23 0,101-41 0,0 0 0,1 1 0,0 0 0,0 1 0,1 0 0,-14 15 0,23-22 0,0 0 0,1 0 0,-1 0 0,0 0 0,1 1 0,0-1 0,0 0 0,-1 1 0,1-1 0,1 1 0,-1-1 0,0 1 0,1 0 0,-1-1 0,1 1 0,0 0 0,-1-1 0,2 6 0,0-5 0,0 1 0,0 0 0,0 0 0,1-1 0,-1 1 0,1-1 0,0 1 0,0-1 0,0 0 0,1 0 0,3 5 0,7 3 0,0 1 0,1-2 0,0 1 0,23 11 0,13 5-1365,-3-3-5461</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37.152"/>
    </inkml:context>
    <inkml:brush xml:id="br0">
      <inkml:brushProperty name="width" value="0.05" units="cm"/>
      <inkml:brushProperty name="height" value="0.05" units="cm"/>
    </inkml:brush>
  </inkml:definitions>
  <inkml:trace contextRef="#ctx0" brushRef="#br0">6392 38 24575,'0'-1'0,"0"0"0,-1 0 0,1 1 0,0-1 0,-1 0 0,1 1 0,-1-1 0,1 0 0,-1 1 0,1-1 0,-1 1 0,1-1 0,-1 1 0,1-1 0,-1 1 0,0-1 0,1 1 0,-1-1 0,0 1 0,0 0 0,1-1 0,-1 1 0,0 0 0,0 0 0,-1-1 0,-26-4 0,19 4 0,-46-7 0,-107 0 0,71 6 0,-1758 32-990,1565-10 389,-765 47-21,0-27 277,707-40 1422,-81 1 404,229 14-1481,27-1 0,12-4 0,-242 1 0,289-27-1365,94 15-5461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37.488"/>
    </inkml:context>
    <inkml:brush xml:id="br0">
      <inkml:brushProperty name="width" value="0.05" units="cm"/>
      <inkml:brushProperty name="height" value="0.05" units="cm"/>
    </inkml:brush>
  </inkml:definitions>
  <inkml:trace contextRef="#ctx0" brushRef="#br0">244 35 24575,'0'-2'0,"1"0"0,-1 0 0,1 1 0,0-1 0,0 0 0,-1 0 0,1 1 0,1-1 0,-1 0 0,0 1 0,0-1 0,1 1 0,-1-1 0,0 1 0,1 0 0,0-1 0,-1 1 0,1 0 0,2-1 0,-4 2 0,1 0 0,-1-1 0,0 1 0,1 0 0,-1 0 0,1-1 0,-1 1 0,1 0 0,-1 0 0,1 0 0,-1 0 0,1 0 0,0 0 0,-1 0 0,1 0 0,-1 0 0,1 0 0,-1 0 0,1 0 0,-1 0 0,1 0 0,-1 0 0,1 1 0,-1-1 0,1 0 0,0 1 0,-1 0 0,1 0 0,-1 0 0,0 0 0,1 0 0,-1 0 0,0 0 0,0 0 0,0 0 0,0 0 0,0 0 0,0 0 0,0 0 0,0 0 0,0 0 0,0 0 0,-1 0 0,1 0 0,0 0 0,-1 0 0,1 1 0,-7 15 0,0 0 0,-1 0 0,0-1 0,-1 0 0,-17 21 0,0-4 0,-39 39 0,-50 28 0,114-100 0,0 1 0,0 0 0,0 0 0,0 0 0,0 0 0,1 0 0,-1 0 0,0 0 0,1 0 0,-1 0 0,1 0 0,-1 0 0,1 0 0,-1 0 0,1 2 0,0-3 0,0 1 0,0-1 0,0 1 0,0-1 0,0 0 0,1 1 0,-1-1 0,0 1 0,0-1 0,0 1 0,1-1 0,-1 0 0,0 1 0,0-1 0,1 0 0,-1 1 0,0-1 0,1 0 0,-1 0 0,1 1 0,-1-1 0,0 0 0,1 0 0,-1 1 0,1-1 0,0 0 0,4 1 0,1 1 0,0-1 0,-1-1 0,12 1 0,-4 0 0,11 2-195,0 2 0,0 1 0,0 1 0,-1 1 0,-1 2 0,40 20 0,-21-7-6631</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37.813"/>
    </inkml:context>
    <inkml:brush xml:id="br0">
      <inkml:brushProperty name="width" value="0.05" units="cm"/>
      <inkml:brushProperty name="height" value="0.05" units="cm"/>
    </inkml:brush>
  </inkml:definitions>
  <inkml:trace contextRef="#ctx0" brushRef="#br0">13 58 24575,'-1'-1'0,"0"0"0,-1-1 0,1 1 0,0-1 0,0 1 0,0-1 0,1 0 0,-1 1 0,0-1 0,1 0 0,-1 1 0,1-1 0,-1 0 0,1 0 0,0 1 0,0-1 0,0 0 0,0 0 0,0 0 0,0 1 0,0-1 0,0 0 0,1 0 0,-1 0 0,2-2 0,-2 3 0,1 0 0,-1 1 0,1-1 0,-1 0 0,1 1 0,-1-1 0,1 0 0,-1 1 0,1-1 0,0 1 0,-1-1 0,1 1 0,0-1 0,-1 1 0,1 0 0,0-1 0,0 1 0,-1 0 0,1-1 0,0 1 0,0 0 0,1 0 0,-1 0 0,1 0 0,-1 0 0,1 1 0,-1-1 0,1 0 0,-1 1 0,1 0 0,-1-1 0,1 1 0,-1 0 0,0-1 0,1 1 0,-1 0 0,0 0 0,0 0 0,2 2 0,8 9 0,0 0 0,-1 1 0,0 0 0,-1 0 0,9 19 0,31 75 0,-25-40-682,22 110-1,-37-141-6143</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38.156"/>
    </inkml:context>
    <inkml:brush xml:id="br0">
      <inkml:brushProperty name="width" value="0.05" units="cm"/>
      <inkml:brushProperty name="height" value="0.05" units="cm"/>
    </inkml:brush>
  </inkml:definitions>
  <inkml:trace contextRef="#ctx0" brushRef="#br0">142 569 24575,'-3'-3'0,"-3"-1"0,-2-3 0,4 1 0,6 0 0,8 2 0,11 1 0,11 1 0,11 2 0,10 0 0,11 0 0,5 0 0,4-3 0,0-3 0,-6-2 0,-15 2-8191</inkml:trace>
  <inkml:trace contextRef="#ctx0" brushRef="#br0" timeOffset="1">108 279 24575,'-9'-9'0,"-8"-8"0,-8-8 0,1-4 0,5-5 0,8 0 0,9 1 0,10 4 0,13 4 0,12 6 0,8 6 0,6 6 0,4 3 0,-6 4-8191</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38.512"/>
    </inkml:context>
    <inkml:brush xml:id="br0">
      <inkml:brushProperty name="width" value="0.05" units="cm"/>
      <inkml:brushProperty name="height" value="0.05" units="cm"/>
    </inkml:brush>
  </inkml:definitions>
  <inkml:trace contextRef="#ctx0" brushRef="#br0">0 88 24575,'11'1'0,"0"1"0,-1 0 0,1 0 0,-1 1 0,0 0 0,0 1 0,0 0 0,0 1 0,-1 0 0,0 1 0,13 9 0,-8-5 0,-1 0 0,0 1 0,-1 1 0,-1 0 0,0 1 0,0 0 0,9 16 0,-17-23 0,0 0 0,0 0 0,0 0 0,-1 1 0,0-1 0,-1 1 0,2 11 0,-2-16 0,-1-1 0,0 1 0,0-1 0,0 1 0,0 0 0,0-1 0,0 1 0,0-1 0,0 1 0,-1-1 0,1 1 0,-1-1 0,1 1 0,-1-1 0,1 1 0,-1-1 0,0 0 0,0 1 0,0-1 0,0 0 0,0 0 0,0 0 0,0 0 0,0 1 0,0-1 0,-1-1 0,1 1 0,0 0 0,-1 0 0,1 0 0,0-1 0,-1 1 0,1-1 0,-1 1 0,1-1 0,-1 1 0,1-1 0,-3 0 0,2 0 0,0 0 0,-1 0 0,1-1 0,0 1 0,0-1 0,-1 1 0,1-1 0,0 0 0,0 0 0,0 0 0,0 0 0,0 0 0,0-1 0,1 1 0,-1 0 0,0-1 0,1 1 0,-1-1 0,1 0 0,-1 0 0,1 1 0,0-1 0,-1 0 0,1 0 0,0 0 0,0 0 0,1-1 0,-2-2 0,-2-5 0,1-1 0,0 1 0,1-1 0,-2-17 0,3 13 0,1 0 0,1 0 0,0 0 0,1 0 0,0 1 0,1-1 0,9-23 0,-9 29 0,0 1 0,1 0 0,0 0 0,1 1 0,0-1 0,7-8 0,-9 12 0,1 1 0,-1 0 0,1-1 0,0 1 0,-1 0 0,1 1 0,1-1 0,-1 1 0,0 0 0,1 0 0,-1 0 0,6-1 0,-5 2 0,0 0 0,-1 0 0,1 1 0,0 0 0,0 0 0,0 0 0,-1 1 0,1-1 0,0 1 0,0 0 0,-1 0 0,8 4 0,-4-2 0,0 1 0,-1 0 0,0 1 0,0 0 0,0 0 0,10 11 0,-6-5 0,0 2 0,-1 0 0,0 0 0,-1 0 0,-1 1 0,0 1 0,5 15 0,1 18-1365,-11-30-5461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38.883"/>
    </inkml:context>
    <inkml:brush xml:id="br0">
      <inkml:brushProperty name="width" value="0.05" units="cm"/>
      <inkml:brushProperty name="height" value="0.05" units="cm"/>
    </inkml:brush>
  </inkml:definitions>
  <inkml:trace contextRef="#ctx0" brushRef="#br0">0 74 24575,'34'36'0,"-6"4"0,-14-18 0,1 0 0,1-1 0,1-1 0,1-1 0,1 0 0,25 20 0,-42-38 0,-1 0 0,0 0 0,1 0 0,-1-1 0,0 1 0,1 0 0,-1 0 0,1-1 0,-1 1 0,1-1 0,-1 1 0,1-1 0,0 0 0,-1 0 0,1 1 0,-1-1 0,1 0 0,0-1 0,-1 1 0,1 0 0,0 0 0,2-1 0,-2-1 0,-1 1 0,1 0 0,0-1 0,-1 1 0,1-1 0,-1 0 0,0 1 0,0-1 0,1 0 0,-1 0 0,0 0 0,0 0 0,-1 0 0,1 0 0,0 0 0,-1 0 0,1-3 0,9-41-341,-3-1 0,-1-1-1,-2-86 1,-5 124-6485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22.975"/>
    </inkml:context>
    <inkml:brush xml:id="br0">
      <inkml:brushProperty name="width" value="0.05" units="cm"/>
      <inkml:brushProperty name="height" value="0.05" units="cm"/>
    </inkml:brush>
  </inkml:definitions>
  <inkml:trace contextRef="#ctx0" brushRef="#br0">185 53 24575,'1'-2'0,"-2"0"0,1 0 0,0 0 0,0 0 0,-1 0 0,1 0 0,-1 1 0,1-1 0,-1 0 0,0 0 0,0 0 0,0 0 0,0 1 0,0-1 0,0 1 0,0-1 0,0 1 0,-1-1 0,-1-1 0,0 1 0,0 0 0,0 0 0,0 1 0,0-1 0,0 1 0,0 0 0,-1 0 0,1 0 0,0 0 0,-6 0 0,2 0 0,-1 1 0,1 0 0,-1 0 0,1 1 0,0 0 0,0 0 0,-1 1 0,1 0 0,0 0 0,-7 3 0,9-2 0,-19 9 0,24-11 0,-1-1 0,0 0 0,0 1 0,0-1 0,1 1 0,-1 0 0,0-1 0,0 1 0,1 0 0,-1-1 0,1 1 0,-1 0 0,1 0 0,-1-1 0,1 1 0,-1 0 0,1 0 0,0 0 0,-1 0 0,1 1 0,0-1 0,1-1 0,-1 1 0,0 0 0,1-1 0,0 1 0,-1-1 0,1 1 0,-1-1 0,1 1 0,-1-1 0,1 1 0,0-1 0,0 1 0,-1-1 0,1 0 0,0 0 0,-1 1 0,1-1 0,0 0 0,0 0 0,0 0 0,-1 0 0,1 0 0,0 0 0,0 0 0,-1 0 0,1 0 0,1 0 0,24-2 0,-26 2 0,116-22 292,-63 11-1121,85-7 1,-119 17-5998</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39.236"/>
    </inkml:context>
    <inkml:brush xml:id="br0">
      <inkml:brushProperty name="width" value="0.05" units="cm"/>
      <inkml:brushProperty name="height" value="0.05" units="cm"/>
    </inkml:brush>
  </inkml:definitions>
  <inkml:trace contextRef="#ctx0" brushRef="#br0">0 14 24575,'3'0'0,"1"-3"0,3-1 0,3 1 0,-1 0-8191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49.462"/>
    </inkml:context>
    <inkml:brush xml:id="br0">
      <inkml:brushProperty name="width" value="0.05" units="cm"/>
      <inkml:brushProperty name="height" value="0.05" units="cm"/>
    </inkml:brush>
  </inkml:definitions>
  <inkml:trace contextRef="#ctx0" brushRef="#br0">33 138 24575,'0'-26'0,"1"17"0,0 0 0,-1 0 0,0 0 0,-1 0 0,0 1 0,0-1 0,-1 0 0,0 0 0,0 1 0,-5-9 0,7 17 0,0-1 0,0 1 0,0 0 0,0-1 0,0 1 0,0 0 0,0-1 0,-1 1 0,1 0 0,0 0 0,0-1 0,0 1 0,-1 0 0,1 0 0,0 0 0,0-1 0,-1 1 0,1 0 0,0 0 0,-1 0 0,1 0 0,0-1 0,0 1 0,-1 0 0,1 0 0,0 0 0,-1 0 0,1 0 0,0 0 0,-1 0 0,1 0 0,0 0 0,-1 0 0,-5 10 0,2 18 0,11 131 0,0-41 0,-6-12-1365,-1-63-5461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49.912"/>
    </inkml:context>
    <inkml:brush xml:id="br0">
      <inkml:brushProperty name="width" value="0.05" units="cm"/>
      <inkml:brushProperty name="height" value="0.05" units="cm"/>
    </inkml:brush>
  </inkml:definitions>
  <inkml:trace contextRef="#ctx0" brushRef="#br0">94 495 24575,'-18'-38'0,"2"-1"0,1 0 0,2-1 0,-15-77 0,27 107 0,-1-1 0,2 0 0,-1 1 0,1-1 0,1 0 0,0 0 0,0 1 0,1-1 0,1 1 0,0-1 0,5-11 0,-6 17 0,1-1 0,0 1 0,0 0 0,1 0 0,-1 0 0,1 1 0,0-1 0,1 1 0,-1 0 0,1 0 0,-1 1 0,1-1 0,0 1 0,0 0 0,1 0 0,-1 1 0,1-1 0,-1 1 0,1 1 0,0-1 0,9-1 0,-4 2 0,1 1 0,0 0 0,0 0 0,0 1 0,0 0 0,-1 1 0,1 1 0,-1 0 0,1 0 0,-1 1 0,0 1 0,0 0 0,-1 0 0,1 1 0,-1 0 0,0 1 0,-1 0 0,14 13 0,-9-7 0,-1 1 0,0 0 0,-1 1 0,-1 0 0,0 1 0,-1 0 0,0 1 0,-2 0 0,0 0 0,11 36 0,-17-44 0,0 1 0,-1 0 0,0 1 0,0-1 0,-1 0 0,0 0 0,-1 0 0,0 0 0,0 0 0,-1 0 0,-1 0 0,0 0 0,-8 17 0,9-22 0,-1 0 0,0 0 0,0 0 0,0-1 0,0 1 0,-1-1 0,0 0 0,0 0 0,0-1 0,0 1 0,0-1 0,-1 0 0,0 0 0,0 0 0,1 0 0,-2-1 0,1 0 0,0 0 0,0-1 0,-1 1 0,1-1 0,0 0 0,-1 0 0,0-1 0,1 0 0,-11-1 0,12 1 38,1-1 0,0 1 0,0-1 0,-1 0 0,1 0 0,0 0 0,0 0 0,-4-3 0,6 4-113,0-1 1,0 0 0,0 0 0,0 1 0,0-1-1,0 0 1,0 0 0,0 0 0,0 0 0,1 0-1,-1 0 1,0 0 0,1 0 0,-1-1 0,1 1-1,-1 0 1,1 0 0,-1 0 0,1-1 0,0 1-1,-1 0 1,1-3 0,1-5-6752</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50.592"/>
    </inkml:context>
    <inkml:brush xml:id="br0">
      <inkml:brushProperty name="width" value="0.05" units="cm"/>
      <inkml:brushProperty name="height" value="0.05" units="cm"/>
    </inkml:brush>
  </inkml:definitions>
  <inkml:trace contextRef="#ctx0" brushRef="#br0">26 154 24575,'-1'0'0,"0"0"0,0 1 0,1-1 0,-1 0 0,0 0 0,0 0 0,0 0 0,0 0 0,0 0 0,1-1 0,-1 1 0,0 0 0,0 0 0,0 0 0,1-1 0,-1 1 0,0-1 0,0 1 0,1 0 0,-1-1 0,0 1 0,1-1 0,-1 1 0,0-1 0,1 0 0,-1 1 0,1-1 0,-1 0 0,1 1 0,-1-1 0,1 0 0,0 0 0,-1 1 0,1-1 0,0 0 0,0 0 0,-1 0 0,1 0 0,0 1 0,0-1 0,0 0 0,0 0 0,0 0 0,0 0 0,0 1 0,1-3 0,-1 1 0,1-1 0,0 1 0,0-1 0,1 1 0,-1-1 0,0 1 0,1 0 0,-1 0 0,1 0 0,0 0 0,0 0 0,0 0 0,0 0 0,2-1 0,0 0 0,1 1 0,-1-1 0,0 1 0,1 0 0,-1 1 0,1-1 0,0 1 0,-1 0 0,1 0 0,0 0 0,0 1 0,0 0 0,0 0 0,-1 0 0,1 0 0,0 1 0,0 0 0,0 0 0,-1 0 0,1 0 0,0 1 0,7 4 0,-6-3 0,1 1 0,-1 0 0,0 0 0,-1 1 0,1 0 0,-1 0 0,0 0 0,0 1 0,0 0 0,-1 0 0,0 0 0,0 0 0,-1 1 0,5 11 0,-5-9 0,0 0 0,-1-1 0,0 1 0,0 0 0,-1 0 0,-1 0 0,1 0 0,-1 0 0,-2 13 0,1-19 0,1-1 0,0 1 0,-1 0 0,0 0 0,0 0 0,0 0 0,0-1 0,0 1 0,-1 0 0,1-1 0,-1 1 0,1-1 0,-1 0 0,0 1 0,0-1 0,0 0 0,0 0 0,0 0 0,-1-1 0,1 1 0,-1 0 0,1-1 0,-1 0 0,0 1 0,1-1 0,-1 0 0,0 0 0,0-1 0,1 1 0,-1-1 0,0 1 0,-4-1 0,4 0 0,1 0 0,-1 0 0,1 0 0,-1 0 0,1 0 0,-1-1 0,1 0 0,0 1 0,-1-1 0,1 0 0,-1 0 0,1 0 0,0 0 0,0-1 0,0 1 0,0 0 0,0-1 0,0 0 0,0 1 0,0-1 0,1 0 0,-1 0 0,1 0 0,-1 0 0,1 0 0,0 0 0,0-1 0,0 1 0,0 0 0,0-1 0,0 1 0,1-1 0,-1 1 0,1 0 0,-1-6 0,0-2 0,1-1 0,0 0 0,1 1 0,0-1 0,0 0 0,1 1 0,3-12 0,1 5 86,0 0-1,1 0 0,19-32 1,-20 39-300,0 1 1,0 0 0,1 0-1,1 1 1,-1 0 0,2 0-1,15-12 1,-8 11-6613</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51.382"/>
    </inkml:context>
    <inkml:brush xml:id="br0">
      <inkml:brushProperty name="width" value="0.05" units="cm"/>
      <inkml:brushProperty name="height" value="0.05" units="cm"/>
    </inkml:brush>
  </inkml:definitions>
  <inkml:trace contextRef="#ctx0" brushRef="#br0">28 373 24575,'2'0'0,"0"0"0,0-1 0,0 1 0,-1 0 0,1-1 0,0 1 0,0-1 0,-1 0 0,1 1 0,0-1 0,-1 0 0,1 0 0,-1 0 0,1 0 0,-1 0 0,0-1 0,1 1 0,-1 0 0,0-1 0,0 1 0,0 0 0,0-1 0,0 0 0,0 1 0,1-3 0,-8 7 0,-1 5 0,-2 9 0,1-1 0,0 1 0,2 1 0,0-1 0,1 1 0,-6 34 0,11-46 0,-1-1 0,1 0 0,0 1 0,0-1 0,1 1 0,0-1 0,0 0 0,0 1 0,0-1 0,1 0 0,0 0 0,0 0 0,0 0 0,1 0 0,0 0 0,0-1 0,0 1 0,0-1 0,1 0 0,6 6 0,-7-7 0,1 0 0,0 0 0,0-1 0,0 0 0,0 1 0,0-1 0,0-1 0,0 1 0,1-1 0,-1 0 0,1 0 0,-1 0 0,1 0 0,-1-1 0,1 1 0,-1-1 0,1-1 0,0 1 0,-1-1 0,1 1 0,-1-1 0,0-1 0,1 1 0,7-4 0,-10 4 0,1 0 0,0 0 0,-1-1 0,1 1 0,-1-1 0,0 1 0,0-1 0,1 0 0,-1 0 0,0 0 0,0 0 0,-1 0 0,1-1 0,0 1 0,-1 0 0,0-1 0,1 0 0,-1 1 0,1-4 0,-1 2 0,-1 0 0,1 0 0,-1 0 0,0 0 0,0 0 0,0 0 0,-1 0 0,0 0 0,1 1 0,-1-1 0,0 0 0,-3-4 0,-1-4 0,-1 0 0,-1 0 0,0 1 0,0 0 0,-1 0 0,0 1 0,-11-10 0,-53-43 0,71 63 0,1 0 0,0 0 0,0-1 0,-1 1 0,1 0 0,0 0 0,0-1 0,0 1 0,0 0 0,-1 0 0,1-1 0,0 1 0,0 0 0,0 0 0,0-1 0,0 1 0,0 0 0,0-1 0,0 1 0,0 0 0,0 0 0,0-1 0,0 1 0,0 0 0,0-1 0,0 1 0,0 0 0,0 0 0,0-1 0,0 1 0,0 0 0,0-1 0,1 1 0,-1 0 0,0 0 0,0-1 0,0 1 0,0 0 0,1 0 0,-1 0 0,0-1 0,0 1 0,0 0 0,1 0 0,-1 0 0,0 0 0,0-1 0,1 1 0,-1 0 0,0 0 0,1 0 0,-1 0 0,0 0 0,0 0 0,1 0 0,0 0 0,21-5 0,-16 4 0,58-12 0,216-53 0,-277 65 0,1 0 0,-1 0 0,1 0 0,-1 0 0,0 0 0,1 0 0,-1-1 0,0 0 0,0 0 0,0 1 0,0-2 0,0 1 0,-1 0 0,1-1 0,3-3 0,-6 6 0,0 0 0,0-1 0,0 1 0,0 0 0,0 0 0,1 0 0,-1-1 0,0 1 0,0 0 0,0 0 0,0-1 0,0 1 0,0 0 0,0 0 0,0-1 0,0 1 0,0 0 0,0 0 0,0-1 0,0 1 0,0 0 0,0 0 0,0-1 0,0 1 0,0 0 0,-1 0 0,1-1 0,0 1 0,0 0 0,0 0 0,0 0 0,0-1 0,-1 1 0,1 0 0,0 0 0,0 0 0,-12-2 0,-12 8 0,17-1 0,-1 0 0,1 0 0,0 0 0,0 1 0,0 0 0,1 1 0,0-1 0,0 1 0,0 0 0,1 1 0,1 0 0,-1-1 0,-4 12 0,5-10 0,0 0 0,1 0 0,0 1 0,1-1 0,0 1 0,0 0 0,1-1 0,0 1 0,1 0 0,0 0 0,0-1 0,3 12 0,-3-17 0,1 0 0,0 0 0,1-1 0,-1 1 0,1 0 0,-1-1 0,1 1 0,0-1 0,0 0 0,1 0 0,-1 1 0,0-2 0,1 1 0,0 0 0,0 0 0,0-1 0,0 0 0,0 1 0,1-1 0,-1 0 0,0-1 0,1 1 0,0-1 0,-1 1 0,1-1 0,0 0 0,0 0 0,0-1 0,-1 1 0,1-1 0,0 0 0,0 0 0,0 0 0,4-1 0,-1 0 0,-1 0 0,0 0 0,1-1 0,-1 1 0,0-2 0,0 1 0,0-1 0,0 1 0,0-2 0,-1 1 0,1-1 0,-1 0 0,0 0 0,0 0 0,0 0 0,-1-1 0,1 0 0,-1 0 0,6-11 0,-5 5 0,-1-1 0,0 1 0,-1-1 0,0 0 0,-1 0 0,0 0 0,-1 0 0,-1 0 0,0-1 0,0 1 0,-3-15 0,-4-14 0,-22-77 0,23 96 0,-1-3 0,-1 1 0,0 0 0,-19-35 0,27 58 0,-1 0 0,1 0 0,-1 0 0,1 0 0,-1 0 0,0 0 0,1 1 0,-1-1 0,0 0 0,0 0 0,0 1 0,1-1 0,-1 0 0,0 1 0,0-1 0,-1 0 0,1 1 0,1 0 0,0 1 0,-1-1 0,1 0 0,0 0 0,-1 0 0,1 0 0,0 0 0,-1 0 0,1 0 0,0 1 0,-1-1 0,1 0 0,0 0 0,-1 1 0,1-1 0,0 0 0,0 0 0,-1 1 0,1-1 0,0 0 0,0 1 0,-1-1 0,1 0 0,0 1 0,0-1 0,0 0 0,0 1 0,0-1 0,-2 4 0,1 0 0,1 0 0,-1 0 0,0 0 0,1 0 0,0 0 0,0 5 0,11 71 0,39 152 0,-29-149 0,-10-39-1365,-1-7-5461</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51.705"/>
    </inkml:context>
    <inkml:brush xml:id="br0">
      <inkml:brushProperty name="width" value="0.05" units="cm"/>
      <inkml:brushProperty name="height" value="0.05" units="cm"/>
    </inkml:brush>
  </inkml:definitions>
  <inkml:trace contextRef="#ctx0" brushRef="#br0">1 14 24575,'3'0'0,"0"-3"0,4-1 0,2 1 0,4 0 0,2 3 0,1 3 0,1 6 0,-3 4 0,-3 6 0,-6 6 0,-8 3 0,-3-1-8191</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53.130"/>
    </inkml:context>
    <inkml:brush xml:id="br0">
      <inkml:brushProperty name="width" value="0.05" units="cm"/>
      <inkml:brushProperty name="height" value="0.05" units="cm"/>
    </inkml:brush>
  </inkml:definitions>
  <inkml:trace contextRef="#ctx0" brushRef="#br0">1 375 24575,'0'-1'0,"0"1"0,0-1 0,0 0 0,0 1 0,1-1 0,-1 0 0,0 1 0,1-1 0,-1 1 0,0-1 0,1 1 0,-1-1 0,1 1 0,-1-1 0,1 1 0,-1-1 0,1 1 0,-1-1 0,1 1 0,0 0 0,-1-1 0,1 1 0,-1 0 0,1 0 0,0-1 0,-1 1 0,1 0 0,0 0 0,-1 0 0,1 0 0,0 0 0,0 0 0,-1 0 0,1 0 0,0 0 0,0 0 0,2 0 0,-1 0 0,1 1 0,-1-1 0,1 1 0,-1-1 0,1 1 0,-1 0 0,5 1 0,0 5 0,0 0 0,0 1 0,-1-1 0,0 1 0,0 0 0,-1 1 0,0-1 0,0 1 0,5 14 0,9 15 0,35 44 0,-34-54 0,30 57 0,-54-88 0,1-1 0,-1 1 0,1-1 0,0 1 0,-5-8 0,-4-14 0,1-1 0,1 0 0,1-1 0,1 0 0,-7-49 0,10 39 0,2 0 0,2 0 0,6-69 0,-3 89 0,1-1 0,1 1 0,0 0 0,1 0 0,1 1 0,1 0 0,0 0 0,1 0 0,11-15 0,-15 25 0,0 1 0,0 0 0,0 1 0,1-1 0,0 1 0,0-1 0,0 1 0,0 1 0,1-1 0,-1 1 0,12-5 0,-12 7 0,1-1 0,-1 1 0,0 0 0,1 1 0,-1-1 0,1 1 0,-1 0 0,1 1 0,-1-1 0,0 1 0,1 0 0,-1 0 0,0 1 0,1 0 0,9 4 0,-8-3 0,0 1 0,0 0 0,0 0 0,-1 1 0,0 0 0,1 0 0,-2 0 0,1 1 0,-1 0 0,1 0 0,-2 0 0,1 1 0,-1 0 0,0 0 0,0 0 0,-1 0 0,0 0 0,0 1 0,0-1 0,-1 1 0,-1 0 0,1 0 0,-1 0 0,-1 0 0,1 0 0,-1 0 0,-1 0 0,1 0 0,-1 0 0,-1-1 0,1 1 0,-2 0 0,1 0 0,-1-1 0,-7 15 0,2-8 0,0-1 0,-1 0 0,-1 0 0,-18 19 0,23-27 0,-1 1 0,0-1 0,-1 0 0,1 0 0,-1 0 0,0-1 0,0 0 0,0 0 0,0-1 0,-16 5 0,22-8 0,0 0 0,1 1 0,-1-1 0,0 0 0,1 0 0,-1 0 0,0 0 0,1 0 0,-1 0 0,0 0 0,0 0 0,1 0 0,-1 0 0,0 0 0,1 0 0,-1 0 0,0-1 0,1 1 0,-1 0 0,0 0 0,1-1 0,-1 1 0,0 0 0,1-1 0,-1 1 0,1-1 0,-1 1 0,1-1 0,-1 0 0,1 0 0,0 0 0,0 1 0,0-1 0,0 0 0,0 0 0,0 0 0,1 1 0,-1-1 0,0 0 0,0 0 0,1 1 0,-1-1 0,1 0 0,-1 0 0,1 1 0,-1-1 0,1 1 0,-1-1 0,1 0 0,-1 1 0,1-1 0,0 1 0,-1-1 0,1 1 0,1-1 0,8-5 0,0 0 0,1 1 0,0 1 0,0 0 0,0 0 0,0 1 0,0 0 0,1 1 0,-1 0 0,1 1 0,0 0 0,-1 1 0,1 0 0,0 1 0,-1 0 0,20 6 0,-17-4 0,0 0 0,-1 2 0,0 0 0,0 0 0,0 1 0,0 1 0,-1 0 0,0 0 0,-1 2 0,1-1 0,-1 1 0,-1 1 0,14 15 0,-22-22 0,0 0 0,1 0 0,-1 0 0,0 0 0,-1 1 0,1-1 0,-1 0 0,1 1 0,-1-1 0,0 1 0,0-1 0,0 1 0,-1 0 0,1-1 0,-1 1 0,0 0 0,0 0 0,-1-1 0,0 6 0,0-6 0,0 1 0,-1-1 0,0 1 0,0-1 0,0 0 0,0 0 0,0 1 0,0-2 0,-1 1 0,0 0 0,1 0 0,-1-1 0,0 0 0,0 1 0,-1-1 0,1 0 0,0-1 0,-7 4 0,-1-1 49,1 0 0,-1-1 0,0 0-1,0 0 1,0-1 0,-19 0 0,22-1-205,0-1 1,1-1 0,-1 0 0,0 0 0,0 0 0,1-1 0,-1 0-1,1 0 1,0-1 0,-11-5 0,-4-7-6671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53.596"/>
    </inkml:context>
    <inkml:brush xml:id="br0">
      <inkml:brushProperty name="width" value="0.05" units="cm"/>
      <inkml:brushProperty name="height" value="0.05" units="cm"/>
    </inkml:brush>
  </inkml:definitions>
  <inkml:trace contextRef="#ctx0" brushRef="#br0">1 159 24575,'0'-1'0,"1"0"0,0 0 0,-1 0 0,1 0 0,0 0 0,0 0 0,0 0 0,0 0 0,0 1 0,0-1 0,0 0 0,0 1 0,0-1 0,0 1 0,0-1 0,0 1 0,1-1 0,-1 1 0,0 0 0,0 0 0,0-1 0,1 1 0,-1 0 0,0 0 0,0 0 0,1 1 0,-1-1 0,0 0 0,0 0 0,0 1 0,1-1 0,-1 0 0,0 1 0,0-1 0,0 1 0,0 0 0,0-1 0,0 1 0,0 0 0,0 0 0,0-1 0,0 1 0,0 0 0,-1 0 0,1 0 0,1 2 0,3 6 0,0 0 0,0 0 0,-1 0 0,6 18 0,-5-12 0,35 87 0,45 133 0,-85-233 0,1-1 0,-1 1 0,1 0 0,-1 0 0,0 0 0,1 0 0,-1 0 0,-1 0 0,1 0 0,0 0 0,0 0 0,-1 3 0,1-5 0,-1 1 0,1-1 0,0 0 0,0 0 0,0 0 0,0 0 0,0 1 0,0-1 0,-1 0 0,1 0 0,0 0 0,0 0 0,0 0 0,-1 0 0,1 1 0,0-1 0,0 0 0,0 0 0,-1 0 0,1 0 0,0 0 0,0 0 0,0 0 0,-1 0 0,1 0 0,0 0 0,0 0 0,0 0 0,-1 0 0,1 0 0,0 0 0,0 0 0,0 0 0,-1 0 0,1-1 0,0 1 0,-13-12 0,-11-23 0,1-2 0,2-1 0,2 0 0,1-2 0,-14-50 0,21 57 0,-9-47 0,17 65 0,1-1 0,0 1 0,2 0 0,-1 0 0,4-26 0,-2 37 0,-1 0 0,1 0 0,0 0 0,0 1 0,1-1 0,-1 0 0,1 0 0,0 1 0,0-1 0,0 1 0,0 0 0,1 0 0,-1-1 0,1 1 0,0 1 0,0-1 0,0 0 0,0 1 0,0 0 0,0-1 0,1 1 0,-1 0 0,1 1 0,0-1 0,-1 1 0,7-2 0,-3 2 0,1 0 0,-1 0 0,0 1 0,0 0 0,0 0 0,1 0 0,-1 1 0,0 1 0,0-1 0,0 1 0,0 0 0,0 1 0,-1-1 0,8 5 0,-7-3 0,1 1 0,-1 0 0,0 0 0,0 0 0,0 1 0,-1 0 0,1 1 0,-2-1 0,1 1 0,-1 0 0,0 1 0,0-1 0,4 11 0,-7-14 0,-1 1 0,1-1 0,-1 1 0,1 0 0,-1 0 0,-1 0 0,1 0 0,-1 0 0,0 0 0,0 0 0,0 0 0,0 0 0,-1 0 0,0 0 0,0-1 0,-1 1 0,1 0 0,-1 0 0,0-1 0,0 1 0,-1-1 0,1 0 0,-1 0 0,-5 6 0,3-4-227,0-1-1,0 0 1,-1 0-1,1-1 1,-12 8-1,-6 0-6598</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53.919"/>
    </inkml:context>
    <inkml:brush xml:id="br0">
      <inkml:brushProperty name="width" value="0.05" units="cm"/>
      <inkml:brushProperty name="height" value="0.05" units="cm"/>
    </inkml:brush>
  </inkml:definitions>
  <inkml:trace contextRef="#ctx0" brushRef="#br0">122 28 24575,'0'-1'0,"0"-1"0,0 1 0,-1 0 0,1 0 0,0 0 0,-1 0 0,1-1 0,-1 1 0,1 0 0,-1 0 0,0 0 0,1 0 0,-1 0 0,0 0 0,0 0 0,0 0 0,0 1 0,0-1 0,0 0 0,0 0 0,0 1 0,0-1 0,0 1 0,0-1 0,0 1 0,0-1 0,0 1 0,-1 0 0,1-1 0,-2 1 0,0-1 0,0 1 0,0-1 0,0 1 0,0 0 0,0 0 0,0 0 0,0 1 0,0-1 0,0 1 0,0-1 0,-3 2 0,3 0 0,-1 0 0,1 0 0,0 1 0,0-1 0,0 1 0,0-1 0,1 1 0,-1 0 0,1 0 0,0 1 0,-1-1 0,1 0 0,1 1 0,-1-1 0,1 1 0,-1-1 0,1 1 0,-1 7 0,-2 6 0,1 0 0,0 32 0,3-43 0,-1 17 57,1 0 0,1 1 0,2-1 0,0 0 0,8 30 0,-8-42-189,1-1 1,0 1 0,0-1-1,1 0 1,0 0 0,1 0 0,0 0-1,1-1 1,0 0 0,0-1 0,1 1-1,16 13 1,1-6-6695</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54.324"/>
    </inkml:context>
    <inkml:brush xml:id="br0">
      <inkml:brushProperty name="width" value="0.05" units="cm"/>
      <inkml:brushProperty name="height" value="0.05" units="cm"/>
    </inkml:brush>
  </inkml:definitions>
  <inkml:trace contextRef="#ctx0" brushRef="#br0">218 138 24575,'0'-100'0,"0"98"0,-1 0 0,1 1 0,0-1 0,0 1 0,-1-1 0,1 1 0,-1-1 0,1 1 0,-1 0 0,0-1 0,0 1 0,1 0 0,-1-1 0,0 1 0,0 0 0,0 0 0,0 0 0,-1 0 0,1 0 0,0 0 0,0 0 0,-3-1 0,1 0 0,0 1 0,-1 0 0,1 0 0,0 0 0,-1 1 0,1-1 0,-1 1 0,1 0 0,-1 0 0,-3 1 0,-3 0 0,-1 1 0,0 0 0,1 1 0,0 0 0,-19 8 0,21-7 0,-1 1 0,0 0 0,1 0 0,0 1 0,-9 7 0,16-12 0,0 0 0,-1 1 0,1-1 0,0 0 0,-1 1 0,1 0 0,0-1 0,0 1 0,0 0 0,1-1 0,-1 1 0,0 0 0,1 0 0,-1 0 0,1-1 0,-1 1 0,1 0 0,0 0 0,0 0 0,0 0 0,0 0 0,0 0 0,0 0 0,1 0 0,-1 0 0,1-1 0,-1 1 0,1 0 0,-1 0 0,1 0 0,0-1 0,0 1 0,2 2 0,3 3 0,0 0 0,0 0 0,1 0 0,0-1 0,0 0 0,1-1 0,0 1 0,0-1 0,0-1 0,10 5 0,16 5 0,41 12 0,-65-23 0,14 4 0,33 11 0,-55-17 0,1 0 0,0 1 0,0-1 0,-1 1 0,1 0 0,-1-1 0,1 1 0,-1 0 0,0 1 0,0-1 0,0 0 0,0 1 0,0-1 0,0 1 0,1 3 0,-2-4 0,-1 0 0,0 0 0,1 0 0,-1 0 0,0 0 0,0 0 0,-1-1 0,1 1 0,0 0 0,-1 0 0,1 0 0,-1 0 0,1 0 0,-1 0 0,0-1 0,0 1 0,0 0 0,0-1 0,0 1 0,0 0 0,0-1 0,-1 1 0,1-1 0,0 0 0,-1 1 0,-2 1 0,-5 3 0,1 0 0,-1 0 0,-14 7 0,9-6 86,0-1-1,-1 0 0,-23 6 1,31-10-242,0-1 1,0 0 0,1 0 0,-1-1 0,0 0 0,0 0 0,0 0-1,0-1 1,0 0 0,-9-3 0,-3-3-6671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37.823"/>
    </inkml:context>
    <inkml:brush xml:id="br0">
      <inkml:brushProperty name="width" value="0.05" units="cm"/>
      <inkml:brushProperty name="height" value="0.05" units="cm"/>
    </inkml:brush>
  </inkml:definitions>
  <inkml:trace contextRef="#ctx0" brushRef="#br0">1 0 24575,'0'1'0,"1"-1"0,0 0 0,0 1 0,-1-1 0,1 0 0,0 1 0,0-1 0,-1 1 0,1 0 0,-1-1 0,1 1 0,0-1 0,-1 1 0,1 0 0,-1-1 0,0 1 0,1 0 0,-1 0 0,0-1 0,1 1 0,-1 0 0,0 0 0,0 0 0,1-1 0,-1 1 0,0 0 0,0 1 0,3 28 0,-3-26 0,19 279 0,-13-242-1365,-2-25-5461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23.302"/>
    </inkml:context>
    <inkml:brush xml:id="br0">
      <inkml:brushProperty name="width" value="0.05" units="cm"/>
      <inkml:brushProperty name="height" value="0.05" units="cm"/>
    </inkml:brush>
  </inkml:definitions>
  <inkml:trace contextRef="#ctx0" brushRef="#br0">27 1 24575,'-3'0'0,"-4"0"0,-1 3 0,2 4 0,3 3 0,4 3 0,3 6 0,5 1 0,4 4 0,-2 1 0,2 2 0,1-2 0,-2-1 0,0-2 0,0-2 0,-1-4-8191</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54.660"/>
    </inkml:context>
    <inkml:brush xml:id="br0">
      <inkml:brushProperty name="width" value="0.05" units="cm"/>
      <inkml:brushProperty name="height" value="0.05" units="cm"/>
    </inkml:brush>
  </inkml:definitions>
  <inkml:trace contextRef="#ctx0" brushRef="#br0">1 1 24575,'6'0'0,"4"0"0,5 0 0,1 0 0,-1 3 0,-4 3 0,-3 5 0,-3 2 0,-3 2 0,-4 2 0,-2 4 0,0 0 0,-3 1 0,0 1 0,-1-2 0,0-5-8191</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54.986"/>
    </inkml:context>
    <inkml:brush xml:id="br0">
      <inkml:brushProperty name="width" value="0.05" units="cm"/>
      <inkml:brushProperty name="height" value="0.05" units="cm"/>
    </inkml:brush>
  </inkml:definitions>
  <inkml:trace contextRef="#ctx0" brushRef="#br0">133 87 24575,'1'-7'0,"0"-1"0,0 0 0,0 0 0,6-13 0,1-13 0,-31 50 0,9-3 0,0 1 0,1 1 0,1 0 0,0 1 0,1 0 0,0 1 0,-15 32 0,23-41 0,0 1 0,1-1 0,0 0 0,0 1 0,1-1 0,0 1 0,0 0 0,1 15 0,1-18 0,0 1 0,0-1 0,1 1 0,0-1 0,0 0 0,0 0 0,1 0 0,0 0 0,0-1 0,0 1 0,1-1 0,8 10 0,-7-9 19,1-1 0,-1 0 0,1-1 0,0 1 0,0-1 0,0 0 0,1 0 0,0-1 0,-1 0 0,1 0 0,0-1 0,0 0 0,1 0 0,-1 0 0,0-1 0,1 0 0,7-1 0,2 0-263,0-1 0,0-1 0,0 0 0,0-1 1,-1-1-1,21-8 0,1-1-6582</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55.307"/>
    </inkml:context>
    <inkml:brush xml:id="br0">
      <inkml:brushProperty name="width" value="0.05" units="cm"/>
      <inkml:brushProperty name="height" value="0.05" units="cm"/>
    </inkml:brush>
  </inkml:definitions>
  <inkml:trace contextRef="#ctx0" brushRef="#br0">1 18 24575,'0'-3'0,"0"-4"0,2 3 0,5 1 0,3 7 0,7 6 0,2 7 0,4 4 0,4 4 0,4 6 0,-2 7 0,-4 5 0,-8 5 0,-12 2 0,-15 4 0,-18 6 0,-19 2 0,-1-8-8191</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55.895"/>
    </inkml:context>
    <inkml:brush xml:id="br0">
      <inkml:brushProperty name="width" value="0.05" units="cm"/>
      <inkml:brushProperty name="height" value="0.05" units="cm"/>
    </inkml:brush>
  </inkml:definitions>
  <inkml:trace contextRef="#ctx0" brushRef="#br0">106 26 24575,'-3'-3'0,"-1"-4"0,-2 0 0,-4 0 0,0 5 0,2 5 0,0 9 0,0 7 0,0 6 0,-3 6 0,1 2 0,0-1 0,0-6-8191</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56.466"/>
    </inkml:context>
    <inkml:brush xml:id="br0">
      <inkml:brushProperty name="width" value="0.05" units="cm"/>
      <inkml:brushProperty name="height" value="0.05" units="cm"/>
    </inkml:brush>
  </inkml:definitions>
  <inkml:trace contextRef="#ctx0" brushRef="#br0">45 343 24575,'0'0'0,"-1"0"0,1 0 0,0 0 0,0 0 0,0 0 0,-1 0 0,1 0 0,0 0 0,0 0 0,-1 0 0,1 0 0,0 0 0,0-1 0,0 1 0,-1 0 0,1 0 0,0 0 0,0 0 0,0 0 0,0 0 0,-1 0 0,1-1 0,0 1 0,0 0 0,0 0 0,0 0 0,-1 0 0,1 0 0,0-1 0,0 1 0,0 0 0,0 0 0,0 0 0,0-1 0,0 1 0,0 0 0,0 0 0,0 0 0,0-1 0,0 1 0,0 0 0,0 0 0,0-1 0,0 1 0,0 0 0,0 0 0,0 0 0,0-1 0,0 1 0,0 0 0,0 0 0,0 0 0,0-1 0,0 1 0,1 0 0,-1 0 0,0-1 0,0 1 0,0 0 0,1 0 0,-1 0 0,0-1 0,0 1 0,1 0 0,-1 0 0,0 0 0,0 0 0,1 0 0,-1 0 0,0-1 0,0 1 0,1 0 0,-1 0 0,0 0 0,1 0 0,-1 0 0,0 0 0,1 0 0,-1 0 0,0 0 0,0 0 0,1 1 0,-1-1 0,0 0 0,1 0 0,-1 0 0,0 0 0,0 0 0,1 0 0,-1 1 0,0-1 0,0 0 0,0 0 0,1 0 0,-1 1 0,0-1 0,0 0 0,0 0 0,1 1 0,-1-1 0,0 0 0,0 0 0,0 1 0,0-1 0,2 3 0,0 1 0,-1-1 0,1 1 0,-1-1 0,0 1 0,0-1 0,0 1 0,-1 0 0,1 6 0,-1 39 0,-1-28 0,2 13 0,0-18 0,-1 1 0,0-1 0,-6 29 0,7-45 0,-1 1 0,0-1 0,0 1 0,0-1 0,0 0 0,0 1 0,-1-1 0,1 1 0,0-1 0,0 0 0,0 1 0,0-1 0,0 0 0,0 1 0,-1-1 0,1 1 0,0-1 0,0 0 0,0 1 0,-1-1 0,1 0 0,0 0 0,-1 1 0,1-1 0,0 0 0,-1 0 0,1 1 0,0-1 0,-1 0 0,1 0 0,0 0 0,-1 0 0,1 1 0,-1-1 0,0 0 0,-8-12 0,-3-24 0,1-18 0,3 0 0,2 0 0,2-1 0,5-74 0,1 104 0,1 0 0,6-26 0,-8 45 0,0 1 0,1-1 0,0 1 0,0-1 0,0 1 0,0 0 0,1 0 0,0 0 0,0 1 0,0-1 0,1 1 0,0-1 0,-1 1 0,1 0 0,9-5 0,-11 7 0,1 1 0,-1 0 0,1-1 0,0 1 0,-1 1 0,1-1 0,0 0 0,0 1 0,0-1 0,0 1 0,0 0 0,-1 0 0,1 0 0,0 1 0,4 0 0,-1 0 0,-1 1 0,0 0 0,0 0 0,0 0 0,0 1 0,0 0 0,7 5 0,2 3 0,0 2 0,0 0 0,19 25 0,-7-2-195,-1 2 0,-2 0 0,-2 1 0,-1 1 0,-3 1 0,16 51 0,-22-58-6631</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57.105"/>
    </inkml:context>
    <inkml:brush xml:id="br0">
      <inkml:brushProperty name="width" value="0.05" units="cm"/>
      <inkml:brushProperty name="height" value="0.05" units="cm"/>
    </inkml:brush>
  </inkml:definitions>
  <inkml:trace contextRef="#ctx0" brushRef="#br0">18 436 24575,'-6'-5'0,"-5"-7"0,11 11 0,0 0 0,0 1 0,0-1 0,0 1 0,0-1 0,0 1 0,0-1 0,0 0 0,0 1 0,0-1 0,0 1 0,1-1 0,-1 1 0,0-1 0,0 1 0,1-1 0,-1 1 0,0-1 0,1 1 0,-1 0 0,0-1 0,1 1 0,-1-1 0,1 1 0,-1 0 0,1-1 0,-1 1 0,1 0 0,-1 0 0,1-1 0,0 1 0,13-7 0,1 1 0,-1 1 0,1 1 0,0 0 0,28-4 0,-10 2 0,485-73 0,-463 78 0,-39 2 0,0-1 0,0-1 0,26-4 0,-42 5 0,1 0 0,-1 0 0,1 0 0,-1 0 0,0 0 0,1 0 0,-1-1 0,0 1 0,1 0 0,-1 0 0,0 0 0,1 0 0,-1 0 0,0-1 0,1 1 0,-1 0 0,0 0 0,1 0 0,-1-1 0,0 1 0,1 0 0,-1-1 0,0 1 0,0 0 0,0 0 0,1-1 0,-1 1 0,0-1 0,0 1 0,0 0 0,0-1 0,0 1 0,0 0 0,1-1 0,-1 1 0,0 0 0,0-1 0,-11-12 0,-21-5 0,26 16 0,1 0 0,-1 0 0,1 0 0,-1 1 0,0 0 0,1 0 0,-1 0 0,0 1 0,0 0 0,0 0 0,1 0 0,-1 1 0,0-1 0,0 1 0,1 1 0,-1-1 0,1 1 0,-1 0 0,1 1 0,-1-1 0,1 1 0,0 0 0,1 0 0,-1 1 0,0-1 0,-4 6 0,1-1 0,1 0 0,0 1 0,0 0 0,1 1 0,0 0 0,1 0 0,0 0 0,0 0 0,1 1 0,1-1 0,0 1 0,-4 22 0,7-27 0,-1 0 0,1 0 0,0 1 0,0-1 0,1 0 0,0 0 0,0 0 0,0 0 0,1 0 0,-1 0 0,4 6 0,-3-8 0,0 0 0,1-1 0,-1 1 0,1-1 0,0 0 0,0 0 0,0 0 0,0 0 0,0 0 0,0 0 0,1-1 0,0 0 0,-1 0 0,1 0 0,0 0 0,0 0 0,6 1 0,-4-2 0,0 0 0,0 0 0,1-1 0,-1 0 0,0 0 0,0 0 0,0-1 0,0 0 0,1 0 0,-1-1 0,0 1 0,-1-1 0,1 0 0,0-1 0,0 0 0,-1 0 0,0 0 0,1 0 0,-1-1 0,7-6 0,-3 2 0,0-1 0,0 0 0,-1 0 0,-1 0 0,1-1 0,-1 0 0,-1-1 0,0 1 0,8-19 0,-8 8 0,-1 1 0,0-1 0,-1 1 0,1-34 0,-7-84 0,2 128 0,-1 0 0,0 0 0,-1 0 0,0 1 0,0-1 0,-1 1 0,0-1 0,-1 1 0,-8-16 0,12 25 0,-1-1 0,1 1 0,0-1 0,0 1 0,-1-1 0,1 1 0,0-1 0,-1 1 0,1-1 0,-1 1 0,1 0 0,0-1 0,-1 1 0,1 0 0,-1-1 0,1 1 0,-1 0 0,1-1 0,-1 1 0,1 0 0,-1 0 0,0 0 0,1 0 0,-1-1 0,1 1 0,-1 0 0,1 0 0,-2 0 0,1 1 0,1 0 0,-1-1 0,0 1 0,1-1 0,-1 1 0,1 0 0,-1 0 0,1-1 0,-1 1 0,1 0 0,0 0 0,-1-1 0,1 1 0,0 0 0,0 0 0,-1 1 0,-3 40 0,4-40 0,0 23-124,2 1 0,0-1 0,2 1 0,1-1 0,1 0 0,1-1-1,1 1 1,1-2 0,1 1 0,24 39 0,-15-32-6702</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57.593"/>
    </inkml:context>
    <inkml:brush xml:id="br0">
      <inkml:brushProperty name="width" value="0.05" units="cm"/>
      <inkml:brushProperty name="height" value="0.05" units="cm"/>
    </inkml:brush>
  </inkml:definitions>
  <inkml:trace contextRef="#ctx0" brushRef="#br0">259 447 24575,'-1'-7'0,"0"1"0,0 0 0,-1-1 0,1 1 0,-1 0 0,0 0 0,-1 0 0,0 1 0,0-1 0,0 1 0,0-1 0,-1 1 0,0 0 0,0 0 0,0 1 0,-1-1 0,0 1 0,-7-6 0,5 5 0,-1-1 0,1 2 0,-1-1 0,0 1 0,0 0 0,0 1 0,0 0 0,0 0 0,-1 1 0,1 0 0,-1 0 0,-17 0 0,23 2 0,0 0 0,0 0 0,1 1 0,-1-1 0,0 1 0,1 0 0,-1 0 0,0 0 0,1 0 0,-1 0 0,1 0 0,0 1 0,-1-1 0,1 1 0,0 0 0,0-1 0,0 1 0,0 0 0,-2 3 0,1-1 0,0 1 0,1-1 0,0 1 0,-1-1 0,2 1 0,-1 0 0,1 0 0,-1-1 0,1 1 0,0 6 0,0-2 0,0-1 0,1 1 0,0-1 0,1 1 0,0-1 0,0 1 0,1-1 0,0 1 0,0-1 0,1 0 0,0 0 0,7 12 0,-7-16 0,0 1 0,1-1 0,0 0 0,-1-1 0,1 1 0,1 0 0,-1-1 0,0 0 0,1 0 0,0-1 0,-1 1 0,1-1 0,0 0 0,0 0 0,0 0 0,1-1 0,-1 0 0,0 0 0,1 0 0,-1-1 0,0 0 0,1 0 0,-1 0 0,0 0 0,1-1 0,-1 0 0,0 0 0,8-3 0,-4 1 0,0 0 0,0-1 0,-1 0 0,0 0 0,0-1 0,0 0 0,0 0 0,-1-1 0,0 0 0,0 0 0,-1-1 0,1 0 0,-2 0 0,1 0 0,8-16 0,-8 9 0,0 0 0,-1-1 0,-1 0 0,-1 0 0,0 0 0,-1 0 0,0-1 0,-1 1 0,-1-1 0,0 1 0,-5-25 0,2 19 0,-1 1 0,-1 0 0,-1 0 0,-1 0 0,-1 0 0,0 1 0,-1 1 0,-13-20 0,19 34 0,0 0 0,0 0 0,0 0 0,-1 0 0,0 1 0,1-1 0,-1 1 0,-5-3 0,8 5 0,1 1 0,-1 0 0,1-1 0,-1 1 0,0 0 0,1 0 0,-1-1 0,0 1 0,1 0 0,-1 0 0,1 0 0,-1 0 0,0 0 0,1 0 0,-1 0 0,0 0 0,1 0 0,-1 0 0,0 1 0,1-1 0,-1 0 0,1 0 0,-1 0 0,0 1 0,0 0 0,0 0 0,0 0 0,0 1 0,0-1 0,0 1 0,0-1 0,1 1 0,-1-1 0,1 1 0,-1-1 0,1 1 0,-1 0 0,1-1 0,0 1 0,0-1 0,0 4 0,0 9 0,0 1 0,2 0 0,0-1 0,0 1 0,1-1 0,1 1 0,11 26 0,51 94 0,-56-117 0,9 17-341,1-1 0,1-1-1,48 56 1,-56-77-6485</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3:57.919"/>
    </inkml:context>
    <inkml:brush xml:id="br0">
      <inkml:brushProperty name="width" value="0.05" units="cm"/>
      <inkml:brushProperty name="height" value="0.05" units="cm"/>
    </inkml:brush>
  </inkml:definitions>
  <inkml:trace contextRef="#ctx0" brushRef="#br0">1 14 24575,'3'0'0,"1"-3"0,2-1 0,1-3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4:02.846"/>
    </inkml:context>
    <inkml:brush xml:id="br0">
      <inkml:brushProperty name="width" value="0.05" units="cm"/>
      <inkml:brushProperty name="height" value="0.05" units="cm"/>
    </inkml:brush>
  </inkml:definitions>
  <inkml:trace contextRef="#ctx0" brushRef="#br0">422 173 24575,'3'-3'0,"0"0"0,-1 0 0,1-1 0,-1 1 0,0 0 0,0-1 0,0 0 0,0 0 0,0 1 0,-1-1 0,0 0 0,0 0 0,0 0 0,0 0 0,0 0 0,-1-1 0,0 1 0,0 0 0,0 0 0,-1 0 0,1 0 0,-2-6 0,0 5 0,0 1 0,1 0 0,-2 0 0,1 0 0,0 0 0,-1 0 0,0 0 0,0 1 0,0 0 0,0-1 0,0 1 0,-1 0 0,1 0 0,-1 1 0,0-1 0,0 1 0,0 0 0,0 0 0,0 0 0,-7-2 0,-1 1 0,-1 1 0,0-1 0,0 2 0,0 0 0,0 0 0,0 2 0,-1-1 0,1 2 0,0-1 0,1 2 0,-21 6 0,16-4 0,0 1 0,1 1 0,-1 1 0,2 0 0,-1 1 0,1 0 0,1 2 0,-15 12 0,25-20 0,0 2 0,0-1 0,0 0 0,0 1 0,1-1 0,0 1 0,0 0 0,0 0 0,0 1 0,1-1 0,0 0 0,0 1 0,-1 7 0,2-9 0,1 0 0,0-1 0,0 1 0,0-1 0,1 1 0,-1 0 0,1-1 0,0 1 0,0-1 0,0 1 0,0-1 0,0 0 0,1 0 0,0 1 0,0-1 0,0 0 0,0 0 0,0 0 0,0-1 0,1 1 0,-1-1 0,6 5 0,2 0 0,1 1 0,0-2 0,1 1 0,-1-1 0,1-1 0,21 6 0,79 16 0,-85-21 0,16 3 0,4-1 0,0 3 0,-1 2 0,46 19 0,-85-29 0,-1 0 0,1 1 0,-1 0 0,0 0 0,0 0 0,0 1 0,-1-1 0,8 9 0,-11-11 0,-1 0 0,1 0 0,-1 0 0,0 1 0,0-1 0,0 0 0,0 1 0,0-1 0,0 0 0,0 1 0,-1-1 0,1 1 0,-1-1 0,0 1 0,0-1 0,0 1 0,0-1 0,0 1 0,-1-1 0,1 1 0,-1-1 0,1 1 0,-1-1 0,0 1 0,0-1 0,0 0 0,-2 4 0,-5 5 0,1-1 0,-1 0 0,0 0 0,-1-1 0,0 0 0,-1-1 0,0 0 0,-19 12 0,8-8 0,-1 0 0,0-2 0,-38 14 0,43-19 0,0 0 0,-1-1 0,1-1 0,-1 0 0,0-1 0,1-2 0,-35-1 0,45 0 0,1 0 0,-1 0 0,1-1 0,0 1 0,0-1 0,-1-1 0,2 1 0,-1-1 0,0 0 0,0 0 0,1-1 0,0 0 0,0 0 0,0 0 0,0-1 0,0 1 0,1-1 0,0 0 0,0 0 0,1-1 0,-1 1 0,1-1 0,0 0 0,-4-10 0,5 11-65,0 0 0,1-1 0,-1 1 0,1 0 0,0 0 0,1-1 0,-1 1 0,1-1 0,0 1 0,0 0 0,1-1 0,-1 1 0,1 0 0,0-1 0,1 1 0,-1 0 0,1 0 0,0 0 0,1 0 0,3-7 0,6-1-6761</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4:03.245"/>
    </inkml:context>
    <inkml:brush xml:id="br0">
      <inkml:brushProperty name="width" value="0.05" units="cm"/>
      <inkml:brushProperty name="height" value="0.05" units="cm"/>
    </inkml:brush>
  </inkml:definitions>
  <inkml:trace contextRef="#ctx0" brushRef="#br0">135 127 24575,'6'-39'0,"-3"32"0,-2-1 0,1 0 0,0-13 0,-2 19 0,0 0 0,0 0 0,-1 0 0,1 0 0,0 0 0,-1 0 0,0 0 0,1 0 0,-1 0 0,0 0 0,0 1 0,0-1 0,0 0 0,0 0 0,0 1 0,0-1 0,-1 1 0,1-1 0,-2-1 0,1 3 0,1-1 0,-1 0 0,0 0 0,1 1 0,-1-1 0,0 1 0,1 0 0,-1-1 0,0 1 0,0 0 0,1 0 0,-1 0 0,0 0 0,0 0 0,1 0 0,-1 1 0,0-1 0,0 1 0,1-1 0,-1 1 0,0 0 0,1-1 0,-1 1 0,1 0 0,-1 0 0,1 0 0,0 0 0,-1 0 0,1 0 0,-2 3 0,-3 1 0,-1 1 0,1 1 0,1-1 0,-10 15 0,9-10 0,0 0 0,1 0 0,0 1 0,1-1 0,0 1 0,1 0 0,1 1 0,0-1 0,0 0 0,1 1 0,1-1 0,0 1 0,0-1 0,4 16 0,-3-21 0,0 0 0,1 0 0,0 0 0,0 0 0,1-1 0,0 1 0,0-1 0,1 1 0,-1-1 0,1 0 0,1 0 0,-1-1 0,1 1 0,0-1 0,0 0 0,1 0 0,-1-1 0,1 0 0,0 0 0,0 0 0,0 0 0,1-1 0,0 0 0,-1-1 0,14 4 0,-12-5 0,1 0 0,0 0 0,0-1 0,0 0 0,0 0 0,0-1 0,0 0 0,-1-1 0,1 0 0,0 0 0,-1-1 0,0 0 0,1-1 0,-1 0 0,-1 0 0,1 0 0,0-1 0,-1-1 0,0 1 0,0-1 0,-1 0 0,0 0 0,0-1 0,9-12 0,-10 12 0,0 0 0,-1-1 0,0 1 0,0-1 0,-1 0 0,0-1 0,0 1 0,-1 0 0,0-1 0,0 1 0,0-12 0,-2 13 0,0 0 0,0 0 0,-1 0 0,0 0 0,-1 0 0,1 0 0,-1 0 0,0 1 0,-1-1 0,0 1 0,0-1 0,0 1 0,-1 0 0,0 0 0,-5-5 0,4 5 0,0 1 0,-1 0 0,0 1 0,1 0 0,-2 0 0,1 0 0,0 0 0,-1 1 0,0 0 0,0 1 0,1 0 0,-2 0 0,1 0 0,-8-1 0,8 2 0,1 0 0,-1 1 0,0-1 0,1 1 0,-1 1 0,1-1 0,-1 1 0,1 0 0,-1 1 0,1 0 0,-1 0 0,1 0 0,0 0 0,0 1 0,-10 7 0,13-8-124,1 0 0,0 0 0,0 0 0,0 0 0,0 1 0,0-1-1,0 1 1,1 0 0,-1-1 0,-1 5 0,-2 8-6702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23.642"/>
    </inkml:context>
    <inkml:brush xml:id="br0">
      <inkml:brushProperty name="width" value="0.05" units="cm"/>
      <inkml:brushProperty name="height" value="0.05" units="cm"/>
    </inkml:brush>
  </inkml:definitions>
  <inkml:trace contextRef="#ctx0" brushRef="#br0">1 261 24575,'0'-3'0,"0"0"0,0 0 0,1 0 0,0 0 0,-1 0 0,1 0 0,0 0 0,0 0 0,1 0 0,-1 0 0,1 1 0,-1-1 0,4-4 0,-4 7 0,-1-1 0,1 0 0,0 1 0,-1-1 0,1 1 0,0-1 0,-1 1 0,1-1 0,0 1 0,0 0 0,-1-1 0,1 1 0,0 0 0,0 0 0,0-1 0,0 1 0,-1 0 0,1 0 0,0 0 0,1 0 0,-1 1 0,1-1 0,-1 1 0,0-1 0,1 1 0,-1-1 0,0 1 0,0 0 0,0 0 0,0 0 0,0 0 0,0-1 0,0 1 0,0 1 0,0-1 0,0 0 0,1 2 0,4 9 0,0 0 0,-1 0 0,0 0 0,-1 1 0,5 25 0,5 16 0,-11-42 0,-9-16 0,-8-18 0,9 9 0,1-1 0,1 0 0,0 0 0,1 0 0,0-19 0,3-73 0,0 97 0,-1-7 0,2 1 0,0 0 0,7-27 0,-8 37 0,1 1 0,0-1 0,0 1 0,0-1 0,1 1 0,0 0 0,2-4 0,-3 6 0,-1 0 0,1 1 0,0-1 0,-1 1 0,1-1 0,0 1 0,0 0 0,0 0 0,0 0 0,0 0 0,0 0 0,0 0 0,0 1 0,0-1 0,0 1 0,3-1 0,-1 1 22,-1 0 0,0 0 0,1 1 0,-1 0 0,0-1 0,0 1 0,1 0 0,-1 0 0,0 1 0,0-1 0,0 1 0,0-1 0,-1 1 0,6 4 0,34 35-963,-33-32 187,6 6-6072</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4:03.584"/>
    </inkml:context>
    <inkml:brush xml:id="br0">
      <inkml:brushProperty name="width" value="0.05" units="cm"/>
      <inkml:brushProperty name="height" value="0.05" units="cm"/>
    </inkml:brush>
  </inkml:definitions>
  <inkml:trace contextRef="#ctx0" brushRef="#br0">1 32 24575,'0'-2'0,"0"1"0,0 0 0,1-1 0,-1 1 0,1 0 0,-1-1 0,1 1 0,0 0 0,-1 0 0,1 0 0,0 0 0,0-1 0,0 1 0,0 0 0,0 0 0,0 1 0,0-1 0,0 0 0,0 0 0,0 0 0,0 1 0,1-1 0,-1 1 0,0-1 0,1 1 0,-1-1 0,0 1 0,2-1 0,1 0 0,1 0 0,-1 1 0,0-1 0,1 1 0,-1-1 0,1 1 0,6 1 0,-2 1 0,-1 0 0,1 1 0,-1 0 0,0 0 0,0 1 0,0 0 0,0 0 0,-1 1 0,13 9 0,-17-11 0,-1-1 0,1 1 0,0-1 0,-1 1 0,0 0 0,1 0 0,-1 0 0,0 0 0,-1 0 0,1 0 0,-1 0 0,1 1 0,-1-1 0,0 1 0,0-1 0,0 1 0,-1-1 0,1 1 0,-1 0 0,0-1 0,0 1 0,0 0 0,0-1 0,-1 1 0,0-1 0,0 4 0,-2 0 31,0 0 0,0-1 0,-1 1 0,0-1 0,0 0 0,0 0 0,-1-1 0,0 1 1,0-1-1,-6 5 0,-8 5-885,-34 22 1,9-10-5973</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4:04.186"/>
    </inkml:context>
    <inkml:brush xml:id="br0">
      <inkml:brushProperty name="width" value="0.05" units="cm"/>
      <inkml:brushProperty name="height" value="0.05" units="cm"/>
    </inkml:brush>
  </inkml:definitions>
  <inkml:trace contextRef="#ctx0" brushRef="#br0">261 256 24575,'46'-39'0,"-35"31"0,0-1 0,-1 0 0,0-1 0,-1 0 0,11-14 0,-17 19 0,1-1 0,0 0 0,-1 0 0,0 0 0,0 0 0,-1 0 0,0-1 0,0 1 0,1-9 0,-3 13 0,0-1 0,0 1 0,0-1 0,0 0 0,-1 1 0,1-1 0,-1 1 0,0-1 0,0 1 0,0 0 0,0-1 0,0 1 0,0 0 0,-1 0 0,1-1 0,-1 1 0,1 0 0,-1 0 0,0 1 0,0-1 0,0 0 0,0 1 0,0-1 0,0 1 0,0-1 0,-5-1 0,-1 0 0,-1-1 0,1 1 0,-1 1 0,0 0 0,1 0 0,-1 1 0,0 0 0,0 0 0,0 1 0,0 0 0,0 1 0,0 0 0,0 0 0,1 1 0,-1 0 0,-14 6 0,6-2 0,0 1 0,1 1 0,0 0 0,0 1 0,1 1 0,0 1 0,-17 15 0,27-21 0,-1 1 0,1-1 0,0 1 0,0 0 0,1 0 0,0 1 0,0-1 0,0 1 0,1 0 0,0 0 0,-3 11 0,5-15 0,1 1 0,-1 0 0,1-1 0,0 1 0,0-1 0,0 1 0,0-1 0,1 1 0,-1-1 0,1 1 0,0-1 0,0 1 0,0-1 0,1 0 0,-1 1 0,1-1 0,0 0 0,0 0 0,0 0 0,0 0 0,0-1 0,1 1 0,-1 0 0,1-1 0,0 0 0,4 3 0,15 9 0,1-2 0,0 0 0,1-1 0,1-2 0,41 11 0,19 8 0,-53-17 0,-3 0 0,50 24 0,-73-32 0,0 1 0,0-1 0,0 2 0,0-1 0,0 1 0,-1-1 0,0 1 0,0 1 0,0-1 0,-1 1 0,1 0 0,-2 0 0,5 8 0,-7-11 0,0 0 0,0 0 0,0 0 0,0 0 0,-1 0 0,0 0 0,1 0 0,-1 1 0,0-1 0,0 0 0,-1 0 0,1 0 0,-1 0 0,0 0 0,0 1 0,0-1 0,0-1 0,0 1 0,0 0 0,-1 0 0,1 0 0,-1-1 0,0 1 0,0-1 0,0 1 0,0-1 0,-1 0 0,-4 4 0,-3 2 0,0-1 0,-1 0 0,0-1 0,0 0 0,-22 8 0,7-5 0,1-1 0,-1-2 0,0 0 0,-40 2 0,49-7 0,0 0 0,-1-1 0,1-1 0,0-1 0,0 0 0,0-2 0,1 0 0,-18-6 0,29 8-85,0 0 0,0 0-1,0-1 1,0 0 0,1 0-1,-1 0 1,1 0 0,0-1-1,0 0 1,0 1 0,1-2-1,-1 1 1,1 0 0,0-1-1,-3-5 1,-3-12-6741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4:04.592"/>
    </inkml:context>
    <inkml:brush xml:id="br0">
      <inkml:brushProperty name="width" value="0.05" units="cm"/>
      <inkml:brushProperty name="height" value="0.05" units="cm"/>
    </inkml:brush>
  </inkml:definitions>
  <inkml:trace contextRef="#ctx0" brushRef="#br0">133 75 24575,'1'-1'0,"0"0"0,0-1 0,-1 1 0,1 0 0,0-1 0,0 1 0,-1 0 0,1-1 0,-1 1 0,1-1 0,-1 1 0,0-1 0,1 1 0,-1-1 0,0 1 0,0-1 0,0 1 0,0-1 0,-1-2 0,1 3 0,0 1 0,0-1 0,-1 1 0,1-1 0,0 1 0,0-1 0,-1 1 0,1-1 0,0 1 0,-1-1 0,1 1 0,0-1 0,-1 1 0,1-1 0,-1 1 0,1 0 0,-1-1 0,1 1 0,-1 0 0,1-1 0,-1 1 0,1 0 0,-1 0 0,1 0 0,-1 0 0,0-1 0,1 1 0,-1 0 0,1 0 0,-1 0 0,1 0 0,-1 0 0,0 0 0,1 0 0,-1 0 0,1 1 0,-1-1 0,1 0 0,-1 0 0,1 0 0,-1 1 0,0-1 0,1 0 0,0 0 0,-1 1 0,1-1 0,-1 0 0,1 1 0,-1-1 0,1 1 0,-1 0 0,-5 3 0,1 1 0,0 0 0,0 1 0,0-1 0,1 1 0,0 0 0,0 0 0,0 0 0,1 1 0,0-1 0,0 1 0,0 0 0,-1 10 0,0-4 0,2 0 0,-1 0 0,2 1 0,0-1 0,1 0 0,1 20 0,0-25 0,0 0 0,1-1 0,-1 1 0,2 0 0,-1 0 0,1-1 0,0 0 0,1 0 0,0 1 0,0-2 0,0 1 0,1-1 0,0 1 0,0-1 0,1 0 0,6 5 0,-7-7 0,0-1 0,1 1 0,0-1 0,0 0 0,0 0 0,0-1 0,0 0 0,0 0 0,1 0 0,-1-1 0,0 0 0,1 0 0,-1-1 0,1 1 0,0-2 0,-1 1 0,1-1 0,-1 0 0,1 0 0,6-2 0,-1-1 0,0-1 0,-1 0 0,0 0 0,0-1 0,0 0 0,-1-1 0,0 0 0,0-1 0,0 0 0,-1-1 0,-1 0 0,0 0 0,0-1 0,12-18 0,-17 23 0,1-1 0,-1 0 0,0 0 0,0 0 0,-1-1 0,0 1 0,0-1 0,-1 1 0,1-1 0,-1 1 0,-1-1 0,1 0 0,-1 0 0,-1 1 0,1-1 0,-1 0 0,0 1 0,0-1 0,-1 1 0,0-1 0,0 1 0,-1 0 0,0-1 0,0 1 0,0 1 0,-1-1 0,1 0 0,-8-7 0,3 5 0,-1 1 0,1 0 0,-1 0 0,-1 1 0,1 0 0,-1 0 0,0 1 0,0 1 0,-1 0 0,1 0 0,-1 1 0,0 0 0,0 1 0,0 0 0,-12 0 0,6 1 0,-1 1 0,1 0 0,0 1 0,0 1 0,0 0 0,0 1 0,1 1 0,-1 1 0,-19 8 0,14-1-1365,6 0-5461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4:04.921"/>
    </inkml:context>
    <inkml:brush xml:id="br0">
      <inkml:brushProperty name="width" value="0.05" units="cm"/>
      <inkml:brushProperty name="height" value="0.05" units="cm"/>
    </inkml:brush>
  </inkml:definitions>
  <inkml:trace contextRef="#ctx0" brushRef="#br0">1 87 24575,'0'-2'0,"1"0"0,-1 1 0,1-1 0,0 0 0,0 0 0,0 0 0,0 1 0,0-1 0,0 0 0,0 1 0,0-1 0,1 1 0,-1 0 0,1-1 0,-1 1 0,4-2 0,27-18 0,-21 16 0,0-1 0,1 1 0,-1 1 0,1 0 0,1 0 0,-1 2 0,0-1 0,1 2 0,-1-1 0,1 2 0,-1 0 0,26 2 0,-36-1 0,-1-1 0,1 1 0,0-1 0,0 1 0,-1 0 0,1 0 0,0 0 0,-1 0 0,1 0 0,-1 0 0,1 0 0,-1 0 0,0 0 0,1 1 0,-1-1 0,0 1 0,0-1 0,0 1 0,0-1 0,0 1 0,0 0 0,0-1 0,-1 1 0,1 0 0,-1 0 0,1-1 0,-1 1 0,1 0 0,-1 0 0,0 0 0,0 0 0,0 0 0,0-1 0,-1 1 0,1 0 0,0 0 0,-2 3 0,-1 8 0,-1 1 0,-1-1 0,0 0 0,-8 14 0,4-7 0,1-2 0,-22 59 0,27-67 0,0 0 0,0 0 0,1 1 0,1-1 0,-1 17 0,2-25 0,0 0 0,0 0 0,0 0 0,0 0 0,0 0 0,1 0 0,-1 0 0,1 0 0,-1 0 0,1 0 0,0 0 0,0 0 0,0 0 0,0-1 0,0 1 0,0 0 0,0-1 0,3 3 0,-3-3 0,1 0 0,-1 0 0,1-1 0,-1 1 0,1-1 0,0 1 0,-1-1 0,1 1 0,-1-1 0,1 0 0,0 0 0,-1 0 0,1 0 0,0 0 0,-1 0 0,1 0 0,2-1 0,5-2 0,-1 0 0,0 0 0,0-1 0,0 0 0,0 0 0,13-11 0,10-10-1365,-3-1-5461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4:05.258"/>
    </inkml:context>
    <inkml:brush xml:id="br0">
      <inkml:brushProperty name="width" value="0.05" units="cm"/>
      <inkml:brushProperty name="height" value="0.05" units="cm"/>
    </inkml:brush>
  </inkml:definitions>
  <inkml:trace contextRef="#ctx0" brushRef="#br0">118 42 24575,'-6'-3'0,"-7"0"0,-5-4 0,-2 0 0,-1 1 0,1 2 0,6-2 0,9 1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4:06.452"/>
    </inkml:context>
    <inkml:brush xml:id="br0">
      <inkml:brushProperty name="width" value="0.05" units="cm"/>
      <inkml:brushProperty name="height" value="0.05" units="cm"/>
    </inkml:brush>
  </inkml:definitions>
  <inkml:trace contextRef="#ctx0" brushRef="#br0">2852 1169 24575,'3'-3'0,"0"0"0,0 0 0,-1 0 0,1-1 0,-1 1 0,0-1 0,0 1 0,0-1 0,-1 0 0,1 0 0,-1 0 0,0 0 0,0 0 0,0 0 0,0-7 0,-1 5 0,0 0 0,-1 0 0,0 1 0,0-1 0,0 0 0,-1 1 0,0-1 0,0 1 0,0-1 0,-5-6 0,2 3 0,-2 0 0,1 0 0,-1 0 0,-1 1 0,1 0 0,-1 0 0,-1 1 0,1 0 0,-1 0 0,-1 1 0,-14-7 0,3 4 0,0 2 0,0 1 0,-1 0 0,0 2 0,0 0 0,-39-1 0,13 5 0,0 2 0,-53 8 0,-12 10-84,2 4 0,0 5 0,-115 48-1,51-5-83,-178 102-1,-156 140 169,401-235 0,3 4 0,-136 142 0,201-182 0,2 1 0,2 2 0,2 2 0,-39 72 0,57-89 0,2 1 0,1 0 0,1 1 0,2 0 0,1 0 0,2 1 0,2 1 0,-3 60 0,8-52 66,2 1 0,3 0 0,1-1 0,2 0 0,2-1 0,1 0-1,20 46 1,-9-38-27,2-1 0,2-1 0,2-2 0,2-1-1,45 53 1,-22-40-122,2-3 0,2-2-1,2-2 1,3-3 0,2-3-1,1-3 1,3-2 0,87 36-1,-13-19-56,2-6-1,2-6 0,168 27 0,462 34-797,-351-74 341,1-18-1,478-47 1,-418-17 260,-2-22 0,696-195 0,-792 148 84,-6-16 1,-6-18-1,492-275 0,-347 102-98,-408 244 254,-5-5 0,137-140 0,-202 181 158,-2-3 1,-2 0 0,-2-3-1,-2-1 1,-3-1 0,48-113-1,-66 129 17,-1-1 0,-2 0 0,-1-1 0,-3-1-1,-1 1 1,-2-1 0,-1 0 0,-3 0-1,-1 0 1,-2 0 0,-13-66 0,6 68-96,-1 0 1,-2 1-1,-2 1 0,-1 1 1,-2 0-1,-36-53 1,24 46 84,-3 1 0,-2 2 0,-1 2 1,-60-51-1,34 41 62,-2 2 0,-100-54 0,65 49-115,-115-42 1,43 34-512,-351-73 1,-196 32-1391,228 65 514,-539 32 0,-474 135 712,1147-83 3384</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20.007"/>
    </inkml:context>
    <inkml:brush xml:id="br0">
      <inkml:brushProperty name="width" value="0.05" units="cm"/>
      <inkml:brushProperty name="height" value="0.05" units="cm"/>
    </inkml:brush>
  </inkml:definitions>
  <inkml:trace contextRef="#ctx0" brushRef="#br0">1692 465 24575,'6'-6'0,"0"-1"0,-1 0 0,0 0 0,0-1 0,0 1 0,-1-1 0,0 0 0,6-16 0,-9 20 0,0 1 0,0 0 0,-1 0 0,1-1 0,-1 1 0,1 0 0,-1-1 0,0 1 0,0 0 0,-1-1 0,1 1 0,-1 0 0,0-1 0,1 1 0,-1 0 0,-1 0 0,1-1 0,0 1 0,-1 0 0,0 1 0,1-1 0,-1 0 0,0 0 0,-1 1 0,1-1 0,-3-2 0,-4-1 0,-1 0 0,1 0 0,-1 1 0,0 0 0,0 1 0,0 0 0,0 1 0,-12-3 0,-15-1 0,-39-3 0,-46 2-127,-128 6 0,-123 29-345,367-26 464,-321 37-166,242-24 192,-147 44 0,172-35-18,55-21 0,1 0 0,-1 0 0,1 1 0,0 0 0,0 0 0,0 0 0,0 1 0,0-1 0,-4 6 0,8-8 0,-1 0 0,0 0 0,1 0 0,-1 0 0,1 0 0,-1 0 0,1 0 0,-1 0 0,1 0 0,0 0 0,0 0 0,-1 0 0,1 1 0,0-1 0,0 0 0,0 0 0,0 0 0,0 0 0,0 0 0,1 0 0,-1 1 0,0-1 0,1 0 0,-1 0 0,0 0 0,1 0 0,-1 0 0,1 0 0,1 2 0,1 0 0,0 0 0,0 0 0,0-1 0,1 1 0,-1 0 0,1-1 0,5 3 0,14 6 8,1 0 0,0-1 0,47 11 0,84 9-96,-114-23 12,770 86-2566,8-53-766,91-26 2802,-4-54-1244,-565-5 2133,-330 42-147,67-17 746,-73 19-795,0-1 0,0 0-1,-1 0 1,1-1 0,-1 1 0,1-1-1,-1 0 1,0 0 0,0 0 0,0-1-1,5-5 1,-9 8-18,1-1-1,0 1 0,-1 0 1,1 0-1,-1 0 1,1 0-1,-1-1 0,0 1 1,1 0-1,-1-1 1,0 1-1,0 0 0,0 0 1,0-1-1,0 1 1,0 0-1,0-1 0,-1 1 1,1 0-1,0 0 1,-1-1-1,1 1 1,-1 0-1,1 0 0,-1 0 1,1-1-1,-1 1 1,0 0-1,0 0 0,0 0 1,1 0-1,-1 0 1,0 1-1,-1-2 0,-5-4 80,0 1 0,0 0 0,-1 0 0,-8-4 0,-22-10 632,-2 1 0,-55-17 0,-90-16-896,141 39 172,-820-171-1413,-13 60 65,563 90 193,-359 11 0,556 26-491</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20.551"/>
    </inkml:context>
    <inkml:brush xml:id="br0">
      <inkml:brushProperty name="width" value="0.05" units="cm"/>
      <inkml:brushProperty name="height" value="0.05" units="cm"/>
    </inkml:brush>
  </inkml:definitions>
  <inkml:trace contextRef="#ctx0" brushRef="#br0">20 1 24575,'-3'2'0,"7"4"0,10 7 0,-11-10 0,7 8 0,-1 1 0,0 0 0,-1 0 0,0 1 0,-1 0 0,0 1 0,-1-1 0,0 1 0,-2 0 0,6 26 0,1 15 0,4 83 0,-8 0 0,-22 254 0,-51 136 0,50-416 0,-3 9 0,3-24 0,-7 192 0,23-278 0,1-1 0,0 0 0,0 0 0,1 0 0,3 12 0,-4-18 0,1-1 0,-1 0 0,1 0 0,-1 1 0,1-1 0,0 0 0,0-1 0,1 1 0,-1 0 0,0-1 0,1 1 0,0-1 0,-1 0 0,1 1 0,0-2 0,0 1 0,0 0 0,6 2 0,15 3 0,1-1 0,-1-2 0,1 0 0,0-1 0,40-1 0,-19-1 0,742 32-1651,112 5-1133,-650-26 1427,1636 61-1544,-1825-71 2816,8 0 1308,133-14 0,-194 11-833,0-1 1,-1 1 0,1-1 0,10-5 0,-17 7-363,0 0 0,-1 0 1,1-1-1,0 1 1,0-1-1,0 1 0,-1 0 1,1-1-1,0 1 0,0-1 1,-1 0-1,1 1 0,-1-1 1,1 0-1,0 1 1,-1-1-1,1 0 0,-1 1 1,1-1-1,-1 0 0,0 0 1,1 0-1,-1 1 1,0-1-1,0 0 0,1 0 1,-1 0-1,0 0 0,0 0 1,0 0-1,0 0 0,0 1 1,0-1-1,0 0 1,-1 0-1,1 0 0,0 0 1,0 0-1,-1 1 0,1-1 1,0 0-1,-1 0 1,1 0-1,-1 1 0,1-1 1,-2-1-1,-16-16-5174</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20.888"/>
    </inkml:context>
    <inkml:brush xml:id="br0">
      <inkml:brushProperty name="width" value="0.05" units="cm"/>
      <inkml:brushProperty name="height" value="0.05" units="cm"/>
    </inkml:brush>
  </inkml:definitions>
  <inkml:trace contextRef="#ctx0" brushRef="#br0">87 10 24575,'0'-1'0,"0"1"0,0-1 0,0 1 0,0 0 0,0-1 0,0 1 0,0-1 0,-1 1 0,1 0 0,0-1 0,0 1 0,0 0 0,0-1 0,-1 1 0,1 0 0,0-1 0,-1 1 0,1 0 0,0-1 0,0 1 0,-1 0 0,1 0 0,0-1 0,-1 1 0,1 0 0,-1 0 0,1 0 0,0 0 0,-1-1 0,1 1 0,-1 0 0,1 0 0,0 0 0,-1 0 0,1 0 0,-1 0 0,0 0 0,0 0 0,0 0 0,0 0 0,0 0 0,0 1 0,0-1 0,0 0 0,0 0 0,0 1 0,0-1 0,0 1 0,1-1 0,-1 1 0,0-1 0,-1 2 0,-2 2 0,1 1 0,0 0 0,0 0 0,0 0 0,0 0 0,1 0 0,0 1 0,-2 7 0,-9 49 0,12-57 0,-8 56 0,-1 78 0,9 63 0,1-194 0,29 404 342,26-4-1987,-55-402 1583,11 65-6764</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21.232"/>
    </inkml:context>
    <inkml:brush xml:id="br0">
      <inkml:brushProperty name="width" value="0.05" units="cm"/>
      <inkml:brushProperty name="height" value="0.05" units="cm"/>
    </inkml:brush>
  </inkml:definitions>
  <inkml:trace contextRef="#ctx0" brushRef="#br0">0 4 24575,'0'-3'0,"0"2"0,0 4 0,0 8 0,3 7 0,1 6 0,0 6 0,-1 5 0,-1 4 0,-1 0 0,0-6-8191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23.980"/>
    </inkml:context>
    <inkml:brush xml:id="br0">
      <inkml:brushProperty name="width" value="0.05" units="cm"/>
      <inkml:brushProperty name="height" value="0.05" units="cm"/>
    </inkml:brush>
  </inkml:definitions>
  <inkml:trace contextRef="#ctx0" brushRef="#br0">15 0 24575,'0'3'0,"-3"1"0,-4-1 0,2-3 0,5-1 0,6-2 0,4 1 0,0 1-8191</inkml:trace>
  <inkml:trace contextRef="#ctx0" brushRef="#br0" timeOffset="1">372 34 24575,'-2'0'0,"1"0"0,4 0 0,4 0 0,4 0 0,1 0-8191</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21.556"/>
    </inkml:context>
    <inkml:brush xml:id="br0">
      <inkml:brushProperty name="width" value="0.05" units="cm"/>
      <inkml:brushProperty name="height" value="0.05" units="cm"/>
    </inkml:brush>
  </inkml:definitions>
  <inkml:trace contextRef="#ctx0" brushRef="#br0">1 113 24575,'0'-6'0,"0"0"0,0 0 0,1 0 0,0 0 0,0 0 0,0 0 0,1 1 0,0-1 0,4-9 0,-4 12 0,0 0 0,0 0 0,1 0 0,-1 0 0,1 1 0,0-1 0,-1 1 0,1-1 0,0 1 0,0 0 0,1 0 0,-1 0 0,0 1 0,1-1 0,-1 1 0,8-2 0,-2 1 0,1 1 0,0 0 0,0 0 0,0 1 0,0 1 0,-1-1 0,1 2 0,0-1 0,0 1 0,-1 1 0,1 0 0,13 6 0,5 4 0,0 1 0,44 29 0,-58-33 0,0 1 0,-1 0 0,1 0 0,-2 1 0,0 1 0,-1 0 0,0 1 0,-1 0 0,13 23 0,-20-31 0,0 0 0,0-1 0,-1 1 0,0 0 0,0 0 0,-1 1 0,1-1 0,-1 0 0,-1 0 0,1 1 0,-1-1 0,0 0 0,-1 1 0,1-1 0,-1 0 0,-1 1 0,1-1 0,-1 0 0,0 0 0,0 0 0,-1 0 0,0-1 0,0 1 0,0-1 0,0 1 0,-1-1 0,0 0 0,0 0 0,-6 4 0,-1 0-76,0 0 1,-1 0-1,0-1 0,0-1 0,-1 0 0,0-1 0,0 0 0,-1-1 1,0 0-1,1-1 0,-2-1 0,1 0 0,0-1 0,-1-1 1,1 0-1,0-1 0,-26-3 0,8-3-6750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22.142"/>
    </inkml:context>
    <inkml:brush xml:id="br0">
      <inkml:brushProperty name="width" value="0.05" units="cm"/>
      <inkml:brushProperty name="height" value="0.05" units="cm"/>
    </inkml:brush>
  </inkml:definitions>
  <inkml:trace contextRef="#ctx0" brushRef="#br0">0 173 24575,'5'0'0,"-1"0"0,0 0 0,1 0 0,-1 1 0,0 0 0,1 0 0,-1 0 0,0 0 0,0 0 0,5 3 0,-6-2 0,-1 0 0,1 0 0,-1 1 0,1-1 0,-1 1 0,0-1 0,0 1 0,0 0 0,0 0 0,0 0 0,0 0 0,-1 0 0,2 6 0,7 20 0,-1 1 0,4 34 0,9 30 0,-8-43 0,-14-51 0,0 0 0,0 0 0,0 0 0,0 0 0,-1 0 0,1 0 0,0 0 0,0 0 0,0 0 0,0 0 0,0 0 0,0 0 0,0 0 0,0 0 0,0 0 0,0 0 0,0 0 0,0 0 0,0 0 0,0 0 0,0 0 0,0 0 0,0 0 0,0 0 0,-1 0 0,1 0 0,0 0 0,0 0 0,0 1 0,0-1 0,0 0 0,0 0 0,0 0 0,0 0 0,0 0 0,0 0 0,0 0 0,0 0 0,0 0 0,0 0 0,0 0 0,0 0 0,0 0 0,0 0 0,0 0 0,0 0 0,0 1 0,0-1 0,0 0 0,0 0 0,0 0 0,0 0 0,0 0 0,0 0 0,0 0 0,-5-7 0,-5-14 0,-6-30 0,3-1 0,1 0 0,-5-72 0,15 112 0,2 0 0,-1-1 0,2 1 0,-1 0 0,2 0 0,4-21 0,-5 28 0,1 1 0,0 0 0,0 0 0,0 0 0,0 0 0,0 0 0,1 0 0,0 0 0,0 1 0,0-1 0,0 1 0,0 0 0,1 0 0,-1 0 0,1 0 0,0 1 0,0 0 0,0-1 0,0 1 0,8-2 0,-2 1 0,1 1 0,0 0 0,-1 0 0,1 1 0,0 1 0,0 0 0,0 0 0,0 1 0,0 1 0,0 0 0,-1 0 0,16 6 0,-19-6 0,0 0 0,0 1 0,0 0 0,-1 0 0,1 1 0,-1 0 0,0 0 0,0 0 0,-1 1 0,1-1 0,-1 2 0,0-1 0,0 0 0,0 1 0,-1 0 0,0 0 0,0 0 0,-1 1 0,5 9 0,-7-10 0,0 0 0,0 0 0,0 1 0,-1-1 0,0 0 0,0 1 0,-1-1 0,0 0 0,0 0 0,0 0 0,-1 1 0,0-1 0,0-1 0,0 1 0,-1 0 0,0 0 0,0-1 0,-4 6 0,3-5 0,0 0 0,-1 0 0,1-1 0,-1 0 0,-1 0 0,1 0 0,-1 0 0,1-1 0,-1 0 0,-1 0 0,1-1 0,0 0 0,-1 0 0,0 0 0,-9 2 0,23-9 0,11-3 0,-4 6 0,-1 0 0,1 0 0,-1 1 0,0 1 0,1 0 0,-1 1 0,19 5 0,-23-4 0,0-1 0,0 2 0,0-1 0,-1 1 0,1 0 0,-1 1 0,0 0 0,0 0 0,-1 1 0,0 0 0,10 10 0,-15-14 0,0 0 0,0 0 0,-1 0 0,1 1 0,-1-1 0,0 0 0,1 1 0,-1-1 0,0 1 0,-1-1 0,1 1 0,0-1 0,-1 1 0,1 0 0,-1-1 0,0 1 0,0 0 0,0-1 0,0 1 0,0 0 0,-2 4 0,1-4 0,0 0 0,-1 0 0,0 0 0,1 0 0,-1 0 0,0-1 0,0 1 0,-1-1 0,1 1 0,0-1 0,-1 0 0,1 0 0,-1 0 0,0 0 0,0-1 0,0 1 0,-4 1 0,-8 3 38,0-2 0,-1 1 0,1-2 0,-1 0 0,1-1 0,-1-1 0,0 0 0,-19-2 0,-5-1-607,0-3 0,-40-10 0,22 1-6257</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13.991"/>
    </inkml:context>
    <inkml:brush xml:id="br0">
      <inkml:brushProperty name="width" value="0.05" units="cm"/>
      <inkml:brushProperty name="height" value="0.05" units="cm"/>
    </inkml:brush>
  </inkml:definitions>
  <inkml:trace contextRef="#ctx0" brushRef="#br0">71 58 24575,'0'0'0,"0"0"0,-1 0 0,1 0 0,0 0 0,-1 0 0,1 0 0,0-1 0,-1 1 0,1 0 0,0 0 0,-1 0 0,1-1 0,0 1 0,-1 0 0,1-1 0,0 1 0,0 0 0,-1 0 0,1-1 0,0 1 0,0 0 0,0-1 0,0 1 0,-1 0 0,1-1 0,0 1 0,0-1 0,0 1 0,0 0 0,0-1 0,0 1 0,0 0 0,0-1 0,0 1 0,0-1 0,0 1 0,0 0 0,0-1 0,0 1 0,1 0 0,-1-1 0,0 1 0,0 0 0,0-1 0,0 1 0,1 0 0,-1-1 0,0 1 0,0 0 0,1-1 0,11-18 0,-10 17 0,0 0 0,1 0 0,0-1 0,0 1 0,-1 1 0,1-1 0,0 0 0,0 1 0,1 0 0,-1-1 0,0 1 0,0 0 0,1 1 0,-1-1 0,0 1 0,1-1 0,-1 1 0,0 0 0,1 0 0,3 1 0,-3 0 0,0 0 0,-1 0 0,1 1 0,0-1 0,-1 1 0,1 0 0,-1 0 0,0 0 0,0 0 0,0 1 0,0 0 0,0-1 0,0 1 0,0 0 0,-1 0 0,0 0 0,4 6 0,2 7 0,0 1 0,-1 0 0,0 0 0,-2 0 0,0 1 0,3 25 0,8 112 0,-15-148 0,1 85 0,-3-1 0,-4 0 0,-5 0 0,-26 116 0,-116 349 0,104-380 0,40-141 0,2 1 0,2-1 0,0 38 0,4-65 0,0 0 0,1 0 0,0 0 0,0-1 0,1 1 0,0 0 0,0-1 0,1 1 0,6 11 0,-6-13 0,1-1 0,-1 0 0,1 0 0,0-1 0,1 1 0,-1-1 0,1 0 0,-1 0 0,1-1 0,1 1 0,-1-1 0,0 0 0,7 2 0,4 2 0,1-1 0,0-1 0,0-1 0,33 5 0,74-3 0,-107-6 0,606-21-2841,-435 9 1980,1985-62-7096,0 70 6302,-1930 7 1710,387-4 2234,-602 1-2082,-13 0 258,-1 0-1,1-1 1,-1-1-1,1 0 1,-1-1 0,19-6-1,-33 9-431,1 0-1,-1 0 1,1 0-1,0 0 1,-1 0-1,1 0 1,-1-1-1,1 1 1,-1 0-1,1 0 1,-1-1-1,0 1 1,1 0 0,-1 0-1,1-1 1,-1 1-1,1-1 1,-1 1-1,0 0 1,1-1-1,-1 1 1,0-1-1,0 1 1,1-1-1,-1 1 1,0-1-1,0 1 1,0-1 0,1 1-1,-1-1 1,0 1-1,0-1 1,0 1-1,0-1 1,0 1-1,0-1 1,0 1-1,0-1 1,0 1-1,0-1 1,-1 1-1,1-1 1,0 0 0,0 1-1,0 0 1,-1-1-1,1 1 1,0-1-1,-1 0 1,-21-16 955,22 17-990,-41-22-3291</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14.656"/>
    </inkml:context>
    <inkml:brush xml:id="br0">
      <inkml:brushProperty name="width" value="0.05" units="cm"/>
      <inkml:brushProperty name="height" value="0.05" units="cm"/>
    </inkml:brush>
  </inkml:definitions>
  <inkml:trace contextRef="#ctx0" brushRef="#br0">122 242 24575,'-13'-4'0,"1"1"0,-1 1 0,-13-1 0,-20-3 0,35 1 0,12 1 0,24-1 0,409-24-1110,-245 19 404,2173-85-8012,1 70 5336,-2052 26 3574,-54-1 90,-145 0 208,304-14 4212,-381 8-2161,-34 7-2488,-1-1 1,0 0-1,0 0 1,1 0 0,-1 0-1,0 0 1,0 0-1,1 0 1,-1 0 0,0 0-1,0 0 1,1 0-1,-1 0 1,0 0 0,0 0-1,0 0 1,1-1-1,-1 1 1,0 0 0,0 0-1,1 0 1,-1 0-1,0 0 1,0 0 0,0-1-1,0 1 1,1 0-1,-1 0 1,0 0 0,0 0-1,0-1 1,0 1-1,0 0 1,1 0 0,-1-1-1,0 1 1,0 0-1,0 0 1,0 0 0,0-1-1,0 1 1,0 0-1,0 0 1,0-1 0,0 1-1,0 0 1,0 0-1,0-1 1,0 1 0,-14-7 1215,-22-3 186,26 9-1311,0-2-124,-1 2 0,0-1 1,0 1-1,0 1 0,0 0 0,0 0 0,-21 4 0,31-3-20,-1 0 0,1-1 0,-1 1 0,1 0 0,0 0 0,-1 0 0,1 0 0,0 0 0,0 0 0,0 0 0,0 1 0,0-1 0,0 0 0,0 1 0,0-1 0,0 1 0,1-1 0,-1 1 0,0-1 0,1 1 0,0-1 0,-1 1 0,1 1 0,-1 5 0,0 1 0,1-1 0,0 12 0,1-8 0,3 1014 0,-4-769 0,0-246 11,1 29-470,-2-1 1,-11 69-1,1-63-6367</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15.294"/>
    </inkml:context>
    <inkml:brush xml:id="br0">
      <inkml:brushProperty name="width" value="0.05" units="cm"/>
      <inkml:brushProperty name="height" value="0.05" units="cm"/>
    </inkml:brush>
  </inkml:definitions>
  <inkml:trace contextRef="#ctx0" brushRef="#br0">68 285 24575,'1'-1'0,"-1"0"0,-1 0 0,1 0 0,0 1 0,0-1 0,0 0 0,0 0 0,-1 0 0,1 1 0,0-1 0,-1 0 0,1 0 0,0 1 0,-1-1 0,1 0 0,-1 1 0,1-1 0,-1 1 0,1-1 0,-1 0 0,0 1 0,1-1 0,-1 1 0,0 0 0,1-1 0,-1 1 0,0-1 0,-1 1 0,2 0 0,-1 0 0,1 0 0,-1 0 0,0 0 0,1 0 0,-1 0 0,1 0 0,-1 0 0,1 1 0,-1-1 0,1 0 0,-1 0 0,1 1 0,-1-1 0,1 0 0,-1 1 0,1-1 0,-1 0 0,1 1 0,0-1 0,-1 1 0,1-1 0,-1 1 0,1-1 0,0 1 0,0-1 0,-1 1 0,1-1 0,0 1 0,0-1 0,0 1 0,0-1 0,-1 1 0,1 0 0,0-1 0,0 1 0,0-1 0,0 1 0,0-1 0,0 1 0,1 0 0,-1 0 0,2 38 0,8 50 0,0 4 0,-5 158 0,-6-236 0,-3-18 0,-5-26 0,-11-78 0,5 0 0,-4-182 0,19 280 0,0-19 0,1 1 0,4-31 0,-4 52 0,0 0 0,0 0 0,1-1 0,-1 2 0,2-1 0,-1 0 0,0 0 0,1 1 0,0-1 0,0 1 0,1 0 0,0 0 0,-1 0 0,2 0 0,6-6 0,-6 9 0,-1-1 0,1 1 0,0 0 0,0 0 0,0 0 0,0 1 0,1 0 0,-1 0 0,0 0 0,0 0 0,1 1 0,-1 0 0,0 0 0,1 1 0,-1-1 0,0 1 0,1 0 0,-1 1 0,0-1 0,0 1 0,0 0 0,5 3 0,-1-1 0,0 1 0,0 0 0,-1 0 0,0 1 0,0 0 0,0 0 0,-1 1 0,0 0 0,0 1 0,-1-1 0,6 10 0,-8-12 13,-1 1 0,-1 0-1,1 1 1,-1-1-1,0 0 1,0 1 0,-1-1-1,0 1 1,0 0 0,0-1-1,-1 1 1,0 0 0,0-1-1,-1 1 1,0 0 0,0-1-1,0 1 1,-1-1-1,0 0 1,-1 1 0,1-1-1,-1 0 1,0 0 0,0 0-1,-1-1 1,-7 10 0,4-7-108,0 0 0,0-1 0,0 0 0,-1 0 1,0-1-1,0 0 0,-1 0 0,1-1 0,-1 0 0,-1 0 1,1-1-1,-1 0 0,1-1 0,-1 0 0,0-1 1,0 0-1,-11 1 0,-6-3-6731</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15.662"/>
    </inkml:context>
    <inkml:brush xml:id="br0">
      <inkml:brushProperty name="width" value="0.05" units="cm"/>
      <inkml:brushProperty name="height" value="0.05" units="cm"/>
    </inkml:brush>
  </inkml:definitions>
  <inkml:trace contextRef="#ctx0" brushRef="#br0">0 49 24575,'47'-19'0,"-34"13"0,1 0 0,0 1 0,0 1 0,17-3 0,-30 6 0,1 1 0,-1 0 0,0 0 0,1 0 0,-1 0 0,1 0 0,-1 0 0,1 0 0,-1 0 0,0 1 0,1-1 0,-1 1 0,0-1 0,1 1 0,-1-1 0,0 1 0,1 0 0,-1-1 0,0 1 0,0 0 0,0 0 0,0 0 0,0 0 0,0 0 0,0 0 0,0 0 0,0 0 0,0 1 0,-1-1 0,1 0 0,-1 1 0,1-1 0,-1 0 0,1 1 0,-1-1 0,1 0 0,-1 1 0,0-1 0,0 1 0,0-1 0,0 0 0,0 1 0,0 1 0,-1 9 0,0 0 0,0 0 0,-1 0 0,-4 13 0,4-16 0,-67 217 0,33-118 0,33-98 0,0 0 0,0-1 0,2 1 0,-1 1 0,0 17 0,2-25 0,0 1 0,1-1 0,-1 0 0,1 0 0,0 1 0,0-1 0,0 0 0,0 0 0,0 0 0,1 0 0,-1 0 0,1 0 0,0 0 0,0-1 0,0 1 0,0 0 0,1-1 0,-1 0 0,0 0 0,1 1 0,4 1 0,2 1 0,1 0 0,0-1 0,-1 0 0,1-1 0,1 0 0,-1-1 0,0 0 0,12 1 0,88 0 0,-81-3 0,134-9-1365,-123 5-5461</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25.133"/>
    </inkml:context>
    <inkml:brush xml:id="br0">
      <inkml:brushProperty name="width" value="0.05" units="cm"/>
      <inkml:brushProperty name="height" value="0.05" units="cm"/>
    </inkml:brush>
  </inkml:definitions>
  <inkml:trace contextRef="#ctx0" brushRef="#br0">1 18 24575,'0'-1'0,"0"0"0,0-1 0,0 1 0,0 0 0,1 0 0,-1-1 0,1 1 0,-1 0 0,1 0 0,-1-1 0,2-1 0,3 2 0,-2 12 0,2 28 0,-3 0 0,-3 53 0,0-27 0,-1 196 0,10 431 0,4-523 264,4 150-1893,-16-299-5197</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25.502"/>
    </inkml:context>
    <inkml:brush xml:id="br0">
      <inkml:brushProperty name="width" value="0.05" units="cm"/>
      <inkml:brushProperty name="height" value="0.05" units="cm"/>
    </inkml:brush>
  </inkml:definitions>
  <inkml:trace contextRef="#ctx0" brushRef="#br0">48 1 24575,'-3'3'0,"-4"1"0,-3 2 0,-1 4 0,2 2 0,3 3 0,5 1 0,5 4 0,8 2 0,5-1 0,6 0 0,4-2 0,0 0 0,2-4 0,2-2 0,1-2 0,-5-4-8191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25.827"/>
    </inkml:context>
    <inkml:brush xml:id="br0">
      <inkml:brushProperty name="width" value="0.05" units="cm"/>
      <inkml:brushProperty name="height" value="0.05" units="cm"/>
    </inkml:brush>
  </inkml:definitions>
  <inkml:trace contextRef="#ctx0" brushRef="#br0">296 0 24575,'10'1'0,"-19"3"0,-8 1 0,-5 5 0,1 2 0,0 0 0,1 1 0,-28 24 0,-66 71 0,104-98 0,-3 2-1365,3-3-5461</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26.959"/>
    </inkml:context>
    <inkml:brush xml:id="br0">
      <inkml:brushProperty name="width" value="0.05" units="cm"/>
      <inkml:brushProperty name="height" value="0.05" units="cm"/>
    </inkml:brush>
  </inkml:definitions>
  <inkml:trace contextRef="#ctx0" brushRef="#br0">1 1 24575,'2'0'0,"0"0"0,1 0 0,-1 0 0,1 0 0,-1 0 0,0 1 0,1-1 0,-1 1 0,0 0 0,1 0 0,-1 0 0,0 0 0,0 0 0,0 0 0,0 0 0,0 1 0,0-1 0,3 4 0,-3-2 0,1 1 0,-1 0 0,0-1 0,-1 1 0,1 0 0,-1 0 0,0 0 0,1 0 0,-2 0 0,2 6 0,40 356 0,-33-266 0,14 550 0,-27-571 0,-21 116 0,-31 74 0,50-245 0,1-1-455,1 0 0,-1 28 0,4-35-6371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24.316"/>
    </inkml:context>
    <inkml:brush xml:id="br0">
      <inkml:brushProperty name="width" value="0.05" units="cm"/>
      <inkml:brushProperty name="height" value="0.05" units="cm"/>
    </inkml:brush>
  </inkml:definitions>
  <inkml:trace contextRef="#ctx0" brushRef="#br0">91 42 24575,'1'-2'0,"-1"0"0,0 0 0,-1 0 0,1 0 0,0 0 0,0 0 0,-1 0 0,0 0 0,1 0 0,-1 0 0,0 0 0,0 0 0,0 1 0,0-1 0,0 0 0,0 1 0,0-1 0,0 0 0,-3-1 0,3 3 0,0-1 0,0 1 0,0 0 0,-1-1 0,1 1 0,0 0 0,0 0 0,0 0 0,-1 0 0,1 0 0,0 0 0,0 0 0,-1 0 0,1 0 0,0 0 0,0 1 0,0-1 0,-1 1 0,1-1 0,0 1 0,0-1 0,0 1 0,0 0 0,0-1 0,0 1 0,0 0 0,0 0 0,0 0 0,1 0 0,-1 0 0,0 0 0,-1 1 0,0 1 0,0-1 0,0 1 0,1-1 0,-1 1 0,0-1 0,1 1 0,0 0 0,0 0 0,0-1 0,0 1 0,0 0 0,0 0 0,1 0 0,-1 0 0,1 0 0,0 0 0,0 0 0,0 0 0,1 1 0,-1-1 0,1 0 0,-1-1 0,1 1 0,0 0 0,0 0 0,0 0 0,1 0 0,-1-1 0,3 4 0,3 5 0,1 0 0,0 0 0,1-1 0,0-1 0,14 11 0,-21-18 0,-1-1 0,1 1 0,-1-1 0,1 1 0,-1-1 0,0 1 0,1 0 0,-1 0 0,0 0 0,0 0 0,0 0 0,0 0 0,-1 0 0,1 0 0,0 0 0,-1 0 0,0 0 0,1 3 0,-1-3 0,-1-1 0,1 1 0,-1-1 0,1 1 0,-1-1 0,1 0 0,-1 1 0,0-1 0,0 0 0,1 0 0,-1 1 0,0-1 0,0 0 0,0 0 0,0 0 0,-1 0 0,1 0 0,0-1 0,0 1 0,-1 0 0,1 0 0,0-1 0,-1 1 0,1-1 0,0 1 0,-1-1 0,-2 1 0,-2 0-170,-1 1-1,0-1 0,0 0 1,-1-1-1,1 0 0,0 0 1,-9-2-1,-5-1-6655</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27.317"/>
    </inkml:context>
    <inkml:brush xml:id="br0">
      <inkml:brushProperty name="width" value="0.05" units="cm"/>
      <inkml:brushProperty name="height" value="0.05" units="cm"/>
    </inkml:brush>
  </inkml:definitions>
  <inkml:trace contextRef="#ctx0" brushRef="#br0">10 1 24575,'-6'-1'0,"3"2"0,10 6 0,20 18 0,1-1 0,0-2 0,2-1 0,0-1 0,44 21 0,-63-36 0,0 0 0,0-1 0,0 0 0,1-1 0,0-1 0,-1 0 0,1 0 0,0-1 0,0 0 0,0-1 0,0-1 0,0 0 0,-1 0 0,1-1 0,0-1 0,-1 0 0,1 0 0,-1-1 0,0-1 0,13-7 0,-14 6 0,-1-1 0,0 0 0,-1 0 0,0-1 0,13-14 0,10-10 0,-51 66 0,10-20-273,-1 0 0,0-1 0,-1-1 0,-23 19 0,13-13-6553</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28.706"/>
    </inkml:context>
    <inkml:brush xml:id="br0">
      <inkml:brushProperty name="width" value="0.05" units="cm"/>
      <inkml:brushProperty name="height" value="0.05" units="cm"/>
    </inkml:brush>
  </inkml:definitions>
  <inkml:trace contextRef="#ctx0" brushRef="#br0">135 362 24575,'0'0'0,"0"1"0,1-1 0,-1 0 0,0 1 0,0-1 0,1 1 0,-1-1 0,0 0 0,0 1 0,1-1 0,-1 0 0,0 1 0,1-1 0,-1 0 0,0 1 0,1-1 0,-1 0 0,1 0 0,-1 1 0,0-1 0,1 0 0,-1 0 0,1 0 0,-1 0 0,1 0 0,-1 0 0,1 0 0,-1 0 0,1 0 0,-1 0 0,0 0 0,1 0 0,-1 0 0,1 0 0,-1 0 0,1 0 0,0 0 0,19-5 0,0-1 0,-1-2 0,0-1 0,0 0 0,-1-2 0,0 0 0,-1 0 0,0-2 0,-1 0 0,0-1 0,-1-1 0,-1 0 0,-1-1 0,0 0 0,17-29 0,-27 40 0,0-1 0,0 0 0,-1 0 0,1 0 0,-1 0 0,-1 0 0,1-1 0,-1 1 0,0 0 0,-1-1 0,1-7 0,-2 11 0,1 0 0,-1 0 0,1 0 0,-1 1 0,0-1 0,0 0 0,0 1 0,0-1 0,0 0 0,-1 1 0,1-1 0,-1 1 0,0 0 0,0 0 0,0-1 0,0 1 0,0 0 0,0 1 0,0-1 0,-1 0 0,1 1 0,-1-1 0,1 1 0,-1 0 0,1 0 0,-1 0 0,-4-1 0,-6-1 0,-1 0 0,0 1 0,0 0 0,1 1 0,-1 1 0,0 0 0,0 1 0,0 1 0,0 0 0,0 1 0,1 0 0,-16 6 0,18-5 0,1 1 0,0 0 0,0 0 0,0 1 0,1 0 0,-17 14 0,21-15 0,0 0 0,0 0 0,0 1 0,1 0 0,-1 0 0,1 0 0,1 0 0,0 1 0,-1 0 0,2-1 0,-3 9 0,3-8 0,1-1 0,0 1 0,0 0 0,1-1 0,0 1 0,0 0 0,0-1 0,1 1 0,0 0 0,0-1 0,3 8 0,0-4 0,0 1 0,1-1 0,0 0 0,0 0 0,14 17 0,3-1 0,1-1 0,1-2 0,36 28 0,27 14 0,-53-41 0,0 2 0,50 49 0,-82-72 0,0-1 0,0 1 0,0-1 0,0 1 0,0 0 0,0 0 0,-1 0 0,0 0 0,1 0 0,-1 0 0,1 4 0,-2-6 0,0 1 0,0-1 0,0 1 0,0-1 0,0 0 0,-1 1 0,1-1 0,0 0 0,-1 1 0,1-1 0,-1 0 0,1 1 0,-1-1 0,0 0 0,1 0 0,-1 0 0,0 1 0,0-1 0,0 0 0,0 0 0,0 0 0,0 0 0,0-1 0,0 1 0,0 0 0,-1 0 0,1-1 0,-2 2 0,-6 2 0,0-1 0,0 0 0,-1 0 0,1-1 0,-1 0 0,0 0 0,-19 0 0,-2-2 0,-38-5 0,44 2 0,0-1 0,1-1 0,-1-1 0,-23-10 0,34 11 0,1-1 0,0 0 0,1-1 0,-1-1 0,1 0 0,1 0 0,0-1 0,-16-16 0,25 24-47,1-1 0,-1 1 0,1 0 0,0-1 0,-1 0 0,1 1 0,0-1 0,0 0 0,0 1-1,1-1 1,-1 0 0,0 0 0,1 0 0,-1 0 0,1 0 0,-1 1 0,1-1 0,0 0 0,0 0 0,0 0 0,0 0 0,0 0-1,0 0 1,1 0 0,-1 0 0,1 0 0,-1 0 0,2-3 0,9-10-6779</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29.268"/>
    </inkml:context>
    <inkml:brush xml:id="br0">
      <inkml:brushProperty name="width" value="0.05" units="cm"/>
      <inkml:brushProperty name="height" value="0.05" units="cm"/>
    </inkml:brush>
  </inkml:definitions>
  <inkml:trace contextRef="#ctx0" brushRef="#br0">1 240 24575,'0'2'0,"0"0"0,0 0 0,1 0 0,-1 0 0,0 0 0,1 0 0,0 0 0,-1 0 0,1 0 0,0 0 0,0-1 0,0 1 0,0 0 0,0-1 0,1 1 0,-1 0 0,0-1 0,3 2 0,-1 0 0,1 0 0,0-1 0,0 0 0,0 1 0,0-1 0,1-1 0,7 3 0,5 0 0,0-1 0,0 0 0,22 0 0,-39-3 0,15 1 0,33 1 0,-46-2 0,0 0 0,1 0 0,-1-1 0,1 1 0,-1-1 0,0 1 0,1-1 0,-1 0 0,0 0 0,0 1 0,0-2 0,1 1 0,-1 0 0,3-3 0,-4 3 0,0-1 0,-1 1 0,1-1 0,-1 1 0,1-1 0,-1 1 0,0 0 0,0-1 0,0 1 0,1-1 0,-1 1 0,0-1 0,-1 1 0,1-1 0,0 1 0,0-1 0,-1 1 0,1-1 0,-1 1 0,1-1 0,-1 1 0,0 0 0,-1-3 0,-20-33 0,19 34 0,-5-8 0,0 0 0,-19-18 0,24 26 0,0 1 0,0-1 0,0 1 0,0-1 0,0 1 0,-1 0 0,1 0 0,-1 1 0,1-1 0,-1 1 0,0-1 0,0 1 0,1 0 0,-7 0 0,8 1 0,0 0 0,0 1 0,0-1 0,0 1 0,0 0 0,0-1 0,1 1 0,-1 0 0,0 0 0,1 0 0,-1 0 0,0 0 0,1 1 0,-1-1 0,1 0 0,0 1 0,-1-1 0,1 1 0,0-1 0,0 1 0,0 0 0,0-1 0,0 1 0,1 0 0,-1 0 0,0 0 0,0 1 0,-2 8 0,1-1 0,0 0 0,-2 16 0,3-14 0,0-1 0,1 0 0,1 0 0,0 1 0,0-1 0,1 0 0,0 0 0,1 0 0,0 0 0,1 0 0,0-1 0,8 15 0,-9-20 0,1 0 0,-1 0 0,1 0 0,0-1 0,0 1 0,1-1 0,-1 0 0,1 0 0,0-1 0,0 1 0,0-1 0,0 0 0,1 0 0,-1-1 0,1 0 0,0 0 0,-1 0 0,1-1 0,0 1 0,0-1 0,0-1 0,0 1 0,1-1 0,8-1 0,-6 0 0,-1 0 0,1 0 0,-1-1 0,0 0 0,0-1 0,0 0 0,0 0 0,0-1 0,-1 0 0,1 0 0,12-10 0,-10 5 0,-1 0 0,0 0 0,0 0 0,-1-1 0,-1 0 0,1-1 0,7-15 0,-5 4 0,0-1 0,-1 0 0,-1-1 0,-1 1 0,-2-1 0,0-1 0,2-41 0,-6 53 0,0-32 0,-1 42 0,0 1 0,0-1 0,-1 0 0,1 1 0,-1-1 0,1 0 0,-1 1 0,0-1 0,0 1 0,0-1 0,0 1 0,-3-3 0,4 4 0,0 1 0,0 0 0,-1 0 0,1 0 0,0-1 0,-1 1 0,1 0 0,0 0 0,-1 0 0,1 0 0,0 0 0,-1 0 0,1 0 0,0 0 0,-1 0 0,1 0 0,-1 0 0,1 0 0,0 0 0,-1 0 0,1 0 0,0 0 0,-1 0 0,1 0 0,0 0 0,-1 1 0,1-1 0,0 0 0,0 0 0,-1 0 0,1 1 0,0-1 0,-1 0 0,1 0 0,0 1 0,0-1 0,0 0 0,-1 0 0,1 1 0,0-1 0,0 0 0,0 1 0,0-1 0,-1 0 0,1 1 0,0-1 0,0 0 0,0 1 0,-7 18 0,4-4 0,1 1 0,0 0 0,1-1 0,1 1 0,1 0 0,2 20 0,23 93 0,-22-114-455,1 0 0,9 20 0,-2-12-6371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29.625"/>
    </inkml:context>
    <inkml:brush xml:id="br0">
      <inkml:brushProperty name="width" value="0.05" units="cm"/>
      <inkml:brushProperty name="height" value="0.05" units="cm"/>
    </inkml:brush>
  </inkml:definitions>
  <inkml:trace contextRef="#ctx0" brushRef="#br0">0 217 24575,'7'-1'0,"0"0"0,0-1 0,0 1 0,0-2 0,0 1 0,8-6 0,2 1 0,12-4 0,-14 7 0,-1-2 0,1 0 0,-1-1 0,0 0 0,-1-1 0,20-14 0,-31 20 0,-1 1 0,1-1 0,0 0 0,-1 1 0,0-1 0,1 0 0,-1 0 0,0 0 0,0 0 0,0 0 0,0 0 0,0 0 0,0 0 0,-1-1 0,1 1 0,-1 0 0,0 0 0,1-1 0,-1 1 0,0 0 0,-1-3 0,1 2 0,-1 0 0,0 0 0,0 0 0,0 0 0,0 0 0,-1 0 0,0 0 0,1 1 0,-1-1 0,0 0 0,0 1 0,0 0 0,-4-4 0,2 2 0,1 1 0,-1 1 0,0-1 0,0 0 0,0 1 0,0 0 0,0 0 0,0 0 0,-1 0 0,1 1 0,-1-1 0,1 1 0,-1 0 0,0 1 0,1-1 0,-1 1 0,0 0 0,1 0 0,-1 0 0,-8 2 0,7 1 0,0 1 0,0-1 0,0 1 0,1 0 0,-1 1 0,1-1 0,0 1 0,0 0 0,1 0 0,-1 0 0,1 1 0,0 0 0,1 0 0,-1 0 0,1 0 0,1 0 0,-4 11 0,3-9 0,0 1 0,0 0 0,1 0 0,1 0 0,0 0 0,0 0 0,0 0 0,1 0 0,1 0 0,-1 0 0,1 0 0,1 0 0,2 9 0,-2-14 20,-1-1 0,1 1 0,0-1 1,0 1-1,1-1 0,-1 0 0,0 1 0,1-1 0,0-1 0,0 1 0,0 0 0,0-1 0,0 1 0,0-1 0,1 0 0,6 3 1,-1-2-265,-1 0 0,1 0 0,0-1 0,1 0 1,-1 0-1,10 0 0,11-1-6582</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0.017"/>
    </inkml:context>
    <inkml:brush xml:id="br0">
      <inkml:brushProperty name="width" value="0.05" units="cm"/>
      <inkml:brushProperty name="height" value="0.05" units="cm"/>
    </inkml:brush>
  </inkml:definitions>
  <inkml:trace contextRef="#ctx0" brushRef="#br0">45 438 24575,'1'0'0,"-1"0"0,1 0 0,0 0 0,-1-1 0,1 1 0,-1 0 0,1-1 0,0 1 0,-1 0 0,1-1 0,-1 1 0,1-1 0,-1 1 0,1 0 0,-1-1 0,1 0 0,-1 1 0,1-1 0,-1 1 0,0-1 0,1 1 0,-1-1 0,0 0 0,0 1 0,1-1 0,-1 0 0,0 1 0,0-1 0,0 0 0,0 1 0,0-1 0,0 0 0,0 1 0,0-1 0,0 0 0,0-1 0,0 0 0,-1-1 0,1 0 0,0 1 0,-1-1 0,1 1 0,-1-1 0,0 1 0,-1-3 0,2 4 0,0 1 0,-1-1 0,1 1 0,0-1 0,0 1 0,-1-1 0,1 1 0,0-1 0,-1 1 0,1-1 0,-1 1 0,1 0 0,-1-1 0,1 1 0,0 0 0,-1-1 0,1 1 0,-1 0 0,1 0 0,-1-1 0,0 1 0,1 0 0,-1 0 0,1 0 0,-1 0 0,1 0 0,-1 0 0,1 0 0,-1 0 0,0 0 0,1 0 0,-1 0 0,-1 1 0,1-1 0,0 1 0,0 0 0,0 0 0,0 0 0,0 0 0,0 0 0,0 0 0,1 0 0,-1 0 0,0 1 0,-1 1 0,-12 38 0,11-31 0,1-1 0,1 0 0,0 1 0,0-1 0,1 0 0,0 1 0,0-1 0,1 1 0,1-1 0,-1 0 0,5 13 0,-4-17 0,-1-1 0,1 0 0,0 0 0,1 0 0,-1-1 0,0 1 0,1 0 0,0-1 0,0 0 0,0 0 0,0 1 0,1-2 0,-1 1 0,1 0 0,0-1 0,0 0 0,0 0 0,0 0 0,0 0 0,0 0 0,0-1 0,0 0 0,1 0 0,-1 0 0,0 0 0,7-1 0,1 0 0,1 0 0,-1-1 0,0-1 0,0 0 0,0-1 0,0 0 0,-1-1 0,1 0 0,-1-1 0,0 0 0,0 0 0,0-2 0,-1 1 0,0-1 0,13-12 0,-10 8 0,-1-1 0,-1 0 0,0 0 0,-1-1 0,0-1 0,-1 1 0,0-2 0,-1 1 0,-1-1 0,11-30 0,-12 23 0,0-1 0,-2 0 0,-1 0 0,0-1 0,-2 1 0,0 0 0,-2-1 0,-1 1 0,0 0 0,-2 0 0,-1 0 0,0 0 0,-11-25 0,15 44 0,-1 1 0,0-1 0,0 0 0,-1 1 0,1-1 0,-1 1 0,-3-4 0,6 7 0,-1-1 0,1 1 0,-1-1 0,0 1 0,1-1 0,-1 1 0,1-1 0,-1 1 0,0 0 0,0-1 0,1 1 0,-1 0 0,0 0 0,1 0 0,-1-1 0,0 1 0,0 0 0,0 0 0,1 0 0,-1 0 0,0 0 0,0 0 0,1 1 0,-1-1 0,0 0 0,0 0 0,1 0 0,-1 1 0,0-1 0,1 0 0,-1 1 0,0-1 0,1 1 0,-1-1 0,1 1 0,-1-1 0,0 1 0,1-1 0,-1 1 0,1-1 0,-1 1 0,1 0 0,0-1 0,-1 1 0,1 0 0,-3 5 0,0 0 0,0 0 0,1-1 0,-1 1 0,2 1 0,-1-1 0,1 0 0,-1 7 0,-3 56 0,5-52 0,-2 29-273,3 0 0,1 0 0,2-1 0,11 47 0,-4-49-6553</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0.353"/>
    </inkml:context>
    <inkml:brush xml:id="br0">
      <inkml:brushProperty name="width" value="0.05" units="cm"/>
      <inkml:brushProperty name="height" value="0.05" units="cm"/>
    </inkml:brush>
  </inkml:definitions>
  <inkml:trace contextRef="#ctx0" brushRef="#br0">14 84 24575,'-3'-3'0,"-1"-4"0,1-3 0,0-4 0,4 2 0,7-1 0,8 2 0,8 3 0,-1 3-8191</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16.531"/>
    </inkml:context>
    <inkml:brush xml:id="br0">
      <inkml:brushProperty name="width" value="0.05" units="cm"/>
      <inkml:brushProperty name="height" value="0.05" units="cm"/>
    </inkml:brush>
  </inkml:definitions>
  <inkml:trace contextRef="#ctx0" brushRef="#br0">299 7 24575,'-15'-3'0,"14"3"0,0-1 0,1 1 0,-1-1 0,0 1 0,0 0 0,1-1 0,-1 1 0,0 0 0,0 0 0,0 0 0,0 0 0,0-1 0,1 1 0,-1 0 0,0 1 0,0-1 0,0 0 0,0 0 0,0 0 0,1 0 0,-1 1 0,0-1 0,0 0 0,0 1 0,1-1 0,-1 1 0,0-1 0,0 1 0,1-1 0,-1 1 0,1-1 0,-1 1 0,0 0 0,1-1 0,-1 1 0,1 0 0,-1-1 0,1 1 0,-1 1 0,-1 3 0,1 0 0,-1 0 0,1-1 0,0 1 0,1 0 0,-1 0 0,1 0 0,0 9 0,7 43 0,-4-39 0,32 199-80,49 448-662,-81-475 472,-9 0 0,-44 291 0,-117 368-852,99-531 1311,6 16-181,50-245-57,-1 160 0,14-215-26,1 0 0,2-1-1,1 1 1,2 0 0,18 53 0,-17-67 75,0 0 0,2-1 0,0 0 0,1-1 0,1 0 0,1-1 0,0 0 1,1-1-1,1 0 0,19 16 0,-5-10-29,0-2 1,1-1-1,1-1 1,0-1-1,53 19 1,-8-11-634,115 24 0,66-4 8,52-13-768,59-9 627,58-11-963,61-9 759,62-8-1238,57-6 1361,54-4-387,48-5 774,3842-95-911,0 69 1830,-4189 47-172,-71 0 518,-73-1-170,-184 0-281,162-9 2107,-157 2 1043</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17.796"/>
    </inkml:context>
    <inkml:brush xml:id="br0">
      <inkml:brushProperty name="width" value="0.05" units="cm"/>
      <inkml:brushProperty name="height" value="0.05" units="cm"/>
    </inkml:brush>
  </inkml:definitions>
  <inkml:trace contextRef="#ctx0" brushRef="#br0">39 199 24575,'-3'0'0,"0"0"0,1 0 0,-1 1 0,0-1 0,1 1 0,-1-1 0,0 1 0,1 0 0,-1 0 0,1 0 0,-1 0 0,-3 2 0,7-2 0,1 0 0,-1 0 0,1-1 0,0 1 0,-1-1 0,1 1 0,0-1 0,-1 0 0,1 0 0,0 0 0,1 0 0,363-1-21,-253-2-378,103-4-1280,57-3 682,60-3-1314,67-4 1013,66-3-1582,66-1 1598,66 1-964,59 0 1414,55 1-245,2862-43 195,-1 73 403,-2896 0 479,-54 2 0,-60 0 0,-63-1 53,-65 0 160,-63-2 11,-63-3 459,-266-6-511,384 7 1119,-149-8 3445,-257 0-1958,-32-1-436,-32 0-401,16 1-1316,9-1-184,1 1 1,-33 4 0,50-4-442,-1 0 0,1 0 0,0 0 0,-1 0 0,1 0 0,0 0 0,-1 0 0,1 0 0,0 0 0,-1 0 0,1 1 0,0-1 0,0 0 0,-1 0 0,1 0 0,0 1 0,-1-1 0,1 0 0,0 0 0,0 0 0,-1 1 0,1-1 0,0 0 0,0 1 0,0-1 0,0 0 0,-1 0 0,1 1 0,0-1 0,0 0 0,0 1 0,0-1 0,0 0 0,0 1 0,0-1 0,0 1 0,8 13 0,27 15 0,-26-22 0,41 34 0,-1 3 0,-1 2 0,79 100 0,-64-53-134,-3 3 0,56 123 0,65 219-269,-109-232 403,56 266 0,-100-332 0,-6 2 0,6 279 0,-33-316-20,-4-1 1,-4 0-1,-5-1 0,-4 0 0,-5-2 0,-4-1 0,-68 148 0,64-179 447,-74 107 0,67-113-317,37-53-110,-1 0 0,-1 0 0,0-1 0,0 0 0,-1-1 0,0 0 0,0 0 0,-1 0 0,0-1 0,-13 7 0,-54 28 21,-2-4 0,-112 39 1,-176 31-339,-347 29-2253,-15-59 779,74-36-888,352-28 1781</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18.683"/>
    </inkml:context>
    <inkml:brush xml:id="br0">
      <inkml:brushProperty name="width" value="0.05" units="cm"/>
      <inkml:brushProperty name="height" value="0.05" units="cm"/>
    </inkml:brush>
  </inkml:definitions>
  <inkml:trace contextRef="#ctx0" brushRef="#br0">88 353 24575,'-5'-5'0,"-3"-1"0,7 7 0,1-1 0,0 1 0,-1-1 0,1 1 0,-1 0 0,1-1 0,0 1 0,0 0 0,-1-1 0,1 1 0,0 0 0,0 0 0,0-1 0,0 1 0,0 0 0,0-1 0,0 1 0,0 1 0,-3 37 0,-2 1 0,-1-1 0,-2-1 0,-14 40 0,13-60 0,9-18 0,-1 0 0,1 0 0,0 0 0,0 0 0,0 0 0,-1 0 0,1 0 0,0 0 0,0 0 0,0 0 0,-1 0 0,1 0 0,0 0 0,0 0 0,0 0 0,-1 0 0,1 0 0,0 0 0,0 0 0,0 0 0,-1 0 0,1 0 0,0 0 0,0 0 0,0 0 0,-1 0 0,1 0 0,0 0 0,0-1 0,0 1 0,0 0 0,-1 0 0,1 0 0,0 0 0,0 0 0,0-1 0,0 1 0,0 0 0,0 0 0,0 0 0,-1-1 0,0-2 0,0-1 0,-1 0 0,1 1 0,1-1 0,-1 0 0,0 0 0,1-4 0,-2-50 0,2 1 0,9-64 0,-4 87 0,1 0 0,2 0 0,1 1 0,25-58 0,-30 81 0,1 0 0,0 1 0,0 0 0,1 0 0,1 0 0,0 1 0,14-15 0,-19 21 0,1 0 0,0 0 0,0 0 0,0 0 0,0 0 0,0 1 0,0-1 0,0 1 0,1 0 0,-1 0 0,1 0 0,-1 0 0,0 1 0,1-1 0,0 1 0,-1 0 0,1 0 0,-1 0 0,1 1 0,-1-1 0,1 1 0,-1 0 0,0-1 0,1 2 0,-1-1 0,0 0 0,4 3 0,2 1 0,0 2 0,0-1 0,0 1 0,-1 0 0,0 1 0,-1 0 0,0 0 0,0 1 0,-1 0 0,1 0 0,7 18 0,2 7 0,-1 1 0,10 38 0,23 106-1365,-39-132-5461</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19.020"/>
    </inkml:context>
    <inkml:brush xml:id="br0">
      <inkml:brushProperty name="width" value="0.05" units="cm"/>
      <inkml:brushProperty name="height" value="0.05" units="cm"/>
    </inkml:brush>
  </inkml:definitions>
  <inkml:trace contextRef="#ctx0" brushRef="#br0">62 165 24575,'-3'-6'0,"-7"-8"0,-1-3 0,-2-3 0,1-1 0,3 1 0,5 3 0,7 2 0,9 1 0,7 2 0,2 4-8191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24.658"/>
    </inkml:context>
    <inkml:brush xml:id="br0">
      <inkml:brushProperty name="width" value="0.05" units="cm"/>
      <inkml:brushProperty name="height" value="0.05" units="cm"/>
    </inkml:brush>
  </inkml:definitions>
  <inkml:trace contextRef="#ctx0" brushRef="#br0">190 11 24575,'0'-1'0,"0"1"0,0 0 0,0-1 0,0 1 0,0-1 0,-1 1 0,1 0 0,0-1 0,0 1 0,0 0 0,0-1 0,-1 1 0,1-1 0,0 1 0,0 0 0,-1 0 0,1-1 0,0 1 0,0 0 0,-1-1 0,1 1 0,0 0 0,-1 0 0,1-1 0,0 1 0,-1 0 0,1 0 0,-1 0 0,0 0 0,-16-1 0,-14 8 0,22-3 0,0 0 0,0 1 0,0 0 0,1 0 0,0 0 0,0 1 0,0 1 0,1-1 0,-8 10 0,10-11 0,1 1 0,0-1 0,0 1 0,0 0 0,1 0 0,-1 0 0,2 0 0,-1 0 0,1 1 0,0-1 0,0 1 0,1 0 0,-1-1 0,1 9 0,1-12 10,0 0 0,0 0 0,1 1 0,-1-1 0,1 0 0,0 0 1,0 0-1,0-1 0,0 1 0,0 0 0,1 0 0,-1 0 0,1-1 0,0 1 0,0-1 0,2 3 0,0-1 9,0 0 0,1-1 0,-1 0 0,1 0 0,0 0 0,-1 0 0,1-1 0,9 3 0,-1-1-263,0-1 0,0 0 0,1-1 0,-1 0 1,1-1-1,21-2 0,-4-2-6582</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19.345"/>
    </inkml:context>
    <inkml:brush xml:id="br0">
      <inkml:brushProperty name="width" value="0.05" units="cm"/>
      <inkml:brushProperty name="height" value="0.05" units="cm"/>
    </inkml:brush>
  </inkml:definitions>
  <inkml:trace contextRef="#ctx0" brushRef="#br0">0 92 24575,'0'-92'0,"8"214"0,0-21 0,-7-34 0,-1-29 0,1 0 0,2-1 0,11 54 0,-14-87 0,1 0 0,1 0 0,-1 0 0,0 0 0,1 0 0,0-1 0,0 1 0,0 0 0,0-1 0,1 0 0,-1 1 0,1-1 0,0 0 0,0 0 0,0-1 0,5 4 0,-2-3 0,0 0 0,0-1 0,0 0 0,1 0 0,-1 0 0,0-1 0,1 0 0,-1 0 0,12-1 0,90 2-682,174-21-1,-232 12-6143</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0.726"/>
    </inkml:context>
    <inkml:brush xml:id="br0">
      <inkml:brushProperty name="width" value="0.05" units="cm"/>
      <inkml:brushProperty name="height" value="0.05" units="cm"/>
    </inkml:brush>
  </inkml:definitions>
  <inkml:trace contextRef="#ctx0" brushRef="#br0">72 181 24575,'-6'0'0,"-4"-3"0,-4-1 0,-3 0 0,2-2 0,7 0 0,7-2 0,10 1 0,8-2 0,9 1 0,7-1 0,4 1 0,2-2 0,0 2 0,-4 2 0,-4-1 0,-9 0-8191</inkml:trace>
  <inkml:trace contextRef="#ctx0" brushRef="#br0" timeOffset="1">191 27 24575,'-7'-1'0,"1"0"0,-1 0 0,0 0 0,0-1 0,1 0 0,-8-3 0,9 2 0,-1 1 0,0 0 0,1 0 0,-1 1 0,0 0 0,0 0 0,0 0 0,-6 1 0,11 0 0,0 0 0,0 0 0,0 0 0,0 1 0,0-1 0,-1 0 0,1 1 0,1-1 0,-1 1 0,0-1 0,0 1 0,0-1 0,0 1 0,0 0 0,0-1 0,1 1 0,-1 0 0,0 0 0,0-1 0,1 1 0,-1 0 0,0 1 0,0 1 0,0-1 0,0 0 0,0 1 0,1-1 0,-1 1 0,1-1 0,0 1 0,0 0 0,0 2 0,1 8 0,0-1 0,1 1 0,4 12 0,-4-17 0,-1-5 1,13 57-457,3 1 1,26 64 0,-29-96-6371</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1.054"/>
    </inkml:context>
    <inkml:brush xml:id="br0">
      <inkml:brushProperty name="width" value="0.05" units="cm"/>
      <inkml:brushProperty name="height" value="0.05" units="cm"/>
    </inkml:brush>
  </inkml:definitions>
  <inkml:trace contextRef="#ctx0" brushRef="#br0">289 72 24575,'0'-6'0,"0"-5"0,0-3 0,0-3 0,-3 3 0,0 5 0,-1 8 0,-2 7 0,-3 8 0,-2 8 0,-4 5 0,0 7 0,1 4 0,0 1 0,0 0 0,3-7-8191</inkml:trace>
  <inkml:trace contextRef="#ctx0" brushRef="#br0" timeOffset="1">0 123 24575,'0'-3'0,"0"-4"0,3-1 0,6 5 0,6 4 0,4 6 0,7 5 0,3 2 0,6 3 0,-3-3-8191</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1.395"/>
    </inkml:context>
    <inkml:brush xml:id="br0">
      <inkml:brushProperty name="width" value="0.05" units="cm"/>
      <inkml:brushProperty name="height" value="0.05" units="cm"/>
    </inkml:brush>
  </inkml:definitions>
  <inkml:trace contextRef="#ctx0" brushRef="#br0">164 343 24575,'-7'-6'0,"0"0"0,0 1 0,-12-7 0,16 10 0,-1 0 0,1 0 0,-1 0 0,0 1 0,1-1 0,-1 1 0,0 0 0,0 0 0,-7 0 0,11 1 0,-1 0 0,0 0 0,0 1 0,0-1 0,0 1 0,0-1 0,0 1 0,0-1 0,1 1 0,-1-1 0,0 1 0,0 0 0,1-1 0,-1 1 0,0 0 0,1 0 0,-1-1 0,1 1 0,-1 0 0,1 0 0,-1 0 0,1 0 0,-1 0 0,1 0 0,0 0 0,0 0 0,0 0 0,-1 1 0,-2 32 0,3-29 0,1 172 250,0-77-1865,0-76-5211</inkml:trace>
  <inkml:trace contextRef="#ctx0" brushRef="#br0" timeOffset="1">28 461 24575,'-3'-8'0,"-1"-12"0,-3-12 0,0-11 0,2-7 0,3-4 0,6 1 0,5 5 0,4 3 0,5 8 0,6 7 0,4 8 0,3 8 0,3 9 0,1 9 0,-6 3-8191</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2.047"/>
    </inkml:context>
    <inkml:brush xml:id="br0">
      <inkml:brushProperty name="width" value="0.05" units="cm"/>
      <inkml:brushProperty name="height" value="0.05" units="cm"/>
    </inkml:brush>
  </inkml:definitions>
  <inkml:trace contextRef="#ctx0" brushRef="#br0">72 411 24575,'-10'5'0,"-5"2"0,0 0 0,-17 6 0,94-45 0,-24 17 0,2 1 0,-1 2 0,2 2 0,-1 2 0,56-5 0,-66 5 0,-30 8 0,1 0 0,-1-1 0,1 1 0,-1 0 0,1 0 0,-1 0 0,1 0 0,-1 0 0,0-1 0,1 1 0,-1 0 0,1-1 0,-1 1 0,0 0 0,1 0 0,-1-1 0,0 1 0,1-1 0,-1 1 0,0 0 0,1-1 0,-1 1 0,0-1 0,0 1 0,0 0 0,1-1 0,-1 1 0,0-1 0,0 1 0,0-1 0,0 1 0,0-1 0,0 1 0,0-1 0,0 1 0,0-1 0,0 1 0,0-1 0,0 1 0,0-1 0,0 1 0,-1 0 0,1-1 0,0 1 0,0-1 0,-1 1 0,1-1 0,0 1 0,0 0 0,-1-1 0,1 1 0,0 0 0,-1-1 0,1 1 0,-1-1 0,1 1 0,-1 0 0,1 0 0,0 0 0,0 0 0,-1 0 0,1 0 0,0 0 0,0 0 0,-1 0 0,1 0 0,0 0 0,0 0 0,-1 0 0,1 0 0,0 0 0,0 1 0,0-1 0,-1 0 0,1 0 0,0 0 0,0 0 0,0 0 0,-1 1 0,1-1 0,0 0 0,0 0 0,0 0 0,0 0 0,0 1 0,-1-1 0,1 0 0,0 0 0,0 1 0,0-1 0,0 0 0,0 0 0,0 1 0,0-1 0,0 0 0,0 0 0,0 0 0,0 1 0,0-1 0,0 0 0,-3 13 0,2 10 0,1 1 0,2-1 0,0 1 0,1-1 0,11 39 0,-10-41 0,1-7 0,-2-24 0,-3-36 0,0 38 0,0-46 0,13-86 0,-9 113 0,1 1 0,2 0 0,0 0 0,2 1 0,15-30 0,-20 46 0,1 1 0,0 0 0,1 0 0,0 0 0,0 1 0,1 0 0,0 0 0,0 1 0,1-1 0,8-4 0,-13 9 0,-1 0 0,1 1 0,0-1 0,0 1 0,-1 0 0,1 0 0,0 0 0,0 0 0,0 1 0,0-1 0,0 1 0,0 0 0,0 0 0,0 0 0,0 0 0,1 0 0,-1 1 0,0-1 0,0 1 0,-1 0 0,1 0 0,0 0 0,0 0 0,0 0 0,-1 1 0,1-1 0,0 1 0,-1 0 0,0 0 0,1 0 0,-1 0 0,0 0 0,0 0 0,0 1 0,2 2 0,-1-1 0,0 0 0,-1 0 0,1 0 0,-1 0 0,0 1 0,0-1 0,0 1 0,-1 0 0,0-1 0,0 1 0,0 0 0,0 0 0,-1 0 0,0 8 0,0-6 0,-1-1 0,-1 1 0,1 0 0,-1-1 0,0 1 0,-1-1 0,1 0 0,-1 0 0,-7 10 0,2-5 0,0 0 0,-1-1 0,0 0 0,0 0 0,-1-1 0,-1 0 0,0-1 0,0 0 0,0-1 0,-14 7 0,5-6 0,-31 9 0,3-2 0,47-15 0,0 1 0,0-1 0,0 0 0,0 1 0,0-1 0,0 1 0,0-1 0,0 1 0,0 0 0,1-1 0,-1 1 0,0 0 0,0-1 0,1 1 0,-1 0 0,0 0 0,1 0 0,-1 0 0,1 0 0,-1 0 0,1 0 0,0 0 0,0 0 0,0 0 0,0 0 0,0 0 0,0 0 0,0-1 0,0 1 0,1 0 0,-1 0 0,0 0 0,0 0 0,1-1 0,-1 1 0,1 0 0,-1 0 0,1-1 0,0 2 0,4 3 0,1 0 0,-1 0 0,1 0 0,9 5 0,-11-7 0,40 26-341,1-2 0,1-1-1,69 26 1,-82-41-6485</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2.391"/>
    </inkml:context>
    <inkml:brush xml:id="br0">
      <inkml:brushProperty name="width" value="0.05" units="cm"/>
      <inkml:brushProperty name="height" value="0.05" units="cm"/>
    </inkml:brush>
  </inkml:definitions>
  <inkml:trace contextRef="#ctx0" brushRef="#br0">140 89 24575,'-5'-11'0,"-1"0"0,-1 0 0,0 0 0,-14-16 0,20 25 0,-1 1 0,1-1 0,-1 1 0,0-1 0,0 1 0,0 0 0,1 0 0,-1 0 0,0 0 0,-1 0 0,1 0 0,0 0 0,0 0 0,-4 0 0,5 1 0,-1 1 0,0-1 0,0 0 0,1 1 0,-1-1 0,1 1 0,-1-1 0,0 1 0,1 0 0,-1-1 0,1 1 0,-1 0 0,1 0 0,0 0 0,-1 0 0,1 1 0,0-1 0,0 0 0,0 0 0,0 1 0,0-1 0,-1 3 0,-2 3 0,0 1 0,0-1 0,1 1 0,0 0 0,1 0 0,0 0 0,0 0 0,1 1 0,-1 10 0,0 13 0,4 33 0,-2-54 0,1 0 0,1-1 0,0 1 0,0-1 0,1 1 0,1-1 0,-1 0 0,2 0 0,-1 0 0,1-1 0,10 14 0,-12-19 0,0 0 0,0 0 0,1 0 0,0-1 0,-1 0 0,1 1 0,0-1 0,1-1 0,-1 1 0,1-1 0,-1 1 0,1-1 0,0 0 0,-1-1 0,1 1 0,0-1 0,0 0 0,0 0 0,0-1 0,0 0 0,0 1 0,1-2 0,-1 1 0,0 0 0,0-1 0,7-2 0,-2-1 0,0 0 0,-1 0 0,1-1 0,-1 0 0,0-1 0,0 0 0,-1 0 0,0-1 0,0 0 0,0 0 0,-1-1 0,0 0 0,0 0 0,-1-1 0,0 0 0,-1 0 0,8-17 0,-9 17 0,-1 0 0,0 0 0,0 0 0,-1 0 0,0 0 0,-1-1 0,0 1 0,0-1 0,-1-9 0,-1 12 0,0 1 0,0 0 0,0-1 0,-1 1 0,0 0 0,0 0 0,0 0 0,-1 0 0,0 0 0,0 1 0,0-1 0,-1 1 0,-8-10 0,6 10 27,1 1-1,-1 0 0,0 0 0,0 0 1,-1 1-1,1-1 0,-1 1 0,0 1 1,1 0-1,-1 0 0,0 0 0,-11-1 1,14 2-113,-1 1 1,0-1 0,0 1-1,1-1 1,-1 2 0,0-1-1,0 0 1,0 1 0,1 0-1,-1 0 1,0 0 0,1 1-1,-1 0 1,1 0 0,-1 0-1,1 0 1,0 1 0,0-1-1,-4 5 1,-2 4-6741</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2.927"/>
    </inkml:context>
    <inkml:brush xml:id="br0">
      <inkml:brushProperty name="width" value="0.05" units="cm"/>
      <inkml:brushProperty name="height" value="0.05" units="cm"/>
    </inkml:brush>
  </inkml:definitions>
  <inkml:trace contextRef="#ctx0" brushRef="#br0">1 122 24575,'0'-1'0,"0"1"0,0 0 0,0-1 0,0 1 0,0-1 0,0 1 0,0 0 0,0-1 0,0 1 0,0-1 0,0 1 0,0 0 0,1-1 0,-1 1 0,0 0 0,0-1 0,1 1 0,-1 0 0,0-1 0,0 1 0,1 0 0,-1 0 0,0-1 0,1 1 0,-1 0 0,0 0 0,1 0 0,-1-1 0,0 1 0,1 0 0,-1 0 0,0 0 0,1 0 0,-1 0 0,0 0 0,1 0 0,-1 0 0,1 0 0,-1 0 0,0 0 0,1 0 0,0 0 0,0 0 0,0 0 0,0 0 0,0 1 0,1-1 0,-1 1 0,0-1 0,0 1 0,0-1 0,0 1 0,0-1 0,0 1 0,0 0 0,1 0 0,3 7 0,0 1 0,-1-1 0,0 1 0,0-1 0,-1 1 0,0 0 0,-1 1 0,1-1 0,0 16 0,3 7 0,12 69 0,-15-99 0,0-8 0,1-10 0,2-28 0,0-12 0,4 0 0,28-98 0,-37 151 0,0 1 0,0 0 0,0 0 0,0-1 0,0 1 0,1 0 0,-1 0 0,0 0 0,3-2 0,-4 4 0,1 0 0,-1-1 0,0 1 0,0 0 0,1 0 0,-1 0 0,0 0 0,1 0 0,-1 0 0,0-1 0,0 1 0,1 0 0,-1 0 0,0 0 0,1 0 0,-1 0 0,0 0 0,1 0 0,-1 0 0,0 0 0,0 0 0,1 0 0,-1 1 0,0-1 0,1 0 0,-1 0 0,0 0 0,9 13 0,1 17 0,13 56 0,-17-58 0,1-1 0,19 50 0,-25-76 0,-1 0 0,1 1 0,-1-1 0,1 0 0,0 0 0,0 0 0,-1 0 0,1 1 0,0-1 0,0 0 0,0 0 0,0-1 0,0 1 0,0 0 0,0 0 0,0 0 0,1-1 0,-1 1 0,2 0 0,-1 0 0,-1-1 0,0 0 0,0-1 0,0 1 0,0 0 0,0 0 0,1 0 0,-1-1 0,0 1 0,0-1 0,0 1 0,0-1 0,0 1 0,0-1 0,0 1 0,0-1 0,0 0 0,1-1 0,4-5 0,0-1 0,0 1 0,0-1 0,6-13 0,-8 13 0,26-48 0,-23 39 0,1 1 0,0 1 0,2-1 0,0 2 0,19-23 0,-28 36 0,-1 0 0,1 0 0,0 0 0,0 0 0,0 0 0,0 0 0,0 1 0,0-1 0,0 0 0,0 1 0,0-1 0,1 1 0,-1-1 0,0 1 0,0 0 0,0-1 0,1 1 0,-1 0 0,0 0 0,0 0 0,1 0 0,-1 0 0,0 0 0,0 0 0,1 0 0,-1 1 0,0-1 0,0 0 0,1 1 0,-1-1 0,0 1 0,0-1 0,0 1 0,0-1 0,0 1 0,0 0 0,0 0 0,0 0 0,0 0 0,0-1 0,0 1 0,-1 0 0,1 0 0,1 2 0,3 5 0,-1 0 0,0 0 0,0 0 0,5 17 0,2 13-455,-2 1 0,9 71 0,-14-66-6371</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3.486"/>
    </inkml:context>
    <inkml:brush xml:id="br0">
      <inkml:brushProperty name="width" value="0.05" units="cm"/>
      <inkml:brushProperty name="height" value="0.05" units="cm"/>
    </inkml:brush>
  </inkml:definitions>
  <inkml:trace contextRef="#ctx0" brushRef="#br0">41 55 24575,'0'-3'0,"-3"-4"0,-4-3 0,-1-4 0,-2 1 0,2 6 0,3 7 0,7 9 0,6 9 0,1 10 0,2 9 0,2 10 0,2 5 0,4 3 0,1 3 0,1 2 0,0-5 0,-5-12-8191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3.828"/>
    </inkml:context>
    <inkml:brush xml:id="br0">
      <inkml:brushProperty name="width" value="0.05" units="cm"/>
      <inkml:brushProperty name="height" value="0.05" units="cm"/>
    </inkml:brush>
  </inkml:definitions>
  <inkml:trace contextRef="#ctx0" brushRef="#br0">11 188 24575,'-3'0'0,"-1"-3"0,0-4 0,4 0 0,8-3 0,10-2 0,12-1 0,12-3 0,11 0 0,10-2 0,6 1 0,4 2 0,0 2 0,-3-1 0,-8 0 0,-15 2-8191</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4.168"/>
    </inkml:context>
    <inkml:brush xml:id="br0">
      <inkml:brushProperty name="width" value="0.05" units="cm"/>
      <inkml:brushProperty name="height" value="0.05" units="cm"/>
    </inkml:brush>
  </inkml:definitions>
  <inkml:trace contextRef="#ctx0" brushRef="#br0">45 218 24575,'-6'-3'0,"-4"-7"0,-2-4 0,3-6 0,2-2 0,8-1 0,7 1 0,7 2 0,8 0 0,8 5 0,8 1 0,5 4 0,5-1 0,-1 3 0,-8 2-8191</inkml:trace>
  <inkml:trace contextRef="#ctx0" brushRef="#br0" timeOffset="1">539 98 24575,'-3'0'0,"-1"3"0,1 4 0,0 3 0,4 7 0,1 5 0,4 8 0,1 8 0,-2 5 0,0 3 0,-2-2 0,-1-3 0,-2-2 0,1-4 0,-1-9-8191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26.070"/>
    </inkml:context>
    <inkml:brush xml:id="br0">
      <inkml:brushProperty name="width" value="0.05" units="cm"/>
      <inkml:brushProperty name="height" value="0.05" units="cm"/>
    </inkml:brush>
  </inkml:definitions>
  <inkml:trace contextRef="#ctx0" brushRef="#br0">1787 291 24575,'-12'-13'0,"1"-1"0,1 0 0,-10-17 0,-18-24 0,27 41 0,-2 1 0,0 0 0,0 1 0,-1 0 0,-1 1 0,0 1 0,0 0 0,-1 1 0,-27-11 0,19 11 0,0 1 0,-1 2 0,0 0 0,0 2 0,-1 1 0,-33-1 0,0 4 0,0 3 0,0 2 0,1 2 0,-1 3 0,2 3 0,0 2 0,0 3 0,-65 30 0,77-27 0,0 2 0,2 2 0,1 2 0,1 2 0,1 1 0,2 2 0,1 2 0,1 2 0,3 0 0,-31 44 0,31-31 0,2 2 0,3 1 0,2 1 0,2 2 0,3 0 0,-16 64 0,15-31 0,5 1 0,3 0 0,-2 120 0,17-153 0,2 0 0,2 0 0,3 0 0,3-1 0,1 0 0,3-1 0,3-1 0,2 0 0,2-2 0,2 0 0,42 64 0,-43-80 0,2-1 0,1-1 0,1-1 0,2-2 0,57 47 0,-64-60 0,1-1 0,1-1 0,0-1 0,1-1 0,0-1 0,1-2 0,0 0 0,1-2 0,45 8 0,-20-10 0,1-2 0,0-2 0,-1-3 0,1-2 0,-1-3 0,1-2 0,-2-2 0,55-17 0,-29 1 0,0-3 0,-2-3 0,-1-3 0,103-67 0,-97 48 0,-3-3 0,103-97 0,-136 110 0,-1-2 0,-2-2 0,-2-2 0,57-97 0,-75 108 0,-2-1 0,-1-1 0,-3-1 0,-1 0 0,13-69 0,-22 80 0,-1 0 0,-2-1 0,-1 1 0,-1-1 0,-2 1 0,-1-1 0,-1 1 0,-14-49 0,2 31 0,-2 1 0,-2 0 0,-3 2 0,-1 1 0,-2 0 0,-2 2 0,-2 2 0,-1 0 0,-3 2 0,-39-36 0,41 47 0,-1 1 0,-1 1 0,-1 2 0,-1 1 0,-48-22 0,52 31 0,0 2 0,0 1 0,-1 1 0,0 2 0,-1 1 0,-67-5 0,50 13-1365,6 2-5461</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4.525"/>
    </inkml:context>
    <inkml:brush xml:id="br0">
      <inkml:brushProperty name="width" value="0.05" units="cm"/>
      <inkml:brushProperty name="height" value="0.05" units="cm"/>
    </inkml:brush>
  </inkml:definitions>
  <inkml:trace contextRef="#ctx0" brushRef="#br0">18 295 24575,'-3'-10'0,"0"0"0,0 0 0,1 0 0,0 0 0,1 0 0,1-1 0,0-13 0,-1 1 0,0 4 0,0 7 0,0 0 0,1 0 0,0 0 0,1-1 0,1 1 0,0 0 0,3-13 0,-4 24 0,-1 0 0,0 1 0,0-1 0,0 0 0,1 0 0,-1 1 0,0-1 0,1 1 0,-1-1 0,1 0 0,-1 1 0,0-1 0,1 1 0,0-1 0,-1 1 0,1-1 0,-1 1 0,1-1 0,-1 1 0,1 0 0,0-1 0,-1 1 0,2-1 0,-1 1 0,0 1 0,-1-1 0,1 0 0,0 0 0,-1 0 0,1 1 0,0-1 0,-1 0 0,1 1 0,0-1 0,-1 1 0,1-1 0,-1 1 0,1-1 0,0 1 0,-1-1 0,0 1 0,2 1 0,2 5 0,1 0 0,-1 0 0,4 11 0,-5-11 0,5 11 0,53 103 0,-48-100 0,0 0 0,1 0 0,24 25 0,-34-41 0,0-1 0,1 0 0,-1 1 0,1-2 0,1 1 0,-1-1 0,0 1 0,1-2 0,7 4 0,-11-5 0,0-1 0,0 1 0,0-1 0,0 1 0,0-1 0,0 0 0,0 0 0,0 0 0,0 0 0,0-1 0,0 1 0,0-1 0,0 1 0,0-1 0,-1 1 0,1-1 0,0 0 0,0 0 0,0 0 0,-1 0 0,1 0 0,0 0 0,-1-1 0,1 1 0,-1 0 0,0-1 0,1 1 0,-1-1 0,0 1 0,0-1 0,0 0 0,1-2 0,3-6 0,-1 0 0,-1 0 0,1 0 0,-1 0 0,-1 0 0,0-1 0,-1 1 0,1-17 0,-2-9 0,-4-40 0,2 58-273,-1-1 0,-1 1 0,0 0 0,-12-29 0,11 35-6553</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4.881"/>
    </inkml:context>
    <inkml:brush xml:id="br0">
      <inkml:brushProperty name="width" value="0.05" units="cm"/>
      <inkml:brushProperty name="height" value="0.05" units="cm"/>
    </inkml:brush>
  </inkml:definitions>
  <inkml:trace contextRef="#ctx0" brushRef="#br0">13 148 24575,'0'-1'0,"0"-1"0,0 1 0,-1 0 0,1 0 0,0 0 0,-1 0 0,1 0 0,-1 0 0,1 0 0,-1 0 0,0 0 0,1 0 0,-2-1 0,2 2 0,-1-1 0,1 1 0,-1-1 0,1 1 0,0 0 0,-1-1 0,1 0 0,0 1 0,-1-1 0,1 1 0,0-1 0,0 1 0,-1-1 0,1 0 0,0 1 0,0-1 0,0 1 0,0-1 0,0 0 0,0 1 0,0-1 0,0 1 0,0-1 0,0 0 0,0 1 0,0-1 0,0 0 0,1 1 0,-1-1 0,0 1 0,0-1 0,1 1 0,-1-1 0,0 1 0,1-1 0,-1 1 0,1-1 0,-1 1 0,1-1 0,-1 1 0,1-1 0,-1 1 0,1 0 0,-1-1 0,1 1 0,-1 0 0,1 0 0,-1-1 0,1 1 0,0 0 0,9-5 0,-1 0 0,1 0 0,0 1 0,0 1 0,16-4 0,57-8 0,-41 8 0,-19 4 0,-17 2 0,1 0 0,-1 0 0,1 0 0,-1-1 0,8-3 0,-14 5 0,0 0 0,0 0 0,0 0 0,0 0 0,1 0 0,-1 0 0,0 0 0,0 0 0,0 0 0,1 0 0,-1 0 0,0 0 0,0-1 0,0 1 0,0 0 0,0 0 0,1 0 0,-1 0 0,0 0 0,0 0 0,0-1 0,0 1 0,0 0 0,0 0 0,0 0 0,0 0 0,0-1 0,1 1 0,-1 0 0,0 0 0,0 0 0,0-1 0,0 1 0,0 0 0,0 0 0,0 0 0,0-1 0,0 1 0,0 0 0,0 0 0,-1 0 0,1 0 0,0-1 0,0 1 0,0 0 0,0 0 0,0 0 0,0 0 0,0-1 0,0 1 0,-1 0 0,-12-8 0,-18-2 0,12 5 0,11 2 0,1 1 0,-1 0 0,0 0 0,0 1 0,-10 0 0,16 1 0,0 0 0,-1 0 0,1 0 0,0 1 0,0-1 0,0 1 0,0 0 0,0-1 0,0 1 0,0 0 0,0 0 0,0 0 0,0 1 0,0-1 0,1 0 0,-1 1 0,0-1 0,1 1 0,0-1 0,-1 1 0,1 0 0,0 0 0,0 0 0,-2 2 0,-1 5 0,0 1 0,1-1 0,0 1 0,1 0 0,0-1 0,-1 20 0,2 64 0,2-55 0,3 57-1365,0-53-5461</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5.219"/>
    </inkml:context>
    <inkml:brush xml:id="br0">
      <inkml:brushProperty name="width" value="0.05" units="cm"/>
      <inkml:brushProperty name="height" value="0.05" units="cm"/>
    </inkml:brush>
  </inkml:definitions>
  <inkml:trace contextRef="#ctx0" brushRef="#br0">78 143 24575,'1'-21'0,"-1"15"0,1-1 0,-1 1 0,0 0 0,-1-1 0,1 1 0,-2-1 0,0-6 0,1 13 0,1-1 0,0 1 0,0 0 0,0-1 0,0 1 0,0-1 0,0 1 0,-1-1 0,1 1 0,0 0 0,0-1 0,-1 1 0,1-1 0,0 1 0,-1 0 0,1-1 0,0 1 0,-1 0 0,1 0 0,0-1 0,-1 1 0,1 0 0,-1 0 0,1-1 0,-1 1 0,1 0 0,0 0 0,-1 0 0,1 0 0,-1 0 0,1 0 0,-1 0 0,0 0 0,0 0 0,0 1 0,0-1 0,0 1 0,0-1 0,0 1 0,0 0 0,1 0 0,-1-1 0,0 1 0,0 0 0,0 0 0,1 0 0,-1 1 0,-17 32 0,13-22 0,1 0 0,0 1 0,1-1 0,1 1 0,0 0 0,0 0 0,1 0 0,1 0 0,1 18 0,0-27 0,-1 0 0,1 0 0,0 0 0,0 0 0,0 0 0,0 0 0,1-1 0,-1 1 0,1 0 0,0-1 0,0 1 0,0-1 0,1 0 0,-1 0 0,1 0 0,0 0 0,0 0 0,0 0 0,0-1 0,0 1 0,0-1 0,1 0 0,-1 0 0,1 0 0,0-1 0,-1 1 0,1-1 0,0 0 0,0 0 0,0 0 0,0-1 0,0 1 0,7-1 0,-6 0 0,0 0 0,0 0 0,0-1 0,0 1 0,0-1 0,0 0 0,0-1 0,-1 1 0,1-1 0,0 0 0,-1 0 0,1-1 0,-1 1 0,0-1 0,1 0 0,-1 0 0,-1 0 0,1-1 0,0 1 0,-1-1 0,0 0 0,0 0 0,0 0 0,0 0 0,-1-1 0,0 1 0,1-1 0,-2 1 0,1-1 0,0 0 0,-1 0 0,1-5 0,0 1 0,-1 0 0,0 0 0,0 0 0,-1 0 0,0 0 0,-1-1 0,0 1 0,0 0 0,-1 0 0,0 1 0,-1-1 0,0 0 0,0 1 0,-1-1 0,0 1 0,0 0 0,-7-8 0,6 9 31,-1 1 0,0 1 0,0-1 0,0 1 0,-1 0 0,0 1 0,0-1 0,0 1 1,-1 1-1,-9-4 0,12 5-132,0 0 1,-1 0-1,1 1 1,0 0 0,-1 0-1,1 0 1,0 1-1,-1 0 1,1 0 0,-1 0-1,1 1 1,0 0 0,-1 0-1,1 0 1,0 0-1,-8 4 1,-1 4-6726</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5.560"/>
    </inkml:context>
    <inkml:brush xml:id="br0">
      <inkml:brushProperty name="width" value="0.05" units="cm"/>
      <inkml:brushProperty name="height" value="0.05" units="cm"/>
    </inkml:brush>
  </inkml:definitions>
  <inkml:trace contextRef="#ctx0" brushRef="#br0">17 332 24575,'-3'-3'0,"-1"2"0,1 4 0,0 4 0,1 7 0,0 4 0,5 5 0,0 4 0,1 3 0,2 3 0,0 1 0,-1-2 0,-1-1 0,-2-6-8191</inkml:trace>
  <inkml:trace contextRef="#ctx0" brushRef="#br0" timeOffset="1">68 58 24575,'-3'-5'0,"-1"-6"0,-2-6 0,-1 3 0,1 3-8191</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5.899"/>
    </inkml:context>
    <inkml:brush xml:id="br0">
      <inkml:brushProperty name="width" value="0.05" units="cm"/>
      <inkml:brushProperty name="height" value="0.05" units="cm"/>
    </inkml:brush>
  </inkml:definitions>
  <inkml:trace contextRef="#ctx0" brushRef="#br0">1 1 24575,'0'2'0,"3"5"0,3 3 0,5 7 0,-1 2 0,2 4 0,-2 2 0,1 1 0,-2 3 0,-2 2 0,-3-2 0,-1 1 0,-2-2 0,-1-4 0,-3-2 0,-1-5-8191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6.630"/>
    </inkml:context>
    <inkml:brush xml:id="br0">
      <inkml:brushProperty name="width" value="0.05" units="cm"/>
      <inkml:brushProperty name="height" value="0.05" units="cm"/>
    </inkml:brush>
  </inkml:definitions>
  <inkml:trace contextRef="#ctx0" brushRef="#br0">68 289 24575,'-2'-2'0,"0"1"0,0-1 0,1 1 0,-1-1 0,0 0 0,1 0 0,-1 0 0,1 0 0,0 0 0,-1 0 0,1 0 0,-1-3 0,0 1 0,-8-14 0,-14-31 0,22 44 0,0-1 0,0 1 0,1 0 0,0-1 0,0 1 0,0-1 0,0 1 0,1-1 0,0 0 0,0 1 0,2-8 0,-2 11 0,1 0 0,0 0 0,0 0 0,0 0 0,0 0 0,1 0 0,-1 0 0,0 1 0,1-1 0,-1 1 0,1-1 0,0 1 0,0-1 0,-1 1 0,1 0 0,0 0 0,0 0 0,0 0 0,0 0 0,0 0 0,0 0 0,1 1 0,1-1 0,9-2 0,0 1 0,24-1 0,-18 1 0,16-1 0,16-1 0,88-19 0,-136 22 0,0 0 0,0 1 0,0-2 0,0 1 0,0 0 0,0-1 0,5-3 0,-8 5 0,0 0 0,0 0 0,1 0 0,-1-1 0,0 1 0,0 0 0,0 0 0,1 0 0,-1-1 0,0 1 0,0 0 0,0 0 0,0-1 0,0 1 0,0 0 0,0 0 0,0-1 0,0 1 0,0 0 0,0-1 0,0 1 0,0 0 0,0 0 0,0-1 0,0 1 0,0 0 0,0 0 0,0-1 0,0 1 0,0 0 0,0 0 0,0-1 0,-15-8 0,6 6 0,0 0 0,-1 1 0,1 0 0,-1 0 0,1 1 0,-1 1 0,1-1 0,-10 2 0,17-1 0,-1 0 0,1 0 0,0 1 0,0-1 0,0 0 0,0 1 0,0 0 0,0-1 0,0 1 0,0 0 0,0 0 0,0 0 0,0 0 0,1 0 0,-1 1 0,0-1 0,1 0 0,-1 1 0,1-1 0,-1 1 0,1 0 0,0-1 0,0 1 0,0 0 0,0 0 0,0 0 0,0 0 0,0 0 0,0 0 0,1 0 0,-1 0 0,1 0 0,0 0 0,-1 0 0,1 0 0,0 0 0,0 1 0,0-1 0,1 0 0,-1 0 0,2 4 0,-1 1 0,2 0 0,-1-1 0,1 1 0,0-1 0,0 1 0,0-1 0,1 0 0,0 0 0,1 0 0,-1-1 0,8 8 0,-8-10 0,-1 1 0,1-1 0,0 0 0,0 0 0,0 0 0,1-1 0,-1 0 0,0 1 0,1-1 0,0-1 0,-1 1 0,1-1 0,0 0 0,0 0 0,0 0 0,0 0 0,5-1 0,-7 0 0,-1 0 0,1-1 0,-1 1 0,1-1 0,-1 0 0,1 0 0,-1 1 0,1-2 0,-1 1 0,0 0 0,1 0 0,-1-1 0,0 1 0,0-1 0,0 0 0,0 1 0,-1-1 0,1 0 0,0 0 0,-1 0 0,1 0 0,0-3 0,2-3 0,0-1 0,-1 0 0,0 1 0,2-18 0,-3 17 0,-1 1 0,2 0 0,-1 0 0,5-10 0,-7 18 0,0-1 0,0 1 0,0 0 0,1 0 0,-1-1 0,0 1 0,0 0 0,0 0 0,0 0 0,1 0 0,-1-1 0,0 1 0,0 0 0,0 0 0,0 0 0,1 0 0,-1-1 0,0 1 0,0 0 0,1 0 0,-1 0 0,0 0 0,0 0 0,1 0 0,-1 0 0,0 0 0,0 0 0,1 0 0,-1 0 0,0 0 0,0 0 0,1 0 0,-1 0 0,0 0 0,0 0 0,1 0 0,-1 0 0,0 0 0,0 0 0,0 1 0,1-1 0,-1 0 0,0 0 0,0 0 0,0 0 0,1 0 0,-1 1 0,0-1 0,0 0 0,0 0 0,0 0 0,1 1 0,-1-1 0,0 0 0,0 0 0,0 1 0,0-1 0,0 0 0,0 0 0,0 1 0,0-1 0,0 0 0,0 0 0,0 1 0,0-1 0,7 19 0,-7-18 0,2 8 0,2 7 0,1 0 0,0-1 0,1 1 0,9 17 0,-14-32 0,-1 0 0,1 0 0,0 0 0,-1 0 0,1-1 0,0 1 0,0 0 0,-1 0 0,1 0 0,0-1 0,0 1 0,0 0 0,0-1 0,0 1 0,0 0 0,0-1 0,0 0 0,0 1 0,0-1 0,0 0 0,1 1 0,-1-1 0,0 0 0,0 0 0,0 0 0,2 0 0,-1-1 0,1 1 0,-1-1 0,0 0 0,0 0 0,1 0 0,-1 0 0,0-1 0,0 1 0,0-1 0,0 1 0,3-4 0,0-1 0,1 0 0,-1 0 0,-1-1 0,1 1 0,-1-1 0,0 0 0,2-8 0,-1-2 0,6-13 0,-7 29 0,-2 8 0,0 9 0,1 16 0,2 1 0,1-1 0,1 0 0,23 60 0,-29-89 0,0 0 0,0-1 0,0 1 0,1 0 0,-1-1 0,1 1 0,0 0 0,2 2 0,-3-5 0,-1 1 0,1-1 0,0 1 0,0-1 0,0 0 0,0 1 0,0-1 0,0 0 0,0 0 0,0 1 0,0-1 0,0 0 0,0 0 0,0 0 0,0 0 0,0 0 0,0 0 0,0-1 0,0 1 0,0 0 0,0 0 0,0-1 0,-1 1 0,1-1 0,0 1 0,0-1 0,1 0 0,10-5 0,0 0 0,0 0 0,0 2 0,0-1 0,19-3 0,-28 8 0,1-1 0,0 1 0,0 0 0,0 0 0,0 0 0,0 1 0,0-1 0,0 1 0,0 0 0,0 0 0,0 0 0,-1 0 0,1 1 0,-1 0 0,1 0 0,-1 0 0,1 0 0,-1 0 0,0 1 0,0-1 0,0 1 0,4 4 0,-6-5 0,1-1 0,-1 1 0,0 0 0,1-1 0,-1 1 0,0 0 0,0 0 0,0 0 0,0 0 0,-1 0 0,1 0 0,0 0 0,-1 0 0,1 0 0,-1 0 0,0 0 0,0 1 0,0-1 0,0 0 0,0 0 0,-1 4 0,0-5 0,0 1 0,1-1 0,-1 1 0,0-1 0,0 1 0,-1-1 0,1 0 0,0 0 0,0 0 0,-1 1 0,1-1 0,0-1 0,-1 1 0,1 0 0,-1 0 0,1 0 0,-1-1 0,0 1 0,1-1 0,-1 1 0,0-1 0,1 0 0,-1 1 0,0-1 0,1 0 0,-1 0 0,-3-1 0,-5 0-114,0 0 1,0-1-1,0 0 0,0-1 0,0 0 1,1-1-1,-1 0 0,1 0 0,0-1 1,0 0-1,-13-10 0,15 7-6712</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7.368"/>
    </inkml:context>
    <inkml:brush xml:id="br0">
      <inkml:brushProperty name="width" value="0.05" units="cm"/>
      <inkml:brushProperty name="height" value="0.05" units="cm"/>
    </inkml:brush>
  </inkml:definitions>
  <inkml:trace contextRef="#ctx0" brushRef="#br0">71 94 24575,'0'-10'0,"0"1"0,-1 0 0,0-1 0,-3-9 0,4 17 0,-1 0 0,1 0 0,-1 1 0,1-1 0,-1 0 0,0 0 0,0 1 0,1-1 0,-1 1 0,0-1 0,-1 0 0,1 1 0,0 0 0,0-1 0,-1 1 0,1 0 0,0 0 0,-1 0 0,1 0 0,-1 0 0,0 0 0,1 0 0,-1 0 0,0 1 0,1-1 0,-1 0 0,0 1 0,-2-1 0,3 1 0,0 1 0,0-1 0,0 0 0,1 0 0,-1 1 0,0-1 0,0 0 0,0 1 0,1-1 0,-1 1 0,0-1 0,0 1 0,1-1 0,-1 1 0,0 0 0,1-1 0,-1 1 0,1 0 0,-1-1 0,1 1 0,-1 0 0,1 0 0,-1 0 0,1-1 0,0 1 0,0 0 0,-1 0 0,1 0 0,0 1 0,-5 31 0,5-29 0,-5 71 0,8 113 0,22 77 0,-14-168 0,-1-4 91,29 363-1547,-37-430-5370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7.722"/>
    </inkml:context>
    <inkml:brush xml:id="br0">
      <inkml:brushProperty name="width" value="0.05" units="cm"/>
      <inkml:brushProperty name="height" value="0.05" units="cm"/>
    </inkml:brush>
  </inkml:definitions>
  <inkml:trace contextRef="#ctx0" brushRef="#br0">1 98 24575,'4'-14'0,"-1"4"0,0 0 0,1 0 0,0 0 0,1 0 0,10-15 0,-15 25 0,0-1 0,0 1 0,1-1 0,-1 1 0,0-1 0,0 1 0,1-1 0,-1 1 0,0 0 0,1-1 0,-1 1 0,0-1 0,1 1 0,-1 0 0,1-1 0,-1 1 0,0 0 0,1 0 0,-1-1 0,1 1 0,-1 0 0,1 0 0,-1 0 0,1 0 0,-1-1 0,1 1 0,-1 0 0,1 0 0,-1 0 0,1 0 0,-1 0 0,1 0 0,-1 0 0,1 1 0,-1-1 0,1 0 0,-1 0 0,1 0 0,-1 0 0,1 1 0,-1-1 0,0 0 0,1 0 0,-1 1 0,1-1 0,-1 0 0,0 1 0,1-1 0,-1 0 0,1 1 0,-1-1 0,0 1 0,0-1 0,1 0 0,-1 1 0,0-1 0,0 1 0,0-1 0,1 1 0,-1-1 0,0 1 0,0-1 0,0 2 0,7 35 0,-4 316 0,-5-201 0,1-28 0,2 175 0,1-264-1365,2-11-5461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8.078"/>
    </inkml:context>
    <inkml:brush xml:id="br0">
      <inkml:brushProperty name="width" value="0.05" units="cm"/>
      <inkml:brushProperty name="height" value="0.05" units="cm"/>
    </inkml:brush>
  </inkml:definitions>
  <inkml:trace contextRef="#ctx0" brushRef="#br0">1 103 24575,'1'-3'0,"7"-11"0,-1-1 0,2 1 0,-1 0 0,18-19 0,-25 32 0,-1 0 0,1 1 0,0-1 0,-1 0 0,1 1 0,0-1 0,-1 1 0,1-1 0,0 0 0,0 1 0,-1 0 0,1-1 0,0 1 0,0 0 0,0-1 0,0 1 0,0 0 0,-1 0 0,1 0 0,0 0 0,0-1 0,0 1 0,0 1 0,0-1 0,0 0 0,0 0 0,1 0 0,-1 1 0,0 0 0,0 0 0,1 0 0,-1 0 0,0 0 0,0 0 0,0 1 0,0-1 0,0 0 0,0 1 0,-1-1 0,1 0 0,0 1 0,0 1 0,3 8 0,-1 1 0,0-1 0,2 16 0,-5-24 0,29 368 0,-22-227 0,2-13 193,-1-23-972,-6 140 0,-5-209-6047</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8.418"/>
    </inkml:context>
    <inkml:brush xml:id="br0">
      <inkml:brushProperty name="width" value="0.05" units="cm"/>
      <inkml:brushProperty name="height" value="0.05" units="cm"/>
    </inkml:brush>
  </inkml:definitions>
  <inkml:trace contextRef="#ctx0" brushRef="#br0">1 154 24575,'14'-27'0,"1"0"0,1 1 0,27-34 0,-42 59 0,0 0 0,-1 0 0,1 1 0,-1-1 0,1 0 0,0 0 0,0 0 0,0 1 0,-1-1 0,1 0 0,0 1 0,0-1 0,0 1 0,0-1 0,0 1 0,0-1 0,0 1 0,0 0 0,0-1 0,0 1 0,2 0 0,-2 0 0,-1 1 0,1-1 0,-1 1 0,1-1 0,-1 1 0,1-1 0,-1 1 0,1 0 0,-1-1 0,1 1 0,-1 0 0,0-1 0,1 1 0,-1 0 0,0-1 0,1 1 0,-1 0 0,0 0 0,0-1 0,0 1 0,0 0 0,0 1 0,1 9 0,-1 1 0,-2 21 0,1-30 0,-30 249 0,-6 60 0,20 3 227,9-149-1819,5-118-5234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33.394"/>
    </inkml:context>
    <inkml:brush xml:id="br0">
      <inkml:brushProperty name="width" value="0.05" units="cm"/>
      <inkml:brushProperty name="height" value="0.05" units="cm"/>
    </inkml:brush>
  </inkml:definitions>
  <inkml:trace contextRef="#ctx0" brushRef="#br0">1 259 24575,'1'1'0,"0"-1"0,1 0 0,-1 1 0,0-1 0,0 1 0,0-1 0,1 1 0,-1-1 0,0 1 0,0 0 0,0 0 0,0-1 0,0 1 0,0 0 0,0 0 0,0 0 0,-1 0 0,1 0 0,1 2 0,13 25 0,-12-21 0,8 14 0,-1 0 0,-1 1 0,-1 0 0,-1 0 0,8 42 0,-18-46 0,0-14 0,-1-12 0,-3-30 0,2 0 0,-1-45 0,5 64 0,-1-12 0,1 0 0,2 1 0,5-36 0,-5 57 0,1-1 0,0 1 0,0 0 0,1 1 0,1-1 0,-1 0 0,1 1 0,1 0 0,0 0 0,0 0 0,0 0 0,1 1 0,0 0 0,13-12 0,-16 16 0,0 1 0,0 0 0,0 0 0,1 0 0,-1 0 0,0 0 0,1 0 0,-1 1 0,1 0 0,0 0 0,-1 0 0,1 0 0,0 1 0,0-1 0,0 1 0,0 0 0,-1 0 0,1 0 0,0 1 0,5 0 0,-6 0 0,0 1 0,1-1 0,-1 1 0,0 0 0,-1-1 0,1 1 0,0 1 0,0-1 0,-1 0 0,1 1 0,-1-1 0,0 1 0,0 0 0,0 0 0,0-1 0,0 1 0,-1 1 0,1-1 0,-1 0 0,0 0 0,0 0 0,1 6 0,-1-2 0,0 0 0,-1 0 0,0 1 0,0-1 0,0 0 0,-1 0 0,0 0 0,-1 1 0,0-1 0,0 0 0,0-1 0,-1 1 0,0 0 0,0-1 0,-8 11 0,2-2 0,-2 0 0,1-2 0,-2 1 0,0-1 0,-19 15 0,9-11 0,-45 24 0,-4 4 0,71-45 0,-1 0 0,1 1 0,0-1 0,0 0 0,0 0 0,0 0 0,-1 0 0,1 0 0,0 0 0,0 0 0,0 0 0,0 0 0,-1 1 0,1-1 0,0 0 0,0 0 0,0 0 0,0 0 0,0 0 0,0 1 0,0-1 0,-1 0 0,1 0 0,0 0 0,0 0 0,0 1 0,0-1 0,0 0 0,0 0 0,0 0 0,0 1 0,0-1 0,0 0 0,0 0 0,0 0 0,0 0 0,0 1 0,0-1 0,0 0 0,0 0 0,0 0 0,0 1 0,1-1 0,-1 0 0,0 0 0,0 0 0,12 4 0,21-4 0,-30 0 0,11-1-76,0 2 1,0 0-1,0 0 0,-1 1 0,1 1 0,0 0 0,-1 1 0,0 1 1,0 0-1,0 1 0,0 0 0,-1 1 0,0 0 0,-1 1 1,1 0-1,-2 1 0,19 18 0,-18-14-6750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8.760"/>
    </inkml:context>
    <inkml:brush xml:id="br0">
      <inkml:brushProperty name="width" value="0.05" units="cm"/>
      <inkml:brushProperty name="height" value="0.05" units="cm"/>
    </inkml:brush>
  </inkml:definitions>
  <inkml:trace contextRef="#ctx0" brushRef="#br0">351 1 24575,'-126'44'0,"-25"11"0,137-49 0,10-5 0,-1 1 0,1-1 0,0 1 0,0 0 0,0 0 0,0 0 0,0 0 0,1 1 0,-1 0 0,1 0 0,0 0 0,-1 0 0,-4 7 0,8-9 0,-1-1 0,1 1 0,0 0 0,0 0 0,0 0 0,0-1 0,0 1 0,0 0 0,0 0 0,0 0 0,0-1 0,0 1 0,0 0 0,0 0 0,1 0 0,-1-1 0,0 1 0,0 0 0,1 0 0,-1-1 0,1 1 0,-1 0 0,1-1 0,-1 1 0,1 0 0,-1-1 0,1 1 0,-1-1 0,1 1 0,0-1 0,-1 1 0,1-1 0,0 0 0,0 1 0,1 0 0,31 9 0,32 1 0,2-4 0,116-1 0,-166-6 0,797-23-2492,-475 8 1837,115 1 485,372-19-252,-809 32 435,19-1 68,48-8 1,-56 0 620,-28 10-680,1 0 0,-1 0-1,0 0 1,0 0 0,1 0 0,-1-1-1,0 1 1,0 0 0,0 0 0,1 0-1,-1 0 1,0-1 0,0 1 0,0 0-1,0 0 1,1 0 0,-1-1 0,0 1-1,0 0 1,0 0 0,0-1 0,0 1-1,0 0 1,0-1 0,0 1 0,1 0-1,-1 0 1,0-1 0,0 1 0,0 0 0,0 0-1,-1-1 1,1 1 0,0 0 0,0-1-1,0 1 1,0 0 0,0 0 0,0-1-1,-1 1 1,-11-10 832,-20-3-1382,31 13 223,-35-11-5938</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9.118"/>
    </inkml:context>
    <inkml:brush xml:id="br0">
      <inkml:brushProperty name="width" value="0.05" units="cm"/>
      <inkml:brushProperty name="height" value="0.05" units="cm"/>
    </inkml:brush>
  </inkml:definitions>
  <inkml:trace contextRef="#ctx0" brushRef="#br0">102 17 24575,'-10'-4'0,"1"1"0,-1 1 0,0 0 0,1 0 0,-1 1 0,-15 0 0,6 0 0,1409 91-1880,13-61 243,-1378-29 2189,-18 0 350,-14-1 110,-46 1-1169,-59-10 0,69 3-6669</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9.628"/>
    </inkml:context>
    <inkml:brush xml:id="br0">
      <inkml:brushProperty name="width" value="0.05" units="cm"/>
      <inkml:brushProperty name="height" value="0.05" units="cm"/>
    </inkml:brush>
  </inkml:definitions>
  <inkml:trace contextRef="#ctx0" brushRef="#br0">1 119 24575,'629'-22'-5076,"-322"7"3368,445-12 188,228-10 797,-971 37 706,55-4 1118,-26-1 2542,-28 2-2660,-11 2-300,-13-2-721,-13 1-5481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39.966"/>
    </inkml:context>
    <inkml:brush xml:id="br0">
      <inkml:brushProperty name="width" value="0.05" units="cm"/>
      <inkml:brushProperty name="height" value="0.05" units="cm"/>
    </inkml:brush>
  </inkml:definitions>
  <inkml:trace contextRef="#ctx0" brushRef="#br0">110 45 24575,'-38'11'0,"29"-9"0,-1 0 0,1 1 0,1 0 0,-1 0 0,-13 8 0,21-11 0,1 0 0,0 0 0,0 0 0,0 0 0,-1 0 0,1 0 0,0 1 0,0-1 0,0 0 0,-1 0 0,1 0 0,0 0 0,0 0 0,0 0 0,0 0 0,0 0 0,-1 1 0,1-1 0,0 0 0,0 0 0,0 0 0,0 0 0,0 1 0,0-1 0,0 0 0,0 0 0,-1 0 0,1 0 0,0 1 0,0-1 0,0 0 0,0 0 0,0 0 0,0 1 0,0-1 0,0 0 0,0 0 0,0 0 0,0 1 0,0-1 0,0 0 0,1 0 0,-1 0 0,0 0 0,0 1 0,0-1 0,0 0 0,0 0 0,0 0 0,0 0 0,0 1 0,1-1 0,-1 0 0,0 0 0,0 0 0,0 0 0,0 0 0,1 1 0,13 2 0,41 3 0,108-5 0,-77-2 0,1706-41-3418,-1753 40 3236,412-28-251,-440 28 479,-1 1-41,0 0 0,-1-1 0,1 0 0,-1 0 0,11-5 0,-10 0-4239</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44.497"/>
    </inkml:context>
    <inkml:brush xml:id="br0">
      <inkml:brushProperty name="width" value="0.05" units="cm"/>
      <inkml:brushProperty name="height" value="0.05" units="cm"/>
    </inkml:brush>
  </inkml:definitions>
  <inkml:trace contextRef="#ctx0" brushRef="#br0">15 134 24575,'-1'-2'0,"-1"-1"0,0 0 0,1 1 0,-1-1 0,1 0 0,0 0 0,0 0 0,0 0 0,0 0 0,1 0 0,-1 0 0,1 0 0,0-1 0,-1 1 0,2 0 0,-1 0 0,1-6 0,0 3 0,0 1 0,0 0 0,0-1 0,0 1 0,1 0 0,0 0 0,0 0 0,1 0 0,4-7 0,-6 11 0,-1 0 0,1 0 0,-1 0 0,1 0 0,0 0 0,0 0 0,-1 0 0,1 1 0,0-1 0,0 0 0,0 0 0,0 1 0,0-1 0,0 1 0,0-1 0,0 1 0,0-1 0,0 1 0,0 0 0,0-1 0,0 1 0,0 0 0,0 0 0,0 0 0,0 0 0,1 0 0,-1 0 0,0 0 0,0 0 0,0 0 0,0 1 0,0-1 0,0 0 0,0 1 0,0-1 0,0 1 0,0-1 0,0 1 0,0-1 0,0 1 0,0 0 0,0-1 0,0 1 0,-1 0 0,1 0 0,1 1 0,1 3 0,0-1 0,0 1 0,-1 0 0,1 0 0,-1 0 0,0 0 0,-1 1 0,2 6 0,5 41 0,-3 0 0,-3 1 0,-4 65 0,0-80 0,-5 72 0,-1 40 0,8-149 0,0 1 0,0-1 0,0 1 0,0-1 0,1 1 0,-1-1 0,1 1 0,0-1 0,0 1 0,0-1 0,0 0 0,0 1 0,0-1 0,1 0 0,-1 0 0,4 4 0,-3-5 0,0 1 0,0-1 0,0 0 0,1 0 0,-1 0 0,0 0 0,1 0 0,-1-1 0,1 1 0,-1-1 0,1 1 0,-1-1 0,1 0 0,-1 0 0,1 0 0,4-1 0,24-4 0,0-2 0,-1 0 0,58-25 0,-16 7 0,21-7-1365,-73 25-5461</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44.872"/>
    </inkml:context>
    <inkml:brush xml:id="br0">
      <inkml:brushProperty name="width" value="0.05" units="cm"/>
      <inkml:brushProperty name="height" value="0.05" units="cm"/>
    </inkml:brush>
  </inkml:definitions>
  <inkml:trace contextRef="#ctx0" brushRef="#br0">155 71 24575,'0'-7'0,"0"1"0,0 0 0,-1-1 0,0 1 0,0 0 0,-3-9 0,4 14 0,-1 0 0,1 0 0,-1 0 0,1 0 0,-1 0 0,0 0 0,1 0 0,-1 0 0,0 0 0,0 1 0,1-1 0,-1 0 0,0 0 0,0 1 0,0-1 0,0 0 0,0 1 0,0-1 0,0 1 0,0 0 0,0-1 0,0 1 0,-1 0 0,1-1 0,0 1 0,0 0 0,0 0 0,0 0 0,0 0 0,-1 0 0,1 0 0,0 1 0,0-1 0,0 0 0,0 0 0,0 1 0,0-1 0,0 1 0,0-1 0,0 1 0,0-1 0,0 1 0,-1 1 0,-4 2 0,0 0 0,0 0 0,1 1 0,0-1 0,0 1 0,0 1 0,0-1 0,1 1 0,0 0 0,0 0 0,0 0 0,1 0 0,0 1 0,-3 7 0,-1 6 0,1 1 0,0 0 0,-3 30 0,6-29 0,1 0 0,0 0 0,2 0 0,3 33 0,-2-48 0,1 0 0,0 0 0,0 1 0,0-1 0,1-1 0,0 1 0,6 10 0,-7-13 0,0-1 0,1 1 0,0-1 0,0 0 0,0 0 0,0-1 0,0 1 0,0-1 0,1 1 0,-1-1 0,1 0 0,0 0 0,0 0 0,6 1 0,-6-2 0,1 1 0,-1-2 0,1 1 0,0 0 0,-1-1 0,1 0 0,0 0 0,-1 0 0,1-1 0,0 0 0,-1 1 0,1-2 0,-1 1 0,8-3 0,-6 0 0,1 1 0,-1-1 0,0 0 0,0-1 0,0 1 0,0-1 0,-1 0 0,8-10 0,-4 3 0,-1 0 0,0 0 0,-1-1 0,-1 0 0,0 0 0,0 0 0,-1-1 0,6-28 0,-9 31 0,-1-1 0,0 0 0,-1 0 0,0 1 0,0-1 0,-2 0 0,1 1 0,-1-1 0,-1 1 0,0-1 0,-5-10 0,5 16 0,0 0 0,0 0 0,0 0 0,-1 1 0,1-1 0,-1 1 0,-1 0 0,1 0 0,-1 1 0,0-1 0,0 1 0,0 0 0,0 0 0,-1 1 0,0 0 0,1 0 0,-1 0 0,0 0 0,-1 1 0,-11-3 0,8 4-124,1 0 0,0 0 0,-1 1 0,1 0 0,-1 0 0,1 1-1,-1 1 1,1 0 0,0 0 0,-12 4 0,0 3-6702</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45.246"/>
    </inkml:context>
    <inkml:brush xml:id="br0">
      <inkml:brushProperty name="width" value="0.05" units="cm"/>
      <inkml:brushProperty name="height" value="0.05" units="cm"/>
    </inkml:brush>
  </inkml:definitions>
  <inkml:trace contextRef="#ctx0" brushRef="#br0">137 105 24575,'0'-2'0,"-1"0"0,1 0 0,-1 1 0,0-1 0,1 0 0,-1 0 0,0 0 0,0 1 0,0-1 0,0 1 0,0-1 0,-1 1 0,1-1 0,0 1 0,-1 0 0,1-1 0,-3 0 0,2 0 0,-1 0 0,-1 0 0,1 0 0,0 0 0,0 0 0,-1 1 0,1-1 0,-5 0 0,6 2 0,0 0 0,-1 0 0,1 0 0,-1 0 0,1 0 0,-1 1 0,1-1 0,-1 1 0,1 0 0,0 0 0,0-1 0,-1 2 0,1-1 0,0 0 0,0 0 0,0 1 0,0-1 0,0 1 0,0-1 0,0 1 0,1 0 0,-1 0 0,1 0 0,-1 0 0,1 0 0,0 0 0,0 0 0,0 0 0,-2 4 0,-1 4 0,0 0 0,1 0 0,0 1 0,0 0 0,-1 13 0,3-12 0,0 0 0,1 0 0,0 1 0,1-1 0,0 0 0,1 0 0,0-1 0,1 1 0,1 0 0,4 12 0,-5-18 0,-1-1 0,1 0 0,0 1 0,1-1 0,-1 0 0,1-1 0,0 1 0,0-1 0,0 1 0,1-1 0,0-1 0,-1 1 0,1-1 0,1 1 0,-1-1 0,0-1 0,1 1 0,-1-1 0,1 0 0,0 0 0,0-1 0,7 2 0,-4-2 0,0-1 0,1 0 0,-1 0 0,0-1 0,0 0 0,0 0 0,0-1 0,-1 0 0,1-1 0,0 0 0,-1 0 0,0-1 0,0 0 0,0-1 0,0 1 0,0-1 0,-1-1 0,0 0 0,0 0 0,10-11 0,-13 11 0,1 0 0,-1 0 0,0 0 0,0 0 0,-1-1 0,1 0 0,-2 1 0,1-1 0,-1 0 0,0-1 0,0 1 0,-1 0 0,0 0 0,0-1 0,-1 1 0,0-1 0,0 1 0,-1 0 0,0-1 0,0 1 0,0 0 0,-1 0 0,0 0 0,-1 0 0,-5-12 0,2 9 27,0 0-1,-1 1 0,0 0 0,0 0 1,-1 0-1,0 1 0,0 0 0,-1 0 1,0 1-1,0 1 0,-1-1 0,-14-6 1,15 9-134,0 0 0,0 0 1,0 1-1,0 0 0,-1 1 1,1 0-1,-1 0 0,1 1 1,-1 0-1,0 1 0,1 0 1,-1 1-1,0 0 0,1 0 1,-12 4-1,-1 3-6719</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45.692"/>
    </inkml:context>
    <inkml:brush xml:id="br0">
      <inkml:brushProperty name="width" value="0.05" units="cm"/>
      <inkml:brushProperty name="height" value="0.05" units="cm"/>
    </inkml:brush>
  </inkml:definitions>
  <inkml:trace contextRef="#ctx0" brushRef="#br0">2 210 24575,'20'73'0,"21"175"0,-39-239 0,-1 1 0,0 0 0,0-1 0,-1 1 0,-1-1 0,0 1 0,-4 18 0,5-27 0,0 0 0,0 0 0,0 0 0,-1 0 0,1-1 0,0 1 0,-1 0 0,1 0 0,-1-1 0,1 1 0,-1 0 0,1 0 0,-1-1 0,0 1 0,1-1 0,-1 1 0,-1 0 0,2 0 0,-1-1 0,1 0 0,-1 0 0,1 0 0,-1 0 0,1 0 0,0-1 0,-1 1 0,1 0 0,-1 0 0,1 0 0,-1 0 0,1 0 0,0 0 0,-1-1 0,1 1 0,-1 0 0,1 0 0,0-1 0,-1 1 0,1 0 0,0-1 0,0 1 0,-1-1 0,-2-2 0,1-1 0,0 1 0,0-1 0,0 1 0,0-1 0,-1-5 0,-4-12 0,2 0 0,0 0 0,2-1 0,-2-29 0,4-91 0,1 136 0,1-27 0,2 0 0,9-51 0,-9 72 0,0 0 0,1 0 0,0 1 0,1-1 0,0 1 0,0 0 0,1 0 0,1 0 0,0 1 0,9-10 0,-13 16 0,0 1 0,1 0 0,-1 0 0,1 0 0,0 0 0,0 0 0,0 1 0,0 0 0,0 0 0,1 0 0,-1 0 0,1 0 0,-1 1 0,1 0 0,-1 0 0,1 0 0,0 1 0,-1 0 0,1 0 0,0 0 0,-1 0 0,1 1 0,0-1 0,-1 1 0,1 0 0,0 1 0,-1-1 0,0 1 0,1 0 0,-1 0 0,0 0 0,0 1 0,0-1 0,0 1 0,-1 0 0,1 0 0,-1 1 0,1-1 0,-1 1 0,0-1 0,-1 1 0,1 0 0,0 0 0,-1 0 0,0 1 0,3 7 0,-3-5 17,-1-1-1,1 1 0,-1 0 0,0 0 1,-1 0-1,0 0 0,0-1 0,0 1 1,-1 0-1,0 0 0,0 0 0,-1 0 1,1-1-1,-2 1 0,1-1 0,-1 1 1,0-1-1,0 0 0,-1 0 0,-8 11 1,4-7-173,0-1 1,-1 0 0,0 0 0,-1-1 0,0 0 0,0-1 0,-1 0-1,0 0 1,0-1 0,-19 7 0,4-4-6671</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46.470"/>
    </inkml:context>
    <inkml:brush xml:id="br0">
      <inkml:brushProperty name="width" value="0.05" units="cm"/>
      <inkml:brushProperty name="height" value="0.05" units="cm"/>
    </inkml:brush>
  </inkml:definitions>
  <inkml:trace contextRef="#ctx0" brushRef="#br0">338 431 24575,'6'-6'0,"-1"1"0,0-1 0,0 0 0,-1-1 0,0 1 0,0-1 0,0 0 0,-1 0 0,0 0 0,0 0 0,-1-1 0,0 1 0,0-1 0,-1 1 0,0-1 0,0 1 0,-1-1 0,0 0 0,0 0 0,-1 1 0,0-1 0,-1 0 0,1 1 0,-1-1 0,-1 1 0,1 0 0,-1 0 0,-5-9 0,6 13 0,0 0 0,0 0 0,0 0 0,0 0 0,-1 1 0,1-1 0,-1 1 0,0-1 0,0 1 0,0 0 0,0 0 0,0 1 0,0-1 0,0 0 0,-1 1 0,-5-2 0,4 2 0,0 1 0,0-1 0,0 1 0,0 0 0,0 0 0,0 1 0,0 0 0,0-1 0,0 2 0,-9 2 0,2 1 0,0 1 0,0 1 0,0 0 0,1 0 0,0 1 0,0 0 0,1 1 0,-11 11 0,10-7 0,0 1 0,1 0 0,0 0 0,1 1 0,1 0 0,-10 24 0,14-30 0,1 0 0,0 0 0,1 1 0,0-1 0,0 1 0,1-1 0,0 1 0,1 0 0,0-1 0,0 1 0,1-1 0,1 1 0,2 11 0,-3-18 0,0 1 0,1 0 0,-1 0 0,1 0 0,0-1 0,0 1 0,0-1 0,0 0 0,1 1 0,-1-1 0,1 0 0,0 0 0,0-1 0,0 1 0,0 0 0,0-1 0,1 0 0,-1 0 0,1 0 0,-1 0 0,1-1 0,0 1 0,0-1 0,0 0 0,0 0 0,0 0 0,0-1 0,0 1 0,0-1 0,0 0 0,7-1 0,1-1 0,1 0 0,-1 0 0,0-2 0,0 1 0,0-2 0,0 0 0,-1 0 0,0-1 0,12-7 0,-3 0 0,0-2 0,-1 0 0,28-28 0,-40 36 0,0-1 0,-1 1 0,0-1 0,0-1 0,-1 1 0,0-1 0,-1 0 0,0 0 0,0 0 0,-1 0 0,4-18 0,-7 26 0,1 0 0,-1 0 0,0 0 0,0 1 0,0-1 0,0 0 0,0 0 0,0 0 0,0 0 0,0 0 0,0 0 0,-1 0 0,1 0 0,0 1 0,-1-1 0,1 0 0,0 0 0,-1 0 0,1 1 0,-1-1 0,1 0 0,-2-1 0,1 2 0,1 0 0,-1 0 0,1 0 0,-1-1 0,0 1 0,1 0 0,-1 0 0,0 0 0,1 0 0,-1 1 0,1-1 0,-1 0 0,0 0 0,1 0 0,-1 0 0,1 1 0,-1-1 0,0 0 0,1 0 0,-1 1 0,1-1 0,-1 0 0,1 1 0,-1-1 0,1 1 0,0-1 0,-1 1 0,1-1 0,-1 1 0,1-1 0,0 1 0,-1 0 0,-5 8 0,1 0 0,0 0 0,0 0 0,1 0 0,0 1 0,1 0 0,0 0 0,-1 11 0,2-15 0,1 0 0,0-1 0,1 1 0,0 0 0,0 0 0,0 0 0,0 0 0,1 0 0,0-1 0,0 1 0,1 0 0,-1-1 0,1 1 0,1-1 0,3 8 0,-4-10 0,-1-1 0,1 0 0,0 0 0,0 0 0,0 0 0,0-1 0,0 1 0,0 0 0,1-1 0,-1 0 0,0 1 0,1-1 0,-1 0 0,1 0 0,-1 0 0,5 0 0,-2 0 0,-1-1 0,1 0 0,0 0 0,-1 0 0,1-1 0,-1 1 0,1-1 0,-1 0 0,6-2 0,1-1 0,0-1 0,0-1 0,-1 1 0,1-1 0,-1-1 0,15-13 0,-16 10 0,0 1 0,0-1 0,-2-1 0,1 1 0,-1-1 0,-1 0 0,0-1 0,0 0 0,-1 0 0,-1 0 0,0 0 0,-1-1 0,0 0 0,-1 0 0,0 1 0,-1-1 0,-1-13 0,0 13 0,0 0 0,-1 1 0,0-1 0,-1 1 0,-1 0 0,0-1 0,-1 1 0,0 1 0,-1-1 0,0 0 0,-1 1 0,0 0 0,0 1 0,-2-1 0,1 1 0,-1 0 0,-15-14 0,15 18 0,1 1 0,-1-1 0,0 1 0,0 1 0,-1 0 0,1 0 0,-1 0 0,0 1 0,0 0 0,-15-2 0,11 4 0,0 0 0,0 0 0,-1 1 0,1 1 0,0 0 0,0 1 0,-13 3 0,5 1 0,2 1 0,-1 0 0,1 1 0,0 1 0,1 1 0,0 1 0,1 0 0,0 1 0,-24 22 0,26-19 0,0 1 0,1 1 0,1 0 0,0 1 0,2 0 0,0 1 0,1 0 0,0 1 0,2 0 0,0 1 0,2-1 0,-7 36 0,10-40 0,1 1 0,1-1 0,0 1 0,2 0 0,0-1 0,0 1 0,2 0 0,0-1 0,1 0 0,0 0 0,1 0 0,1 0 0,1-1 0,0 0 0,1 0 0,1-1 0,10 14 0,-12-19 14,1 0 1,-1-1-1,2 0 0,-1 0 0,1-1 1,1 0-1,-1 0 0,1-1 0,0 0 0,1-1 1,15 6-1,-12-7 5,1 0 0,-1-1 0,1 0 0,0-1 0,0-1 0,0-1 0,0 0 0,15-2 0,-1-2-209,-1-1 0,0-2 1,-1-1-1,0-1 0,0-1 1,-1-1-1,0-2 1,42-27-1,-16 4-6636</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46.823"/>
    </inkml:context>
    <inkml:brush xml:id="br0">
      <inkml:brushProperty name="width" value="0.05" units="cm"/>
      <inkml:brushProperty name="height" value="0.05" units="cm"/>
    </inkml:brush>
  </inkml:definitions>
  <inkml:trace contextRef="#ctx0" brushRef="#br0">0 37 24575,'0'-2'0,"1"0"0,-1-1 0,1 1 0,-1 0 0,1 0 0,0-1 0,-1 1 0,1 0 0,0 0 0,1 0 0,-1 0 0,0 0 0,3-3 0,-3 4 0,-1 1 0,0 0 0,0 0 0,1-1 0,-1 1 0,0 0 0,1 0 0,-1-1 0,0 1 0,1 0 0,-1 0 0,0 0 0,1 0 0,-1-1 0,0 1 0,1 0 0,-1 0 0,1 0 0,-1 0 0,0 0 0,1 0 0,-1 0 0,1 0 0,-1 0 0,0 0 0,1 0 0,-1 0 0,0 1 0,1-1 0,0 1 0,0-1 0,-1 1 0,1 0 0,0 0 0,-1 0 0,1 0 0,-1 0 0,1 0 0,-1 0 0,1 0 0,-1 0 0,0 0 0,0 0 0,1 0 0,-1 0 0,0 2 0,9 95 0,-8-67 0,2-1 0,0 1 0,14 46 0,-16-73-124,0-1 0,0 1 0,1-1 0,0 1 0,-1-1 0,1 0-1,0 0 1,0 0 0,1 0 0,2 3 0,7 2-6702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33.842"/>
    </inkml:context>
    <inkml:brush xml:id="br0">
      <inkml:brushProperty name="width" value="0.05" units="cm"/>
      <inkml:brushProperty name="height" value="0.05" units="cm"/>
    </inkml:brush>
  </inkml:definitions>
  <inkml:trace contextRef="#ctx0" brushRef="#br0">0 150 24575,'1'-43'0,"-1"43"0,0 0 0,0 0 0,0 0 0,0 0 0,0 0 0,0 0 0,0 0 0,0 0 0,0 0 0,0-1 0,0 1 0,0 0 0,0 0 0,0 0 0,0 0 0,0 0 0,0 0 0,0 0 0,0 0 0,0 0 0,0 0 0,0 0 0,0-1 0,0 1 0,0 0 0,0 0 0,0 0 0,0 0 0,0 0 0,0 0 0,0 0 0,1 0 0,-1 0 0,0 0 0,0 0 0,0 0 0,0 0 0,0 0 0,0 0 0,0 0 0,0 0 0,0 0 0,0 0 0,0 0 0,1 0 0,-1 0 0,0 0 0,0 0 0,0 0 0,0 0 0,0 0 0,0 0 0,0 0 0,0 0 0,0 0 0,0 0 0,1 0 0,-1 0 0,0 0 0,0 0 0,4 7 0,2 11 0,1 10 0,-1 0 0,-2 0 0,0 1 0,-2 0 0,-4 54 0,-2-69 0,-1-21 0,-2-23 0,4-17 0,4-58 0,0 87 0,1 0 0,1 0 0,0 0 0,2 0 0,0 1 0,10-23 0,-15 38 0,1 0 0,0 0 0,0 0 0,-1 0 0,1 1 0,1-1 0,-1 0 0,0 1 0,0-1 0,1 1 0,-1-1 0,1 1 0,-1-1 0,1 1 0,-1 0 0,1 0 0,0 0 0,0 0 0,0 0 0,-1 0 0,1 1 0,3-2 0,-2 3 0,-1-1 0,0 0 0,0 1 0,0-1 0,1 1 0,-1 0 0,0 0 0,0 0 0,0 0 0,0 0 0,0 0 0,0 0 0,0 1 0,-1-1 0,1 1 0,0-1 0,-1 1 0,1 0 0,1 3 0,5 6 0,-1-1 0,0 2 0,-1-1 0,0 1 0,-1-1 0,4 17 0,1 5 0,5 38 0,-11-49-682,0 31-1,-4-34-6143</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47.161"/>
    </inkml:context>
    <inkml:brush xml:id="br0">
      <inkml:brushProperty name="width" value="0.05" units="cm"/>
      <inkml:brushProperty name="height" value="0.05" units="cm"/>
    </inkml:brush>
  </inkml:definitions>
  <inkml:trace contextRef="#ctx0" brushRef="#br0">33 44 24575,'0'-6'0,"-3"-1"0,-1-3 0,-2 0 0,-4 2 0,1 5 0</inkml:trace>
  <inkml:trace contextRef="#ctx0" brushRef="#br0" timeOffset="1">152 198 24575,'3'0'0,"4"6"0,1 4 0,1 4 0,0 6 0,-2 7 0,-2 8 0,1 5 0,-1 3 0,0 3 0,-3 3 0,0-1 0,-1-4 0,2-5 0,1-10-8191</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47.656"/>
    </inkml:context>
    <inkml:brush xml:id="br0">
      <inkml:brushProperty name="width" value="0.05" units="cm"/>
      <inkml:brushProperty name="height" value="0.05" units="cm"/>
    </inkml:brush>
  </inkml:definitions>
  <inkml:trace contextRef="#ctx0" brushRef="#br0">11 208 24575,'-1'0'0,"0"0"0,1 0 0,-1-1 0,1 1 0,-1 0 0,1 0 0,-1-1 0,1 1 0,0 0 0,-1-1 0,1 1 0,-1-1 0,1 1 0,0 0 0,-1-1 0,1 1 0,0-1 0,-1 1 0,1-1 0,0 1 0,0-1 0,-1 1 0,1-1 0,0 0 0,0 1 0,0-1 0,0 1 0,0-1 0,0 1 0,0-1 0,0 0 0,0 1 0,0-1 0,0 1 0,0-1 0,0 1 0,0-1 0,1 1 0,-1-1 0,0 1 0,0-1 0,1 1 0,-1-1 0,0 1 0,1-1 0,-1 1 0,0-1 0,1 1 0,-1 0 0,1-1 0,5-2 0,0 1 0,0 0 0,0 0 0,0 0 0,1 1 0,-1 0 0,0 1 0,1-1 0,9 1 0,10-1 0,49-6 0,124-14 0,-148 13 0,90-26 0,-132 31 0,-1 0 0,0 0 0,1-1 0,-2-1 0,14-8 0,-20 12 0,1 0 0,-1 0 0,0 0 0,0 0 0,0 0 0,0 0 0,0-1 0,0 1 0,0 0 0,-1-1 0,1 1 0,0 0 0,-1-1 0,1 1 0,-1-1 0,1 1 0,-1-2 0,0 1 0,0 1 0,0-1 0,-1 1 0,1-1 0,-1 1 0,1 0 0,-1-1 0,0 1 0,1 0 0,-1-1 0,0 1 0,0 0 0,0 0 0,0 0 0,0 0 0,0 0 0,0 0 0,0 0 0,0 0 0,-1 0 0,-1-1 0,-2 0 0,-1-1 0,1 1 0,0 0 0,-1 0 0,1 1 0,-1-1 0,1 1 0,-1 1 0,0-1 0,1 1 0,-1 0 0,0 0 0,1 0 0,-1 1 0,-6 1 0,-4 2 0,0 0 0,0 1 0,-30 14 0,30-11 0,0 1 0,0 1 0,1 0 0,-19 17 0,27-21 0,-1 1 0,1 0 0,1 1 0,-1 0 0,1 0 0,1 0 0,-1 1 0,1 0 0,-5 13 0,9-19 0,0 0 0,0 0 0,0 0 0,1 0 0,-1 0 0,1 0 0,0 0 0,0 0 0,0 0 0,0 0 0,0 0 0,0 0 0,1 0 0,0-1 0,0 1 0,-1 0 0,1 0 0,3 4 0,-2-3 0,1-1 0,-1 0 0,1 0 0,0 0 0,0-1 0,0 1 0,0 0 0,0-1 0,1 0 0,-1 0 0,1 0 0,5 2 0,4 0 0,0 0 0,1 0 0,0-1 0,0-1 0,0 0 0,27-1 0,-28-1 0,0-1 0,0-1 0,0 0 0,0-1 0,0 0 0,-1-1 0,1 0 0,-1-1 0,0 0 0,-1-1 0,1 0 0,19-15 0,-24 15 0,0 0 0,0-1 0,0 0 0,-1 0 0,0-1 0,0 0 0,-1 0 0,0 0 0,-1 0 0,1-1 0,-1 0 0,-1 0 0,0 0 0,0 0 0,-1-1 0,0 1 0,-1-1 0,1-10 0,-5-17 0,3 36 0,-1-1 0,1 0 0,0 1 0,-1-1 0,0 0 0,1 1 0,-1-1 0,0 0 0,0 1 0,0-1 0,0 1 0,0-1 0,0 1 0,0 0 0,0 0 0,0-1 0,-3 0 0,4 2 0,-1 0 0,0 0 0,1 0 0,-1 0 0,0 0 0,1 0 0,-1 0 0,0 0 0,1 1 0,-1-1 0,1 0 0,-1 1 0,1-1 0,-1 0 0,1 1 0,-1-1 0,1 0 0,-1 1 0,1-1 0,-1 1 0,1-1 0,-1 1 0,1-1 0,0 1 0,-1-1 0,1 1 0,0 0 0,0-1 0,-1 1 0,1-1 0,0 1 0,0 0 0,0-1 0,0 1 0,0 0 0,-8 27 0,8-26 0,-4 18 0,1 0 0,-1 39 0,4-51 0,0 0 0,1 0 0,0 0 0,0 0 0,1 0 0,0 0 0,0-1 0,1 1 0,0-1 0,5 10 0,5-2-1365,-1-6-5461</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48.153"/>
    </inkml:context>
    <inkml:brush xml:id="br0">
      <inkml:brushProperty name="width" value="0.05" units="cm"/>
      <inkml:brushProperty name="height" value="0.05" units="cm"/>
    </inkml:brush>
  </inkml:definitions>
  <inkml:trace contextRef="#ctx0" brushRef="#br0">30 157 24575,'-1'-24'0,"-2"0"0,-1 0 0,-11-37 0,9 38 0,41 197 0,8 35 0,-23-103 0,-19-115 0,1 0 0,0 0 0,0 1 0,1-1 0,7-16 0,-9 21 0,3-6 0,1 1 0,0-1 0,0 1 0,1-1 0,0 1 0,0 1 0,1-1 0,1 1 0,-1 1 0,10-8 0,-13 12 0,0-1 0,1 1 0,0 1 0,-1-1 0,1 0 0,0 1 0,1 0 0,-1 0 0,0 1 0,1 0 0,-1-1 0,0 2 0,1-1 0,-1 1 0,1-1 0,-1 2 0,1-1 0,-1 1 0,1-1 0,-1 1 0,7 3 0,-2 0 0,0 0 0,-1 0 0,1 2 0,-1-1 0,-1 1 0,1 0 0,-1 1 0,0 0 0,9 10 0,-7-6 0,0 1 0,-1 1 0,0-1 0,-1 1 0,11 25 0,-18-35 0,1 0 0,-1-1 0,0 1 0,0 0 0,-1 0 0,1 0 0,0 0 0,-1 0 0,0 0 0,0 0 0,0 0 0,0 1 0,0-1 0,0 0 0,-1 0 0,0 0 0,1 0 0,-1 0 0,0-1 0,-3 6 0,2-6 0,0 1 0,0-1 0,0 0 0,-1 1 0,1-1 0,-1 0 0,0-1 0,1 1 0,-1 0 0,0-1 0,0 1 0,0-1 0,0 0 0,0 0 0,0 0 0,0 0 0,-1-1 0,1 1 0,-4-1 0,-3 0 30,-1 1 0,1-2 0,0 0 0,0 0 0,0-1 0,0 0 0,0-1-1,0 0 1,-12-5 0,-9-7-229,-42-26 0,17 8-1067,41 25-5560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48.926"/>
    </inkml:context>
    <inkml:brush xml:id="br0">
      <inkml:brushProperty name="width" value="0.05" units="cm"/>
      <inkml:brushProperty name="height" value="0.05" units="cm"/>
    </inkml:brush>
  </inkml:definitions>
  <inkml:trace contextRef="#ctx0" brushRef="#br0">98 39 24575,'-5'-4'0,"-1"-1"0,0 1 0,0 0 0,0 1 0,0-1 0,-1 1 0,1 0 0,-1 1 0,0 0 0,-9-2 0,15 4 0,1 0 0,-1 0 0,0 0 0,0 0 0,0 0 0,0 1 0,0-1 0,1 0 0,-1 1 0,0-1 0,0 0 0,1 1 0,-1-1 0,0 1 0,0-1 0,1 1 0,-1 0 0,1-1 0,-1 1 0,0-1 0,1 1 0,-1 0 0,1 0 0,0-1 0,-1 1 0,1 0 0,-1 0 0,1 0 0,0-1 0,0 1 0,0 0 0,-1 0 0,1 0 0,0 0 0,0 0 0,0 0 0,0-1 0,0 1 0,1 0 0,-1 2 0,7 41 0,-6-39 0,74 298-1365,-67-264-5461</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49.267"/>
    </inkml:context>
    <inkml:brush xml:id="br0">
      <inkml:brushProperty name="width" value="0.05" units="cm"/>
      <inkml:brushProperty name="height" value="0.05" units="cm"/>
    </inkml:brush>
  </inkml:definitions>
  <inkml:trace contextRef="#ctx0" brushRef="#br0">8 391 24575,'-3'-80'0,"0"54"0,1 0 0,2-1 0,1 1 0,6-41 0,-5 60 0,-1 0 0,1 0 0,1 0 0,0 1 0,-1-1 0,2 1 0,-1-1 0,1 1 0,0 0 0,0 1 0,1-1 0,0 1 0,0 0 0,0 0 0,1 0 0,-1 0 0,1 1 0,0 0 0,0 1 0,1-1 0,8-3 0,-6 4 0,0 0 0,0 1 0,0 0 0,1 0 0,-1 1 0,0 0 0,1 0 0,-1 1 0,1 1 0,-1-1 0,19 5 0,-17-2 0,1 0 0,-1 1 0,1 0 0,-1 1 0,-1 1 0,1-1 0,-1 2 0,0-1 0,10 10 0,-13-10 0,0 0 0,0 1 0,-1-1 0,0 2 0,-1-1 0,1 1 0,-2-1 0,1 1 0,-1 1 0,0-1 0,5 17 0,-7-18 0,-1 0 0,0 0 0,0 1 0,-1-1 0,0 1 0,0-1 0,0 0 0,-1 1 0,0-1 0,-1 0 0,0 1 0,0-1 0,0 0 0,-1-1 0,0 1 0,-4 7 0,2-7 0,0 0 0,-1 0 0,1 0 0,-1 0 0,0-1 0,-1 0 0,0-1 0,0 1 0,0-1 0,0-1 0,-1 1 0,0-1 0,0-1 0,0 1 0,-10 2 0,11-4 0,-1 0 0,1 0 0,-1-1 0,0 0 0,0 0 0,1-1 0,-1 0 0,0 0 0,0-1 0,0 0 0,1 0 0,-1-1 0,0 0 0,1 0 0,-1-1 0,1 0 0,-8-4 0,12 4-151,-1 1-1,1 0 0,0-1 0,0 0 1,0 0-1,0 0 0,1 0 1,-5-6-1,-1-6-6674</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49.639"/>
    </inkml:context>
    <inkml:brush xml:id="br0">
      <inkml:brushProperty name="width" value="0.05" units="cm"/>
      <inkml:brushProperty name="height" value="0.05" units="cm"/>
    </inkml:brush>
  </inkml:definitions>
  <inkml:trace contextRef="#ctx0" brushRef="#br0">0 22 24575,'11'0'0,"9"0"0,0 0 0,-1 2 0,25 4 0,-37-5 0,0 1 0,0 1 0,-1-1 0,1 1 0,-1 0 0,1 1 0,-1-1 0,0 1 0,-1 1 0,1-1 0,-1 1 0,8 8 0,-8-6 0,0 0 0,0 0 0,-1 1 0,0-1 0,0 1 0,-1 0 0,0 0 0,0 0 0,2 17 0,-4-21 0,-1 1 0,1-1 0,-1 1 0,0 0 0,-1-1 0,1 1 0,-1-1 0,0 1 0,-1 5 0,1-8 0,0 0 0,0 0 0,0 0 0,0 0 0,-1 0 0,1 0 0,0 0 0,-1 0 0,0 0 0,1 0 0,-1-1 0,0 1 0,0-1 0,0 0 0,0 1 0,0-1 0,0 0 0,-3 1 0,3-1 0,-1 0 0,1 0 0,-1 0 0,1-1 0,-1 1 0,1-1 0,-1 0 0,1 0 0,-1 1 0,1-2 0,-1 1 0,1 0 0,-1 0 0,1-1 0,-1 0 0,1 1 0,-1-1 0,1 0 0,-3-1 0,2 0 0,0 0 0,0-1 0,0 1 0,1-1 0,-1 1 0,0-1 0,1 0 0,0 0 0,0 0 0,0 0 0,0 0 0,-1-4 0,0 1 0,0-1 0,1 0 0,0 1 0,0-1 0,1 0 0,0 0 0,0 0 0,0 0 0,1 0 0,0 0 0,1 0 0,-1 0 0,3-10 0,0 11 14,-1-1 1,1 1-1,0 0 0,0 0 0,1 0 1,0 1-1,0-1 0,0 1 0,1 0 0,0 0 1,-1 1-1,2-1 0,-1 1 0,0 0 1,1 1-1,0-1 0,0 1 0,0 0 0,0 0 1,1 1-1,-1 0 0,1 0 0,8-1 1,5 0-259,0 1 0,0 0 0,0 2 0,0 0 1,0 1-1,32 6 0,-26-2-6582</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49.975"/>
    </inkml:context>
    <inkml:brush xml:id="br0">
      <inkml:brushProperty name="width" value="0.05" units="cm"/>
      <inkml:brushProperty name="height" value="0.05" units="cm"/>
    </inkml:brush>
  </inkml:definitions>
  <inkml:trace contextRef="#ctx0" brushRef="#br0">66 93 24575,'6'0'0,"-5"0"0,1 0 0,-1 0 0,1 0 0,0 0 0,-1 0 0,1 0 0,-1 0 0,1 0 0,0-1 0,-1 1 0,1 0 0,-1-1 0,1 0 0,-1 1 0,1-1 0,-1 0 0,3-1 0,-4 1 0,-1 1 0,1 0 0,0-1 0,0 1 0,0-1 0,0 1 0,0 0 0,-1-1 0,1 1 0,0 0 0,0-1 0,-1 1 0,1 0 0,0-1 0,-1 1 0,1 0 0,0 0 0,-1-1 0,1 1 0,0 0 0,-1 0 0,1 0 0,0-1 0,-1 1 0,1 0 0,-1 0 0,1 0 0,0 0 0,-1 0 0,1 0 0,-1 0 0,1 0 0,-1 0 0,1 0 0,0 0 0,-2 0 0,-16-2 0,15 2 0,0 0 0,1 1 0,-1-1 0,1 1 0,-1-1 0,1 1 0,-1 0 0,1 0 0,0 0 0,-1 0 0,1 0 0,0 1 0,0-1 0,0 1 0,0-1 0,0 1 0,-2 2 0,1-1 0,1 1 0,-1 0 0,1 0 0,0 0 0,0 0 0,0 0 0,0 0 0,1 0 0,-2 6 0,1-2 0,1 0 0,0 0 0,1 0 0,-1 0 0,1 0 0,1 0 0,0 0 0,0 0 0,0 0 0,5 13 0,-5-17 0,1 0 0,0 0 0,0 0 0,1 0 0,-1 0 0,1 0 0,0 0 0,0-1 0,0 0 0,0 1 0,1-1 0,-1 0 0,1-1 0,0 1 0,7 3 0,-6-4 0,1 1 0,0-2 0,0 1 0,0-1 0,-1 0 0,2 0 0,-1 0 0,0-1 0,0 0 0,11-1 0,-6-1 0,-1 0 0,0-1 0,0 0 0,0 0 0,0-1 0,-1 0 0,1-1 0,-1 0 0,0 0 0,0-1 0,-1 0 0,0-1 0,12-11 0,-15 12 0,0 0 0,0 0 0,0-1 0,-1 1 0,0-1 0,-1 0 0,1-1 0,-1 1 0,-1 0 0,1-1 0,-1 0 0,1-9 0,-3 13 0,0-1 0,0 0 0,0 1 0,0-1 0,-1 1 0,0-1 0,0 0 0,0 1 0,-1-1 0,1 1 0,-1 0 0,0 0 0,0-1 0,-1 1 0,1 1 0,-1-1 0,0 0 0,0 1 0,0-1 0,-1 1 0,-6-5 0,3 2 31,-1 1 0,0 1 0,0 0 0,0 0 0,-1 0 0,1 1 0,-1 0 0,0 1 1,0 0-1,-10-1 0,15 2-103,0 0 1,0 1 0,0 0 0,-1 0 0,1 0 0,0 0 0,0 0 0,0 1 0,0 0-1,-1 0 1,1 0 0,0 1 0,1-1 0,-1 1 0,0 0 0,0 0 0,1 0 0,-1 0 0,1 1-1,0-1 1,0 1 0,-1 0 0,-3 6 0,0 4-6755</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50.300"/>
    </inkml:context>
    <inkml:brush xml:id="br0">
      <inkml:brushProperty name="width" value="0.05" units="cm"/>
      <inkml:brushProperty name="height" value="0.05" units="cm"/>
    </inkml:brush>
  </inkml:definitions>
  <inkml:trace contextRef="#ctx0" brushRef="#br0">235 98 24575,'0'-6'0,"0"-1"0,-1 1 0,1-1 0,-2 1 0,1 0 0,-1-1 0,0 1 0,-3-8 0,4 12 0,0 0 0,0 0 0,-1 0 0,1 0 0,0 0 0,-1 1 0,1-1 0,-1 0 0,0 1 0,0-1 0,1 1 0,-1-1 0,0 1 0,0 0 0,0 0 0,-1 0 0,1 0 0,0 0 0,0 0 0,0 1 0,-1-1 0,1 1 0,0-1 0,-1 1 0,1 0 0,-3 0 0,1 1 0,0 0 0,0 0 0,0 0 0,0 0 0,0 1 0,0-1 0,0 1 0,1 0 0,-1 0 0,1 1 0,0-1 0,-1 1 0,1 0 0,-3 4 0,-7 6 0,-19 28 0,27-34 0,-3 4 0,0 0 0,1 1 0,1-1 0,0 2 0,0-1 0,1 1 0,1 0 0,-3 13 0,6-22 0,0 0 0,1 0 0,-1 1 0,1-1 0,0 0 0,0 0 0,0 1 0,1-1 0,-1 0 0,1 0 0,0 0 0,0 1 0,1-1 0,-1 0 0,1-1 0,0 1 0,0 0 0,0 0 0,1-1 0,-1 1 0,1-1 0,0 0 0,0 0 0,0 0 0,0 0 0,0 0 0,1-1 0,-1 0 0,6 3 0,2 0-227,-1-1-1,0 0 1,1-1-1,-1-1 1,14 3-1,15 0-6598</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51.154"/>
    </inkml:context>
    <inkml:brush xml:id="br0">
      <inkml:brushProperty name="width" value="0.05" units="cm"/>
      <inkml:brushProperty name="height" value="0.05" units="cm"/>
    </inkml:brush>
  </inkml:definitions>
  <inkml:trace contextRef="#ctx0" brushRef="#br0">139 272 24575,'-34'-7'0,"8"1"0,19 5 0,-23-2 0,28 3 0,1 0 0,-1 0 0,1 0 0,-1 0 0,1 0 0,-1 0 0,1 0 0,-1 1 0,1-1 0,-1 1 0,1-1 0,-1 1 0,1 0 0,0-1 0,-2 3 0,2-3 0,1 0 0,0 1 0,0-1 0,0 1 0,0-1 0,0 1 0,-1-1 0,1 1 0,0-1 0,0 1 0,0-1 0,0 0 0,1 1 0,-1-1 0,0 1 0,0-1 0,0 1 0,0-1 0,0 0 0,1 1 0,-1-1 0,0 1 0,0-1 0,0 0 0,1 1 0,-1-1 0,0 0 0,1 1 0,-1-1 0,0 0 0,1 1 0,-1-1 0,0 0 0,1 0 0,-1 1 0,1-1 0,-1 0 0,1 0 0,-1 0 0,0 0 0,1 0 0,-1 1 0,2-1 0,20 8 0,-1-2 0,1-1 0,-1-1 0,1-1 0,24 0 0,-34-3 0,0 0 0,-1-1 0,1-1 0,0 1 0,-1-2 0,0 0 0,1 0 0,-1-1 0,15-7 0,-24 10 0,0 0 0,0 0 0,-1 0 0,1 0 0,0 0 0,0-1 0,-1 1 0,1-1 0,-1 1 0,1-1 0,-1 1 0,0-1 0,0 0 0,1 0 0,-1 1 0,0-1 0,-1 0 0,1 0 0,0 0 0,0 0 0,0-3 0,-1 2 0,0 0 0,-1 1 0,1-1 0,-1 0 0,1 1 0,-1-1 0,0 0 0,0 1 0,0-1 0,0 1 0,0-1 0,0 1 0,-1-1 0,-2-2 0,-2-2 0,0 0 0,0 0 0,-1 1 0,0 0 0,0 0 0,-1 0 0,1 1 0,-16-7 0,16 9 0,1 0 0,-1 1 0,0 0 0,0 0 0,1 1 0,-1 0 0,0 0 0,0 1 0,-1-1 0,1 1 0,0 1 0,0 0 0,0 0 0,1 0 0,-1 1 0,0 0 0,-11 4 0,10-2 0,1 0 0,0 1 0,1-1 0,-1 1 0,1 0 0,0 1 0,0 0 0,0 0 0,1 0 0,0 0 0,0 1 0,1 0 0,0 0 0,-7 15 0,7-13 0,1 0 0,0 1 0,0-1 0,1 1 0,0 0 0,1 0 0,0 0 0,1 0 0,0 0 0,0 0 0,3 14 0,-2-20 0,0 1 0,0 0 0,1-1 0,-1 1 0,1-1 0,0 1 0,1-1 0,-1 0 0,1 0 0,0 0 0,0 0 0,0-1 0,0 1 0,0-1 0,1 1 0,0-1 0,0 0 0,0-1 0,0 1 0,0-1 0,0 0 0,1 0 0,-1 0 0,1 0 0,4 0 0,2 1 0,0-1 0,0 0 0,-1-1 0,1 0 0,0-1 0,1-1 0,-2 1 0,1-2 0,0 1 0,0-1 0,0-1 0,-1 0 0,1-1 0,-1 0 0,0 0 0,0-1 0,0-1 0,-1 1 0,12-11 0,-5 3 0,-1-1 0,0 0 0,-1-2 0,-1 0 0,0 0 0,-1-1 0,-1 0 0,-1-1 0,12-27 0,-8 9 0,-9 23 0,0 0 0,1 0 0,8-13 0,-13 24 0,0 1 0,-1 0 0,1 0 0,0 0 0,0 0 0,0 0 0,-1 1 0,1-1 0,0 0 0,0 0 0,0 0 0,0 1 0,1-1 0,-1 1 0,0-1 0,0 1 0,0-1 0,0 1 0,1 0 0,-1-1 0,0 1 0,0 0 0,1 0 0,1 0 0,0 0 0,-1 1 0,0 0 0,1 0 0,-1 0 0,0 0 0,1 0 0,-1 0 0,0 0 0,0 1 0,0-1 0,3 4 0,4 4 0,-1 1 0,0-1 0,12 20 0,-14-19 0,0-1 0,-2 1 0,1-1 0,-1 1 0,0 1 0,-1-1 0,3 17 0,-5-23 0,-1 0 0,1-1 0,-1 1 0,0 0 0,0 0 0,0-1 0,-1 1 0,0 0 0,1 0 0,-1-1 0,0 1 0,-1-1 0,1 1 0,-1-1 0,1 1 0,-1-1 0,0 0 0,0 0 0,0 0 0,-1 0 0,1 0 0,-1 0 0,0-1 0,0 1 0,-3 1 0,-17 7 0,20-12 0,14-7 0,96-50 0,-55 32 0,-1-3 0,88-66 0,-129 87 0,39-37 0,-45 41 0,0 0 0,-1-1 0,1 1 0,-1-1 0,-1 1 0,1-1 0,0 0 0,-1 0 0,3-9 0,-5 12 0,0 1 0,1-1 0,-1 1 0,0 0 0,0-1 0,0 1 0,0-1 0,0 1 0,0-1 0,0 1 0,-1-1 0,1 1 0,0 0 0,-1-1 0,1 1 0,-1 0 0,1-1 0,-1 1 0,0 0 0,0 0 0,0-1 0,-1 0 0,0 0 0,0 1 0,0-1 0,0 1 0,0 0 0,0-1 0,-1 1 0,1 0 0,0 1 0,-1-1 0,1 0 0,-1 1 0,-2-1 0,0 0 0,0 1 0,0 0 0,0 0 0,-1 0 0,1 0 0,0 1 0,0 0 0,0 0 0,0 0 0,0 1 0,1 0 0,-8 3 0,9-3 0,0 0 0,0 1 0,0-1 0,0 1 0,1 0 0,-1 0 0,1 0 0,-1 0 0,1 0 0,0 1 0,0-1 0,1 1 0,-1-1 0,1 1 0,0 0 0,0-1 0,0 1 0,0 0 0,0 0 0,1 0 0,0 0 0,0 0 0,0-1 0,0 1 0,1 0 0,-1 0 0,1 0 0,0 0 0,0-1 0,0 1 0,3 3 0,1 5 0,0 0 0,1 0 0,1-1 0,0 0 0,1 0 0,0-1 0,0 0 0,11 10 0,24 17 0,61 41 0,-103-78 0,24 21 0,-25-20 0,0-1 0,1 0 0,-1 1 0,0-1 0,0 1 0,1-1 0,-1 1 0,0-1 0,0 1 0,0-1 0,1 0 0,-1 1 0,0-1 0,0 1 0,0-1 0,0 1 0,0-1 0,0 1 0,0-1 0,0 1 0,0 0 0,-1 0 0,1-1 0,-1 1 0,1 0 0,-1-1 0,1 1 0,-1-1 0,0 1 0,1-1 0,-1 0 0,0 1 0,1-1 0,-1 0 0,0 1 0,1-1 0,-1 0 0,0 0 0,0 1 0,1-1 0,-2 0 0,-13 2-37,1-1 0,-1 0-1,-18-1 1,14-1-1179,-23 1-5610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53.752"/>
    </inkml:context>
    <inkml:brush xml:id="br0">
      <inkml:brushProperty name="width" value="0.05" units="cm"/>
      <inkml:brushProperty name="height" value="0.05" units="cm"/>
    </inkml:brush>
  </inkml:definitions>
  <inkml:trace contextRef="#ctx0" brushRef="#br0">464 154 24575,'26'-12'0,"-21"11"0,1-1 0,-1-1 0,0 1 0,0-1 0,0 0 0,6-4 0,-10 5 0,1 1 0,-1-1 0,1 0 0,-1 1 0,0-1 0,0 0 0,0 0 0,0 0 0,0 0 0,-1 0 0,1 0 0,0 0 0,-1 0 0,0 0 0,1 0 0,-1 0 0,0 0 0,0 0 0,0 0 0,0 0 0,-1-4 0,0 3 0,1 0 0,-1 1 0,0-1 0,0 0 0,0 1 0,0-1 0,0 1 0,0-1 0,-1 1 0,1 0 0,-1-1 0,0 1 0,0 0 0,0 0 0,0 0 0,-2-2 0,-1 1 0,0 0 0,0 0 0,0 0 0,-1 1 0,1 0 0,-1 0 0,-7-2 0,-3 0 0,0 2 0,-1 0 0,1 1 0,-29 2 0,21 1 0,0 1 0,0 1 0,0 1 0,1 1 0,0 1 0,0 2 0,-30 14 0,41-16 0,1-1 0,1 1 0,-1 1 0,1 0 0,0 1 0,-15 17 0,20-20 0,0 1 0,0 0 0,1 0 0,-1 1 0,2-1 0,-1 1 0,1 0 0,0 0 0,1 0 0,0 0 0,-1 11 0,2-12 0,0 0 0,1 1 0,0-1 0,1 0 0,-1 0 0,1 0 0,1 0 0,-1 0 0,1 0 0,0 0 0,1 0 0,0-1 0,7 13 0,-4-11 0,0 0 0,0 0 0,1-1 0,0 0 0,0 0 0,1 0 0,0-1 0,0-1 0,10 6 0,3 0 0,1-1 0,-1-2 0,2 0 0,-1-1 0,1-1 0,0-1 0,40 3 0,-57-8 0,-1 1 0,0 0 0,0-1 0,0 1 0,-1-1 0,1-1 0,0 1 0,0-1 0,0 1 0,-1-1 0,1-1 0,0 1 0,-1-1 0,6-2 0,-10 4 0,0 0 0,1 0 0,-1 0 0,0-1 0,1 1 0,-1 0 0,0-1 0,1 1 0,-1 0 0,0 0 0,1-1 0,-1 1 0,0 0 0,0-1 0,0 1 0,1-1 0,-1 1 0,0 0 0,0-1 0,0 1 0,0 0 0,0-1 0,0 1 0,0-1 0,0 1 0,0-1 0,0 1 0,0 0 0,0-1 0,0 1 0,0-1 0,-11-9 0,-19-1 0,11 7 0,1 1 0,-1 1 0,1 1 0,-1 0 0,0 1 0,0 1 0,-22 5 0,28-4 0,0 1 0,0 0 0,0 1 0,1 0 0,-1 1 0,1 1 0,0 0 0,1 1 0,-1 0 0,-19 16 0,27-19 0,-1 1 0,1 0 0,0-1 0,1 2 0,-1-1 0,1 0 0,0 1 0,0-1 0,0 1 0,1 0 0,0 0 0,0 0 0,-1 11 0,2-12 0,1 0 0,-1-1 0,1 1 0,1 0 0,-1-1 0,1 1 0,0 0 0,0-1 0,0 1 0,0-1 0,1 1 0,0-1 0,0 0 0,0 0 0,1 0 0,-1 0 0,1 0 0,0 0 0,3 3 0,4 2 0,0-1 0,0 0 0,1-1 0,0 0 0,0-1 0,1 0 0,0 0 0,0-2 0,0 1 0,0-2 0,1 1 0,0-2 0,-1 0 0,15 1 0,7-1 0,1-1 0,-1-2 0,1-2 0,37-7 0,-18 0 0,-2-3 0,78-28 0,-97 28 0,-1-2 0,0-1 0,-2-1 0,56-41 0,-83 56 0,-1 0 0,1 0 0,-1 0 0,1-1 0,-1 1 0,0-1 0,0 1 0,0-1 0,-1 0 0,1 0 0,-1 0 0,1 0 0,-1 0 0,0 0 0,0 0 0,0 0 0,-1-1 0,1 1 0,-1 0 0,0-1 0,0 1 0,0 0 0,0 0 0,0-1 0,-1 1 0,0 0 0,1 0 0,-1-1 0,0 1 0,-1 0 0,1 0 0,0 0 0,-1 0 0,-3-4 0,3 3 0,-1 0 0,0 0 0,1 1 0,-1-1 0,-1 1 0,1 0 0,-1 0 0,1 0 0,-1 0 0,0 0 0,0 1 0,0 0 0,0 0 0,0 0 0,-1 0 0,-7-2 0,5 3 0,0 0 0,-1 0 0,1 0 0,-1 1 0,1 0 0,0 1 0,-1 0 0,1 0 0,0 0 0,-8 3 0,5-1 0,1 1 0,-1-1 0,1 2 0,0-1 0,1 1 0,-1 1 0,-10 8 0,14-10 0,1 0 0,-1 1 0,0 0 0,1 0 0,0 0 0,0 0 0,1 1 0,-1-1 0,1 1 0,0 0 0,-2 7 0,4-10 0,0 0 0,0 1 0,1-1 0,-1 1 0,0-1 0,1 1 0,0 0 0,0-1 0,0 1 0,1-1 0,-1 1 0,1-1 0,-1 1 0,1-1 0,1 1 0,-1-1 0,0 0 0,3 5 0,-1-4 0,0-1 0,-1 1 0,2-1 0,-1 0 0,0 0 0,1 0 0,-1-1 0,1 1 0,0-1 0,0 0 0,0 0 0,8 3 0,0-1 0,0-1 0,-1-1 0,1 0 0,1 0 0,-1-1 0,0-1 0,0 0 0,0 0 0,23-5 0,-22 2 0,1-1 0,-1 0 0,0-1 0,-1 0 0,1-1 0,-1 0 0,-1-1 0,1-1 0,-1 0 0,0 0 0,-1-1 0,0 0 0,0-1 0,-1 0 0,0-1 0,-1 0 0,0 0 0,-1-1 0,0 0 0,-1 0 0,0 0 0,-1-1 0,0 0 0,-1 0 0,3-19 0,-3 8 0,-1 0 0,-1 0 0,-1-1 0,-1 1 0,-1 0 0,-1 0 0,-1-1 0,-1 1 0,-15-46 0,17 65 0,-1 0 0,1 0 0,-1 0 0,0 0 0,-1 0 0,-6-7 0,10 11 0,-1 0 0,1 1 0,-1-1 0,0 0 0,1 1 0,-1-1 0,0 1 0,1-1 0,-1 1 0,0-1 0,0 1 0,1-1 0,-1 1 0,0 0 0,0-1 0,0 1 0,0 0 0,1 0 0,-1 0 0,0 0 0,0 0 0,0 0 0,0 0 0,0 0 0,0 0 0,0 0 0,1 0 0,-1 0 0,0 1 0,0-1 0,0 0 0,0 1 0,1-1 0,-1 0 0,0 1 0,0-1 0,1 1 0,-1 0 0,0-1 0,1 1 0,-1-1 0,0 1 0,1 0 0,-1-1 0,1 1 0,-1 0 0,1 0 0,0 0 0,-1-1 0,1 1 0,-1 2 0,-2 4 0,0 0 0,1 1 0,0-1 0,0 1 0,1 0 0,-1 12 0,1 52 0,1-62 0,1 21 0,1 1 0,2-1 0,11 46 0,-11-62 0,1 1 0,0-1 0,1 0 0,1-1 0,0 1 0,1-1 0,1-1 0,16 22 0,-20-30 0,-1-1 0,1 0 0,-1 0 0,1 0 0,0 0 0,1-1 0,-1 1 0,0-1 0,1-1 0,0 1 0,0-1 0,0 0 0,0 0 0,0-1 0,0 0 0,0 0 0,0 0 0,1-1 0,-1 0 0,0 0 0,0-1 0,1 1 0,-1-1 0,0-1 0,0 1 0,0-1 0,7-3 0,-5 2 0,1-1 0,-1-1 0,0 1 0,-1-1 0,1-1 0,-1 1 0,0-1 0,0-1 0,-1 1 0,0-1 0,0 0 0,-1-1 0,1 1 0,-2-1 0,1 0 0,-1 0 0,6-16 0,-6 11 0,-1 0 0,0 0 0,1-18 0,-4 26 0,0 0 0,0 0 0,0 0 0,0 0 0,-1-1 0,0 1 0,0 0 0,0 0 0,-1 0 0,1 1 0,-4-8 0,4 11 0,0 0 0,1 0 0,-1 0 0,0 0 0,1 0 0,-1 0 0,0 0 0,0 0 0,0 0 0,0 0 0,0 0 0,0 1 0,0-1 0,0 0 0,0 1 0,-1-1 0,1 1 0,0-1 0,0 1 0,0 0 0,-1-1 0,1 1 0,0 0 0,-1 0 0,1 0 0,0 0 0,0 0 0,-1 0 0,1 0 0,0 0 0,0 1 0,-1-1 0,1 0 0,0 1 0,0-1 0,0 1 0,-1-1 0,1 1 0,0 0 0,0 0 0,0-1 0,0 1 0,-1 1 0,-2 2 0,0-1 0,0 1 0,1 0 0,-1 0 0,1 0 0,0 1 0,0-1 0,1 1 0,-4 7 0,4-6-47,0 1 0,1 0 0,0 0 0,0 1 0,1-1 0,0 0 0,0 0 0,1 0 0,-1 0-1,2 0 1,-1 0 0,1 0 0,0 0 0,0-1 0,1 1 0,0 0 0,0-1 0,0 0 0,1 0 0,0 0 0,1 0 0,-1-1-1,1 1 1,0-1 0,0 0 0,0-1 0,1 1 0,7 3 0,2 0-6779</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34.444"/>
    </inkml:context>
    <inkml:brush xml:id="br0">
      <inkml:brushProperty name="width" value="0.05" units="cm"/>
      <inkml:brushProperty name="height" value="0.05" units="cm"/>
    </inkml:brush>
  </inkml:definitions>
  <inkml:trace contextRef="#ctx0" brushRef="#br0">12 323 24575,'-1'-1'0,"0"1"0,0-1 0,0 0 0,1 1 0,-1-1 0,0 0 0,1 0 0,-1 0 0,1 0 0,-1 1 0,0-1 0,1 0 0,0 0 0,-1 0 0,1 0 0,0 0 0,-1 0 0,1 0 0,0 0 0,0 0 0,0 0 0,0-1 0,1 0 0,0 0 0,0 1 0,0-1 0,0 1 0,0 0 0,0-1 0,1 1 0,-1 0 0,0 0 0,1 0 0,-1 0 0,1 0 0,2-1 0,112-59 0,-79 45 0,57-37 0,-85 47 0,-1 0 0,0-1 0,0 1 0,-1-1 0,1-1 0,-1 0 0,6-9 0,-8 52 0,2 20 0,1 0 0,25 84 0,-27-122 0,-6-17 0,0 0 0,0 0 0,0 0 0,0 0 0,0 0 0,0 0 0,0 0 0,0 0 0,0 0 0,1 0 0,-1 0 0,0 0 0,0 0 0,0 0 0,0 0 0,0 0 0,0 0 0,-7-29 0,1 3 0,0-4 0,2-1 0,-1-59 0,5 74 0,1 0 0,1 0 0,0 1 0,1-1 0,0 1 0,2 0 0,9-25 0,-13 38 0,0 0 0,0 0 0,0 0 0,0 0 0,1 0 0,-1 0 0,1 1 0,-1-1 0,1 0 0,-1 1 0,1-1 0,0 1 0,0-1 0,0 1 0,0 0 0,0 0 0,0 0 0,0 0 0,0 0 0,0 0 0,1 1 0,-1-1 0,0 1 0,0 0 0,1-1 0,2 1 0,-3 1 0,0-1 0,0 1 0,0-1 0,-1 1 0,1 0 0,0 0 0,0 0 0,0 0 0,-1 0 0,1 0 0,-1 0 0,1 1 0,-1-1 0,1 1 0,-1-1 0,0 1 0,1-1 0,-1 1 0,0 0 0,0-1 0,0 1 0,-1 0 0,1 0 0,0 0 0,-1 0 0,1 0 0,-1 0 0,0 0 0,1 0 0,-1 2 0,0 0 17,1 1 0,-1-1 0,-1 1 1,1-1-1,-1 0 0,1 1 0,-1-1 0,0 0 0,-1 1 0,1-1 0,-1 0 0,0 0 0,0 0 0,0 0 0,0 0 0,-1-1 0,1 1 0,-1-1 1,-5 5-1,2-2-188,-1-1 0,1 1 1,-2-1-1,1-1 0,0 1 1,-1-1-1,0 0 0,0-1 1,-9 3-1,-5 0-6655</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54.090"/>
    </inkml:context>
    <inkml:brush xml:id="br0">
      <inkml:brushProperty name="width" value="0.05" units="cm"/>
      <inkml:brushProperty name="height" value="0.05" units="cm"/>
    </inkml:brush>
  </inkml:definitions>
  <inkml:trace contextRef="#ctx0" brushRef="#br0">98 18 24575,'-3'-3'0,"-7"-1"0,-4 1 0,-3 0 0,-1 1 0,-1 0 0,3 1-8191</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54.461"/>
    </inkml:context>
    <inkml:brush xml:id="br0">
      <inkml:brushProperty name="width" value="0.05" units="cm"/>
      <inkml:brushProperty name="height" value="0.05" units="cm"/>
    </inkml:brush>
  </inkml:definitions>
  <inkml:trace contextRef="#ctx0" brushRef="#br0">1 29 24575,'1'-1'0,"1"1"0,0-1 0,0 1 0,0-1 0,0 1 0,-1-1 0,1 0 0,0 0 0,-1 0 0,1 0 0,-1 0 0,1 0 0,-1-1 0,2-1 0,-2 2 0,1 0 0,-1 0 0,0-1 0,0 1 0,1 0 0,-1 0 0,1 1 0,-1-1 0,1 0 0,-1 0 0,1 1 0,-1-1 0,1 1 0,0-1 0,-1 1 0,1 0 0,2-1 0,-4 1 0,1 1 0,-1-1 0,1 0 0,-1 0 0,1 1 0,-1-1 0,1 0 0,-1 0 0,0 1 0,1-1 0,-1 0 0,1 1 0,-1-1 0,0 1 0,1-1 0,-1 0 0,0 1 0,0-1 0,1 1 0,-1-1 0,0 1 0,0-1 0,0 1 0,1-1 0,-1 1 0,0-1 0,0 1 0,0-1 0,0 1 0,0-1 0,0 2 0,-2 18 0,2-17 0,-28 245 0,27-213 0,1 1 0,1 0 0,2-1 0,16 70 0,-16-94 43,0 0 0,1-1-1,0 1 1,0-1 0,1 0-1,1-1 1,8 12 0,-12-18-107,0 0 1,0-1 0,0 1 0,1-1 0,0 0-1,-1 1 1,1-1 0,0-1 0,0 1 0,0 0-1,0-1 1,0 1 0,0-1 0,1 0-1,-1 0 1,0 0 0,1 0 0,-1-1 0,1 1-1,-1-1 1,1 0 0,-1 0 0,0 0 0,1-1-1,-1 1 1,6-2 0,12-5-6763</inkml:trace>
  <inkml:trace contextRef="#ctx0" brushRef="#br0" timeOffset="1">188 336 24575,'-6'-3'0,"-10"-4"0,-9 0 0,-5-3 0,-2 1 0,3 2 0,3 2 0,9 2 0,11 1 0,8 2 0,10 0 0,12 0 0,8-2 0,6-2 0,4 1 0,-1 0 0,-6 1-8191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57.813"/>
    </inkml:context>
    <inkml:brush xml:id="br0">
      <inkml:brushProperty name="width" value="0.05" units="cm"/>
      <inkml:brushProperty name="height" value="0.05" units="cm"/>
    </inkml:brush>
  </inkml:definitions>
  <inkml:trace contextRef="#ctx0" brushRef="#br0">858 308 24575,'0'0'0,"12"-16"0,-12 15 0,0 0 0,0 0 0,0 0 0,0 0 0,0 0 0,0 0 0,0 0 0,0 0 0,-1 0 0,1 0 0,0 0 0,-1 0 0,1 0 0,-1 0 0,1 1 0,-1-1 0,0 0 0,1 0 0,-2-1 0,-22-25 0,19 22 0,-1 0 0,1-1 0,1 0 0,-1 0 0,1-1 0,0 1 0,0-1 0,1 0 0,0 0 0,0 0 0,-3-15 0,4 16 0,1 0 0,-1-1 0,0 1 0,-1 0 0,0 0 0,1 0 0,-2 1 0,1-1 0,-1 1 0,0-1 0,0 1 0,-8-7 0,5 5 0,-1 1 0,0 0 0,-1 1 0,0-1 0,1 2 0,-1-1 0,-15-4 0,3 3 0,1 0 0,-1 2 0,0 1 0,0 0 0,0 2 0,-1 0 0,-23 3 0,19 0 0,0 2 0,-48 13 0,62-13 0,1 0 0,-1 0 0,1 1 0,0 1 0,0 0 0,0 0 0,1 1 0,-11 10 0,19-15 0,0-1 0,0 1 0,0 0 0,1 0 0,-1 0 0,1 0 0,0 0 0,-1 0 0,1 0 0,0 0 0,0 1 0,0-1 0,0 0 0,1 1 0,-1-1 0,1 0 0,-1 1 0,1-1 0,0 4 0,0-3 0,1 0 0,0 0 0,0 0 0,0 0 0,0-1 0,0 1 0,0 0 0,1-1 0,0 1 0,-1 0 0,1-1 0,0 0 0,3 4 0,8 5 0,-1-1 0,2 0 0,-1-1 0,25 12 0,-30-17 0,170 78 0,-115-55 0,93 53 0,-148-75 0,-1 0 0,1 0 0,-1 0 0,0 1 0,-1 0 0,0 1 0,0 0 0,0 0 0,5 9 0,-9-14 0,-1 1 0,0 0 0,0 0 0,0-1 0,0 1 0,0 0 0,0 0 0,-1 0 0,0 0 0,1 0 0,-1 0 0,0 0 0,0 0 0,-1 0 0,1 0 0,-1 0 0,1 0 0,-1 0 0,0 0 0,0-1 0,0 1 0,-1 0 0,1-1 0,-1 1 0,1-1 0,-1 1 0,0-1 0,0 0 0,0 1 0,-4 2 0,-7 6 0,0 0 0,-1-1 0,0-1 0,0 0 0,-1-1 0,0-1 0,-1 0 0,0-1 0,-25 6 0,4-3 0,0-2 0,-1-1 0,-44 0 0,53-5 0,0-2 0,0-1 0,0-1 0,0-1 0,1-1 0,-35-12 0,49 12 0,0-1 0,1 0 0,0-1 0,0 0 0,1-1 0,-14-10 0,19 12 0,0-1 0,0 0 0,1 0 0,0 0 0,0-1 0,0 0 0,1 0 0,1 0 0,-1 0 0,-3-13 0,6 19 0,1-1 0,0 1 0,0-1 0,1 0 0,-1 1 0,1-1 0,-1 0 0,1 0 0,0 1 0,0-1 0,0 0 0,0 0 0,0 0 0,1 1 0,-1-1 0,1 0 0,0 0 0,0 1 0,1-4 0,0 4 0,0 1 0,-1-1 0,1 0 0,0 1 0,0-1 0,0 1 0,0 0 0,0 0 0,1 0 0,-1 0 0,0 0 0,1 0 0,-1 0 0,0 1 0,1-1 0,-1 1 0,1 0 0,-1-1 0,1 1 0,-1 0 0,5 1 0,16 2-1,0 0-1,23 7 0,-17-4-1358,3 1-5466</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1:58.999"/>
    </inkml:context>
    <inkml:brush xml:id="br0">
      <inkml:brushProperty name="width" value="0.05" units="cm"/>
      <inkml:brushProperty name="height" value="0.05" units="cm"/>
    </inkml:brush>
  </inkml:definitions>
  <inkml:trace contextRef="#ctx0" brushRef="#br0">206 446 24575,'6'-1'0,"-1"0"0,0 0 0,0 0 0,1-1 0,-1 1 0,0-1 0,0 0 0,-1-1 0,1 1 0,7-6 0,2-2 0,25-22 0,-35 27 0,1 1 0,-1-1 0,0 0 0,0 0 0,0 0 0,0-1 0,-1 1 0,0-1 0,-1 0 0,1 1 0,-1-1 0,3-13 0,-4 14 0,-1 0 0,0 0 0,0 0 0,0 0 0,0 0 0,-1 0 0,0 0 0,0 0 0,0 0 0,-1 0 0,0 1 0,1-1 0,-2 0 0,1 1 0,0 0 0,-6-8 0,3 6 0,1 1 0,-1 0 0,1 0 0,-2 0 0,1 0 0,0 1 0,-1-1 0,0 1 0,0 1 0,0-1 0,0 1 0,-1 0 0,1 1 0,-1 0 0,0 0 0,0 0 0,0 0 0,1 1 0,-1 1 0,-1-1 0,1 1 0,0 0 0,0 1 0,0-1 0,0 1 0,0 1 0,1-1 0,-1 1 0,0 1 0,-9 3 0,5 0 0,1 0 0,-1 0 0,1 1 0,1 0 0,-1 1 0,1 0 0,1 1 0,-1 0 0,2 0 0,-1 0 0,1 1 0,-7 14 0,11-18 0,0-1 0,0 1 0,1 0 0,0 0 0,1 0 0,-1 0 0,1 0 0,0 1 0,0-1 0,1 0 0,0 8 0,1-9 0,0-1 0,0 1 0,0-1 0,0 1 0,1-1 0,0 0 0,0 1 0,0-1 0,0 0 0,1 0 0,-1-1 0,1 1 0,0 0 0,0-1 0,1 0 0,6 5 0,1 0 0,0-1 0,1-1 0,0 0 0,1 0 0,0-1 0,-1-1 0,1 0 0,1-1 0,-1 0 0,0-1 0,1-1 0,-1 0 0,1-1 0,-1 0 0,1-1 0,-1 0 0,1-2 0,-1 1 0,0-1 0,0-1 0,0-1 0,0 0 0,12-6 0,-19 6 0,0 1 0,0-1 0,0-1 0,-1 1 0,0-1 0,0 0 0,0 0 0,-1 0 0,0 0 0,0-1 0,0 0 0,-1 0 0,0 0 0,-1 0 0,1 0 0,1-10 0,-1-2 0,0 0 0,-1-1 0,-1 1 0,0-1 0,-4-21 0,6 57 0,0 0 0,0 0 0,2-1 0,0 1 0,9 18 0,-9-22 0,1-1 0,0 0 0,1 0 0,0 0 0,0-1 0,1 0 0,1-1 0,13 13 0,-21-20 0,1-1 0,0 1 0,0-1 0,0 0 0,0 1 0,0-1 0,0 0 0,0 0 0,0 0 0,1-1 0,-1 1 0,0 0 0,1-1 0,-1 0 0,0 1 0,1-1 0,-1 0 0,0 0 0,1 0 0,-1-1 0,1 1 0,-1 0 0,0-1 0,0 0 0,1 1 0,-1-1 0,0 0 0,0 0 0,0 0 0,3-3 0,-1 1 0,-1 0 0,0 0 0,0 0 0,0-1 0,0 1 0,-1-1 0,0 0 0,1 0 0,-1 0 0,0 0 0,-1 0 0,1-1 0,-1 1 0,0 0 0,1-6 0,-1-3 0,0 0 0,-1-1 0,0 1 0,-1 0 0,-1 0 0,0-1 0,-4-13 0,-33-89 0,31 94 0,-6-3 0,7 18 0,6 18 0,5 12 0,1-1 0,1 0 0,1 0 0,19 42 0,-4-21 0,37 53 0,-52-84 0,1-1 0,0 0 0,1-1 0,0 0 0,11 10 0,-18-18 0,1 0 0,-1-1 0,0 1 0,1-1 0,0 1 0,-1-1 0,1 0 0,0 0 0,0 0 0,0 0 0,-1 0 0,1-1 0,0 1 0,0-1 0,0 0 0,0 0 0,0 0 0,0 0 0,0-1 0,0 1 0,0-1 0,0 1 0,0-1 0,-1 0 0,1 0 0,0-1 0,-1 1 0,1 0 0,3-3 0,4-4 0,0 0 0,0-1 0,-1 0 0,0-1 0,0 0 0,-1 0 0,0-1 0,-1 0 0,-1-1 0,9-18 0,-5 7 0,-1 0 0,-1-2 0,-1 1 0,5-38 0,-12 71 0,0 0 0,1 0 0,-1 0 0,2 0 0,-1 0 0,1 0 0,1-1 0,0 1 0,0-1 0,0 0 0,1 0 0,0 0 0,1 0 0,0 0 0,0-1 0,0 0 0,1 0 0,0-1 0,1 0 0,-1 0 0,1 0 0,1-1 0,-1 1 0,1-2 0,-1 1 0,1-1 0,11 4 0,-6-5 0,-1-1 0,1 0 0,0-1 0,0 0 0,0-1 0,0 0 0,0-1 0,0-1 0,-1 0 0,1 0 0,0-2 0,-1 1 0,0-1 0,0-1 0,0-1 0,-1 1 0,19-13 0,-18 10 0,-1 1 0,0-2 0,-1 1 0,1-2 0,-2 1 0,1-1 0,-1-1 0,-1 1 0,0-2 0,-1 1 0,0-1 0,0 0 0,-1 0 0,-1-1 0,0 0 0,4-20 0,-8 28 0,0 0 0,0 0 0,-1 0 0,0 1 0,0-1 0,-1 0 0,1 0 0,-1 0 0,0 0 0,0 1 0,-1-1 0,1 0 0,-1 1 0,0-1 0,0 1 0,0 0 0,-5-6 0,5 7 0,-1 1 0,0-1 0,0 0 0,0 1 0,0-1 0,0 1 0,0 0 0,-1 0 0,1 0 0,-1 1 0,0-1 0,1 1 0,-1 0 0,0 0 0,0 0 0,0 0 0,0 1 0,0-1 0,0 1 0,1 0 0,-8 1 0,3 0 0,0 1 0,1 0 0,-1 0 0,1 0 0,-1 1 0,1 0 0,0 0 0,0 1 0,0 0 0,0 1 0,1-1 0,0 1 0,0 0 0,0 1 0,1-1 0,-1 1 0,1 0 0,1 0 0,-1 1 0,1 0 0,0 0 0,0 0 0,1 0 0,0 0 0,1 1 0,-1-1 0,1 1 0,1 0 0,-1-1 0,1 1 0,1 0 0,0 0 0,0 0 0,0 0 0,1 0 0,0-1 0,0 1 0,1 0 0,0-1 0,1 1 0,4 9 0,-1-6 0,0-1 0,1 0 0,0 0 0,0-1 0,1 0 0,0 0 0,1-1 0,0 0 0,15 10 0,-9-8 0,0-1 0,1-1 0,0-1 0,0 0 0,0-1 0,19 4 0,-9-5 0,1 0 0,0-2 0,0 0 0,0-2 0,1-1 0,-1-2 0,0 0 0,36-9 0,-59 10 11,38-11 317,-40 12-409,0-1-1,-1 0 1,1 0 0,0 1 0,-1-1 0,1 0 0,-1 0 0,1-1 0,-1 1-1,0 0 1,1 0 0,-1-1 0,0 1 0,0 0 0,0-1 0,0 0-1,0 1 1,0-1 0,-1 1 0,2-3 0,-2-5-6745</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02.081"/>
    </inkml:context>
    <inkml:brush xml:id="br0">
      <inkml:brushProperty name="width" value="0.05" units="cm"/>
      <inkml:brushProperty name="height" value="0.05" units="cm"/>
    </inkml:brush>
  </inkml:definitions>
  <inkml:trace contextRef="#ctx0" brushRef="#br0">14 713 24575,'-1'0'0,"1"0"0,-1 0 0,0-1 0,1 1 0,-1 0 0,1 0 0,-1-1 0,0 1 0,1-1 0,-1 1 0,1 0 0,-1-1 0,1 1 0,-1-1 0,1 1 0,-1-1 0,1 1 0,-1-1 0,1 0 0,0 1 0,-1-1 0,1 0 0,0 1 0,0-1 0,-1 0 0,1 1 0,0-1 0,0 0 0,0 1 0,0-1 0,0 0 0,0 1 0,0-1 0,0-1 0,3-28 0,-3 27 0,4-20 0,2 0 0,0 0 0,15-34 0,35-63 0,-51 111 0,13-26 0,1 2 0,2 0 0,1 1 0,2 1 0,1 1 0,43-39 0,-51 53 0,0 1 0,2 1 0,0 1 0,0 1 0,1 1 0,0 0 0,1 1 0,1 2 0,-1 0 0,1 1 0,1 1 0,30-4 0,-42 9 0,1 1 0,0-1 0,0 2 0,-1 0 0,1 0 0,0 1 0,-1 0 0,0 1 0,1 0 0,-1 1 0,0 1 0,13 7 0,-10-4 0,-1 1 0,0 0 0,0 1 0,-1 1 0,-1 0 0,0 1 0,0 0 0,9 15 0,-1 0 0,-3 1 0,0 1 0,15 38 0,22 88 0,-17-4-1365,-29-113-5461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02.483"/>
    </inkml:context>
    <inkml:brush xml:id="br0">
      <inkml:brushProperty name="width" value="0.05" units="cm"/>
      <inkml:brushProperty name="height" value="0.05" units="cm"/>
    </inkml:brush>
  </inkml:definitions>
  <inkml:trace contextRef="#ctx0" brushRef="#br0">1 214 24575,'0'-1'0,"1"0"0,-1-1 0,1 1 0,-1 0 0,1 0 0,-1 0 0,1-1 0,0 1 0,0 0 0,-1 0 0,1 0 0,0 0 0,0 0 0,0 0 0,0 0 0,0 1 0,1-1 0,-1 0 0,0 0 0,0 1 0,0-1 0,1 1 0,-1-1 0,0 1 0,1 0 0,-1-1 0,0 1 0,3 0 0,39-4 0,-27 5 0,0 0 0,0 2 0,0 0 0,0 1 0,0 0 0,-1 2 0,1-1 0,22 14 0,5 6 0,58 45 0,-53-35 0,-45-33 0,0 1 0,0-1 0,1 0 0,-1 0 0,1-1 0,-1 1 0,1-1 0,-1 0 0,1 0 0,0 0 0,-1 0 0,1 0 0,0-1 0,0 0 0,6 0 0,-6-1 0,-1 0 0,1 0 0,-1 0 0,0-1 0,1 1 0,-1-1 0,0 0 0,0 0 0,0 0 0,0-1 0,-1 1 0,1 0 0,-1-1 0,1 0 0,-1 0 0,3-5 0,16-24 0,-2-2 0,21-49 0,13-25 0,-43 89 0,-7 13 0,0-1 0,0 1 0,1 0 0,0 0 0,0 0 0,0 1 0,1 0 0,-1-1 0,11-7 0,-15 13 0,0 0 0,1 0 0,-1 0 0,0 0 0,1 0 0,-1 0 0,0 0 0,1 0 0,-1 0 0,0 0 0,1 0 0,-1 0 0,1 0 0,-1 0 0,0 0 0,1 0 0,-1 0 0,0 0 0,1 1 0,-1-1 0,0 0 0,0 0 0,1 0 0,-1 1 0,0-1 0,1 0 0,-1 0 0,0 1 0,0-1 0,1 0 0,-1 0 0,0 1 0,0-1 0,0 0 0,0 1 0,1-1 0,-1 0 0,0 1 0,0-1 0,0 0 0,0 1 0,0-1 0,0 0 0,0 1 0,3 19 0,-3-18 0,1 24-1365,-1 0-5461</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02.982"/>
    </inkml:context>
    <inkml:brush xml:id="br0">
      <inkml:brushProperty name="width" value="0.05" units="cm"/>
      <inkml:brushProperty name="height" value="0.05" units="cm"/>
    </inkml:brush>
  </inkml:definitions>
  <inkml:trace contextRef="#ctx0" brushRef="#br0">627 83 24575,'-2'-1'0,"0"1"0,0-1 0,0 1 0,0-1 0,0 0 0,1 0 0,-1 0 0,0 0 0,0-1 0,-1 0 0,-11-7 0,-5 2 0,1 1 0,-1 0 0,0 2 0,0 0 0,-29-1 0,-100 4 0,-1-1 0,124 1 0,0-2 0,1-1 0,0-1 0,-28-10 0,50 18 0,5 5 0,7 11 0,-8-17 0,5 14 0,0 1 0,0-1 0,-1 1 0,-1 0 0,2 20 0,8 89 0,-4-22 0,-7-81 0,-2-1 0,2 0 0,0 0 0,2-1 0,10 28 0,-14-43 0,1-1 0,0 0 0,0 1 0,0-1 0,1-1 0,0 1 0,-1 0 0,2-1 0,-1 0 0,0 0 0,1 0 0,0 0 0,0-1 0,0 1 0,0-2 0,1 1 0,-1 0 0,1-1 0,-1 0 0,12 2 0,-7-2-227,0 0-1,1-1 1,-1-1-1,1 0 1,17-2-1,-4-2-6598</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03.375"/>
    </inkml:context>
    <inkml:brush xml:id="br0">
      <inkml:brushProperty name="width" value="0.05" units="cm"/>
      <inkml:brushProperty name="height" value="0.05" units="cm"/>
    </inkml:brush>
  </inkml:definitions>
  <inkml:trace contextRef="#ctx0" brushRef="#br0">72 44 24575,'-2'-2'0,"-28"-25"0,28 25 0,0 1 0,0-1 0,1 1 0,-2 0 0,1 0 0,0 0 0,0 0 0,0 0 0,0 0 0,-1 0 0,1 1 0,0-1 0,-5 0 0,7 1 0,0 0 0,0 0 0,-1 0 0,1 0 0,0 1 0,0-1 0,-1 0 0,1 0 0,0 0 0,0 0 0,-1 0 0,1 0 0,0 0 0,0 0 0,0 1 0,-1-1 0,1 0 0,0 0 0,0 0 0,0 0 0,0 1 0,-1-1 0,1 0 0,0 0 0,0 0 0,0 1 0,0-1 0,0 0 0,0 0 0,0 1 0,-1-1 0,1 0 0,0 0 0,0 1 0,0-1 0,4 12 0,11 12 0,-14-22 0,19 24 0,1 0 0,1-1 0,2-1 0,0-2 0,1 0 0,2-2 0,0 0 0,1-2 0,32 16 0,-23-16 0,1-2 0,0-1 0,1-2 0,0-2 0,1-2 0,0-1 0,45 3 0,-67-10 0,0-1 0,0 0 0,0-2 0,0 0 0,0-1 0,0 0 0,-1-2 0,0 0 0,0-1 0,0 0 0,0-2 0,-1 0 0,0-1 0,-1 0 0,0-1 0,0-1 0,-1 0 0,-1-1 0,0-1 0,-1 0 0,0-1 0,11-16 0,-13 18 0,-1-1 0,-1 0 0,0 0 0,0-1 0,-2 0 0,7-17 0,-12 20-1365</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05.992"/>
    </inkml:context>
    <inkml:brush xml:id="br0">
      <inkml:brushProperty name="width" value="0.05" units="cm"/>
      <inkml:brushProperty name="height" value="0.05" units="cm"/>
    </inkml:brush>
  </inkml:definitions>
  <inkml:trace contextRef="#ctx0" brushRef="#br0">5190 3493 24575,'-4'0'0,"0"0"0,0 0 0,0 1 0,0-1 0,0 1 0,1 0 0,-1 0 0,0 1 0,1-1 0,-1 1 0,-3 1 0,6-2 0,0 0 0,0 0 0,0 0 0,0 0 0,0 0 0,0 0 0,0 0 0,1 0 0,-1 0 0,0 0 0,1 0 0,-1 1 0,1-1 0,-1 0 0,1 0 0,-1 1 0,1-1 0,0 0 0,0 0 0,0 1 0,0-1 0,0 0 0,0 1 0,0-1 0,0 0 0,0 1 0,0-1 0,1 0 0,-1 1 0,1-1 0,-1 0 0,1 0 0,-1 0 0,1 1 0,0-1 0,1 1 0,10 15 0,-10-15 0,0 0 0,-1 1 0,1-1 0,0 1 0,-1 0 0,1-1 0,1 6 0,-3-7 0,0 0 0,0 1 0,0-1 0,0 0 0,0 0 0,0 0 0,0 0 0,0 1 0,-1-1 0,1 0 0,0 0 0,-1 0 0,1 0 0,-1 0 0,1 0 0,-1 0 0,0 0 0,1 0 0,-1 0 0,0 0 0,0 0 0,0 0 0,1 0 0,-1-1 0,-1 2 0,-8 5 0,0 0 0,0-1 0,0 0 0,0-1 0,-1 0 0,-18 6 0,-74 16 0,58-17 0,-64 17 0,-191 22 0,-417-13-653,585-31 493,-541-1-1615,0-55 1475,457 20 429,-229-66 0,279 49-181,-303-132 0,373 135-93,1-5 0,3-4-1,2-3 1,-113-96 0,157 112 39,2-2 0,2-2 0,-55-75 0,71 82 59,2-2 0,1 0 0,2-2 0,2 0 0,-18-59 0,21 44 47,3-1 0,2-1 0,2 0 0,3 0 0,4-108 0,8 87 0,3 1 0,3 0 0,41-137 0,-14 99 0,97-200 0,90-85 0,-65 160 48,20-32 2601,-171 259-2504,-1 0 0,-1-1 1,0-1-1,-1 1 0,4-19 1,-9 31-128,-2 1 1,1-1 0,0 1-1,-1-1 1,1 0 0,-1 1-1,0-1 1,0 0 0,-1 1-1,1-1 1,-1 1 0,1-1-1,-1 1 1,0-1 0,-1 1-1,1-1 1,-1 1 0,1 0-1,-1 0 1,0 0 0,0 0-1,0 0 1,-1 0 0,1 0-1,-1 1 1,1-1 0,-1 1 0,0 0-1,0 0 1,0 0 0,-5-3-1,-39-16-1383,36 17-5461</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06.874"/>
    </inkml:context>
    <inkml:brush xml:id="br0">
      <inkml:brushProperty name="width" value="0.05" units="cm"/>
      <inkml:brushProperty name="height" value="0.05" units="cm"/>
    </inkml:brush>
  </inkml:definitions>
  <inkml:trace contextRef="#ctx0" brushRef="#br0">13 565 24575,'-13'23'0,"13"-16"0,10-17 0,108-121 0,-44 51 0,226-274 0,-299 353 0,-1-1 0,1 1 0,0 0 0,0-1 0,0 1 0,1 0 0,-1 0 0,0 0 0,0 0 0,1 0 0,-1 0 0,0 0 0,1 0 0,-1 1 0,1-1 0,-1 0 0,1 1 0,-1-1 0,1 1 0,0 0 0,2-1 0,-2 2 0,1 0 0,-1 0 0,1 0 0,-1 0 0,0 0 0,0 1 0,0-1 0,0 1 0,0-1 0,0 1 0,0 0 0,3 3 0,20 23 0,-1 0 0,-2 1 0,34 59 0,-26-32 0,31 83 0,-43-91 118,-1 0-612,3-2-1,30 54 1,-43-89-6332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34.974"/>
    </inkml:context>
    <inkml:brush xml:id="br0">
      <inkml:brushProperty name="width" value="0.05" units="cm"/>
      <inkml:brushProperty name="height" value="0.05" units="cm"/>
    </inkml:brush>
  </inkml:definitions>
  <inkml:trace contextRef="#ctx0" brushRef="#br0">844 15 24575,'-37'-7'0,"4"0"0,7 6 0,0 2 0,0 0 0,1 1 0,-1 2 0,1 1 0,0 0 0,0 2 0,0 1 0,-36 17 0,20-4 0,0 1 0,1 1 0,1 3 0,-51 44 0,66-49 0,1 0 0,1 2 0,1 1 0,1 1 0,1 0 0,1 1 0,1 1 0,-15 36 0,25-49 0,1 2 0,1-1 0,0 0 0,1 1 0,1 0 0,0 0 0,2 0 0,-1 0 0,2 1 0,0-1 0,1 0 0,1 0 0,0 0 0,1 0 0,1 0 0,0 0 0,13 28 0,-8-27 0,1-1 0,0 1 0,1-2 0,1 0 0,1 0 0,0-1 0,1 0 0,0-1 0,1-1 0,1 0 0,-1-2 0,2 1 0,0-2 0,0 0 0,23 8 0,-8-5 0,1-2 0,0-1 0,1-1 0,-1-2 0,1-2 0,1 0 0,60-4 0,-56-3 0,0-2 0,-1-2 0,1-1 0,-1-2 0,-1-2 0,0-1 0,-1-2 0,0-2 0,-1-1 0,-1-1 0,-1-2 0,38-32 0,-48 33 0,0 0 0,-2-2 0,-1 0 0,0-1 0,-2-1 0,-1-1 0,17-31 0,-24 34 0,0 1 0,-1-1 0,-2-1 0,0 0 0,-1 0 0,-1 0 0,-2-1 0,0 1 0,-1-42 0,-2 52 0,-1 1 0,0-1 0,-1 1 0,0-1 0,-1 1 0,-1 0 0,0 0 0,0 0 0,-1 1 0,-1 0 0,0-1 0,0 2 0,-1-1 0,-1 1 0,0 0 0,0 1 0,0 0 0,-1 0 0,-1 1 0,0 0 0,0 0 0,0 1 0,-1 1 0,0 0 0,0 0 0,-1 1 0,-17-5 0,1 1 86,0 2-1,-1 0 0,-37-2 1,-87 2-1793,81 7-5119</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08.971"/>
    </inkml:context>
    <inkml:brush xml:id="br0">
      <inkml:brushProperty name="width" value="0.05" units="cm"/>
      <inkml:brushProperty name="height" value="0.05" units="cm"/>
    </inkml:brush>
  </inkml:definitions>
  <inkml:trace contextRef="#ctx0" brushRef="#br0">562 88 24575,'0'-9'0,"0"3"0,0 0 0,0 0 0,0 1 0,1-1 0,0 0 0,3-11 0,-3 15 0,0 0 0,0 0 0,0 1 0,1-1 0,-1 1 0,0-1 0,1 1 0,-1-1 0,1 1 0,-1 0 0,1 0 0,0 0 0,-1 0 0,1 0 0,0 0 0,0 0 0,0 0 0,0 1 0,-1-1 0,1 1 0,0-1 0,0 1 0,0 0 0,4 0 0,5-1 0,1 2 0,-1 0 0,1 0 0,-1 1 0,1 0 0,-1 1 0,0 0 0,0 1 0,0 0 0,-1 1 0,1 0 0,15 11 0,2 3 0,-1 1 0,-1 1 0,25 27 0,-30-27 0,-1 1 0,-2 1 0,0 1 0,-1 0 0,-2 2 0,0-1 0,-2 2 0,-1 0 0,-1 0 0,-1 1 0,8 39 0,-13-41 0,-1 1 0,-1-1 0,-1 1 0,-2 0 0,-1 0 0,0 0 0,-3 0 0,0-1 0,-1 1 0,-2-1 0,0 0 0,-19 40 0,6-25 0,-1-1 0,-3-1 0,-48 62 0,28-49 0,-92 83 0,128-128 0,-307 291 0,265-244 0,3 1 0,2 3 0,-71 120 0,87-122 0,2 1 0,-29 89 0,46-113 0,1 1 0,2 1 0,1-1 0,2 1 0,1 0 0,2 35 0,2-54 0,1 0 0,0-1 0,1 0 0,1 1 0,0-1 0,2 0 0,-1-1 0,2 0 0,15 28 0,-9-23 0,1-1 0,1 0 0,1-1 0,0 0 0,1-2 0,21 16 0,8 0 0,1-2 0,1-2 0,1-2 0,101 35 0,428 100 0,-481-137 0,1085 286-737,-1153-301 737,382 104 0,5-36 0,-404-75 8,10 3 96,0-2 0,1-1 1,-1 0-1,0-2 0,1 0 0,25-6 0,-47 7-104,-1 0 0,1 0 0,-1 0 0,0 0 0,1 0 0,-1 0 0,1 0 0,-1-1 0,0 1 0,1 0 0,-1 0 0,1 0 0,-1 0 0,0-1 0,1 1 0,-1 0 0,0-1 0,1 1 0,-1 0 0,0 0 0,1-1 0,-1 1 0,0-1 0,0 1 0,0 0 0,1-1 0,-9-7 0,-34-6 0,18 6 0,12 0-1365,2 1-5461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09.310"/>
    </inkml:context>
    <inkml:brush xml:id="br0">
      <inkml:brushProperty name="width" value="0.05" units="cm"/>
      <inkml:brushProperty name="height" value="0.05" units="cm"/>
    </inkml:brush>
  </inkml:definitions>
  <inkml:trace contextRef="#ctx0" brushRef="#br0">239 41 24575,'-42'-38'0,"43"38"0,-1 0 0,0 0 0,0 0 0,0 0 0,0 0 0,0 0 0,0 0 0,0 0 0,0 0 0,0 0 0,0 0 0,0 0 0,0 0 0,0 0 0,0 0 0,0 0 0,0 0 0,0-1 0,0 1 0,0 0 0,0 0 0,0 0 0,1 0 0,-1 0 0,0 0 0,0 0 0,0 0 0,0 0 0,0 0 0,0 0 0,0 0 0,0 0 0,0 0 0,0 0 0,0 0 0,0 0 0,0 0 0,0 0 0,0 0 0,0 0 0,0 0 0,0-1 0,0 1 0,0 0 0,0 0 0,0 0 0,0 0 0,0 0 0,0 0 0,0 0 0,0 0 0,9 2 0,12 7 0,40 23 0,-2 2 0,102 78 0,-153-105 0,0 0 0,0 0 0,-1 1 0,0 0 0,0 1 0,6 9 0,-12-16 0,0 0 0,1 0 0,-1 1 0,0-1 0,-1 0 0,1 1 0,0-1 0,-1 0 0,1 1 0,-1-1 0,0 1 0,0-1 0,0 1 0,0-1 0,0 1 0,0-1 0,-1 1 0,1-1 0,-1 0 0,0 1 0,0-1 0,0 0 0,0 1 0,0-1 0,0 0 0,0 0 0,-1 0 0,1 0 0,-1 0 0,0 0 0,1-1 0,-3 3 0,-4 2 0,0 0 0,-1-1 0,1 0 0,-1 0 0,0 0 0,0-1 0,-12 3 0,-72 17 0,72-20 0,-248 39-1365,178-32-5461</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35.890"/>
    </inkml:context>
    <inkml:brush xml:id="br0">
      <inkml:brushProperty name="width" value="0.05" units="cm"/>
      <inkml:brushProperty name="height" value="0.05" units="cm"/>
    </inkml:brush>
  </inkml:definitions>
  <inkml:trace contextRef="#ctx0" brushRef="#br0">169 5 24575,'-1'0'0,"1"-1"0,0 1 0,0 0 0,-1 0 0,1-1 0,0 1 0,0 0 0,-1-1 0,1 1 0,0 0 0,-1 0 0,1 0 0,0-1 0,-1 1 0,1 0 0,0 0 0,-1 0 0,1 0 0,-1 0 0,1 0 0,0 0 0,-1 0 0,1 0 0,-1 0 0,1 0 0,0 0 0,-1 0 0,-16 1 0,13-1 0,-1 0 0,-1 0 0,1 1 0,0-1 0,0 1 0,0 0 0,0 1 0,-1-1 0,-4 3 0,9-3 0,-1 1 0,0-1 0,0 0 0,1 1 0,-1 0 0,1-1 0,0 1 0,-1 0 0,1 0 0,0 0 0,0 0 0,0 0 0,0 0 0,0 0 0,1 0 0,-1 0 0,0 0 0,1 0 0,0 1 0,0-1 0,-1 0 0,2 3 0,-3 99 0,-4 43 0,-25 77 275,10-87-1915,17-109-5186</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36.305"/>
    </inkml:context>
    <inkml:brush xml:id="br0">
      <inkml:brushProperty name="width" value="0.05" units="cm"/>
      <inkml:brushProperty name="height" value="0.05" units="cm"/>
    </inkml:brush>
  </inkml:definitions>
  <inkml:trace contextRef="#ctx0" brushRef="#br0">1 332 24575,'0'-1'0,"0"0"0,1 1 0,-1-1 0,0 0 0,1 1 0,-1-1 0,1 0 0,-1 1 0,1-1 0,-1 1 0,1-1 0,-1 1 0,1-1 0,-1 1 0,1 0 0,0-1 0,-1 1 0,1 0 0,0-1 0,0 1 0,-1 0 0,1 0 0,0-1 0,-1 1 0,1 0 0,0 0 0,0 0 0,27-3 0,-25 3 0,96-5 0,61-5 0,-129 6 0,0-1 0,0-2 0,32-11 0,-58 17 0,1-1 0,-1 0 0,0-1 0,1 1 0,-1-1 0,0 0 0,7-6 0,-11 7 0,1 1 0,-1-1 0,0 0 0,0 1 0,0-1 0,0 0 0,0 1 0,0-1 0,0 0 0,0 0 0,-1 0 0,1 0 0,-1 0 0,0 0 0,1 0 0,-1 0 0,0 0 0,0 1 0,0-1 0,0 0 0,-1 0 0,1 0 0,0 0 0,-1 0 0,0-2 0,-10-26 0,-15-32 0,-9-23 0,29 70 0,8 35 0,-1-13 0,1 12 6,23 218 328,-23-198-675,-2-1 0,-2 0 0,-1 0 0,-11 46 0,8-58-6485</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36.734"/>
    </inkml:context>
    <inkml:brush xml:id="br0">
      <inkml:brushProperty name="width" value="0.05" units="cm"/>
      <inkml:brushProperty name="height" value="0.05" units="cm"/>
    </inkml:brush>
  </inkml:definitions>
  <inkml:trace contextRef="#ctx0" brushRef="#br0">69 189 24575,'4'-17'0,"1"16"0,-2 11 0,0 11 0,-1 0 0,-1 1 0,-1 0 0,-1-1 0,-1 1 0,-8 33 0,0-12 0,-2-1 0,-22 49 0,25-75 0,9-16 0,0 0 0,0 0 0,0 1 0,0-1 0,0 0 0,0 0 0,0 0 0,-1 0 0,1 0 0,0 0 0,0 0 0,0 0 0,0 0 0,0 0 0,-1 1 0,1-1 0,0 0 0,0 0 0,0 0 0,0 0 0,0 0 0,-1 0 0,1 0 0,0 0 0,0 0 0,0 0 0,0 0 0,-1-1 0,1 1 0,0 0 0,0 0 0,0 0 0,0 0 0,0 0 0,0 0 0,-1 0 0,1 0 0,0 0 0,0 0 0,0 0 0,0-1 0,0 1 0,0 0 0,0 0 0,-1 0 0,1 0 0,0-3 0,-1 1 0,0-1 0,1 1 0,0 0 0,0-1 0,-1 1 0,1-1 0,1 1 0,-1-1 0,1-3 0,6-30 0,2 0 0,25-64 0,42-64 0,-62 137 0,1 1 0,20-27 0,-29 45 0,1 0 0,0 0 0,0 1 0,0 0 0,1 0 0,-1 1 0,2 0 0,-1 1 0,1-1 0,11-4 0,-18 9 0,0 0 0,0 1 0,1-1 0,-1 0 0,1 1 0,-1-1 0,0 1 0,1 0 0,-1-1 0,1 1 0,-1 1 0,1-1 0,-1 0 0,1 0 0,-1 1 0,1 0 0,-1-1 0,0 1 0,1 0 0,-1 0 0,0 0 0,0 1 0,0-1 0,0 0 0,0 1 0,0-1 0,0 1 0,0 0 0,-1 0 0,1-1 0,0 1 0,-1 0 0,0 1 0,1-1 0,-1 0 0,1 3 0,3 7 0,-1 0 0,0 0 0,0 0 0,-1 0 0,2 24 0,0 20 0,-2 0 0,-2 0 0,-3 0 0,-16 102 0,17-153 13,1 1-151,-2 0 1,1 1-1,-1-1 0,1 0 0,-2 0 0,1 0 0,-1 0 1,0-1-1,-6 10 0,-1-4-6688</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37.122"/>
    </inkml:context>
    <inkml:brush xml:id="br0">
      <inkml:brushProperty name="width" value="0.05" units="cm"/>
      <inkml:brushProperty name="height" value="0.05" units="cm"/>
    </inkml:brush>
  </inkml:definitions>
  <inkml:trace contextRef="#ctx0" brushRef="#br0">36 302 24575,'0'-2'0,"-1"0"0,1 0 0,-1 0 0,0 0 0,0 0 0,1 0 0,-1 1 0,0-1 0,-1 0 0,1 0 0,0 1 0,0-1 0,-1 1 0,1-1 0,-1 1 0,-1-1 0,1 0 0,0 0 0,0 0 0,1 0 0,-1 1 0,0-2 0,1 1 0,0 0 0,-3-4 0,4 5 0,0 1 0,0-1 0,0 1 0,0-1 0,0 1 0,0-1 0,0 1 0,0-1 0,0 1 0,0-1 0,1 1 0,-1-1 0,0 1 0,0-1 0,0 1 0,1-1 0,-1 1 0,0-1 0,1 1 0,-1-1 0,0 1 0,1 0 0,-1-1 0,0 1 0,1 0 0,-1-1 0,1 1 0,-1 0 0,1 0 0,-1-1 0,1 1 0,-1 0 0,1 0 0,-1 0 0,1-1 0,0 1 0,24-5 0,-18 4 0,137-20 0,-65 11 0,-1-3 0,134-41 0,-202 50 0,-1 1 0,0-2 0,0 1 0,0-1 0,0 0 0,-1-1 0,9-7 0,-15 11 0,-1 1 0,1 0 0,-1-1 0,0 1 0,1-1 0,-1 0 0,0 1 0,0-1 0,0 0 0,0 0 0,-1 0 0,1 0 0,0 0 0,-1 0 0,1 0 0,-1 0 0,0 0 0,0 0 0,1 0 0,-1 0 0,-1 0 0,1 0 0,0 0 0,0 0 0,-1 0 0,1 0 0,-1 0 0,0 0 0,1 1 0,-1-1 0,0 0 0,0 0 0,0 0 0,-1 1 0,1-1 0,0 1 0,-1-1 0,1 1 0,0-1 0,-1 1 0,-2-2 0,4 3 0,0-1 0,-1 0 0,1 1 0,-1-1 0,0 0 0,1 1 0,-1-1 0,1 1 0,-1-1 0,0 1 0,1-1 0,-1 1 0,0-1 0,0 1 0,0 0 0,1-1 0,-1 1 0,0 0 0,0 0 0,0 0 0,1-1 0,-1 1 0,0 0 0,0 0 0,0 0 0,0 0 0,0 0 0,1 1 0,-1-1 0,0 0 0,0 0 0,0 1 0,1-1 0,-1 0 0,-1 1 0,0 2 0,0-1 0,1 1 0,-1-1 0,1 1 0,-1 0 0,1-1 0,0 1 0,0 0 0,-1 4 0,-81 240 0,41-159-1365,31-69-5461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37.490"/>
    </inkml:context>
    <inkml:brush xml:id="br0">
      <inkml:brushProperty name="width" value="0.05" units="cm"/>
      <inkml:brushProperty name="height" value="0.05" units="cm"/>
    </inkml:brush>
  </inkml:definitions>
  <inkml:trace contextRef="#ctx0" brushRef="#br0">1 211 24575,'0'-12'0,"2"0"0,0 1 0,0-1 0,1 1 0,1-1 0,-1 1 0,9-16 0,-11 26 0,-1 1 0,0-1 0,1 0 0,-1 0 0,0 0 0,1 1 0,-1-1 0,1 0 0,-1 0 0,1 1 0,0-1 0,-1 1 0,1-1 0,0 0 0,-1 1 0,1-1 0,0 1 0,0 0 0,-1-1 0,1 1 0,0 0 0,1-1 0,-1 1 0,-1 0 0,1 1 0,0-1 0,-1 0 0,1 0 0,-1 1 0,1-1 0,0 0 0,-1 1 0,1-1 0,-1 1 0,1-1 0,-1 1 0,1-1 0,-1 1 0,1-1 0,-1 1 0,0 0 0,1-1 0,0 2 0,2 5 0,0 0 0,-1 0 0,3 12 0,-5-19 0,15 67 0,20 73 0,-29-125 0,-1 0 0,2 0 0,0-1 0,1 0 0,0 0 0,20 24 0,-25-35 0,0 1 0,0-1 0,0 0 0,1 0 0,-1 0 0,1 0 0,0 0 0,0-1 0,0 1 0,0-1 0,0 0 0,0-1 0,1 1 0,-1-1 0,0 0 0,1 0 0,-1 0 0,1 0 0,0-1 0,-1 0 0,1 0 0,-1 0 0,1 0 0,0-1 0,-1 0 0,1 0 0,-1 0 0,1-1 0,-1 1 0,0-1 0,0 0 0,0 0 0,0 0 0,0-1 0,0 0 0,6-5 0,1-2 0,-1-1 0,-1 0 0,1 0 0,-2-1 0,0 0 0,0-1 0,-1 1 0,0-2 0,-2 1 0,7-20 0,-2 0 0,-1-1 0,-2 0 0,3-43 0,-8 61 0,-1-1 0,-1 1 0,-2-23 0,1 34 0,0 1 0,0-1 0,0 1 0,0-1 0,-1 1 0,0 0 0,-4-7 0,5 9 0,0 0 0,0 1 0,-1-1 0,1 0 0,-1 1 0,1 0 0,-1-1 0,0 1 0,0 0 0,1 0 0,-1-1 0,0 2 0,0-1 0,0 0 0,0 0 0,0 1 0,-3-2 0,3 2 18,0 0 0,-1 0 0,1 0 0,-1 0 0,1 0 0,0 1 0,-1-1 0,1 1 0,0-1 0,-1 1 0,1 0 0,0 0 0,0 0 0,0 0 0,0 0 0,0 0 0,0 1 0,-2 1 0,0 1-262,-1 0 0,1 0 0,0 0 0,1 1 1,-1 0-1,-3 6 0,-1 4-6582</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37.937"/>
    </inkml:context>
    <inkml:brush xml:id="br0">
      <inkml:brushProperty name="width" value="0.05" units="cm"/>
      <inkml:brushProperty name="height" value="0.05" units="cm"/>
    </inkml:brush>
  </inkml:definitions>
  <inkml:trace contextRef="#ctx0" brushRef="#br0">65 51 24575,'9'-15'0,"-2"4"0,-7 12 0,1-1 0,-1 0 0,1 1 0,-1-1 0,1 0 0,-1 1 0,1-1 0,-1 1 0,0-1 0,1 0 0,-1 1 0,0-1 0,1 1 0,-1-1 0,0 1 0,0 0 0,1-1 0,-1 1 0,0-1 0,0 1 0,0-1 0,0 1 0,0 0 0,0-1 0,0 2 0,4 17 0,0-1 0,-2 1 0,0 0 0,-1 0 0,-4 34 0,-1-15 0,-18 70 0,17-88 0,0-1 0,-2 0 0,0 0 0,-1-1 0,-1 1 0,-19 28 0,28-47 0,0 0 0,0 0 0,0 0 0,0 0 0,0 0 0,0 0 0,0 0 0,0-1 0,0 1 0,0 0 0,0 0 0,0 0 0,0 0 0,0 0 0,0 0 0,0 0 0,0 0 0,0 0 0,0 0 0,0 0 0,0 0 0,0 0 0,0 0 0,0 0 0,0 0 0,-1 0 0,1 0 0,0 0 0,0 0 0,0 0 0,0 0 0,0-1 0,0 1 0,0 0 0,0 0 0,0 0 0,0 0 0,0 0 0,0 0 0,0 0 0,0 0 0,0 0 0,-1 0 0,1 1 0,0-1 0,0 0 0,0 0 0,0 0 0,0 0 0,0 0 0,0 0 0,0 0 0,0 0 0,0 0 0,0 0 0,0 0 0,0 0 0,0 0 0,0 0 0,1-11 0,5-14 0,15-40 0,2 2 0,4 0 0,61-106 0,-78 153 0,22-26 0,-29 38 0,0 1 0,0 0 0,1 0 0,-1 0 0,0 0 0,1 0 0,0 1 0,0 0 0,0-1 0,0 2 0,0-1 0,0 0 0,7-1 0,-9 3 0,0 0 0,0 0 0,0 0 0,1 0 0,-1 1 0,0-1 0,0 1 0,0-1 0,0 1 0,0 0 0,0 0 0,-1 0 0,1 0 0,0 0 0,0 0 0,-1 0 0,1 1 0,0-1 0,-1 1 0,0-1 0,1 1 0,-1-1 0,0 1 0,0 0 0,0 0 0,0 0 0,0 0 0,0-1 0,0 1 0,0 3 0,3 6 0,-1 0 0,0 0 0,3 24 0,-4-11 56,0 1 0,-2-1-1,-1 1 1,-1 0 0,-6 24 0,-33 120-1151,32-138 490,4-12-6221</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38.271"/>
    </inkml:context>
    <inkml:brush xml:id="br0">
      <inkml:brushProperty name="width" value="0.05" units="cm"/>
      <inkml:brushProperty name="height" value="0.05" units="cm"/>
    </inkml:brush>
  </inkml:definitions>
  <inkml:trace contextRef="#ctx0" brushRef="#br0">24 51 24575,'-3'-3'0,"-1"-4"0,-3-1 0,1-1 0,3 0 0,5 2 0,9 2 0,4 2 0,10 4 0,5 2 0,7 1 0,2-1 0,4 0 0,-3-2 0,-8 0-8191</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40.695"/>
    </inkml:context>
    <inkml:brush xml:id="br0">
      <inkml:brushProperty name="width" value="0.05" units="cm"/>
      <inkml:brushProperty name="height" value="0.05" units="cm"/>
    </inkml:brush>
  </inkml:definitions>
  <inkml:trace contextRef="#ctx0" brushRef="#br0">0 55 24575,'1'-2'0,"-1"-1"0,0 0 0,1 0 0,-1 1 0,1-1 0,0 0 0,0 1 0,0-1 0,0 1 0,1-1 0,-1 1 0,1 0 0,-1-1 0,1 1 0,0 0 0,0 0 0,0 0 0,3-3 0,-4 5 0,0-1 0,0 0 0,0 1 0,0-1 0,1 1 0,-1-1 0,0 1 0,0-1 0,0 1 0,1 0 0,-1 0 0,0 0 0,0-1 0,1 1 0,-1 0 0,0 0 0,0 1 0,1-1 0,-1 0 0,0 0 0,0 1 0,0-1 0,1 1 0,-1-1 0,0 1 0,0-1 0,0 1 0,0 0 0,0-1 0,0 1 0,0 0 0,0 0 0,0 0 0,0 0 0,-1 0 0,1 0 0,0 0 0,0 0 0,-1 0 0,1 0 0,0 2 0,2 3 0,-1 0 0,1 0 0,-1 1 0,-1-1 0,1 0 0,-1 1 0,1 8 0,-1 50 0,-1-41 0,-8 132-1365,4-128-5461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38.180"/>
    </inkml:context>
    <inkml:brush xml:id="br0">
      <inkml:brushProperty name="width" value="0.05" units="cm"/>
      <inkml:brushProperty name="height" value="0.05" units="cm"/>
    </inkml:brush>
  </inkml:definitions>
  <inkml:trace contextRef="#ctx0" brushRef="#br0">46 88 24575,'-3'-6'0,"-4"-7"0,-1-5 0,1-2 0,-1 2 0,1 8 0,2 7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38.397"/>
    </inkml:context>
    <inkml:brush xml:id="br0">
      <inkml:brushProperty name="width" value="0.05" units="cm"/>
      <inkml:brushProperty name="height" value="0.05" units="cm"/>
    </inkml:brush>
  </inkml:definitions>
  <inkml:trace contextRef="#ctx0" brushRef="#br0">0 9 24575,'1'0'0,"-1"-1"0,1 0 0,-1 1 0,0-1 0,1 1 0,-1-1 0,1 1 0,-1-1 0,1 1 0,0-1 0,-1 1 0,1 0 0,-1-1 0,1 1 0,0 0 0,-1-1 0,1 1 0,0 0 0,-1 0 0,1 0 0,0 0 0,-1 0 0,2-1 0,6 20 0,-7-16 0,9 37 0,-2 1 0,5 58 0,-9-53 0,18 72 0,-18-101 144,-1-5-647,0 0 0,8 16 0,-4-15-6323</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41.095"/>
    </inkml:context>
    <inkml:brush xml:id="br0">
      <inkml:brushProperty name="width" value="0.05" units="cm"/>
      <inkml:brushProperty name="height" value="0.05" units="cm"/>
    </inkml:brush>
  </inkml:definitions>
  <inkml:trace contextRef="#ctx0" brushRef="#br0">1 205 24575,'-1'-8'0,"1"1"0,0-1 0,1 1 0,0-1 0,0 1 0,1-1 0,0 1 0,0 0 0,0 0 0,1 0 0,0 0 0,1 0 0,0 1 0,0-1 0,0 1 0,0 0 0,1 0 0,0 1 0,1-1 0,-1 1 0,1 0 0,0 1 0,13-9 0,-6 7 0,1-1 0,0 2 0,1 0 0,-1 0 0,1 2 0,0 0 0,0 0 0,0 1 0,18 1 0,-22 1 0,0 0 0,-1 1 0,1 0 0,0 0 0,-1 2 0,1-1 0,-1 1 0,1 1 0,-1 0 0,0 0 0,-1 1 0,1 0 0,13 10 0,-19-12 0,-1-1 0,-1 1 0,1 0 0,0-1 0,-1 1 0,1 0 0,-1 1 0,0-1 0,0 0 0,0 1 0,0-1 0,-1 1 0,0-1 0,1 1 0,-1 0 0,-1 0 0,1-1 0,0 6 0,-1-4 0,0 0 0,-1 0 0,0 0 0,0 0 0,0 0 0,-1 0 0,0 0 0,1 0 0,-2 0 0,1-1 0,0 1 0,-4 4 0,-4 3 0,0 0 0,0 0 0,-1-1 0,0 0 0,-1-1 0,-1 0 0,-25 15 0,19-15 0,0-1 0,0-1 0,-1 0 0,0-2 0,0 0 0,-30 4 0,60-9 0,-1-1 0,1 2 0,-1-1 0,1 2 0,-1-1 0,0 1 0,1 0 0,-2 1 0,10 5 0,99 52 0,-105-54 0,80 40-1365,-70-35-5461</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41.532"/>
    </inkml:context>
    <inkml:brush xml:id="br0">
      <inkml:brushProperty name="width" value="0.05" units="cm"/>
      <inkml:brushProperty name="height" value="0.05" units="cm"/>
    </inkml:brush>
  </inkml:definitions>
  <inkml:trace contextRef="#ctx0" brushRef="#br0">19 207 24575,'15'-44'0,"-14"37"0,1 1 0,0-1 0,0 1 0,0 0 0,1 0 0,0 0 0,0 0 0,1 0 0,-1 0 0,1 1 0,9-10 0,-13 15 0,1-1 0,-1 1 0,1 0 0,-1-1 0,1 1 0,-1 0 0,1-1 0,-1 1 0,1 0 0,-1 0 0,1-1 0,-1 1 0,1 0 0,0 0 0,-1 0 0,1 0 0,-1 0 0,1 0 0,0 0 0,-1 0 0,1 0 0,-1 0 0,1 0 0,0 0 0,-1 0 0,1 0 0,-1 1 0,1-1 0,-1 0 0,1 0 0,-1 1 0,1-1 0,-1 0 0,1 1 0,-1-1 0,1 0 0,-1 1 0,1-1 0,-1 1 0,0-1 0,1 1 0,-1-1 0,0 1 0,1-1 0,-1 1 0,0-1 0,0 1 0,1-1 0,-1 1 0,0 0 0,0-1 0,0 1 0,0 0 0,5 37 0,-5-36 0,0 25 0,-1-1 0,-2 1 0,0 0 0,-2-1 0,-1 0 0,-1 0 0,-1 0 0,-1-1 0,-18 33 0,11-35 0,16-22 0,0-1 0,-1 0 0,1 1 0,0-1 0,-1 0 0,1 0 0,0 1 0,-1-1 0,1 0 0,-1 0 0,1 0 0,0 1 0,-1-1 0,1 0 0,-1 0 0,1 0 0,-1 0 0,1 0 0,0 0 0,-1 0 0,1 0 0,-1 0 0,0 0 0,1-1 0,-1 1 0,1-1 0,-1 1 0,1-1 0,-1 1 0,1-1 0,-1 1 0,1-1 0,0 1 0,-1-1 0,1 1 0,0-1 0,-1 0 0,1 1 0,0-1 0,0 0 0,0 1 0,-1-2 0,0-6 0,0 1 0,1-1 0,-1 1 0,1-1 0,1 0 0,0 1 0,0-1 0,3-9 0,20-62 0,-21 70 0,12-31 0,26-51 0,-33 76 0,0 1 0,1 0 0,1 0 0,0 1 0,1 0 0,18-17 0,-25 27 0,0 0 0,0 0 0,0 0 0,1 1 0,-1-1 0,1 1 0,0 0 0,-1 0 0,1 0 0,0 1 0,5-1 0,-7 1 0,0 1 0,-1 0 0,1 0 0,-1 0 0,1 1 0,-1-1 0,1 1 0,0-1 0,-1 1 0,1 0 0,-1 0 0,0 0 0,1 0 0,-1 0 0,0 0 0,0 1 0,1-1 0,-1 1 0,0 0 0,-1-1 0,1 1 0,0 0 0,2 3 0,0 3 0,1-1 0,-1 1 0,0 0 0,-1 0 0,1 1 0,-2-1 0,1 1 0,-1-1 0,1 18 0,0 9 0,-3 41 0,0-53 0,0 29 187,1-22-704,-1 0-1,-8 55 1,4-69-6309</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42.295"/>
    </inkml:context>
    <inkml:brush xml:id="br0">
      <inkml:brushProperty name="width" value="0.05" units="cm"/>
      <inkml:brushProperty name="height" value="0.05" units="cm"/>
    </inkml:brush>
  </inkml:definitions>
  <inkml:trace contextRef="#ctx0" brushRef="#br0">25 304 24575,'-7'-7'0,"-9"-9"0,16 16 0,0-1 0,-1 1 0,1-1 0,0 1 0,0-1 0,0 1 0,0-1 0,0 0 0,-1 1 0,1-1 0,0 1 0,0-1 0,0 1 0,0-1 0,1 0 0,-1 1 0,0-1 0,0 1 0,0-1 0,0 1 0,1-1 0,-1 1 0,0-1 0,0 1 0,1-1 0,-1 1 0,0-1 0,1 1 0,-1-1 0,1 1 0,-1 0 0,0-1 0,1 1 0,0-1 0,4-2 0,1 0 0,-1 0 0,0 0 0,1 0 0,0 1 0,-1 0 0,1 1 0,9-3 0,55-4 0,-26 4 0,-35 3 0,57-8 0,110-30 0,-174 38 0,0 1 0,0-1 0,0 1 0,0-1 0,0 0 0,-1 0 0,1 0 0,0 0 0,0 0 0,-1 0 0,1 0 0,0-1 0,-1 1 0,1-1 0,-1 1 0,0-1 0,0 1 0,1-1 0,-1 0 0,0 0 0,0 1 0,0-1 0,-1 0 0,1 0 0,0 0 0,-1 0 0,1 0 0,-1 0 0,0 0 0,0 0 0,0 0 0,0 0 0,0 0 0,0 0 0,0 0 0,-1 0 0,1 0 0,-1 0 0,1 0 0,-1 0 0,0 0 0,-1-3 0,4 27 0,0 0 0,-3 29 0,1-51 0,-2 27 0,0-1 0,-3 0 0,0 0 0,-1 0 0,-2 0 0,0-1 0,-16 32 0,27-65 0,-1 1 0,0-1 0,0 0 0,1-11 0,4-18 0,3 3 0,41-121 0,-44 137 0,1 0 0,1 1 0,1 0 0,0 1 0,2 0 0,16-19 0,-26 33 0,0-1 0,0 1 0,0 0 0,1 0 0,-1 0 0,1 0 0,-1 0 0,1 1 0,0-1 0,-1 1 0,1 0 0,0 0 0,0 0 0,0 0 0,0 0 0,0 0 0,4 1 0,-5 0 0,1 0 0,0 1 0,-1 0 0,0 0 0,1-1 0,-1 1 0,1 1 0,-1-1 0,0 0 0,0 0 0,0 1 0,0 0 0,0-1 0,0 1 0,0 0 0,0 0 0,-1 0 0,1 0 0,-1 0 0,3 4 0,3 6 0,-1 0 0,-1 0 0,0 0 0,0 1 0,-1 0 0,-1 0 0,0 0 0,2 18 0,-4-21 0,-1 0 0,1 0 0,-2 0 0,1 1 0,-1-1 0,-1 0 0,0 0 0,0-1 0,-1 1 0,0 0 0,-8 14 0,3-15 0,8-18 0,6-21 0,1 11 0,0 1 0,2 1 0,0-1 0,1 1 0,0 1 0,1 0 0,1 0 0,1 1 0,28-26 0,-39 39 0,1 0 0,0 0 0,0 0 0,0 0 0,0 0 0,0 1 0,1-1 0,-1 1 0,0 0 0,1 0 0,-1 0 0,1 0 0,-1 1 0,1-1 0,-1 1 0,1 0 0,-1 0 0,1 0 0,0 1 0,-1-1 0,1 1 0,-1 0 0,0 0 0,1 0 0,-1 0 0,0 1 0,1-1 0,-1 1 0,0 0 0,0 0 0,0 0 0,-1 0 0,1 1 0,0-1 0,-1 1 0,0-1 0,1 1 0,-1 0 0,0 0 0,-1 0 0,4 6 0,0 2 0,-1 1 0,0 1 0,-1-1 0,0 1 0,-1-1 0,-1 1 0,1 15 0,-2 8 0,-5 46 0,-7-8-1365,4-44-5461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42.975"/>
    </inkml:context>
    <inkml:brush xml:id="br0">
      <inkml:brushProperty name="width" value="0.05" units="cm"/>
      <inkml:brushProperty name="height" value="0.05" units="cm"/>
    </inkml:brush>
  </inkml:definitions>
  <inkml:trace contextRef="#ctx0" brushRef="#br0">25 15 24575,'3'-3'0,"1"-4"0,-1 2 0,0 5 0,-1 6 0,-3 4 0,-2 6 0,-4 4 0,1 3 0,0 2 0,1-1 0,-1-2 0,1-4-8191</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43.747"/>
    </inkml:context>
    <inkml:brush xml:id="br0">
      <inkml:brushProperty name="width" value="0.05" units="cm"/>
      <inkml:brushProperty name="height" value="0.05" units="cm"/>
    </inkml:brush>
  </inkml:definitions>
  <inkml:trace contextRef="#ctx0" brushRef="#br0">17 427 24575,'0'0'0,"-1"0"0,0 0 0,0 0 0,1 0 0,-1 0 0,0 0 0,1 1 0,-1-1 0,0 0 0,1 0 0,-1 1 0,1-1 0,-1 0 0,0 1 0,1-1 0,-1 1 0,1-1 0,-1 1 0,1-1 0,-1 1 0,1-1 0,0 1 0,-1-1 0,1 1 0,0 0 0,-1-1 0,1 1 0,0 0 0,0-1 0,-1 1 0,1 0 0,0-1 0,0 1 0,0 0 0,0-1 0,0 1 0,0 0 0,0-1 0,0 2 0,7 35 0,-3-20 0,0 23 0,-2 63 0,8-162 0,1 5 0,4-62 0,-5 28 0,40-158 0,-32 197 0,-17 47 0,-1 0 0,1 1 0,0-1 0,0 0 0,0 0 0,0 1 0,0-1 0,1 1 0,-1-1 0,0 1 0,1-1 0,-1 1 0,1 0 0,-1 0 0,1 0 0,0 0 0,-1 0 0,1 0 0,0 0 0,0 0 0,0 1 0,0-1 0,2 0 0,-3 2 0,1-1 0,-1 1 0,1 0 0,-1 0 0,1-1 0,-1 1 0,1 0 0,-1 0 0,0 0 0,1 0 0,-1 1 0,0-1 0,0 0 0,0 0 0,0 1 0,0-1 0,0 1 0,0-1 0,0 1 0,-1-1 0,1 3 0,15 40 0,-13-36 0,14 52 0,-3 0 0,-3 1 0,-2 1 0,2 112 0,-11-173 0,0 20 0,0-21 0,0 1 0,0 0 0,0-1 0,0 1 0,0-1 0,0 1 0,0-1 0,0 1 0,0 0 0,0-1 0,1 1 0,-1-1 0,0 1 0,0-1 0,1 1 0,-1-1 0,0 1 0,0-1 0,1 1 0,-1-1 0,1 1 0,-1-1 0,0 0 0,2 1 0,-1-3 0,0-1 0,1 1 0,-1-1 0,0 0 0,0 0 0,-1 1 0,1-1 0,0 0 0,-1 0 0,0-3 0,1 0 0,0 4 0,40-167 0,-36 152 0,1 0 0,1 1 0,1 0 0,0 1 0,1 0 0,0 0 0,22-25 0,-29 37 0,1 0 0,0 0 0,0 1 0,0-1 0,0 1 0,0 0 0,0 0 0,1 0 0,-1 0 0,1 1 0,0-1 0,-1 1 0,1 0 0,6-1 0,-8 2 0,0 0 0,0 0 0,0 1 0,0-1 0,0 0 0,0 1 0,0 0 0,0-1 0,0 1 0,-1 0 0,1 0 0,0 0 0,0 0 0,-1 0 0,1 0 0,-1 1 0,1-1 0,-1 0 0,0 1 0,1 0 0,-1-1 0,0 1 0,0-1 0,0 1 0,0 0 0,0 0 0,0 0 0,-1 0 0,1 0 0,0 1 0,3 11 0,-1 1 0,0-1 0,0 0 0,0 23 0,-4 61 0,0-54 0,-2 125-1365,3-151-5461</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44.150"/>
    </inkml:context>
    <inkml:brush xml:id="br0">
      <inkml:brushProperty name="width" value="0.05" units="cm"/>
      <inkml:brushProperty name="height" value="0.05" units="cm"/>
    </inkml:brush>
  </inkml:definitions>
  <inkml:trace contextRef="#ctx0" brushRef="#br0">1 84 24575,'0'-22'0,"0"20"0,0 13 0,0 12 0,1-1 0,2 0 0,5 25 0,-5-35 0,1 1 0,0-1 0,0 0 0,1-1 0,1 1 0,0-1 0,7 11 0,-11-19 0,0 0 0,1-1 0,-1 1 0,0 0 0,1-1 0,-1 0 0,1 0 0,0 0 0,0 0 0,0 0 0,0 0 0,0-1 0,0 0 0,0 1 0,1-1 0,-1 0 0,0-1 0,1 1 0,-1 0 0,1-1 0,-1 0 0,1 0 0,-1 0 0,1 0 0,-1-1 0,0 1 0,1-1 0,-1 0 0,1 0 0,-1 0 0,0 0 0,0-1 0,0 1 0,4-3 0,1-1 0,-1 0 0,0 0 0,0-1 0,0 1 0,0-2 0,-1 1 0,0-1 0,-1 1 0,0-2 0,0 1 0,0 0 0,5-13 0,-5 6 0,0-1 0,-1 1 0,0-1 0,2-24 0,-5 29 0,-1 0 0,0 1 0,0-1 0,-1 0 0,0 0 0,0 1 0,-1-1 0,-4-11 0,6 20 8,0 0-1,-1 0 1,1 0 0,0 0-1,-1 0 1,1 0-1,0 0 1,-1 0 0,0 0-1,1 0 1,-1 0-1,1 0 1,-1 1-1,0-1 1,0 0 0,1 0-1,-1 0 1,0 1-1,0-1 1,0 1 0,0-1-1,0 0 1,0 1-1,0 0 1,0-1-1,0 1 1,0 0 0,0-1-1,0 1 1,0 0-1,-1 0 1,1 0 0,0 0-1,0 0 1,0 0-1,0 0 1,0 0 0,0 1-1,0-1 1,0 0-1,0 1 1,0-1-1,0 0 1,-2 2 0,0 0-151,0 0 1,0 1 0,0-1 0,0 1-1,0 0 1,1 0 0,-1 0 0,1 0 0,0 0-1,0 0 1,-3 7 0,0 5-6684</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44.489"/>
    </inkml:context>
    <inkml:brush xml:id="br0">
      <inkml:brushProperty name="width" value="0.05" units="cm"/>
      <inkml:brushProperty name="height" value="0.05" units="cm"/>
    </inkml:brush>
  </inkml:definitions>
  <inkml:trace contextRef="#ctx0" brushRef="#br0">0 92 24575,'6'-48'0,"-6"45"0,1 0 0,-1 0 0,1 0 0,0 0 0,1 0 0,-1 0 0,0 0 0,1 0 0,-1 1 0,1-1 0,0 1 0,4-5 0,-6 7 0,0-1 0,1 1 0,-1 0 0,0 0 0,1 0 0,-1-1 0,0 1 0,1 0 0,-1 0 0,1 0 0,-1 0 0,0 0 0,1 0 0,-1 0 0,1-1 0,-1 1 0,0 0 0,1 1 0,-1-1 0,1 0 0,-1 0 0,0 0 0,1 0 0,-1 0 0,1 0 0,-1 0 0,0 1 0,1-1 0,-1 0 0,1 1 0,8 12 0,1 19 0,-2 20 0,-3 0 0,-2 0 0,-6 89 0,-8-43-157,8-73-1051,0-7-5618</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44.815"/>
    </inkml:context>
    <inkml:brush xml:id="br0">
      <inkml:brushProperty name="width" value="0.05" units="cm"/>
      <inkml:brushProperty name="height" value="0.05" units="cm"/>
    </inkml:brush>
  </inkml:definitions>
  <inkml:trace contextRef="#ctx0" brushRef="#br0">0 86 24575,'8'-18'0,"-5"11"0,0 0 0,0 1 0,0-1 0,1 1 0,0 0 0,0 0 0,1 0 0,7-7 0,-12 12 0,1 1 0,-1 0 0,0 0 0,1-1 0,-1 1 0,1 0 0,-1 0 0,0-1 0,1 1 0,-1 0 0,1 0 0,-1 0 0,1 0 0,-1 0 0,0 0 0,1 0 0,-1 0 0,1 0 0,-1 0 0,1 0 0,-1 0 0,0 0 0,1 0 0,-1 0 0,1 0 0,-1 1 0,1-1 0,-1 0 0,1 1 0,8 12 0,0 21 0,1 100 0,-6-56 0,5 114-1365,-9-169-5461</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45.156"/>
    </inkml:context>
    <inkml:brush xml:id="br0">
      <inkml:brushProperty name="width" value="0.05" units="cm"/>
      <inkml:brushProperty name="height" value="0.05" units="cm"/>
    </inkml:brush>
  </inkml:definitions>
  <inkml:trace contextRef="#ctx0" brushRef="#br0">7 360 24575,'0'0'0,"0"0"0,0 0 0,-1 0 0,1 0 0,0 1 0,0-1 0,-1 0 0,1 0 0,0 0 0,0 0 0,0-1 0,-1 1 0,1 0 0,0 0 0,0 0 0,-1 0 0,1 0 0,0 0 0,0 0 0,0 0 0,-1 0 0,1-1 0,0 1 0,0 0 0,0 0 0,0 0 0,-1 0 0,1 0 0,0-1 0,0 1 0,0 0 0,0 0 0,0 0 0,0-1 0,-1 1 0,1 0 0,0 0 0,0-1 0,0 1 0,0 0 0,0 0 0,0 0 0,0-1 0,0 1 0,0 0 0,0 0 0,0-1 0,0 1 0,0 0 0,0 0 0,0 0 0,1-1 0,-1 1 0,0 0 0,0 0 0,0-1 0,0 1 0,0 0 0,1 0 0,10-12 0,6 5 0,0 1 0,0 1 0,1 0 0,0 1 0,35-3 0,-25 4 0,62-4 0,-62 7 0,1-3 0,36-6 0,-64 9 0,0 0 0,0 0 0,0 0 0,0-1 0,0 1 0,0 0 0,0 0 0,0-1 0,0 1 0,0-1 0,0 1 0,0-1 0,-1 1 0,1-1 0,0 0 0,0 1 0,0-1 0,-1 0 0,1 1 0,0-1 0,-1 0 0,1 0 0,-1 0 0,2-1 0,-2 1 0,-1 0 0,1 0 0,0 1 0,0-1 0,0 0 0,-1 0 0,1 1 0,0-1 0,-1 0 0,1 1 0,-1-1 0,1 0 0,-1 1 0,1-1 0,-1 1 0,1-1 0,-1 0 0,1 1 0,-1 0 0,0-1 0,1 1 0,-1-1 0,-1 1 0,1-1 0,0 0 0,-1 0 0,1 0 0,0 1 0,0-1 0,-1 1 0,1-1 0,-1 1 0,1 0 0,0-1 0,-1 1 0,1 0 0,-1 0 0,1 0 0,-1 0 0,1 0 0,-1 0 0,1 0 0,0 1 0,-1-1 0,1 1 0,-1-1 0,1 1 0,0-1 0,-1 1 0,1 0 0,0-1 0,0 1 0,0 0 0,-1 0 0,1 0 0,0 0 0,0 0 0,-1 1 0,1 5 0,0-1 0,0 0 0,0 1 0,1-1 0,-1 0 0,2 1 0,-1-1 0,1 1 0,2 8 0,-1 8 0,2 23 165,10 96-1695,-11-123-5296</inkml:trace>
  <inkml:trace contextRef="#ctx0" brushRef="#br0" timeOffset="1">450 54 24575,'-3'-6'0,"-1"-5"0,-2-3 0,-4 1 0,-2 5 0,0 7 0,3 3-8191</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45.484"/>
    </inkml:context>
    <inkml:brush xml:id="br0">
      <inkml:brushProperty name="width" value="0.05" units="cm"/>
      <inkml:brushProperty name="height" value="0.05" units="cm"/>
    </inkml:brush>
  </inkml:definitions>
  <inkml:trace contextRef="#ctx0" brushRef="#br0">209 135 24575,'0'-5'0,"0"-6"0,0 0 0,0 1 0,-1-1 0,-1 0 0,-4-16 0,5 24 0,0 0 0,0 1 0,-1-1 0,1 0 0,-1 1 0,1-1 0,-1 1 0,0 0 0,0-1 0,0 1 0,0 0 0,-1 0 0,1 0 0,-1 1 0,1-1 0,-1 0 0,1 1 0,-1 0 0,0 0 0,0-1 0,1 2 0,-1-1 0,0 0 0,0 1 0,-4-1 0,3 0 0,0 1 0,0 0 0,0 0 0,0 0 0,0 0 0,0 0 0,0 1 0,0 0 0,0 0 0,0 0 0,1 0 0,-1 1 0,0 0 0,1-1 0,-5 4 0,3-2 0,1 1 0,0 0 0,-1 0 0,1 0 0,1 0 0,-1 1 0,0 0 0,1 0 0,-4 8 0,2-1 0,0 0 0,0 0 0,2 1 0,-1-1 0,2 1 0,0 0 0,0 0 0,1 22 0,1-29 0,0 0 0,1 0 0,-1 0 0,2 0 0,-1 0 0,1 0 0,-1 0 0,2-1 0,-1 1 0,0 0 0,1-1 0,0 0 0,1 0 0,-1 0 0,1 0 0,5 5 0,-4-6 0,0 1 0,1-1 0,-1 0 0,1-1 0,0 1 0,1-1 0,-1-1 0,0 1 0,1-1 0,0 0 0,-1 0 0,1-1 0,0 0 0,7 0 0,25 1-1365,-1-2-5461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38.972"/>
    </inkml:context>
    <inkml:brush xml:id="br0">
      <inkml:brushProperty name="width" value="0.05" units="cm"/>
      <inkml:brushProperty name="height" value="0.05" units="cm"/>
    </inkml:brush>
  </inkml:definitions>
  <inkml:trace contextRef="#ctx0" brushRef="#br0">25 426 24575,'-21'-6'0,"17"1"0,14 0 0,376-51 10,-236 36-184,1451-113-3156,10 97-1037,-1067 29 3921,-344 4 415,668-14-441,-4-23 558,-811 37 648,-10 1 399,0-2 0,62-13-1,-81 7-332,-23 10-728,-1-1 1,1 1-1,-1-1 0,1 1 0,-1 0 0,1-1 0,-1 1 1,1-1-1,-1 1 0,1-1 0,-1 0 0,0 1 0,1-1 1,-1 1-1,0-1 0,0 0 0,1 1 0,-1-1 1,0-1-1,0 1 9,-1 0 0,1-1 0,-1 1 1,0 0-1,1 0 0,-1-1 0,0 1 0,0 0 1,0 0-1,1 0 0,-1 0 0,-1 0 1,1 0-1,0 0 0,0 0 0,0 1 1,0-1-1,-1 0 0,1 1 0,0-1 0,0 1 1,-1-1-1,1 1 0,-2-1 0,-16-6 25,0 1 0,-24-4 1,37 9-107,0 0-1,0 0 1,0 0 0,0 1 0,-1 0 0,1 0 0,0 1 0,0 0 0,0 0 0,0 0 0,-9 4 0,14-4 0,-1 0 0,0 0 0,1 0 0,-1 0 0,1 0 0,-1 1 0,1-1 0,-1 1 0,1-1 0,0 1 0,0 0 0,0-1 0,0 1 0,0 0 0,0 0 0,0-1 0,1 1 0,-1 0 0,0 0 0,1 0 0,0 0 0,-1 0 0,1 0 0,0 0 0,0 0 0,0 0 0,1 0 0,-1 3 0,2 7 0,1-1 0,0 0 0,8 20 0,-6-19 0,13 39 0,-2 1 0,-2 0 0,-3 1 0,-2 1 0,4 80 0,-13-124 10,-1 84 319,0-82-613,-1 1 0,0-1 0,-1 0 0,0 0 0,-6 17 0,-2-7-6542</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45.843"/>
    </inkml:context>
    <inkml:brush xml:id="br0">
      <inkml:brushProperty name="width" value="0.05" units="cm"/>
      <inkml:brushProperty name="height" value="0.05" units="cm"/>
    </inkml:brush>
  </inkml:definitions>
  <inkml:trace contextRef="#ctx0" brushRef="#br0">139 50 24575,'-4'-5'0,"0"1"0,0 0 0,0 0 0,-1 0 0,0 1 0,-7-5 0,10 7 0,1 1 0,0-1 0,-1 1 0,1-1 0,0 1 0,-1 0 0,1 0 0,-1 0 0,1 0 0,-1 0 0,1 0 0,0 0 0,-1 0 0,1 1 0,-1-1 0,1 0 0,0 1 0,-1-1 0,1 1 0,0-1 0,0 1 0,-1 0 0,1 0 0,0 0 0,0-1 0,0 1 0,0 0 0,0 0 0,0 0 0,0 1 0,-1 1 0,-6 8 0,1 0 0,0 0 0,1 0 0,0 1 0,-6 19 0,9-24 0,1 0 0,0 0 0,0 1 0,1-1 0,0 0 0,0 1 0,1-1 0,0 1 0,0-1 0,1 1 0,1 7 0,-1-12 0,1 0 0,-1 1 0,0-1 0,1-1 0,0 1 0,0 0 0,0 0 0,0-1 0,0 1 0,0-1 0,0 0 0,1 1 0,0-1 0,-1 0 0,1-1 0,0 1 0,0 0 0,0-1 0,0 1 0,0-1 0,0 0 0,0 0 0,0 0 0,1-1 0,-1 1 0,6-1 0,2 1 0,-1-1 0,1 0 0,-1-1 0,1 0 0,-1-1 0,0 0 0,13-4 0,-18 5 0,0-1 0,0 0 0,0 0 0,-1-1 0,1 1 0,0-1 0,-1 0 0,0-1 0,1 1 0,-1-1 0,-1 1 0,1-1 0,0 0 0,4-8 0,-6 9 0,-1-1 0,1 1 0,-1-1 0,1 0 0,-1 0 0,-1 1 0,1-1 0,0 0 0,-1 0 0,0 0 0,0 0 0,0 1 0,0-1 0,-1 0 0,1 0 0,-1 0 0,0 1 0,0-1 0,0 0 0,-4-6 0,0 1 0,0 0 0,-1 1 0,0 0 0,0 0 0,-1 1 0,0 0 0,0 0 0,-1 0 0,0 1 0,0 0 0,-1 0 0,1 1 0,-1 1 0,0-1 0,0 1 0,-1 1 0,-13-4 0,5 5-1365,5 3-5461</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46.227"/>
    </inkml:context>
    <inkml:brush xml:id="br0">
      <inkml:brushProperty name="width" value="0.05" units="cm"/>
      <inkml:brushProperty name="height" value="0.05" units="cm"/>
    </inkml:brush>
  </inkml:definitions>
  <inkml:trace contextRef="#ctx0" brushRef="#br0">0 101 24575,'16'-19'0,"-13"14"0,0 1 0,1 0 0,-1 0 0,1 0 0,0 1 0,0-1 0,5-3 0,-8 7 0,-1 0 0,1-1 0,0 1 0,0 0 0,-1 0 0,1-1 0,0 1 0,0 0 0,0 0 0,-1 0 0,1 0 0,0 0 0,0 0 0,0 0 0,-1 0 0,1 0 0,0 1 0,0-1 0,-1 0 0,2 1 0,0 0 0,0 0 0,-1 1 0,1-1 0,-1 0 0,0 1 0,0-1 0,1 1 0,-1-1 0,0 1 0,0 0 0,0-1 0,0 4 0,4 5 0,-2 1 0,1 0 0,-2 0 0,1 0 0,-1 0 0,0 16 0,-3 69 0,0-87 0,0 0 0,0-1 0,-1 1 0,-4 16 0,3-22 0,4-11 0,3-12 0,14-26 0,7-20 0,38-71 0,-63 136 1,2-2-87,-1 0 1,1 0 0,-1 1-1,1-1 1,0 0 0,0 0-1,0 1 1,0-1-1,1 1 1,-1 0 0,1 0-1,-1-1 1,1 2 0,0-1-1,3-2 1,3 3-6741</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46.656"/>
    </inkml:context>
    <inkml:brush xml:id="br0">
      <inkml:brushProperty name="width" value="0.05" units="cm"/>
      <inkml:brushProperty name="height" value="0.05" units="cm"/>
    </inkml:brush>
  </inkml:definitions>
  <inkml:trace contextRef="#ctx0" brushRef="#br0">118 213 24575,'1'-1'0,"0"1"0,1 0 0,-1 0 0,0 0 0,0-1 0,0 1 0,1-1 0,-1 1 0,0-1 0,0 0 0,0 1 0,0-1 0,0 0 0,1-1 0,-1 2 0,0-1 0,0 0 0,0 0 0,0 1 0,0-1 0,0 1 0,0-1 0,0 1 0,0-1 0,0 1 0,0-1 0,0 1 0,0 0 0,1 0 0,-1 0 0,0 0 0,0-1 0,0 2 0,0-1 0,3 0 0,0 1 0,1 0 0,0 0 0,0 0 0,0-1 0,0 0 0,0 0 0,0 0 0,0-1 0,7-1 0,-9 1 0,0 0 0,0 0 0,-1-1 0,1 1 0,0-1 0,-1 1 0,1-1 0,-1 0 0,0 0 0,1 0 0,-1 0 0,0-1 0,-1 1 0,1 0 0,0-1 0,0 0 0,1-3 0,-2 3 0,1 0 0,0-1 0,-1 1 0,0-1 0,0 1 0,0-1 0,0 0 0,-1 1 0,1-1 0,-1 0 0,0 0 0,0 1 0,0-1 0,-1 0 0,1 0 0,-1 1 0,0-1 0,-2-6 0,0 5 0,1 0 0,-1 1 0,0-1 0,-1 1 0,1-1 0,-1 1 0,1 0 0,-1 0 0,0 1 0,-1-1 0,1 1 0,-5-3 0,2 2 0,0 0 0,1 1 0,-1 0 0,0 0 0,-1 0 0,1 1 0,0 0 0,-1 1 0,1-1 0,-1 1 0,1 1 0,-1-1 0,0 2 0,1-1 0,-1 1 0,0 0 0,1 0 0,-13 4 0,16-3 0,0 0 0,0 1 0,0-1 0,1 1 0,-1-1 0,1 1 0,-1 0 0,1 0 0,0 1 0,0-1 0,1 0 0,-1 1 0,1 0 0,-1 0 0,1 0 0,0 0 0,1 0 0,-1 0 0,1 0 0,0 0 0,0 1 0,0-1 0,0 1 0,1-1 0,0 0 0,0 1 0,0-1 0,0 1 0,1-1 0,1 5 0,0 2 0,1 0 0,0 0 0,1 0 0,0-1 0,0 1 0,1-1 0,1-1 0,0 1 0,0-1 0,15 17 0,-10-15-97,1 0-1,0-1 1,0 0-1,1-1 1,0 0-1,1-1 1,0-1-1,0 0 1,1-1-1,0-1 1,0 0-1,0-1 0,21 4 1,4-3-6729</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47.272"/>
    </inkml:context>
    <inkml:brush xml:id="br0">
      <inkml:brushProperty name="width" value="0.05" units="cm"/>
      <inkml:brushProperty name="height" value="0.05" units="cm"/>
    </inkml:brush>
  </inkml:definitions>
  <inkml:trace contextRef="#ctx0" brushRef="#br0">0 51 24575,'0'-2'0,"0"-1"0,1 1 0,-1 0 0,0-1 0,1 1 0,-1 0 0,1 0 0,0 0 0,0-1 0,0 1 0,0 0 0,0 0 0,0 0 0,0 0 0,1 1 0,-1-1 0,1 0 0,-1 0 0,1 1 0,0-1 0,0 1 0,2-2 0,-3 2 0,1 1 0,-1-1 0,1 1 0,-1-1 0,1 1 0,-1 0 0,1 0 0,-1-1 0,1 1 0,-1 0 0,1 0 0,-1 0 0,1 1 0,-1-1 0,1 0 0,-1 1 0,1-1 0,-1 1 0,1-1 0,-1 1 0,1-1 0,-1 1 0,0 0 0,0 0 0,1 0 0,-1 0 0,0 0 0,0 0 0,0 0 0,0 0 0,0 0 0,0 1 0,1 1 0,2 4 0,0 0 0,0 0 0,-1 0 0,0 0 0,0 1 0,-1 0 0,0-1 0,-1 1 0,2 12 0,-1 12 0,-1 31 0,-1-44 0,-5 68 0,-16 91 0,-5 78 0,25-244 0,1 0 0,1 0 0,0 0 0,1 0 0,0 0 0,5 15 0,-5-22 0,0 0 0,0 0 0,1 0 0,0-1 0,0 1 0,0-1 0,0 0 0,1 0 0,-1 0 0,1 0 0,0 0 0,0-1 0,1 0 0,-1 0 0,1 0 0,6 3 0,4 0 0,-1 0 0,1-2 0,-1 1 0,1-2 0,1 0 0,17 0 0,96 0 0,-70-3 0,108 4 0,-1 7 0,0 7 0,240 59 0,-363-66-1365,-12-3-5461</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47.941"/>
    </inkml:context>
    <inkml:brush xml:id="br0">
      <inkml:brushProperty name="width" value="0.05" units="cm"/>
      <inkml:brushProperty name="height" value="0.05" units="cm"/>
    </inkml:brush>
  </inkml:definitions>
  <inkml:trace contextRef="#ctx0" brushRef="#br0">2 69 24575,'-1'0'0,"1"0"0,0-1 0,0 1 0,0 0 0,0-1 0,-1 1 0,1-1 0,0 1 0,0 0 0,0-1 0,0 1 0,0-1 0,0 1 0,0 0 0,0-1 0,0 1 0,0-1 0,0 1 0,0-1 0,1 1 0,-1 0 0,0-1 0,0 1 0,0 0 0,0-1 0,1 1 0,-1-1 0,0 1 0,0 0 0,1 0 0,-1-1 0,0 1 0,1 0 0,-1-1 0,0 1 0,1 0 0,-1 0 0,0 0 0,1-1 0,-1 1 0,1 0 0,-1 0 0,0 0 0,1 0 0,0 0 0,21-9 0,15 3 0,0 1 0,53 0 0,-43 3 0,473-10 0,-193 7 0,-207 2 0,374-3 0,-476 6 0,-11-1 0,0 1 0,-1 0 0,1 0 0,0 0 0,-1 1 0,1 0 0,0 1 0,-1-1 0,0 1 0,10 4 0,-16-5 0,1-1 0,-1 0 0,0 1 0,1-1 0,-1 1 0,0-1 0,0 0 0,1 1 0,-1-1 0,0 1 0,0-1 0,0 1 0,0-1 0,0 0 0,1 1 0,-1-1 0,0 1 0,0-1 0,0 1 0,0-1 0,0 1 0,0-1 0,0 1 0,-1-1 0,1 1 0,0-1 0,0 0 0,0 1 0,0-1 0,-1 1 0,1-1 0,0 0 0,0 1 0,-1 0 0,-13 17 0,7-11 0,3 0 0,1 0 0,-1 0 0,1 1 0,0-1 0,1 1 0,0-1 0,0 1 0,1 0 0,0-1 0,0 13 0,1 12 0,5 41 0,-1-27 0,3 70 0,42 410 0,3-304 0,-21-104 0,-30-116 0,0 0 0,-1 0 0,1 0 0,-1 0 0,0 0 0,0 0 0,1 0 0,-1 0 0,0 0 0,-1 0 0,1 0 0,0 0 0,-1 0 0,1 0 0,-1 0 0,1 0 0,-1 0 0,0 0 0,-1 2 0,0-3 0,1 0 0,-1 0 0,1 0 0,-1 0 0,0 0 0,1-1 0,-1 1 0,0-1 0,0 1 0,1-1 0,-1 0 0,0 1 0,0-1 0,1 0 0,-1 0 0,0-1 0,0 1 0,0 0 0,1 0 0,-1-1 0,0 1 0,-2-2 0,-128-37 0,-16-3 0,-35 4-682,-295-21-1,395 53-6143</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48.542"/>
    </inkml:context>
    <inkml:brush xml:id="br0">
      <inkml:brushProperty name="width" value="0.05" units="cm"/>
      <inkml:brushProperty name="height" value="0.05" units="cm"/>
    </inkml:brush>
  </inkml:definitions>
  <inkml:trace contextRef="#ctx0" brushRef="#br0">87 19 24575,'0'0'0,"0"0"0,1 0 0,-1 0 0,0 0 0,0 0 0,0 0 0,1 0 0,-1 0 0,0 0 0,0 0 0,0 0 0,1 0 0,-1 0 0,0 0 0,0 0 0,0 0 0,1 0 0,-1 0 0,0-1 0,0 1 0,0 0 0,0 0 0,1 0 0,-1 0 0,0 0 0,0-1 0,0 1 0,0 0 0,0 0 0,1 0 0,-1 0 0,0-1 0,0 1 0,0 0 0,0 0 0,0 0 0,0-1 0,0 1 0,0 0 0,0 0 0,0-1 0,0 1 0,0 0 0,-1 0 0,1 0 0,0-1 0,-1 1 0,1 0 0,0 0 0,-1 0 0,1 0 0,0 0 0,-1 0 0,1 0 0,0 0 0,-1 0 0,1 0 0,0 0 0,-1 0 0,1 0 0,-1 0 0,1 0 0,0 0 0,-1 0 0,1 0 0,0 1 0,0-1 0,-1 0 0,1 0 0,0 0 0,-1 1 0,1-1 0,0 0 0,0 0 0,-1 1 0,-5 3 0,0 1 0,0-1 0,0 1 0,1 0 0,-1 1 0,1 0 0,1 0 0,-1 0 0,1 0 0,0 0 0,0 1 0,1 0 0,0 0 0,0 0 0,1 0 0,-1 0 0,2 1 0,-1-1 0,0 9 0,1-9 0,1 0 0,0 0 0,0 0 0,0 0 0,1 0 0,0-1 0,1 1 0,-1 0 0,1 0 0,1-1 0,-1 1 0,1-1 0,0 0 0,0 0 0,1 0 0,0 0 0,0 0 0,1-1 0,-1 0 0,11 9 0,-5-6 0,0-2 0,1 0 0,0 0 0,0-1 0,0 0 0,1-1 0,-1 0 0,1-1 0,0 0 0,0-1 0,15 1 0,-18-2 0,-1-1 0,1 1 0,0-2 0,-1 1 0,1-1 0,-1-1 0,1 1 0,-1-1 0,1-1 0,-1 0 0,0 0 0,0 0 0,0-1 0,-1 0 0,1-1 0,10-8 0,-14 10 0,-1-1 0,1 0 0,-1 0 0,0 0 0,0 0 0,0-1 0,-1 1 0,1-1 0,-1 0 0,0 1 0,0-1 0,-1 0 0,0 0 0,0 0 0,1-10 0,-2 8 0,0-1 0,0 1 0,-1-1 0,0 1 0,-1-1 0,0 1 0,0 0 0,0 0 0,-1 0 0,-4-8 0,1 5 0,1 1 0,-1-1 0,-1 1 0,0 0 0,0 1 0,0 0 0,-1 0 0,-1 1 0,1-1 0,-1 2 0,0-1 0,-1 2 0,1-1 0,-19-7 0,18 10 0,-1 1 0,1 1 0,-1-1 0,1 1 0,-1 1 0,0 0 0,1 1 0,-1 0 0,-10 2 0,16-2 0,1 0 0,-1 1 0,1-1 0,-1 1 0,1 0 0,0 0 0,-1 0 0,1 1 0,0 0 0,-3 3 0,5-5 0,0 1 0,0 0 0,1 1 0,-1-1 0,1 0 0,-1 0 0,1 1 0,0-1 0,0 1 0,0-1 0,0 1 0,0-1 0,1 1 0,-1 0 0,1-1 0,-1 1 0,1 0 0,0 4 0,6 17-1365,4-3-5461</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48.959"/>
    </inkml:context>
    <inkml:brush xml:id="br0">
      <inkml:brushProperty name="width" value="0.05" units="cm"/>
      <inkml:brushProperty name="height" value="0.05" units="cm"/>
    </inkml:brush>
  </inkml:definitions>
  <inkml:trace contextRef="#ctx0" brushRef="#br0">118 58 24575,'3'-3'0,"0"0"0,-1 0 0,0 0 0,0 0 0,0 0 0,2-7 0,-3 10 0,-1-1 0,0 1 0,0-1 0,0 1 0,0-1 0,1 1 0,-1-1 0,0 1 0,0-1 0,0 1 0,0-1 0,0 1 0,0-1 0,-1 1 0,1-1 0,0 1 0,0-1 0,0 1 0,0-1 0,-1 1 0,1-1 0,0 0 0,-1 1 0,0-1 0,0 1 0,1 0 0,-1-1 0,0 1 0,0 0 0,0 0 0,1-1 0,-1 1 0,0 0 0,0 0 0,0 0 0,0 0 0,1 0 0,-1 0 0,0 0 0,0 0 0,0 0 0,-1 1 0,-3 0 0,0 1 0,0 0 0,0 0 0,0 1 0,0-1 0,0 1 0,1 0 0,-1 0 0,1 0 0,0 1 0,0 0 0,-6 6 0,4-2 0,-1 0 0,1 0 0,0 1 0,1 0 0,-8 17 0,11-22 0,1 0 0,-1 0 0,1 0 0,0 0 0,1 0 0,-1 0 0,1 1 0,0-1 0,0 0 0,0 0 0,0 1 0,1-1 0,0 0 0,0 0 0,0 0 0,3 8 0,-1-6 0,0-1 0,1 0 0,-1 1 0,1-1 0,0 0 0,1-1 0,-1 1 0,1-1 0,0 0 0,7 5 0,-1-2 0,0 0 0,1-2 0,-1 1 0,1-1 0,0-1 0,0 0 0,1-1 0,-1 0 0,1-1 0,23 1 0,-31-2 0,1-1 0,0-1 0,-1 1 0,1-1 0,-1 0 0,1 0 0,-1 0 0,1-1 0,-1 0 0,0 0 0,0 0 0,0-1 0,0 0 0,0 0 0,0 0 0,-1 0 0,0-1 0,1 0 0,-1 0 0,-1 0 0,1 0 0,-1 0 0,1-1 0,-1 0 0,0 0 0,-1 0 0,1 0 0,-1 0 0,0 0 0,0 0 0,-1-1 0,0 1 0,1-9 0,-1 7 0,0-1 0,-1 1 0,0-1 0,-1 1 0,1 0 0,-2-1 0,1 1 0,-1-1 0,0 1 0,0 0 0,-1 0 0,0 0 0,0 1 0,-1-1 0,1 1 0,-2-1 0,1 1 0,-1 0 0,0 1 0,0-1 0,-9-7 0,8 9 0,0 0 0,1 0 0,-1 0 0,-1 1 0,1 0 0,0 0 0,-1 0 0,0 1 0,1 0 0,-1 0 0,0 1 0,0 0 0,0 0 0,0 1 0,0 0 0,0 0 0,0 0 0,0 1 0,0 0 0,0 0 0,0 1 0,0 0 0,-6 3 0,9-3-136,0 0-1,0 0 1,1 0-1,-1 0 1,1 1-1,-1-1 1,1 1-1,0 0 0,-4 4 1,-5 11-6690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49.364"/>
    </inkml:context>
    <inkml:brush xml:id="br0">
      <inkml:brushProperty name="width" value="0.05" units="cm"/>
      <inkml:brushProperty name="height" value="0.05" units="cm"/>
    </inkml:brush>
  </inkml:definitions>
  <inkml:trace contextRef="#ctx0" brushRef="#br0">135 89 24575,'5'-26'0,"-4"25"0,0-1 0,0 1 0,-1-1 0,1 1 0,-1-1 0,1 0 0,-1 1 0,0-1 0,0 0 0,0 1 0,0-1 0,0 1 0,0-1 0,0 0 0,0 1 0,0-1 0,-1 1 0,1-1 0,-1 0 0,1 1 0,-1-1 0,0 1 0,0-1 0,1 1 0,-1 0 0,0-1 0,0 1 0,0 0 0,-1 0 0,0-2 0,0 2 0,0-1 0,0 1 0,0-1 0,0 1 0,0 0 0,0 0 0,0 0 0,0 0 0,0 1 0,0-1 0,0 0 0,-1 1 0,1-1 0,0 1 0,0 0 0,-1 0 0,1 0 0,0 0 0,-4 1 0,2 0 0,1 0 0,-1 0 0,1 1 0,0 0 0,0-1 0,-1 1 0,1 0 0,0 0 0,1 1 0,-1-1 0,-4 5 0,3-2 0,-1 1 0,0 0 0,1 0 0,0 0 0,1 0 0,-1 1 0,1 0 0,0-1 0,1 1 0,0 0 0,-3 13 0,5-14 0,1 1 0,-1-1 0,1 0 0,0 0 0,1 0 0,-1 0 0,1 0 0,0-1 0,1 1 0,-1 0 0,1-1 0,0 0 0,1 1 0,-1-1 0,1-1 0,0 1 0,0 0 0,1-1 0,-1 0 0,1 0 0,0 0 0,0-1 0,0 0 0,0 0 0,7 3 0,-7-3 0,1-1 0,0 0 0,0 0 0,1 0 0,-1 0 0,0-1 0,0 0 0,1 0 0,-1-1 0,13-1 0,-15 1 0,1-1 0,-1 0 0,1 0 0,-1 0 0,0-1 0,1 0 0,-1 1 0,0-2 0,0 1 0,0 0 0,0-1 0,-1 0 0,1 1 0,-1-2 0,7-6 0,-8 8 0,0-1 0,0 0 0,0 0 0,0 0 0,0 0 0,-1 0 0,0-1 0,1 1 0,-1 0 0,0-1 0,-1 1 0,1-1 0,0 1 0,-1-1 0,0 1 0,0-6 0,-1 4 0,0-1 0,0 1 0,0 0 0,-1 0 0,0 0 0,0 0 0,-1 0 0,1 0 0,-6-8 0,0 3 0,0 0 0,-1 1 0,1 0 0,-2 0 0,1 1 0,-1 1 0,-1-1 0,-15-8 0,20 14 38,1-1 0,0 1 0,-1 0 0,1 0 0,-1 0 0,0 1 0,0 0 0,-9 0 0,12 1-113,1 0 1,-1 0 0,1 0 0,-1 1 0,1-1-1,-1 1 1,1-1 0,0 1 0,-1 0 0,1 0-1,0 0 1,0 1 0,0-1 0,0 0 0,0 1-1,0 0 1,0-1 0,0 1 0,1 0 0,-1 0-1,0 0 1,-1 3 0,-4 9-6752</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49.732"/>
    </inkml:context>
    <inkml:brush xml:id="br0">
      <inkml:brushProperty name="width" value="0.05" units="cm"/>
      <inkml:brushProperty name="height" value="0.05" units="cm"/>
    </inkml:brush>
  </inkml:definitions>
  <inkml:trace contextRef="#ctx0" brushRef="#br0">186 68 24575,'0'-3'0,"0"1"0,-1-1 0,1 0 0,0 0 0,-1 1 0,0-1 0,1 0 0,-1 1 0,0-1 0,0 0 0,-1 1 0,1 0 0,0-1 0,-1 1 0,0 0 0,1-1 0,-1 1 0,0 0 0,0 0 0,0 1 0,0-1 0,-1 0 0,-3-2 0,3 3 0,0 0 0,-1-1 0,1 1 0,-1 0 0,1 1 0,-1-1 0,1 0 0,-1 1 0,1 0 0,-1 0 0,1 0 0,-1 0 0,1 1 0,-1 0 0,1-1 0,-1 1 0,1 0 0,-5 2 0,3 0 0,-1 0 0,1 0 0,0 0 0,0 0 0,1 1 0,-1-1 0,1 1 0,0 1 0,0-1 0,0 0 0,0 1 0,1 0 0,0 0 0,0 0 0,0 0 0,0 1 0,1-1 0,0 1 0,0-1 0,1 1 0,-1 0 0,1-1 0,1 1 0,-1 7 0,1-8 0,0 0 0,0 0 0,0 0 0,1 0 0,0 1 0,0-1 0,1 0 0,-1-1 0,1 1 0,0 0 0,0 0 0,1-1 0,0 1 0,-1-1 0,1 0 0,1 0 0,-1 0 0,0 0 0,1 0 0,0-1 0,0 0 0,0 0 0,0 0 0,1 0 0,-1 0 0,1-1 0,7 3 0,-7-3 0,1 0 0,-1-1 0,0 0 0,1 0 0,-1 0 0,1-1 0,-1 0 0,1 0 0,-1 0 0,1 0 0,-1-1 0,0 0 0,1 0 0,-1-1 0,0 1 0,0-1 0,1 0 0,-1-1 0,8-5 0,-9 6 0,-1-1 0,0 0 0,0 0 0,0 0 0,0 0 0,-1 0 0,1-1 0,-1 1 0,0-1 0,0 0 0,0 1 0,0-1 0,-1 0 0,1 0 0,-1 0 0,0 0 0,0-1 0,-1 1 0,1 0 0,-1 0 0,0 0 0,0-1 0,-1 1 0,1 0 0,-1 0 0,-1-6 0,0 5 22,1 0-1,-1 0 0,0 0 1,0 0-1,-1 1 0,1-1 1,-1 1-1,0-1 0,-1 1 1,1 0-1,-1 0 0,1 1 1,-1-1-1,0 1 0,-6-4 1,1 1-266,0 1 0,0 1 0,0-1 0,-1 2 1,0-1-1,-17-3 0,-5 1-6582</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50.309"/>
    </inkml:context>
    <inkml:brush xml:id="br0">
      <inkml:brushProperty name="width" value="0.05" units="cm"/>
      <inkml:brushProperty name="height" value="0.05" units="cm"/>
    </inkml:brush>
  </inkml:definitions>
  <inkml:trace contextRef="#ctx0" brushRef="#br0">157 208 24575,'7'-9'0,"0"-1"0,-1 0 0,0 0 0,0-1 0,-1 0 0,5-17 0,-8 22 0,1 0 0,-1 0 0,0 0 0,0-1 0,-1 1 0,0-1 0,0 1 0,0-1 0,-1 0 0,0-7 0,-1 12 0,1 0 0,0 0 0,-1 0 0,0 1 0,1-1 0,-1 0 0,0 0 0,0 0 0,0 0 0,0 1 0,-1-1 0,1 0 0,0 1 0,-1-1 0,1 1 0,-1 0 0,1-1 0,-1 1 0,0 0 0,0 0 0,1 0 0,-1 0 0,0 0 0,0 1 0,0-1 0,0 0 0,0 1 0,0 0 0,0-1 0,0 1 0,0 0 0,0 0 0,-3 0 0,0 0 0,0 0 0,0 0 0,0 1 0,0 0 0,0 0 0,0 0 0,0 0 0,1 1 0,-1 0 0,0 0 0,1 0 0,-1 1 0,1-1 0,-5 5 0,3-2 0,0 0 0,0 0 0,1 1 0,-1 0 0,1 0 0,1 1 0,-1-1 0,-5 14 0,6-12 0,1 0 0,0 0 0,0 0 0,1 0 0,0 0 0,1 1 0,0-1 0,0 11 0,1-13 0,0-1 0,0 1 0,1-1 0,0 0 0,0 1 0,1-1 0,-1 0 0,1 1 0,0-1 0,0 0 0,1 0 0,5 8 0,-2-7 0,0 0 0,0 0 0,0 0 0,0-1 0,1 0 0,0 0 0,0-1 0,1 0 0,-1 0 0,1-1 0,-1 0 0,1 0 0,0 0 0,1-1 0,-1-1 0,9 2 0,-7-2 0,0 0 0,1-1 0,-1 0 0,1 0 0,-1-1 0,1-1 0,-1 0 0,0 0 0,0-1 0,0 0 0,0-1 0,13-7 0,-18 9 0,-1-1 0,1 0 0,-1 0 0,0 0 0,0-1 0,-1 0 0,1 1 0,-1-1 0,1 0 0,-1-1 0,0 1 0,-1-1 0,1 1 0,-1-1 0,3-9 0,-4 10 0,0 0 0,0-1 0,-1 1 0,1-1 0,-1 1 0,0-1 0,-1 1 0,1-1 0,-1 1 0,0-1 0,0 1 0,0 0 0,0-1 0,-1 1 0,0 0 0,0 0 0,0 0 0,-5-6 0,0 1 25,0-1-1,-1 2 0,-1-1 1,1 1-1,-1 0 1,-1 1-1,1 0 0,-1 1 1,-1 0-1,1 0 0,-1 1 1,0 1-1,-18-6 1,14 6-196,0 1 0,0 0 1,-1 1-1,1 1 0,-1 0 1,1 1-1,-1 0 0,1 2 1,-29 5-1,17 1-6655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39.780"/>
    </inkml:context>
    <inkml:brush xml:id="br0">
      <inkml:brushProperty name="width" value="0.05" units="cm"/>
      <inkml:brushProperty name="height" value="0.05" units="cm"/>
    </inkml:brush>
  </inkml:definitions>
  <inkml:trace contextRef="#ctx0" brushRef="#br0">278 70 24575,'-1'0'0,"1"0"0,0 0 0,-1 0 0,1 0 0,0 0 0,-1-1 0,1 1 0,0 0 0,-1 0 0,1 0 0,0-1 0,0 1 0,-1 0 0,1 0 0,0-1 0,0 1 0,0 0 0,-1 0 0,1-1 0,0 1 0,0 0 0,0-1 0,0 1 0,-1 0 0,1-1 0,0 1 0,0 0 0,0-1 0,0 1 0,0 0 0,0-1 0,0 1 0,0-1 0,1-19 0,-1 3 0,-1 15 0,0 1 0,0-1 0,0 1 0,0-1 0,0 1 0,0 0 0,0-1 0,-1 1 0,1 0 0,-1 0 0,1 0 0,-1 0 0,1 0 0,-1 1 0,1-1 0,-1 0 0,0 1 0,1-1 0,-1 1 0,0 0 0,1-1 0,-4 1 0,-44-2 0,40 2 0,-4 1 0,1-1 0,-21 5 0,28-4 0,1 0 0,0 0 0,-1 1 0,1-1 0,0 1 0,0 0 0,0 0 0,0 0 0,1 1 0,-8 5 0,11-8 0,-1 1 0,1 0 0,-1-1 0,1 1 0,0-1 0,-1 1 0,1 0 0,0-1 0,0 1 0,-1 0 0,1-1 0,0 1 0,0 0 0,0 0 0,0-1 0,0 1 0,0 0 0,0-1 0,0 1 0,0 0 0,0 0 0,0-1 0,0 1 0,0 0 0,1-1 0,-1 1 0,0 0 0,1-1 0,-1 1 0,0 0 0,1-1 0,-1 1 0,1-1 0,-1 1 0,1-1 0,-1 1 0,1-1 0,-1 1 0,1-1 0,-1 1 0,1-1 0,1 1 0,31 17 0,-29-16 0,58 22 0,-40-17 0,-1 2 0,35 18 0,-54-26 0,0 0 0,0 0 0,-1 1 0,1-1 0,0 0 0,-1 0 0,1 1 0,-1-1 0,0 1 0,0-1 0,1 1 0,-1 0 0,0 0 0,0-1 0,0 1 0,-1 0 0,1 0 0,0 0 0,-1 0 0,1 0 0,0 3 0,-2-3 0,1 1 0,0-1 0,-1 0 0,0 1 0,1-1 0,-1 0 0,0 0 0,0 0 0,0 0 0,-1 0 0,1 0 0,0 0 0,-1 0 0,1 0 0,-1 0 0,0-1 0,0 1 0,-2 1 0,-7 5 0,-1-2 0,0 1 0,0-1 0,0-1 0,-1 0 0,1-1 0,-1-1 0,0 0 0,0 0 0,-1-1 0,1-1 0,0 0 0,-1-1 0,1 0 0,-14-3 0,24 3-68,0-1 0,0 1-1,0-1 1,0 0 0,0 1 0,1-1-1,-1-1 1,0 1 0,1 0 0,-1-1-1,0 1 1,1-1 0,0 0 0,-1 0-1,1 0 1,0 0 0,0 0-1,0 0 1,-2-4 0,-2-7-6758</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50.696"/>
    </inkml:context>
    <inkml:brush xml:id="br0">
      <inkml:brushProperty name="width" value="0.05" units="cm"/>
      <inkml:brushProperty name="height" value="0.05" units="cm"/>
    </inkml:brush>
  </inkml:definitions>
  <inkml:trace contextRef="#ctx0" brushRef="#br0">208 61 24575,'-3'-1'0,"0"0"0,0 0 0,0 0 0,0-1 0,1 1 0,-1-1 0,0 0 0,1 0 0,-1 0 0,-4-4 0,-8-6 0,8 8 0,0 0 0,-1 1 0,1-1 0,0 1 0,-1 1 0,0-1 0,0 2 0,-10-3 0,15 4 0,0 0 0,0 0 0,1 1 0,-1-1 0,0 1 0,1-1 0,-1 1 0,0 0 0,1 0 0,-1 0 0,1 0 0,-1 0 0,1 1 0,0-1 0,-1 1 0,1 0 0,0-1 0,0 1 0,0 0 0,0 0 0,0 0 0,1 1 0,-1-1 0,1 0 0,-1 1 0,1-1 0,-2 5 0,0 0 0,1 0 0,-1 0 0,1 0 0,0 0 0,1 0 0,0 1 0,0-1 0,1 0 0,-1 1 0,2-1 0,-1 1 0,1-1 0,0 0 0,0 0 0,6 15 0,-5-17 0,0 1 0,1-1 0,0 0 0,0 1 0,0-2 0,1 1 0,0 0 0,0 0 0,0-1 0,0 0 0,1 0 0,0 0 0,0-1 0,0 1 0,0-1 0,0 0 0,0-1 0,1 1 0,10 2 0,-8-3 0,-1 0 0,1-1 0,0 0 0,0-1 0,-1 1 0,1-1 0,0-1 0,0 0 0,-1 0 0,1 0 0,11-4 0,-16 4 0,0 0 0,0-1 0,0 1 0,-1 0 0,1-1 0,0 0 0,-1 1 0,1-1 0,-1 0 0,1 0 0,-1-1 0,0 1 0,0 0 0,0-1 0,0 1 0,-1-1 0,1 0 0,-1 1 0,1-1 0,-1 0 0,0 0 0,0 0 0,0 0 0,-1 0 0,1 0 0,-1 0 0,1-1 0,-1 1 0,0 0 0,0 0 0,-1-4 0,0 0 0,0 0 0,0 0 0,-1 0 0,0 0 0,0 0 0,-1 1 0,1-1 0,-2 1 0,1 0 0,-1 0 0,1 0 0,-2 0 0,1 0 0,-1 1 0,1 0 0,-8-6 0,5 6 0,0 0 0,-1 1 0,1 0 0,-1 0 0,0 0 0,0 1 0,-1 0 0,1 1 0,0 0 0,-1 0 0,0 1 0,-15-1 0,-6 2-1365,3 1-5461</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51.190"/>
    </inkml:context>
    <inkml:brush xml:id="br0">
      <inkml:brushProperty name="width" value="0.05" units="cm"/>
      <inkml:brushProperty name="height" value="0.05" units="cm"/>
    </inkml:brush>
  </inkml:definitions>
  <inkml:trace contextRef="#ctx0" brushRef="#br0">191 19 24575,'-29'-7'0,"5"0"0,15 6 0,0 0 0,-1 0 0,1 1 0,0 0 0,-1 1 0,1 0 0,-12 2 0,18-2 0,0 0 0,0 0 0,0 0 0,1 1 0,-1-1 0,1 1 0,-1-1 0,1 1 0,-1 0 0,1 0 0,0 0 0,0 0 0,0 0 0,0 1 0,0-1 0,1 0 0,-1 1 0,1 0 0,-1-1 0,1 1 0,0 0 0,0 0 0,0-1 0,1 1 0,-1 0 0,1 0 0,-1 4 0,0 0 0,1 1 0,0 0 0,1 0 0,-1 0 0,1 0 0,1 0 0,-1-1 0,1 1 0,1-1 0,0 1 0,0-1 0,0 0 0,1 0 0,0 0 0,0 0 0,0-1 0,1 0 0,0 1 0,1-2 0,-1 1 0,1-1 0,0 0 0,0 0 0,1 0 0,10 5 0,-7-5 0,1 0 0,-1 0 0,1-1 0,-1 0 0,1-1 0,1 0 0,-1-1 0,0 0 0,0-1 0,1 0 0,-1-1 0,1 0 0,-1-1 0,1 0 0,-1-1 0,0 0 0,13-4 0,-16 3 0,0-1 0,0 1 0,0-1 0,-1-1 0,0 1 0,1-1 0,-2 0 0,1-1 0,-1 0 0,9-9 0,-13 12 0,0 0 0,0 0 0,0 0 0,0 0 0,0 0 0,-1 0 0,0 0 0,1-1 0,-1 1 0,0-1 0,-1 1 0,1 0 0,-1-1 0,1 0 0,-1 1 0,0-1 0,0 1 0,-1-1 0,1 1 0,-1-1 0,0 1 0,0-1 0,0 1 0,0 0 0,0 0 0,-1-1 0,1 1 0,-3-3 0,-2-3 0,-1 1 0,0 0 0,0 1 0,-1-1 0,0 1 0,0 1 0,0-1 0,-1 2 0,0-1 0,-1 1 0,1 0 0,-17-5 0,11 5 0,1 0 0,-1 1 0,-1 1 0,1 0 0,0 1 0,-1 1 0,1 0 0,-17 2 0,24 0-273,0 0 0,1 0 0,-1 1 0,-11 4 0,3 1-6553</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51.628"/>
    </inkml:context>
    <inkml:brush xml:id="br0">
      <inkml:brushProperty name="width" value="0.05" units="cm"/>
      <inkml:brushProperty name="height" value="0.05" units="cm"/>
    </inkml:brush>
  </inkml:definitions>
  <inkml:trace contextRef="#ctx0" brushRef="#br0">176 56 24575,'0'-1'0,"-1"0"0,1 0 0,0 0 0,-1 0 0,1 0 0,-1 1 0,1-1 0,-1 0 0,0 0 0,1 1 0,-1-1 0,0 0 0,1 1 0,-1-1 0,0 1 0,0-1 0,1 1 0,-1-1 0,0 1 0,0-1 0,-1 1 0,-24-10 0,19 7 0,-4-1 0,5 1 0,0 1 0,-1 0 0,1 0 0,-1 0 0,1 0 0,-9 0 0,13 3 0,0-1 0,0 0 0,0 0 0,0 1 0,0-1 0,0 1 0,-1-1 0,1 1 0,0 0 0,0 0 0,1 0 0,-1 0 0,0 0 0,0 1 0,0-1 0,1 0 0,-1 1 0,1-1 0,-1 1 0,1 0 0,0-1 0,-1 1 0,0 3 0,-2 2 0,1 0 0,1 0 0,-1 0 0,1 0 0,0 0 0,1 0 0,0 1 0,0-1 0,1 11 0,0-1 0,0 0 0,7 34 0,-6-47 0,0 1 0,0-1 0,1 1 0,0-1 0,0 0 0,0 0 0,0 0 0,0 0 0,1 0 0,0 0 0,0-1 0,0 1 0,0-1 0,0 0 0,6 4 0,-3-3 0,0 0 0,1-1 0,-1 1 0,1-1 0,0-1 0,0 0 0,0 0 0,0 0 0,9 1 0,-4-2 0,1 0 0,0-1 0,-1 0 0,1-1 0,0 0 0,-1-1 0,1-1 0,-1 0 0,0 0 0,0-1 0,14-7 0,-18 7 0,0-1 0,0 0 0,0-1 0,-1 1 0,1-1 0,-2-1 0,1 1 0,-1-1 0,0-1 0,0 1 0,-1-1 0,5-9 0,-8 13 0,0 0 0,0 0 0,-1 0 0,0 0 0,0 0 0,0-1 0,0 1 0,-1 0 0,1-1 0,-1 1 0,0-1 0,-1 1 0,1-1 0,-1 1 0,0 0 0,0 0 0,0-1 0,0 1 0,-1 0 0,0 0 0,0 0 0,0 0 0,0 0 0,0 1 0,-1-1 0,0 1 0,-5-6 0,1 3-105,0 0 0,-1 0 0,1 1 0,-1 0 0,-1 0 0,1 1 0,-1 0 0,0 1 0,1-1 0,-2 2 0,1-1 0,-19-1 0,-4 0-6721</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56.376"/>
    </inkml:context>
    <inkml:brush xml:id="br0">
      <inkml:brushProperty name="width" value="0.05" units="cm"/>
      <inkml:brushProperty name="height" value="0.05" units="cm"/>
    </inkml:brush>
  </inkml:definitions>
  <inkml:trace contextRef="#ctx0" brushRef="#br0">10 48 24575,'-5'-16'0,"0"-1"0,5 16 0,0 0 0,1 1 0,-1-1 0,0 0 0,0 1 0,1-1 0,-1 1 0,0-1 0,1 0 0,-1 1 0,1-1 0,-1 1 0,1-1 0,-1 1 0,1-1 0,-1 1 0,1 0 0,-1-1 0,1 1 0,-1 0 0,1-1 0,0 1 0,-1 0 0,1 0 0,0-1 0,-1 1 0,2 0 0,0 0 0,0-1 0,1 1 0,-1 0 0,0 0 0,1 0 0,-1 0 0,0 0 0,0 1 0,1-1 0,-1 1 0,0-1 0,0 1 0,3 1 0,29 16 0,-26-13 0,23 15 0,-1 1 0,0 2 0,30 30 0,76 88 0,-76-76 0,-28-31 160,-1 0-923,45 37 1,-60-59-6064</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56.715"/>
    </inkml:context>
    <inkml:brush xml:id="br0">
      <inkml:brushProperty name="width" value="0.05" units="cm"/>
      <inkml:brushProperty name="height" value="0.05" units="cm"/>
    </inkml:brush>
  </inkml:definitions>
  <inkml:trace contextRef="#ctx0" brushRef="#br0">359 8 24575,'0'0'0,"0"0"0,1 0 0,-1-1 0,0 1 0,0 0 0,0 0 0,0 0 0,0-1 0,0 1 0,0 0 0,0 0 0,0 0 0,0-1 0,0 1 0,0 0 0,0 0 0,0 0 0,0-1 0,0 1 0,0 0 0,0 0 0,0 0 0,0-1 0,0 1 0,0 0 0,0 0 0,0 0 0,-1-1 0,1 1 0,0 0 0,0 0 0,0 0 0,0 0 0,0 0 0,-1-1 0,1 1 0,0 0 0,0 0 0,0 0 0,0 0 0,-1 0 0,1 0 0,0 0 0,0 0 0,0 0 0,-1-1 0,1 1 0,0 0 0,0 0 0,0 0 0,-1 0 0,1 0 0,0 0 0,0 0 0,0 0 0,-1 1 0,1-1 0,0 0 0,0 0 0,0 0 0,0 0 0,-1 0 0,-13 16 0,-15 31 0,28-46 0,-14 27 0,-158 251 0,69-131-1365,87-127-5461</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57.262"/>
    </inkml:context>
    <inkml:brush xml:id="br0">
      <inkml:brushProperty name="width" value="0.05" units="cm"/>
      <inkml:brushProperty name="height" value="0.05" units="cm"/>
    </inkml:brush>
  </inkml:definitions>
  <inkml:trace contextRef="#ctx0" brushRef="#br0">246 360 24575,'-36'-13'0,"31"12"0,0 0 0,1 1 0,-1 0 0,0 0 0,0 0 0,0 0 0,0 1 0,1 0 0,-1 0 0,0 0 0,1 1 0,-1-1 0,1 1 0,-8 4 0,6-2 0,0 0 0,1 0 0,-1 1 0,1 0 0,0 0 0,1 0 0,-1 0 0,1 1 0,-6 9 0,6-8 0,0-1 0,1 1 0,0 0 0,0 1 0,0-1 0,1 0 0,0 1 0,1-1 0,0 1 0,0 0 0,0-1 0,1 1 0,0 0 0,1-1 0,0 1 0,0 0 0,0-1 0,1 1 0,3 8 0,-1-9 0,-1 0 0,2-1 0,-1 1 0,1-1 0,-1 0 0,2 0 0,-1 0 0,1-1 0,0 0 0,0 0 0,0 0 0,1-1 0,-1 0 0,1 0 0,0-1 0,0 1 0,1-2 0,-1 1 0,1-1 0,-1 0 0,1-1 0,14 2 0,-12-3 0,1 1 0,-1-2 0,1 1 0,-1-2 0,1 1 0,-1-1 0,0-1 0,0 0 0,0 0 0,0-1 0,0-1 0,-1 1 0,0-1 0,0-1 0,0 0 0,12-11 0,-16 13 0,-1 0 0,0-1 0,0 1 0,-1-1 0,1 0 0,-1 0 0,0-1 0,0 1 0,-1 0 0,0-1 0,0 0 0,0 1 0,1-9 0,-2 5 0,0 1 0,-1-1 0,0 1 0,0-1 0,-1 1 0,0-1 0,-1 1 0,-3-14 0,-1 6 0,0 1 0,-1 0 0,0 1 0,-1-1 0,-1 1 0,0 1 0,-1 0 0,-1 0 0,-15-14 0,-3 3 0,-1 1 0,-1 2 0,-1 1 0,-48-21 0,-6-6 0,80 44 0,1 0 0,0-1 0,-1 1 0,-6-9 0,11 12 0,0-1 0,1 1 0,-1-1 0,0 0 0,1 0 0,-1 1 0,1-1 0,-1 0 0,1 0 0,-1 0 0,1 0 0,-1 1 0,1-1 0,0 0 0,0 0 0,-1 0 0,1 0 0,0 0 0,0 0 0,0 0 0,0 0 0,0 0 0,0 0 0,1 0 0,-1 0 0,0 0 0,0 1 0,1-1 0,-1 0 0,0 0 0,1 0 0,-1 0 0,1 0 0,-1 1 0,1-1 0,-1 0 0,1 0 0,0 1 0,0-2 0,5-3 0,1 1 0,-1 0 0,1 0 0,0 0 0,-1 1 0,2 0 0,-1 1 0,0-1 0,10-1 0,70-9 0,-85 12 0,4 1 0,23-4 0,-1 2 0,0 1 0,30 3 0,-51-2 0,-1 1 0,0-1 0,0 2 0,0-1 0,0 0 0,0 1 0,0 0 0,0 1 0,0 0 0,-1-1 0,1 2 0,-1-1 0,0 0 0,0 1 0,0 0 0,-1 1 0,1-1 0,-1 1 0,0-1 0,4 8 0,-5-7 0,-1 0 0,0 1 0,-1 0 0,1-1 0,-1 1 0,0 0 0,-1-1 0,1 1 0,-1 0 0,0 0 0,0-1 0,-1 1 0,0 0 0,0 0 0,0-1 0,-1 1 0,0-1 0,0 1 0,0-1 0,-1 0 0,-3 6 0,-6 10 0,-1-1 0,-1 0 0,-27 29 0,-27 19-1365,37-41-5461</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58.707"/>
    </inkml:context>
    <inkml:brush xml:id="br0">
      <inkml:brushProperty name="width" value="0.05" units="cm"/>
      <inkml:brushProperty name="height" value="0.05" units="cm"/>
    </inkml:brush>
  </inkml:definitions>
  <inkml:trace contextRef="#ctx0" brushRef="#br0">89 80 24575,'-3'-3'0,"-6"-1"0,-6 1 0,-2-3 0,-1 0 0,2-2 0,6 0 0,9 2 0,10 2 0,12-2 0,8 1 0,8 1 0,9-2 0,6 0 0,-6 2-8191</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59.029"/>
    </inkml:context>
    <inkml:brush xml:id="br0">
      <inkml:brushProperty name="width" value="0.05" units="cm"/>
      <inkml:brushProperty name="height" value="0.05" units="cm"/>
    </inkml:brush>
  </inkml:definitions>
  <inkml:trace contextRef="#ctx0" brushRef="#br0">28 0 24575,'-6'3'0,"-2"4"0,1 4 0,1 2 0,5 0 0,8-3 0,9-3 0,7-3 0,6-1 0,6-3 0,4-3 0,3-4 0,4-4 0,-7 0-8191</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59.367"/>
    </inkml:context>
    <inkml:brush xml:id="br0">
      <inkml:brushProperty name="width" value="0.05" units="cm"/>
      <inkml:brushProperty name="height" value="0.05" units="cm"/>
    </inkml:brush>
  </inkml:definitions>
  <inkml:trace contextRef="#ctx0" brushRef="#br0">283 53 24575,'0'-2'0,"1"0"0,-1 0 0,0 0 0,0 0 0,-1 0 0,1 0 0,0 0 0,-1 0 0,1 0 0,-1 0 0,1 0 0,-1 1 0,0-1 0,0 0 0,0 0 0,0 1 0,0-1 0,0 1 0,0-1 0,-1 1 0,1-1 0,0 1 0,-1 0 0,1-1 0,-1 1 0,0 0 0,1 0 0,-1 0 0,0 0 0,0 1 0,0-1 0,1 0 0,-1 1 0,0-1 0,0 1 0,0 0 0,0 0 0,0-1 0,0 1 0,0 1 0,-3-1 0,-2 1 0,0-1 0,0 1 0,0 1 0,0 0 0,0 0 0,0 0 0,0 0 0,1 1 0,-1 0 0,1 1 0,0 0 0,0 0 0,0 0 0,0 0 0,1 1 0,0 0 0,0 0 0,0 1 0,-8 11 0,0 2 0,1 1 0,1 0 0,0 1 0,-14 42 0,19-43 0,0 0 0,2 1 0,0 0 0,1 0 0,1 0 0,1 0 0,1 0 0,0 0 0,8 41 0,-5-49 0,0 0 0,0 0 0,1 0 0,1-1 0,0 1 0,1-1 0,1-1 0,-1 1 0,2-1 0,-1 0 0,2-1 0,-1 0 0,2 0 0,-1-1 0,1 0 0,21 14 0,-23-18 0,0-1 0,1 0 0,-1 0 0,1-1 0,-1 0 0,1-1 0,0 0 0,0 0 0,0-1 0,0 0 0,1 0 0,-1-1 0,10-2 0,-14 2 0,0-1 0,0 0 0,0 0 0,0 0 0,0-1 0,0 0 0,0 0 0,-1 0 0,1 0 0,-1-1 0,0 0 0,1 0 0,-1 0 0,0 0 0,-1-1 0,1 1 0,-1-1 0,1 0 0,-1 0 0,0-1 0,0 1 0,-1 0 0,0-1 0,3-6 0,-3 4 0,0 1 0,-1-1 0,1 0 0,-1 0 0,-1 0 0,1 0 0,-1 0 0,-1 0 0,1 0 0,-1 0 0,-1 0 0,1 0 0,-1 0 0,0 0 0,0 1 0,-1-1 0,0 1 0,0 0 0,-1-1 0,0 1 0,-8-10 0,8 12 0,1 0 0,-1 0 0,0 0 0,-1 1 0,1-1 0,-1 1 0,0 0 0,1 0 0,-1 1 0,0-1 0,-1 1 0,1 0 0,0 1 0,-1-1 0,1 1 0,-1 0 0,1 0 0,-1 1 0,1 0 0,-1 0 0,1 0 0,-1 0 0,1 1 0,-1 0 0,1 0 0,-1 1 0,1-1 0,-6 4 0,6-3 20,-1 1 0,1 0 0,0 1 1,0-1-1,0 1 0,1 0 0,0 0 0,-1 1 0,1-1 0,1 1 0,-1 0 0,1 0 0,0 0 0,0 0 0,0 0 0,-3 10 1,4-10-111,0 0 0,1 1 0,0-1 0,0 1 0,0-1 1,1 1-1,-1-1 0,1 1 0,0-1 0,1 1 1,0-1-1,-1 1 0,2-1 0,-1 0 0,1 1 0,0-1 1,0 0-1,3 5 0,6 7-6736</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2:59.743"/>
    </inkml:context>
    <inkml:brush xml:id="br0">
      <inkml:brushProperty name="width" value="0.05" units="cm"/>
      <inkml:brushProperty name="height" value="0.05" units="cm"/>
    </inkml:brush>
  </inkml:definitions>
  <inkml:trace contextRef="#ctx0" brushRef="#br0">50 61 24575,'-1'-4'0,"0"0"0,0 0 0,0 0 0,-1 0 0,0 0 0,1 0 0,-1 0 0,-1 1 0,1-1 0,0 1 0,-1-1 0,0 1 0,-4-4 0,7 7 0,0 0 0,0-1 0,0 1 0,-1 0 0,1-1 0,0 1 0,0 0 0,-1 0 0,1-1 0,0 1 0,-1 0 0,1 0 0,0-1 0,-1 1 0,1 0 0,0 0 0,-1 0 0,1 0 0,0 0 0,-1-1 0,1 1 0,-1 0 0,1 0 0,0 0 0,-1 0 0,1 0 0,-1 0 0,1 0 0,0 0 0,-1 1 0,1-1 0,0 0 0,-1 0 0,1 0 0,0 0 0,-1 0 0,1 1 0,0-1 0,-1 0 0,1 0 0,0 0 0,-1 1 0,1-1 0,0 0 0,0 1 0,-1-1 0,1 0 0,0 0 0,0 1 0,0-1 0,-1 1 0,1-1 0,0 0 0,0 1 0,0-1 0,0 0 0,0 1 0,0-1 0,0 0 0,0 2 0,-2 24 0,4-5 0,1-1 0,1 0 0,0 0 0,2 0 0,0 0 0,1-1 0,18 34 0,-19-45 0,-1 1 0,1 0 0,1-1 0,-1 0 0,1-1 0,1 1 0,13 10 0,-15-15 0,-1 1 0,1-1 0,-1 0 0,1 0 0,0-1 0,1 0 0,-1 0 0,0 0 0,1-1 0,-1 0 0,0 0 0,1 0 0,7-1 0,-9 0 0,1-1 0,-1 0 0,0 0 0,0 0 0,0 0 0,0-1 0,0 0 0,0 0 0,-1 0 0,1-1 0,-1 1 0,9-7 0,-6 3 0,-1 0 0,0-1 0,0 0 0,0 1 0,-1-2 0,0 1 0,5-10 0,-4 4 0,0 0 0,-1 0 0,0 0 0,-1 0 0,-1-1 0,0 0 0,-1 0 0,0 0 0,-1-22 0,-1 34 0,0 0 0,0 0 0,-1 0 0,1 0 0,0 0 0,-1 0 0,0 0 0,1 0 0,-1 0 0,-2-3 0,3 5 0,0 0 0,0-1 0,-1 1 0,1 0 0,0 0 0,0 0 0,0 0 0,0 0 0,-1-1 0,1 1 0,0 0 0,0 0 0,0 0 0,-1 0 0,1 0 0,0 0 0,0 0 0,0 0 0,-1 0 0,1 0 0,0 0 0,0 0 0,-1 0 0,1 0 0,0 0 0,0 0 0,0 0 0,-1 0 0,1 0 0,0 0 0,0 0 0,0 0 0,-1 0 0,1 0 0,-8 13 0,1 11 0,1-1 0,2 1 0,0 0 0,-1 45 0,4-40 0,-2 16 171,5 83 0,0-113-361,0 1 0,1 0 1,0-1-1,1 0 0,1 1 1,1-2-1,0 1 1,14 24-1,-2-14-6636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40.168"/>
    </inkml:context>
    <inkml:brush xml:id="br0">
      <inkml:brushProperty name="width" value="0.05" units="cm"/>
      <inkml:brushProperty name="height" value="0.05" units="cm"/>
    </inkml:brush>
  </inkml:definitions>
  <inkml:trace contextRef="#ctx0" brushRef="#br0">14 80 24575,'2'2'0,"0"0"0,-1 0 0,1 1 0,-1-1 0,1 1 0,-1-1 0,0 1 0,0 0 0,0-1 0,0 1 0,-1 0 0,1 0 0,0 3 0,-1-4 0,0 0 0,0 0 0,0 0 0,0 0 0,1 0 0,-1 0 0,1 0 0,-1-1 0,1 1 0,0 0 0,0 0 0,0-1 0,0 1 0,0 0 0,0-1 0,0 1 0,0-1 0,1 1 0,-1-1 0,0 0 0,1 0 0,0 1 0,-1-1 0,1 0 0,-1 0 0,1-1 0,0 1 0,0 0 0,0-1 0,2 2 0,0-2 0,-1 1 0,1-1 0,0 1 0,-1-1 0,1 0 0,0 0 0,0-1 0,-1 1 0,1-1 0,0 0 0,-1 0 0,1 0 0,-1 0 0,1-1 0,-1 1 0,1-1 0,-1 0 0,0 0 0,0 0 0,0 0 0,3-4 0,-4 4 0,0 0 0,0-1 0,0 1 0,0-1 0,-1 1 0,1-1 0,-1 0 0,0 1 0,0-1 0,0 0 0,0 0 0,0 0 0,0 0 0,-1 0 0,1 0 0,-1 0 0,0 0 0,0 0 0,0 0 0,-1 0 0,1 0 0,-1 0 0,1 0 0,-1 0 0,0 0 0,-1-3 0,0 2 0,0 0 0,0-1 0,-1 1 0,1 0 0,-1 0 0,0 1 0,0-1 0,0 0 0,-1 1 0,1 0 0,-1 0 0,0 0 0,0 0 0,0 1 0,-5-3 0,7 4 0,-1 0 0,1 0 0,-1 1 0,1-1 0,-1 1 0,0-1 0,1 1 0,-1 0 0,1 0 0,-1 1 0,0-1 0,1 0 0,-1 1 0,1-1 0,-1 1 0,1 0 0,-1 0 0,1 0 0,-1 0 0,1 1 0,0-1 0,0 0 0,0 1 0,-1 0 0,1-1 0,1 1 0,-1 0 0,-3 4 0,2-2 0,-1 0 0,1 1 0,0 0 0,0 0 0,0 0 0,1 0 0,-1 0 0,1 0 0,1 0 0,-1 1 0,1-1 0,0 1 0,0 0 0,0-1 0,1 1 0,0 0 0,1 7 0,0-8 0,-1-1 0,1 0 0,1 0 0,-1 0 0,1 0 0,-1 0 0,1 0 0,1 0 0,-1-1 0,0 1 0,1-1 0,0 1 0,-1-1 0,1 0 0,1 0 0,-1 0 0,0-1 0,1 1 0,-1-1 0,1 1 0,0-1 0,0-1 0,6 3 0,14 3-1365,-2-3-5461</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00.080"/>
    </inkml:context>
    <inkml:brush xml:id="br0">
      <inkml:brushProperty name="width" value="0.05" units="cm"/>
      <inkml:brushProperty name="height" value="0.05" units="cm"/>
    </inkml:brush>
  </inkml:definitions>
  <inkml:trace contextRef="#ctx0" brushRef="#br0">120 100 24575,'3'-3'0,"-1"-1"0,0 1 0,-1-1 0,1 0 0,-1 0 0,0 0 0,0 1 0,0-1 0,0 0 0,0 0 0,-1 0 0,0-1 0,0 1 0,0 0 0,0 0 0,-1 0 0,0 0 0,0 0 0,0 0 0,0 1 0,-2-6 0,2 9 0,0-1 0,1 0 0,-1 0 0,0 0 0,0 1 0,0-1 0,0 0 0,0 1 0,0-1 0,0 1 0,0-1 0,0 1 0,0 0 0,0-1 0,0 1 0,0 0 0,0 0 0,-1-1 0,1 1 0,0 0 0,0 0 0,0 1 0,0-1 0,0 0 0,0 0 0,-1 0 0,1 1 0,0-1 0,0 0 0,0 1 0,0-1 0,0 1 0,0 0 0,0-1 0,0 1 0,1 0 0,-1-1 0,0 1 0,-1 2 0,-4 2 0,0 1 0,1 0 0,0 0 0,-5 9 0,2-3 0,1 1 0,1-1 0,0 1 0,0 0 0,1 1 0,1-1 0,1 1 0,0 0 0,-2 20 0,4-29 0,1 1 0,0 0 0,0-1 0,0 1 0,1 0 0,-1-1 0,2 1 0,-1 0 0,0-1 0,1 0 0,0 1 0,1-1 0,-1 0 0,1 0 0,0 0 0,0 0 0,0-1 0,1 1 0,-1-1 0,1 0 0,0 0 0,1 0 0,-1 0 0,1-1 0,9 6 0,-3-4-136,0-1-1,1 0 1,-1-1-1,1 0 1,0-1-1,0 0 1,-1-1-1,1-1 0,14 0 1,17-2-6690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15.989"/>
    </inkml:context>
    <inkml:brush xml:id="br0">
      <inkml:brushProperty name="width" value="0.05" units="cm"/>
      <inkml:brushProperty name="height" value="0.05" units="cm"/>
    </inkml:brush>
  </inkml:definitions>
  <inkml:trace contextRef="#ctx0" brushRef="#br0">3172 8 24575,'0'0'0,"1"-1"0,-1 1 0,0 0 0,0 0 0,0-1 0,0 1 0,0 0 0,0 0 0,0-1 0,0 1 0,0 0 0,0 0 0,0-1 0,0 1 0,-1 0 0,1 0 0,0-1 0,0 1 0,0 0 0,0 0 0,0 0 0,0-1 0,0 1 0,-1 0 0,1 0 0,0 0 0,0-1 0,0 1 0,-1 0 0,1 0 0,0 0 0,0 0 0,0 0 0,-1-1 0,1 1 0,0 0 0,0 0 0,-1 0 0,1 0 0,0 0 0,-1 0 0,-10 6 0,-8 16 0,-12 42 0,-39 120 0,-4 74 0,57-196 0,-108 420-639,-117 408-982,-113 169 687,-80-30 0,-121 30 444,207-411 39,26 11 236,159-290 248,22 7 1729,134-353-1326,1 1 0,1 1 0,2-1 0,0 1 1,1 0-1,2 0 0,1 33 0,1-50-436,-1 1 0,0-1 0,0 0 0,-1 1 0,0-1 0,-1 0 0,1 0 0,-2 0 0,1 0 0,-1 0 0,0 0 0,-1-1 0,-4 9 0,-32 55 0,-79 164 0,112-217 0,0 1 0,2-1 0,0 1 0,1 0 0,1 1 0,1-1 0,1 0 0,0 1 0,3 23 0,-1-40 0,-1-1 0,1 0 0,0 0 0,0 1 0,0-1 0,0 0 0,0 0 0,0 0 0,1 0 0,-1 0 0,1-1 0,-1 1 0,1 0 0,-1 0 0,1-1 0,0 0 0,0 1 0,0-1 0,0 0 0,0 0 0,0 0 0,0 0 0,1 0 0,-1 0 0,3 0 0,8 3 0,1-1 0,-1-1 0,17 2 0,-19-3 0,377 24-533,3-21-210,-263-4 670,929-9-1185,-195-1 330,-662 11 669,318-9-574,-515 8 865,13-1 218,0 0 0,0-1 0,0 0 0,22-8 0,-37 10-174,1 0 0,-1-1 1,0 1-1,0-1 1,0 1-1,0-1 0,0 1 1,0-1-1,0 0 1,0 1-1,0-1 0,0 0 1,0 0-1,0 0 1,-1 1-1,1-1 0,0 0 1,-1 0-1,1 0 0,0-1 1,-1 1-1,1 0 1,0-2-1,-1 2-21,-1-1 1,1 1-1,0-1 1,0 1-1,-1-1 1,1 1-1,-1 0 1,1-1-1,-1 1 0,1-1 1,-1 1-1,0 0 1,0 0-1,0-1 1,0 1-1,-1-1 1,-6-6 65,-1 0 0,0 0 1,-18-11-1,21 15-87,-34-22-1349,1 1-5511</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17.149"/>
    </inkml:context>
    <inkml:brush xml:id="br0">
      <inkml:brushProperty name="width" value="0.05" units="cm"/>
      <inkml:brushProperty name="height" value="0.05" units="cm"/>
    </inkml:brush>
  </inkml:definitions>
  <inkml:trace contextRef="#ctx0" brushRef="#br0">0 88 24575,'8'-36'0,"-7"33"0,0 0 0,0 0 0,0 0 0,0 0 0,-1 0 0,1-1 0,-1 1 0,0 0 0,0 0 0,0-1 0,0 1 0,-1 0 0,1 0 0,-2-4 0,8 47 0,65 174 0,-29-95 0,241 815-1289,-80 23-1,-92 68 1290,-52 4 0,-25 627-955,-33-1367 854,-6 351-12,-34-249 3140,18-231-2306,16-112-721,2 0 0,5 70 0,-1-113 0,-1 0 0,1-1 0,0 1 0,0 0 0,1 0 0,-1 0 0,1-1 0,0 1 0,4 5 0,-5-8 0,0-1 0,-1 0 0,1 0 0,0 0 0,0-1 0,0 1 0,0 0 0,0 0 0,0 0 0,0-1 0,1 1 0,-1 0 0,0-1 0,0 1 0,0-1 0,1 0 0,-1 1 0,0-1 0,0 0 0,1 0 0,-1 0 0,0 0 0,1 0 0,-1 0 0,0 0 0,1 0 0,-1 0 0,0-1 0,0 1 0,1 0 0,-1-1 0,0 1 0,0-1 0,0 1 0,1-1 0,-1 0 0,0 0 0,0 1 0,1-2 0,-1 1-45,0 0-1,-1 0 1,1-1-1,0 1 1,-1 0-1,1 0 1,-1 0-1,1 0 1,-1-1-1,1 1 1,-1 0-1,0 0 1,0-1-1,1 1 1,-1 0-1,0-1 1,0 1-1,0 0 1,-1 0-1,1-1 1,0 1-1,0 0 1,-1-1-1,1 1 0,-1 0 1,1 0-1,-1 0 1,1 0-1,-2-3 1,-6-13-6781</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21.445"/>
    </inkml:context>
    <inkml:brush xml:id="br0">
      <inkml:brushProperty name="width" value="0.05" units="cm"/>
      <inkml:brushProperty name="height" value="0.05" units="cm"/>
    </inkml:brush>
  </inkml:definitions>
  <inkml:trace contextRef="#ctx0" brushRef="#br0">0 514 24575,'4'1'0,"-1"1"0,0 0 0,0 0 0,0 0 0,0 0 0,0 0 0,0 0 0,0 1 0,0-1 0,-1 1 0,0 0 0,3 3 0,5 5 0,-4-4 0,-4-5 0,0 0 0,0 0 0,0 0 0,0-1 0,0 1 0,0 0 0,4 1 0,-5-3 0,0 0 0,-1 0 0,1 0 0,-1 0 0,1 0 0,0 0 0,-1 0 0,1 0 0,0 0 0,-1 0 0,1 0 0,-1-1 0,1 1 0,-1 0 0,1 0 0,0-1 0,-1 1 0,1-1 0,-1 1 0,1 0 0,-1-1 0,0 1 0,1-1 0,-1 1 0,1-1 0,-1 1 0,0-1 0,1 1 0,-1-1 0,0 1 0,0-1 0,1 1 0,-1-1 0,0 0 0,0 1 0,0-1 0,0 1 0,0-1 0,0-1 0,36-144 0,-29 108 0,1 1 0,2 0 0,2 1 0,25-56 0,-29 78 0,0 0 0,1 0 0,1 1 0,0 0 0,0 1 0,1 0 0,1 0 0,0 1 0,24-15 0,-28 20 0,1 1 0,0 1 0,0 0 0,0 0 0,1 1 0,-1 0 0,1 0 0,0 1 0,0 0 0,0 1 0,0 0 0,0 1 0,0 0 0,0 1 0,0 0 0,19 4 0,-15-1 0,-1 1 0,0 0 0,0 1 0,-1 0 0,0 1 0,0 0 0,0 1 0,-1 0 0,0 1 0,17 18 0,4 9 0,49 71 0,-52-67 0,22 32 202,84 107-1769,-119-162-5259</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21.830"/>
    </inkml:context>
    <inkml:brush xml:id="br0">
      <inkml:brushProperty name="width" value="0.05" units="cm"/>
      <inkml:brushProperty name="height" value="0.05" units="cm"/>
    </inkml:brush>
  </inkml:definitions>
  <inkml:trace contextRef="#ctx0" brushRef="#br0">46 333 24575,'-4'-1'0,"0"1"0,1-1 0,-1 1 0,1-1 0,-1 0 0,1 0 0,-7-3 0,9 3 0,1 1 0,-1 0 0,0 0 0,1-1 0,-1 1 0,1 0 0,-1-1 0,1 1 0,-1 0 0,1-1 0,0 1 0,-1-1 0,1 1 0,-1-1 0,1 1 0,0-1 0,-1 1 0,1-1 0,0 1 0,0-1 0,0 0 0,-1 1 0,1-1 0,0 1 0,0-1 0,0 0 0,0 1 0,0-1 0,0 1 0,0-1 0,0 0 0,0 1 0,0-1 0,0 1 0,1-1 0,-1 0 0,0 1 0,0-1 0,1 1 0,-1-1 0,0 1 0,0-1 0,1 1 0,-1-1 0,1 1 0,-1-1 0,1 1 0,-1-1 0,0 1 0,1 0 0,-1-1 0,1 1 0,0 0 0,-1-1 0,1 1 0,2-2 0,0 1 0,0-1 0,1 1 0,-1 0 0,0 0 0,0 0 0,1 0 0,-1 0 0,0 1 0,1-1 0,-1 1 0,0 0 0,1 0 0,-1 1 0,6 0 0,53 13 0,-58-12 0,29 9 0,58 30 0,-69-29 0,1-1 0,0-2 0,0 0 0,1-1 0,37 7 0,-59-15 0,1 1 0,0-1 0,0 0 0,-1 0 0,1 0 0,0 0 0,0-1 0,0 1 0,-1-1 0,1 1 0,0-1 0,-1 0 0,1 0 0,-1 0 0,1-1 0,-1 1 0,0 0 0,4-3 0,-3 0 0,0 1 0,-1 0 0,1-1 0,-1 1 0,0-1 0,0 0 0,0 0 0,0 0 0,-1 0 0,1 0 0,0-6 0,3-16 0,-1-1 0,1-37 0,-1 10 0,-1 11 0,-2 26 0,0 0 0,1-1 0,0 1 0,2 0 0,9-29 0,-13 46 0,0 0 0,0-1 0,0 1 0,0-1 0,0 1 0,1 0 0,-1-1 0,0 1 0,0 0 0,0-1 0,0 1 0,1 0 0,-1-1 0,0 1 0,1 0 0,-1-1 0,0 1 0,0 0 0,1-1 0,-1 1 0,0 0 0,1 0 0,-1 0 0,1-1 0,-1 1 0,0 0 0,1 0 0,-1 0 0,1 0 0,-1 0 0,0 0 0,1 0 0,0 0 0,7 11 0,2 23 0,3 59-1365,-8-63-5461</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22.219"/>
    </inkml:context>
    <inkml:brush xml:id="br0">
      <inkml:brushProperty name="width" value="0.05" units="cm"/>
      <inkml:brushProperty name="height" value="0.05" units="cm"/>
    </inkml:brush>
  </inkml:definitions>
  <inkml:trace contextRef="#ctx0" brushRef="#br0">611 16 24575,'-12'-1'0,"0"0"0,-20-5 0,-16-2 0,-231 15 0,107 2 0,168-9 0,-1 0 0,1 1 0,-1-1 0,1 1 0,0 0 0,-1 0 0,1 0 0,-8 4 0,11-5 0,1 0 0,-1 1 0,1-1 0,-1 1 0,1-1 0,-1 1 0,1-1 0,-1 1 0,1-1 0,-1 1 0,1-1 0,-1 1 0,1 0 0,0-1 0,0 1 0,-1 0 0,1-1 0,0 1 0,0 0 0,0-1 0,0 1 0,-1 0 0,1 0 0,1 1 0,-1 0 0,1 0 0,-1 0 0,1 0 0,0-1 0,-1 1 0,1 0 0,0-1 0,0 1 0,0 0 0,1-1 0,1 3 0,21 22 0,45 37 0,-9-9 0,-27-19 0,-1 0 0,-1 3 0,-2 0 0,31 57 0,-54-85-341,-1-1 0,2 0-1,9 12 1,-6-12-6485</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22.564"/>
    </inkml:context>
    <inkml:brush xml:id="br0">
      <inkml:brushProperty name="width" value="0.05" units="cm"/>
      <inkml:brushProperty name="height" value="0.05" units="cm"/>
    </inkml:brush>
  </inkml:definitions>
  <inkml:trace contextRef="#ctx0" brushRef="#br0">55 171 24575,'-2'-2'0,"-1"-1"0,1 1 0,-1 0 0,1 0 0,-1 0 0,0 0 0,0 0 0,0 1 0,0-1 0,0 1 0,0 0 0,0 0 0,-1 0 0,-4-1 0,8 2 0,-1 0 0,1 0 0,0 0 0,-1 0 0,1 1 0,0-1 0,0 0 0,-1 0 0,1 0 0,0 0 0,0 0 0,-1 1 0,1-1 0,0 0 0,0 0 0,-1 0 0,1 1 0,0-1 0,0 0 0,0 0 0,0 1 0,-1-1 0,1 0 0,0 1 0,0-1 0,0 0 0,0 0 0,0 1 0,0-1 0,0 0 0,0 1 0,0-1 0,0 0 0,0 1 0,4 14 0,12 13 0,-8-19 0,1-1 0,0 0 0,0 0 0,1 0 0,0-1 0,1-1 0,-1 0 0,19 8 0,9 1 0,48 12 0,-25-12 0,0-2 0,1-4 0,1-2 0,123-2 0,-172-5 0,0-1 0,-1 0 0,1-1 0,0-1 0,-1 0 0,0-1 0,19-8 0,-25 9 0,-1 0 0,0-1 0,0 0 0,-1 0 0,1 0 0,-1-1 0,0 0 0,0 0 0,0 0 0,-1-1 0,0 0 0,0 0 0,0 0 0,-1 0 0,0 0 0,3-9 0,-1 0 0,-1 1 0,-1-1 0,0 0 0,-1 0 0,0 0 0,-1 0 0,-1 0 0,-1-1 0,0 1 0,-4-20 0,4 32 34,0-1 1,0 0-1,-1 0 0,0 1 0,1-1 0,-1 0 0,-1 1 0,1 0 0,-4-5 1,5 6-121,-1 1 1,1-1 0,-1 1-1,0 0 1,1 0 0,-1 0-1,0-1 1,0 1 0,0 1-1,1-1 1,-1 0 0,0 0-1,0 1 1,0-1 0,0 1-1,0 0 1,-1-1 0,1 1-1,-4 1 1,-5 1-6741</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23.395"/>
    </inkml:context>
    <inkml:brush xml:id="br0">
      <inkml:brushProperty name="width" value="0.05" units="cm"/>
      <inkml:brushProperty name="height" value="0.05" units="cm"/>
    </inkml:brush>
  </inkml:definitions>
  <inkml:trace contextRef="#ctx0" brushRef="#br0">4038 70 24575,'1'0'0,"1"0"0,-1-1 0,1 1 0,0-1 0,-1 1 0,1-1 0,-1 1 0,1-1 0,-1 0 0,0 1 0,1-1 0,-1 0 0,0 0 0,1 0 0,-1 0 0,0-1 0,0 1 0,0 0 0,0 0 0,0-1 0,0 1 0,0 0 0,0-3 0,0 3 0,-1 0 0,1 0 0,-1 0 0,0 0 0,1 0 0,-1 0 0,0 0 0,0 0 0,0 0 0,0 0 0,0 0 0,0-1 0,0 1 0,0 0 0,0 0 0,-1 0 0,1 0 0,0 0 0,-1 0 0,1 0 0,-1 0 0,1 0 0,-1 0 0,1 1 0,-1-1 0,0 0 0,1 0 0,-1 0 0,0 1 0,0-1 0,1 0 0,-1 1 0,0-1 0,0 0 0,0 1 0,-2-1 0,-3-2 0,0 1 0,-1 0 0,1 1 0,-1-1 0,0 1 0,1 0 0,-10 1 0,-52 4 0,38-2 0,-706 70-1061,388-35 250,-1926 127-1363,1788-149 1571,444-16 1409,41 1-770,1 1 0,0-1 1,-1 0-1,1 0 0,-1 0 1,1 0-1,0 0 0,-1 0 0,1 0 1,-1 0-1,1 0 0,0 0 0,-1-1 1,1 1-1,0 0 0,-1 0 1,1 0-1,-1 0 0,1 0 0,0-1 1,-1 1-1,1 0 0,0 0 1,0-1-1,-1 1 0,1 0 0,0-1 1,-1 1-1,10-6 1010,22-4-293,113-23 357,90-24-2593,-210 50-5343</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23.721"/>
    </inkml:context>
    <inkml:brush xml:id="br0">
      <inkml:brushProperty name="width" value="0.05" units="cm"/>
      <inkml:brushProperty name="height" value="0.05" units="cm"/>
    </inkml:brush>
  </inkml:definitions>
  <inkml:trace contextRef="#ctx0" brushRef="#br0">215 103 24575,'11'-11'0,"1"1"0,0 0 0,0 1 0,1 0 0,0 1 0,0 1 0,1 0 0,0 1 0,0 0 0,1 1 0,0 1 0,0 0 0,24-2 0,-36 5 0,-1 1 0,1 0 0,0 0 0,-1 0 0,1 1 0,0-1 0,-1 1 0,1-1 0,-1 1 0,1 0 0,-1 0 0,1 0 0,-1 0 0,0 0 0,1 1 0,1 1 0,-2-1 0,-1-1 0,0 0 0,0 1 0,0-1 0,0 1 0,0 0 0,-1-1 0,1 1 0,0 0 0,-1-1 0,1 1 0,-1 0 0,0 0 0,1-1 0,-1 1 0,0 0 0,0 0 0,0-1 0,0 1 0,-1 0 0,1 0 0,0 0 0,-1-1 0,-1 4 0,-1 4 0,-1 0 0,0-1 0,0 0 0,-1 0 0,-1 0 0,1 0 0,-1-1 0,0 0 0,-13 11 0,-8 6 0,-34 22 0,58-44 0,-153 98 0,64-43 0,83-52 0,0 1 0,-1 0 0,1 1 0,0 0 0,-8 9 0,15-15 0,1 0 0,0 1 0,-1-1 0,1 0 0,0 1 0,0-1 0,0 1 0,0 0 0,0-1 0,0 1 0,1 0 0,-1 0 0,1 0 0,-1-1 0,1 1 0,-1 0 0,1 0 0,0 0 0,0 0 0,0 0 0,0 0 0,0-1 0,1 1 0,-1 0 0,0 0 0,1 0 0,-1 0 0,1-1 0,0 1 0,0 0 0,1 2 0,3 2 0,1 0 0,-1 0 0,1 0 0,0 0 0,1-1 0,0 0 0,-1-1 0,1 1 0,15 5 0,9 3 0,34 10 0,-54-20 0,47 15-1365,-4-3-5461</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25.068"/>
    </inkml:context>
    <inkml:brush xml:id="br0">
      <inkml:brushProperty name="width" value="0.05" units="cm"/>
      <inkml:brushProperty name="height" value="0.05" units="cm"/>
    </inkml:brush>
  </inkml:definitions>
  <inkml:trace contextRef="#ctx0" brushRef="#br0">1995 119 24575,'-1'-4'0,"1"0"0,0 0 0,-1 0 0,0 0 0,0 0 0,0 0 0,-1 0 0,1 0 0,-1 0 0,0 1 0,0-1 0,0 1 0,0 0 0,-1-1 0,1 1 0,-1 0 0,0 0 0,0 1 0,0-1 0,0 0 0,0 1 0,-1 0 0,1 0 0,-1 0 0,0 0 0,-4-1 0,-8-3 0,0 1 0,-1 0 0,0 1 0,-32-3 0,3 4 0,0 2 0,0 1 0,0 3 0,0 2 0,-60 14 0,-3 8 0,-108 42 0,118-32-103,2 5-1,-163 96 0,186-91 27,2 3-1,3 4 0,-111 109 0,145-126 78,2 2 0,1 1 0,2 1 0,2 1 0,2 2 0,2 1 0,-28 70 0,42-87 0,2 1 0,1 1 0,1-1 0,1 1 0,-1 56 0,6-62 0,1-1 0,2 0 0,0 1 0,2-1 0,0 0 0,2 0 0,0-1 0,14 26 0,-8-23 1,1-2 0,1 1 0,1-2 0,1 0 0,1-1 0,1-1 0,1-1 0,0 0 0,2-2 0,45 29 0,-22-19-28,1-3-1,2-1 1,0-3-1,95 27 0,-57-27-133,0-4-1,0-4 1,156 3-1,-123-17-27,0-5 0,147-28-1,-162 14 172,-1-3 0,-2-6-1,0-4 1,188-92 0,-224 90 4,-2-2 0,115-93 0,-134 93-62,-3-2 0,-1-2 0,-2-2 0,44-64 0,-62 78 59,-1-1-1,-2-1 1,-1-1 0,-1 0-1,-2-1 1,-1-1 0,13-68-1,-22 86 53,-1-1-1,-1 1 1,0-1-1,-1 1 1,-1-1-1,-1 1 0,-1-1 1,0 1-1,-1 0 1,-1 0-1,0 0 1,-1 1-1,-1 0 0,-1 0 1,0 0-1,-1 1 1,-1 0-1,-15-18 1,3 11-22,0 1 1,-2 0 0,0 2 0,-1 1 0,-1 0-1,0 2 1,-2 2 0,-39-17 0,-9 2 89,0 4 0,-82-16 0,9 12-349,-2 6 0,-226-6 1,-300 56-1031,512-10-3375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40.525"/>
    </inkml:context>
    <inkml:brush xml:id="br0">
      <inkml:brushProperty name="width" value="0.05" units="cm"/>
      <inkml:brushProperty name="height" value="0.05" units="cm"/>
    </inkml:brush>
  </inkml:definitions>
  <inkml:trace contextRef="#ctx0" brushRef="#br0">13 60 24575,'-7'-16'0,"1"-2"0,9 17 0,9 7 0,-1 3 0,-1 0 0,1 0 0,-1 1 0,-1 1 0,0-1 0,0 2 0,-1-1 0,-1 1 0,0 0 0,-1 0 0,9 23 0,-14-31 0,-1-1 0,1 0 0,-1 1 0,0-1 0,0 0 0,0 0 0,-1 1 0,1-1 0,-1 0 0,0 0 0,-1 6 0,2-9 0,-1 1 0,1 0 0,0 0 0,-1-1 0,1 1 0,-1 0 0,1-1 0,-1 1 0,1 0 0,-1-1 0,1 1 0,-1-1 0,1 1 0,-1-1 0,0 1 0,1-1 0,-1 1 0,0-1 0,1 0 0,-2 1 0,1-1 0,0 0 0,0 0 0,0 0 0,0-1 0,0 1 0,0 0 0,0-1 0,0 1 0,0 0 0,0-1 0,0 1 0,0-1 0,1 1 0,-1-1 0,0 0 0,0 1 0,1-1 0,-1 0 0,0 0 0,1 1 0,-2-2 0,-1-2 14,0 0 0,0-1-1,1 1 1,-1 0 0,1-1-1,0 1 1,0-1-1,0 0 1,1 0 0,-1 0-1,1 0 1,1 0 0,-1 0-1,1 0 1,-1 0 0,1 0-1,1 0 1,-1 0 0,1 0-1,0 0 1,0 0 0,0 0-1,1 0 1,3-7 0,-1 4-136,0 0 0,0 1 0,1 0 0,0 0 0,0 0 0,1 1 0,0-1 0,0 1 0,1 1 1,-1-1-1,1 1 0,0 0 0,14-7 0,-8 6-6704</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29.451"/>
    </inkml:context>
    <inkml:brush xml:id="br0">
      <inkml:brushProperty name="width" value="0.05" units="cm"/>
      <inkml:brushProperty name="height" value="0.05" units="cm"/>
    </inkml:brush>
  </inkml:definitions>
  <inkml:trace contextRef="#ctx0" brushRef="#br0">3346 534 24575,'-11'-10'0,"-1"1"0,-23-13 0,6 4 0,-21-16 0,-76-35 0,99 56 0,-2 1 0,1 2 0,-1 1 0,-53-9 0,28 12 7,0 2 0,0 3-1,0 2 1,-76 11 0,-211 58-175,190-29-12,3 8 1,2 5-1,3 7 0,2 7 0,3 5 1,4 6-1,3 6 0,4 6 0,4 5 1,-201 204-1,255-226 191,3 4 1,4 2-1,-81 136 1,116-166-38,2 1 1,-35 107-1,48-119-73,3 1 1,1 1 0,2-1-1,-2 75 1,9-81 62,1-1 0,2 1 1,1-1-1,2 0 1,1-1-1,1 1 0,21 46 1,-13-43-36,2 0 0,1-2 1,2 0-1,2-1 1,46 50-1,-29-42-25,1-1 0,2-3 0,72 48 0,-48-44 40,1-2 0,74 30 1,-23-22-120,1-6 1,2-4-1,213 33 1,-97-40-371,251 0 0,639-68-1517,-6-94 393,45-72 913,-896 140 504,-2-12 0,316-136 1,-449 150 485,165-100 0,-225 114 248,-2-4-1,-2-4 0,88-85 1,-129 108-256,-2 0 0,-1-2 1,-1-1-1,-3-2 1,-1 0-1,32-69 0,-44 80-134,-2-1-1,-1 0 0,-1 0 0,-1-1 1,-2 0-1,-1 0 0,-1 0 1,-2-1-1,0 1 0,-2-1 1,-7-37-1,0 28-13,-3 0-1,-1 1 1,-1 0 0,-2 1 0,-2 1 0,-2 0-1,-1 2 1,-1 0 0,-38-45 0,1 10 116,-4 3 1,-3 2-1,-79-60 1,6 20-146,-4 7 0,-4 5 0,-3 8 0,-179-74 0,168 94-165,-2 7-1,-2 7 1,-2 8 0,-2 6-1,-2 8 1,0 8-1,-224 1 1,-450 66 116,11 91 0,437-44-201,10 31 27,332-103 843,1 2 1,0 3-1,2 2 1,2 2-1,0 2 0,2 2 1,-46 46-1,74-61-2034,5-3-5461</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30.815"/>
    </inkml:context>
    <inkml:brush xml:id="br0">
      <inkml:brushProperty name="width" value="0.05" units="cm"/>
      <inkml:brushProperty name="height" value="0.05" units="cm"/>
    </inkml:brush>
  </inkml:definitions>
  <inkml:trace contextRef="#ctx0" brushRef="#br0">96 15 24575,'0'0'0,"0"-1"0,-1 1 0,1-1 0,0 1 0,0-1 0,-1 1 0,1-1 0,-1 1 0,1-1 0,0 1 0,-1-1 0,1 1 0,-1 0 0,1-1 0,-1 1 0,1 0 0,-1-1 0,1 1 0,-1 0 0,1-1 0,-1 1 0,0 0 0,1 0 0,-1 0 0,0 0 0,-19-4 0,18 4 0,-1-1 0,1 1 0,-1 0 0,1-1 0,-1 1 0,1 0 0,-1 0 0,1 0 0,-1 1 0,1-1 0,-1 1 0,1-1 0,0 1 0,-1 0 0,1 0 0,0 0 0,-1 0 0,-1 2 0,2-1 0,1-1 0,-1 1 0,1 0 0,0 0 0,0 0 0,-1 0 0,1 1 0,1-1 0,-1 0 0,0 0 0,0 0 0,1 1 0,-1-1 0,1 0 0,0 1 0,0-1 0,0 1 0,0 3 0,3 22 0,0-1 0,14 50 0,-3-15 0,12 102 0,-7 2 0,-4 279 0,-17-372 0,3 91 0,-1-162 0,0 0 0,0 1 0,1-1 0,-1 0 0,1 0 0,0 0 0,0 0 0,0 1 0,0-1 0,0 0 0,0 0 0,0-1 0,1 1 0,-1 0 0,0 0 0,1-1 0,0 1 0,-1-1 0,1 1 0,0-1 0,0 0 0,0 1 0,0-1 0,0 0 0,0 0 0,0-1 0,0 1 0,1 0 0,-1-1 0,0 1 0,0-1 0,5 0 0,6 1 0,1 0 0,0-2 0,0 0 0,17-3 0,-20 3 0,216-32-230,169-21-683,514-23-1867,3 27 252,-891 49 2526,359-15-222,397-26 31,-761 40 274,6 1 529,0-1-1,-1-2 1,30-7-1,-50 11-550,-1-1 0,1 1 0,-1-1 0,1 1 0,-1-1 0,1 0-1,-1 1 1,0-1 0,1 0 0,-1 0 0,0 0 0,0 0-1,0 0 1,1 0 0,-1 0 0,0 0 0,1-3 0,-2 3-3,0 0 0,0 0 0,1 0 1,-1 1-1,0-1 0,-1 0 0,1 0 1,0 0-1,0 0 0,0 0 0,0 1 1,-1-1-1,1 0 0,0 0 0,-1 1 1,1-1-1,-1 0 0,1 0 1,-1 1-1,1-1 0,-1 0 0,1 1 1,-2-1-1,-4-5 208,-1 1 1,1 0 0,-1 0-1,-1 1 1,-7-4-1,-30-14-1370,0 2-5625</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31.537"/>
    </inkml:context>
    <inkml:brush xml:id="br0">
      <inkml:brushProperty name="width" value="0.05" units="cm"/>
      <inkml:brushProperty name="height" value="0.05" units="cm"/>
    </inkml:brush>
  </inkml:definitions>
  <inkml:trace contextRef="#ctx0" brushRef="#br0">67 258 24575,'-9'-1'0,"0"2"0,0-1 0,0 1 0,0 0 0,-9 3 0,18-4 0,0 0 0,0 0 0,0 0 0,0 0 0,-1 0 0,1 0 0,0 0 0,0 0 0,0 0 0,0 0 0,0 0 0,0 0 0,0 0 0,0 0 0,-1 0 0,1 0 0,0 0 0,0 0 0,0 0 0,0 0 0,0 0 0,0 0 0,0 0 0,0 0 0,0 0 0,-1 0 0,1 1 0,0-1 0,0 0 0,0 0 0,0 0 0,0 0 0,0 0 0,0 0 0,0 0 0,0 0 0,0 0 0,0 0 0,0 0 0,0 1 0,0-1 0,0 0 0,0 0 0,0 0 0,-1 0 0,1 0 0,0 0 0,0 0 0,0 0 0,0 1 0,0-1 0,1 0 0,-1 0 0,0 0 0,0 0 0,0 0 0,0 0 0,0 0 0,0 0 0,0 0 0,0 1 0,0-1 0,0 0 0,10 2 0,18 1 0,428-24-1027,-273 9 434,1668-93-6003,3 35 2750,-403 44 3574,-1233 22 495,-155 4 437,10-1 1004,87-11 0,-131 6-414,-29 6-1193,0 0 0,-1 0-1,1 0 1,0-1 0,0 1 0,0 0-1,0 0 1,0 0 0,0 0 0,-1 0-1,1 0 1,0 0 0,0 0 0,0 0 0,0 0-1,0-1 1,0 1 0,0 0 0,0 0-1,0 0 1,0 0 0,0 0 0,0 0 0,-1-1-1,1 1 1,0 0 0,0 0 0,0 0-1,0 0 1,0 0 0,0-1 0,0 1 0,0 0-1,0 0 1,0 0 0,0 0 0,1 0-1,-1-1 1,0 1 0,0 0 0,0 0 0,0 0-1,0 0 1,0 0 0,0 0 0,0 0-1,0-1 1,0 1 0,0 0 0,1 0 0,-1 0-1,0 0 1,0 0 0,0 0 0,0 0-1,0 0 1,0 0 0,0 0 0,1 0-1,-1 0 1,0-1 0,0 1 0,0 0 0,-12-3 457,-4 1-232,0 0 0,0 1-1,0 0 1,0 1 0,-23 4-1,35-3-208,-1 0 1,0 0-1,0 0 0,1 1 0,-1 0 1,1 0-1,-1 0 0,1 1 0,-7 5 0,8-6-55,1 0 0,0 0 0,0 1 0,0-1-1,0 1 1,0 0 0,1 0 0,-1-1 0,1 1-1,-1 0 1,1 0 0,0 0 0,0 0 0,1 1 0,-1-1-1,0 5 1,2 10-18,0-1 0,0 1 0,2 0 0,0-1 0,12 34 0,-7-20 0,87 286 0,10 40 0,-80-250 0,18 153 0,-40-238 0,4 73 0,-7-84 0,0 0 0,-1 0 0,0 0 0,-1 0 0,0 0 0,-6 15 0,7-24 0,0 1 0,0-1 0,0 0 0,0 0 0,-1 1 0,1-1 0,-1 0 0,1 0 0,-1 0 0,0 0 0,0-1 0,0 1 0,0 0 0,0-1 0,0 1 0,0-1 0,-1 0 0,1 0 0,0 0 0,-1 0 0,1 0 0,-1 0 0,1-1 0,-1 1 0,1-1 0,-4 0 0,-5 0 0,0 0 0,0-1 0,-1-1 0,-19-5 0,5 1 0,-115-17-217,-204-7-1,-147 26-725,387 5 730,-379 8-2417,259-1-1340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32.217"/>
    </inkml:context>
    <inkml:brush xml:id="br0">
      <inkml:brushProperty name="width" value="0.05" units="cm"/>
      <inkml:brushProperty name="height" value="0.05" units="cm"/>
    </inkml:brush>
  </inkml:definitions>
  <inkml:trace contextRef="#ctx0" brushRef="#br0">299 119 24575,'6'-6'0,"0"0"0,-1 0 0,0-1 0,0 0 0,-1 0 0,7-13 0,-10 18 0,0 1 0,-1-1 0,1 1 0,-1-1 0,1 1 0,-1-1 0,0 0 0,1 1 0,-1-1 0,0 1 0,0-1 0,0 0 0,0 1 0,-1-1 0,1 1 0,0-1 0,-1 0 0,1 1 0,-1-1 0,1 1 0,-1-1 0,0 1 0,0 0 0,0-1 0,0 1 0,0 0 0,0-1 0,0 1 0,0 0 0,0 0 0,0 0 0,-1 0 0,1 0 0,0 0 0,-1 1 0,1-1 0,-1 0 0,1 1 0,-1-1 0,1 1 0,-3-1 0,-2-1 0,-1 1 0,1 0 0,-1 0 0,1 1 0,-1 0 0,1 0 0,-1 1 0,1-1 0,-1 1 0,1 1 0,-1-1 0,1 1 0,0 0 0,0 1 0,0-1 0,-10 7 0,-1 1 0,0 1 0,0 1 0,1 0 0,-16 17 0,21-19 0,2 1 0,-1 0 0,1 0 0,1 0 0,0 1 0,1 1 0,0-1 0,1 1 0,-7 21 0,10-27 0,2 0 0,-1 0 0,1 1 0,0-1 0,0 1 0,1-1 0,0 1 0,0-1 0,1 1 0,0-1 0,0 0 0,1 1 0,0-1 0,0 0 0,1 0 0,0 0 0,0 0 0,0-1 0,9 13 0,-3-9 0,0 1 0,1-2 0,1 1 0,-1-2 0,1 1 0,1-1 0,-1-1 0,1 0 0,1-1 0,-1 0 0,1-1 0,22 6 0,-6-3 0,1-2 0,-1-1 0,1-1 0,55 0 0,-7-10-1365,-10-4-5461</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32.572"/>
    </inkml:context>
    <inkml:brush xml:id="br0">
      <inkml:brushProperty name="width" value="0.05" units="cm"/>
      <inkml:brushProperty name="height" value="0.05" units="cm"/>
    </inkml:brush>
  </inkml:definitions>
  <inkml:trace contextRef="#ctx0" brushRef="#br0">119 232 24575,'-92'-171'0,"73"139"0,18 30 0,0 1 0,1-1 0,-1 1 0,0-1 0,0 0 0,1 1 0,-1-1 0,1 0 0,-1 0 0,1 1 0,0-4 0,0 5 0,0 0 0,0-1 0,0 1 0,0 0 0,0 0 0,0-1 0,1 1 0,-1 0 0,0-1 0,0 1 0,0 0 0,1 0 0,-1-1 0,0 1 0,0 0 0,0 0 0,1 0 0,-1-1 0,0 1 0,1 0 0,-1 0 0,0 0 0,0 0 0,1-1 0,-1 1 0,0 0 0,1 0 0,-1 0 0,0 0 0,1 0 0,-1 0 0,0 0 0,1 0 0,-1 0 0,1 0 0,2 1 0,1 0 0,-1 0 0,1 0 0,-1 0 0,1 1 0,-1-1 0,1 1 0,-1 0 0,3 2 0,16 14-124,-1 0 0,-1 1 0,0 1 0,-2 1 0,0 1 0,-1 1-1,-2 0 1,0 0 0,-2 2 0,19 45 0,-21-38-6702</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32.976"/>
    </inkml:context>
    <inkml:brush xml:id="br0">
      <inkml:brushProperty name="width" value="0.05" units="cm"/>
      <inkml:brushProperty name="height" value="0.05" units="cm"/>
    </inkml:brush>
  </inkml:definitions>
  <inkml:trace contextRef="#ctx0" brushRef="#br0">1 255 24575,'-1'-14'0,"1"-6"0,1 0 0,0 0 0,5-24 0,-5 38 0,1 0 0,0 0 0,0 0 0,0 0 0,1 1 0,0-1 0,0 1 0,0 0 0,1-1 0,0 2 0,0-1 0,0 0 0,0 1 0,10-8 0,-3 5 0,0 1 0,1 0 0,0 0 0,0 1 0,0 1 0,1 0 0,0 1 0,-1 0 0,1 0 0,0 2 0,0 0 0,1 0 0,-1 1 0,14 2 0,-1 1 0,1 1 0,-1 1 0,0 1 0,0 1 0,47 21 0,-58-21 0,-1 0 0,0 1 0,0 0 0,-1 1 0,0 1 0,0 0 0,-1 1 0,18 20 0,-26-26 0,0 0 0,-1 0 0,1 0 0,-1 1 0,0 0 0,-1-1 0,1 1 0,-1 0 0,0 0 0,-1 0 0,1 0 0,-1 0 0,-1 1 0,1-1 0,-1 0 0,0 0 0,0 1 0,-1-1 0,0 0 0,0 0 0,0 0 0,-1 0 0,0 0 0,0 0 0,-3 6 0,-2-1 0,1 0 0,-2 0 0,0-1 0,0 0 0,-1-1 0,0 0 0,0 0 0,-1-1 0,-1 0 0,1 0 0,-1-1 0,0-1 0,-1 0 0,1 0 0,-1-2 0,-24 8 0,23-8 0,-1-1 0,0 0 0,1 0 0,-1-2 0,0 0 0,0 0 0,0-1 0,0-1 0,0-1 0,0 0 0,0 0 0,1-1 0,-1-1 0,1 0 0,-19-10 0,27 11-151,-1 0-1,1 0 0,0-1 0,0 0 1,1 0-1,-1-1 0,1 1 1,-7-10-1,-3-9-6674</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33.319"/>
    </inkml:context>
    <inkml:brush xml:id="br0">
      <inkml:brushProperty name="width" value="0.05" units="cm"/>
      <inkml:brushProperty name="height" value="0.05" units="cm"/>
    </inkml:brush>
  </inkml:definitions>
  <inkml:trace contextRef="#ctx0" brushRef="#br0">365 206 24575,'-1'-9'0,"0"-1"0,-1 1 0,0 0 0,0 0 0,-1 0 0,0 1 0,0-1 0,-1 1 0,0-1 0,-1 1 0,0 0 0,0 1 0,-1-1 0,0 1 0,0 0 0,-11-9 0,11 10 0,0 1 0,-1-1 0,0 2 0,0-1 0,0 1 0,0 0 0,-1 0 0,1 1 0,-1 0 0,0 0 0,0 1 0,0 0 0,0 0 0,-1 1 0,1 0 0,0 0 0,0 1 0,-15 2 0,19-2 0,1 1 0,-1 0 0,1 0 0,0 0 0,-1 1 0,1-1 0,0 1 0,0 0 0,0 0 0,0 0 0,0 0 0,0 0 0,1 1 0,-1-1 0,-3 6 0,3-4 0,0 1 0,1 0 0,-1 0 0,1 0 0,0 0 0,0 0 0,1 0 0,-1 1 0,0 7 0,1-2 0,0 0 0,1 0 0,1 0 0,0 0 0,0-1 0,1 1 0,0 0 0,1-1 0,7 20 0,-4-19 0,0 0 0,0 0 0,1-1 0,1 1 0,0-2 0,0 1 0,1-1 0,12 10 0,10 5 0,45 26 0,4 4 0,-77-52 0,1 1 0,-1 0 0,1 1 0,-1-1 0,0 0 0,4 6 0,-7-8 0,1 0 0,-1 0 0,1 0 0,-1 0 0,1-1 0,-1 1 0,0 0 0,0 0 0,1 0 0,-1 0 0,0 0 0,0 0 0,0 0 0,0 0 0,0 0 0,0 0 0,0 0 0,0 0 0,0 0 0,-1 0 0,1 0 0,0 0 0,-1 0 0,1 0 0,0 0 0,-1-1 0,1 1 0,-1 0 0,0 0 0,1 0 0,-1-1 0,0 1 0,1 0 0,-1-1 0,-1 2 0,-4 2 0,-1 0 0,1-1 0,-1 1 0,0-1 0,0-1 0,0 1 0,0-1 0,-10 1 0,-61 7 0,75-10 0,-87 3 0,82-4 0,-1 1 0,1-1 0,-1-1 0,1 0 0,0 0 0,0 0 0,0-1 0,-11-5 0,17 6-97,0 1-1,-1-1 1,1 1-1,0-1 1,0 0-1,0 0 1,0 0-1,0 0 1,0 0-1,1-1 1,-1 1-1,1-1 0,-3-3 1,-2-12-6729</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33.676"/>
    </inkml:context>
    <inkml:brush xml:id="br0">
      <inkml:brushProperty name="width" value="0.05" units="cm"/>
      <inkml:brushProperty name="height" value="0.05" units="cm"/>
    </inkml:brush>
  </inkml:definitions>
  <inkml:trace contextRef="#ctx0" brushRef="#br0">0 140 24575,'0'-42'0,"14"75"0,6 17 0,2 0 0,2-1 0,2-1 0,44 61 0,-61-97 0,-1-1 0,1 0 0,1 0 0,0-1 0,18 14 0,-26-22 0,0 0 0,1 0 0,-1 0 0,1-1 0,-1 0 0,1 1 0,0-1 0,0 0 0,-1 0 0,1 0 0,0-1 0,0 1 0,0-1 0,0 1 0,0-1 0,0 0 0,0 0 0,0 0 0,0-1 0,0 1 0,0-1 0,0 0 0,0 1 0,-1-1 0,1-1 0,0 1 0,0 0 0,-1-1 0,1 1 0,-1-1 0,1 0 0,3-4 0,3-4 0,0 0 0,0-1 0,-2 0 0,1-1 0,-1 0 0,-1 0 0,0 0 0,5-19 0,27-109 0,-37 134 0,8-33 0,-3 0 0,-1-1 0,-1 1 0,-3-45 0,-2 79-1365</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34.003"/>
    </inkml:context>
    <inkml:brush xml:id="br0">
      <inkml:brushProperty name="width" value="0.05" units="cm"/>
      <inkml:brushProperty name="height" value="0.05" units="cm"/>
    </inkml:brush>
  </inkml:definitions>
  <inkml:trace contextRef="#ctx0" brushRef="#br0">0 1 24575,'3'0'0,"1"3"0,3 4 0,0 3 0,-2 4 0,2 4 0,0 3 0,1 0 0,0 3 0,0-1 0,3 0 0,0 1 0,-1-3 0,0-3 0,0-4 0,-2-4-8191</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34.344"/>
    </inkml:context>
    <inkml:brush xml:id="br0">
      <inkml:brushProperty name="width" value="0.05" units="cm"/>
      <inkml:brushProperty name="height" value="0.05" units="cm"/>
    </inkml:brush>
  </inkml:definitions>
  <inkml:trace contextRef="#ctx0" brushRef="#br0">48 136 24575,'-3'-6'0,"0"-11"0,-4-4 0,0-3 0,-1 1 0,0 0 0,1 8 0,3 9 0,4 6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40.896"/>
    </inkml:context>
    <inkml:brush xml:id="br0">
      <inkml:brushProperty name="width" value="0.05" units="cm"/>
      <inkml:brushProperty name="height" value="0.05" units="cm"/>
    </inkml:brush>
  </inkml:definitions>
  <inkml:trace contextRef="#ctx0" brushRef="#br0">10 15 24575,'-4'16'0,"3"-14"0,0-1 0,0 1 0,1 0 0,-1-1 0,1 1 0,-1 0 0,1-1 0,0 1 0,-1 3 0,2 0 0,0 0 0,0-1 0,1 1 0,-1-1 0,1 1 0,0-1 0,0 1 0,0-1 0,1 0 0,0 0 0,0 0 0,6 6 0,6 7 0,27 20 0,-19-17 0,-16-13 0,1-1 0,0 0 0,0 0 0,0-1 0,15 7 0,-22-11 0,0 0 0,1-1 0,-1 1 0,1 0 0,0-1 0,-1 0 0,1 1 0,-1-1 0,1 0 0,0 0 0,-1 1 0,1-1 0,0-1 0,-1 1 0,1 0 0,-1 0 0,1-1 0,0 1 0,-1-1 0,1 1 0,-1-1 0,1 1 0,-1-1 0,1 0 0,-1 0 0,0 0 0,1 0 0,-1 0 0,0 0 0,0 0 0,1 0 0,-1-1 0,0 1 0,0 0 0,-1-1 0,1 1 0,0-1 0,0 1 0,-1-1 0,1 1 0,0-3 0,1-6 0,0 0 0,-1 0 0,0-1 0,0 1 0,-1 0 0,-1 0 0,1 0 0,-2 0 0,0-1 0,-3-10 0,1 3 0,-2-31 0,6 48 0,0 1 0,0-1 0,0 0 0,0 0 0,0 1 0,0-1 0,0 0 0,0 0 0,0 0 0,0 1 0,0-1 0,1 0 0,-1 0 0,0 1 0,0-1 0,1 0 0,-1 0 0,1 0 0,7 8 0,7 24 0,-14-30 0,19 47-682,39 63-1,-47-92-6143</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34.967"/>
    </inkml:context>
    <inkml:brush xml:id="br0">
      <inkml:brushProperty name="width" value="0.05" units="cm"/>
      <inkml:brushProperty name="height" value="0.05" units="cm"/>
    </inkml:brush>
  </inkml:definitions>
  <inkml:trace contextRef="#ctx0" brushRef="#br0">1 284 24575,'1'4'0,"0"1"0,0-1 0,1 0 0,0-1 0,0 1 0,0 0 0,0 0 0,1-1 0,0 1 0,4 4 0,3 4 0,4 7 0,2-1 0,21 19 0,-15-15 0,-17-17 0,0-1 0,1 0 0,-1 0 0,1 0 0,0-1 0,0 0 0,0 0 0,0 0 0,0-1 0,0 0 0,1 0 0,-1-1 0,1 1 0,0-2 0,-1 1 0,1-1 0,11 0 0,-14 0 0,-1-1 0,1 0 0,0 1 0,-1-1 0,1 0 0,-1 0 0,0-1 0,1 1 0,-1-1 0,0 0 0,0 0 0,0 0 0,0 0 0,0 0 0,-1-1 0,1 1 0,0-1 0,-1 0 0,0 0 0,0 0 0,0 0 0,0 0 0,0 0 0,-1 0 0,1-1 0,-1 1 0,0-1 0,0 1 0,0-1 0,-1 1 0,1-1 0,-1 1 0,0-6 0,0-3 0,0 1 0,-1-1 0,-1 1 0,0-1 0,0 1 0,-1 0 0,-6-14 0,6 18 0,1 1 0,-1-1 0,-1 1 0,1 0 0,-1 0 0,0 0 0,0 1 0,-1 0 0,0-1 0,0 1 0,0 1 0,0-1 0,-7-3 0,11 7 0,-1 0 0,1 1 0,0-1 0,0 1 0,-1-1 0,1 1 0,0-1 0,0 1 0,-1 0 0,1 0 0,0 0 0,-1 0 0,1 0 0,-1 0 0,1 0 0,0 0 0,-1 0 0,1 1 0,0-1 0,0 0 0,-1 1 0,-1 0 0,1 1 0,0 0 0,-1-1 0,1 1 0,0 0 0,0 0 0,0 0 0,1 0 0,-1 1 0,0-1 0,-1 4 0,-2 3 0,1 1 0,0-1 0,0 1 0,-3 18 0,3-9 0,1 1 0,1-1 0,1 1 0,0 0 0,1 0 0,5 28 0,-4-40 0,1 0 0,0-1 0,1 1 0,-1-1 0,1 0 0,1 1 0,-1-2 0,8 11 0,-8-13 0,0 0 0,1-1 0,-1 1 0,1 0 0,0-1 0,0 0 0,0 0 0,1 0 0,-1-1 0,1 1 0,-1-1 0,1 0 0,0-1 0,5 2 0,-5-2 0,0 0 0,-1 0 0,1 0 0,0-1 0,0 0 0,0 0 0,0 0 0,0-1 0,0 1 0,0-1 0,-1-1 0,1 1 0,0 0 0,4-3 0,-2 0 0,-1 1 0,0-1 0,0-1 0,0 1 0,0-1 0,-1 0 0,0 0 0,7-10 0,-1 0 0,0-1 0,-2 0 0,0-1 0,-1 0 0,-1 0 0,8-28 0,21-131 0,-20 87 0,-9 127 0,17 105 0,-20-126 0,1 0 0,1 0 0,0 0 0,1-1 0,1 0 0,12 18 0,-18-31 0,0 0 0,0 0 0,0-1 0,0 1 0,0-1 0,1 0 0,-1 0 0,1 1 0,0-2 0,-1 1 0,1 0 0,0 0 0,0-1 0,0 0 0,0 1 0,1-1 0,-1-1 0,0 1 0,5 0 0,-5-1 0,0 0 0,0 0 0,0-1 0,1 0 0,-1 1 0,0-1 0,0 0 0,0-1 0,0 1 0,0 0 0,-1-1 0,1 0 0,0 0 0,-1 1 0,1-2 0,-1 1 0,1 0 0,-1 0 0,4-6 0,6-10 0,-1 0 0,-1-1 0,0 0 0,-1-1 0,-1 0 0,8-34 0,7-15 0,-22 66 0,1-1 0,-1 1 0,1 0 0,-1 0 0,1 0 0,0 0 0,4-4 0,-6 7 0,0 0 0,0-1 0,1 1 0,-1 0 0,0 0 0,1-1 0,-1 1 0,0 0 0,1 0 0,-1 0 0,0 0 0,1-1 0,-1 1 0,1 0 0,-1 0 0,0 0 0,1 0 0,-1 0 0,0 0 0,1 0 0,-1 0 0,1 0 0,-1 0 0,0 0 0,1 0 0,0 1 0,-1-1 0,1 1 0,0 0 0,0-1 0,0 1 0,-1 0 0,1 0 0,0 0 0,-1 0 0,1 0 0,-1-1 0,1 1 0,-1 0 0,1 0 0,-1 2 0,20 57 0,-14-38 0,1-1 0,1 0 0,0-1 0,21 35 0,-26-50 0,1 0 0,0 0 0,0-1 0,0 1 0,0-1 0,1 0 0,0 0 0,0 0 0,0-1 0,0 1 0,1-1 0,-1-1 0,1 1 0,0-1 0,0 0 0,-1 0 0,2 0 0,-1-1 0,0 0 0,0-1 0,12 1 0,-8-1 0,-1-1 0,1-1 0,-1 1 0,1-1 0,-1-1 0,0 0 0,0 0 0,0-1 0,-1 0 0,1 0 0,-1-1 0,0 0 0,0-1 0,0 0 0,-1 0 0,0 0 0,0-1 0,-1 0 0,1 0 0,5-11 0,-5 8 0,-1 0 0,0 0 0,-1-1 0,0 0 0,-1 0 0,0 0 0,-1-1 0,0 1 0,0-1 0,-1 0 0,-1 0 0,0 0 0,-1 0 0,0 0 0,-4-22 0,3 28 18,0 0 0,-1-1 0,0 1 0,-1 0 0,1 0 0,-1 1 0,0-1 0,0 0 0,-1 1 0,0 0 0,0 0 0,0 0 0,0 0 0,-1 1 0,0-1 0,0 1 0,0 0 0,-11-6 0,1 3-262,0 1 0,0 0 0,-1 1 0,0 0 1,0 1-1,-18-1 0,3 0-6582</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36.333"/>
    </inkml:context>
    <inkml:brush xml:id="br0">
      <inkml:brushProperty name="width" value="0.05" units="cm"/>
      <inkml:brushProperty name="height" value="0.05" units="cm"/>
    </inkml:brush>
  </inkml:definitions>
  <inkml:trace contextRef="#ctx0" brushRef="#br0">116 512 24575,'0'0'0,"0"-1"0,0 1 0,0 0 0,0-1 0,-1 1 0,1-1 0,0 1 0,0-1 0,0 1 0,0-1 0,0 1 0,-1-1 0,1 1 0,0 0 0,0-1 0,-1 1 0,1 0 0,0-1 0,-1 1 0,1 0 0,0-1 0,-1 1 0,1 0 0,0-1 0,-1 1 0,1 0 0,-1 0 0,1-1 0,-1 1 0,1 0 0,0 0 0,-1 0 0,1 0 0,-1 0 0,1 0 0,-1 0 0,1 0 0,-1 0 0,1 0 0,-1 0 0,1 0 0,-1 0 0,1 0 0,0 0 0,-1 0 0,1 0 0,-1 1 0,1-1 0,-1 0 0,1 0 0,-1 1 0,-1 0 0,0-1 0,1 1 0,-1 0 0,0 0 0,1 0 0,-1 0 0,1 0 0,-1 1 0,1-1 0,0 0 0,-1 1 0,-1 2 0,0 7 0,-1 1 0,2 0 0,-1 0 0,2 0 0,0 0 0,0 0 0,1 0 0,1 13 0,0 7 0,44 737-364,85-9 0,-16-292 364,-96-394 0,-15-64 21,-2-3 58,1 0 1,0-1-1,0 1 1,7 12 0,-8-17-66,0-1 0,0 1 0,0-1 0,1 1 0,-1-1 0,0 1 0,1-1 0,-1 0 0,1 0 0,0 1 0,-1-1 1,1 0-1,0-1 0,0 1 0,0 0 0,-1 0 0,1-1 0,0 1 0,0-1 0,0 0 0,4 1 0,46-1-14,71-8 0,-10-1 0,852 18-1903,-1 62 0,-461-21 1716,451 32-306,-908-79 510,10 0 68,97-7 0,-148 4 48,0-1 0,0 0 0,1 0 0,-1 0 0,-1-1 0,1 1 1,0-1-1,0 0 0,5-4 0,-9 6-72,0-1 1,0 0-1,0 0 1,0 0-1,0 0 0,0 0 1,-1 0-1,1-1 1,0 1-1,0 0 1,-1 0-1,1 0 1,-1-1-1,1 1 0,-1 0 1,0-1-1,1 1 1,-1 0-1,0-1 1,0 1-1,0-1 0,0 1 1,0 0-1,0-1 1,0 1-1,-1 0 1,1-1-1,0 1 1,-1 0-1,1-1 0,-1 1 1,0 0-1,1 0 1,-1-1-1,0 1 1,-1-1-1,-10-16 90,0 1 0,-2 1 0,-30-30-1,7 9-58,-8-12-92,2-1 0,-67-106 0,93 126 0,0-1 0,3 0 0,0-1 0,2-1 0,2 0 0,1 0 0,-7-48 0,10 17 8,3 0-1,9-123 1,35-128-57,-24 203-21,159-832-404,-173 933 467,0-6 10,5-16 73,-2-1 0,-1 1 0,0-62 0,-5 86-61,-1 0-1,0-1 0,0 1 0,-1 0 0,0 0 1,-1 0-1,0 0 0,0 1 0,-1-1 0,0 1 1,-1 0-1,0 0 0,0 0 0,0 0 0,-1 1 1,-1 0-1,1 1 0,-13-11 0,2 5-14,0 2 0,0 0 0,-1 0 0,0 2 0,-1 0 0,0 1 0,0 1 0,-21-3 0,-162-19 0,197 28 0,-944-46-2594,853 43 2375,-172-5-1295,-665-13 368,4 37 330,924-16 810,-264 19-68,198-11 1153,-119 30 0,183-37-813,1 1 0,0 0 0,-1 0 1,1 0-1,0 1 0,1 0 0,-1 0 1,-7 6-1,12-9-262,1 0 1,-1 1 0,1-1-1,-1 1 1,1-1-1,0 0 1,-1 1-1,1-1 1,0 1 0,-1-1-1,1 1 1,0-1-1,-1 1 1,1-1-1,0 1 1,0 0 0,0-1-1,0 1 1,0-1-1,-1 1 1,1 0-1,0-1 1,0 1 0,0-1-1,0 1 1,1-1-1,-1 1 1,0 0-1,0-1 1,0 1 0,0-1-1,1 1 1,-1-1-1,0 1 1,0-1-1,1 1 1,-1-1 0,0 1-1,1-1 1,-1 1-1,1-1 1,-1 1 0,1-1-1,0 1 1,12 9-6587</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36.799"/>
    </inkml:context>
    <inkml:brush xml:id="br0">
      <inkml:brushProperty name="width" value="0.05" units="cm"/>
      <inkml:brushProperty name="height" value="0.05" units="cm"/>
    </inkml:brush>
  </inkml:definitions>
  <inkml:trace contextRef="#ctx0" brushRef="#br0">25 248 24575,'-3'3'0,"1"0"0,-1 1 0,1-1 0,0 1 0,0 0 0,0 0 0,0 0 0,1 0 0,-1 0 0,1 0 0,0 0 0,1 1 0,-1-1 0,1 0 0,0 0 0,0 1 0,0-1 0,0 0 0,1 1 0,1 5 0,3 9 0,1 1 0,0-2 0,13 24 0,-3-4 0,-1 4 0,-1 0 0,-2 1 0,-2 1 0,-2 0 0,4 75 0,-12-110 0,0 0 0,0 1 0,0-1 0,-1 0 0,-1 1 0,0-1 0,0 0 0,-1 0 0,0 0 0,0 0 0,-1-1 0,0 0 0,-6 10 0,10-18 0,0 0 0,-1 1 0,1-1 0,0 1 0,0-1 0,-1 1 0,1-1 0,0 0 0,-1 1 0,1-1 0,0 1 0,-1-1 0,1 0 0,0 1 0,-1-1 0,1 0 0,-1 0 0,1 1 0,-1-1 0,1 0 0,-1 0 0,1 0 0,-1 0 0,1 0 0,-1 1 0,1-1 0,-1 0 0,1 0 0,-1 0 0,1 0 0,-1 0 0,1-1 0,-1 1 0,1 0 0,-1 0 0,1 0 0,-1 0 0,1 0 0,0-1 0,-1 1 0,1 0 0,-1 0 0,1-1 0,-1 1 0,1 0 0,0-1 0,-1 1 0,1-1 0,0 1 0,-1 0 0,1-1 0,0 1 0,0-1 0,-1 1 0,1-1 0,0 1 0,0-1 0,-9-32 0,7 0 0,0 0 0,7-62 0,18-69 0,-15 114 0,-4 24 0,38-202 0,-32 189 0,1 0 0,1 1 0,32-62 0,-42 94 0,1 1 0,0 0 0,0 0 0,1 0 0,0 0 0,0 1 0,0-1 0,0 1 0,1 0 0,7-5 0,-10 8 0,1 0 0,-1-1 0,1 2 0,-1-1 0,1 0 0,0 0 0,-1 1 0,1-1 0,0 1 0,-1 0 0,1 0 0,0 0 0,-1 0 0,1 1 0,0-1 0,-1 1 0,1-1 0,0 1 0,-1 0 0,1 0 0,-1 0 0,1 0 0,-1 1 0,0-1 0,3 3 0,6 4 0,1 1 0,-2 1 0,1 0 0,-2 1 0,1 0 0,14 22 0,41 80 0,-62-106 0,69 143 0,99 312 0,-157-418-1365,-5-9-5461</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37.192"/>
    </inkml:context>
    <inkml:brush xml:id="br0">
      <inkml:brushProperty name="width" value="0.05" units="cm"/>
      <inkml:brushProperty name="height" value="0.05" units="cm"/>
    </inkml:brush>
  </inkml:definitions>
  <inkml:trace contextRef="#ctx0" brushRef="#br0">126 436 24575,'-46'-38'0,"37"32"0,1 0 0,0 0 0,1-1 0,-1 0 0,1 0 0,0-1 0,1 0 0,-10-15 0,15 22 0,1-1 0,-1 1 0,1 0 0,-1-1 0,1 1 0,0 0 0,-1-1 0,1 1 0,0-1 0,0 1 0,0 0 0,0-1 0,0 1 0,0-1 0,1 1 0,-1 0 0,0-1 0,1 1 0,-1-1 0,2-1 0,-1 1 0,1 0 0,-1 0 0,1 0 0,0 0 0,0 0 0,0 0 0,0 0 0,0 1 0,0-1 0,4-1 0,6-3 0,0 1 0,1 1 0,21-5 0,-25 6 0,271-49 0,-39 10 0,-230 39 0,0 1 0,-1-2 0,1 1 0,-1-1 0,10-6 0,-18 9 0,0 0 0,-1 0 0,1 0 0,0 0 0,-1 0 0,1 0 0,-1-1 0,0 1 0,1-1 0,-1 1 0,0-1 0,0 1 0,0-1 0,0 0 0,0 1 0,0-1 0,-1 0 0,1 0 0,0 0 0,-1 0 0,0 0 0,1 1 0,-1-1 0,0 0 0,0 0 0,0 0 0,0 0 0,0 0 0,0 0 0,-1 0 0,1 0 0,-1 0 0,1 0 0,-1 1 0,-1-4 0,-1-1 0,1 1 0,-1 0 0,0 0 0,0 0 0,0 0 0,-1 0 0,1 1 0,-1-1 0,-9-7 0,13 12 0,0 0 0,0 0 0,-1 0 0,1 0 0,0 0 0,0 0 0,0 0 0,-1 0 0,1 0 0,0 0 0,0 0 0,-1 0 0,1 0 0,0 0 0,0 0 0,0 0 0,-1 0 0,1 0 0,0 0 0,0 0 0,0 0 0,-1 0 0,1 0 0,0 0 0,0 1 0,0-1 0,0 0 0,-1 0 0,1 0 0,0 0 0,0 0 0,0 1 0,0-1 0,0 0 0,0 0 0,-1 0 0,1 0 0,0 1 0,-3 11 0,4 14 0,-1-26 0,24 197 0,-7-72 0,-9-61 0,9 116 0,-17-178 14,-1 23 310,1-24-379,0-1 0,0 1 0,0 0 0,0-1 0,0 1 0,0 0 0,-1-1 0,1 1 0,0-1 0,0 1 0,0 0 1,-1-1-1,1 1 0,0-1 0,0 1 0,-1-1 0,1 1 0,-1-1 0,1 1 0,0-1 0,-1 1 0,1-1 0,-1 1 0,1-1 0,-1 0 1,1 1-1,-1-1 0,0 0 0,1 1 0,-2-1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37.535"/>
    </inkml:context>
    <inkml:brush xml:id="br0">
      <inkml:brushProperty name="width" value="0.05" units="cm"/>
      <inkml:brushProperty name="height" value="0.05" units="cm"/>
    </inkml:brush>
  </inkml:definitions>
  <inkml:trace contextRef="#ctx0" brushRef="#br0">98 786 24575,'-13'-48'0,"-15"-98"0,20 93 0,2 19 0,-34-263 0,38 283 0,2 1 0,0-1 0,0 0 0,1 1 0,1-1 0,6-21 0,-7 30 0,1 0 0,0 1 0,0-1 0,0 1 0,1-1 0,0 1 0,0 0 0,0 0 0,0 0 0,0 0 0,1 1 0,0-1 0,0 1 0,0 0 0,0 0 0,0 1 0,1-1 0,-1 1 0,1 0 0,-1 0 0,7-2 0,4 1 0,0 0 0,1 0 0,0 1 0,0 1 0,-1 1 0,1 0 0,0 1 0,0 1 0,0 1 0,19 5 0,0 2 0,-1 1 0,0 2 0,45 24 0,-54-25 0,-1 2 0,0 2 0,-1 0 0,-1 1 0,24 23 0,-38-32 0,0 1 0,-1 0 0,0 0 0,-1 0 0,0 1 0,8 17 0,-11-20 0,-1 0 0,0 0 0,0 1 0,0-1 0,-1 0 0,0 1 0,-1-1 0,0 1 0,0-1 0,0 0 0,-2 10 0,-2-3 0,0-1 0,0 0 0,-2 0 0,1-1 0,-1 1 0,-1-1 0,-1 0 0,1-1 0,-2 0 0,1 0 0,-2-1 0,-17 16 0,-3 0 0,-2-2 0,0-1 0,-42 22 0,70-42 2,-114 59 337,103-55-623,-1-1-1,0-1 1,0 0 0,0-1-1,-31 4 1,25-7-6542</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37.876"/>
    </inkml:context>
    <inkml:brush xml:id="br0">
      <inkml:brushProperty name="width" value="0.05" units="cm"/>
      <inkml:brushProperty name="height" value="0.05" units="cm"/>
    </inkml:brush>
  </inkml:definitions>
  <inkml:trace contextRef="#ctx0" brushRef="#br0">0 205 24575,'15'-9'0,"-1"0"0,0-1 0,16-16 0,-18 16 0,0 0 0,0 1 0,1 0 0,23-11 0,3 5 0,1 1 0,0 3 0,44-8 0,42-11 0,-119 27 0,-12 3 0,-15 4 0,16-1 0,0 0 0,0 0 0,0 1 0,1-1 0,-1 1 0,1 0 0,0 0 0,0 0 0,0 0 0,0 1 0,1-1 0,0 1 0,-3 8 0,-2 8 0,-8 40 0,13-51 0,-8 51-151,3 0-1,2 0 0,3 0 0,2 1 1,3-1-1,3 0 0,3 0 1,23 86-1,-18-100-6674</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38.616"/>
    </inkml:context>
    <inkml:brush xml:id="br0">
      <inkml:brushProperty name="width" value="0.05" units="cm"/>
      <inkml:brushProperty name="height" value="0.05" units="cm"/>
    </inkml:brush>
  </inkml:definitions>
  <inkml:trace contextRef="#ctx0" brushRef="#br0">602 65 24575,'-28'-12'0,"-1"1"0,0 1 0,-1 2 0,1 1 0,-41-5 0,57 10 0,0 1 0,-1 0 0,1 1 0,0 0 0,0 1 0,0 1 0,-1 0 0,-19 6 0,23-5 0,0 1 0,0 0 0,1 1 0,-1 1 0,1-1 0,0 1 0,1 1 0,0-1 0,0 2 0,0-1 0,-8 11 0,1 1 0,1 2 0,1 0 0,0 0 0,2 2 0,0-1 0,2 1 0,-13 46 0,14-37 0,2 1 0,1 0 0,2 0 0,1 0 0,3 49 0,2-52 0,1 0 0,1 0 0,2-1 0,1 0 0,2 0 0,0-1 0,2 0 0,1-1 0,1 0 0,1-1 0,2-1 0,31 38 0,-34-46 0,2-1 0,0-1 0,1 0 0,1-1 0,0-1 0,0 0 0,1-1 0,1-2 0,0 0 0,1-1 0,0 0 0,0-2 0,0-1 0,1-1 0,0 0 0,0-2 0,37 2 0,-40-6 0,1 1 0,-1-2 0,0-1 0,0 0 0,0-1 0,-1-2 0,1 1 0,-1-2 0,0 0 0,-1-2 0,0 0 0,0 0 0,-1-2 0,0 0 0,-1-1 0,0 0 0,-1-1 0,0-1 0,-1 0 0,-1-1 0,0 0 0,-1-1 0,-1-1 0,0 1 0,14-37 0,-14 21 0,-1 0 0,-1-1 0,-2 0 0,-1 0 0,-2-1 0,-1 1 0,-2-1 0,-1 0 0,-1 1 0,-2-1 0,-2 1 0,-1 0 0,-1 1 0,-2-1 0,-15-32 0,19 50 0,-1 1 0,-1 1 0,0-1 0,-1 1 0,0 1 0,-1 0 0,-1 0 0,0 1 0,-19-16 0,23 22 0,-1 0 0,1 1 0,-1-1 0,0 2 0,0-1 0,0 1 0,-1 0 0,1 1 0,-1 0 0,1 0 0,-1 1 0,0 0 0,0 0 0,1 1 0,-1 1 0,0-1 0,0 1 0,-11 3 0,5 0 38,1 1 0,0 0 0,0 1 0,1 1 0,0 0 0,0 0 0,0 2 0,-17 14 0,4 1-607,0 0 0,-30 41 0,9-6-6257</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39.112"/>
    </inkml:context>
    <inkml:brush xml:id="br0">
      <inkml:brushProperty name="width" value="0.05" units="cm"/>
      <inkml:brushProperty name="height" value="0.05" units="cm"/>
    </inkml:brush>
  </inkml:definitions>
  <inkml:trace contextRef="#ctx0" brushRef="#br0">137 0 24575,'-1'42'0,"-1"0"0,-3 0 0,-1 0 0,-21 70 0,0-19 0,3 2 0,-19 188 0,42-274 0,0-1 0,1 1 0,0-1 0,1 1 0,0-1 0,0 1 0,4 9 0,-4-14 0,1 0 0,0 0 0,0 0 0,0-1 0,0 1 0,1-1 0,-1 0 0,1 1 0,0-1 0,0 0 0,0-1 0,0 1 0,1 0 0,-1-1 0,1 0 0,5 3 0,19 6 0,0-1 0,1-1 0,0-1 0,38 4 0,-32-5 0,458 67 0,-472-72 0,1-2 0,-1 0 0,1-1 0,0-2 0,-1 0 0,31-8 0,-44 8 0,1 0 0,-1 0 0,0-1 0,0 0 0,0-1 0,-1 1 0,1-1 0,-1-1 0,0 1 0,-1-1 0,1-1 0,-1 1 0,0-1 0,-1 0 0,0 0 0,0-1 0,0 1 0,4-11 0,-3 1 0,-1 0 0,0 0 0,-1-1 0,-1 1 0,-1-1 0,0 0 0,-1 1 0,-1-1 0,-4-29 0,-2 5 0,-2-1 0,-24-74 0,18 78 0,-1 0 0,-2 1 0,-1 1 0,-2 1 0,-2 1 0,-1 0 0,-2 2 0,-1 1 0,-55-52 0,80 83 5,-33-24 330,34 24-375,-1 0-1,0 1 1,1 0-1,-1-1 0,0 1 1,1-1-1,-1 1 1,0 0-1,0-1 0,0 1 1,1 0-1,-1 0 1,0 0-1,0 0 0,0-1 1,0 1-1,1 0 0,-1 1 1,0-1-1,0 0 1,0 0-1,0 0 0,1 0 1,-1 1-1,0-1 1,0 0-1,1 1 0,-1-1 1,0 0-1,0 1 1,1-1-1,-1 1 0,0-1 1,1 1-1,-1 0 1,1-1-1,-1 1 0,1 0 1,-1-1-1,1 1 1,-1 1-1,-3 11-6785</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39.441"/>
    </inkml:context>
    <inkml:brush xml:id="br0">
      <inkml:brushProperty name="width" value="0.05" units="cm"/>
      <inkml:brushProperty name="height" value="0.05" units="cm"/>
    </inkml:brush>
  </inkml:definitions>
  <inkml:trace contextRef="#ctx0" brushRef="#br0">1 96 24575,'5'-6'0,"0"0"0,-1 0 0,1-1 0,4-10 0,-6 11 0,0 0 0,1 1 0,-1 0 0,1 0 0,0 0 0,0 0 0,6-5 0,-9 9 0,-1 1 0,1-1 0,-1 1 0,1-1 0,-1 1 0,1-1 0,0 1 0,-1 0 0,1-1 0,0 1 0,-1 0 0,1 0 0,0-1 0,-1 1 0,1 0 0,0 0 0,-1 0 0,1 0 0,0 0 0,0 0 0,-1 0 0,1 0 0,0 0 0,0 0 0,-1 0 0,1 1 0,0-1 0,-1 0 0,2 1 0,-1 0 0,0 0 0,0 1 0,1-1 0,-1 0 0,-1 0 0,1 1 0,0-1 0,0 1 0,0-1 0,-1 1 0,1-1 0,0 4 0,1 6 0,0 0 0,1 23 0,-3-31 0,5 101 151,17 247-1667,-19-317-5310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39.769"/>
    </inkml:context>
    <inkml:brush xml:id="br0">
      <inkml:brushProperty name="width" value="0.05" units="cm"/>
      <inkml:brushProperty name="height" value="0.05" units="cm"/>
    </inkml:brush>
  </inkml:definitions>
  <inkml:trace contextRef="#ctx0" brushRef="#br0">16 1 24575,'-1'0'0,"0"1"0,0-1 0,0 1 0,1-1 0,-1 1 0,0-1 0,1 1 0,-1-1 0,0 1 0,1 0 0,-1-1 0,0 1 0,1 0 0,-1 0 0,1-1 0,-1 1 0,1 0 0,0 0 0,-1 0 0,1 0 0,0 0 0,0-1 0,-1 1 0,1 0 0,0 0 0,0 2 0,-1 25 0,2-23 0,0 0 0,1 0 0,0 0 0,0-1 0,0 1 0,0 0 0,1-1 0,0 0 0,0 0 0,0 0 0,0 0 0,1 0 0,0 0 0,-1-1 0,1 0 0,8 5 0,4 2 0,0 0 0,0-1 0,22 8 0,-18-9 0,1-1 0,1-1 0,-1 0 0,1-2 0,0-1 0,0 0 0,28-2 0,-39 0 0,0-2 0,1 0 0,-1 0 0,0-1 0,0 0 0,0-1 0,0 0 0,-1-1 0,1 0 0,-1-1 0,0 0 0,0-1 0,-1 0 0,1 0 0,-1-1 0,8-8 0,-14 13 0,0-1 0,-1 0 0,1 0 0,-1 0 0,1 0 0,-1-1 0,0 1 0,0 0 0,0-1 0,-1 1 0,0-1 0,3-7 0,-4 10 0,0 1 0,0 0 0,0 0 0,0-1 0,0 1 0,0 0 0,0-1 0,0 1 0,0 0 0,0-1 0,0 1 0,0 0 0,0 0 0,-1-1 0,1 1 0,0 0 0,0-1 0,0 1 0,0 0 0,0 0 0,-1-1 0,1 1 0,0 0 0,0 0 0,0 0 0,-1-1 0,1 1 0,0 0 0,0 0 0,-1 0 0,1 0 0,0-1 0,-1 1 0,1 0 0,-1 0 0,-12 3 0,-12 12 0,5 3-1365,0 0-5461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41.226"/>
    </inkml:context>
    <inkml:brush xml:id="br0">
      <inkml:brushProperty name="width" value="0.05" units="cm"/>
      <inkml:brushProperty name="height" value="0.05" units="cm"/>
    </inkml:brush>
  </inkml:definitions>
  <inkml:trace contextRef="#ctx0" brushRef="#br0">19 9 24575,'0'-3'0,"-3"-1"0,-1 3 0,0 5 0,1 4 0,1 4 0,1 3 0,0 2 0,1 0 0,3-2 0,1-3-8191</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41.433"/>
    </inkml:context>
    <inkml:brush xml:id="br0">
      <inkml:brushProperty name="width" value="0.05" units="cm"/>
      <inkml:brushProperty name="height" value="0.05" units="cm"/>
    </inkml:brush>
  </inkml:definitions>
  <inkml:trace contextRef="#ctx0" brushRef="#br0">5825 348 24575,'33'-35'0,"56"-77"0,-86 107 0,-1 0 0,1 0 0,-1-1 0,0 1 0,0-1 0,-1 1 0,0-1 0,0 0 0,0-9 0,-3-57 0,0 30 0,2 19 0,0 34 0,0 21 0,39 725 0,-21-507 0,-6-106 0,5 116 0,-17-256 0,0 0 0,0 0 0,0 0 0,0 0 0,-1 0 0,1 0 0,-1 0 0,0 0 0,0 0 0,-1-1 0,1 1 0,-1 0 0,0-1 0,-4 7 0,4-8 0,-1 1 0,0-1 0,0 0 0,0 0 0,0 0 0,0 0 0,0 0 0,-1-1 0,1 1 0,-1-1 0,1 0 0,-1 0 0,1-1 0,-1 1 0,0-1 0,-4 1 0,-227 0 0,166-3 0,-704-43-1489,371 16 591,-720-14 599,0 72 175,9 59 2934,1086-86-2810,-309 13 0,-19-16 0,343 2 0,1 0 0,-1 1 0,-12 3 0,11-2 0,1-1 0,-19 2 0,0-3 0,-125 8 0,139-7 93,7 0-301,0 0 0,0-1-1,0-1 1,0 1 0,0-2-1,-15-1 1,14-2-6618</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41.775"/>
    </inkml:context>
    <inkml:brush xml:id="br0">
      <inkml:brushProperty name="width" value="0.05" units="cm"/>
      <inkml:brushProperty name="height" value="0.05" units="cm"/>
    </inkml:brush>
  </inkml:definitions>
  <inkml:trace contextRef="#ctx0" brushRef="#br0">320 9 24575,'10'-3'0,"17"-3"0,-20 9 0,-10 7 0,-7 2 0,0-1 0,-1-1 0,0 0 0,-16 11 0,4-2 0,-70 51 0,51-40 0,-48 45 0,85-71 0,1 0 0,0 1 0,0-1 0,1 1 0,0 0 0,-1-1 0,2 2 0,-1-1 0,0 0 0,1 0 0,0 1 0,-1 6 0,2-7 0,1 0 0,-1-1 0,1 1 0,0 0 0,1-1 0,-1 1 0,1 0 0,0-1 0,0 1 0,1-1 0,-1 1 0,1-1 0,0 1 0,0-1 0,5 6 0,4 7 0,1-2 0,0 0 0,2 0 0,26 22 0,69 46 0,-86-66 0,151 97-1365,-125-85-5461</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43.831"/>
    </inkml:context>
    <inkml:brush xml:id="br0">
      <inkml:brushProperty name="width" value="0.05" units="cm"/>
      <inkml:brushProperty name="height" value="0.05" units="cm"/>
    </inkml:brush>
  </inkml:definitions>
  <inkml:trace contextRef="#ctx0" brushRef="#br0">1818 1 24575,'1'1'0,"1"0"0,-1 0 0,1 0 0,-1 1 0,1-1 0,-1 0 0,0 1 0,0-1 0,0 1 0,0-1 0,0 1 0,0-1 0,0 1 0,0 0 0,-1 0 0,1-1 0,0 3 0,1 2 0,16 34 0,146 349 0,-125-281 0,43 189 0,-42-83 0,-10 2 0,-9 1 0,-10 322 0,-11-532 0,0 10 0,-2 0 0,1 1 0,-8 26 0,8-40 0,0 0 0,0 0 0,-1 0 0,1 0 0,-1 0 0,0-1 0,0 1 0,-1-1 0,1 0 0,-1 1 0,1-1 0,-1 0 0,0 0 0,0-1 0,0 1 0,-1-1 0,1 1 0,0-1 0,-1 0 0,0 0 0,-4 1 0,-18 4 0,0-2 0,0-1 0,-1 0 0,-27-2 0,6 2 0,-513 17 0,337-16 0,-754 46 0,923-50 0,36-1 0,0 1 0,0 0 0,0 1 0,0 1 0,-24 7 0,42-10 0,1 1 0,-1-1 0,1 0 0,-1 1 0,1-1 0,-1 1 0,1-1 0,-1 1 0,1-1 0,-1 1 0,1-1 0,-1 1 0,1-1 0,0 1 0,-1 0 0,1-1 0,0 1 0,0-1 0,-1 1 0,1 0 0,0-1 0,0 1 0,0 0 0,0-1 0,0 1 0,0 0 0,0-1 0,0 1 0,0 0 0,0-1 0,0 1 0,1 0 0,-1-1 0,0 1 0,0 0 0,1-1 0,-1 1 0,0-1 0,1 2 0,17 29 0,-13-23 0,24 41 0,-3 2 0,-2 1 0,19 61 0,-19-34 0,21 127 0,8 382 0,-50-515 0,4 157 0,-4-79 0,25 173 0,-24-301 0,11 41 0,-12-60-1365</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44.188"/>
    </inkml:context>
    <inkml:brush xml:id="br0">
      <inkml:brushProperty name="width" value="0.05" units="cm"/>
      <inkml:brushProperty name="height" value="0.05" units="cm"/>
    </inkml:brush>
  </inkml:definitions>
  <inkml:trace contextRef="#ctx0" brushRef="#br0">6 49 24575,'-3'13'0,"3"-12"0,-1-1 0,1 1 0,0-1 0,-1 1 0,1 0 0,0-1 0,0 1 0,0 0 0,0-1 0,0 1 0,0 0 0,0-1 0,0 1 0,0 0 0,0-1 0,0 1 0,0 0 0,0-1 0,0 1 0,1 0 0,-1-1 0,0 1 0,1 0 0,-1-1 0,0 1 0,1-1 0,-1 1 0,1-1 0,-1 1 0,0-1 0,1 1 0,0-1 0,-1 1 0,1-1 0,-1 0 0,1 1 0,-1-1 0,2 1 0,10 5 0,0 0 0,0 0 0,0-2 0,1 1 0,0-1 0,17 2 0,1 2 0,-6-2 0,0-1 0,0-1 0,1-1 0,0-1 0,-1-1 0,39-4 0,-53 2 0,0 0 0,0-1 0,0 0 0,0-1 0,-1 0 0,1-1 0,-1 0 0,0-1 0,0 0 0,-1-1 0,1 0 0,-1 0 0,-1-1 0,1 0 0,-1 0 0,0-1 0,10-14 0,-14 18 0,-2 0 0,1-1 0,0 0 0,-1 1 0,0-1 0,0 0 0,2-8 0,-6 10 0,-4 7 0,-5 6 0,-102 143-1365,95-130-5461</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44.840"/>
    </inkml:context>
    <inkml:brush xml:id="br0">
      <inkml:brushProperty name="width" value="0.05" units="cm"/>
      <inkml:brushProperty name="height" value="0.05" units="cm"/>
    </inkml:brush>
  </inkml:definitions>
  <inkml:trace contextRef="#ctx0" brushRef="#br0">391 206 24575,'2'-3'0,"0"0"0,0 0 0,0 0 0,-1 0 0,1-1 0,-1 1 0,0-1 0,0 1 0,0-1 0,0 1 0,-1-1 0,1-4 0,-1-45 0,-1 49 0,0-1 0,0 1 0,0-1 0,0 1 0,0-1 0,-1 1 0,0 0 0,0-1 0,0 1 0,-1 0 0,1 0 0,-1 1 0,0-1 0,0 0 0,0 1 0,-1 0 0,1 0 0,-1 0 0,0 0 0,0 1 0,0-1 0,0 1 0,0 0 0,0 0 0,-1 0 0,-8-1 0,4 0 0,-1 1 0,0 0 0,0 0 0,0 1 0,0 1 0,0 0 0,0 0 0,-1 1 0,1 0 0,1 1 0,-17 4 0,12 0 0,-1 0 0,1 1 0,0 0 0,1 1 0,0 0 0,-14 13 0,19-15 0,1 1 0,0-1 0,0 2 0,1-1 0,-1 1 0,2 0 0,-1 0 0,1 0 0,1 1 0,-8 17 0,11-23 0,0 0 0,0 0 0,1 1 0,-1-1 0,1 0 0,-1 0 0,1 0 0,0 1 0,1-1 0,-1 0 0,0 0 0,1 0 0,0 1 0,0-1 0,0 0 0,0 0 0,0 0 0,2 3 0,-1-3 0,1 1 0,0-1 0,0 0 0,0 0 0,0 0 0,0-1 0,0 1 0,1-1 0,-1 0 0,1 1 0,0-2 0,5 3 0,0 0 0,0-1 0,1-1 0,0 0 0,-1 0 0,1-1 0,0 0 0,0-1 0,-1 0 0,1 0 0,0-1 0,10-2 0,-11 1 0,1-1 0,-1-1 0,1 1 0,-1-1 0,0-1 0,-1 0 0,1 0 0,-1-1 0,0 1 0,0-2 0,0 1 0,-1-1 0,0-1 0,-1 1 0,0-1 0,0 0 0,0 0 0,-1-1 0,0 0 0,-1 0 0,0 0 0,0 0 0,-1-1 0,0 1 0,-1-1 0,0 0 0,-1 0 0,0 0 0,0-11 0,-2-9 0,-1 23 0,1 21 0,0-4-97,1 1-1,0-1 1,1 1-1,0-1 1,1 1-1,0-1 1,1 0-1,0 0 1,0 0-1,1 0 1,0 0-1,1-1 0,8 13 1,3 1-6729</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45.167"/>
    </inkml:context>
    <inkml:brush xml:id="br0">
      <inkml:brushProperty name="width" value="0.05" units="cm"/>
      <inkml:brushProperty name="height" value="0.05" units="cm"/>
    </inkml:brush>
  </inkml:definitions>
  <inkml:trace contextRef="#ctx0" brushRef="#br0">253 165 24575,'0'-11'0,"-1"-1"0,0 1 0,-1-1 0,0 1 0,-1 0 0,0-1 0,-1 1 0,-10-20 0,13 28 0,0 0 0,-1 1 0,1-1 0,-1 1 0,0-1 0,0 1 0,0-1 0,0 1 0,0 0 0,-1 0 0,1 0 0,-1 0 0,1 1 0,-1-1 0,1 1 0,-1-1 0,0 1 0,0 0 0,0 0 0,0 0 0,0 1 0,0-1 0,0 1 0,0-1 0,0 1 0,0 0 0,0 0 0,0 0 0,0 1 0,0-1 0,0 1 0,0 0 0,0 0 0,0 0 0,0 0 0,0 0 0,-5 3 0,0 1 0,-1 0 0,1 1 0,0 0 0,0 0 0,1 0 0,-1 1 0,1 0 0,1 1 0,0-1 0,0 1 0,0 0 0,1 1 0,0-1 0,1 1 0,0 0 0,0 1 0,1-1 0,-3 13 0,5-19 11,1 0 0,-1 0 0,1 0 0,0 0 0,0 0 0,0 0 0,1 0 0,-1 0 0,1 0 0,0 0 0,-1 0 0,1 0 0,0 0 0,1 0 0,-1-1 0,0 1 0,1 0 0,0-1 0,-1 1 0,1-1 0,0 0 1,0 0-1,1 1 0,-1-1 0,0-1 0,1 1 0,-1 0 0,1 0 0,-1-1 0,4 2 0,3 0-201,-1 1 0,1-1 1,0-1-1,0 0 0,1 0 1,-1 0-1,0-1 1,14-1-1,14-1-6636</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45.649"/>
    </inkml:context>
    <inkml:brush xml:id="br0">
      <inkml:brushProperty name="width" value="0.05" units="cm"/>
      <inkml:brushProperty name="height" value="0.05" units="cm"/>
    </inkml:brush>
  </inkml:definitions>
  <inkml:trace contextRef="#ctx0" brushRef="#br0">70 156 24575,'-1'-15'0,"-1"1"0,0-1 0,-1 1 0,-7-18 0,2 4 0,7 23 0,0 1 0,-1-1 0,1 0 0,-1 1 0,-4-8 0,2 10 0,2 8 0,4 12 0,9 36 0,3 0 0,39 100 0,-20-83-1365,-18-44-5461</inkml:trace>
  <inkml:trace contextRef="#ctx0" brushRef="#br0" timeOffset="1">19 309 24575,'-6'-6'0,"-7"-8"0,13 13 0,0 0 0,0 1 0,0-1 0,0 0 0,0 1 0,0-1 0,0 0 0,1 1 0,-1-1 0,0 0 0,0 1 0,1-1 0,-1 0 0,0 1 0,1-1 0,-1 1 0,0-1 0,1 1 0,-1-1 0,1 1 0,-1-1 0,1 1 0,-1-1 0,1 1 0,0 0 0,-1-1 0,1 1 0,-1 0 0,2-1 0,20-10 0,0 0 0,1 2 0,45-13 0,-29 10 0,64-16 0,-61 18 0,-1-1 0,46-21 0,-84 31 0,0 0 0,-1-1 0,1 1 0,-1-1 0,0 0 0,1 1 0,-1-1 0,0 0 0,0 0 0,0 0 0,2-4 0,-4 5 0,1 1 0,-1-1 0,0 1 0,0-1 0,0 1 0,1-1 0,-1 1 0,0-1 0,0 1 0,0-1 0,0 0 0,0 1 0,0-1 0,0 1 0,0-1 0,0 0 0,0 1 0,0-1 0,-1 1 0,1-1 0,0 1 0,-1-2 0,1 1 0,-1 0 0,0 0 0,0 1 0,0-1 0,0 0 0,0 0 0,0 0 0,0 1 0,0-1 0,-1 1 0,1-1 0,0 1 0,0-1 0,-2 0 0,1 1 0,1 0 0,-1-1 0,1 1 0,0 0 0,-1-1 0,1 1 0,-1 0 0,1 0 0,-1 0 0,1 1 0,0-1 0,-1 0 0,1 0 0,-1 1 0,1-1 0,0 1 0,-1-1 0,1 1 0,0 0 0,-1-1 0,1 1 0,-2 2 0,1-1 0,0 0 0,0 1 0,0-1 0,0 1 0,1 0 0,-1-1 0,1 1 0,0 0 0,-1 0 0,0 4 0,0 4 0,0 0 0,0 1 0,1-1 0,0 21 0,2-22-341,0 0 0,0 1-1,5 14 1,2 0-6485</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45.993"/>
    </inkml:context>
    <inkml:brush xml:id="br0">
      <inkml:brushProperty name="width" value="0.05" units="cm"/>
      <inkml:brushProperty name="height" value="0.05" units="cm"/>
    </inkml:brush>
  </inkml:definitions>
  <inkml:trace contextRef="#ctx0" brushRef="#br0">25 62 24575,'0'-6'0,"-3"-5"0,-4-3 0,-1-2 0,1 1-8191</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46.336"/>
    </inkml:context>
    <inkml:brush xml:id="br0">
      <inkml:brushProperty name="width" value="0.05" units="cm"/>
      <inkml:brushProperty name="height" value="0.05" units="cm"/>
    </inkml:brush>
  </inkml:definitions>
  <inkml:trace contextRef="#ctx0" brushRef="#br0">1 70 24575,'1'4'0,"0"0"0,0-1 0,0 1 0,1-1 0,-1 1 0,1-1 0,0 0 0,4 7 0,4 5 0,46 116 0,-33-72 0,-21-54 0,0-1 0,0 0 0,1 1 0,-1-1 0,1 0 0,4 5 0,-7-9 0,1 1 0,-1-1 0,1 1 0,0-1 0,-1 1 0,1-1 0,-1 1 0,1-1 0,0 0 0,-1 1 0,1-1 0,0 0 0,0 0 0,-1 1 0,1-1 0,0 0 0,0 0 0,-1 0 0,1 0 0,0 0 0,0 0 0,-1 0 0,1 0 0,0 0 0,0 0 0,-1 0 0,1-1 0,0 1 0,-1 0 0,1-1 0,0 1 0,-1 0 0,1-1 0,0 1 0,-1-1 0,1 1 0,-1-1 0,1 1 0,0-1 0,-1 1 0,0-1 0,1 1 0,-1-1 0,1 0 0,-1 1 0,0-1 0,1-1 0,8-16 0,-1 0 0,-1 0 0,0-1 0,-1 0 0,-2 0 0,5-30 0,2-5 0,9-61-1365,-18 102-5461</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46.706"/>
    </inkml:context>
    <inkml:brush xml:id="br0">
      <inkml:brushProperty name="width" value="0.05" units="cm"/>
      <inkml:brushProperty name="height" value="0.05" units="cm"/>
    </inkml:brush>
  </inkml:definitions>
  <inkml:trace contextRef="#ctx0" brushRef="#br0">218 391 24575,'3'-4'0,"1"0"0,-1 0 0,-1 0 0,1 0 0,-1-1 0,1 1 0,-1-1 0,0 1 0,-1-1 0,1 0 0,-1 0 0,0 1 0,0-1 0,-1 0 0,1-8 0,-1 11 0,0 0 0,0-1 0,0 1 0,-1-1 0,1 1 0,-1 0 0,1-1 0,-1 1 0,0 0 0,0 0 0,0-1 0,0 1 0,0 0 0,-1 0 0,1 0 0,0 0 0,-1 0 0,0 1 0,1-1 0,-1 0 0,0 1 0,0-1 0,0 1 0,0 0 0,0 0 0,0-1 0,0 1 0,-1 0 0,1 1 0,0-1 0,0 0 0,-5 0 0,0 1 0,1 0 0,-1 0 0,1 0 0,0 1 0,-1 0 0,1 1 0,0-1 0,-1 1 0,1 0 0,0 1 0,0-1 0,0 1 0,1 0 0,-1 1 0,1-1 0,0 1 0,0 0 0,0 1 0,0-1 0,1 1 0,-7 8 0,3-3 0,0 1 0,1 0 0,0 0 0,1 0 0,0 1 0,1 0 0,0 0 0,1 1 0,-5 23 0,8-32 0,1-1 0,-1 1 0,1-1 0,0 1 0,1 0 0,-1-1 0,1 1 0,-1-1 0,1 1 0,0-1 0,0 1 0,0-1 0,1 1 0,0-1 0,-1 0 0,1 0 0,0 0 0,0 0 0,4 4 0,-4-5 0,0 0 0,0-1 0,1 1 0,-1 0 0,0-1 0,1 0 0,-1 1 0,1-1 0,0 0 0,-1 0 0,1-1 0,0 1 0,0 0 0,0-1 0,-1 0 0,1 0 0,0 0 0,0 0 0,0 0 0,0 0 0,-1-1 0,1 1 0,0-1 0,0 0 0,3-1 0,2-2 0,-1 0 0,1 0 0,-1 0 0,0-1 0,-1 0 0,1-1 0,-1 1 0,0-1 0,0 0 0,-1-1 0,0 1 0,0-1 0,7-12 0,-5 5 0,-1 1 0,0-1 0,-1 0 0,0 0 0,-1-1 0,4-27 0,-9 22 0,-2 14 0,0 13 0,2-1 0,0 0 0,0 1 0,1-1 0,0 0 0,0 0 0,1 1 0,0-1 0,0 0 0,0 0 0,1 0 0,0 0 0,0 0 0,0-1 0,1 1 0,0 0 0,0-1 0,1 0 0,-1 0 0,8 8 0,-8-9 0,0-1 0,0 0 0,0 0 0,0 0 0,1-1 0,-1 1 0,1-1 0,0 0 0,-1 0 0,1 0 0,0 0 0,0-1 0,1 1 0,-1-1 0,0 0 0,0-1 0,1 1 0,-1-1 0,0 1 0,0-1 0,1-1 0,-1 1 0,0 0 0,1-1 0,-1 0 0,0 0 0,0-1 0,8-2 0,-5-1 0,0 1 0,0-1 0,0-1 0,0 1 0,-1-1 0,0-1 0,0 1 0,-1-1 0,0 0 0,0 0 0,0 0 0,-1-1 0,0 1 0,0-1 0,-1 0 0,0 0 0,2-13 0,-1 4 0,-1 0 0,0 0 0,-1 0 0,-1 0 0,-1 0 0,0-1 0,-5-29 0,2 31 0,0 1 0,-1 0 0,-1 0 0,0 0 0,-1 0 0,0 1 0,-14-20 0,20 32 0,-1 1 0,0-1 0,0 1 0,0 0 0,0-1 0,0 1 0,0 0 0,-1 0 0,1 0 0,0 0 0,0 0 0,-1 0 0,1 0 0,-1 0 0,1 1 0,-1-1 0,1 0 0,-1 1 0,-2-1 0,3 1 0,0 0 0,0 1 0,0-1 0,0 0 0,0 1 0,0-1 0,0 1 0,0-1 0,0 1 0,0 0 0,1-1 0,-1 1 0,0 0 0,0-1 0,0 1 0,1 0 0,-1 0 0,1 0 0,-1 0 0,0-1 0,0 3 0,-2 4 0,1 0 0,-1-1 0,1 1 0,1 0 0,-1 0 0,1 1 0,0 8 0,2 14-227,1 0-1,2 0 1,0-1-1,3 1 1,12 36-1,-7-30-6598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41.567"/>
    </inkml:context>
    <inkml:brush xml:id="br0">
      <inkml:brushProperty name="width" value="0.05" units="cm"/>
      <inkml:brushProperty name="height" value="0.05" units="cm"/>
    </inkml:brush>
  </inkml:definitions>
  <inkml:trace contextRef="#ctx0" brushRef="#br0">11 120 24575,'-3'0'0,"-1"3"0,0 4 0,4 3 0,2 4 0,3 1 0,1 2 0,3 1 0,-1 2 0,-2 2 0,2-1 0,-1 0 0,-2-2 0,-1 0 0,-2-5-8191</inkml:trace>
  <inkml:trace contextRef="#ctx0" brushRef="#br0" timeOffset="1">79 1 24575,'-3'0'0,"-1"3"0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47.091"/>
    </inkml:context>
    <inkml:brush xml:id="br0">
      <inkml:brushProperty name="width" value="0.05" units="cm"/>
      <inkml:brushProperty name="height" value="0.05" units="cm"/>
    </inkml:brush>
  </inkml:definitions>
  <inkml:trace contextRef="#ctx0" brushRef="#br0">14 250 24575,'-1'-1'0,"0"0"0,-1 0 0,1-1 0,0 1 0,0-1 0,0 1 0,0-1 0,0 1 0,1-1 0,-1 0 0,0 1 0,0-3 0,1 3 0,0 1 0,0-1 0,0 0 0,0 1 0,0-1 0,0 1 0,0-1 0,0 0 0,1 1 0,-1-1 0,0 0 0,0 1 0,1-1 0,-1 1 0,0-1 0,1 0 0,-1 1 0,0-1 0,1 1 0,-1-1 0,1 1 0,0-1 0,3-2 0,0 1 0,1 0 0,-1 0 0,1 0 0,-1 1 0,1-1 0,7 0 0,191-27 0,-153 25 0,-1-2 0,0-2 0,-1-2 0,52-18 0,-96 27 0,0-1 0,-1 0 0,1 1 0,0-1 0,-1-1 0,0 1 0,5-4 0,-7 5 0,0 0 0,-1 0 0,1 1 0,0-1 0,-1 0 0,1 0 0,-1 0 0,1 0 0,-1 0 0,0 0 0,1 0 0,-1 0 0,0 0 0,0 0 0,0 0 0,0 1 0,0-2 0,0 1 0,0 0 0,0 0 0,0 1 0,0-1 0,0 0 0,-1 0 0,1 0 0,0 0 0,-1 0 0,1 0 0,0 0 0,-1 0 0,0 0 0,1 0 0,-1 1 0,0-2 0,-5-4 0,0 0 0,0 1 0,-1-1 0,1 2 0,-1-1 0,0 1 0,-1 0 0,1 0 0,-1 1 0,1 0 0,-1 0 0,0 1 0,0 0 0,0 0 0,0 1 0,-1 0 0,1 1 0,0-1 0,0 2 0,-1-1 0,1 1 0,-16 4 0,19-3 0,-1 1 0,1 0 0,0 0 0,0 0 0,0 1 0,0 0 0,1 0 0,-1 0 0,1 0 0,0 1 0,0-1 0,1 1 0,-1 0 0,1 1 0,0-1 0,1 0 0,-1 1 0,1-1 0,0 1 0,0 0 0,1 0 0,0 0 0,0 0 0,0 10 0,0-4 0,1 1 0,1 0 0,0-1 0,0 0 0,1 1 0,1-1 0,0 0 0,1 0 0,0 0 0,12 22 0,-11-24-47,1-1 0,-1 0 0,2-1 0,-1 1 0,1-1 0,1-1 0,-1 1 0,1-1 0,1 0-1,-1-1 1,1 0 0,0-1 0,0 1 0,1-2 0,0 1 0,-1-1 0,2-1 0,-1 0 0,0 0 0,1-1 0,-1-1 0,1 1-1,-1-2 1,1 1 0,0-2 0,-1 1 0,1-1 0,16-4 0,14-7-6779</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48.458"/>
    </inkml:context>
    <inkml:brush xml:id="br0">
      <inkml:brushProperty name="width" value="0.05" units="cm"/>
      <inkml:brushProperty name="height" value="0.05" units="cm"/>
    </inkml:brush>
  </inkml:definitions>
  <inkml:trace contextRef="#ctx0" brushRef="#br0">1 26 24575,'2'-22'0,"2"19"0,0 13 0,8 66 0,3 119 0,-7-77 0,-3-51 0,2-1 0,24 93 0,-30-155 0,0-1 0,1 0 0,-1 0 0,1 1 0,0-1 0,-1 0 0,1-1 0,1 1 0,-1 0 0,0 0 0,1-1 0,-1 0 0,1 1 0,0-1 0,0 0 0,0 0 0,0 0 0,0-1 0,0 1 0,0-1 0,0 0 0,1 0 0,-1 0 0,1 0 0,-1 0 0,5-1 0,9 2 0,1-2 0,-1 0 0,0-1 0,21-4 0,-19 3 0,453-76 0,-400 65 0,-53 9 79,5 0-560,0-1-1,26-10 1,-31 7-6345</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49.032"/>
    </inkml:context>
    <inkml:brush xml:id="br0">
      <inkml:brushProperty name="width" value="0.05" units="cm"/>
      <inkml:brushProperty name="height" value="0.05" units="cm"/>
    </inkml:brush>
  </inkml:definitions>
  <inkml:trace contextRef="#ctx0" brushRef="#br0">55 226 24575,'-5'-2'0,"1"-1"0,-1 0 0,1 0 0,0 0 0,1 0 0,-1 0 0,0-1 0,1 0 0,0 0 0,0 0 0,-5-7 0,7 9 0,1 1 0,-1 0 0,1-1 0,-1 1 0,1-1 0,-1 1 0,1-1 0,0 1 0,0-1 0,0 1 0,0-1 0,0 1 0,0-1 0,0 1 0,0-1 0,1 1 0,-1-1 0,0 1 0,1 0 0,-1-1 0,1 1 0,0-1 0,-1 1 0,1 0 0,0-1 0,0 1 0,0 0 0,0 0 0,0 0 0,0 0 0,0 0 0,0 0 0,1 0 0,-1 0 0,0 0 0,1 1 0,-1-1 0,0 0 0,1 1 0,-1-1 0,3 0 0,31-10 0,0 2 0,0 1 0,72-7 0,-51 8 0,722-66 0,-753 72 0,-14 0 0,0 0 0,-1 1 0,1 0 0,-1 1 0,17 3 0,-26-3 0,0-1 0,0 0 0,0 1 0,0-1 0,0 1 0,0-1 0,-1 1 0,1-1 0,0 1 0,0 0 0,0-1 0,-1 1 0,1 0 0,0 0 0,-1 0 0,1-1 0,-1 1 0,1 0 0,-1 0 0,1 0 0,-1 0 0,0 0 0,1 0 0,-1 0 0,0 0 0,0 0 0,0 0 0,0 0 0,0 2 0,-6 33 0,4-29 0,-6 32 0,2 1 0,2 0 0,1 0 0,2 0 0,2 0 0,9 63 0,1-38 0,3-1 0,3 0 0,32 77 0,-41-122 0,-5-15 0,-1 0 0,0 1 0,0-1 0,-1 0 0,1 1 0,-1 0 0,0-1 0,0 1 0,0 0 0,-1 5 0,0-9 0,0 0 0,0-1 0,0 1 0,-1 0 0,1 0 0,0-1 0,-1 1 0,1 0 0,0-1 0,-1 1 0,1-1 0,-1 1 0,1 0 0,-1-1 0,1 1 0,-1-1 0,1 1 0,-1-1 0,0 1 0,1-1 0,-1 0 0,0 1 0,1-1 0,-1 0 0,0 1 0,1-1 0,-1 0 0,0 0 0,0 0 0,1 0 0,-2 0 0,-26-2 0,20 1 0,-68-6 114,0 2 0,-92 7 0,-149 30-1821,261-25-5119</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50.120"/>
    </inkml:context>
    <inkml:brush xml:id="br0">
      <inkml:brushProperty name="width" value="0.05" units="cm"/>
      <inkml:brushProperty name="height" value="0.05" units="cm"/>
    </inkml:brush>
  </inkml:definitions>
  <inkml:trace contextRef="#ctx0" brushRef="#br0">260 186 24575,'-15'-19'0,"12"15"0,1 1 0,-1-1 0,0 0 0,0 1 0,0 0 0,-1 0 0,-3-3 0,6 6 0,1 0 0,-1-1 0,1 1 0,-1 0 0,0 0 0,1 0 0,-1 0 0,1 0 0,-1 0 0,1 0 0,-1 0 0,0 0 0,1 0 0,-1 0 0,1 1 0,-1-1 0,1 0 0,-1 0 0,1 1 0,-1-1 0,1 0 0,-1 0 0,1 1 0,-1-1 0,1 1 0,-1-1 0,1 0 0,-1 1 0,1 0 0,-12 16 0,10-15 0,-16 32 0,2 1 0,1 0 0,-15 52 0,0 0 0,-47 98 0,184-362 0,-88 143 0,174-326 0,-168 309 0,-25 51 0,0 0 0,0 0 0,0 0 0,0 0 0,0 0 0,0 0 0,0 0 0,0 0 0,0 0 0,0 0 0,0 0 0,0 0 0,0 0 0,0 0 0,0 0 0,1 0 0,-1 0 0,0 0 0,0 0 0,0 0 0,0 0 0,0 0 0,0 0 0,0 0 0,0 0 0,0 0 0,0 0 0,0 0 0,0 0 0,0 0 0,1 0 0,-1 0 0,0 0 0,0 0 0,0 0 0,0 0 0,0 0 0,0 0 0,0 0 0,0 0 0,0 0 0,0-1 0,0 1 0,0 0 0,0 0 0,0 0 0,0 0 0,0 0 0,0 0 0,0 0 0,0 0 0,0 0 0,0 0 0,0 0 0,0 0 0,-1 9 0,-4 16 0,-35 121 0,-29 207 0,66-335 0,-3 34 0,6-48 0,0-1 0,0 1 0,1-1 0,-1 0 0,0 1 0,1-1 0,0 1 0,0-1 0,0 0 0,0 0 0,4 6 0,-5-8 0,1-1 0,0 1 0,0 0 0,0-1 0,0 1 0,0 0 0,0-1 0,0 0 0,0 1 0,0-1 0,0 1 0,0-1 0,0 0 0,0 0 0,0 0 0,0 0 0,0 1 0,0-1 0,0-1 0,0 1 0,0 0 0,1 0 0,-1 0 0,0-1 0,0 1 0,0 0 0,0-1 0,0 1 0,0-1 0,0 1 0,0-1 0,-1 1 0,1-1 0,2-1 0,34-29 0,-32 27 0,19-20 0,0-2 0,-2 0 0,0-2 0,24-42 0,-15 16 0,37-93 0,-62 134 0,-2 5 0,-1-1 0,1 1 0,-2 0 0,1-1 0,-1 0 0,0 1 0,0-12 0,-14 41 0,-17 44 0,-31 101 0,47-121 0,2 0 0,3 1 0,-5 62 0,13-106 0,0 52 0,0-51 0,1-1 0,-1 1 0,0 0 0,1-1 0,0 1 0,0 0 0,-1-1 0,1 1 0,1-1 0,-1 1 0,0-1 0,1 0 0,-1 0 0,1 1 0,0-1 0,2 3 0,-2-5 0,-1 1 0,0-1 0,1 1 0,-1-1 0,1 1 0,-1-1 0,0 0 0,1 1 0,-1-1 0,1 0 0,-1 0 0,1 0 0,-1 0 0,1-1 0,-1 1 0,1 0 0,-1-1 0,1 1 0,-1 0 0,0-1 0,1 0 0,-1 1 0,0-1 0,2-1 0,3-2 0,0 0 0,0 0 0,9-10 0,-2 1 0,-1-1 0,0-1 0,-1-1 0,-1 1 0,13-27 0,34-91 0,-42 94 0,10-28 0,-10 26 0,1 0 0,40-70 0,-56 110 0,0 1 0,1-1 0,-1 0 0,0 1 0,1-1 0,-1 1 0,0-1 0,1 1 0,-1-1 0,0 1 0,1-1 0,-1 1 0,1-1 0,-1 1 0,1 0 0,-1-1 0,1 1 0,-1 0 0,1-1 0,0 1 0,-1 0 0,1 0 0,-1-1 0,1 1 0,0 0 0,-1 0 0,1 0 0,0 0 0,0 0 0,0 1 0,-1 0 0,1-1 0,0 1 0,-1 0 0,1 0 0,-1 0 0,0-1 0,1 1 0,-1 0 0,0 0 0,1 0 0,-1 0 0,0 0 0,0-1 0,0 3 0,2 43 0,-2-45 0,-18 205 0,0 10 0,18-209 0,0 0 0,1 0 0,0 0 0,0 0 0,4 12 0,-5-18 0,0 0 0,0 0 0,1 0 0,-1-1 0,0 1 0,1 0 0,-1 0 0,1 0 0,-1 0 0,1 0 0,-1-1 0,1 1 0,-1 0 0,1 0 0,0-1 0,0 1 0,-1 0 0,1-1 0,0 1 0,0-1 0,0 1 0,-1-1 0,1 1 0,0-1 0,0 0 0,0 1 0,0-1 0,0 0 0,0 0 0,0 0 0,0 0 0,0 0 0,0 0 0,0 0 0,0 0 0,0 0 0,0 0 0,0 0 0,0-1 0,0 1 0,-1 0 0,1-1 0,0 1 0,0-1 0,0 1 0,0-1 0,0 1 0,-1-1 0,1 1 0,1-2 0,5-4 0,-1 0 0,1 0 0,-1-1 0,0 0 0,-1 0 0,1-1 0,4-10 0,29-62 0,-27 53 0,22-52 0,-19 41 0,1 1 0,23-38 0,-37 72 0,0 0 0,0 0 0,0 1 0,1-1 0,-1 1 0,0-1 0,1 1 0,0 0 0,-1 0 0,5-3 0,-6 5 0,0 0 0,0-1 0,0 1 0,0 0 0,0 0 0,0 0 0,0 0 0,0 0 0,0 0 0,0 0 0,0 0 0,0 0 0,0 0 0,0 0 0,0 0 0,0 1 0,0-1 0,0 1 0,0-1 0,0 0 0,-1 1 0,1-1 0,0 1 0,0 0 0,0-1 0,0 1 0,-1 0 0,1 0 0,0-1 0,-1 1 0,1 0 0,-1 0 0,1 0 0,-1 0 0,1 0 0,-1-1 0,1 3 0,7 16 0,-1 0 0,-1 0 0,-1 1 0,-1 0 0,4 39 0,-1-9 0,-6-44 10,23 114-1385,-16-91-5451</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50.551"/>
    </inkml:context>
    <inkml:brush xml:id="br0">
      <inkml:brushProperty name="width" value="0.05" units="cm"/>
      <inkml:brushProperty name="height" value="0.05" units="cm"/>
    </inkml:brush>
  </inkml:definitions>
  <inkml:trace contextRef="#ctx0" brushRef="#br0">0 292 24575,'1'-5'0,"0"1"0,-1 0 0,2-1 0,-1 1 0,0 0 0,1 0 0,0 0 0,0 0 0,0 0 0,0 0 0,5-5 0,32-36 0,-36 43 0,0-1 0,-1 1 0,1-1 0,0 1 0,0 0 0,1 0 0,-1 0 0,0 0 0,1 1 0,-1-1 0,1 1 0,-1 0 0,1 0 0,-1 0 0,5 0 0,-5 1 0,0 1 0,0-1 0,-1 1 0,1-1 0,0 1 0,-1 0 0,1 0 0,0 0 0,-1 0 0,0 1 0,1-1 0,-1 1 0,0-1 0,1 1 0,-1 0 0,0 0 0,0 0 0,0 0 0,-1 0 0,1 0 0,1 3 0,13 22 0,0 0 0,-2 1 0,19 57 0,-24-58 0,2-1 0,0 0 0,1 0 0,2-1 0,21 29 0,-34-52 0,1 0 0,-1-1 0,1 1 0,0 0 0,-1 0 0,1-1 0,0 1 0,0-1 0,0 1 0,0-1 0,1 0 0,-1 0 0,0 0 0,0 0 0,1 0 0,-1 0 0,3 0 0,-3-2 0,0 1 0,-1 0 0,1-1 0,-1 1 0,1-1 0,-1 1 0,1-1 0,-1 0 0,1 1 0,-1-1 0,1 0 0,-1 0 0,0 0 0,1 0 0,-1 0 0,0 0 0,0-1 0,0 1 0,0 0 0,0-1 0,0 1 0,-1-1 0,1 1 0,0-1 0,-1 1 0,2-3 0,4-15 0,0 1 0,-1-1 0,-1 0 0,0 0 0,0-25 0,-1-103 0,-4 95 0,-1-147 0,2 193-1365</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50.891"/>
    </inkml:context>
    <inkml:brush xml:id="br0">
      <inkml:brushProperty name="width" value="0.05" units="cm"/>
      <inkml:brushProperty name="height" value="0.05" units="cm"/>
    </inkml:brush>
  </inkml:definitions>
  <inkml:trace contextRef="#ctx0" brushRef="#br0">14 14 24575,'0'-3'0,"-3"-3"0,-1 1 0,1 5 0,-1 6 0,5 6 0,2 6 0,3 4 0,0 5 0,3 4 0,-1-1 0,2-3 0,-2 0 0,1-4 0,0-4 0,-3-4-8191</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51.218"/>
    </inkml:context>
    <inkml:brush xml:id="br0">
      <inkml:brushProperty name="width" value="0.05" units="cm"/>
      <inkml:brushProperty name="height" value="0.05" units="cm"/>
    </inkml:brush>
  </inkml:definitions>
  <inkml:trace contextRef="#ctx0" brushRef="#br0">44 76 24575,'0'-6'0,"-3"-7"0,-1-6 0,-3 2 0,-2 3 0,-1 7 0,2 8 0,5 6 0,6 8 0,3 2-8191</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51.747"/>
    </inkml:context>
    <inkml:brush xml:id="br0">
      <inkml:brushProperty name="width" value="0.05" units="cm"/>
      <inkml:brushProperty name="height" value="0.05" units="cm"/>
    </inkml:brush>
  </inkml:definitions>
  <inkml:trace contextRef="#ctx0" brushRef="#br0">2 257 24575,'-1'21'0,"1"-9"0,-1 0 0,2 0 0,0-1 0,0 1 0,4 15 0,-4-24 0,0-1 0,0 1 0,0 0 0,0-1 0,1 1 0,-1-1 0,1 1 0,0-1 0,-1 0 0,1 0 0,0 0 0,0 0 0,0 0 0,1 0 0,-1 0 0,0-1 0,1 1 0,-1-1 0,1 0 0,0 0 0,-1 0 0,1 0 0,0 0 0,-1 0 0,1-1 0,0 1 0,3-1 0,-1 1 0,-1-1 0,1 1 0,-1-1 0,0 0 0,1-1 0,-1 1 0,1-1 0,-1 0 0,1 0 0,-1 0 0,0-1 0,0 0 0,0 0 0,0 0 0,0 0 0,0 0 0,0-1 0,-1 1 0,1-1 0,-1 0 0,0 0 0,1-1 0,-2 1 0,1-1 0,0 1 0,-1-1 0,1 0 0,-1 0 0,0 0 0,-1 0 0,1 0 0,-1-1 0,1 1 0,-1 0 0,0-8 0,0 4 0,0-1 0,0 0 0,-1 1 0,0-1 0,-1 1 0,0-1 0,-3-12 0,3 17 0,-1-1 0,0 0 0,1 1 0,-2-1 0,1 1 0,0-1 0,-1 1 0,0 0 0,0 0 0,0 1 0,0-1 0,-1 0 0,1 1 0,-7-4 0,9 6 0,-1 0 0,0 0 0,1 0 0,-1 0 0,0 0 0,0 1 0,0-1 0,0 1 0,1-1 0,-1 1 0,0 0 0,0-1 0,0 1 0,0 0 0,0 1 0,0-1 0,0 0 0,0 0 0,1 1 0,-1-1 0,0 1 0,0 0 0,0-1 0,1 1 0,-1 0 0,0 0 0,1 0 0,-1 0 0,1 0 0,-1 1 0,1-1 0,-1 0 0,1 1 0,0-1 0,0 1 0,-2 1 0,-2 5 0,-1 1 0,1-1 0,0 1 0,1 0 0,-5 16 0,2-5 0,2 1 0,0 0 0,2 0 0,-2 39 0,4-45 0,1 0 0,1 0 0,1 0 0,0 0 0,1-1 0,1 1 0,8 23 0,-10-34 0,0 0 0,0 0 0,0 0 0,0 0 0,1-1 0,0 1 0,-1-1 0,2 1 0,-1-1 0,0 0 0,0 0 0,1-1 0,0 1 0,-1-1 0,1 1 0,0-1 0,0-1 0,1 1 0,-1 0 0,0-1 0,0 0 0,1 0 0,-1 0 0,1-1 0,-1 1 0,0-1 0,10-1 0,-6 1 0,-1-2 0,1 1 0,0-1 0,-1 0 0,1-1 0,-1 1 0,0-1 0,0-1 0,0 0 0,0 0 0,0 0 0,-1-1 0,0 1 0,0-2 0,6-6 0,0-2 0,-1-2 0,0 1 0,-1-1 0,-1-1 0,-1 0 0,0 0 0,10-34 0,-10 22 0,-2 0 0,-1 0 0,-1 0 0,0-38 0,-4 102 0,7 55 0,-5-78 0,0 0 0,0 0 0,1 0 0,1 0 0,0-1 0,0 0 0,1 0 0,0 0 0,1 0 0,9 11 0,-14-21 0,0 1 0,0-1 0,0 0 0,0 0 0,0 0 0,0 0 0,0-1 0,0 1 0,1 0 0,-1 0 0,0-1 0,1 1 0,-1-1 0,1 1 0,-1-1 0,0 1 0,1-1 0,-1 0 0,1 0 0,-1 0 0,3 0 0,-1 0 0,0-1 0,-1 0 0,1 0 0,-1 0 0,1 0 0,-1 0 0,0 0 0,1-1 0,-1 1 0,0-1 0,2-2 0,5-5 0,0 0 0,-1-1 0,14-21 0,-11 10 0,0 0 0,-1-1 0,-1-1 0,-1 1 0,-1-1 0,3-25 0,5-9 0,-13 64 0,1 20 0,0 8 0,-1-29 0,-1 1 0,1-1 0,0 0 0,0 0 0,1-1 0,0 1 0,0 0 0,0-1 0,1 0 0,0 1 0,0-2 0,0 1 0,1 0 0,-1-1 0,1 0 0,0 0 0,6 4 0,-7-6 0,-1 0 0,1 0 0,0 0 0,0-1 0,0 0 0,0 0 0,0 0 0,0 0 0,0 0 0,0-1 0,1 0 0,-1 1 0,0-2 0,0 1 0,0 0 0,0-1 0,1 0 0,-1 0 0,0 0 0,0-1 0,-1 1 0,1-1 0,0 0 0,0 0 0,-1 0 0,1 0 0,3-4 0,-2 2 13,0-1 0,-1 0-1,1 0 1,-1 0-1,0-1 1,0 1 0,-1-1-1,1 0 1,-1 0 0,-1 0-1,1-1 1,-1 1 0,0-1-1,-1 1 1,1-1 0,-1 0-1,0 1 1,-1-1-1,0 0 1,0 0 0,0 0-1,-1 1 1,0-1 0,-1 0-1,1 1 1,-5-11 0,4 9-103,-2-1 0,1 0 0,-1 1 0,0 0 0,-1 0 1,0 0-1,0 0 0,-1 1 0,0 0 0,0 0 1,-1 0-1,0 1 0,0 0 0,0 0 0,-1 1 0,0 0 1,0 0-1,-16-6 0,-4 3-6736</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53.468"/>
    </inkml:context>
    <inkml:brush xml:id="br0">
      <inkml:brushProperty name="width" value="0.05" units="cm"/>
      <inkml:brushProperty name="height" value="0.05" units="cm"/>
    </inkml:brush>
  </inkml:definitions>
  <inkml:trace contextRef="#ctx0" brushRef="#br0">18 397 24575,'-2'-3'0,"0"1"0,0-1 0,1 0 0,-1 0 0,1 0 0,-1 0 0,1 0 0,0 0 0,0 0 0,1 0 0,-1-1 0,1 1 0,-1-4 0,1-43 0,0 47 0,0 0 0,0 0 0,1 0 0,-1 0 0,1 0 0,0 0 0,0 0 0,0 1 0,0-1 0,0 0 0,1 0 0,2-3 0,-4 6 0,1-1 0,0 0 0,0 1 0,0-1 0,0 0 0,0 1 0,0-1 0,0 1 0,0 0 0,0-1 0,0 1 0,0 0 0,0-1 0,0 1 0,0 0 0,0 0 0,0 0 0,1 0 0,-1 0 0,0 0 0,0 0 0,0 1 0,0-1 0,0 0 0,0 1 0,0-1 0,0 0 0,0 1 0,0-1 0,0 1 0,0 0 0,0-1 0,0 1 0,-1 0 0,1 0 0,1 0 0,4 4 0,-1 1 0,0-1 0,0 1 0,-1-1 0,1 2 0,-1-1 0,-1 0 0,1 1 0,-1-1 0,3 10 0,4 12 0,7 35 0,-13-46 0,9 41 0,-2 1 0,4 80 0,-17-105 0,-4-20 0,6-14 0,-1 0 0,1 0 0,0 1 0,-1-1 0,1 0 0,0 0 0,-1 0 0,1 0 0,0 0 0,-1 0 0,1 0 0,0 0 0,-1 0 0,1 0 0,0 0 0,-1 0 0,1 0 0,0 0 0,-1 0 0,1 0 0,0 0 0,0-1 0,-1 1 0,1 0 0,0 0 0,-1 0 0,1 0 0,0-1 0,0 1 0,-1 0 0,1 0 0,0-1 0,0 1 0,0 0 0,-1 0 0,1-1 0,0 1 0,0 0 0,0-1 0,-4-5 0,1-1 0,1 0 0,-1 0 0,1 1 0,0-1 0,1-1 0,-1 1 0,2 0 0,-1-8 0,-1 0 0,-5-55 0,2 0 0,4 0 0,14-125 0,-11 173 0,2-1 0,1 1 0,1-1 0,1 2 0,12-29 0,-16 43 0,1 1 0,0-1 0,0 1 0,1 0 0,0 0 0,0 0 0,0 0 0,10-6 0,-11 9 0,0 0 0,1 0 0,0 0 0,0 1 0,0 0 0,0 0 0,0 0 0,0 1 0,0 0 0,1 0 0,-1 0 0,0 0 0,8 1 0,-5 0 0,0 1 0,0 0 0,0 0 0,0 1 0,0 0 0,0 0 0,-1 0 0,1 1 0,-1 1 0,0-1 0,0 1 0,12 9 0,-11-7 0,0 1 0,0 1 0,-1 0 0,0 0 0,-1 0 0,1 0 0,-2 1 0,1 0 0,4 11 0,-5-7 0,0 0 0,0 1 0,-1-1 0,-1 1 0,0-1 0,-1 1 0,0 0 0,-1 0 0,-1 0 0,0 1 0,-1-1 0,-1 0 0,0-1 0,-1 1 0,-4 13 0,0-8 0,-1-2 0,0 1 0,-2-1 0,0-1 0,-1 1 0,0-2 0,-1 0 0,-17 16 0,12-14 0,-2-1 0,0-1 0,-1 0 0,0-1 0,-1-2 0,-23 11 0,39-21 0,-1 0 0,0 0 0,1 0 0,-1-1 0,0 0 0,-6 1 0,11-2 0,0 0 0,0 0 0,1 0 0,-1 0 0,0 1 0,0-1 0,0 0 0,0 0 0,1-1 0,-1 1 0,0 0 0,0 0 0,0 0 0,1 0 0,-1-1 0,0 1 0,0 0 0,1-1 0,-1 1 0,0-1 0,1 1 0,-1-1 0,0 1 0,1-1 0,-1 1 0,1-1 0,-1 0 0,0 1 0,1-1 0,0 0 0,-1 1 0,1-1 0,-1 0 0,1 0 0,0 1 0,0-1 0,-1 0 0,1 0 0,0 1 0,0-1 0,0 0 0,0 0 0,0 0 0,0 0 0,0 1 0,0-1 0,0 0 0,0 0 0,1 0 0,-1 1 0,0-1 0,1-1 0,0-1 0,0 0 0,0 0 0,1 1 0,-1-1 0,1 0 0,-1 1 0,1-1 0,0 1 0,0 0 0,0-1 0,1 1 0,-1 0 0,0 0 0,1 0 0,-1 1 0,1-1 0,0 1 0,-1-1 0,1 1 0,0 0 0,0 0 0,0 0 0,0 0 0,0 1 0,0-1 0,0 1 0,0 0 0,0 0 0,4 0 0,0 0 0,1 1 0,0 0 0,-1 0 0,1 1 0,-1 0 0,1 0 0,-1 1 0,0 0 0,0 0 0,11 6 0,1 6 0,0 0 0,-1 1 0,23 28 0,-25-26 0,1-1 0,1-1 0,26 20 0,-36-31-124,-1-1 0,1 0 0,0-1 0,1 1 0,-1-1 0,1-1-1,-1 0 1,1 0 0,0-1 0,15 1 0,-1-2-6702</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54.248"/>
    </inkml:context>
    <inkml:brush xml:id="br0">
      <inkml:brushProperty name="width" value="0.05" units="cm"/>
      <inkml:brushProperty name="height" value="0.05" units="cm"/>
    </inkml:brush>
  </inkml:definitions>
  <inkml:trace contextRef="#ctx0" brushRef="#br0">48 454 24575,'3'-7'0,"0"0"0,-1 0 0,0 0 0,0-1 0,-1 1 0,0-1 0,1-10 0,-4-53 0,2 66 0,-1-13 0,0 1 0,-1 0 0,-1-1 0,0 1 0,-2 0 0,0 0 0,-14-31 0,9 37 0,9 11 0,1 0 0,0 0 0,0 0 0,-1 0 0,1 0 0,0 0 0,0 0 0,-1 0 0,1 0 0,0 0 0,-1 0 0,1 0 0,0 0 0,0 0 0,-1 1 0,1-1 0,0 0 0,0 0 0,0 0 0,-1 0 0,1 0 0,0 0 0,0 1 0,0-1 0,-1 0 0,1 0 0,0 0 0,0 1 0,-1-1 0,1 2 0,-1-1 0,0 1 0,1 0 0,-1-1 0,1 1 0,-1 0 0,1 0 0,0-1 0,0 1 0,0 0 0,0 0 0,0 2 0,3 11 0,0-1 0,0 1 0,2-1 0,-1 0 0,2 0 0,0-1 0,15 26 0,-16-32 0,0 0 0,0 0 0,0 0 0,1 0 0,0-1 0,0 0 0,1 0 0,0 0 0,0-1 0,0 0 0,0-1 0,1 1 0,0-2 0,16 7 0,-21-9 0,0 0 0,0-1 0,0 1 0,0-1 0,0 0 0,1 1 0,-1-1 0,0-1 0,0 1 0,0 0 0,0-1 0,0 0 0,0 1 0,1-1 0,-1-1 0,-1 1 0,1 0 0,0-1 0,4-2 0,-4 1 0,1 0 0,-1 0 0,0-1 0,-1 1 0,1-1 0,0 0 0,-1 0 0,0 0 0,0 0 0,0 0 0,-1 0 0,2-6 0,1-5 0,-2 0 0,1 0 0,-2-1 0,0 1 0,-1 0 0,-4-31 0,2 34 0,-1 0 0,-1 0 0,-5-12 0,-6-22 0,15 45 0,0 1 0,0-1 0,0 1 0,0-1 0,0 0 0,0 1 0,0-1 0,0 1 0,0-1 0,0 0 0,0 1 0,0-1 0,1 1 0,-1-1 0,0 0 0,0 1 0,0-1 0,1 1 0,-1-1 0,0 1 0,1-1 0,-1 1 0,1-1 0,-1 1 0,0 0 0,1-1 0,18-5 0,29 7 0,-38 0 0,-4-2 0,0 1 0,1-1 0,-1 0 0,1 0 0,-1-1 0,0 1 0,9-5 0,-8 3 0,0 1 0,1 0 0,-1 0 0,11-1 0,-15 3 0,1 0 0,-1 1 0,0-1 0,1 1 0,-1 0 0,0 0 0,0 0 0,0 0 0,1 1 0,-1-1 0,-1 1 0,1 0 0,0 0 0,0 0 0,-1 0 0,1 0 0,-1 1 0,0-1 0,4 5 0,2 4 0,1 1 0,-2 0 0,8 15 0,0 5 0,12 38 0,-2-2 0,-23-123 0,-2 42 0,-1-14 0,2-1 0,5-38 0,-5 59 0,0 1 0,0-1 0,1 1 0,0 0 0,0 0 0,0-1 0,1 1 0,0 1 0,0-1 0,1 0 0,0 1 0,0 0 0,0-1 0,0 2 0,10-9 0,-13 12 0,0 0 0,0 0 0,1 0 0,-1 0 0,0 0 0,1 1 0,-1-1 0,0 1 0,1-1 0,-1 1 0,1-1 0,-1 1 0,1 0 0,-1-1 0,1 1 0,-1 0 0,1 0 0,-1 0 0,1 0 0,2 1 0,-3 0 0,1 0 0,-1-1 0,0 1 0,1 0 0,-1 0 0,0 0 0,0 0 0,0 0 0,0 1 0,0-1 0,0 0 0,0 0 0,-1 1 0,1-1 0,0 0 0,0 3 0,2 6 0,-1-1 0,0 0 0,0 1 0,-1-1 0,0 12 0,-2 135 0,1-154 0,0 0 0,0-1 0,0 1 0,0 0 0,0 0 0,1 0 0,-1 0 0,1-1 0,0 1 0,-1 0 0,1-1 0,0 1 0,2 2 0,-2-3 0,-1 0 0,1-1 0,0 1 0,0-1 0,-1 1 0,1-1 0,0 1 0,0-1 0,0 1 0,0-1 0,0 0 0,0 0 0,0 1 0,-1-1 0,1 0 0,0 0 0,0 0 0,0 0 0,1 0 0,4-1 0,0-1 0,0 1 0,0-1 0,0-1 0,-1 1 0,9-6 0,-9 6 0,0-1 28,29-11 277,-33 13-361,0 1-1,0 0 1,0-1-1,0 1 0,1 0 1,-1 0-1,0 0 0,0 0 1,0 0-1,0 0 1,0 0-1,0 1 0,0-1 1,0 0-1,0 0 1,0 1-1,0-1 0,0 1 1,0-1-1,0 1 0,0-1 1,0 1-1,0 0 1,0-1-1,-1 1 0,1 0 1,0 0-1,0 0 1,0 1-1,4 7-6769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41.908"/>
    </inkml:context>
    <inkml:brush xml:id="br0">
      <inkml:brushProperty name="width" value="0.05" units="cm"/>
      <inkml:brushProperty name="height" value="0.05" units="cm"/>
    </inkml:brush>
  </inkml:definitions>
  <inkml:trace contextRef="#ctx0" brushRef="#br0">36 8 24575,'0'-3'0,"-3"-1"0,-1 4 0,-3 4 0,0 4 0,1 4 0,2 3 0,1 1 0,1 2 0,5 0 0,3-3 0,5-4 0,3-4 0,2-3 0,4-2 0,4-2 0,-1 0-8191</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55.953"/>
    </inkml:context>
    <inkml:brush xml:id="br0">
      <inkml:brushProperty name="width" value="0.05" units="cm"/>
      <inkml:brushProperty name="height" value="0.05" units="cm"/>
    </inkml:brush>
  </inkml:definitions>
  <inkml:trace contextRef="#ctx0" brushRef="#br0">2129 94 24575,'0'-3'0,"-1"-1"0,1 1 0,-1-1 0,-1 1 0,1 0 0,0-1 0,-1 1 0,-3-6 0,-7-18 0,11 26 0,1-1 0,0 1 0,-1 0 0,1-1 0,0 1 0,0 0 0,0-1 0,0 1 0,0-1 0,0 1 0,1 0 0,-1-1 0,0 1 0,1 0 0,-1 0 0,1-1 0,1-1 0,-2 2 0,1 1 0,-1 0 0,0-1 0,1 1 0,-1 0 0,1-1 0,-1 1 0,1 0 0,-1 0 0,1-1 0,-1 1 0,1 0 0,-1 0 0,1 0 0,0 0 0,-1 0 0,1 0 0,-1 0 0,1 0 0,-1 0 0,1 0 0,-1 0 0,1 0 0,0 0 0,-1 0 0,1 1 0,-1-1 0,1 0 0,-1 0 0,1 0 0,-1 1 0,1-1 0,-1 0 0,0 1 0,1-1 0,-1 1 0,1-1 0,-1 0 0,0 1 0,1-1 0,-1 1 0,21 22 0,-18-19 0,28 37 0,-2 1 0,-2 2 0,29 60 0,46 150 0,-79-183 0,-3 0 0,20 144 0,-34-161 0,-3-1 0,-2 1 0,-3-1 0,-16 100 0,-10-25 0,-57 163 0,-68 118 0,123-335 0,-84 195 0,-277 475 0,-10-143 0,321-499 0,-4-2 0,-5-5 0,-4-4 0,-3-3 0,-154 105 0,135-103 0,86-67 0,2 2 0,1 1 0,-24 30 0,13-14 0,30-34 0,1 0 0,0 1 0,1-1 0,-1 1 0,2 1 0,-6 14 0,10-23 0,0-1 0,-1 1 0,1-1 0,0 1 0,0-1 0,0 0 0,0 1 0,0-1 0,0 1 0,-1-1 0,1 1 0,0-1 0,0 1 0,-1-1 0,1 1 0,0-1 0,-1 0 0,1 1 0,0-1 0,-1 0 0,1 1 0,0-1 0,-1 0 0,1 1 0,-1-1 0,1 0 0,-1 0 0,1 0 0,-1 1 0,1-1 0,-1 0 0,1 0 0,-1 0 0,1 0 0,-1 0 0,1 0 0,-1 0 0,1 0 0,-1 0 0,1 0 0,-1 0 0,1 0 0,-1 0 0,1-1 0,0 1 0,-1 0 0,1 0 0,-1 0 0,1-1 0,-1 1 0,1 0 0,0-1 0,-1 1 0,1 0 0,-1-1 0,1 1 0,0 0 0,-1-1 0,1 1 0,0-1 0,0 1 0,-1-1 0,1 1 0,0-1 0,0 1 0,0-1 0,-19-37 0,18 34 0,-24-70 0,21 57 0,0 1 0,-2 0 0,0 0 0,0 1 0,-2 0 0,-16-26 0,22 38 0,-1 0 0,1 1 0,-1-1 0,0 1 0,0-1 0,0 1 0,0 0 0,-4-2 0,7 4 0,-1-1 0,0 1 0,1 0 0,-1-1 0,0 1 0,0 0 0,1 0 0,-1 0 0,0 0 0,1 0 0,-1 0 0,0 0 0,0 0 0,1 0 0,-1 0 0,0 0 0,1 0 0,-1 1 0,0-1 0,0 0 0,1 0 0,-1 1 0,1-1 0,-1 0 0,0 1 0,1-1 0,-1 1 0,1-1 0,-1 1 0,1-1 0,-1 1 0,1-1 0,-1 1 0,1 0 0,-1-1 0,1 1 0,0 0 0,0-1 0,-1 1 0,1 0 0,0-1 0,0 1 0,0 0 0,-1-1 0,1 1 0,0 0 0,0 1 0,-2 18 0,0-1 0,1 1 0,2 22 0,-1 29 0,-6-18 0,-20 80 0,-3 11 0,29-142 0,-1 1 0,1 0 0,0-1 0,0 1 0,0-1 0,0 1 0,0 0 0,0-1 0,1 1 0,-1-1 0,1 1 0,0-1 0,0 1 0,0-1 0,0 1 0,0-1 0,3 3 0,-2-3 0,0 0 0,0-1 0,0 1 0,0-1 0,0 1 0,1-1 0,-1 0 0,1 0 0,-1 0 0,1 0 0,-1 0 0,1-1 0,-1 1 0,1-1 0,0 0 0,-1 1 0,5-2 0,33-1 0,-1-1 0,1-3 0,53-14 0,-52 10 0,32-6 0,173-31 0,-242 47 21,34-2 294,-37 1-374,0 1 0,1 0 1,-1 0-1,0 0 0,0 1 1,0-1-1,0 0 0,0 0 1,0 0-1,0 1 1,0-1-1,0 1 0,0-1 1,0 1-1,0-1 0,-1 1 1,1-1-1,0 1 0,0 0 1,0-1-1,-1 1 0,1 0 1,0 0-1,-1 0 1,1 0-1,0-1 0,-1 1 1,1 2-1</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3:58.493"/>
    </inkml:context>
    <inkml:brush xml:id="br0">
      <inkml:brushProperty name="width" value="0.05" units="cm"/>
      <inkml:brushProperty name="height" value="0.05" units="cm"/>
    </inkml:brush>
  </inkml:definitions>
  <inkml:trace contextRef="#ctx0" brushRef="#br0">2744 329 24575,'0'-13'0,"0"1"0,-1 0 0,-1-1 0,0 1 0,0 0 0,-2 0 0,1 0 0,-10-19 0,9 23 0,-1 0 0,0 0 0,-1 0 0,1 0 0,-2 1 0,1 0 0,-1 1 0,0-1 0,0 1 0,-1 0 0,0 1 0,-8-5 0,-9-2 0,1 1 0,-2 1 0,1 2 0,-1 0 0,-1 1 0,-38-3 0,-167-6 0,211 15 0,-148-1-145,-1 7 0,1 8 0,-229 47 0,312-41 145,0 3 0,2 5 0,-115 52 0,149-55 0,2 3 0,1 1 0,1 2 0,2 3 0,1 1 0,-67 69 0,62-49 58,1 2 0,4 3 0,1 1 0,-55 110 0,74-122-22,2 2 1,3 0-1,1 0 0,3 2 0,2 0 1,2 1-1,-2 59 0,10-81-36,3 0 0,0 1 0,2-2 0,2 1 0,0 0 0,2-1 0,2 0 0,14 36 0,-13-43 0,1-1 0,0 0 0,2-1 0,0-1 0,1 0 0,1-1 0,1 0 0,1-1 0,1-1 0,38 29 0,-11-17 0,1-2 0,1-2 0,1-3 0,1-1 0,67 18 0,-21-14 0,191 24 0,-126-35 0,0-7 0,0-7 0,0-7 0,247-42 0,-272 23 0,-1-4 0,216-82 0,-285 86 0,-1-3 0,-2-3 0,-1-2 0,-1-4 0,-3-1 0,-1-4 0,57-55 0,-73 58 0,-1-2 0,-3-2 0,57-90 0,-71 96 0,-2 0 0,-2-2 0,-1 0 0,-2-1 0,15-71 0,-20 66 0,-3-1 0,-2 0 0,-2 0 0,-2 0 0,-1 0 0,-13-77 0,8 95 0,-1 0 0,-2 0 0,-1 0 0,-2 1 0,0 1 0,-2 0 0,-1 0 0,-1 1 0,-1 1 0,-1 0 0,-33-34 0,21 30 0,-2 1 0,0 1 0,-2 2 0,-1 2 0,-1 1 0,-1 1 0,-55-22 0,44 25 0,-1 1 0,0 3 0,-1 1 0,-1 3 0,-86-6 0,-4 12 0,1 6 0,-1 6 0,-155 30 0,-403 123 0,578-127 0,3 5 0,-201 97 0,275-111 0,2 1 0,0 2 0,2 2 0,1 1 0,1 2 0,2 2 0,-42 53 0,37-35 0,1 2 0,4 2 0,1 1 0,-47 118 0,67-138 0,2 0 0,1 0 0,-6 47 0,13-58 0,2 0 0,0 0 0,2 0 0,1 0 0,7 43 0,-3-52 0,0 0 0,1 0 0,1-1 0,1 0 0,0 0 0,1-1 0,1 0 0,1-1 0,0 0 0,1-1 0,0 0 0,1 0 0,25 19 0,-1-5 0,2 0 0,0-3 0,2-1 0,54 22 0,2-5 0,1-5 0,161 37 0,-125-46 0,207 15 0,-225-36 0,1-4 0,-1-6 0,1-5 0,-2-4 0,140-36 0,-177 28 0,-1-4 0,-1-3 0,86-45 0,-106 43 0,-2-2 0,-1-3 0,-1-2 0,73-70 0,-99 83 0,-2-2 0,-1 0 0,-1-2 0,-2-1 0,0 0 0,-2-1 0,28-65 0,-39 78 0,-1-1 0,-1 0 0,-1 0 0,0 0 0,-1 0 0,-1-1 0,-1 1 0,-1-1 0,0 1 0,-1-1 0,-1 1 0,-1-1 0,0 1 0,-2 0 0,0 0 0,-14-31 0,4 20 57,-2 0 0,-1 0 0,-1 2 0,-1 0 0,-33-32 0,12 19-626,-1 2 0,-60-42 0,18 23-6257</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4:05.920"/>
    </inkml:context>
    <inkml:brush xml:id="br0">
      <inkml:brushProperty name="width" value="0.05" units="cm"/>
      <inkml:brushProperty name="height" value="0.05" units="cm"/>
    </inkml:brush>
  </inkml:definitions>
  <inkml:trace contextRef="#ctx0" brushRef="#br0">368 213 24575,'-7'-18'0,"0"3"0,6 8 0,1 0 0,0 1 0,0-1 0,1 1 0,-1-1 0,1 1 0,1-1 0,-1 1 0,1 0 0,0 0 0,1-1 0,-1 1 0,1 1 0,7-11 0,-5 7 0,0 0 0,-1 0 0,0-1 0,4-16 0,-8 25 0,0 1 0,1 0 0,-1-1 0,0 1 0,0-1 0,0 1 0,0 0 0,0-1 0,0 1 0,0 0 0,-1-1 0,1 1 0,0-1 0,0 1 0,0 0 0,0-1 0,0 1 0,-1 0 0,1-1 0,0 1 0,0 0 0,0-1 0,-1 1 0,1 0 0,0 0 0,-1-1 0,1 1 0,0 0 0,0 0 0,-1 0 0,1-1 0,0 1 0,-1 0 0,1 0 0,-1 0 0,1 0 0,0 0 0,-1 0 0,1-1 0,0 1 0,-1 0 0,1 0 0,-1 0 0,1 0 0,0 0 0,-1 1 0,1-1 0,0 0 0,-1 0 0,1 0 0,0 0 0,-1 0 0,-23 8 0,24-8 0,-26 12 0,0 1 0,1 1 0,0 2 0,2 0 0,0 2 0,1 0 0,0 2 0,2 0 0,0 1 0,1 1 0,2 1 0,0 0 0,2 2 0,-18 35 0,26-46 0,1 1 0,1 1 0,0-1 0,1 1 0,1 0 0,0 0 0,2 0 0,-1 0 0,2 0 0,2 30 0,0-35 0,0 1 0,1-1 0,0 0 0,1 1 0,0-1 0,0-1 0,2 1 0,-1-1 0,1 0 0,0 0 0,1 0 0,1-1 0,-1 0 0,1-1 0,15 13 0,-8-10-151,-1-1-1,2-1 0,-1-1 0,1 0 1,1-1-1,-1-1 0,1 0 1,34 6-1,11-1-6674</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4:06.308"/>
    </inkml:context>
    <inkml:brush xml:id="br0">
      <inkml:brushProperty name="width" value="0.05" units="cm"/>
      <inkml:brushProperty name="height" value="0.05" units="cm"/>
    </inkml:brush>
  </inkml:definitions>
  <inkml:trace contextRef="#ctx0" brushRef="#br0">119 34 24575,'-1'-1'0,"0"0"0,0 0 0,1 0 0,-1 0 0,0 0 0,0 0 0,0 1 0,0-1 0,0 0 0,0 1 0,0-1 0,0 1 0,0-1 0,0 1 0,0-1 0,0 1 0,0 0 0,0-1 0,-1 1 0,1 0 0,0 0 0,0 0 0,0 0 0,0 0 0,-1 0 0,1 0 0,0 0 0,0 1 0,0-1 0,0 0 0,0 1 0,-1-1 0,1 1 0,0-1 0,0 1 0,0 0 0,0-1 0,1 1 0,-1 0 0,0 0 0,0-1 0,0 1 0,0 0 0,1 0 0,-1 0 0,0 2 0,-8 7 0,1 1 0,1 1 0,0 0 0,0 0 0,1 0 0,1 0 0,0 1 0,1 0 0,0 0 0,1 1 0,1-1 0,0 1 0,0-1 0,2 1 0,0-1 0,1 19 0,0-22 0,1-1 0,0 1 0,0-1 0,1 0 0,0 0 0,0 0 0,1-1 0,0 1 0,1-1 0,9 14 0,-9-16 0,-1-1 0,1 0 0,0 0 0,1-1 0,-1 1 0,1-1 0,0 0 0,0-1 0,1 1 0,-1-1 0,1-1 0,-1 1 0,1-1 0,0 0 0,11 1 0,-10-2 0,-1 0 0,1-1 0,-1 1 0,1-2 0,0 1 0,-1-1 0,1-1 0,-1 1 0,1-1 0,-1 0 0,0-1 0,12-6 0,-14 7 0,-1-1 0,1 0 0,-1 0 0,0 0 0,0-1 0,0 0 0,0 1 0,-1-1 0,1-1 0,-1 1 0,0 0 0,-1-1 0,1 1 0,-1-1 0,1 0 0,-2 0 0,1 0 0,0 0 0,0-6 0,0-3 0,-1 0 0,0-1 0,-1 1 0,-1-1 0,0 1 0,-1 0 0,-1 0 0,0 0 0,-1 0 0,-10-24 0,10 26 0,-2 0 0,0 1 0,0 0 0,-1 0 0,-1 0 0,0 1 0,0 0 0,-1 1 0,0 0 0,-1 0 0,0 1 0,-13-9 0,21 15-49,-1 0 1,0 1-1,1-1 0,-1 1 0,0-1 1,0 1-1,1 0 0,-1 0 0,0 1 1,0-1-1,0 1 0,0-1 0,0 1 1,0 0-1,0 0 0,0 0 0,0 0 1,0 1-1,0-1 0,0 1 0,0 0 1,0 0-1,0 0 0,0 0 0,0 0 0,1 1 1,-4 1-1,-5 8-6777</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4:06.800"/>
    </inkml:context>
    <inkml:brush xml:id="br0">
      <inkml:brushProperty name="width" value="0.05" units="cm"/>
      <inkml:brushProperty name="height" value="0.05" units="cm"/>
    </inkml:brush>
  </inkml:definitions>
  <inkml:trace contextRef="#ctx0" brushRef="#br0">340 333 24575,'-2'-7'0,"1"1"0,-1 0 0,0 0 0,0 0 0,-1 0 0,1 0 0,-1 1 0,-1-1 0,1 1 0,-9-10 0,9 12 0,0-1 0,0 1 0,0-1 0,0 1 0,-1 0 0,1 1 0,-1-1 0,0 0 0,0 1 0,0 0 0,0 0 0,0 0 0,0 1 0,-1-1 0,1 1 0,-1 0 0,1 0 0,-1 1 0,1-1 0,-1 1 0,-7 0 0,6 1 0,-1 1 0,0-1 0,0 1 0,1 0 0,-1 1 0,1 0 0,0 0 0,0 0 0,0 1 0,0-1 0,1 1 0,-1 1 0,-7 8 0,0 0 0,2 0 0,0 2 0,0-1 0,1 1 0,1 1 0,1 0 0,0 0 0,1 1 0,1 0 0,0 0 0,-3 18 0,7-23 0,0 0 0,1 0 0,0 0 0,1 0 0,0 0 0,1 0 0,4 19 0,-3-22 0,0-1 0,1 0 0,0 0 0,1 0 0,0 0 0,0-1 0,0 0 0,1 1 0,0-2 0,0 1 0,10 9 0,-10-12 0,0 0 0,0 0 0,0 0 0,0 0 0,1-1 0,0 0 0,-1 0 0,1 0 0,1-1 0,-1 0 0,0 0 0,0 0 0,1-1 0,-1 0 0,1 0 0,-1-1 0,1 0 0,-1 0 0,1 0 0,-1-1 0,1 0 0,8-3 0,-4 1 0,0-1 0,-1-1 0,1 1 0,-1-2 0,0 0 0,0 0 0,-1 0 0,0-1 0,0-1 0,0 0 0,13-16 0,-10 8 0,0-1 0,-1-1 0,-1 0 0,0 0 0,-2-1 0,0 0 0,-1-1 0,-1 0 0,6-36 0,-6 17 0,-2 1 0,-2-1 0,-1 0 0,-7-51 0,-6 7 0,10 75 0,0-1 0,-1 1 0,0 0 0,0 0 0,-1 0 0,0 0 0,-6-9 0,10 16 0,-1 1 0,1-1 0,0 0 0,0 1 0,-1-1 0,1 1 0,-1-1 0,1 1 0,0-1 0,-1 1 0,1-1 0,-1 1 0,1-1 0,-1 1 0,1-1 0,-1 1 0,0 0 0,1-1 0,-1 1 0,1 0 0,-1 0 0,0 0 0,1-1 0,-1 1 0,0 0 0,1 0 0,-1 0 0,0 0 0,1 0 0,-1 0 0,0 0 0,1 0 0,-1 0 0,0 1 0,1-1 0,-1 0 0,1 0 0,-1 0 0,0 1 0,1-1 0,-1 0 0,1 1 0,-1-1 0,1 0 0,-1 1 0,1-1 0,-1 1 0,1-1 0,-1 1 0,1-1 0,-1 2 0,-1 1 0,0 0 0,1 1 0,-1-1 0,1 0 0,0 1 0,0-1 0,0 1 0,0 4 0,0 13 0,1-1 0,0 0 0,7 40 0,19 61 0,-25-116 0,12 47-341,2 0 0,2-1-1,37 75 1,-39-98-6485</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4:07.160"/>
    </inkml:context>
    <inkml:brush xml:id="br0">
      <inkml:brushProperty name="width" value="0.05" units="cm"/>
      <inkml:brushProperty name="height" value="0.05" units="cm"/>
    </inkml:brush>
  </inkml:definitions>
  <inkml:trace contextRef="#ctx0" brushRef="#br0">33 275 24575,'0'-1'0,"1"0"0,-1 0 0,0 0 0,1 0 0,-1 1 0,1-1 0,-1 0 0,1 0 0,0 1 0,-1-1 0,1 0 0,0 1 0,-1-1 0,1 1 0,0-1 0,0 1 0,0-1 0,-1 1 0,1-1 0,0 1 0,1 0 0,20-8 0,11 0 0,37-4 0,23-5 0,-76 13 0,1 0 0,32-12 0,-47 15 0,0 0 0,0 0 0,0-1 0,0 1 0,0-1 0,0 0 0,-1 0 0,1 0 0,0 0 0,-1 0 0,0-1 0,1 1 0,-1-1 0,0 0 0,-1 0 0,1 1 0,1-4 0,-2 3 0,-1 0 0,0 0 0,0 0 0,0 0 0,0 1 0,0-1 0,-1 0 0,1 0 0,-1 0 0,0 1 0,1-1 0,-1 0 0,-1 1 0,1-1 0,0 1 0,-1-1 0,1 1 0,-1 0 0,0-1 0,0 1 0,0 0 0,0 0 0,-3-2 0,-5-5 0,0 0 0,-1 1 0,-18-11 0,18 13 0,-2 0 0,1 0 0,-1 1 0,1 1 0,-1 0 0,-1 0 0,1 1 0,0 1 0,-19-1 0,26 3 0,0 0 0,0 0 0,-1 1 0,1-1 0,0 1 0,0 1 0,0-1 0,0 1 0,0 0 0,0 0 0,1 1 0,-1 0 0,1 0 0,-1 0 0,1 0 0,0 1 0,0 0 0,1 0 0,-1 0 0,1 1 0,0 0 0,-5 6 0,4-1 0,0 1 0,0-1 0,1 1 0,0 0 0,1 0 0,0 0 0,1 1 0,0-1 0,1 1 0,0-1 0,1 1 0,0-1 0,1 1 0,0-1 0,1 1 0,0-1 0,6 18 0,-4-18 0,-1-1 0,1 0 0,1 0 0,-1-1 0,2 1 0,0-1 0,0 0 0,0 0 0,1-1 0,0 0 0,1 0 0,0-1 0,0 1 0,0-2 0,1 1 0,0-1 0,1-1 0,18 9 0,-9-9-341,-1 0 0,1-1-1,35 3 1,0-4-6485</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4:07.488"/>
    </inkml:context>
    <inkml:brush xml:id="br0">
      <inkml:brushProperty name="width" value="0.05" units="cm"/>
      <inkml:brushProperty name="height" value="0.05" units="cm"/>
    </inkml:brush>
  </inkml:definitions>
  <inkml:trace contextRef="#ctx0" brushRef="#br0">57 52 24575,'-2'-4'0,"-1"-1"0,1 1 0,-1 0 0,1 0 0,-1 0 0,-1 1 0,1-1 0,0 1 0,-1 0 0,1 0 0,-1 0 0,-5-3 0,8 5 0,1 1 0,0 0 0,-1 0 0,1 0 0,0 0 0,0 0 0,-1 0 0,1 0 0,0-1 0,-1 1 0,1 0 0,0 0 0,0 0 0,-1 0 0,1 0 0,0 1 0,-1-1 0,1 0 0,0 0 0,-1 0 0,1 0 0,0 0 0,0 0 0,-1 0 0,1 0 0,0 1 0,0-1 0,-1 0 0,1 0 0,0 0 0,0 1 0,0-1 0,-1 0 0,1 0 0,0 1 0,0-1 0,0 0 0,0 0 0,-1 1 0,1-1 0,0 0 0,0 1 0,0-1 0,0 0 0,0 0 0,0 1 0,0-1 0,0 0 0,0 1 0,0-1 0,0 0 0,0 1 0,0-1 0,2 20 0,-2-19 0,41 158 0,-4-20 0,6 131-560,-38-235-245,0-2-6021</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4:07.875"/>
    </inkml:context>
    <inkml:brush xml:id="br0">
      <inkml:brushProperty name="width" value="0.05" units="cm"/>
      <inkml:brushProperty name="height" value="0.05" units="cm"/>
    </inkml:brush>
  </inkml:definitions>
  <inkml:trace contextRef="#ctx0" brushRef="#br0">133 191 24575,'-64'-41'0,"13"8"0,49 32 0,1 1 0,-1-1 0,1 0 0,-1 0 0,1 0 0,0 0 0,-1-1 0,1 1 0,0 0 0,-2-3 0,3 4 0,0 0 0,0-1 0,0 1 0,-1 0 0,1-1 0,0 1 0,0 0 0,0-1 0,0 1 0,0 0 0,0 0 0,0-1 0,0 1 0,1 0 0,-1-1 0,0 1 0,0 0 0,0-1 0,0 1 0,0 0 0,0 0 0,1-1 0,-1 1 0,0 0 0,0 0 0,0-1 0,0 1 0,1 0 0,-1 0 0,0 0 0,0-1 0,1 1 0,-1 0 0,1 0 0,4-2 0,0 0 0,0 0 0,0 1 0,0 0 0,9-1 0,227-16 0,4-1 0,-239 18 0,-2 1 0,1-1 0,0 1 0,0-1 0,0 0 0,0 0 0,-1-1 0,1 1 0,0-1 0,-1 0 0,0-1 0,1 1 0,-1-1 0,5-3 0,-9 6 0,0 0 0,0-1 0,0 1 0,1 0 0,-1 0 0,0 0 0,0-1 0,0 1 0,0 0 0,0 0 0,1-1 0,-1 1 0,0 0 0,0 0 0,0-1 0,0 1 0,0 0 0,0-1 0,0 1 0,0 0 0,0 0 0,0-1 0,0 1 0,0 0 0,0 0 0,0-1 0,0 1 0,0 0 0,0 0 0,-1-1 0,1 1 0,0 0 0,0 0 0,0-1 0,0 1 0,0 0 0,-1 0 0,1-1 0,-13-4 0,-17 5 0,26 0 0,-1 1 0,0 1 0,0-1 0,0 1 0,0-1 0,1 1 0,-1 1 0,1-1 0,0 1 0,0-1 0,-1 1 0,2 0 0,-1 1 0,0-1 0,1 1 0,-1 0 0,1-1 0,0 2 0,1-1 0,-1 0 0,0 0 0,1 1 0,0-1 0,0 1 0,1 0 0,-1 0 0,1-1 0,-1 9 0,1-2 0,0-1 0,1 0 0,0 1 0,0-1 0,1 1 0,1-1 0,0 0 0,0 0 0,1 0 0,0 0 0,1 0 0,0-1 0,5 10 0,-3-9 0,0 0 0,1-1 0,0 0 0,1 0 0,-1 0 0,2-1 0,-1 0 0,1-1 0,0 0 0,1 0 0,0-1 0,0 0 0,0-1 0,18 7 0,-15-8 0,-1-1 0,1 0 0,0-1 0,0 0 0,0-1 0,1-1 0,-1 0 0,0-1 0,0 0 0,0-1 0,0 0 0,21-7 0,-23 5 0,0 1 0,-1-2 0,1 0 0,-1 0 0,0-1 0,0 0 0,-1-1 0,0 0 0,0 0 0,0-1 0,11-14 0,-15 17 0,-2-1 0,1 1 0,-1-1 0,0 0 0,0 0 0,0 0 0,-1 0 0,0-1 0,0 1 0,-1-1 0,0 1 0,0-1 0,0 1 0,-1-1 0,0 1 0,0-1 0,-1 0 0,1 1 0,-2-1 0,1 1 0,-4-11 0,2 9 19,-1 0 0,1 0 0,-1 1 0,-1 0 0,0-1 0,0 1 0,0 1 0,-1-1 0,0 1 0,0 0 0,-1 0 0,1 1 0,-1 0 0,-1 0 0,1 0 0,-1 1 0,-9-4 0,1 2-233,0 0 1,0 1 0,0 1-1,-1 1 1,1 0 0,-1 1-1,-32 1 1,7 3-6613</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4:08.533"/>
    </inkml:context>
    <inkml:brush xml:id="br0">
      <inkml:brushProperty name="width" value="0.05" units="cm"/>
      <inkml:brushProperty name="height" value="0.05" units="cm"/>
    </inkml:brush>
  </inkml:definitions>
  <inkml:trace contextRef="#ctx0" brushRef="#br0">548 660 24575,'0'-16'0,"-1"1"0,-1-1 0,0 1 0,-1-1 0,-1 1 0,0 0 0,-1 0 0,0 1 0,-10-17 0,12 24 0,-2 0 0,1 0 0,-1 0 0,0 0 0,0 1 0,-1 0 0,0 0 0,0 0 0,0 1 0,-1 0 0,0 0 0,0 1 0,0 0 0,0 0 0,-1 0 0,1 1 0,-1 0 0,-16-3 0,10 4 0,-1 1 0,1 0 0,-1 2 0,0-1 0,0 2 0,1 0 0,-1 0 0,1 2 0,0-1 0,0 2 0,0 0 0,0 1 0,1 0 0,0 1 0,0 0 0,-19 16 0,22-16 0,1 1 0,0 0 0,1 0 0,-1 0 0,2 1 0,-1 1 0,1-1 0,1 1 0,0 0 0,0 1 0,1-1 0,0 1 0,1 0 0,0 1 0,1-1 0,0 0 0,1 1 0,0 0 0,1 0 0,0-1 0,1 15 0,1-19 0,0 0 0,0 0 0,0-1 0,1 1 0,0 0 0,0-1 0,1 0 0,0 1 0,0-1 0,0 0 0,1-1 0,0 1 0,0 0 0,6 5 0,-4-5 0,1 0 0,0-1 0,0 0 0,1 0 0,0 0 0,-1-1 0,2 0 0,-1-1 0,16 5 0,-5-4 0,1 0 0,0-1 0,0-1 0,1-1 0,-1-1 0,0-1 0,0-1 0,37-7 0,-42 5 0,0 0 0,0-1 0,0 0 0,-1-1 0,0-1 0,0-1 0,0 0 0,-1 0 0,0-2 0,-1 1 0,20-21 0,-21 17 0,0-1 0,0 0 0,-2 0 0,1-1 0,-2 0 0,0-1 0,-1 0 0,-1 0 0,0-1 0,5-23 0,-6 9 0,0 0 0,-2 0 0,-2 0 0,-4-59 0,-4 31 0,-22-92 0,26 137 0,0 1 0,0 0 0,-2 0 0,0 1 0,0-1 0,-1 1 0,-10-16 0,15 27 0,1 0 0,-1 0 0,0 1 0,1-1 0,-1 0 0,0 0 0,1 1 0,-1-1 0,0 0 0,0 1 0,0-1 0,0 0 0,0 1 0,0 0 0,0-1 0,1 1 0,-1-1 0,-1 1 0,1 0 0,-1 0 0,1 0 0,0 0 0,1 0 0,-1 0 0,0 1 0,0-1 0,1 0 0,-1 1 0,0-1 0,1 1 0,-1-1 0,0 1 0,1-1 0,-1 1 0,1-1 0,-1 1 0,1 0 0,-1-1 0,1 1 0,-1 1 0,-2 3 0,1 1 0,0-1 0,0 0 0,1 1 0,-1-1 0,0 8 0,1 11 0,0 0 0,2 1 0,0-1 0,1 0 0,10 39 0,42 114 0,50 58-1365,-83-196-5461</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4:09.573"/>
    </inkml:context>
    <inkml:brush xml:id="br0">
      <inkml:brushProperty name="width" value="0.05" units="cm"/>
      <inkml:brushProperty name="height" value="0.05" units="cm"/>
    </inkml:brush>
  </inkml:definitions>
  <inkml:trace contextRef="#ctx0" brushRef="#br0">394 270 24575,'-2'-4'0,"1"-1"0,-1 1 0,0 0 0,0 0 0,0 0 0,0 0 0,-1 1 0,-3-6 0,-1-1 0,-19-32 0,9 13 0,-34-45 0,45 67 0,0 0 0,0 1 0,-1 0 0,1 0 0,-1 0 0,0 1 0,-1 0 0,1 0 0,-1 1 0,0 0 0,-12-4 0,16 7 0,0 0 0,1 0 0,-1 1 0,0-1 0,0 1 0,0 0 0,0 0 0,0 0 0,0 1 0,0-1 0,0 1 0,0 0 0,0 0 0,0 0 0,-4 3 0,3-1 0,-1 0 0,1 0 0,0 1 0,0 0 0,0 0 0,1 0 0,-1 0 0,1 1 0,-4 5 0,1 0 0,0 1 0,1 1 0,0-1 0,0 1 0,1 0 0,1 0 0,0 1 0,-4 21 0,7-26 0,0-1 0,0 1 0,1-1 0,0 1 0,1-1 0,-1 1 0,1-1 0,1 1 0,-1-1 0,1 0 0,1 0 0,-1 0 0,1 0 0,0 0 0,1 0 0,0-1 0,0 1 0,0-1 0,1 0 0,0-1 0,0 1 0,0-1 0,1 0 0,-1 0 0,1 0 0,1-1 0,-1 0 0,1 0 0,-1-1 0,1 0 0,0 0 0,0 0 0,11 1 0,-9-1 0,0-1 0,1-1 0,-1 0 0,0 0 0,1-1 0,-1 0 0,1-1 0,-1 0 0,0 0 0,1-1 0,-1 0 0,0-1 0,0 0 0,0 0 0,-1-1 0,1 0 0,-1 0 0,0-1 0,0-1 0,0 1 0,-1-1 0,0 0 0,0-1 0,0 1 0,-1-2 0,0 1 0,-1 0 0,1-1 0,-1 0 0,-1-1 0,0 1 0,0-1 0,5-17 0,-4 6 0,-1-1 0,-2 1 0,1-28 0,-3 37 0,0 0 0,-1 0 0,0 0 0,-1 0 0,0 0 0,-1 0 0,-7-19 0,10 30 0,0-1 0,0 1 0,0-1 0,0 1 0,-1-1 0,1 1 0,0-1 0,0 1 0,0 0 0,-1-1 0,1 1 0,0-1 0,-1 1 0,1 0 0,0-1 0,-1 1 0,1-1 0,0 1 0,-1 0 0,1 0 0,-1-1 0,1 1 0,-1 0 0,1 0 0,-1 0 0,1-1 0,-1 1 0,-5 12 0,5 23 0,5-13 0,1 1 0,1-1 0,0 0 0,18 37 0,-17-44 0,1-1 0,0 1 0,1-2 0,1 1 0,0-1 0,0-1 0,19 17 0,-23-23-44,0-2 0,1 1 0,-1-1 0,1 0 0,0 0 0,0-1 0,0 0 0,0 0 0,0 0 0,1-1 0,-1-1 0,1 1 0,0-1 0,-1 0 0,1-1 0,0 0 0,0 0 0,-1 0-1,1-1 1,0-1 0,-1 1 0,1-1 0,-1 0 0,1-1 0,-1 0 0,0 0 0,0 0 0,0-1 0,-1 0 0,8-6 0,12-11-6782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42.419"/>
    </inkml:context>
    <inkml:brush xml:id="br0">
      <inkml:brushProperty name="width" value="0.05" units="cm"/>
      <inkml:brushProperty name="height" value="0.05" units="cm"/>
    </inkml:brush>
  </inkml:definitions>
  <inkml:trace contextRef="#ctx0" brushRef="#br0">100 109 24575,'0'0'0,"0"0"0,1 0 0,-1 0 0,0 0 0,0 0 0,1 0 0,-1 0 0,0 0 0,0-1 0,1 1 0,-1 0 0,0 0 0,0 0 0,0 0 0,1-1 0,-1 1 0,0 0 0,0 0 0,0 0 0,0-1 0,1 1 0,-1 0 0,0 0 0,0-1 0,0 1 0,0 0 0,0 0 0,0-1 0,0 1 0,0 0 0,0 0 0,0-1 0,0 1 0,0 0 0,0 0 0,0-1 0,0 1 0,0 0 0,0 0 0,0-1 0,0 1 0,0 0 0,0 0 0,0-1 0,0 1 0,-1 0 0,1-1 0,0 0 0,0 0 0,-1 1 0,1-1 0,0 0 0,0 0 0,0 1 0,0-1 0,0 0 0,0 0 0,1 1 0,-1-1 0,0 0 0,0 1 0,0-1 0,1 0 0,-1 1 0,0-1 0,1 0 0,-1 1 0,1-1 0,-1 0 0,0 1 0,2-2 0,2-1 0,-1 0 0,1 0 0,-1 0 0,0-1 0,0 0 0,5-7 0,-8 10 0,1 0 0,-1 0 0,1 1 0,-1-1 0,1 0 0,-1 0 0,1 0 0,-1 0 0,0 0 0,0 0 0,1 0 0,-1 0 0,0 0 0,0 1 0,0-1 0,0 0 0,0 0 0,0 0 0,0 0 0,0 0 0,-1 0 0,1 0 0,0 0 0,-1 0 0,1 0 0,0 0 0,-1 0 0,1 1 0,-1-1 0,1 0 0,-1 0 0,0 0 0,1 1 0,-1-1 0,0 0 0,1 1 0,-1-1 0,0 1 0,0-1 0,-1 0 0,0 1 0,0-1 0,0 1 0,-1-1 0,1 1 0,0 0 0,0 0 0,0 0 0,-1 0 0,1 1 0,0-1 0,0 0 0,0 1 0,0 0 0,0-1 0,-1 1 0,1 0 0,-2 2 0,-33 20 0,33-19 0,-1-1 0,1 1 0,0 1 0,0-1 0,1 0 0,-1 1 0,1 0 0,0 0 0,0 0 0,1 0 0,-1 0 0,1 1 0,0-1 0,-1 9 0,2-11 0,1 0 0,0 0 0,0 0 0,0 0 0,0 0 0,1 0 0,-1 0 0,1 0 0,0 0 0,0 0 0,0 0 0,0 0 0,0 0 0,0-1 0,1 1 0,0 0 0,-1-1 0,1 0 0,0 1 0,0-1 0,0 0 0,1 0 0,-1 0 0,0 0 0,1 0 0,-1-1 0,1 1 0,0-1 0,3 2 0,1-1 0,0 1 0,1-1 0,-1 0 0,1-1 0,-1 0 0,1 0 0,0-1 0,-1 1 0,1-2 0,0 1 0,0-1 0,-1 0 0,1-1 0,-1 0 0,0 0 0,14-6 0,-9 3 0,0-1 0,-1 0 0,0 0 0,0-1 0,0-1 0,-1 0 0,0 0 0,0-1 0,10-13 0,-15 16 0,-1 0 0,0-1 0,0 1 0,-1-1 0,0 0 0,0 0 0,0 0 0,-1-1 0,0 1 0,1-11 0,-3 17 0,0 0 0,0 0 0,0 0 0,1-1 0,-1 1 0,0 0 0,0 0 0,1 0 0,-1 0 0,1 0 0,-1 1 0,1-1 0,-1 0 0,1 0 0,-1 0 0,1 0 0,0 0 0,0 1 0,-1-1 0,1 0 0,0 1 0,0-1 0,0 0 0,1 0 0,0 1 0,-1 0 0,0 0 0,1 0 0,-1 0 0,0 0 0,1 0 0,-1 1 0,0-1 0,0 1 0,1-1 0,-1 1 0,0-1 0,0 1 0,0-1 0,0 1 0,2 2 0,5 3 0,0 1 0,-1 1 0,11 13 0,-18-21 0,16 19 0,29 40 0,-42-55 0,0 1 0,0 0 0,0 0 0,-1 0 0,0 1 0,0-1 0,-1 0 0,1 1 0,-1-1 0,1 8 0,-2-12 9,0 1-1,-1 0 1,1 0 0,0 0-1,-1 0 1,1 0-1,-1 0 1,1 0 0,-1 0-1,0 0 1,0 0-1,0-1 1,0 1 0,0 0-1,0-1 1,0 1-1,-2 1 1,0 0 11,0-1 0,0 1 1,-1-1-1,1 0 0,-1 0 1,1-1-1,-1 1 0,-4 1 1,-7 1-330,0-1 0,0 0 0,-23 1 0,29-3-158,-47 2-6359</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4:10.271"/>
    </inkml:context>
    <inkml:brush xml:id="br0">
      <inkml:brushProperty name="width" value="0.05" units="cm"/>
      <inkml:brushProperty name="height" value="0.05" units="cm"/>
    </inkml:brush>
  </inkml:definitions>
  <inkml:trace contextRef="#ctx0" brushRef="#br0">148 118 24575,'-15'-23'0,"-19"-20"0,28 37 0,1 0 0,-1 1 0,0 0 0,0-1 0,0 2 0,-1-1 0,-13-6 0,19 10 0,0 1 0,1-1 0,-1 1 0,0 0 0,0-1 0,0 1 0,0 0 0,0 0 0,0-1 0,0 1 0,0 0 0,0 0 0,0 0 0,0 0 0,0 0 0,0 1 0,0-1 0,0 0 0,0 0 0,1 1 0,-1-1 0,0 0 0,0 1 0,0-1 0,0 1 0,0-1 0,1 1 0,-1-1 0,0 1 0,0 0 0,1-1 0,-1 1 0,0 0 0,1 0 0,-1-1 0,1 1 0,-1 0 0,1 0 0,-1 0 0,1 0 0,0 0 0,0 0 0,-1 0 0,1-1 0,0 3 0,-1 3 0,0-1 0,1 1 0,-1 1 0,1-1 0,1 0 0,0 6 0,5 23 0,2-1 0,23 65 0,39 63 0,4 15 0,-67-161 0,-5-13 0,-1 1 0,1-1 0,-1 1 0,0-1 0,0 1 0,0-1 0,0 1 0,-1 0 0,1 3 0,-1-7 0,0 1 0,0-1 0,-1 0 0,1 0 0,0 0 0,0 0 0,0 0 0,-1 0 0,1 0 0,0 1 0,0-1 0,0 0 0,-1 0 0,1 0 0,0 0 0,0 0 0,0 0 0,-1 0 0,1 0 0,0 0 0,0 0 0,-1 0 0,1 0 0,0 0 0,0-1 0,0 1 0,-1 0 0,1 0 0,0 0 0,0 0 0,0 0 0,-1 0 0,1 0 0,0-1 0,0 1 0,0 0 0,0 0 0,0 0 0,-1 0 0,1-1 0,0 1 0,0 0 0,0 0 0,0 0 0,0-1 0,0 1 0,0 0 0,0 0 0,0 0 0,-1-1 0,-8-10 0,1 0 0,0-1 0,1 0 0,1 0 0,0 0 0,1-1 0,0 0 0,1 0 0,0 0 0,1-1 0,1 1 0,0-1 0,0 0 0,2 1 0,0-16 0,1 26 0,-1-1 0,1 0 0,0 1 0,0-1 0,0 0 0,0 1 0,1-1 0,-1 1 0,1 0 0,0-1 0,0 1 0,0 0 0,0 0 0,1 0 0,-1 1 0,1-1 0,0 1 0,0-1 0,0 1 0,0 0 0,0 0 0,0 0 0,1 0 0,-1 1 0,1-1 0,-1 1 0,1 0 0,5-1 0,10-2 0,0 1 0,0 0 0,1 2 0,23 1 0,-30 0 0,68 2 0,44-1 0,-106-2 0,-1-1 0,0-1 0,0 0 0,28-9 0,-44 11 0,0 1 0,0-1 0,0 0 0,0 0 0,-1 1 0,1-1 0,0 0 0,0-1 0,-1 1 0,1 0 0,-1 0 0,1-1 0,-1 1 0,0-1 0,0 1 0,1-1 0,0-1 0,-2 1 0,1 1 0,-1 0 0,0-1 0,0 1 0,0 0 0,0-1 0,0 1 0,0 0 0,0-1 0,0 1 0,0 0 0,0-1 0,-1 1 0,1 0 0,-1-1 0,1 1 0,-1 0 0,1 0 0,-2-2 0,-2-2 0,0-1 0,-1 0 0,1 1 0,-2 0 0,1 0 0,0 1 0,-1 0 0,-6-5 0,-5-1 0,-1 0 0,0 1 0,0 1 0,-1 0 0,0 2 0,-24-6 0,34 10 0,-1 1 0,0 0 0,0 0 0,0 1 0,1 0 0,-15 3 0,18-2 0,1 0 0,-1 1 0,0 0 0,1 0 0,0 0 0,-1 0 0,1 1 0,0 0 0,0 0 0,1 0 0,-8 8 0,8-7 0,0 1 0,1-1 0,-1 1 0,1 0 0,0 0 0,1 0 0,-1 1 0,1-1 0,0 0 0,1 1 0,-1 0 0,1-1 0,0 1 0,0 0 0,1 0 0,0 0 0,0-1 0,0 1 0,2 8 0,0-3 0,0 0 0,0-1 0,1 1 0,1-1 0,0 1 0,0-1 0,1 0 0,0-1 0,10 13 0,-7-11 0,1-1 0,0 0 0,0-1 0,1 0 0,1-1 0,-1 0 0,1-1 0,1 0 0,12 6 0,-16-9 0,1 0 0,0-1 0,-1 0 0,1-1 0,0 0 0,0 0 0,0-1 0,1 0 0,-1-1 0,0 0 0,0 0 0,1-1 0,-1 0 0,9-2 0,-14 1 0,0 1 0,0 0 0,-1-1 0,1 0 0,-1 0 0,1 0 0,-1 0 0,1-1 0,-1 1 0,0-1 0,0 0 0,0 0 0,-1 0 0,1 0 0,-1 0 0,0-1 0,1 1 0,-1-1 0,2-7 0,2-4 0,-2-1 0,0 0 0,3-30 0,-5 29 0,9-33 0,-11 49 0,1 0 0,-1 0 0,0 0 0,0 0 0,1 0 0,-1 0 0,1-1 0,-1 1 0,1 0 0,0 1 0,-1-1 0,1 0 0,0 0 0,-1 0 0,1 0 0,0 0 0,0 1 0,0-1 0,2-1 0,-3 2 0,1 0 0,0 1 0,-1-1 0,1 0 0,-1 0 0,1 0 0,0 1 0,-1-1 0,1 0 0,-1 0 0,1 1 0,-1-1 0,1 1 0,-1-1 0,1 0 0,-1 1 0,1-1 0,-1 1 0,1-1 0,-1 1 0,0-1 0,1 1 0,-1 0 0,0 0 0,5 7 0,-2 0 0,1 1 0,2 12 0,49 175-1365,-41-145-5461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6:19.632"/>
    </inkml:context>
    <inkml:brush xml:id="br0">
      <inkml:brushProperty name="width" value="0.05" units="cm"/>
      <inkml:brushProperty name="height" value="0.05" units="cm"/>
      <inkml:brushProperty name="color" value="#5B2D90"/>
    </inkml:brush>
  </inkml:definitions>
  <inkml:trace contextRef="#ctx0" brushRef="#br0">2045 0 24575,'3'54'0,"2"-1"0,25 104 0,-6-43 0,17 155 0,13 525 0,-54-738 0,-4 233 0,0-231 0,-3 0 0,-29 111 0,-2-49 0,-80 172 0,-81 104 0,46-97 0,133-257 0,-148 290 0,-26-17 0,140-242 0,-3-4 0,-3-1 0,-3-4 0,-131 105 0,-80 17 0,32-24 0,216-141 0,0 1 0,2 1 0,0 2 0,-31 41 0,-67 116 0,88-125-1365,28-44-5461</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6:20.148"/>
    </inkml:context>
    <inkml:brush xml:id="br0">
      <inkml:brushProperty name="width" value="0.05" units="cm"/>
      <inkml:brushProperty name="height" value="0.05" units="cm"/>
      <inkml:brushProperty name="color" value="#5B2D90"/>
    </inkml:brush>
  </inkml:definitions>
  <inkml:trace contextRef="#ctx0" brushRef="#br0">2 1 24575,'-2'88'0,"4"96"0,-1-181 0,-1 0 0,1 0 0,-1 0 0,1 0 0,0 0 0,0 0 0,1-1 0,-1 1 0,1 0 0,-1-1 0,1 1 0,0-1 0,0 1 0,0-1 0,0 0 0,0 0 0,0 0 0,1 0 0,-1 0 0,1-1 0,-1 1 0,1-1 0,3 2 0,8 3 0,-1-1 0,1-1 0,24 4 0,-18-3 0,13 2-1365,-5-2-5461</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6:23.033"/>
    </inkml:context>
    <inkml:brush xml:id="br0">
      <inkml:brushProperty name="width" value="0.05" units="cm"/>
      <inkml:brushProperty name="height" value="0.05" units="cm"/>
      <inkml:brushProperty name="color" value="#5B2D90"/>
    </inkml:brush>
  </inkml:definitions>
  <inkml:trace contextRef="#ctx0" brushRef="#br0">248 422 24575,'-1'77'0,"2"85"0,-1-160 0,1-1 0,-1 1 0,0 0 0,1-1 0,-1 1 0,1-1 0,-1 1 0,1-1 0,0 1 0,0-1 0,-1 0 0,1 1 0,0-1 0,0 0 0,0 1 0,1-1 0,-1 0 0,0 0 0,0 0 0,1 0 0,-1 0 0,1-1 0,-1 1 0,3 1 0,3 0 0,0 0 0,0 0 0,0 0 0,10 0 0,-15-1 0,26 2 0,0-2 0,1 0 0,36-5 0,85-16 0,-138 18 0,10-1 0,41-9 0,-58 11 0,1-1 0,-1 0 0,1 0 0,-1 0 0,1-1 0,-1 1 0,0-1 0,5-5 0,-9 8 0,-1-1 0,1 0 0,0 0 0,-1 0 0,1 0 0,0 1 0,-1-1 0,1 0 0,-1 0 0,1 0 0,-1 0 0,0 0 0,0 0 0,1-1 0,-1 1 0,0 0 0,0 0 0,0 0 0,0 0 0,0 0 0,0 0 0,0 0 0,0 0 0,-1 0 0,1 0 0,0 0 0,-1 0 0,1 0 0,-1 0 0,1 0 0,-1 0 0,1 0 0,-1 0 0,-1-1 0,-2-5 0,-1 1 0,-1 1 0,-10-10 0,11 10 0,4 4 0,-15-14 0,-19-23 0,30 32 0,1 0 0,-1 0 0,1-1 0,1 0 0,-1 0 0,1 0 0,-3-13 0,2 3 0,1-1 0,0 0 0,2 0 0,0-1 0,1 1 0,1 0 0,0 0 0,2 0 0,0 0 0,1 0 0,1 1 0,0-1 0,1 1 0,1 1 0,12-22 0,-12 25 0,-3 8 0,-2 0 0,1 0 0,0-1 0,-1 1 0,0-1 0,0 1 0,1-7 0,-3 11 0,0 0 0,0 1 0,0-1 0,-1 0 0,1 0 0,0 0 0,0 1 0,0-1 0,-1 0 0,1 0 0,0 1 0,-1-1 0,1 0 0,0 1 0,-1-1 0,1 0 0,-1 1 0,1-1 0,-1 1 0,0-1 0,1 1 0,-1-1 0,1 1 0,-1-1 0,0 1 0,0 0 0,1-1 0,-1 1 0,0 0 0,1-1 0,-1 1 0,0 0 0,0 0 0,0 0 0,1 0 0,-1 0 0,-1 0 0,-34 2 0,30-2 0,-575 31 0,575-31 0,-1 0 0,0 0 0,0 0 0,1 1 0,-10 1 0,15-1 0,-1-1 0,1 0 0,0 1 0,-1-1 0,1 1 0,0-1 0,0 1 0,-1 0 0,1 0 0,0-1 0,0 1 0,0 0 0,0 0 0,0 0 0,0 0 0,0 0 0,1 0 0,-1 1 0,0-1 0,1 0 0,-1 0 0,0 0 0,1 1 0,-1-1 0,1 0 0,0 1 0,-1 1 0,1 10 0,0 0 0,1 1 0,0-1 0,7 26 0,-1-1 0,7 79 0,-3 190 0,-11-294 0,-1-4 0,1-1 0,0 1 0,1-1 0,1 11 0,-1-17 0,-1-1 0,0 1 0,1-1 0,-1 1 0,1-1 0,-1 0 0,1 1 0,0-1 0,-1 0 0,1 1 0,0-1 0,0 0 0,0 0 0,0 0 0,0 0 0,0 0 0,1 0 0,-1 0 0,0 0 0,0 0 0,1 0 0,-1-1 0,0 1 0,1-1 0,-1 1 0,1-1 0,-1 1 0,1-1 0,2 1 0,2-1 0,0-1 0,0 1 0,0-1 0,-1 0 0,1 0 0,0-1 0,-1 0 0,7-3 0,46-24 0,-32 15 0,2-1 0,50-26 0,120-45 0,-172 77 0,-9 4 0,0-1 0,25-12 0,-37 15 0,0 0 0,-1 0 0,1-1 0,-1 1 0,1-1 0,-1 0 0,0 0 0,0 0 0,-1-1 0,0 1 0,1-1 0,2-6 0,10-27 0,22-77 0,-25 70 0,22-51 0,-10 48 0,-18 36 0,0 0 0,-1-1 0,0 0 0,-1-1 0,5-21 0,-9 33 0,-1 1 0,0-1 0,0 1 0,0-1 0,0 1 0,0-1 0,0 1 0,0-1 0,0 1 0,-1 0 0,1-1 0,0 1 0,-1-1 0,1 1 0,-1 0 0,0-1 0,1 1 0,-1 0 0,0 0 0,0-1 0,0 1 0,0 0 0,0 0 0,0 0 0,0 0 0,0 0 0,-1 1 0,1-1 0,0 0 0,0 0 0,-1 1 0,1-1 0,0 1 0,-1-1 0,-1 0 0,-6 0 0,1-1 0,-1 1 0,1 0 0,-17 1 0,19 0 0,-409 28 0,401-25 0,1 0 0,-1 1 0,1 1 0,0 0 0,1 0 0,-1 1 0,1 1 0,0 0 0,0 1 0,1 0 0,0 1 0,1 0 0,-15 16 0,23-23 0,0 0 0,0 0 0,1 0 0,-1 1 0,0-1 0,1 1 0,0 0 0,-1-1 0,1 1 0,0 0 0,0-1 0,1 1 0,-1 0 0,0 0 0,1 0 0,0 0 0,0 0 0,0 3 0,1 0 0,1 0 0,0-1 0,0 1 0,0-1 0,1 1 0,0-1 0,0 0 0,4 6 0,1 2 0,-1 0 0,-1 0 0,0 1 0,-1 0 0,0 1 0,-1-1 0,-1 1 0,3 26 0,-2 10 0,-4 61 0,-1-58 0,1-53 0,-5 141 0,5-140 0,0 0 0,0 0 0,0 0 0,0 0 0,0 0 0,0 0 0,1-1 0,-1 1 0,2 3 0,-2-4 0,0 0 0,1-1 0,-1 1 0,0-1 0,1 1 0,-1-1 0,1 1 0,-1-1 0,1 1 0,-1-1 0,1 1 0,-1-1 0,1 0 0,0 1 0,-1-1 0,1 0 0,0 1 0,-1-1 0,2 0 0,2 0 0,0 0 0,0 0 0,1 0 0,-1-1 0,0 1 0,0-1 0,7-3 0,295-88 0,-228 70-1365,-15 4-5461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38.506"/>
    </inkml:context>
    <inkml:brush xml:id="br0">
      <inkml:brushProperty name="width" value="0.05" units="cm"/>
      <inkml:brushProperty name="height" value="0.05" units="cm"/>
    </inkml:brush>
  </inkml:definitions>
  <inkml:trace contextRef="#ctx0" brushRef="#br0">0 0 24575,'0'3'0,"1"0"0,-1 0 0,1 0 0,-1-1 0,1 1 0,0 0 0,0-1 0,0 1 0,1 0 0,-1-1 0,1 1 0,-1-1 0,3 3 0,30 30 0,-7-8 0,-20-19 0,-1 1 0,-1-1 0,8 15 0,-12-21 0,0 1 0,0-1 0,0 0 0,0 1 0,-1-1 0,1 1 0,-1 0 0,1-1 0,-1 1 0,0-1 0,0 1 0,0 0 0,0-1 0,0 1 0,-1-1 0,1 1 0,-1-1 0,-1 5 0,2-7 0,-1 1 0,1-1 0,0 0 0,0 1 0,0-1 0,0 0 0,0 1 0,0-1 0,0 0 0,0 1 0,-1-1 0,1 0 0,0 1 0,0-1 0,0 0 0,-1 0 0,1 1 0,0-1 0,0 0 0,-1 0 0,1 1 0,0-1 0,-1 0 0,1 0 0,0 0 0,0 0 0,-1 0 0,1 1 0,0-1 0,-1 0 0,1 0 0,0 0 0,-1 0 0,1 0 0,0 0 0,-1 0 0,1 0 0,0 0 0,-1 0 0,1 0 0,0 0 0,-1-1 0,1 1 0,0 0 0,-1 0 0,1 0 0,0 0 0,-1 0 0,1-1 0,0 1 0,0 0 0,-1-1 0,0 0 0,1 0 0,-1 0 0,0 0 0,1 0 0,-1 0 0,1 0 0,0 0 0,-1-1 0,1 1 0,0 0 0,0 0 0,0-1 0,0 1 0,0-2 0,2-6 0,0-1 0,0 0 0,1 1 0,1 0 0,-1-1 0,2 1 0,-1 1 0,1-1 0,0 1 0,1-1 0,0 2 0,0-1 0,1 1 0,0 0 0,0 0 0,1 0 0,0 1 0,13-7 0,-19 11 0,1 1 0,0 0 0,0 0 0,0 0 0,0 0 0,0 0 0,0 1 0,0-1 0,0 1 0,0 0 0,0 0 0,0 0 0,0 0 0,0 1 0,0-1 0,0 1 0,0-1 0,4 3 0,-2-1 0,-1 1 0,1-1 0,-1 1 0,0 0 0,0 0 0,0 1 0,-1-1 0,1 1 0,-1 0 0,4 5 0,2 5 0,0 1 0,-1 0 0,-1 0 0,-1 1 0,8 27 0,10 51-1365,-21-78-5461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44.057"/>
    </inkml:context>
    <inkml:brush xml:id="br0">
      <inkml:brushProperty name="width" value="0.05" units="cm"/>
      <inkml:brushProperty name="height" value="0.05" units="cm"/>
    </inkml:brush>
  </inkml:definitions>
  <inkml:trace contextRef="#ctx0" brushRef="#br0">51 46 24575,'-29'-42'0,"29"42"0,-1-1 0,1 1 0,0 0 0,0 0 0,0-1 0,0 1 0,-1 0 0,1 0 0,0 0 0,0 0 0,0-1 0,-1 1 0,1 0 0,0 0 0,0 0 0,-1 0 0,1 0 0,0 0 0,0 0 0,-1-1 0,1 1 0,0 0 0,0 0 0,-1 0 0,1 0 0,0 0 0,0 0 0,-1 0 0,1 0 0,0 1 0,0-1 0,-1 0 0,1 0 0,0 0 0,0 0 0,-1 0 0,1 0 0,-6 11 0,1 16 0,4 15 0,1 0 0,3-1 0,9 55 0,-3-28 0,104 1654 0,-85-683 0,-27-998 0,-2-28 0,1 0 0,1 0 0,0 0 0,4 21 0,-5-34 0,1 0 0,-1 1 0,0-1 0,0 0 0,0 0 0,0 1 0,0-1 0,0 0 0,1 0 0,-1 1 0,0-1 0,0 0 0,0 0 0,1 0 0,-1 1 0,0-1 0,0 0 0,0 0 0,1 0 0,-1 0 0,0 1 0,1-1 0,-1 0 0,0 0 0,0 0 0,1 0 0,-1 0 0,0 0 0,1 0 0,-1 0 0,0 0 0,0 0 0,1 0 0,-1 0 0,0 0 0,1 0 0,-1 0 0,0 0 0,0 0 0,1 0 0,-1-1 0,0 1 0,0 0 0,1 0 0,-1 0 0,0 0 0,0 0 0,1-1 0,15-13 0,-6 6 0,-4 5 0,1 0 0,-1 1 0,1 0 0,0 0 0,0 0 0,0 1 0,0 0 0,0 1 0,12 0 0,71 8 0,-51-3 0,710 51-1001,-450-37 263,2165 90-3811,3-68-2293,-647-15 4537,-1109-11 2564,632 11 1108,-6-21-26,-1320-5-1294,249-11 2954,-248 9-2675,33-9 0,-14-4 251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45.603"/>
    </inkml:context>
    <inkml:brush xml:id="br0">
      <inkml:brushProperty name="width" value="0.05" units="cm"/>
      <inkml:brushProperty name="height" value="0.05" units="cm"/>
    </inkml:brush>
  </inkml:definitions>
  <inkml:trace contextRef="#ctx0" brushRef="#br0">0 112 24575,'1'-1'0,"-1"0"0,0 0 0,1 0 0,-1 0 0,0 0 0,1 0 0,-1 0 0,1 0 0,-1 0 0,1 0 0,0 1 0,-1-1 0,1 0 0,0 0 0,0 0 0,0 1 0,-1-1 0,1 0 0,0 1 0,0-1 0,0 1 0,0-1 0,0 1 0,2-1 0,27-7 0,21 2 0,0 3 0,67 3 0,-19 2 0,2590-39-7061,167-2-880,-112 45 6557,-1 39 1995,-1865-29-24,-7-5 2749,-293-11 3031,-576 0-6100,1-1-1,0 1 1,0 0-1,0 0 0,0 1 1,-1-1-1,1 1 1,0-1-1,0 1 1,3 2-1,-4-2-115,-1 0-1,0 1 1,0-1-1,0 1 1,0-1-1,0 1 1,0-1-1,0 1 1,-1 0-1,1 0 1,-1-1-1,1 1 1,-1 0-1,1 0 1,-1 2 0,5 18-61,11 27 0,3 7-125,-2 19 35,-3 2 0,3 78 0,-4 157 0,-13-295 0,-1 865 0,-105 187 0,45-757 0,10-68 0,45-209 0,1-15 0,2 0 0,-2 31 0,5-47 0,0 1 0,-1-1 0,0 1 0,1-1 0,-2 1 0,1-1 0,0 1 0,-1-1 0,0 0 0,0 0 0,0 0 0,-1 0 0,1 0 0,-1 0 0,0-1 0,0 1 0,0-1 0,-1 0 0,1 0 0,-1 0 0,1 0 0,-1-1 0,0 1 0,0-1 0,0 0 0,-1 0 0,-4 1 0,-13 4 0,0-1 0,0-1 0,-1-1 0,-29 2 0,29-4 0,-451 17-1059,8-39-1762,245 6-1490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46.643"/>
    </inkml:context>
    <inkml:brush xml:id="br0">
      <inkml:brushProperty name="width" value="0.05" units="cm"/>
      <inkml:brushProperty name="height" value="0.05" units="cm"/>
    </inkml:brush>
  </inkml:definitions>
  <inkml:trace contextRef="#ctx0" brushRef="#br0">20 60 24575,'0'-10'0,"0"6"0,1 0 0,-1 0 0,0 0 0,-1 0 0,1 0 0,-1 0 0,0 0 0,0 0 0,0 0 0,-2-4 0,0 7 0,0 7 0,0 10 0,0 51 0,2 0 0,4 1 0,2-1 0,3 0 0,18 65 0,-21-109 0,1-1 0,2 1 0,0-2 0,1 1 0,1-1 0,19 28 0,-25-43 0,1 1 0,0-1 0,0-1 0,1 1 0,-1-1 0,1 0 0,1 0 0,-1-1 0,0 0 0,9 4 0,-10-6 0,0 0 0,0-1 0,1 1 0,-1-1 0,1 0 0,-1-1 0,1 1 0,0-1 0,-1 0 0,1 0 0,-1-1 0,1 0 0,-1 0 0,1 0 0,7-3 0,-1-1 0,0 0 0,-1-1 0,1 0 0,-1-1 0,-1 0 0,0-1 0,0 0 0,10-10 0,-3 0 0,0-1 0,-1-1 0,16-25 0,-16 17 0,0 0 0,-2-2 0,17-47 0,-23 54 0,-2 0 0,0-1 0,-2 1 0,-1-1 0,1-36 0,-4 50 0,-1 0 0,0-1 0,-1 1 0,0 0 0,-1 0 0,-5-13 0,8 20 0,-1 1 0,0-1 0,0 1 0,-1-1 0,1 1 0,0-1 0,-1 1 0,0 0 0,1 0 0,-1 0 0,0 0 0,0 0 0,0 0 0,0 0 0,0 1 0,-1-1 0,1 1 0,-1-1 0,1 1 0,-1 0 0,1 0 0,-1 0 0,1 0 0,-1 1 0,0-1 0,1 1 0,-1 0 0,-4-1 0,5 2 16,-1-1-1,1 1 1,0-1-1,-1 1 1,1 0-1,0 0 1,0 0-1,0 0 1,0 0-1,0 1 1,0-1-1,0 1 1,1-1-1,-1 1 1,0-1-1,1 1 1,-1 0 0,1 0-1,0 0 1,-1 0-1,0 3 1,-1 0-260,1 1 0,0 0 0,0 0 0,0-1 1,1 2-1,-2 10 0,2-1-6582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46.982"/>
    </inkml:context>
    <inkml:brush xml:id="br0">
      <inkml:brushProperty name="width" value="0.05" units="cm"/>
      <inkml:brushProperty name="height" value="0.05" units="cm"/>
    </inkml:brush>
  </inkml:definitions>
  <inkml:trace contextRef="#ctx0" brushRef="#br0">0 25 24575,'0'-3'0,"0"-3"0,0-5 0,0 6 0,0 7 0,0 9 0,0 11 0,0 7 0,0 11 0,3 7 0,1 5 0,-1 4 0,3 2 0,0 0 0,2-5 0,0-5 0,-2-5 0,-2-10-8191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47.324"/>
    </inkml:context>
    <inkml:brush xml:id="br0">
      <inkml:brushProperty name="width" value="0.05" units="cm"/>
      <inkml:brushProperty name="height" value="0.05" units="cm"/>
    </inkml:brush>
  </inkml:definitions>
  <inkml:trace contextRef="#ctx0" brushRef="#br0">22 7 24575,'0'-1'0,"1"1"0,-1 0 0,0 0 0,0 0 0,0 0 0,0 0 0,0-1 0,0 1 0,0 0 0,0 0 0,0 0 0,0-1 0,0 1 0,0 0 0,0 0 0,0 0 0,0 0 0,0-1 0,0 1 0,0 0 0,0 0 0,0 0 0,0 0 0,0-1 0,0 1 0,-1 0 0,1 0 0,0 0 0,0 0 0,0 0 0,0-1 0,0 1 0,0 0 0,0 0 0,-1 0 0,1 0 0,0 0 0,0 0 0,0 0 0,0 0 0,-1 0 0,1-1 0,0 1 0,0 0 0,0 0 0,0 0 0,-1 0 0,1 0 0,0 0 0,0 0 0,0 0 0,0 0 0,-1 0 0,1 0 0,0 0 0,0 0 0,0 0 0,0 1 0,-1-1 0,1 0 0,0 0 0,0 0 0,0 0 0,-1 0 0,-6 11 0,3 10 0,2 0 0,0-1 0,2 1 0,2 30 0,0-2 0,-3 37 0,2 84 0,0-166 10,-1 0-1,1 0 1,-1-1-1,1 1 1,0 0-1,1-1 1,-1 1-1,0 0 1,1-1-1,0 0 1,0 1-1,0-1 0,0 0 1,1 0-1,-1 0 1,1 0-1,4 3 1,-2-2 7,1-1 0,-1 1 0,1-1 0,0 0 0,0-1 0,0 0 0,1 0 0,-1 0 1,10 1-1,5 0-302,0-2 1,0 0-1,0-2 1,0 0-1,26-5 1,-10-1-6542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48.195"/>
    </inkml:context>
    <inkml:brush xml:id="br0">
      <inkml:brushProperty name="width" value="0.05" units="cm"/>
      <inkml:brushProperty name="height" value="0.05" units="cm"/>
    </inkml:brush>
  </inkml:definitions>
  <inkml:trace contextRef="#ctx0" brushRef="#br0">227 121 24575,'-2'-9'0,"0"0"0,0 1 0,-1-1 0,0 1 0,0 0 0,-1 0 0,-7-11 0,8 13 0,2 3 0,-1 1 0,1 0 0,0-1 0,-1 1 0,1 0 0,-1 0 0,0 0 0,0 0 0,0 0 0,0 0 0,0 1 0,0-1 0,0 1 0,0-1 0,-1 1 0,1 0 0,-1 0 0,1 0 0,-1 0 0,-2 0 0,2 0 0,0 1 0,-1 1 0,1-1 0,0 0 0,0 1 0,0-1 0,-1 1 0,1 0 0,0 0 0,0 0 0,0 1 0,0-1 0,1 1 0,-5 2 0,-1 2 0,0 0 0,1 1 0,-1-1 0,1 2 0,1-1 0,-1 1 0,1 0 0,1 1 0,-8 13 0,8-11 0,1 0 0,0 1 0,1 0 0,-3 16 0,5-22 0,0 0 0,1 0 0,0 0 0,0 0 0,0 0 0,1 0 0,-1 0 0,1-1 0,1 1 0,-1 0 0,4 6 0,-5-11 0,1 1 0,0 0 0,0-1 0,0 1 0,0-1 0,1 0 0,-1 1 0,0-1 0,1 0 0,-1 0 0,1 0 0,-1 0 0,1 0 0,-1 0 0,1 0 0,0 0 0,-1-1 0,1 1 0,0 0 0,0-1 0,0 0 0,-1 1 0,1-1 0,0 0 0,0 0 0,0 0 0,0 0 0,-1 0 0,1-1 0,0 1 0,0-1 0,0 1 0,-1-1 0,1 1 0,0-1 0,-1 0 0,3-1 0,3-2 0,0 1 0,0-2 0,0 1 0,0-1 0,0 0 0,10-12 0,-12 12 0,0-1 0,-1 1 0,1-1 0,-1 0 0,-1 0 0,1-1 0,-1 1 0,0-1 0,-1 0 0,0 1 0,0-1 0,0 0 0,1-12 0,-3 33 0,0 1 0,0 0 0,2-1 0,0 1 0,1-1 0,0 0 0,8 22 0,-9-32 0,0 1 0,1 0 0,-1-1 0,1 1 0,0-1 0,0 0 0,0 1 0,1-2 0,-1 1 0,1 0 0,6 4 0,-7-6 0,0 0 0,0-1 0,1 1 0,-1-1 0,0 0 0,1 0 0,-1 0 0,1-1 0,-1 1 0,1-1 0,-1 0 0,1 0 0,-1 0 0,1 0 0,0 0 0,-1-1 0,1 0 0,5-2 0,-5 2 0,0-1 0,0 0 0,0 0 0,-1-1 0,1 1 0,-1-1 0,1 1 0,-1-1 0,0 0 0,0 0 0,-1-1 0,4-3 0,28-49 0,-27 42 0,-1 3 0,-1-2 0,7-23 0,6-13 0,-18 50 0,1-1 0,-1 0 0,0 0 0,1 0 0,-1 0 0,1 0 0,-1 1 0,0-1 0,1 0 0,-1 0 0,0 0 0,1 1 0,-1-1 0,0 0 0,0 1 0,1-1 0,-1 0 0,0 1 0,0-1 0,0 0 0,1 1 0,-1-1 0,0 0 0,0 1 0,0-1 0,0 1 0,0-1 0,0 0 0,0 1 0,1-1 0,-1 1 0,11 27 0,-4-10 0,-4-14 0,-1 0 0,1 0 0,0 0 0,0 0 0,0-1 0,0 1 0,0-1 0,1 0 0,0 0 0,-1 0 0,1-1 0,0 1 0,1-1 0,-1 0 0,0 0 0,1 0 0,-1-1 0,1 1 0,-1-1 0,1 0 0,6 0 0,-8-1 0,0 0 0,0 0 0,0 0 0,0 0 0,0 0 0,1-1 0,-1 0 0,0 1 0,0-1 0,-1 0 0,1-1 0,0 1 0,0 0 0,0-1 0,-1 0 0,1 1 0,-1-1 0,1 0 0,-1 0 0,0-1 0,0 1 0,0 0 0,0-1 0,0 1 0,-1-1 0,1 0 0,-1 1 0,1-1 0,-1 0 0,0 0 0,0 0 0,1-6 0,0-12 0,-1 0 0,-2-33 0,3 112 0,3-1 0,12 60 0,2 25 0,-16-115 0,4 75 0,-6-88 0,-2 1 0,0-1 0,0 1 0,-7 24 0,7-36 0,0 0 0,0 0 0,0 0 0,0-1 0,0 1 0,-1 0 0,1-1 0,-1 1 0,0-1 0,1 0 0,-1 1 0,0-1 0,-1 0 0,1 0 0,0 0 0,0 0 0,-1-1 0,1 1 0,-5 1 0,5-2 0,0-1 0,0 0 0,0 1 0,0-1 0,0 0 0,0 0 0,0-1 0,0 1 0,0 0 0,0-1 0,0 1 0,0-1 0,0 1 0,0-1 0,0 0 0,0 0 0,0 0 0,1 0 0,-1 0 0,0 0 0,1-1 0,-1 1 0,1 0 0,-1-1 0,1 1 0,0-1 0,-1 0 0,0-2 0,-5-7 0,0 0 0,0-1 0,2 0 0,-1 0 0,2-1 0,-1 0 0,2 1 0,0-1 0,-2-18 0,2 12 0,2 0 0,0-1 0,2 1 0,0 0 0,6-36 0,-5 49-97,0 0-1,0 0 1,0 0-1,1 0 1,0 0-1,0 1 1,0-1-1,1 1 1,0 0-1,0 0 1,0 1-1,0-1 0,8-5 1,5-4-6729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48.598"/>
    </inkml:context>
    <inkml:brush xml:id="br0">
      <inkml:brushProperty name="width" value="0.05" units="cm"/>
      <inkml:brushProperty name="height" value="0.05" units="cm"/>
    </inkml:brush>
  </inkml:definitions>
  <inkml:trace contextRef="#ctx0" brushRef="#br0">117 179 24575,'-8'-3'0,"1"0"0,-1 0 0,0 1 0,0 0 0,-1 1 0,-10-1 0,11 1 0,18 2 0,0-1 0,0 0 0,0 0 0,0-1 0,11-2 0,-19 3 0,1 0 0,0-1 0,-1 0 0,1 1 0,0-1 0,-1 0 0,1 0 0,-1 0 0,1-1 0,-1 1 0,1-1 0,-1 1 0,0-1 0,0 0 0,0 0 0,0 0 0,0 0 0,0 0 0,-1 0 0,1 0 0,-1-1 0,1 1 0,-1-1 0,0 1 0,0-1 0,1-4 0,-1 1 0,-1-1 0,0 1 0,0 0 0,0 0 0,-1 0 0,0 0 0,0 0 0,-1 0 0,1 0 0,-1 0 0,-6-10 0,7 14 0,1 0 0,-1 0 0,0 1 0,-1-1 0,1 0 0,0 1 0,0-1 0,-1 1 0,1 0 0,-1-1 0,1 1 0,-1 0 0,0 0 0,1 0 0,-1 0 0,0 0 0,0 1 0,0-1 0,1 0 0,-1 1 0,0-1 0,0 1 0,0 0 0,0-1 0,0 1 0,0 0 0,0 0 0,0 1 0,0-1 0,0 0 0,0 1 0,0-1 0,0 1 0,0-1 0,1 1 0,-1 0 0,0 0 0,0 0 0,-2 2 0,-2 1 0,0 1 0,0 0 0,0 0 0,1 1 0,0-1 0,0 1 0,1 0 0,0 1 0,0-1 0,0 1 0,1-1 0,-1 1 0,-1 8 0,1-4 0,1 0 0,0 0 0,0 1 0,1 0 0,1-1 0,0 1 0,1 19 0,0-25-57,0 0 0,1-1 1,0 1-1,0-1 0,0 1 0,1-1 0,0 0 0,0 1 0,0-1 0,1 0 0,-1 0 1,1-1-1,0 1 0,1 0 0,-1-1 0,1 0 0,0 0 0,0 0 0,0 0 1,1-1-1,-1 0 0,1 1 0,6 2 0,12 2-6769</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48.970"/>
    </inkml:context>
    <inkml:brush xml:id="br0">
      <inkml:brushProperty name="width" value="0.05" units="cm"/>
      <inkml:brushProperty name="height" value="0.05" units="cm"/>
    </inkml:brush>
  </inkml:definitions>
  <inkml:trace contextRef="#ctx0" brushRef="#br0">0 32 24575,'0'0'0,"1"0"0,-1 0 0,0 0 0,1 0 0,-1 0 0,0 0 0,0 0 0,1 0 0,-1 1 0,0-1 0,1 0 0,-1 0 0,0 0 0,0 0 0,1 0 0,-1 0 0,0 1 0,0-1 0,0 0 0,1 0 0,-1 0 0,0 1 0,0-1 0,0 0 0,1 0 0,-1 1 0,0-1 0,0 0 0,0 0 0,0 1 0,0-1 0,0 0 0,0 0 0,0 1 0,1-1 0,8 16 0,17 41 0,-3 1 0,24 93 0,-46-145 0,1 1 0,-1 0 0,0 0 0,-1 0 0,0 10 0,0-15 0,0-1 0,0 0 0,0 1 0,0-1 0,0 0 0,0 0 0,-1 1 0,1-1 0,-1 0 0,1 0 0,-1 0 0,1 0 0,-1 1 0,1-1 0,-1 0 0,0 0 0,0 0 0,0 0 0,0 0 0,1-1 0,-1 1 0,0 0 0,0 0 0,-1-1 0,1 1 0,0 0 0,0-1 0,0 1 0,0-1 0,-1 1 0,1-1 0,0 0 0,0 0 0,0 1 0,-1-1 0,-2 0 0,3-1 0,-1 1 0,0 0 0,1-1 0,-1 0 0,0 1 0,1-1 0,-1 0 0,0 0 0,1 0 0,-1 0 0,1 0 0,0 0 0,-1 0 0,1 0 0,0-1 0,0 1 0,0 0 0,0-1 0,0 1 0,0-1 0,0 0 0,0 1 0,0-1 0,1 0 0,-1 1 0,1-1 0,-1 0 0,1 1 0,0-1 0,0-2 0,-2-8 0,1 0 0,0 0 0,1-14 0,0 22 0,2-13 0,-1 0 0,2 0 0,0 0 0,1 0 0,1 1 0,1-1 0,0 1 0,12-21 0,-13 27 0,0 1 0,1 0 0,1-1 0,-1 2 0,1-1 0,1 1 0,0 0 0,0 0 0,0 1 0,1 1 0,0-1 0,0 1 0,1 1 0,10-6 0,-18 11 12,-1-1 0,1 0 0,0 1-1,0-1 1,-1 1 0,1-1 0,0 1-1,0 0 1,-1 0 0,1 0 0,0 0-1,0 0 1,0 0 0,-1 1 0,1-1 0,0 0-1,0 1 1,-1 0 0,1-1 0,0 1-1,-1 0 1,1 0 0,-1 0 0,1 0-1,-1 0 1,1 0 0,-1 0 0,2 2 0,-1 0-134,0 0 0,0 0 0,-1 0 0,1 0 0,-1 0 0,1 0 0,-1 1 0,0-1 0,-1 0 1,1 1-1,0-1 0,-1 1 0,0 4 0,-1 18-6704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53.134"/>
    </inkml:context>
    <inkml:brush xml:id="br0">
      <inkml:brushProperty name="width" value="0.05" units="cm"/>
      <inkml:brushProperty name="height" value="0.05" units="cm"/>
    </inkml:brush>
  </inkml:definitions>
  <inkml:trace contextRef="#ctx0" brushRef="#br0">85 391 24575,'3'0'0,"0"-1"0,0 0 0,0 0 0,0-1 0,-1 1 0,1 0 0,0-1 0,4-3 0,6-3 0,29-9 0,-29 12 0,0-1 0,0 0 0,14-9 0,-19 10 0,0 0 0,-1 0 0,0-1 0,0 1 0,0-2 0,-1 1 0,0-1 0,0 0 0,-1 0 0,1 0 0,-2-1 0,1 0 0,-1 0 0,0 0 0,-1-1 0,0 1 0,0-1 0,-1 0 0,2-9 0,-3 8 0,0 1 0,-1 0 0,0-1 0,0 1 0,-1 0 0,0-1 0,0 1 0,-1 0 0,-1 0 0,-3-10 0,4 15 0,0 0 0,1 1 0,-2 0 0,1-1 0,0 1 0,0 0 0,-1 0 0,0 0 0,0 1 0,0-1 0,0 1 0,0-1 0,0 1 0,0 0 0,-1 0 0,1 1 0,-1-1 0,0 1 0,1-1 0,-1 1 0,0 0 0,0 1 0,1-1 0,-1 1 0,0-1 0,-7 2 0,4-1 0,0 0 0,0 1 0,1 0 0,-1 1 0,0 0 0,1 0 0,0 0 0,-1 1 0,1 0 0,0 0 0,-7 4 0,5 0 0,-1-1 0,1 1 0,0 1 0,1-1 0,0 1 0,-10 14 0,5-4 0,2 1 0,0 0 0,1 0 0,1 1 0,1 0 0,-8 36 0,7-16 0,3 1 0,2 0 0,1 1 0,2-1 0,10 77 0,56 204 0,-43-223 0,-6-27 0,-3-20 0,-2 1 0,-3 0 0,4 79 0,-13-124-97,0-1-1,0 0 1,-1 1-1,0-1 1,0 0-1,0 0 1,-1 0-1,-1 0 1,1 0-1,-1 0 1,0 0-1,0-1 0,-9 12 1,-5 0-6729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53.516"/>
    </inkml:context>
    <inkml:brush xml:id="br0">
      <inkml:brushProperty name="width" value="0.05" units="cm"/>
      <inkml:brushProperty name="height" value="0.05" units="cm"/>
    </inkml:brush>
  </inkml:definitions>
  <inkml:trace contextRef="#ctx0" brushRef="#br0">1 219 24575,'0'-8'0,"0"0"0,0 0 0,1 0 0,0-1 0,4-14 0,-3 21 0,-1-1 0,0 0 0,1 0 0,-1 1 0,1-1 0,0 0 0,0 1 0,0 0 0,0-1 0,0 1 0,1 0 0,-1 0 0,1 1 0,-1-1 0,1 0 0,0 1 0,0-1 0,5-1 0,20-5 0,0 1 0,1 1 0,0 1 0,33 0 0,-12 0 0,35-2 0,-35 3 0,52-9 0,-101 12 0,1 1 0,-1 0 0,1-1 0,-1 1 0,0-1 0,1 0 0,-1 1 0,0-1 0,1 0 0,-1 0 0,0 1 0,0-1 0,0 0 0,0 0 0,1-1 0,-2 1 0,1 0 0,0 0 0,0 0 0,0-1 0,0-1 0,0 2 0,-1 0 0,0 0 0,0 0 0,0 0 0,0 0 0,0 0 0,0 0 0,0 0 0,0 0 0,0 0 0,0 0 0,-1 0 0,1 0 0,0 0 0,-1 0 0,1 0 0,-1 0 0,1 0 0,-1 0 0,1 0 0,-1 0 0,0 1 0,1-1 0,-1 0 0,0 0 0,0 1 0,1-1 0,-1 0 0,0 1 0,-1-1 0,2 1 0,-1-1 0,1 1 0,0 0 0,0 0 0,0 0 0,-1 0 0,1 0 0,0-1 0,0 1 0,-1 0 0,1 0 0,0 0 0,-1 0 0,1 0 0,0 0 0,0 0 0,-1 0 0,1 0 0,0 0 0,-1 0 0,1 0 0,0 0 0,0 0 0,-1 0 0,1 0 0,0 0 0,0 1 0,-1-1 0,1 0 0,0 0 0,0 0 0,-1 0 0,1 0 0,0 1 0,0-1 0,-5 12 0,4 15 0,8 34 0,2 0 0,33 107 0,-35-148-1365,0-6-5461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6:39.280"/>
    </inkml:context>
    <inkml:brush xml:id="br0">
      <inkml:brushProperty name="width" value="0.05" units="cm"/>
      <inkml:brushProperty name="height" value="0.05" units="cm"/>
    </inkml:brush>
  </inkml:definitions>
  <inkml:trace contextRef="#ctx0" brushRef="#br0">1 255 24575,'36'14'0,"-27"-13"0,0-1 0,0 1 0,0-2 0,1 1 0,-1-1 0,0 0 0,0-1 0,0 0 0,15-6 0,-18 6 0,-1 0 0,0 0 0,-1 0 0,1-1 0,0 0 0,-1 1 0,1-2 0,-1 1 0,0 0 0,0-1 0,0 0 0,-1 0 0,1 0 0,-1 0 0,0-1 0,0 1 0,4-11 0,-6 12 0,0 0 0,-1 0 0,1 0 0,-1 0 0,0 0 0,0-1 0,0 1 0,0 0 0,0 0 0,-1 0 0,1 0 0,-1 0 0,0 0 0,0 0 0,0 0 0,-1 0 0,1 0 0,-1 0 0,1 0 0,-1 1 0,0-1 0,0 1 0,0 0 0,0-1 0,-1 1 0,1 0 0,0 0 0,-1 0 0,0 0 0,1 1 0,-1-1 0,-5-1 0,5 2 0,0-1 0,0 1 0,0 0 0,-1 0 0,1 0 0,0 0 0,-1 1 0,1-1 0,-1 1 0,1 0 0,0 0 0,-1 0 0,1 1 0,-1-1 0,1 1 0,0 0 0,-1-1 0,1 2 0,0-1 0,0 0 0,0 1 0,0-1 0,0 1 0,0 0 0,0 0 0,0 0 0,1 0 0,-1 1 0,1-1 0,-3 4 0,0 1 0,1 1 0,0 0 0,1 0 0,0 0 0,0 1 0,1-1 0,0 1 0,0-1 0,1 1 0,-1 13 0,2-8 0,0 0 0,1 1 0,0-1 0,1 0 0,7 25 0,-6-30 0,0 0 0,1 0 0,0 0 0,1-1 0,0 1 0,0-1 0,1 0 0,13 14 0,-16-19 0,0 0 0,0-1 0,0 1 0,1 0 0,-1-1 0,1 0 0,0 0 0,-1 0 0,1 0 0,0-1 0,0 1 0,0-1 0,1 0 0,-1 0 0,0-1 0,0 1 0,0-1 0,1 0 0,-1 0 0,0 0 0,0-1 0,7-1 0,3-2 0,0-2 0,0 0 0,0 0 0,-1-1 0,0-1 0,-1 0 0,0-1 0,0 0 0,-1-1 0,0 0 0,0-1 0,11-16 0,-1-1 0,-1-1 0,-1-1 0,-2 0 0,16-37 0,-30 59 0,0 1 0,-1-1 0,1 0 0,-1 0 0,1-9 0,-3 15 0,0 1 0,0 0 0,0 0 0,0 0 0,0 0 0,0 0 0,0 0 0,0 0 0,-1 0 0,1 0 0,0 0 0,-1 0 0,1 0 0,-1 0 0,1 0 0,-1 0 0,1 0 0,-1 0 0,-1-1 0,1 1 0,0 1 0,0-1 0,0 1 0,-1 0 0,1-1 0,0 1 0,0 0 0,-1 0 0,1 0 0,0 0 0,-1 0 0,1 0 0,0 0 0,0 0 0,-1 0 0,1 1 0,0-1 0,0 0 0,-1 1 0,1-1 0,-2 2 0,-2 1 0,0 0 0,0 0 0,1 0 0,-1 1 0,1 0 0,0 0 0,0 0 0,0 0 0,0 1 0,1-1 0,-1 1 0,-1 5 0,2-5 0,0-1 0,1 1 0,0 0 0,0 0 0,0-1 0,0 1 0,1 1 0,0-1 0,0 0 0,0 0 0,1 0 0,0 1 0,0 6 0,1-8 0,0 0 0,1 0 0,0-1 0,-1 1 0,1-1 0,0 1 0,1-1 0,-1 0 0,0 0 0,1 0 0,0 0 0,4 3 0,43 32 0,-23-19 0,-17-12 0,40 35 0,-47-38 0,1-1 0,-1 1 0,0 0 0,0 0 0,0 0 0,-1 1 0,1-1 0,-1 1 0,0-1 0,2 8 0,-4-10 0,0 1 0,0-1 0,0 1 0,0-1 0,-1 1 0,1-1 0,-1 1 0,1-1 0,-1 1 0,0-1 0,0 0 0,0 1 0,0-1 0,-1 0 0,1 0 0,0 0 0,-1 0 0,0 0 0,1 0 0,-1 0 0,0 0 0,-4 2 0,-2 3 0,-1-1 0,1-1 0,-1 1 0,-12 4 0,17-8 0,0 0 0,-1-1 0,1 1 0,-1-1 0,1 0 0,-1 0 0,1-1 0,-6 1 0,9-1 0,0 0 0,0-1 0,0 1 0,0 0 0,0 0 0,1 0 0,-1-1 0,0 1 0,0 0 0,0-1 0,1 1 0,-1 0 0,0-1 0,0 1 0,1-1 0,-1 0 0,0 1 0,1-1 0,-2 0 0,2 0 0,-1-1 0,1 1 0,0 0 0,-1 0 0,1 0 0,0 0 0,0-1 0,0 1 0,0 0 0,0 0 0,0-1 0,0 1 0,0 0 0,0 0 0,0 0 0,1-1 0,-1 1 0,1-1 0,2-7 0,1 1 0,0 0 0,0 1 0,1-1 0,0 1 0,10-12 0,40-38 0,-43 46 0,102-84 0,-8 8 0,-102 83 0,0 0 0,-1 1 0,0-1 0,0 0 0,0 0 0,0-1 0,0 1 0,-1-1 0,0 1 0,0-1 0,0 0 0,0 0 0,-1 0 0,0 0 0,1-10 0,-2 12 0,0-1 0,0 1 0,-1 0 0,0 0 0,1-1 0,-1 1 0,0 0 0,-1 0 0,1 0 0,0 0 0,-1 0 0,0 0 0,0 0 0,0 1 0,0-1 0,0 0 0,0 1 0,-1 0 0,1-1 0,-1 1 0,1 0 0,-1 1 0,0-1 0,0 0 0,-4-1 0,5 2 0,0 0 0,0 0 0,0 0 0,0 0 0,0 1 0,0-1 0,0 1 0,0-1 0,0 1 0,0 0 0,0 0 0,0-1 0,0 2 0,0-1 0,0 0 0,0 0 0,0 1 0,0-1 0,-3 2 0,3-1 0,0 0 0,1 0 0,-1 1 0,0-1 0,1 0 0,0 1 0,-1-1 0,1 1 0,0 0 0,0-1 0,0 1 0,0 0 0,0 0 0,0 0 0,0 0 0,0 2 0,-1 4 0,1-1 0,0 0 0,0 1 0,1-1 0,0 1 0,0-1 0,1 1 0,-1-1 0,5 14 0,7 13 0,1-1 0,22 38 0,-21-43 0,-1-1 0,-1 2 0,15 54 0,-26-79-195,0 0 0,0 0 0,-1 1 0,0-1 0,0 0 0,-1 8 0,-2 3-6631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53.841"/>
    </inkml:context>
    <inkml:brush xml:id="br0">
      <inkml:brushProperty name="width" value="0.05" units="cm"/>
      <inkml:brushProperty name="height" value="0.05" units="cm"/>
    </inkml:brush>
  </inkml:definitions>
  <inkml:trace contextRef="#ctx0" brushRef="#br0">1 14 24575,'0'-3'0,"0"-3"0,0 1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54.168"/>
    </inkml:context>
    <inkml:brush xml:id="br0">
      <inkml:brushProperty name="width" value="0.05" units="cm"/>
      <inkml:brushProperty name="height" value="0.05" units="cm"/>
    </inkml:brush>
  </inkml:definitions>
  <inkml:trace contextRef="#ctx0" brushRef="#br0">36 109 24575,'1'0'0,"-1"1"0,0-1 0,0 0 0,0 1 0,1-1 0,-1 0 0,0 1 0,0-1 0,0 0 0,0 1 0,0-1 0,0 1 0,0-1 0,0 0 0,0 1 0,0-1 0,0 1 0,0-1 0,0 0 0,0 1 0,0-1 0,0 0 0,0 1 0,0-1 0,0 1 0,-1-1 0,1 0 0,0 1 0,0-1 0,0 0 0,-1 1 0,-8 19 0,7-15 0,-3 9 0,0 0 0,1 0 0,1 0 0,0 1 0,1-1 0,1 1 0,0 15 0,1-21 0,0 0 0,0 0 0,2-1 0,-1 1 0,1 0 0,0 0 0,1-1 0,0 1 0,0-1 0,1 0 0,0 0 0,9 13 0,-12-19 0,1 1 0,0-1 0,0 0 0,0 1 0,0-1 0,0 0 0,0-1 0,1 1 0,-1 0 0,0-1 0,1 1 0,0-1 0,-1 0 0,1 1 0,0-1 0,0-1 0,0 1 0,-1 0 0,1-1 0,0 1 0,0-1 0,0 0 0,0 0 0,0 0 0,0-1 0,0 1 0,0 0 0,0-1 0,-1 0 0,1 0 0,0 0 0,4-2 0,-1-1 0,0 0 0,0 0 0,-1 0 0,1-1 0,-1 0 0,0 0 0,-1 0 0,1-1 0,-1 1 0,0-1 0,0 0 0,5-12 0,-3 2 0,0-1 0,-1 0 0,-1 0 0,0 0 0,2-31 0,-5 18 0,0 0 0,-6-47 0,-4 35 342,8 40-443,1 0 1,-1 0-1,0 0 1,0 0 0,0 0-1,-1 0 1,1 0-1,0 0 1,-1 0 0,1 1-1,-1-1 1,0 1 0,1-1-1,-1 1 1,0 0-1,-3-2 1,-7-2-6726</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54.553"/>
    </inkml:context>
    <inkml:brush xml:id="br0">
      <inkml:brushProperty name="width" value="0.05" units="cm"/>
      <inkml:brushProperty name="height" value="0.05" units="cm"/>
    </inkml:brush>
  </inkml:definitions>
  <inkml:trace contextRef="#ctx0" brushRef="#br0">0 82 24575,'3'-1'0,"0"-1"0,0 1 0,-1-1 0,1 1 0,-1-1 0,1 0 0,-1 0 0,0 0 0,2-2 0,5-4 0,0 1 0,0 1 0,0 0 0,0 1 0,1 0 0,0 0 0,0 1 0,0 1 0,1-1 0,-1 2 0,1-1 0,0 1 0,20 0 0,-24 2 0,0 0 0,0 1 0,0 0 0,0 0 0,0 0 0,0 1 0,0 0 0,0 1 0,-1-1 0,1 1 0,-1 1 0,0-1 0,0 1 0,0 0 0,0 0 0,-1 1 0,1 0 0,-1 0 0,-1 0 0,9 11 0,-5-2 0,-1 0 0,0 0 0,-1 1 0,0 0 0,-1 0 0,-1 0 0,-1 1 0,0-1 0,-1 1 0,0 0 0,-1 0 0,-2 21 0,0-30 0,0 0 0,0-1 0,-1 1 0,0-1 0,0 1 0,-6 10 0,7-15 0,0 0 0,0-1 0,0 1 0,0 0 0,-1-1 0,1 1 0,0-1 0,-1 0 0,1 1 0,-1-1 0,1 0 0,-3 1 0,3-1 0,0-1 0,0 0 0,0 1 0,0-1 0,0 0 0,0 0 0,0 0 0,0 0 0,0 0 0,0 0 0,0 0 0,0 0 0,0 0 0,0-1 0,0 1 0,0 0 0,0-1 0,0 1 0,0-1 0,1 1 0,-1-1 0,0 1 0,0-1 0,0 1 0,0-2 0,-2-1 0,0 0 0,1 0 0,0 0 0,-1 0 0,1 0 0,1-1 0,-1 1 0,0-1 0,1 1 0,0-1 0,-1 0 0,2 1 0,-1-1 0,0 0 0,1 0 0,-1 0 0,1 0 0,0 0 0,1-4 0,0-5 0,1-1 0,0 1 0,1 0 0,6-16 0,-5 17 0,1 0 0,0 0 0,1 1 0,0 0 0,1 0 0,0 0 0,16-17 0,-20 25 0,0 0 0,0 0 0,0 0 0,1 0 0,-1 1 0,1-1 0,0 1 0,-1 0 0,1 0 0,0 0 0,0 1 0,0-1 0,0 1 0,1 0 0,-1 0 0,0 1 0,1-1 0,-1 1 0,0 0 0,0 0 0,1 0 0,-1 1 0,0-1 0,1 1 0,-1 0 0,7 3 0,-5-1 17,0 0 0,0 1 0,-1 0 1,1 0-1,-1 0 0,0 0 0,0 1 0,0 0 0,-1 0 0,0 0 0,0 0 0,0 1 0,0-1 0,-1 1 0,0 0 0,0 0 0,-1 1 0,0-1 1,2 10-1,1 4-302,-2 0 1,0 0-1,-1 0 1,-1 1-1,-2 21 1,0-25-6542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54.911"/>
    </inkml:context>
    <inkml:brush xml:id="br0">
      <inkml:brushProperty name="width" value="0.05" units="cm"/>
      <inkml:brushProperty name="height" value="0.05" units="cm"/>
    </inkml:brush>
  </inkml:definitions>
  <inkml:trace contextRef="#ctx0" brushRef="#br0">24 11 24575,'0'-3'0,"-3"-1"0,-4 1 0,0 3 0,0 4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55.500"/>
    </inkml:context>
    <inkml:brush xml:id="br0">
      <inkml:brushProperty name="width" value="0.05" units="cm"/>
      <inkml:brushProperty name="height" value="0.05" units="cm"/>
    </inkml:brush>
  </inkml:definitions>
  <inkml:trace contextRef="#ctx0" brushRef="#br0">164 331 24575,'6'-8'0,"-1"0"0,1 0 0,-1 0 0,-1-1 0,0 0 0,0 0 0,4-16 0,0 3 0,11-22 0,-8 20 0,-2-1 0,0 0 0,5-27 0,-13 50 0,-1 0 0,1 0 0,-1 0 0,0 0 0,0-1 0,0 1 0,0 0 0,0 0 0,0 0 0,-1-1 0,1 1 0,-1 0 0,0 0 0,1 0 0,-1 0 0,0 0 0,-2-4 0,2 5 0,-1 0 0,1 0 0,-1 0 0,1-1 0,0 1 0,-1 1 0,0-1 0,1 0 0,-1 0 0,1 1 0,-1-1 0,0 0 0,0 1 0,1 0 0,-1-1 0,0 1 0,-2 0 0,-3 0 0,1 1 0,0 0 0,0 0 0,0 0 0,0 0 0,0 1 0,0 0 0,0 1 0,0-1 0,1 1 0,-7 4 0,-1 3 0,0 0 0,1 1 0,0 1 0,0 0 0,2 0 0,-1 1 0,2 1 0,0 0 0,0 0 0,1 0 0,1 1 0,1 0 0,0 1 0,0 0 0,-3 22 0,6-26 0,1 0 0,1 0 0,-1 0 0,2 0 0,0 0 0,0 0 0,1 0 0,1 0 0,0 0 0,1 0 0,0 0 0,1-1 0,0 1 0,0-1 0,1 0 0,1 0 0,0-1 0,1 1 0,0-2 0,0 1 0,13 13 0,-12-17 0,-1 0 0,1-1 0,0 0 0,0 0 0,0-1 0,1 0 0,-1 0 0,1-1 0,0 0 0,14 2 0,-19-4 0,0 0 0,0 0 0,0-1 0,0 1 0,0-1 0,1 0 0,-1 0 0,0-1 0,0 1 0,0-1 0,0 0 0,0 0 0,0 0 0,0-1 0,0 1 0,0-1 0,-1 0 0,1 0 0,-1 0 0,1-1 0,-1 1 0,0-1 0,0 0 0,0 0 0,4-6 0,-5 8 0,-1 0 0,0 0 0,0-1 0,-1 1 0,1-1 0,0 1 0,0-1 0,-1 1 0,1-1 0,-1 0 0,1 1 0,-1-1 0,0 0 0,1 1 0,-1-1 0,0 0 0,0 1 0,0-1 0,-1 0 0,1 1 0,0-1 0,-1 0 0,1 1 0,-1-1 0,1 1 0,-1-1 0,0 1 0,1-1 0,-1 1 0,0-1 0,0 1 0,0 0 0,0-1 0,-1 1 0,1 0 0,0 0 0,0 0 0,-1 0 0,1 0 0,-3-1 0,0-1 0,-1 2 0,1-1 0,0 0 0,-1 1 0,1 0 0,-1 0 0,0 0 0,1 1 0,-1 0 0,0 0 0,1 0 0,-1 0 0,0 1 0,-4 0 0,1 2 0,0-1 0,1 1 0,-1 1 0,1 0 0,-1 0 0,1 0 0,1 1 0,-1 0 0,1 0 0,0 0 0,-7 8 0,6-5 0,0 1 0,1 0 0,-1 0 0,2 0 0,-1 0 0,2 1 0,-1 0 0,-4 14 0,7-16 0,0-1 0,1 0 0,0 1 0,0-1 0,0 1 0,1-1 0,0 1 0,1-1 0,-1 1 0,1-1 0,1 1 0,2 7 0,-2-10 0,0 1 0,1-1 0,-1 0 0,1 0 0,1 0 0,-1 0 0,1-1 0,-1 1 0,1-1 0,1 0 0,-1 0 0,0 0 0,1-1 0,0 0 0,0 0 0,0 0 0,6 2 0,2 0 0,0 0 0,0-1 0,0-1 0,0-1 0,1 1 0,-1-2 0,1 0 0,0-1 0,-1 0 0,1-1 0,-1-1 0,1 0 0,-1 0 0,1-2 0,-1 1 0,14-7 0,-4 0 0,0-1 0,0 0 0,-1-2 0,-1 0 0,0-2 0,-1 0 0,33-33 0,-35 29 0,-1-1 0,-1 0 0,-1-1 0,-1-1 0,0-1 0,16-40 0,-21 42 0,-2 1 0,-1-1 0,0-1 0,-2 1 0,0-1 0,-2 0 0,0 0 0,-2-28 0,-1 35 0,-1 1 0,0 0 0,-7-21 0,8 30 0,-1-1 0,0 1 0,0 0 0,0 0 0,-1 0 0,0 0 0,0 0 0,0 0 0,-1 1 0,0 0 0,-6-7 0,10 11 0,-1-1 0,1 1 0,-1-1 0,1 1 0,-1 0 0,1-1 0,-1 1 0,1 0 0,-1 0 0,0-1 0,1 1 0,-1 0 0,1 0 0,-1 0 0,0 0 0,1-1 0,-1 1 0,1 0 0,-1 0 0,0 0 0,1 0 0,-1 1 0,0-1 0,1 0 0,-1 0 0,1 0 0,-1 0 0,0 1 0,0-1 0,0 1 0,0 1 0,0-1 0,0 0 0,0 0 0,0 0 0,1 1 0,-1-1 0,0 0 0,1 1 0,-1-1 0,1 0 0,-1 3 0,-1 6 0,0 0 0,1 19 0,0-26 0,-1 67-341,2 0 0,4-1-1,23 132 1,-18-164-6485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55.903"/>
    </inkml:context>
    <inkml:brush xml:id="br0">
      <inkml:brushProperty name="width" value="0.05" units="cm"/>
      <inkml:brushProperty name="height" value="0.05" units="cm"/>
    </inkml:brush>
  </inkml:definitions>
  <inkml:trace contextRef="#ctx0" brushRef="#br0">2 289 24575,'-1'-10'0,"1"10"0,0-1 0,0 0 0,0 0 0,0 1 0,0-1 0,0 0 0,0 0 0,0 0 0,0 0 0,0 1 0,0-1 0,1 0 0,-1 0 0,0 1 0,0-1 0,1 0 0,-1 0 0,1 1 0,-1-1 0,0 0 0,1 1 0,0-1 0,-1 1 0,1-1 0,-1 0 0,1 1 0,0-1 0,0 0 0,18-12 0,-1 1 0,33-17 0,7-3 0,-56 31 0,0-1 0,0 1 0,0 0 0,0-1 0,0 0 0,0 1 0,0-1 0,-1 0 0,1 0 0,-1 0 0,1 0 0,-1 0 0,0 0 0,0 0 0,0-1 0,0 1 0,0 0 0,0-1 0,-1 1 0,1-1 0,0-3 0,-2 3 0,1-1 0,-1 1 0,1-1 0,-1 0 0,0 1 0,0 0 0,-1-1 0,1 1 0,-1 0 0,1-1 0,-1 1 0,0 0 0,-3-3 0,-2-2 0,0 1 0,0 0 0,0 0 0,-1 0 0,0 1 0,0 0 0,0 1 0,-1 0 0,0 0 0,-9-3 0,16 8 0,1-1 0,-1 0 0,0 1 0,0 0 0,1-1 0,-1 1 0,0 0 0,0 0 0,0 0 0,1 0 0,-1 0 0,0 0 0,0 1 0,0-1 0,1 0 0,-1 1 0,0 0 0,1-1 0,-1 1 0,-2 1 0,2 0 0,0 0 0,0 0 0,1 0 0,-1 0 0,0 0 0,1 0 0,-1 0 0,1 0 0,0 1 0,0-1 0,0 1 0,-1 3 0,-2 7 0,2 1 0,0 0 0,0 0 0,1 17 0,1-24 0,-1 5 38,1 1 0,1-1 0,0 1 0,1-1 0,0 0 0,1 0 0,0 0 0,9 20 0,-10-27-120,1 1 1,0-1 0,0 0 0,0-1-1,1 1 1,0-1 0,0 1-1,0-1 1,0 0 0,0-1 0,1 1-1,0-1 1,0 1 0,0-2 0,0 1-1,0 0 1,0-1 0,1 0 0,-1 0-1,10 1 1,11 1-6745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56.694"/>
    </inkml:context>
    <inkml:brush xml:id="br0">
      <inkml:brushProperty name="width" value="0.05" units="cm"/>
      <inkml:brushProperty name="height" value="0.05" units="cm"/>
    </inkml:brush>
  </inkml:definitions>
  <inkml:trace contextRef="#ctx0" brushRef="#br0">3 236 24575,'-1'-38'0,"0"19"0,1 0 0,0 0 0,1 0 0,1 1 0,1-1 0,10-34 0,-13 51 0,1 1 0,-1-1 0,1 1 0,0-1 0,-1 1 0,1 0 0,0-1 0,0 1 0,0 0 0,0 0 0,0-1 0,0 1 0,0 0 0,0 0 0,3-1 0,-3 1 0,-1 1 0,1 0 0,-1 0 0,1 0 0,0 0 0,-1 0 0,1 0 0,-1 0 0,1 0 0,-1 1 0,1-1 0,0 0 0,-1 0 0,1 0 0,-1 1 0,1-1 0,-1 0 0,1 1 0,-1-1 0,1 0 0,-1 1 0,0-1 0,1 0 0,-1 1 0,1-1 0,-1 1 0,1 0 0,1 3 0,1 0 0,-1 1 0,0-1 0,0 1 0,0-1 0,-1 1 0,0 0 0,1 6 0,3 40 0,-2 0 0,-7 79 0,4-127 0,0 0 0,0 0 0,0 0 0,-1 0 0,1 0 0,-1 0 0,0 0 0,1 0 0,-1-1 0,-1 1 0,1 0 0,0-1 0,-1 1 0,1 0 0,-1-1 0,-3 4 0,5-6 0,0 0 0,-1 1 0,1-1 0,0 0 0,-1 0 0,1 0 0,0 0 0,-1 0 0,1 0 0,0 0 0,-1 0 0,1 0 0,0 0 0,-1 0 0,1 0 0,0 0 0,-1 0 0,1 0 0,0 0 0,-1 0 0,1-1 0,0 1 0,0 0 0,-1 0 0,1 0 0,0 0 0,-1-1 0,1 1 0,0 0 0,0 0 0,-1-1 0,1 1 0,0 0 0,0 0 0,0-1 0,0 1 0,-1 0 0,1 0 0,0-1 0,0 1 0,0 0 0,0-1 0,0 1 0,0-1 0,-4-15 0,4 0 0,1 1 0,0 0 0,1 0 0,0 1 0,1-1 0,1 0 0,10-24 0,-5 17 0,1 1 0,0 1 0,2 0 0,19-26 0,-26 40 0,-1 1 0,1-1 0,0 1 0,1 0 0,11-7 0,-17 11 0,1 0 0,0 1 0,0-1 0,0 0 0,0 1 0,0-1 0,0 1 0,0 0 0,0-1 0,0 1 0,0 0 0,0 0 0,1-1 0,-1 1 0,0 0 0,0 0 0,0 0 0,0 0 0,0 0 0,0 1 0,0-1 0,1 0 0,-1 0 0,0 1 0,0-1 0,0 1 0,0-1 0,0 1 0,0-1 0,0 1 0,-1 0 0,1-1 0,0 1 0,0 0 0,0 0 0,-1 0 0,1-1 0,0 1 0,-1 0 0,1 0 0,-1 0 0,1 0 0,-1 0 0,1 0 0,-1 0 0,0 1 0,1 0 0,5 22 0,-1 1 0,0-1 0,-2 1 0,-1 0 0,-3 43 0,3-55 0,-2-13 0,0 1 0,0-1 0,0 0 0,0 0 0,0 0 0,0 0 0,0 0 0,1 0 0,-1 0 0,0 0 0,0 0 0,0 0 0,0 0 0,0 0 0,0 0 0,0 0 0,0 0 0,0 0 0,0 1 0,1-1 0,-1 0 0,0 0 0,0 0 0,0 0 0,0 0 0,0 0 0,0 0 0,0 0 0,0 0 0,1-1 0,-1 1 0,0 0 0,0 0 0,0 0 0,0 0 0,0 0 0,0 0 0,0 0 0,0 0 0,0 0 0,0 0 0,1 0 0,-1 0 0,0 0 0,0 0 0,0 0 0,0 0 0,0-1 0,0 1 0,0 0 0,0 0 0,0 0 0,12-21 0,-7 9 0,11-17 0,20-32 0,-32 56 0,0-1 0,0 1 0,1-1 0,-1 1 0,1 1 0,1-1 0,7-5 0,-12 9 0,0 1 0,-1-1 0,1 1 0,0-1 0,0 1 0,0-1 0,0 1 0,0 0 0,0-1 0,0 1 0,0 0 0,0 0 0,0 0 0,0 0 0,-1 0 0,1 0 0,0 0 0,0 0 0,0 0 0,0 0 0,0 0 0,0 1 0,0-1 0,0 0 0,0 1 0,0-1 0,1 2 0,0-1 0,-1 1 0,1 0 0,-1-1 0,1 1 0,-1 0 0,0 0 0,0 0 0,0 0 0,0 0 0,0 0 0,0 4 0,2 7 0,-1 1 0,0-1 0,0 15 0,-2-26 0,0 40 0,-1-21 0,4 32 0,-2-48 0,0 1 0,0 0 0,0-1 0,1 1 0,0 0 0,0-1 0,0 0 0,1 1 0,0-1 0,3 5 0,-4-8 0,0 0 0,-1 0 0,1 0 0,0 0 0,0-1 0,0 1 0,0-1 0,1 1 0,-1-1 0,0 0 0,1 1 0,-1-1 0,0-1 0,1 1 0,-1 0 0,1 0 0,0-1 0,-1 0 0,1 1 0,-1-1 0,1 0 0,0 0 0,-1-1 0,1 1 0,-1 0 0,1-1 0,0 0 0,-1 1 0,0-1 0,1 0 0,-1 0 0,1-1 0,-1 1 0,2-2 0,5-2 0,-1-1 0,0 0 0,0-1 0,0 0 0,-1 0 0,0 0 0,8-12 0,6-13 0,-1 0 0,-2-1 0,-2-1 0,23-64 0,-38 94 0,1-1 0,-1 1 0,-1-1 0,1 1 0,0-1 0,-1 1 0,0-8 0,0 11 0,0 0 0,0 1 0,-1-1 0,1 0 0,0 1 0,0-1 0,0 0 0,-1 1 0,1-1 0,0 0 0,-1 1 0,1-1 0,0 1 0,-1-1 0,1 1 0,-1-1 0,1 1 0,-1-1 0,1 1 0,-1 0 0,1-1 0,-2 0 0,1 1 0,0 0 0,-1 0 0,1 0 0,0 0 0,-1 0 0,1 0 0,0 0 0,0 0 0,-1 1 0,1-1 0,0 0 0,0 1 0,0-1 0,-1 1 0,1-1 0,-2 2 0,-5 3 0,1 1 0,0-1 0,-1 1 0,2 0 0,-1 1 0,1 0 0,0 0 0,0 0 0,1 0 0,0 1 0,1 0 0,-7 16 0,5-11 0,1 0 0,1 1 0,0 0 0,1 0 0,1 0 0,0 0 0,0 23 0,2-30-76,0-1 1,0 0-1,1 0 0,0 0 0,0 0 0,0 0 0,1 0 0,0 0 1,0 0-1,1-1 0,0 1 0,0-1 0,0 1 0,0-1 1,1 0-1,0 0 0,8 7 0,8 3-6750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57.142"/>
    </inkml:context>
    <inkml:brush xml:id="br0">
      <inkml:brushProperty name="width" value="0.05" units="cm"/>
      <inkml:brushProperty name="height" value="0.05" units="cm"/>
    </inkml:brush>
  </inkml:definitions>
  <inkml:trace contextRef="#ctx0" brushRef="#br0">19 49 24575,'0'-3'0,"0"-1"0,0 1 0,0-1 0,0 1 0,-1-1 0,0 1 0,1-1 0,-1 1 0,0 0 0,-1-1 0,1 1 0,-3-5 0,4 9 0,-1-1 0,1 0 0,0 0 0,-1 0 0,1 1 0,0-1 0,0 0 0,-1 0 0,1 1 0,0-1 0,-1 0 0,1 1 0,0-1 0,0 0 0,0 1 0,-1-1 0,1 0 0,0 1 0,0-1 0,0 0 0,0 1 0,0-1 0,0 1 0,-1-1 0,1 0 0,0 1 0,0-1 0,0 1 0,0-1 0,1 0 0,-1 1 0,0-1 0,0 1 0,-2 19 0,2 264 0,24-347 0,-15 38 0,34-83 0,-36 93 0,1 0 0,0 0 0,1 1 0,20-24 0,-28 37 0,0-1 0,0 1 0,0 0 0,0-1 0,1 1 0,-1 0 0,0 0 0,1-1 0,-1 1 0,1 1 0,-1-1 0,1 0 0,0 0 0,-1 0 0,1 1 0,0-1 0,0 1 0,-1 0 0,1-1 0,0 1 0,0 0 0,0 0 0,-1 0 0,1 0 0,0 0 0,3 1 0,-3 0 0,0 1 0,0-1 0,-1 1 0,1-1 0,0 1 0,-1-1 0,1 1 0,-1 0 0,0 0 0,0 0 0,0 0 0,0 0 0,0 0 0,0 0 0,0 0 0,0 0 0,-1 0 0,1 0 0,-1 0 0,0 1 0,1 2 0,0 22 0,0-1 0,-4 29 0,1-32 0,1-1 0,1 0 0,5 39 0,-4-58-151,-1 0-1,1-1 0,0 1 0,0 0 1,0-1-1,0 1 0,0-1 1,2 3-1,4 3-6674</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57.467"/>
    </inkml:context>
    <inkml:brush xml:id="br0">
      <inkml:brushProperty name="width" value="0.05" units="cm"/>
      <inkml:brushProperty name="height" value="0.05" units="cm"/>
    </inkml:brush>
  </inkml:definitions>
  <inkml:trace contextRef="#ctx0" brushRef="#br0">105 122 24575,'-1'-9'0,"0"-1"0,-1 1 0,0 0 0,-1 0 0,0 0 0,0 1 0,-1-1 0,0 1 0,0 0 0,-8-11 0,11 18 0,0 0 0,1 0 0,-1 0 0,0 0 0,1 0 0,-1 0 0,0 0 0,0 1 0,0-1 0,0 0 0,0 0 0,0 1 0,0-1 0,0 1 0,0-1 0,0 1 0,-1-1 0,1 1 0,0 0 0,0 0 0,0-1 0,0 1 0,-1 0 0,-1 0 0,2 1 0,0-1 0,0 1 0,-1 0 0,1 0 0,0 0 0,0-1 0,0 1 0,0 0 0,0 0 0,0 0 0,0 1 0,0-1 0,0 0 0,0 0 0,1 0 0,-1 1 0,0 0 0,-3 7 0,1 0 0,0 0 0,1 0 0,-3 18 0,2 34-88,3 0 0,2 0 1,15 85-1,-9-84-926,-4-20-5812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07:57.836"/>
    </inkml:context>
    <inkml:brush xml:id="br0">
      <inkml:brushProperty name="width" value="0.05" units="cm"/>
      <inkml:brushProperty name="height" value="0.05" units="cm"/>
    </inkml:brush>
  </inkml:definitions>
  <inkml:trace contextRef="#ctx0" brushRef="#br0">0 191 24575,'0'-1'0,"0"-1"0,1 0 0,-1 1 0,1-1 0,-1 1 0,1-1 0,-1 1 0,1 0 0,0-1 0,-1 1 0,1 0 0,0-1 0,0 1 0,0 0 0,0 0 0,0 0 0,0 0 0,1 0 0,-1 0 0,0 0 0,0 0 0,1 0 0,-1 0 0,1 1 0,-1-1 0,1 1 0,-1-1 0,1 1 0,-1 0 0,1-1 0,2 1 0,9-2 0,-1 1 0,0 1 0,16 0 0,-6 0 0,80-9 0,116-25 0,-211 32 0,44-10 0,-48 11 0,0 0 0,0 0 0,0 0 0,0-1 0,-1 1 0,1-1 0,0 0 0,-1 0 0,0 0 0,1 0 0,-1 0 0,0 0 0,0-1 0,2-2 0,-3 4 0,-1-1 0,1 1 0,-1 0 0,1-1 0,-1 1 0,0-1 0,0 1 0,1-1 0,-1 1 0,0-1 0,0 1 0,-1-1 0,1 1 0,0-1 0,0 1 0,-1 0 0,1-1 0,-1 1 0,1-1 0,-1 1 0,0 0 0,1-1 0,-1 1 0,0 0 0,0 0 0,0 0 0,0 0 0,0 0 0,0 0 0,0 0 0,0 0 0,-3-2 0,0 1 0,0-1 0,0 0 0,0 1 0,0 0 0,-1 0 0,1 0 0,-1 1 0,-8-3 0,7 3 0,-1 0 0,1 1 0,0 0 0,-1 0 0,1 0 0,0 0 0,-1 1 0,-9 3 0,14-3 0,-1 0 0,1 0 0,0 0 0,0 0 0,0 0 0,0 1 0,0-1 0,0 1 0,0-1 0,0 1 0,1 0 0,-1 0 0,1 0 0,-1 0 0,1 0 0,0 0 0,0 0 0,0 0 0,0 0 0,0 1 0,0-1 0,0 0 0,1 1 0,-1-1 0,1 3 0,-1 2 0,1 0 0,0 0 0,0 0 0,1-1 0,0 1 0,0 0 0,1 0 0,-1-1 0,2 1 0,-1-1 0,5 9 0,5 8 0,27 36 0,-25-38 0,17 31 0,-28-47 0,0 1 0,-1 0 0,0 0 0,0 0 0,0 0 0,-1 1 0,0-1 0,0 0 0,-1 1 0,1-1 0,-2 0 0,1 1 0,0-1 0,-3 10 0,1-11 0,0 0 0,0-1 0,0 1 0,0-1 0,-1 1 0,1-1 0,-1 0 0,0 0 0,-1 0 0,1-1 0,-1 1 0,0-1 0,1 0 0,-1 0 0,-1 0 0,1 0 0,0-1 0,-1 1 0,-5 1 0,-20 7-1365,1-4-5461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6" name="Google Shape;98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908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1" name="Google Shape;91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8" name="Google Shape;93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6" name="Google Shape;94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4" name="Google Shape;95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5" name="Google Shape;88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2" name="Google Shape;97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9"/>
        <p:cNvGrpSpPr/>
        <p:nvPr/>
      </p:nvGrpSpPr>
      <p:grpSpPr>
        <a:xfrm>
          <a:off x="0" y="0"/>
          <a:ext cx="0" cy="0"/>
          <a:chOff x="0" y="0"/>
          <a:chExt cx="0" cy="0"/>
        </a:xfrm>
      </p:grpSpPr>
      <p:sp>
        <p:nvSpPr>
          <p:cNvPr id="30" name="Google Shape;30;p147"/>
          <p:cNvSpPr/>
          <p:nvPr/>
        </p:nvSpPr>
        <p:spPr>
          <a:xfrm>
            <a:off x="-2889" y="0"/>
            <a:ext cx="5373429" cy="6858001"/>
          </a:xfrm>
          <a:custGeom>
            <a:avLst/>
            <a:gdLst/>
            <a:ahLst/>
            <a:cxnLst/>
            <a:rect l="l" t="t" r="r" b="b"/>
            <a:pathLst>
              <a:path w="5373429" h="6858001" extrusionOk="0">
                <a:moveTo>
                  <a:pt x="0" y="0"/>
                </a:moveTo>
                <a:lnTo>
                  <a:pt x="3009869" y="0"/>
                </a:lnTo>
                <a:lnTo>
                  <a:pt x="3067925" y="33382"/>
                </a:lnTo>
                <a:cubicBezTo>
                  <a:pt x="4450129" y="873229"/>
                  <a:pt x="5373429" y="2393122"/>
                  <a:pt x="5373429" y="4128662"/>
                </a:cubicBezTo>
                <a:cubicBezTo>
                  <a:pt x="5373429" y="5120400"/>
                  <a:pt x="5071943" y="6041721"/>
                  <a:pt x="4555623" y="6805976"/>
                </a:cubicBezTo>
                <a:lnTo>
                  <a:pt x="4518627" y="6858001"/>
                </a:lnTo>
                <a:lnTo>
                  <a:pt x="0" y="6858001"/>
                </a:lnTo>
                <a:close/>
              </a:path>
            </a:pathLst>
          </a:custGeom>
          <a:gradFill>
            <a:gsLst>
              <a:gs pos="0">
                <a:schemeClr val="accent1"/>
              </a:gs>
              <a:gs pos="100000">
                <a:schemeClr val="accent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31" name="Google Shape;31;p147"/>
          <p:cNvSpPr/>
          <p:nvPr/>
        </p:nvSpPr>
        <p:spPr>
          <a:xfrm>
            <a:off x="1" y="0"/>
            <a:ext cx="4749901" cy="6858000"/>
          </a:xfrm>
          <a:custGeom>
            <a:avLst/>
            <a:gdLst/>
            <a:ahLst/>
            <a:cxnLst/>
            <a:rect l="l" t="t" r="r" b="b"/>
            <a:pathLst>
              <a:path w="4749901" h="6858000" extrusionOk="0">
                <a:moveTo>
                  <a:pt x="0" y="0"/>
                </a:moveTo>
                <a:lnTo>
                  <a:pt x="2930208" y="0"/>
                </a:lnTo>
                <a:lnTo>
                  <a:pt x="3243158" y="234020"/>
                </a:lnTo>
                <a:cubicBezTo>
                  <a:pt x="4163364" y="993441"/>
                  <a:pt x="4749901" y="2142724"/>
                  <a:pt x="4749901" y="3429000"/>
                </a:cubicBezTo>
                <a:cubicBezTo>
                  <a:pt x="4749901" y="4715276"/>
                  <a:pt x="4163364" y="5864559"/>
                  <a:pt x="3243158" y="6623981"/>
                </a:cubicBezTo>
                <a:lnTo>
                  <a:pt x="2930208" y="6858000"/>
                </a:lnTo>
                <a:lnTo>
                  <a:pt x="0" y="6858000"/>
                </a:lnTo>
                <a:close/>
              </a:path>
            </a:pathLst>
          </a:custGeom>
          <a:gradFill>
            <a:gsLst>
              <a:gs pos="0">
                <a:schemeClr val="accent1"/>
              </a:gs>
              <a:gs pos="100000">
                <a:srgbClr val="243769">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32" name="Google Shape;32;p147"/>
          <p:cNvSpPr txBox="1">
            <a:spLocks noGrp="1"/>
          </p:cNvSpPr>
          <p:nvPr>
            <p:ph type="title"/>
          </p:nvPr>
        </p:nvSpPr>
        <p:spPr>
          <a:xfrm>
            <a:off x="582007" y="1700808"/>
            <a:ext cx="4432285" cy="1900971"/>
          </a:xfrm>
          <a:prstGeom prst="rect">
            <a:avLst/>
          </a:prstGeom>
          <a:noFill/>
          <a:ln>
            <a:noFill/>
          </a:ln>
        </p:spPr>
        <p:txBody>
          <a:bodyPr spcFirstLastPara="1" wrap="square" lIns="0" tIns="60925" rIns="0" bIns="60925" anchor="b" anchorCtr="0">
            <a:noAutofit/>
          </a:bodyPr>
          <a:lstStyle>
            <a:lvl1pPr lvl="0" algn="l">
              <a:spcBef>
                <a:spcPts val="0"/>
              </a:spcBef>
              <a:spcAft>
                <a:spcPts val="0"/>
              </a:spcAft>
              <a:buClr>
                <a:schemeClr val="lt1"/>
              </a:buClr>
              <a:buSzPts val="4400"/>
              <a:buFont typeface="Quattrocento Sans"/>
              <a:buNone/>
              <a:defRPr sz="44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47"/>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7"/>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7"/>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147"/>
          <p:cNvSpPr txBox="1">
            <a:spLocks noGrp="1"/>
          </p:cNvSpPr>
          <p:nvPr>
            <p:ph type="body" idx="1"/>
          </p:nvPr>
        </p:nvSpPr>
        <p:spPr>
          <a:xfrm>
            <a:off x="582613" y="3602206"/>
            <a:ext cx="3279775" cy="1900237"/>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lt1"/>
              </a:buClr>
              <a:buSzPts val="1600"/>
              <a:buNone/>
              <a:defRPr sz="1600">
                <a:solidFill>
                  <a:schemeClr val="lt1"/>
                </a:solidFill>
              </a:defRPr>
            </a:lvl1pPr>
            <a:lvl2pPr marL="914400" lvl="1" indent="-228600" algn="l">
              <a:spcBef>
                <a:spcPts val="320"/>
              </a:spcBef>
              <a:spcAft>
                <a:spcPts val="0"/>
              </a:spcAft>
              <a:buClr>
                <a:schemeClr val="lt1"/>
              </a:buClr>
              <a:buSzPts val="1600"/>
              <a:buNone/>
              <a:defRPr sz="1600">
                <a:solidFill>
                  <a:schemeClr val="lt1"/>
                </a:solidFill>
              </a:defRPr>
            </a:lvl2pPr>
            <a:lvl3pPr marL="1371600" lvl="2" indent="-228600" algn="l">
              <a:spcBef>
                <a:spcPts val="320"/>
              </a:spcBef>
              <a:spcAft>
                <a:spcPts val="0"/>
              </a:spcAft>
              <a:buClr>
                <a:schemeClr val="lt1"/>
              </a:buClr>
              <a:buSzPts val="1600"/>
              <a:buNone/>
              <a:defRPr sz="1600">
                <a:solidFill>
                  <a:schemeClr val="lt1"/>
                </a:solidFill>
              </a:defRPr>
            </a:lvl3pPr>
            <a:lvl4pPr marL="1828800" lvl="3" indent="-228600" algn="l">
              <a:spcBef>
                <a:spcPts val="320"/>
              </a:spcBef>
              <a:spcAft>
                <a:spcPts val="0"/>
              </a:spcAft>
              <a:buClr>
                <a:schemeClr val="lt1"/>
              </a:buClr>
              <a:buSzPts val="1600"/>
              <a:buNone/>
              <a:defRPr sz="1600">
                <a:solidFill>
                  <a:schemeClr val="lt1"/>
                </a:solidFill>
              </a:defRPr>
            </a:lvl4pPr>
            <a:lvl5pPr marL="2286000" lvl="4" indent="-228600" algn="l">
              <a:spcBef>
                <a:spcPts val="320"/>
              </a:spcBef>
              <a:spcAft>
                <a:spcPts val="0"/>
              </a:spcAft>
              <a:buClr>
                <a:schemeClr val="lt1"/>
              </a:buClr>
              <a:buSzPts val="160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8/9/2024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7388185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1_Title Slide" type="title">
  <p:cSld name="1_Title Slide">
    <p:spTree>
      <p:nvGrpSpPr>
        <p:cNvPr id="1" name="Shape 65"/>
        <p:cNvGrpSpPr/>
        <p:nvPr/>
      </p:nvGrpSpPr>
      <p:grpSpPr>
        <a:xfrm>
          <a:off x="0" y="0"/>
          <a:ext cx="0" cy="0"/>
          <a:chOff x="0" y="0"/>
          <a:chExt cx="0" cy="0"/>
        </a:xfrm>
      </p:grpSpPr>
      <p:sp>
        <p:nvSpPr>
          <p:cNvPr id="66" name="Google Shape;66;p152"/>
          <p:cNvSpPr txBox="1">
            <a:spLocks noGrp="1"/>
          </p:cNvSpPr>
          <p:nvPr>
            <p:ph type="ctrTitle"/>
          </p:nvPr>
        </p:nvSpPr>
        <p:spPr>
          <a:xfrm>
            <a:off x="1523603" y="1121833"/>
            <a:ext cx="9141619" cy="2387600"/>
          </a:xfrm>
          <a:prstGeom prst="rect">
            <a:avLst/>
          </a:prstGeom>
          <a:noFill/>
          <a:ln>
            <a:noFill/>
          </a:ln>
        </p:spPr>
        <p:txBody>
          <a:bodyPr spcFirstLastPara="1" wrap="square" lIns="0" tIns="60925" rIns="0" bIns="60925" anchor="b" anchorCtr="0">
            <a:normAutofit/>
          </a:bodyPr>
          <a:lstStyle>
            <a:lvl1pPr lvl="0" algn="ctr">
              <a:spcBef>
                <a:spcPts val="0"/>
              </a:spcBef>
              <a:spcAft>
                <a:spcPts val="0"/>
              </a:spcAft>
              <a:buClr>
                <a:schemeClr val="accent1"/>
              </a:buClr>
              <a:buSzPts val="7998"/>
              <a:buFont typeface="Quattrocento Sans"/>
              <a:buNone/>
              <a:defRPr sz="799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2"/>
          <p:cNvSpPr txBox="1">
            <a:spLocks noGrp="1"/>
          </p:cNvSpPr>
          <p:nvPr>
            <p:ph type="subTitle" idx="1"/>
          </p:nvPr>
        </p:nvSpPr>
        <p:spPr>
          <a:xfrm>
            <a:off x="1523603" y="3602568"/>
            <a:ext cx="9141619" cy="1655233"/>
          </a:xfrm>
          <a:prstGeom prst="rect">
            <a:avLst/>
          </a:prstGeom>
          <a:noFill/>
          <a:ln>
            <a:noFill/>
          </a:ln>
        </p:spPr>
        <p:txBody>
          <a:bodyPr spcFirstLastPara="1" wrap="square" lIns="0" tIns="60925" rIns="0" bIns="60925" anchor="t" anchorCtr="0">
            <a:normAutofit/>
          </a:bodyPr>
          <a:lstStyle>
            <a:lvl1pPr lvl="0" algn="ctr">
              <a:spcBef>
                <a:spcPts val="640"/>
              </a:spcBef>
              <a:spcAft>
                <a:spcPts val="0"/>
              </a:spcAft>
              <a:buClr>
                <a:schemeClr val="dk1"/>
              </a:buClr>
              <a:buSzPts val="3199"/>
              <a:buNone/>
              <a:defRPr sz="3199"/>
            </a:lvl1pPr>
            <a:lvl2pPr lvl="1" algn="ctr">
              <a:spcBef>
                <a:spcPts val="533"/>
              </a:spcBef>
              <a:spcAft>
                <a:spcPts val="0"/>
              </a:spcAft>
              <a:buClr>
                <a:schemeClr val="dk1"/>
              </a:buClr>
              <a:buSzPts val="2666"/>
              <a:buNone/>
              <a:defRPr sz="2666"/>
            </a:lvl2pPr>
            <a:lvl3pPr lvl="2" algn="ctr">
              <a:spcBef>
                <a:spcPts val="480"/>
              </a:spcBef>
              <a:spcAft>
                <a:spcPts val="0"/>
              </a:spcAft>
              <a:buClr>
                <a:schemeClr val="dk1"/>
              </a:buClr>
              <a:buSzPts val="2399"/>
              <a:buNone/>
              <a:defRPr sz="2399"/>
            </a:lvl3pPr>
            <a:lvl4pPr lvl="3" algn="ctr">
              <a:spcBef>
                <a:spcPts val="427"/>
              </a:spcBef>
              <a:spcAft>
                <a:spcPts val="0"/>
              </a:spcAft>
              <a:buClr>
                <a:schemeClr val="dk1"/>
              </a:buClr>
              <a:buSzPts val="2133"/>
              <a:buNone/>
              <a:defRPr sz="2133"/>
            </a:lvl4pPr>
            <a:lvl5pPr lvl="4" algn="ctr">
              <a:spcBef>
                <a:spcPts val="427"/>
              </a:spcBef>
              <a:spcAft>
                <a:spcPts val="0"/>
              </a:spcAft>
              <a:buClr>
                <a:schemeClr val="dk1"/>
              </a:buClr>
              <a:buSzPts val="2133"/>
              <a:buNone/>
              <a:defRPr sz="2133"/>
            </a:lvl5pPr>
            <a:lvl6pPr lvl="5" algn="ctr">
              <a:spcBef>
                <a:spcPts val="427"/>
              </a:spcBef>
              <a:spcAft>
                <a:spcPts val="0"/>
              </a:spcAft>
              <a:buClr>
                <a:schemeClr val="dk1"/>
              </a:buClr>
              <a:buSzPts val="2133"/>
              <a:buNone/>
              <a:defRPr sz="2133"/>
            </a:lvl6pPr>
            <a:lvl7pPr lvl="6" algn="ctr">
              <a:spcBef>
                <a:spcPts val="427"/>
              </a:spcBef>
              <a:spcAft>
                <a:spcPts val="0"/>
              </a:spcAft>
              <a:buClr>
                <a:schemeClr val="dk1"/>
              </a:buClr>
              <a:buSzPts val="2133"/>
              <a:buNone/>
              <a:defRPr sz="2133"/>
            </a:lvl7pPr>
            <a:lvl8pPr lvl="7" algn="ctr">
              <a:spcBef>
                <a:spcPts val="427"/>
              </a:spcBef>
              <a:spcAft>
                <a:spcPts val="0"/>
              </a:spcAft>
              <a:buClr>
                <a:schemeClr val="dk1"/>
              </a:buClr>
              <a:buSzPts val="2133"/>
              <a:buNone/>
              <a:defRPr sz="2133"/>
            </a:lvl8pPr>
            <a:lvl9pPr lvl="8" algn="ctr">
              <a:spcBef>
                <a:spcPts val="427"/>
              </a:spcBef>
              <a:spcAft>
                <a:spcPts val="0"/>
              </a:spcAft>
              <a:buClr>
                <a:schemeClr val="dk1"/>
              </a:buClr>
              <a:buSzPts val="2133"/>
              <a:buNone/>
              <a:defRPr sz="2133"/>
            </a:lvl9pPr>
          </a:lstStyle>
          <a:p>
            <a:endParaRPr/>
          </a:p>
        </p:txBody>
      </p:sp>
      <p:sp>
        <p:nvSpPr>
          <p:cNvPr id="68" name="Google Shape;68;p152"/>
          <p:cNvSpPr txBox="1">
            <a:spLocks noGrp="1"/>
          </p:cNvSpPr>
          <p:nvPr>
            <p:ph type="dt" idx="10"/>
          </p:nvPr>
        </p:nvSpPr>
        <p:spPr>
          <a:xfrm>
            <a:off x="837982" y="6356351"/>
            <a:ext cx="2742486" cy="366183"/>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52"/>
          <p:cNvSpPr txBox="1">
            <a:spLocks noGrp="1"/>
          </p:cNvSpPr>
          <p:nvPr>
            <p:ph type="ftr" idx="11"/>
          </p:nvPr>
        </p:nvSpPr>
        <p:spPr>
          <a:xfrm>
            <a:off x="4037549" y="6356351"/>
            <a:ext cx="4113728" cy="366183"/>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2"/>
          <p:cNvSpPr txBox="1">
            <a:spLocks noGrp="1"/>
          </p:cNvSpPr>
          <p:nvPr>
            <p:ph type="sldNum" idx="12"/>
          </p:nvPr>
        </p:nvSpPr>
        <p:spPr>
          <a:xfrm>
            <a:off x="8608357" y="6356351"/>
            <a:ext cx="2742486" cy="366183"/>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9860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31783418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228921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0383021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1815421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6115914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30"/>
        <p:cNvGrpSpPr/>
        <p:nvPr/>
      </p:nvGrpSpPr>
      <p:grpSpPr>
        <a:xfrm>
          <a:off x="0" y="0"/>
          <a:ext cx="0" cy="0"/>
          <a:chOff x="0" y="0"/>
          <a:chExt cx="0" cy="0"/>
        </a:xfrm>
      </p:grpSpPr>
      <p:sp>
        <p:nvSpPr>
          <p:cNvPr id="431" name="Google Shape;431;p174"/>
          <p:cNvSpPr txBox="1">
            <a:spLocks noGrp="1"/>
          </p:cNvSpPr>
          <p:nvPr>
            <p:ph type="title"/>
          </p:nvPr>
        </p:nvSpPr>
        <p:spPr>
          <a:xfrm>
            <a:off x="831634" y="1709740"/>
            <a:ext cx="10512862"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2" name="Google Shape;432;p174"/>
          <p:cNvSpPr txBox="1">
            <a:spLocks noGrp="1"/>
          </p:cNvSpPr>
          <p:nvPr>
            <p:ph type="body" idx="1"/>
          </p:nvPr>
        </p:nvSpPr>
        <p:spPr>
          <a:xfrm>
            <a:off x="831634" y="4589464"/>
            <a:ext cx="10512862"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399"/>
              <a:buNone/>
              <a:defRPr sz="2399">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3" name="Google Shape;433;p174"/>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174"/>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5" name="Google Shape;435;p174"/>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28315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6"/>
        <p:cNvGrpSpPr/>
        <p:nvPr/>
      </p:nvGrpSpPr>
      <p:grpSpPr>
        <a:xfrm>
          <a:off x="0" y="0"/>
          <a:ext cx="0" cy="0"/>
          <a:chOff x="0" y="0"/>
          <a:chExt cx="0" cy="0"/>
        </a:xfrm>
      </p:grpSpPr>
      <p:sp>
        <p:nvSpPr>
          <p:cNvPr id="437" name="Google Shape;437;p175"/>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8" name="Google Shape;438;p175"/>
          <p:cNvSpPr txBox="1">
            <a:spLocks noGrp="1"/>
          </p:cNvSpPr>
          <p:nvPr>
            <p:ph type="body" idx="1"/>
          </p:nvPr>
        </p:nvSpPr>
        <p:spPr>
          <a:xfrm>
            <a:off x="83798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9" name="Google Shape;439;p175"/>
          <p:cNvSpPr txBox="1">
            <a:spLocks noGrp="1"/>
          </p:cNvSpPr>
          <p:nvPr>
            <p:ph type="body" idx="2"/>
          </p:nvPr>
        </p:nvSpPr>
        <p:spPr>
          <a:xfrm>
            <a:off x="617059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0" name="Google Shape;440;p175"/>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1" name="Google Shape;441;p175"/>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175"/>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14058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217721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7" r:id="rId3"/>
    <p:sldLayoutId id="2147483658" r:id="rId4"/>
    <p:sldLayoutId id="2147483659" r:id="rId5"/>
    <p:sldLayoutId id="2147483660" r:id="rId6"/>
    <p:sldLayoutId id="214748370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8/9/2024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22952525"/>
      </p:ext>
    </p:extLst>
  </p:cSld>
  <p:clrMap bg1="lt1" tx1="dk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479.xml"/><Relationship Id="rId3" Type="http://schemas.openxmlformats.org/officeDocument/2006/relationships/hyperlink" Target="http://eclipse.abapgit.org/updatesite/" TargetMode="External"/><Relationship Id="rId7" Type="http://schemas.openxmlformats.org/officeDocument/2006/relationships/image" Target="../media/image478.png"/><Relationship Id="rId2" Type="http://schemas.openxmlformats.org/officeDocument/2006/relationships/notesSlide" Target="../notesSlides/notesSlide8.xml"/><Relationship Id="rId1" Type="http://schemas.openxmlformats.org/officeDocument/2006/relationships/slideLayout" Target="../slideLayouts/slideLayout45.xml"/><Relationship Id="rId6" Type="http://schemas.openxmlformats.org/officeDocument/2006/relationships/customXml" Target="../ink/ink478.xml"/><Relationship Id="rId5" Type="http://schemas.openxmlformats.org/officeDocument/2006/relationships/image" Target="../media/image5.png"/><Relationship Id="rId4" Type="http://schemas.openxmlformats.org/officeDocument/2006/relationships/hyperlink" Target="https://github.com/SAP-samples/abap-file-uploader" TargetMode="External"/><Relationship Id="rId9" Type="http://schemas.openxmlformats.org/officeDocument/2006/relationships/image" Target="../media/image47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117" Type="http://schemas.openxmlformats.org/officeDocument/2006/relationships/image" Target="../media/image535.png"/><Relationship Id="rId21" Type="http://schemas.openxmlformats.org/officeDocument/2006/relationships/image" Target="../media/image487.png"/><Relationship Id="rId63" Type="http://schemas.openxmlformats.org/officeDocument/2006/relationships/image" Target="../media/image508.png"/><Relationship Id="rId159" Type="http://schemas.openxmlformats.org/officeDocument/2006/relationships/image" Target="../media/image556.png"/><Relationship Id="rId170" Type="http://schemas.openxmlformats.org/officeDocument/2006/relationships/customXml" Target="../ink/ink563.xml"/><Relationship Id="rId226" Type="http://schemas.openxmlformats.org/officeDocument/2006/relationships/image" Target="../media/image589.png"/><Relationship Id="rId268" Type="http://schemas.openxmlformats.org/officeDocument/2006/relationships/image" Target="../media/image610.png"/><Relationship Id="rId32" Type="http://schemas.openxmlformats.org/officeDocument/2006/relationships/customXml" Target="../ink/ink494.xml"/><Relationship Id="rId74" Type="http://schemas.openxmlformats.org/officeDocument/2006/relationships/customXml" Target="../ink/ink515.xml"/><Relationship Id="rId128" Type="http://schemas.openxmlformats.org/officeDocument/2006/relationships/customXml" Target="../ink/ink542.xml"/><Relationship Id="rId5" Type="http://schemas.openxmlformats.org/officeDocument/2006/relationships/image" Target="../media/image28.png"/><Relationship Id="rId95" Type="http://schemas.openxmlformats.org/officeDocument/2006/relationships/image" Target="../media/image524.png"/><Relationship Id="rId160" Type="http://schemas.openxmlformats.org/officeDocument/2006/relationships/customXml" Target="../ink/ink558.xml"/><Relationship Id="rId181" Type="http://schemas.openxmlformats.org/officeDocument/2006/relationships/image" Target="../media/image567.png"/><Relationship Id="rId216" Type="http://schemas.openxmlformats.org/officeDocument/2006/relationships/image" Target="../media/image584.png"/><Relationship Id="rId237" Type="http://schemas.openxmlformats.org/officeDocument/2006/relationships/customXml" Target="../ink/ink597.xml"/><Relationship Id="rId258" Type="http://schemas.openxmlformats.org/officeDocument/2006/relationships/image" Target="../media/image605.png"/><Relationship Id="rId22" Type="http://schemas.openxmlformats.org/officeDocument/2006/relationships/customXml" Target="../ink/ink489.xml"/><Relationship Id="rId43" Type="http://schemas.openxmlformats.org/officeDocument/2006/relationships/image" Target="../media/image498.png"/><Relationship Id="rId64" Type="http://schemas.openxmlformats.org/officeDocument/2006/relationships/customXml" Target="../ink/ink510.xml"/><Relationship Id="rId118" Type="http://schemas.openxmlformats.org/officeDocument/2006/relationships/customXml" Target="../ink/ink537.xml"/><Relationship Id="rId139" Type="http://schemas.openxmlformats.org/officeDocument/2006/relationships/image" Target="../media/image546.png"/><Relationship Id="rId85" Type="http://schemas.openxmlformats.org/officeDocument/2006/relationships/image" Target="../media/image519.png"/><Relationship Id="rId150" Type="http://schemas.openxmlformats.org/officeDocument/2006/relationships/customXml" Target="../ink/ink553.xml"/><Relationship Id="rId171" Type="http://schemas.openxmlformats.org/officeDocument/2006/relationships/image" Target="../media/image562.png"/><Relationship Id="rId192" Type="http://schemas.openxmlformats.org/officeDocument/2006/relationships/customXml" Target="../ink/ink574.xml"/><Relationship Id="rId206" Type="http://schemas.openxmlformats.org/officeDocument/2006/relationships/image" Target="../media/image579.png"/><Relationship Id="rId227" Type="http://schemas.openxmlformats.org/officeDocument/2006/relationships/customXml" Target="../ink/ink592.xml"/><Relationship Id="rId248" Type="http://schemas.openxmlformats.org/officeDocument/2006/relationships/image" Target="../media/image600.png"/><Relationship Id="rId269" Type="http://schemas.openxmlformats.org/officeDocument/2006/relationships/customXml" Target="../ink/ink613.xml"/><Relationship Id="rId12" Type="http://schemas.openxmlformats.org/officeDocument/2006/relationships/customXml" Target="../ink/ink484.xml"/><Relationship Id="rId33" Type="http://schemas.openxmlformats.org/officeDocument/2006/relationships/image" Target="../media/image493.png"/><Relationship Id="rId108" Type="http://schemas.openxmlformats.org/officeDocument/2006/relationships/customXml" Target="../ink/ink532.xml"/><Relationship Id="rId129" Type="http://schemas.openxmlformats.org/officeDocument/2006/relationships/image" Target="../media/image541.png"/><Relationship Id="rId54" Type="http://schemas.openxmlformats.org/officeDocument/2006/relationships/customXml" Target="../ink/ink505.xml"/><Relationship Id="rId75" Type="http://schemas.openxmlformats.org/officeDocument/2006/relationships/image" Target="../media/image514.png"/><Relationship Id="rId96" Type="http://schemas.openxmlformats.org/officeDocument/2006/relationships/customXml" Target="../ink/ink526.xml"/><Relationship Id="rId140" Type="http://schemas.openxmlformats.org/officeDocument/2006/relationships/customXml" Target="../ink/ink548.xml"/><Relationship Id="rId161" Type="http://schemas.openxmlformats.org/officeDocument/2006/relationships/image" Target="../media/image557.png"/><Relationship Id="rId182" Type="http://schemas.openxmlformats.org/officeDocument/2006/relationships/customXml" Target="../ink/ink569.xml"/><Relationship Id="rId217" Type="http://schemas.openxmlformats.org/officeDocument/2006/relationships/customXml" Target="../ink/ink587.xml"/><Relationship Id="rId6" Type="http://schemas.openxmlformats.org/officeDocument/2006/relationships/customXml" Target="../ink/ink481.xml"/><Relationship Id="rId238" Type="http://schemas.openxmlformats.org/officeDocument/2006/relationships/image" Target="../media/image595.png"/><Relationship Id="rId259" Type="http://schemas.openxmlformats.org/officeDocument/2006/relationships/customXml" Target="../ink/ink608.xml"/><Relationship Id="rId23" Type="http://schemas.openxmlformats.org/officeDocument/2006/relationships/image" Target="../media/image488.png"/><Relationship Id="rId119" Type="http://schemas.openxmlformats.org/officeDocument/2006/relationships/image" Target="../media/image536.png"/><Relationship Id="rId270" Type="http://schemas.openxmlformats.org/officeDocument/2006/relationships/image" Target="../media/image611.png"/><Relationship Id="rId44" Type="http://schemas.openxmlformats.org/officeDocument/2006/relationships/customXml" Target="../ink/ink500.xml"/><Relationship Id="rId65" Type="http://schemas.openxmlformats.org/officeDocument/2006/relationships/image" Target="../media/image509.png"/><Relationship Id="rId86" Type="http://schemas.openxmlformats.org/officeDocument/2006/relationships/customXml" Target="../ink/ink521.xml"/><Relationship Id="rId130" Type="http://schemas.openxmlformats.org/officeDocument/2006/relationships/customXml" Target="../ink/ink543.xml"/><Relationship Id="rId151" Type="http://schemas.openxmlformats.org/officeDocument/2006/relationships/image" Target="../media/image552.png"/><Relationship Id="rId172" Type="http://schemas.openxmlformats.org/officeDocument/2006/relationships/customXml" Target="../ink/ink564.xml"/><Relationship Id="rId193" Type="http://schemas.openxmlformats.org/officeDocument/2006/relationships/image" Target="../media/image573.png"/><Relationship Id="rId207" Type="http://schemas.openxmlformats.org/officeDocument/2006/relationships/customXml" Target="../ink/ink582.xml"/><Relationship Id="rId228" Type="http://schemas.openxmlformats.org/officeDocument/2006/relationships/image" Target="../media/image590.png"/><Relationship Id="rId249" Type="http://schemas.openxmlformats.org/officeDocument/2006/relationships/customXml" Target="../ink/ink603.xml"/><Relationship Id="rId13" Type="http://schemas.openxmlformats.org/officeDocument/2006/relationships/image" Target="../media/image483.png"/><Relationship Id="rId109" Type="http://schemas.openxmlformats.org/officeDocument/2006/relationships/image" Target="../media/image531.png"/><Relationship Id="rId260" Type="http://schemas.openxmlformats.org/officeDocument/2006/relationships/image" Target="../media/image606.png"/><Relationship Id="rId34" Type="http://schemas.openxmlformats.org/officeDocument/2006/relationships/customXml" Target="../ink/ink495.xml"/><Relationship Id="rId55" Type="http://schemas.openxmlformats.org/officeDocument/2006/relationships/image" Target="../media/image504.png"/><Relationship Id="rId76" Type="http://schemas.openxmlformats.org/officeDocument/2006/relationships/customXml" Target="../ink/ink516.xml"/><Relationship Id="rId97" Type="http://schemas.openxmlformats.org/officeDocument/2006/relationships/image" Target="../media/image525.png"/><Relationship Id="rId120" Type="http://schemas.openxmlformats.org/officeDocument/2006/relationships/customXml" Target="../ink/ink538.xml"/><Relationship Id="rId141" Type="http://schemas.openxmlformats.org/officeDocument/2006/relationships/image" Target="../media/image547.png"/><Relationship Id="rId7" Type="http://schemas.openxmlformats.org/officeDocument/2006/relationships/image" Target="../media/image480.png"/><Relationship Id="rId162" Type="http://schemas.openxmlformats.org/officeDocument/2006/relationships/customXml" Target="../ink/ink559.xml"/><Relationship Id="rId183" Type="http://schemas.openxmlformats.org/officeDocument/2006/relationships/image" Target="../media/image568.png"/><Relationship Id="rId218" Type="http://schemas.openxmlformats.org/officeDocument/2006/relationships/image" Target="../media/image585.png"/><Relationship Id="rId239" Type="http://schemas.openxmlformats.org/officeDocument/2006/relationships/customXml" Target="../ink/ink598.xml"/><Relationship Id="rId250" Type="http://schemas.openxmlformats.org/officeDocument/2006/relationships/image" Target="../media/image601.png"/><Relationship Id="rId271" Type="http://schemas.openxmlformats.org/officeDocument/2006/relationships/customXml" Target="../ink/ink614.xml"/><Relationship Id="rId24" Type="http://schemas.openxmlformats.org/officeDocument/2006/relationships/customXml" Target="../ink/ink490.xml"/><Relationship Id="rId45" Type="http://schemas.openxmlformats.org/officeDocument/2006/relationships/image" Target="../media/image499.png"/><Relationship Id="rId66" Type="http://schemas.openxmlformats.org/officeDocument/2006/relationships/customXml" Target="../ink/ink511.xml"/><Relationship Id="rId87" Type="http://schemas.openxmlformats.org/officeDocument/2006/relationships/image" Target="../media/image520.png"/><Relationship Id="rId110" Type="http://schemas.openxmlformats.org/officeDocument/2006/relationships/customXml" Target="../ink/ink533.xml"/><Relationship Id="rId131" Type="http://schemas.openxmlformats.org/officeDocument/2006/relationships/image" Target="../media/image542.png"/><Relationship Id="rId152" Type="http://schemas.openxmlformats.org/officeDocument/2006/relationships/customXml" Target="../ink/ink554.xml"/><Relationship Id="rId173" Type="http://schemas.openxmlformats.org/officeDocument/2006/relationships/image" Target="../media/image563.png"/><Relationship Id="rId194" Type="http://schemas.openxmlformats.org/officeDocument/2006/relationships/customXml" Target="../ink/ink575.xml"/><Relationship Id="rId208" Type="http://schemas.openxmlformats.org/officeDocument/2006/relationships/image" Target="../media/image580.png"/><Relationship Id="rId229" Type="http://schemas.openxmlformats.org/officeDocument/2006/relationships/customXml" Target="../ink/ink593.xml"/><Relationship Id="rId240" Type="http://schemas.openxmlformats.org/officeDocument/2006/relationships/image" Target="../media/image596.png"/><Relationship Id="rId261" Type="http://schemas.openxmlformats.org/officeDocument/2006/relationships/customXml" Target="../ink/ink609.xml"/><Relationship Id="rId14" Type="http://schemas.openxmlformats.org/officeDocument/2006/relationships/customXml" Target="../ink/ink485.xml"/><Relationship Id="rId35" Type="http://schemas.openxmlformats.org/officeDocument/2006/relationships/image" Target="../media/image494.png"/><Relationship Id="rId56" Type="http://schemas.openxmlformats.org/officeDocument/2006/relationships/customXml" Target="../ink/ink506.xml"/><Relationship Id="rId77" Type="http://schemas.openxmlformats.org/officeDocument/2006/relationships/image" Target="../media/image515.png"/><Relationship Id="rId100" Type="http://schemas.openxmlformats.org/officeDocument/2006/relationships/customXml" Target="../ink/ink528.xml"/><Relationship Id="rId8" Type="http://schemas.openxmlformats.org/officeDocument/2006/relationships/customXml" Target="../ink/ink482.xml"/><Relationship Id="rId98" Type="http://schemas.openxmlformats.org/officeDocument/2006/relationships/customXml" Target="../ink/ink527.xml"/><Relationship Id="rId121" Type="http://schemas.openxmlformats.org/officeDocument/2006/relationships/image" Target="../media/image537.png"/><Relationship Id="rId142" Type="http://schemas.openxmlformats.org/officeDocument/2006/relationships/customXml" Target="../ink/ink549.xml"/><Relationship Id="rId163" Type="http://schemas.openxmlformats.org/officeDocument/2006/relationships/image" Target="../media/image558.png"/><Relationship Id="rId184" Type="http://schemas.openxmlformats.org/officeDocument/2006/relationships/customXml" Target="../ink/ink570.xml"/><Relationship Id="rId219" Type="http://schemas.openxmlformats.org/officeDocument/2006/relationships/customXml" Target="../ink/ink588.xml"/><Relationship Id="rId230" Type="http://schemas.openxmlformats.org/officeDocument/2006/relationships/image" Target="../media/image591.png"/><Relationship Id="rId251" Type="http://schemas.openxmlformats.org/officeDocument/2006/relationships/customXml" Target="../ink/ink604.xml"/><Relationship Id="rId25" Type="http://schemas.openxmlformats.org/officeDocument/2006/relationships/image" Target="../media/image489.png"/><Relationship Id="rId46" Type="http://schemas.openxmlformats.org/officeDocument/2006/relationships/customXml" Target="../ink/ink501.xml"/><Relationship Id="rId67" Type="http://schemas.openxmlformats.org/officeDocument/2006/relationships/image" Target="../media/image510.png"/><Relationship Id="rId272" Type="http://schemas.openxmlformats.org/officeDocument/2006/relationships/image" Target="../media/image612.png"/><Relationship Id="rId88" Type="http://schemas.openxmlformats.org/officeDocument/2006/relationships/customXml" Target="../ink/ink522.xml"/><Relationship Id="rId111" Type="http://schemas.openxmlformats.org/officeDocument/2006/relationships/image" Target="../media/image532.png"/><Relationship Id="rId132" Type="http://schemas.openxmlformats.org/officeDocument/2006/relationships/customXml" Target="../ink/ink544.xml"/><Relationship Id="rId153" Type="http://schemas.openxmlformats.org/officeDocument/2006/relationships/image" Target="../media/image553.png"/><Relationship Id="rId174" Type="http://schemas.openxmlformats.org/officeDocument/2006/relationships/customXml" Target="../ink/ink565.xml"/><Relationship Id="rId195" Type="http://schemas.openxmlformats.org/officeDocument/2006/relationships/image" Target="../media/image574.png"/><Relationship Id="rId209" Type="http://schemas.openxmlformats.org/officeDocument/2006/relationships/customXml" Target="../ink/ink583.xml"/><Relationship Id="rId220" Type="http://schemas.openxmlformats.org/officeDocument/2006/relationships/image" Target="../media/image586.png"/><Relationship Id="rId241" Type="http://schemas.openxmlformats.org/officeDocument/2006/relationships/customXml" Target="../ink/ink599.xml"/><Relationship Id="rId15" Type="http://schemas.openxmlformats.org/officeDocument/2006/relationships/image" Target="../media/image484.png"/><Relationship Id="rId36" Type="http://schemas.openxmlformats.org/officeDocument/2006/relationships/customXml" Target="../ink/ink496.xml"/><Relationship Id="rId57" Type="http://schemas.openxmlformats.org/officeDocument/2006/relationships/image" Target="../media/image505.png"/><Relationship Id="rId262" Type="http://schemas.openxmlformats.org/officeDocument/2006/relationships/image" Target="../media/image607.png"/><Relationship Id="rId78" Type="http://schemas.openxmlformats.org/officeDocument/2006/relationships/customXml" Target="../ink/ink517.xml"/><Relationship Id="rId99" Type="http://schemas.openxmlformats.org/officeDocument/2006/relationships/image" Target="../media/image526.png"/><Relationship Id="rId101" Type="http://schemas.openxmlformats.org/officeDocument/2006/relationships/image" Target="../media/image527.png"/><Relationship Id="rId122" Type="http://schemas.openxmlformats.org/officeDocument/2006/relationships/customXml" Target="../ink/ink539.xml"/><Relationship Id="rId143" Type="http://schemas.openxmlformats.org/officeDocument/2006/relationships/image" Target="../media/image548.png"/><Relationship Id="rId164" Type="http://schemas.openxmlformats.org/officeDocument/2006/relationships/customXml" Target="../ink/ink560.xml"/><Relationship Id="rId185" Type="http://schemas.openxmlformats.org/officeDocument/2006/relationships/image" Target="../media/image569.png"/><Relationship Id="rId9" Type="http://schemas.openxmlformats.org/officeDocument/2006/relationships/image" Target="../media/image481.png"/><Relationship Id="rId210" Type="http://schemas.openxmlformats.org/officeDocument/2006/relationships/image" Target="../media/image581.png"/><Relationship Id="rId26" Type="http://schemas.openxmlformats.org/officeDocument/2006/relationships/customXml" Target="../ink/ink491.xml"/><Relationship Id="rId231" Type="http://schemas.openxmlformats.org/officeDocument/2006/relationships/customXml" Target="../ink/ink594.xml"/><Relationship Id="rId252" Type="http://schemas.openxmlformats.org/officeDocument/2006/relationships/image" Target="../media/image602.png"/><Relationship Id="rId273" Type="http://schemas.openxmlformats.org/officeDocument/2006/relationships/customXml" Target="../ink/ink615.xml"/><Relationship Id="rId47" Type="http://schemas.openxmlformats.org/officeDocument/2006/relationships/image" Target="../media/image500.png"/><Relationship Id="rId68" Type="http://schemas.openxmlformats.org/officeDocument/2006/relationships/customXml" Target="../ink/ink512.xml"/><Relationship Id="rId89" Type="http://schemas.openxmlformats.org/officeDocument/2006/relationships/image" Target="../media/image521.png"/><Relationship Id="rId112" Type="http://schemas.openxmlformats.org/officeDocument/2006/relationships/customXml" Target="../ink/ink534.xml"/><Relationship Id="rId133" Type="http://schemas.openxmlformats.org/officeDocument/2006/relationships/image" Target="../media/image543.png"/><Relationship Id="rId154" Type="http://schemas.openxmlformats.org/officeDocument/2006/relationships/customXml" Target="../ink/ink555.xml"/><Relationship Id="rId175" Type="http://schemas.openxmlformats.org/officeDocument/2006/relationships/image" Target="../media/image564.png"/><Relationship Id="rId196" Type="http://schemas.openxmlformats.org/officeDocument/2006/relationships/customXml" Target="../ink/ink576.xml"/><Relationship Id="rId200" Type="http://schemas.openxmlformats.org/officeDocument/2006/relationships/image" Target="../media/image576.png"/><Relationship Id="rId16" Type="http://schemas.openxmlformats.org/officeDocument/2006/relationships/customXml" Target="../ink/ink486.xml"/><Relationship Id="rId221" Type="http://schemas.openxmlformats.org/officeDocument/2006/relationships/customXml" Target="../ink/ink589.xml"/><Relationship Id="rId242" Type="http://schemas.openxmlformats.org/officeDocument/2006/relationships/image" Target="../media/image597.png"/><Relationship Id="rId263" Type="http://schemas.openxmlformats.org/officeDocument/2006/relationships/customXml" Target="../ink/ink610.xml"/><Relationship Id="rId37" Type="http://schemas.openxmlformats.org/officeDocument/2006/relationships/image" Target="../media/image495.png"/><Relationship Id="rId58" Type="http://schemas.openxmlformats.org/officeDocument/2006/relationships/customXml" Target="../ink/ink507.xml"/><Relationship Id="rId79" Type="http://schemas.openxmlformats.org/officeDocument/2006/relationships/image" Target="../media/image516.png"/><Relationship Id="rId102" Type="http://schemas.openxmlformats.org/officeDocument/2006/relationships/customXml" Target="../ink/ink529.xml"/><Relationship Id="rId123" Type="http://schemas.openxmlformats.org/officeDocument/2006/relationships/image" Target="../media/image538.png"/><Relationship Id="rId144" Type="http://schemas.openxmlformats.org/officeDocument/2006/relationships/customXml" Target="../ink/ink550.xml"/><Relationship Id="rId90" Type="http://schemas.openxmlformats.org/officeDocument/2006/relationships/customXml" Target="../ink/ink523.xml"/><Relationship Id="rId165" Type="http://schemas.openxmlformats.org/officeDocument/2006/relationships/image" Target="../media/image559.png"/><Relationship Id="rId186" Type="http://schemas.openxmlformats.org/officeDocument/2006/relationships/customXml" Target="../ink/ink571.xml"/><Relationship Id="rId211" Type="http://schemas.openxmlformats.org/officeDocument/2006/relationships/customXml" Target="../ink/ink584.xml"/><Relationship Id="rId232" Type="http://schemas.openxmlformats.org/officeDocument/2006/relationships/image" Target="../media/image592.png"/><Relationship Id="rId253" Type="http://schemas.openxmlformats.org/officeDocument/2006/relationships/customXml" Target="../ink/ink605.xml"/><Relationship Id="rId274" Type="http://schemas.openxmlformats.org/officeDocument/2006/relationships/image" Target="../media/image613.png"/><Relationship Id="rId27" Type="http://schemas.openxmlformats.org/officeDocument/2006/relationships/image" Target="../media/image490.png"/><Relationship Id="rId48" Type="http://schemas.openxmlformats.org/officeDocument/2006/relationships/customXml" Target="../ink/ink502.xml"/><Relationship Id="rId69" Type="http://schemas.openxmlformats.org/officeDocument/2006/relationships/image" Target="../media/image511.png"/><Relationship Id="rId113" Type="http://schemas.openxmlformats.org/officeDocument/2006/relationships/image" Target="../media/image533.png"/><Relationship Id="rId134" Type="http://schemas.openxmlformats.org/officeDocument/2006/relationships/customXml" Target="../ink/ink545.xml"/><Relationship Id="rId80" Type="http://schemas.openxmlformats.org/officeDocument/2006/relationships/customXml" Target="../ink/ink518.xml"/><Relationship Id="rId155" Type="http://schemas.openxmlformats.org/officeDocument/2006/relationships/image" Target="../media/image554.png"/><Relationship Id="rId176" Type="http://schemas.openxmlformats.org/officeDocument/2006/relationships/customXml" Target="../ink/ink566.xml"/><Relationship Id="rId197" Type="http://schemas.openxmlformats.org/officeDocument/2006/relationships/image" Target="../media/image575.png"/><Relationship Id="rId201" Type="http://schemas.openxmlformats.org/officeDocument/2006/relationships/customXml" Target="../ink/ink579.xml"/><Relationship Id="rId222" Type="http://schemas.openxmlformats.org/officeDocument/2006/relationships/image" Target="../media/image587.png"/><Relationship Id="rId243" Type="http://schemas.openxmlformats.org/officeDocument/2006/relationships/customXml" Target="../ink/ink600.xml"/><Relationship Id="rId264" Type="http://schemas.openxmlformats.org/officeDocument/2006/relationships/image" Target="../media/image608.png"/><Relationship Id="rId17" Type="http://schemas.openxmlformats.org/officeDocument/2006/relationships/image" Target="../media/image485.png"/><Relationship Id="rId38" Type="http://schemas.openxmlformats.org/officeDocument/2006/relationships/customXml" Target="../ink/ink497.xml"/><Relationship Id="rId59" Type="http://schemas.openxmlformats.org/officeDocument/2006/relationships/image" Target="../media/image506.png"/><Relationship Id="rId103" Type="http://schemas.openxmlformats.org/officeDocument/2006/relationships/image" Target="../media/image528.png"/><Relationship Id="rId124" Type="http://schemas.openxmlformats.org/officeDocument/2006/relationships/customXml" Target="../ink/ink540.xml"/><Relationship Id="rId70" Type="http://schemas.openxmlformats.org/officeDocument/2006/relationships/customXml" Target="../ink/ink513.xml"/><Relationship Id="rId91" Type="http://schemas.openxmlformats.org/officeDocument/2006/relationships/image" Target="../media/image522.png"/><Relationship Id="rId145" Type="http://schemas.openxmlformats.org/officeDocument/2006/relationships/image" Target="../media/image549.png"/><Relationship Id="rId166" Type="http://schemas.openxmlformats.org/officeDocument/2006/relationships/customXml" Target="../ink/ink561.xml"/><Relationship Id="rId187" Type="http://schemas.openxmlformats.org/officeDocument/2006/relationships/image" Target="../media/image570.png"/><Relationship Id="rId1" Type="http://schemas.openxmlformats.org/officeDocument/2006/relationships/slideLayout" Target="../slideLayouts/slideLayout45.xml"/><Relationship Id="rId212" Type="http://schemas.openxmlformats.org/officeDocument/2006/relationships/image" Target="../media/image582.png"/><Relationship Id="rId233" Type="http://schemas.openxmlformats.org/officeDocument/2006/relationships/customXml" Target="../ink/ink595.xml"/><Relationship Id="rId254" Type="http://schemas.openxmlformats.org/officeDocument/2006/relationships/image" Target="../media/image603.png"/><Relationship Id="rId28" Type="http://schemas.openxmlformats.org/officeDocument/2006/relationships/customXml" Target="../ink/ink492.xml"/><Relationship Id="rId49" Type="http://schemas.openxmlformats.org/officeDocument/2006/relationships/image" Target="../media/image501.png"/><Relationship Id="rId114" Type="http://schemas.openxmlformats.org/officeDocument/2006/relationships/customXml" Target="../ink/ink535.xml"/><Relationship Id="rId60" Type="http://schemas.openxmlformats.org/officeDocument/2006/relationships/customXml" Target="../ink/ink508.xml"/><Relationship Id="rId81" Type="http://schemas.openxmlformats.org/officeDocument/2006/relationships/image" Target="../media/image517.png"/><Relationship Id="rId135" Type="http://schemas.openxmlformats.org/officeDocument/2006/relationships/image" Target="../media/image544.png"/><Relationship Id="rId156" Type="http://schemas.openxmlformats.org/officeDocument/2006/relationships/customXml" Target="../ink/ink556.xml"/><Relationship Id="rId177" Type="http://schemas.openxmlformats.org/officeDocument/2006/relationships/image" Target="../media/image565.png"/><Relationship Id="rId198" Type="http://schemas.openxmlformats.org/officeDocument/2006/relationships/customXml" Target="../ink/ink577.xml"/><Relationship Id="rId202" Type="http://schemas.openxmlformats.org/officeDocument/2006/relationships/image" Target="../media/image577.png"/><Relationship Id="rId223" Type="http://schemas.openxmlformats.org/officeDocument/2006/relationships/customXml" Target="../ink/ink590.xml"/><Relationship Id="rId244" Type="http://schemas.openxmlformats.org/officeDocument/2006/relationships/image" Target="../media/image598.png"/><Relationship Id="rId18" Type="http://schemas.openxmlformats.org/officeDocument/2006/relationships/customXml" Target="../ink/ink487.xml"/><Relationship Id="rId39" Type="http://schemas.openxmlformats.org/officeDocument/2006/relationships/image" Target="../media/image496.png"/><Relationship Id="rId265" Type="http://schemas.openxmlformats.org/officeDocument/2006/relationships/customXml" Target="../ink/ink611.xml"/><Relationship Id="rId50" Type="http://schemas.openxmlformats.org/officeDocument/2006/relationships/customXml" Target="../ink/ink503.xml"/><Relationship Id="rId104" Type="http://schemas.openxmlformats.org/officeDocument/2006/relationships/customXml" Target="../ink/ink530.xml"/><Relationship Id="rId125" Type="http://schemas.openxmlformats.org/officeDocument/2006/relationships/image" Target="../media/image539.png"/><Relationship Id="rId146" Type="http://schemas.openxmlformats.org/officeDocument/2006/relationships/customXml" Target="../ink/ink551.xml"/><Relationship Id="rId167" Type="http://schemas.openxmlformats.org/officeDocument/2006/relationships/image" Target="../media/image560.png"/><Relationship Id="rId188" Type="http://schemas.openxmlformats.org/officeDocument/2006/relationships/customXml" Target="../ink/ink572.xml"/><Relationship Id="rId71" Type="http://schemas.openxmlformats.org/officeDocument/2006/relationships/image" Target="../media/image512.png"/><Relationship Id="rId92" Type="http://schemas.openxmlformats.org/officeDocument/2006/relationships/customXml" Target="../ink/ink524.xml"/><Relationship Id="rId213" Type="http://schemas.openxmlformats.org/officeDocument/2006/relationships/customXml" Target="../ink/ink585.xml"/><Relationship Id="rId234" Type="http://schemas.openxmlformats.org/officeDocument/2006/relationships/image" Target="../media/image593.png"/><Relationship Id="rId2" Type="http://schemas.openxmlformats.org/officeDocument/2006/relationships/notesSlide" Target="../notesSlides/notesSlide10.xml"/><Relationship Id="rId29" Type="http://schemas.openxmlformats.org/officeDocument/2006/relationships/image" Target="../media/image491.png"/><Relationship Id="rId255" Type="http://schemas.openxmlformats.org/officeDocument/2006/relationships/customXml" Target="../ink/ink606.xml"/><Relationship Id="rId40" Type="http://schemas.openxmlformats.org/officeDocument/2006/relationships/customXml" Target="../ink/ink498.xml"/><Relationship Id="rId115" Type="http://schemas.openxmlformats.org/officeDocument/2006/relationships/image" Target="../media/image534.png"/><Relationship Id="rId136" Type="http://schemas.openxmlformats.org/officeDocument/2006/relationships/customXml" Target="../ink/ink546.xml"/><Relationship Id="rId157" Type="http://schemas.openxmlformats.org/officeDocument/2006/relationships/image" Target="../media/image555.png"/><Relationship Id="rId178" Type="http://schemas.openxmlformats.org/officeDocument/2006/relationships/customXml" Target="../ink/ink567.xml"/><Relationship Id="rId61" Type="http://schemas.openxmlformats.org/officeDocument/2006/relationships/image" Target="../media/image507.png"/><Relationship Id="rId82" Type="http://schemas.openxmlformats.org/officeDocument/2006/relationships/customXml" Target="../ink/ink519.xml"/><Relationship Id="rId199" Type="http://schemas.openxmlformats.org/officeDocument/2006/relationships/customXml" Target="../ink/ink578.xml"/><Relationship Id="rId203" Type="http://schemas.openxmlformats.org/officeDocument/2006/relationships/customXml" Target="../ink/ink580.xml"/><Relationship Id="rId19" Type="http://schemas.openxmlformats.org/officeDocument/2006/relationships/image" Target="../media/image486.png"/><Relationship Id="rId224" Type="http://schemas.openxmlformats.org/officeDocument/2006/relationships/image" Target="../media/image588.png"/><Relationship Id="rId245" Type="http://schemas.openxmlformats.org/officeDocument/2006/relationships/customXml" Target="../ink/ink601.xml"/><Relationship Id="rId266" Type="http://schemas.openxmlformats.org/officeDocument/2006/relationships/image" Target="../media/image609.png"/><Relationship Id="rId30" Type="http://schemas.openxmlformats.org/officeDocument/2006/relationships/customXml" Target="../ink/ink493.xml"/><Relationship Id="rId105" Type="http://schemas.openxmlformats.org/officeDocument/2006/relationships/image" Target="../media/image529.png"/><Relationship Id="rId126" Type="http://schemas.openxmlformats.org/officeDocument/2006/relationships/customXml" Target="../ink/ink541.xml"/><Relationship Id="rId147" Type="http://schemas.openxmlformats.org/officeDocument/2006/relationships/image" Target="../media/image550.png"/><Relationship Id="rId168" Type="http://schemas.openxmlformats.org/officeDocument/2006/relationships/customXml" Target="../ink/ink562.xml"/><Relationship Id="rId51" Type="http://schemas.openxmlformats.org/officeDocument/2006/relationships/image" Target="../media/image502.png"/><Relationship Id="rId72" Type="http://schemas.openxmlformats.org/officeDocument/2006/relationships/customXml" Target="../ink/ink514.xml"/><Relationship Id="rId93" Type="http://schemas.openxmlformats.org/officeDocument/2006/relationships/image" Target="../media/image523.png"/><Relationship Id="rId189" Type="http://schemas.openxmlformats.org/officeDocument/2006/relationships/image" Target="../media/image571.png"/><Relationship Id="rId3" Type="http://schemas.openxmlformats.org/officeDocument/2006/relationships/image" Target="../media/image4.png"/><Relationship Id="rId214" Type="http://schemas.openxmlformats.org/officeDocument/2006/relationships/image" Target="../media/image583.png"/><Relationship Id="rId235" Type="http://schemas.openxmlformats.org/officeDocument/2006/relationships/customXml" Target="../ink/ink596.xml"/><Relationship Id="rId256" Type="http://schemas.openxmlformats.org/officeDocument/2006/relationships/image" Target="../media/image604.png"/><Relationship Id="rId116" Type="http://schemas.openxmlformats.org/officeDocument/2006/relationships/customXml" Target="../ink/ink536.xml"/><Relationship Id="rId137" Type="http://schemas.openxmlformats.org/officeDocument/2006/relationships/image" Target="../media/image545.png"/><Relationship Id="rId158" Type="http://schemas.openxmlformats.org/officeDocument/2006/relationships/customXml" Target="../ink/ink557.xml"/><Relationship Id="rId20" Type="http://schemas.openxmlformats.org/officeDocument/2006/relationships/customXml" Target="../ink/ink488.xml"/><Relationship Id="rId41" Type="http://schemas.openxmlformats.org/officeDocument/2006/relationships/image" Target="../media/image497.png"/><Relationship Id="rId62" Type="http://schemas.openxmlformats.org/officeDocument/2006/relationships/customXml" Target="../ink/ink509.xml"/><Relationship Id="rId83" Type="http://schemas.openxmlformats.org/officeDocument/2006/relationships/image" Target="../media/image518.png"/><Relationship Id="rId179" Type="http://schemas.openxmlformats.org/officeDocument/2006/relationships/image" Target="../media/image566.png"/><Relationship Id="rId190" Type="http://schemas.openxmlformats.org/officeDocument/2006/relationships/customXml" Target="../ink/ink573.xml"/><Relationship Id="rId204" Type="http://schemas.openxmlformats.org/officeDocument/2006/relationships/image" Target="../media/image578.png"/><Relationship Id="rId225" Type="http://schemas.openxmlformats.org/officeDocument/2006/relationships/customXml" Target="../ink/ink591.xml"/><Relationship Id="rId246" Type="http://schemas.openxmlformats.org/officeDocument/2006/relationships/image" Target="../media/image599.png"/><Relationship Id="rId267" Type="http://schemas.openxmlformats.org/officeDocument/2006/relationships/customXml" Target="../ink/ink612.xml"/><Relationship Id="rId106" Type="http://schemas.openxmlformats.org/officeDocument/2006/relationships/customXml" Target="../ink/ink531.xml"/><Relationship Id="rId127" Type="http://schemas.openxmlformats.org/officeDocument/2006/relationships/image" Target="../media/image540.png"/><Relationship Id="rId10" Type="http://schemas.openxmlformats.org/officeDocument/2006/relationships/customXml" Target="../ink/ink483.xml"/><Relationship Id="rId31" Type="http://schemas.openxmlformats.org/officeDocument/2006/relationships/image" Target="../media/image492.png"/><Relationship Id="rId52" Type="http://schemas.openxmlformats.org/officeDocument/2006/relationships/customXml" Target="../ink/ink504.xml"/><Relationship Id="rId73" Type="http://schemas.openxmlformats.org/officeDocument/2006/relationships/image" Target="../media/image513.png"/><Relationship Id="rId94" Type="http://schemas.openxmlformats.org/officeDocument/2006/relationships/customXml" Target="../ink/ink525.xml"/><Relationship Id="rId148" Type="http://schemas.openxmlformats.org/officeDocument/2006/relationships/customXml" Target="../ink/ink552.xml"/><Relationship Id="rId169" Type="http://schemas.openxmlformats.org/officeDocument/2006/relationships/image" Target="../media/image561.png"/><Relationship Id="rId4" Type="http://schemas.openxmlformats.org/officeDocument/2006/relationships/customXml" Target="../ink/ink480.xml"/><Relationship Id="rId180" Type="http://schemas.openxmlformats.org/officeDocument/2006/relationships/customXml" Target="../ink/ink568.xml"/><Relationship Id="rId215" Type="http://schemas.openxmlformats.org/officeDocument/2006/relationships/customXml" Target="../ink/ink586.xml"/><Relationship Id="rId236" Type="http://schemas.openxmlformats.org/officeDocument/2006/relationships/image" Target="../media/image594.png"/><Relationship Id="rId257" Type="http://schemas.openxmlformats.org/officeDocument/2006/relationships/customXml" Target="../ink/ink607.xml"/><Relationship Id="rId42" Type="http://schemas.openxmlformats.org/officeDocument/2006/relationships/customXml" Target="../ink/ink499.xml"/><Relationship Id="rId84" Type="http://schemas.openxmlformats.org/officeDocument/2006/relationships/customXml" Target="../ink/ink520.xml"/><Relationship Id="rId138" Type="http://schemas.openxmlformats.org/officeDocument/2006/relationships/customXml" Target="../ink/ink547.xml"/><Relationship Id="rId191" Type="http://schemas.openxmlformats.org/officeDocument/2006/relationships/image" Target="../media/image572.png"/><Relationship Id="rId205" Type="http://schemas.openxmlformats.org/officeDocument/2006/relationships/customXml" Target="../ink/ink581.xml"/><Relationship Id="rId247" Type="http://schemas.openxmlformats.org/officeDocument/2006/relationships/customXml" Target="../ink/ink602.xml"/><Relationship Id="rId107" Type="http://schemas.openxmlformats.org/officeDocument/2006/relationships/image" Target="../media/image530.png"/><Relationship Id="rId11" Type="http://schemas.openxmlformats.org/officeDocument/2006/relationships/image" Target="../media/image482.png"/><Relationship Id="rId53" Type="http://schemas.openxmlformats.org/officeDocument/2006/relationships/image" Target="../media/image503.png"/><Relationship Id="rId149" Type="http://schemas.openxmlformats.org/officeDocument/2006/relationships/image" Target="../media/image551.png"/></Relationships>
</file>

<file path=ppt/slides/_rels/slide13.xml.rels><?xml version="1.0" encoding="UTF-8" standalone="yes"?>
<Relationships xmlns="http://schemas.openxmlformats.org/package/2006/relationships"><Relationship Id="rId117" Type="http://schemas.openxmlformats.org/officeDocument/2006/relationships/image" Target="../media/image671.png"/><Relationship Id="rId299" Type="http://schemas.openxmlformats.org/officeDocument/2006/relationships/image" Target="../media/image762.png"/><Relationship Id="rId21" Type="http://schemas.openxmlformats.org/officeDocument/2006/relationships/image" Target="../media/image623.png"/><Relationship Id="rId63" Type="http://schemas.openxmlformats.org/officeDocument/2006/relationships/image" Target="../media/image644.png"/><Relationship Id="rId159" Type="http://schemas.openxmlformats.org/officeDocument/2006/relationships/image" Target="../media/image692.png"/><Relationship Id="rId324" Type="http://schemas.openxmlformats.org/officeDocument/2006/relationships/customXml" Target="../ink/ink777.xml"/><Relationship Id="rId170" Type="http://schemas.openxmlformats.org/officeDocument/2006/relationships/customXml" Target="../ink/ink700.xml"/><Relationship Id="rId226" Type="http://schemas.openxmlformats.org/officeDocument/2006/relationships/customXml" Target="../ink/ink728.xml"/><Relationship Id="rId268" Type="http://schemas.openxmlformats.org/officeDocument/2006/relationships/customXml" Target="../ink/ink749.xml"/><Relationship Id="rId32" Type="http://schemas.openxmlformats.org/officeDocument/2006/relationships/customXml" Target="../ink/ink631.xml"/><Relationship Id="rId74" Type="http://schemas.openxmlformats.org/officeDocument/2006/relationships/customXml" Target="../ink/ink652.xml"/><Relationship Id="rId128" Type="http://schemas.openxmlformats.org/officeDocument/2006/relationships/customXml" Target="../ink/ink679.xml"/><Relationship Id="rId335" Type="http://schemas.openxmlformats.org/officeDocument/2006/relationships/image" Target="../media/image780.png"/><Relationship Id="rId5" Type="http://schemas.openxmlformats.org/officeDocument/2006/relationships/image" Target="../media/image615.png"/><Relationship Id="rId181" Type="http://schemas.openxmlformats.org/officeDocument/2006/relationships/image" Target="../media/image703.png"/><Relationship Id="rId237" Type="http://schemas.openxmlformats.org/officeDocument/2006/relationships/image" Target="../media/image731.png"/><Relationship Id="rId279" Type="http://schemas.openxmlformats.org/officeDocument/2006/relationships/image" Target="../media/image752.png"/><Relationship Id="rId43" Type="http://schemas.openxmlformats.org/officeDocument/2006/relationships/image" Target="../media/image634.png"/><Relationship Id="rId139" Type="http://schemas.openxmlformats.org/officeDocument/2006/relationships/image" Target="../media/image682.png"/><Relationship Id="rId290" Type="http://schemas.openxmlformats.org/officeDocument/2006/relationships/customXml" Target="../ink/ink760.xml"/><Relationship Id="rId304" Type="http://schemas.openxmlformats.org/officeDocument/2006/relationships/customXml" Target="../ink/ink767.xml"/><Relationship Id="rId346" Type="http://schemas.openxmlformats.org/officeDocument/2006/relationships/customXml" Target="../ink/ink788.xml"/><Relationship Id="rId85" Type="http://schemas.openxmlformats.org/officeDocument/2006/relationships/image" Target="../media/image655.png"/><Relationship Id="rId150" Type="http://schemas.openxmlformats.org/officeDocument/2006/relationships/customXml" Target="../ink/ink690.xml"/><Relationship Id="rId192" Type="http://schemas.openxmlformats.org/officeDocument/2006/relationships/customXml" Target="../ink/ink711.xml"/><Relationship Id="rId206" Type="http://schemas.openxmlformats.org/officeDocument/2006/relationships/customXml" Target="../ink/ink718.xml"/><Relationship Id="rId248" Type="http://schemas.openxmlformats.org/officeDocument/2006/relationships/customXml" Target="../ink/ink739.xml"/><Relationship Id="rId12" Type="http://schemas.openxmlformats.org/officeDocument/2006/relationships/customXml" Target="../ink/ink621.xml"/><Relationship Id="rId108" Type="http://schemas.openxmlformats.org/officeDocument/2006/relationships/customXml" Target="../ink/ink669.xml"/><Relationship Id="rId315" Type="http://schemas.openxmlformats.org/officeDocument/2006/relationships/image" Target="../media/image770.png"/><Relationship Id="rId357" Type="http://schemas.openxmlformats.org/officeDocument/2006/relationships/image" Target="../media/image791.png"/><Relationship Id="rId54" Type="http://schemas.openxmlformats.org/officeDocument/2006/relationships/customXml" Target="../ink/ink642.xml"/><Relationship Id="rId96" Type="http://schemas.openxmlformats.org/officeDocument/2006/relationships/customXml" Target="../ink/ink663.xml"/><Relationship Id="rId161" Type="http://schemas.openxmlformats.org/officeDocument/2006/relationships/image" Target="../media/image693.png"/><Relationship Id="rId217" Type="http://schemas.openxmlformats.org/officeDocument/2006/relationships/image" Target="../media/image721.png"/><Relationship Id="rId259" Type="http://schemas.openxmlformats.org/officeDocument/2006/relationships/image" Target="../media/image742.png"/><Relationship Id="rId23" Type="http://schemas.openxmlformats.org/officeDocument/2006/relationships/image" Target="../media/image624.png"/><Relationship Id="rId119" Type="http://schemas.openxmlformats.org/officeDocument/2006/relationships/image" Target="../media/image672.png"/><Relationship Id="rId270" Type="http://schemas.openxmlformats.org/officeDocument/2006/relationships/customXml" Target="../ink/ink750.xml"/><Relationship Id="rId326" Type="http://schemas.openxmlformats.org/officeDocument/2006/relationships/customXml" Target="../ink/ink778.xml"/><Relationship Id="rId65" Type="http://schemas.openxmlformats.org/officeDocument/2006/relationships/image" Target="../media/image645.png"/><Relationship Id="rId130" Type="http://schemas.openxmlformats.org/officeDocument/2006/relationships/customXml" Target="../ink/ink680.xml"/><Relationship Id="rId172" Type="http://schemas.openxmlformats.org/officeDocument/2006/relationships/customXml" Target="../ink/ink701.xml"/><Relationship Id="rId228" Type="http://schemas.openxmlformats.org/officeDocument/2006/relationships/customXml" Target="../ink/ink729.xml"/><Relationship Id="rId281" Type="http://schemas.openxmlformats.org/officeDocument/2006/relationships/image" Target="../media/image753.png"/><Relationship Id="rId337" Type="http://schemas.openxmlformats.org/officeDocument/2006/relationships/image" Target="../media/image781.png"/><Relationship Id="rId34" Type="http://schemas.openxmlformats.org/officeDocument/2006/relationships/customXml" Target="../ink/ink632.xml"/><Relationship Id="rId76" Type="http://schemas.openxmlformats.org/officeDocument/2006/relationships/customXml" Target="../ink/ink653.xml"/><Relationship Id="rId141" Type="http://schemas.openxmlformats.org/officeDocument/2006/relationships/image" Target="../media/image683.png"/><Relationship Id="rId7" Type="http://schemas.openxmlformats.org/officeDocument/2006/relationships/image" Target="../media/image616.png"/><Relationship Id="rId183" Type="http://schemas.openxmlformats.org/officeDocument/2006/relationships/image" Target="../media/image704.png"/><Relationship Id="rId239" Type="http://schemas.openxmlformats.org/officeDocument/2006/relationships/image" Target="../media/image732.png"/><Relationship Id="rId250" Type="http://schemas.openxmlformats.org/officeDocument/2006/relationships/customXml" Target="../ink/ink740.xml"/><Relationship Id="rId292" Type="http://schemas.openxmlformats.org/officeDocument/2006/relationships/customXml" Target="../ink/ink761.xml"/><Relationship Id="rId306" Type="http://schemas.openxmlformats.org/officeDocument/2006/relationships/customXml" Target="../ink/ink768.xml"/><Relationship Id="rId45" Type="http://schemas.openxmlformats.org/officeDocument/2006/relationships/image" Target="../media/image635.png"/><Relationship Id="rId87" Type="http://schemas.openxmlformats.org/officeDocument/2006/relationships/image" Target="../media/image656.png"/><Relationship Id="rId110" Type="http://schemas.openxmlformats.org/officeDocument/2006/relationships/customXml" Target="../ink/ink670.xml"/><Relationship Id="rId348" Type="http://schemas.openxmlformats.org/officeDocument/2006/relationships/customXml" Target="../ink/ink789.xml"/><Relationship Id="rId152" Type="http://schemas.openxmlformats.org/officeDocument/2006/relationships/customXml" Target="../ink/ink691.xml"/><Relationship Id="rId194" Type="http://schemas.openxmlformats.org/officeDocument/2006/relationships/customXml" Target="../ink/ink712.xml"/><Relationship Id="rId208" Type="http://schemas.openxmlformats.org/officeDocument/2006/relationships/customXml" Target="../ink/ink719.xml"/><Relationship Id="rId261" Type="http://schemas.openxmlformats.org/officeDocument/2006/relationships/image" Target="../media/image743.png"/><Relationship Id="rId14" Type="http://schemas.openxmlformats.org/officeDocument/2006/relationships/customXml" Target="../ink/ink622.xml"/><Relationship Id="rId56" Type="http://schemas.openxmlformats.org/officeDocument/2006/relationships/customXml" Target="../ink/ink643.xml"/><Relationship Id="rId317" Type="http://schemas.openxmlformats.org/officeDocument/2006/relationships/image" Target="../media/image771.png"/><Relationship Id="rId98" Type="http://schemas.openxmlformats.org/officeDocument/2006/relationships/customXml" Target="../ink/ink664.xml"/><Relationship Id="rId121" Type="http://schemas.openxmlformats.org/officeDocument/2006/relationships/image" Target="../media/image673.png"/><Relationship Id="rId163" Type="http://schemas.openxmlformats.org/officeDocument/2006/relationships/image" Target="../media/image694.png"/><Relationship Id="rId219" Type="http://schemas.openxmlformats.org/officeDocument/2006/relationships/image" Target="../media/image722.png"/><Relationship Id="rId230" Type="http://schemas.openxmlformats.org/officeDocument/2006/relationships/customXml" Target="../ink/ink730.xml"/><Relationship Id="rId25" Type="http://schemas.openxmlformats.org/officeDocument/2006/relationships/image" Target="../media/image625.png"/><Relationship Id="rId46" Type="http://schemas.openxmlformats.org/officeDocument/2006/relationships/customXml" Target="../ink/ink638.xml"/><Relationship Id="rId67" Type="http://schemas.openxmlformats.org/officeDocument/2006/relationships/image" Target="../media/image646.png"/><Relationship Id="rId272" Type="http://schemas.openxmlformats.org/officeDocument/2006/relationships/customXml" Target="../ink/ink751.xml"/><Relationship Id="rId293" Type="http://schemas.openxmlformats.org/officeDocument/2006/relationships/image" Target="../media/image759.png"/><Relationship Id="rId307" Type="http://schemas.openxmlformats.org/officeDocument/2006/relationships/image" Target="../media/image766.png"/><Relationship Id="rId328" Type="http://schemas.openxmlformats.org/officeDocument/2006/relationships/customXml" Target="../ink/ink779.xml"/><Relationship Id="rId349" Type="http://schemas.openxmlformats.org/officeDocument/2006/relationships/image" Target="../media/image787.png"/><Relationship Id="rId88" Type="http://schemas.openxmlformats.org/officeDocument/2006/relationships/customXml" Target="../ink/ink659.xml"/><Relationship Id="rId111" Type="http://schemas.openxmlformats.org/officeDocument/2006/relationships/image" Target="../media/image668.png"/><Relationship Id="rId132" Type="http://schemas.openxmlformats.org/officeDocument/2006/relationships/customXml" Target="../ink/ink681.xml"/><Relationship Id="rId153" Type="http://schemas.openxmlformats.org/officeDocument/2006/relationships/image" Target="../media/image689.png"/><Relationship Id="rId174" Type="http://schemas.openxmlformats.org/officeDocument/2006/relationships/customXml" Target="../ink/ink702.xml"/><Relationship Id="rId195" Type="http://schemas.openxmlformats.org/officeDocument/2006/relationships/image" Target="../media/image710.png"/><Relationship Id="rId209" Type="http://schemas.openxmlformats.org/officeDocument/2006/relationships/image" Target="../media/image717.png"/><Relationship Id="rId220" Type="http://schemas.openxmlformats.org/officeDocument/2006/relationships/customXml" Target="../ink/ink725.xml"/><Relationship Id="rId241" Type="http://schemas.openxmlformats.org/officeDocument/2006/relationships/image" Target="../media/image733.png"/><Relationship Id="rId15" Type="http://schemas.openxmlformats.org/officeDocument/2006/relationships/image" Target="../media/image620.png"/><Relationship Id="rId36" Type="http://schemas.openxmlformats.org/officeDocument/2006/relationships/customXml" Target="../ink/ink633.xml"/><Relationship Id="rId57" Type="http://schemas.openxmlformats.org/officeDocument/2006/relationships/image" Target="../media/image641.png"/><Relationship Id="rId262" Type="http://schemas.openxmlformats.org/officeDocument/2006/relationships/customXml" Target="../ink/ink746.xml"/><Relationship Id="rId283" Type="http://schemas.openxmlformats.org/officeDocument/2006/relationships/image" Target="../media/image754.png"/><Relationship Id="rId318" Type="http://schemas.openxmlformats.org/officeDocument/2006/relationships/customXml" Target="../ink/ink774.xml"/><Relationship Id="rId339" Type="http://schemas.openxmlformats.org/officeDocument/2006/relationships/image" Target="../media/image782.png"/><Relationship Id="rId78" Type="http://schemas.openxmlformats.org/officeDocument/2006/relationships/customXml" Target="../ink/ink654.xml"/><Relationship Id="rId99" Type="http://schemas.openxmlformats.org/officeDocument/2006/relationships/image" Target="../media/image662.png"/><Relationship Id="rId101" Type="http://schemas.openxmlformats.org/officeDocument/2006/relationships/image" Target="../media/image663.png"/><Relationship Id="rId122" Type="http://schemas.openxmlformats.org/officeDocument/2006/relationships/customXml" Target="../ink/ink676.xml"/><Relationship Id="rId143" Type="http://schemas.openxmlformats.org/officeDocument/2006/relationships/image" Target="../media/image684.png"/><Relationship Id="rId164" Type="http://schemas.openxmlformats.org/officeDocument/2006/relationships/customXml" Target="../ink/ink697.xml"/><Relationship Id="rId185" Type="http://schemas.openxmlformats.org/officeDocument/2006/relationships/image" Target="../media/image705.png"/><Relationship Id="rId350" Type="http://schemas.openxmlformats.org/officeDocument/2006/relationships/customXml" Target="../ink/ink790.xml"/><Relationship Id="rId9" Type="http://schemas.openxmlformats.org/officeDocument/2006/relationships/image" Target="../media/image617.png"/><Relationship Id="rId210" Type="http://schemas.openxmlformats.org/officeDocument/2006/relationships/customXml" Target="../ink/ink720.xml"/><Relationship Id="rId26" Type="http://schemas.openxmlformats.org/officeDocument/2006/relationships/customXml" Target="../ink/ink628.xml"/><Relationship Id="rId231" Type="http://schemas.openxmlformats.org/officeDocument/2006/relationships/image" Target="../media/image728.png"/><Relationship Id="rId252" Type="http://schemas.openxmlformats.org/officeDocument/2006/relationships/customXml" Target="../ink/ink741.xml"/><Relationship Id="rId273" Type="http://schemas.openxmlformats.org/officeDocument/2006/relationships/image" Target="../media/image749.png"/><Relationship Id="rId294" Type="http://schemas.openxmlformats.org/officeDocument/2006/relationships/customXml" Target="../ink/ink762.xml"/><Relationship Id="rId308" Type="http://schemas.openxmlformats.org/officeDocument/2006/relationships/customXml" Target="../ink/ink769.xml"/><Relationship Id="rId329" Type="http://schemas.openxmlformats.org/officeDocument/2006/relationships/image" Target="../media/image777.png"/><Relationship Id="rId47" Type="http://schemas.openxmlformats.org/officeDocument/2006/relationships/image" Target="../media/image636.png"/><Relationship Id="rId68" Type="http://schemas.openxmlformats.org/officeDocument/2006/relationships/customXml" Target="../ink/ink649.xml"/><Relationship Id="rId89" Type="http://schemas.openxmlformats.org/officeDocument/2006/relationships/image" Target="../media/image657.png"/><Relationship Id="rId112" Type="http://schemas.openxmlformats.org/officeDocument/2006/relationships/customXml" Target="../ink/ink671.xml"/><Relationship Id="rId133" Type="http://schemas.openxmlformats.org/officeDocument/2006/relationships/image" Target="../media/image679.png"/><Relationship Id="rId154" Type="http://schemas.openxmlformats.org/officeDocument/2006/relationships/customXml" Target="../ink/ink692.xml"/><Relationship Id="rId175" Type="http://schemas.openxmlformats.org/officeDocument/2006/relationships/image" Target="../media/image700.png"/><Relationship Id="rId340" Type="http://schemas.openxmlformats.org/officeDocument/2006/relationships/customXml" Target="../ink/ink785.xml"/><Relationship Id="rId196" Type="http://schemas.openxmlformats.org/officeDocument/2006/relationships/customXml" Target="../ink/ink713.xml"/><Relationship Id="rId200" Type="http://schemas.openxmlformats.org/officeDocument/2006/relationships/customXml" Target="../ink/ink715.xml"/><Relationship Id="rId16" Type="http://schemas.openxmlformats.org/officeDocument/2006/relationships/customXml" Target="../ink/ink623.xml"/><Relationship Id="rId221" Type="http://schemas.openxmlformats.org/officeDocument/2006/relationships/image" Target="../media/image723.png"/><Relationship Id="rId242" Type="http://schemas.openxmlformats.org/officeDocument/2006/relationships/customXml" Target="../ink/ink736.xml"/><Relationship Id="rId263" Type="http://schemas.openxmlformats.org/officeDocument/2006/relationships/image" Target="../media/image744.png"/><Relationship Id="rId284" Type="http://schemas.openxmlformats.org/officeDocument/2006/relationships/customXml" Target="../ink/ink757.xml"/><Relationship Id="rId319" Type="http://schemas.openxmlformats.org/officeDocument/2006/relationships/image" Target="../media/image772.png"/><Relationship Id="rId37" Type="http://schemas.openxmlformats.org/officeDocument/2006/relationships/image" Target="../media/image631.png"/><Relationship Id="rId58" Type="http://schemas.openxmlformats.org/officeDocument/2006/relationships/customXml" Target="../ink/ink644.xml"/><Relationship Id="rId79" Type="http://schemas.openxmlformats.org/officeDocument/2006/relationships/image" Target="../media/image652.png"/><Relationship Id="rId102" Type="http://schemas.openxmlformats.org/officeDocument/2006/relationships/customXml" Target="../ink/ink666.xml"/><Relationship Id="rId123" Type="http://schemas.openxmlformats.org/officeDocument/2006/relationships/image" Target="../media/image674.png"/><Relationship Id="rId144" Type="http://schemas.openxmlformats.org/officeDocument/2006/relationships/customXml" Target="../ink/ink687.xml"/><Relationship Id="rId330" Type="http://schemas.openxmlformats.org/officeDocument/2006/relationships/customXml" Target="../ink/ink780.xml"/><Relationship Id="rId90" Type="http://schemas.openxmlformats.org/officeDocument/2006/relationships/customXml" Target="../ink/ink660.xml"/><Relationship Id="rId165" Type="http://schemas.openxmlformats.org/officeDocument/2006/relationships/image" Target="../media/image695.png"/><Relationship Id="rId186" Type="http://schemas.openxmlformats.org/officeDocument/2006/relationships/customXml" Target="../ink/ink708.xml"/><Relationship Id="rId351" Type="http://schemas.openxmlformats.org/officeDocument/2006/relationships/image" Target="../media/image788.png"/><Relationship Id="rId211" Type="http://schemas.openxmlformats.org/officeDocument/2006/relationships/image" Target="../media/image718.png"/><Relationship Id="rId232" Type="http://schemas.openxmlformats.org/officeDocument/2006/relationships/customXml" Target="../ink/ink731.xml"/><Relationship Id="rId253" Type="http://schemas.openxmlformats.org/officeDocument/2006/relationships/image" Target="../media/image739.png"/><Relationship Id="rId274" Type="http://schemas.openxmlformats.org/officeDocument/2006/relationships/customXml" Target="../ink/ink752.xml"/><Relationship Id="rId295" Type="http://schemas.openxmlformats.org/officeDocument/2006/relationships/image" Target="../media/image760.png"/><Relationship Id="rId309" Type="http://schemas.openxmlformats.org/officeDocument/2006/relationships/image" Target="../media/image767.png"/><Relationship Id="rId27" Type="http://schemas.openxmlformats.org/officeDocument/2006/relationships/image" Target="../media/image626.png"/><Relationship Id="rId48" Type="http://schemas.openxmlformats.org/officeDocument/2006/relationships/customXml" Target="../ink/ink639.xml"/><Relationship Id="rId69" Type="http://schemas.openxmlformats.org/officeDocument/2006/relationships/image" Target="../media/image647.png"/><Relationship Id="rId113" Type="http://schemas.openxmlformats.org/officeDocument/2006/relationships/image" Target="../media/image669.png"/><Relationship Id="rId134" Type="http://schemas.openxmlformats.org/officeDocument/2006/relationships/customXml" Target="../ink/ink682.xml"/><Relationship Id="rId320" Type="http://schemas.openxmlformats.org/officeDocument/2006/relationships/customXml" Target="../ink/ink775.xml"/><Relationship Id="rId80" Type="http://schemas.openxmlformats.org/officeDocument/2006/relationships/customXml" Target="../ink/ink655.xml"/><Relationship Id="rId155" Type="http://schemas.openxmlformats.org/officeDocument/2006/relationships/image" Target="../media/image690.png"/><Relationship Id="rId176" Type="http://schemas.openxmlformats.org/officeDocument/2006/relationships/customXml" Target="../ink/ink703.xml"/><Relationship Id="rId197" Type="http://schemas.openxmlformats.org/officeDocument/2006/relationships/image" Target="../media/image711.png"/><Relationship Id="rId341" Type="http://schemas.openxmlformats.org/officeDocument/2006/relationships/image" Target="../media/image783.png"/><Relationship Id="rId201" Type="http://schemas.openxmlformats.org/officeDocument/2006/relationships/image" Target="../media/image713.png"/><Relationship Id="rId222" Type="http://schemas.openxmlformats.org/officeDocument/2006/relationships/customXml" Target="../ink/ink726.xml"/><Relationship Id="rId243" Type="http://schemas.openxmlformats.org/officeDocument/2006/relationships/image" Target="../media/image734.png"/><Relationship Id="rId264" Type="http://schemas.openxmlformats.org/officeDocument/2006/relationships/customXml" Target="../ink/ink747.xml"/><Relationship Id="rId285" Type="http://schemas.openxmlformats.org/officeDocument/2006/relationships/image" Target="../media/image755.png"/><Relationship Id="rId17" Type="http://schemas.openxmlformats.org/officeDocument/2006/relationships/image" Target="../media/image621.png"/><Relationship Id="rId38" Type="http://schemas.openxmlformats.org/officeDocument/2006/relationships/customXml" Target="../ink/ink634.xml"/><Relationship Id="rId59" Type="http://schemas.openxmlformats.org/officeDocument/2006/relationships/image" Target="../media/image642.png"/><Relationship Id="rId103" Type="http://schemas.openxmlformats.org/officeDocument/2006/relationships/image" Target="../media/image664.png"/><Relationship Id="rId124" Type="http://schemas.openxmlformats.org/officeDocument/2006/relationships/customXml" Target="../ink/ink677.xml"/><Relationship Id="rId310" Type="http://schemas.openxmlformats.org/officeDocument/2006/relationships/customXml" Target="../ink/ink770.xml"/><Relationship Id="rId70" Type="http://schemas.openxmlformats.org/officeDocument/2006/relationships/customXml" Target="../ink/ink650.xml"/><Relationship Id="rId91" Type="http://schemas.openxmlformats.org/officeDocument/2006/relationships/image" Target="../media/image658.png"/><Relationship Id="rId145" Type="http://schemas.openxmlformats.org/officeDocument/2006/relationships/image" Target="../media/image685.png"/><Relationship Id="rId166" Type="http://schemas.openxmlformats.org/officeDocument/2006/relationships/customXml" Target="../ink/ink698.xml"/><Relationship Id="rId187" Type="http://schemas.openxmlformats.org/officeDocument/2006/relationships/image" Target="../media/image706.png"/><Relationship Id="rId331" Type="http://schemas.openxmlformats.org/officeDocument/2006/relationships/image" Target="../media/image778.png"/><Relationship Id="rId352" Type="http://schemas.openxmlformats.org/officeDocument/2006/relationships/customXml" Target="../ink/ink791.xml"/><Relationship Id="rId1" Type="http://schemas.openxmlformats.org/officeDocument/2006/relationships/slideLayout" Target="../slideLayouts/slideLayout46.xml"/><Relationship Id="rId212" Type="http://schemas.openxmlformats.org/officeDocument/2006/relationships/customXml" Target="../ink/ink721.xml"/><Relationship Id="rId233" Type="http://schemas.openxmlformats.org/officeDocument/2006/relationships/image" Target="../media/image729.png"/><Relationship Id="rId254" Type="http://schemas.openxmlformats.org/officeDocument/2006/relationships/customXml" Target="../ink/ink742.xml"/><Relationship Id="rId28" Type="http://schemas.openxmlformats.org/officeDocument/2006/relationships/customXml" Target="../ink/ink629.xml"/><Relationship Id="rId49" Type="http://schemas.openxmlformats.org/officeDocument/2006/relationships/image" Target="../media/image637.png"/><Relationship Id="rId114" Type="http://schemas.openxmlformats.org/officeDocument/2006/relationships/customXml" Target="../ink/ink672.xml"/><Relationship Id="rId275" Type="http://schemas.openxmlformats.org/officeDocument/2006/relationships/image" Target="../media/image750.png"/><Relationship Id="rId296" Type="http://schemas.openxmlformats.org/officeDocument/2006/relationships/customXml" Target="../ink/ink763.xml"/><Relationship Id="rId300" Type="http://schemas.openxmlformats.org/officeDocument/2006/relationships/customXml" Target="../ink/ink765.xml"/><Relationship Id="rId60" Type="http://schemas.openxmlformats.org/officeDocument/2006/relationships/customXml" Target="../ink/ink645.xml"/><Relationship Id="rId81" Type="http://schemas.openxmlformats.org/officeDocument/2006/relationships/image" Target="../media/image653.png"/><Relationship Id="rId135" Type="http://schemas.openxmlformats.org/officeDocument/2006/relationships/image" Target="../media/image680.png"/><Relationship Id="rId156" Type="http://schemas.openxmlformats.org/officeDocument/2006/relationships/customXml" Target="../ink/ink693.xml"/><Relationship Id="rId177" Type="http://schemas.openxmlformats.org/officeDocument/2006/relationships/image" Target="../media/image701.png"/><Relationship Id="rId198" Type="http://schemas.openxmlformats.org/officeDocument/2006/relationships/customXml" Target="../ink/ink714.xml"/><Relationship Id="rId321" Type="http://schemas.openxmlformats.org/officeDocument/2006/relationships/image" Target="../media/image773.png"/><Relationship Id="rId342" Type="http://schemas.openxmlformats.org/officeDocument/2006/relationships/customXml" Target="../ink/ink786.xml"/><Relationship Id="rId202" Type="http://schemas.openxmlformats.org/officeDocument/2006/relationships/customXml" Target="../ink/ink716.xml"/><Relationship Id="rId223" Type="http://schemas.openxmlformats.org/officeDocument/2006/relationships/image" Target="../media/image724.png"/><Relationship Id="rId244" Type="http://schemas.openxmlformats.org/officeDocument/2006/relationships/customXml" Target="../ink/ink737.xml"/><Relationship Id="rId18" Type="http://schemas.openxmlformats.org/officeDocument/2006/relationships/customXml" Target="../ink/ink624.xml"/><Relationship Id="rId39" Type="http://schemas.openxmlformats.org/officeDocument/2006/relationships/image" Target="../media/image632.png"/><Relationship Id="rId265" Type="http://schemas.openxmlformats.org/officeDocument/2006/relationships/image" Target="../media/image745.png"/><Relationship Id="rId286" Type="http://schemas.openxmlformats.org/officeDocument/2006/relationships/customXml" Target="../ink/ink758.xml"/><Relationship Id="rId50" Type="http://schemas.openxmlformats.org/officeDocument/2006/relationships/customXml" Target="../ink/ink640.xml"/><Relationship Id="rId104" Type="http://schemas.openxmlformats.org/officeDocument/2006/relationships/customXml" Target="../ink/ink667.xml"/><Relationship Id="rId125" Type="http://schemas.openxmlformats.org/officeDocument/2006/relationships/image" Target="../media/image675.png"/><Relationship Id="rId146" Type="http://schemas.openxmlformats.org/officeDocument/2006/relationships/customXml" Target="../ink/ink688.xml"/><Relationship Id="rId167" Type="http://schemas.openxmlformats.org/officeDocument/2006/relationships/image" Target="../media/image696.png"/><Relationship Id="rId188" Type="http://schemas.openxmlformats.org/officeDocument/2006/relationships/customXml" Target="../ink/ink709.xml"/><Relationship Id="rId311" Type="http://schemas.openxmlformats.org/officeDocument/2006/relationships/image" Target="../media/image768.png"/><Relationship Id="rId332" Type="http://schemas.openxmlformats.org/officeDocument/2006/relationships/customXml" Target="../ink/ink781.xml"/><Relationship Id="rId353" Type="http://schemas.openxmlformats.org/officeDocument/2006/relationships/image" Target="../media/image789.png"/><Relationship Id="rId71" Type="http://schemas.openxmlformats.org/officeDocument/2006/relationships/image" Target="../media/image648.png"/><Relationship Id="rId92" Type="http://schemas.openxmlformats.org/officeDocument/2006/relationships/customXml" Target="../ink/ink661.xml"/><Relationship Id="rId213" Type="http://schemas.openxmlformats.org/officeDocument/2006/relationships/image" Target="../media/image719.png"/><Relationship Id="rId234" Type="http://schemas.openxmlformats.org/officeDocument/2006/relationships/customXml" Target="../ink/ink732.xml"/><Relationship Id="rId2" Type="http://schemas.openxmlformats.org/officeDocument/2006/relationships/customXml" Target="../ink/ink616.xml"/><Relationship Id="rId29" Type="http://schemas.openxmlformats.org/officeDocument/2006/relationships/image" Target="../media/image627.png"/><Relationship Id="rId255" Type="http://schemas.openxmlformats.org/officeDocument/2006/relationships/image" Target="../media/image740.png"/><Relationship Id="rId276" Type="http://schemas.openxmlformats.org/officeDocument/2006/relationships/customXml" Target="../ink/ink753.xml"/><Relationship Id="rId297" Type="http://schemas.openxmlformats.org/officeDocument/2006/relationships/image" Target="../media/image761.png"/><Relationship Id="rId40" Type="http://schemas.openxmlformats.org/officeDocument/2006/relationships/customXml" Target="../ink/ink635.xml"/><Relationship Id="rId115" Type="http://schemas.openxmlformats.org/officeDocument/2006/relationships/image" Target="../media/image670.png"/><Relationship Id="rId136" Type="http://schemas.openxmlformats.org/officeDocument/2006/relationships/customXml" Target="../ink/ink683.xml"/><Relationship Id="rId157" Type="http://schemas.openxmlformats.org/officeDocument/2006/relationships/image" Target="../media/image691.png"/><Relationship Id="rId178" Type="http://schemas.openxmlformats.org/officeDocument/2006/relationships/customXml" Target="../ink/ink704.xml"/><Relationship Id="rId301" Type="http://schemas.openxmlformats.org/officeDocument/2006/relationships/image" Target="../media/image763.png"/><Relationship Id="rId322" Type="http://schemas.openxmlformats.org/officeDocument/2006/relationships/customXml" Target="../ink/ink776.xml"/><Relationship Id="rId343" Type="http://schemas.openxmlformats.org/officeDocument/2006/relationships/image" Target="../media/image784.png"/><Relationship Id="rId61" Type="http://schemas.openxmlformats.org/officeDocument/2006/relationships/image" Target="../media/image643.png"/><Relationship Id="rId82" Type="http://schemas.openxmlformats.org/officeDocument/2006/relationships/customXml" Target="../ink/ink656.xml"/><Relationship Id="rId199" Type="http://schemas.openxmlformats.org/officeDocument/2006/relationships/image" Target="../media/image712.png"/><Relationship Id="rId203" Type="http://schemas.openxmlformats.org/officeDocument/2006/relationships/image" Target="../media/image714.png"/><Relationship Id="rId19" Type="http://schemas.openxmlformats.org/officeDocument/2006/relationships/image" Target="../media/image622.png"/><Relationship Id="rId224" Type="http://schemas.openxmlformats.org/officeDocument/2006/relationships/customXml" Target="../ink/ink727.xml"/><Relationship Id="rId245" Type="http://schemas.openxmlformats.org/officeDocument/2006/relationships/image" Target="../media/image735.png"/><Relationship Id="rId266" Type="http://schemas.openxmlformats.org/officeDocument/2006/relationships/customXml" Target="../ink/ink748.xml"/><Relationship Id="rId287" Type="http://schemas.openxmlformats.org/officeDocument/2006/relationships/image" Target="../media/image756.png"/><Relationship Id="rId30" Type="http://schemas.openxmlformats.org/officeDocument/2006/relationships/customXml" Target="../ink/ink630.xml"/><Relationship Id="rId105" Type="http://schemas.openxmlformats.org/officeDocument/2006/relationships/image" Target="../media/image665.png"/><Relationship Id="rId126" Type="http://schemas.openxmlformats.org/officeDocument/2006/relationships/customXml" Target="../ink/ink678.xml"/><Relationship Id="rId147" Type="http://schemas.openxmlformats.org/officeDocument/2006/relationships/image" Target="../media/image686.png"/><Relationship Id="rId168" Type="http://schemas.openxmlformats.org/officeDocument/2006/relationships/customXml" Target="../ink/ink699.xml"/><Relationship Id="rId312" Type="http://schemas.openxmlformats.org/officeDocument/2006/relationships/customXml" Target="../ink/ink771.xml"/><Relationship Id="rId333" Type="http://schemas.openxmlformats.org/officeDocument/2006/relationships/image" Target="../media/image779.png"/><Relationship Id="rId354" Type="http://schemas.openxmlformats.org/officeDocument/2006/relationships/customXml" Target="../ink/ink792.xml"/><Relationship Id="rId51" Type="http://schemas.openxmlformats.org/officeDocument/2006/relationships/image" Target="../media/image638.png"/><Relationship Id="rId72" Type="http://schemas.openxmlformats.org/officeDocument/2006/relationships/customXml" Target="../ink/ink651.xml"/><Relationship Id="rId93" Type="http://schemas.openxmlformats.org/officeDocument/2006/relationships/image" Target="../media/image659.png"/><Relationship Id="rId189" Type="http://schemas.openxmlformats.org/officeDocument/2006/relationships/image" Target="../media/image707.png"/><Relationship Id="rId3" Type="http://schemas.openxmlformats.org/officeDocument/2006/relationships/image" Target="../media/image614.png"/><Relationship Id="rId214" Type="http://schemas.openxmlformats.org/officeDocument/2006/relationships/customXml" Target="../ink/ink722.xml"/><Relationship Id="rId235" Type="http://schemas.openxmlformats.org/officeDocument/2006/relationships/image" Target="../media/image730.png"/><Relationship Id="rId256" Type="http://schemas.openxmlformats.org/officeDocument/2006/relationships/customXml" Target="../ink/ink743.xml"/><Relationship Id="rId277" Type="http://schemas.openxmlformats.org/officeDocument/2006/relationships/image" Target="../media/image751.png"/><Relationship Id="rId298" Type="http://schemas.openxmlformats.org/officeDocument/2006/relationships/customXml" Target="../ink/ink764.xml"/><Relationship Id="rId116" Type="http://schemas.openxmlformats.org/officeDocument/2006/relationships/customXml" Target="../ink/ink673.xml"/><Relationship Id="rId137" Type="http://schemas.openxmlformats.org/officeDocument/2006/relationships/image" Target="../media/image681.png"/><Relationship Id="rId158" Type="http://schemas.openxmlformats.org/officeDocument/2006/relationships/customXml" Target="../ink/ink694.xml"/><Relationship Id="rId302" Type="http://schemas.openxmlformats.org/officeDocument/2006/relationships/customXml" Target="../ink/ink766.xml"/><Relationship Id="rId323" Type="http://schemas.openxmlformats.org/officeDocument/2006/relationships/image" Target="../media/image774.png"/><Relationship Id="rId344" Type="http://schemas.openxmlformats.org/officeDocument/2006/relationships/customXml" Target="../ink/ink787.xml"/><Relationship Id="rId20" Type="http://schemas.openxmlformats.org/officeDocument/2006/relationships/customXml" Target="../ink/ink625.xml"/><Relationship Id="rId41" Type="http://schemas.openxmlformats.org/officeDocument/2006/relationships/image" Target="../media/image633.png"/><Relationship Id="rId62" Type="http://schemas.openxmlformats.org/officeDocument/2006/relationships/customXml" Target="../ink/ink646.xml"/><Relationship Id="rId83" Type="http://schemas.openxmlformats.org/officeDocument/2006/relationships/image" Target="../media/image654.png"/><Relationship Id="rId179" Type="http://schemas.openxmlformats.org/officeDocument/2006/relationships/image" Target="../media/image702.png"/><Relationship Id="rId190" Type="http://schemas.openxmlformats.org/officeDocument/2006/relationships/customXml" Target="../ink/ink710.xml"/><Relationship Id="rId204" Type="http://schemas.openxmlformats.org/officeDocument/2006/relationships/customXml" Target="../ink/ink717.xml"/><Relationship Id="rId225" Type="http://schemas.openxmlformats.org/officeDocument/2006/relationships/image" Target="../media/image725.png"/><Relationship Id="rId246" Type="http://schemas.openxmlformats.org/officeDocument/2006/relationships/customXml" Target="../ink/ink738.xml"/><Relationship Id="rId267" Type="http://schemas.openxmlformats.org/officeDocument/2006/relationships/image" Target="../media/image746.png"/><Relationship Id="rId288" Type="http://schemas.openxmlformats.org/officeDocument/2006/relationships/customXml" Target="../ink/ink759.xml"/><Relationship Id="rId106" Type="http://schemas.openxmlformats.org/officeDocument/2006/relationships/customXml" Target="../ink/ink668.xml"/><Relationship Id="rId127" Type="http://schemas.openxmlformats.org/officeDocument/2006/relationships/image" Target="../media/image676.png"/><Relationship Id="rId313" Type="http://schemas.openxmlformats.org/officeDocument/2006/relationships/image" Target="../media/image769.png"/><Relationship Id="rId10" Type="http://schemas.openxmlformats.org/officeDocument/2006/relationships/customXml" Target="../ink/ink620.xml"/><Relationship Id="rId31" Type="http://schemas.openxmlformats.org/officeDocument/2006/relationships/image" Target="../media/image628.png"/><Relationship Id="rId52" Type="http://schemas.openxmlformats.org/officeDocument/2006/relationships/customXml" Target="../ink/ink641.xml"/><Relationship Id="rId73" Type="http://schemas.openxmlformats.org/officeDocument/2006/relationships/image" Target="../media/image649.png"/><Relationship Id="rId94" Type="http://schemas.openxmlformats.org/officeDocument/2006/relationships/customXml" Target="../ink/ink662.xml"/><Relationship Id="rId148" Type="http://schemas.openxmlformats.org/officeDocument/2006/relationships/customXml" Target="../ink/ink689.xml"/><Relationship Id="rId169" Type="http://schemas.openxmlformats.org/officeDocument/2006/relationships/image" Target="../media/image697.png"/><Relationship Id="rId334" Type="http://schemas.openxmlformats.org/officeDocument/2006/relationships/customXml" Target="../ink/ink782.xml"/><Relationship Id="rId355" Type="http://schemas.openxmlformats.org/officeDocument/2006/relationships/image" Target="../media/image790.png"/><Relationship Id="rId4" Type="http://schemas.openxmlformats.org/officeDocument/2006/relationships/customXml" Target="../ink/ink617.xml"/><Relationship Id="rId180" Type="http://schemas.openxmlformats.org/officeDocument/2006/relationships/customXml" Target="../ink/ink705.xml"/><Relationship Id="rId215" Type="http://schemas.openxmlformats.org/officeDocument/2006/relationships/image" Target="../media/image720.png"/><Relationship Id="rId236" Type="http://schemas.openxmlformats.org/officeDocument/2006/relationships/customXml" Target="../ink/ink733.xml"/><Relationship Id="rId257" Type="http://schemas.openxmlformats.org/officeDocument/2006/relationships/image" Target="../media/image741.png"/><Relationship Id="rId278" Type="http://schemas.openxmlformats.org/officeDocument/2006/relationships/customXml" Target="../ink/ink754.xml"/><Relationship Id="rId303" Type="http://schemas.openxmlformats.org/officeDocument/2006/relationships/image" Target="../media/image764.png"/><Relationship Id="rId42" Type="http://schemas.openxmlformats.org/officeDocument/2006/relationships/customXml" Target="../ink/ink636.xml"/><Relationship Id="rId84" Type="http://schemas.openxmlformats.org/officeDocument/2006/relationships/customXml" Target="../ink/ink657.xml"/><Relationship Id="rId138" Type="http://schemas.openxmlformats.org/officeDocument/2006/relationships/customXml" Target="../ink/ink684.xml"/><Relationship Id="rId345" Type="http://schemas.openxmlformats.org/officeDocument/2006/relationships/image" Target="../media/image785.png"/><Relationship Id="rId191" Type="http://schemas.openxmlformats.org/officeDocument/2006/relationships/image" Target="../media/image708.png"/><Relationship Id="rId205" Type="http://schemas.openxmlformats.org/officeDocument/2006/relationships/image" Target="../media/image715.png"/><Relationship Id="rId247" Type="http://schemas.openxmlformats.org/officeDocument/2006/relationships/image" Target="../media/image736.png"/><Relationship Id="rId107" Type="http://schemas.openxmlformats.org/officeDocument/2006/relationships/image" Target="../media/image666.png"/><Relationship Id="rId289" Type="http://schemas.openxmlformats.org/officeDocument/2006/relationships/image" Target="../media/image757.png"/><Relationship Id="rId11" Type="http://schemas.openxmlformats.org/officeDocument/2006/relationships/image" Target="../media/image618.png"/><Relationship Id="rId53" Type="http://schemas.openxmlformats.org/officeDocument/2006/relationships/image" Target="../media/image639.png"/><Relationship Id="rId149" Type="http://schemas.openxmlformats.org/officeDocument/2006/relationships/image" Target="../media/image687.png"/><Relationship Id="rId314" Type="http://schemas.openxmlformats.org/officeDocument/2006/relationships/customXml" Target="../ink/ink772.xml"/><Relationship Id="rId356" Type="http://schemas.openxmlformats.org/officeDocument/2006/relationships/customXml" Target="../ink/ink793.xml"/><Relationship Id="rId95" Type="http://schemas.openxmlformats.org/officeDocument/2006/relationships/image" Target="../media/image660.png"/><Relationship Id="rId160" Type="http://schemas.openxmlformats.org/officeDocument/2006/relationships/customXml" Target="../ink/ink695.xml"/><Relationship Id="rId216" Type="http://schemas.openxmlformats.org/officeDocument/2006/relationships/customXml" Target="../ink/ink723.xml"/><Relationship Id="rId258" Type="http://schemas.openxmlformats.org/officeDocument/2006/relationships/customXml" Target="../ink/ink744.xml"/><Relationship Id="rId22" Type="http://schemas.openxmlformats.org/officeDocument/2006/relationships/customXml" Target="../ink/ink626.xml"/><Relationship Id="rId64" Type="http://schemas.openxmlformats.org/officeDocument/2006/relationships/customXml" Target="../ink/ink647.xml"/><Relationship Id="rId118" Type="http://schemas.openxmlformats.org/officeDocument/2006/relationships/customXml" Target="../ink/ink674.xml"/><Relationship Id="rId325" Type="http://schemas.openxmlformats.org/officeDocument/2006/relationships/image" Target="../media/image775.png"/><Relationship Id="rId171" Type="http://schemas.openxmlformats.org/officeDocument/2006/relationships/image" Target="../media/image698.png"/><Relationship Id="rId227" Type="http://schemas.openxmlformats.org/officeDocument/2006/relationships/image" Target="../media/image726.png"/><Relationship Id="rId269" Type="http://schemas.openxmlformats.org/officeDocument/2006/relationships/image" Target="../media/image747.png"/><Relationship Id="rId33" Type="http://schemas.openxmlformats.org/officeDocument/2006/relationships/image" Target="../media/image629.png"/><Relationship Id="rId129" Type="http://schemas.openxmlformats.org/officeDocument/2006/relationships/image" Target="../media/image677.png"/><Relationship Id="rId280" Type="http://schemas.openxmlformats.org/officeDocument/2006/relationships/customXml" Target="../ink/ink755.xml"/><Relationship Id="rId336" Type="http://schemas.openxmlformats.org/officeDocument/2006/relationships/customXml" Target="../ink/ink783.xml"/><Relationship Id="rId75" Type="http://schemas.openxmlformats.org/officeDocument/2006/relationships/image" Target="../media/image650.png"/><Relationship Id="rId140" Type="http://schemas.openxmlformats.org/officeDocument/2006/relationships/customXml" Target="../ink/ink685.xml"/><Relationship Id="rId182" Type="http://schemas.openxmlformats.org/officeDocument/2006/relationships/customXml" Target="../ink/ink706.xml"/><Relationship Id="rId6" Type="http://schemas.openxmlformats.org/officeDocument/2006/relationships/customXml" Target="../ink/ink618.xml"/><Relationship Id="rId238" Type="http://schemas.openxmlformats.org/officeDocument/2006/relationships/customXml" Target="../ink/ink734.xml"/><Relationship Id="rId291" Type="http://schemas.openxmlformats.org/officeDocument/2006/relationships/image" Target="../media/image758.png"/><Relationship Id="rId305" Type="http://schemas.openxmlformats.org/officeDocument/2006/relationships/image" Target="../media/image765.png"/><Relationship Id="rId347" Type="http://schemas.openxmlformats.org/officeDocument/2006/relationships/image" Target="../media/image786.png"/><Relationship Id="rId44" Type="http://schemas.openxmlformats.org/officeDocument/2006/relationships/customXml" Target="../ink/ink637.xml"/><Relationship Id="rId86" Type="http://schemas.openxmlformats.org/officeDocument/2006/relationships/customXml" Target="../ink/ink658.xml"/><Relationship Id="rId151" Type="http://schemas.openxmlformats.org/officeDocument/2006/relationships/image" Target="../media/image688.png"/><Relationship Id="rId193" Type="http://schemas.openxmlformats.org/officeDocument/2006/relationships/image" Target="../media/image709.png"/><Relationship Id="rId207" Type="http://schemas.openxmlformats.org/officeDocument/2006/relationships/image" Target="../media/image716.png"/><Relationship Id="rId249" Type="http://schemas.openxmlformats.org/officeDocument/2006/relationships/image" Target="../media/image737.png"/><Relationship Id="rId13" Type="http://schemas.openxmlformats.org/officeDocument/2006/relationships/image" Target="../media/image619.png"/><Relationship Id="rId109" Type="http://schemas.openxmlformats.org/officeDocument/2006/relationships/image" Target="../media/image667.png"/><Relationship Id="rId260" Type="http://schemas.openxmlformats.org/officeDocument/2006/relationships/customXml" Target="../ink/ink745.xml"/><Relationship Id="rId316" Type="http://schemas.openxmlformats.org/officeDocument/2006/relationships/customXml" Target="../ink/ink773.xml"/><Relationship Id="rId55" Type="http://schemas.openxmlformats.org/officeDocument/2006/relationships/image" Target="../media/image640.png"/><Relationship Id="rId97" Type="http://schemas.openxmlformats.org/officeDocument/2006/relationships/image" Target="../media/image661.png"/><Relationship Id="rId120" Type="http://schemas.openxmlformats.org/officeDocument/2006/relationships/customXml" Target="../ink/ink675.xml"/><Relationship Id="rId162" Type="http://schemas.openxmlformats.org/officeDocument/2006/relationships/customXml" Target="../ink/ink696.xml"/><Relationship Id="rId218" Type="http://schemas.openxmlformats.org/officeDocument/2006/relationships/customXml" Target="../ink/ink724.xml"/><Relationship Id="rId271" Type="http://schemas.openxmlformats.org/officeDocument/2006/relationships/image" Target="../media/image748.png"/><Relationship Id="rId24" Type="http://schemas.openxmlformats.org/officeDocument/2006/relationships/customXml" Target="../ink/ink627.xml"/><Relationship Id="rId66" Type="http://schemas.openxmlformats.org/officeDocument/2006/relationships/customXml" Target="../ink/ink648.xml"/><Relationship Id="rId131" Type="http://schemas.openxmlformats.org/officeDocument/2006/relationships/image" Target="../media/image678.png"/><Relationship Id="rId327" Type="http://schemas.openxmlformats.org/officeDocument/2006/relationships/image" Target="../media/image776.png"/><Relationship Id="rId173" Type="http://schemas.openxmlformats.org/officeDocument/2006/relationships/image" Target="../media/image699.png"/><Relationship Id="rId229" Type="http://schemas.openxmlformats.org/officeDocument/2006/relationships/image" Target="../media/image727.png"/><Relationship Id="rId240" Type="http://schemas.openxmlformats.org/officeDocument/2006/relationships/customXml" Target="../ink/ink735.xml"/><Relationship Id="rId35" Type="http://schemas.openxmlformats.org/officeDocument/2006/relationships/image" Target="../media/image630.png"/><Relationship Id="rId77" Type="http://schemas.openxmlformats.org/officeDocument/2006/relationships/image" Target="../media/image651.png"/><Relationship Id="rId100" Type="http://schemas.openxmlformats.org/officeDocument/2006/relationships/customXml" Target="../ink/ink665.xml"/><Relationship Id="rId282" Type="http://schemas.openxmlformats.org/officeDocument/2006/relationships/customXml" Target="../ink/ink756.xml"/><Relationship Id="rId338" Type="http://schemas.openxmlformats.org/officeDocument/2006/relationships/customXml" Target="../ink/ink784.xml"/><Relationship Id="rId8" Type="http://schemas.openxmlformats.org/officeDocument/2006/relationships/customXml" Target="../ink/ink619.xml"/><Relationship Id="rId142" Type="http://schemas.openxmlformats.org/officeDocument/2006/relationships/customXml" Target="../ink/ink686.xml"/><Relationship Id="rId184" Type="http://schemas.openxmlformats.org/officeDocument/2006/relationships/customXml" Target="../ink/ink707.xml"/><Relationship Id="rId251" Type="http://schemas.openxmlformats.org/officeDocument/2006/relationships/image" Target="../media/image738.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92.jp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798.jpeg"/><Relationship Id="rId3" Type="http://schemas.openxmlformats.org/officeDocument/2006/relationships/image" Target="../media/image793.jpeg"/><Relationship Id="rId7" Type="http://schemas.openxmlformats.org/officeDocument/2006/relationships/image" Target="../media/image797.tiff"/><Relationship Id="rId2" Type="http://schemas.openxmlformats.org/officeDocument/2006/relationships/notesSlide" Target="../notesSlides/notesSlide11.xml"/><Relationship Id="rId1" Type="http://schemas.openxmlformats.org/officeDocument/2006/relationships/slideLayout" Target="../slideLayouts/slideLayout37.xml"/><Relationship Id="rId6" Type="http://schemas.openxmlformats.org/officeDocument/2006/relationships/image" Target="../media/image796.tiff"/><Relationship Id="rId5" Type="http://schemas.openxmlformats.org/officeDocument/2006/relationships/image" Target="../media/image795.tiff"/><Relationship Id="rId4" Type="http://schemas.openxmlformats.org/officeDocument/2006/relationships/image" Target="../media/image794.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help.sap.com/docs/sap-btp-abap-environment?locale=en-US" TargetMode="External"/><Relationship Id="rId2" Type="http://schemas.openxmlformats.org/officeDocument/2006/relationships/notesSlide" Target="../notesSlides/notesSlide3.xml"/><Relationship Id="rId1" Type="http://schemas.openxmlformats.org/officeDocument/2006/relationships/slideLayout" Target="../slideLayouts/slideLayout39.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17" Type="http://schemas.openxmlformats.org/officeDocument/2006/relationships/image" Target="../media/image62.png"/><Relationship Id="rId299" Type="http://schemas.openxmlformats.org/officeDocument/2006/relationships/customXml" Target="../ink/ink149.xml"/><Relationship Id="rId21" Type="http://schemas.openxmlformats.org/officeDocument/2006/relationships/image" Target="../media/image14.png"/><Relationship Id="rId63" Type="http://schemas.openxmlformats.org/officeDocument/2006/relationships/image" Target="../media/image35.png"/><Relationship Id="rId159" Type="http://schemas.openxmlformats.org/officeDocument/2006/relationships/image" Target="../media/image83.png"/><Relationship Id="rId324" Type="http://schemas.openxmlformats.org/officeDocument/2006/relationships/image" Target="../media/image165.png"/><Relationship Id="rId170" Type="http://schemas.openxmlformats.org/officeDocument/2006/relationships/customXml" Target="../ink/ink84.xml"/><Relationship Id="rId226" Type="http://schemas.openxmlformats.org/officeDocument/2006/relationships/image" Target="../media/image116.png"/><Relationship Id="rId268" Type="http://schemas.openxmlformats.org/officeDocument/2006/relationships/image" Target="../media/image137.png"/><Relationship Id="rId32" Type="http://schemas.openxmlformats.org/officeDocument/2006/relationships/customXml" Target="../ink/ink15.xml"/><Relationship Id="rId74" Type="http://schemas.openxmlformats.org/officeDocument/2006/relationships/customXml" Target="../ink/ink36.xml"/><Relationship Id="rId128" Type="http://schemas.openxmlformats.org/officeDocument/2006/relationships/customXml" Target="../ink/ink63.xml"/><Relationship Id="rId5" Type="http://schemas.openxmlformats.org/officeDocument/2006/relationships/image" Target="../media/image6.png"/><Relationship Id="rId181" Type="http://schemas.openxmlformats.org/officeDocument/2006/relationships/image" Target="../media/image94.png"/><Relationship Id="rId237" Type="http://schemas.openxmlformats.org/officeDocument/2006/relationships/customXml" Target="../ink/ink118.xml"/><Relationship Id="rId279" Type="http://schemas.openxmlformats.org/officeDocument/2006/relationships/customXml" Target="../ink/ink139.xml"/><Relationship Id="rId43" Type="http://schemas.openxmlformats.org/officeDocument/2006/relationships/image" Target="../media/image25.png"/><Relationship Id="rId139" Type="http://schemas.openxmlformats.org/officeDocument/2006/relationships/image" Target="../media/image73.png"/><Relationship Id="rId290" Type="http://schemas.openxmlformats.org/officeDocument/2006/relationships/image" Target="../media/image148.png"/><Relationship Id="rId304" Type="http://schemas.openxmlformats.org/officeDocument/2006/relationships/image" Target="../media/image155.png"/><Relationship Id="rId85" Type="http://schemas.openxmlformats.org/officeDocument/2006/relationships/image" Target="../media/image46.png"/><Relationship Id="rId150" Type="http://schemas.openxmlformats.org/officeDocument/2006/relationships/customXml" Target="../ink/ink74.xml"/><Relationship Id="rId192" Type="http://schemas.openxmlformats.org/officeDocument/2006/relationships/image" Target="../media/image99.png"/><Relationship Id="rId206" Type="http://schemas.openxmlformats.org/officeDocument/2006/relationships/image" Target="../media/image106.png"/><Relationship Id="rId248" Type="http://schemas.openxmlformats.org/officeDocument/2006/relationships/image" Target="../media/image127.png"/><Relationship Id="rId12" Type="http://schemas.openxmlformats.org/officeDocument/2006/relationships/customXml" Target="../ink/ink5.xml"/><Relationship Id="rId108" Type="http://schemas.openxmlformats.org/officeDocument/2006/relationships/customXml" Target="../ink/ink53.xml"/><Relationship Id="rId315" Type="http://schemas.openxmlformats.org/officeDocument/2006/relationships/customXml" Target="../ink/ink157.xml"/><Relationship Id="rId54" Type="http://schemas.openxmlformats.org/officeDocument/2006/relationships/customXml" Target="../ink/ink26.xml"/><Relationship Id="rId96" Type="http://schemas.openxmlformats.org/officeDocument/2006/relationships/customXml" Target="../ink/ink47.xml"/><Relationship Id="rId161" Type="http://schemas.openxmlformats.org/officeDocument/2006/relationships/image" Target="../media/image84.png"/><Relationship Id="rId217" Type="http://schemas.openxmlformats.org/officeDocument/2006/relationships/customXml" Target="../ink/ink108.xml"/><Relationship Id="rId259" Type="http://schemas.openxmlformats.org/officeDocument/2006/relationships/customXml" Target="../ink/ink129.xml"/><Relationship Id="rId23" Type="http://schemas.openxmlformats.org/officeDocument/2006/relationships/image" Target="../media/image15.png"/><Relationship Id="rId119" Type="http://schemas.openxmlformats.org/officeDocument/2006/relationships/image" Target="../media/image63.png"/><Relationship Id="rId270" Type="http://schemas.openxmlformats.org/officeDocument/2006/relationships/image" Target="../media/image138.png"/><Relationship Id="rId326" Type="http://schemas.openxmlformats.org/officeDocument/2006/relationships/image" Target="../media/image166.png"/><Relationship Id="rId65" Type="http://schemas.openxmlformats.org/officeDocument/2006/relationships/image" Target="../media/image36.png"/><Relationship Id="rId130" Type="http://schemas.openxmlformats.org/officeDocument/2006/relationships/customXml" Target="../ink/ink64.xml"/><Relationship Id="rId172" Type="http://schemas.openxmlformats.org/officeDocument/2006/relationships/customXml" Target="../ink/ink85.xml"/><Relationship Id="rId228" Type="http://schemas.openxmlformats.org/officeDocument/2006/relationships/image" Target="../media/image117.png"/><Relationship Id="rId281" Type="http://schemas.openxmlformats.org/officeDocument/2006/relationships/customXml" Target="../ink/ink140.xml"/><Relationship Id="rId34" Type="http://schemas.openxmlformats.org/officeDocument/2006/relationships/customXml" Target="../ink/ink16.xml"/><Relationship Id="rId76" Type="http://schemas.openxmlformats.org/officeDocument/2006/relationships/customXml" Target="../ink/ink37.xml"/><Relationship Id="rId141" Type="http://schemas.openxmlformats.org/officeDocument/2006/relationships/image" Target="../media/image74.png"/><Relationship Id="rId7" Type="http://schemas.openxmlformats.org/officeDocument/2006/relationships/image" Target="../media/image7.png"/><Relationship Id="rId162" Type="http://schemas.openxmlformats.org/officeDocument/2006/relationships/customXml" Target="../ink/ink80.xml"/><Relationship Id="rId183" Type="http://schemas.openxmlformats.org/officeDocument/2006/relationships/customXml" Target="../ink/ink91.xml"/><Relationship Id="rId218" Type="http://schemas.openxmlformats.org/officeDocument/2006/relationships/image" Target="../media/image112.png"/><Relationship Id="rId239" Type="http://schemas.openxmlformats.org/officeDocument/2006/relationships/customXml" Target="../ink/ink119.xml"/><Relationship Id="rId250" Type="http://schemas.openxmlformats.org/officeDocument/2006/relationships/image" Target="../media/image128.png"/><Relationship Id="rId271" Type="http://schemas.openxmlformats.org/officeDocument/2006/relationships/customXml" Target="../ink/ink135.xml"/><Relationship Id="rId292" Type="http://schemas.openxmlformats.org/officeDocument/2006/relationships/image" Target="../media/image149.png"/><Relationship Id="rId306" Type="http://schemas.openxmlformats.org/officeDocument/2006/relationships/image" Target="../media/image156.png"/><Relationship Id="rId24" Type="http://schemas.openxmlformats.org/officeDocument/2006/relationships/customXml" Target="../ink/ink11.xml"/><Relationship Id="rId45" Type="http://schemas.openxmlformats.org/officeDocument/2006/relationships/image" Target="../media/image26.png"/><Relationship Id="rId66" Type="http://schemas.openxmlformats.org/officeDocument/2006/relationships/customXml" Target="../ink/ink32.xml"/><Relationship Id="rId87" Type="http://schemas.openxmlformats.org/officeDocument/2006/relationships/image" Target="../media/image47.png"/><Relationship Id="rId110" Type="http://schemas.openxmlformats.org/officeDocument/2006/relationships/customXml" Target="../ink/ink54.xml"/><Relationship Id="rId131" Type="http://schemas.openxmlformats.org/officeDocument/2006/relationships/image" Target="../media/image69.png"/><Relationship Id="rId327" Type="http://schemas.openxmlformats.org/officeDocument/2006/relationships/customXml" Target="../ink/ink163.xml"/><Relationship Id="rId152" Type="http://schemas.openxmlformats.org/officeDocument/2006/relationships/customXml" Target="../ink/ink75.xml"/><Relationship Id="rId173" Type="http://schemas.openxmlformats.org/officeDocument/2006/relationships/image" Target="../media/image90.png"/><Relationship Id="rId194" Type="http://schemas.openxmlformats.org/officeDocument/2006/relationships/image" Target="../media/image100.png"/><Relationship Id="rId208" Type="http://schemas.openxmlformats.org/officeDocument/2006/relationships/image" Target="../media/image107.png"/><Relationship Id="rId229" Type="http://schemas.openxmlformats.org/officeDocument/2006/relationships/customXml" Target="../ink/ink114.xml"/><Relationship Id="rId240" Type="http://schemas.openxmlformats.org/officeDocument/2006/relationships/image" Target="../media/image123.png"/><Relationship Id="rId261" Type="http://schemas.openxmlformats.org/officeDocument/2006/relationships/customXml" Target="../ink/ink130.xml"/><Relationship Id="rId14" Type="http://schemas.openxmlformats.org/officeDocument/2006/relationships/customXml" Target="../ink/ink6.xml"/><Relationship Id="rId35" Type="http://schemas.openxmlformats.org/officeDocument/2006/relationships/image" Target="../media/image21.png"/><Relationship Id="rId56" Type="http://schemas.openxmlformats.org/officeDocument/2006/relationships/customXml" Target="../ink/ink27.xml"/><Relationship Id="rId77" Type="http://schemas.openxmlformats.org/officeDocument/2006/relationships/image" Target="../media/image42.png"/><Relationship Id="rId100" Type="http://schemas.openxmlformats.org/officeDocument/2006/relationships/customXml" Target="../ink/ink49.xml"/><Relationship Id="rId282" Type="http://schemas.openxmlformats.org/officeDocument/2006/relationships/image" Target="../media/image144.png"/><Relationship Id="rId317" Type="http://schemas.openxmlformats.org/officeDocument/2006/relationships/customXml" Target="../ink/ink158.xml"/><Relationship Id="rId8" Type="http://schemas.openxmlformats.org/officeDocument/2006/relationships/customXml" Target="../ink/ink3.xml"/><Relationship Id="rId98" Type="http://schemas.openxmlformats.org/officeDocument/2006/relationships/customXml" Target="../ink/ink48.xml"/><Relationship Id="rId121" Type="http://schemas.openxmlformats.org/officeDocument/2006/relationships/image" Target="../media/image64.png"/><Relationship Id="rId142" Type="http://schemas.openxmlformats.org/officeDocument/2006/relationships/customXml" Target="../ink/ink70.xml"/><Relationship Id="rId163" Type="http://schemas.openxmlformats.org/officeDocument/2006/relationships/image" Target="../media/image85.png"/><Relationship Id="rId184" Type="http://schemas.openxmlformats.org/officeDocument/2006/relationships/image" Target="../media/image95.png"/><Relationship Id="rId219" Type="http://schemas.openxmlformats.org/officeDocument/2006/relationships/customXml" Target="../ink/ink109.xml"/><Relationship Id="rId230" Type="http://schemas.openxmlformats.org/officeDocument/2006/relationships/image" Target="../media/image118.png"/><Relationship Id="rId251" Type="http://schemas.openxmlformats.org/officeDocument/2006/relationships/customXml" Target="../ink/ink125.xml"/><Relationship Id="rId25" Type="http://schemas.openxmlformats.org/officeDocument/2006/relationships/image" Target="../media/image16.png"/><Relationship Id="rId46" Type="http://schemas.openxmlformats.org/officeDocument/2006/relationships/customXml" Target="../ink/ink22.xml"/><Relationship Id="rId67" Type="http://schemas.openxmlformats.org/officeDocument/2006/relationships/image" Target="../media/image37.png"/><Relationship Id="rId272" Type="http://schemas.openxmlformats.org/officeDocument/2006/relationships/image" Target="../media/image139.png"/><Relationship Id="rId293" Type="http://schemas.openxmlformats.org/officeDocument/2006/relationships/customXml" Target="../ink/ink146.xml"/><Relationship Id="rId307" Type="http://schemas.openxmlformats.org/officeDocument/2006/relationships/customXml" Target="../ink/ink153.xml"/><Relationship Id="rId328" Type="http://schemas.openxmlformats.org/officeDocument/2006/relationships/image" Target="../media/image167.png"/><Relationship Id="rId88" Type="http://schemas.openxmlformats.org/officeDocument/2006/relationships/customXml" Target="../ink/ink43.xml"/><Relationship Id="rId111" Type="http://schemas.openxmlformats.org/officeDocument/2006/relationships/image" Target="../media/image59.png"/><Relationship Id="rId132" Type="http://schemas.openxmlformats.org/officeDocument/2006/relationships/customXml" Target="../ink/ink65.xml"/><Relationship Id="rId153" Type="http://schemas.openxmlformats.org/officeDocument/2006/relationships/image" Target="../media/image80.png"/><Relationship Id="rId174" Type="http://schemas.openxmlformats.org/officeDocument/2006/relationships/customXml" Target="../ink/ink86.xml"/><Relationship Id="rId195" Type="http://schemas.openxmlformats.org/officeDocument/2006/relationships/customXml" Target="../ink/ink97.xml"/><Relationship Id="rId209" Type="http://schemas.openxmlformats.org/officeDocument/2006/relationships/customXml" Target="../ink/ink104.xml"/><Relationship Id="rId220" Type="http://schemas.openxmlformats.org/officeDocument/2006/relationships/image" Target="../media/image113.png"/><Relationship Id="rId241" Type="http://schemas.openxmlformats.org/officeDocument/2006/relationships/customXml" Target="../ink/ink120.xml"/><Relationship Id="rId15" Type="http://schemas.openxmlformats.org/officeDocument/2006/relationships/image" Target="../media/image11.png"/><Relationship Id="rId36" Type="http://schemas.openxmlformats.org/officeDocument/2006/relationships/customXml" Target="../ink/ink17.xml"/><Relationship Id="rId57" Type="http://schemas.openxmlformats.org/officeDocument/2006/relationships/image" Target="../media/image32.png"/><Relationship Id="rId262" Type="http://schemas.openxmlformats.org/officeDocument/2006/relationships/image" Target="../media/image134.png"/><Relationship Id="rId283" Type="http://schemas.openxmlformats.org/officeDocument/2006/relationships/customXml" Target="../ink/ink141.xml"/><Relationship Id="rId318" Type="http://schemas.openxmlformats.org/officeDocument/2006/relationships/image" Target="../media/image162.png"/><Relationship Id="rId78" Type="http://schemas.openxmlformats.org/officeDocument/2006/relationships/customXml" Target="../ink/ink38.xml"/><Relationship Id="rId99" Type="http://schemas.openxmlformats.org/officeDocument/2006/relationships/image" Target="../media/image53.png"/><Relationship Id="rId101" Type="http://schemas.openxmlformats.org/officeDocument/2006/relationships/image" Target="../media/image54.png"/><Relationship Id="rId122" Type="http://schemas.openxmlformats.org/officeDocument/2006/relationships/customXml" Target="../ink/ink60.xml"/><Relationship Id="rId143" Type="http://schemas.openxmlformats.org/officeDocument/2006/relationships/image" Target="../media/image75.png"/><Relationship Id="rId164" Type="http://schemas.openxmlformats.org/officeDocument/2006/relationships/customXml" Target="../ink/ink81.xml"/><Relationship Id="rId185" Type="http://schemas.openxmlformats.org/officeDocument/2006/relationships/customXml" Target="../ink/ink92.xml"/><Relationship Id="rId9" Type="http://schemas.openxmlformats.org/officeDocument/2006/relationships/image" Target="../media/image8.png"/><Relationship Id="rId210" Type="http://schemas.openxmlformats.org/officeDocument/2006/relationships/image" Target="../media/image108.png"/><Relationship Id="rId26" Type="http://schemas.openxmlformats.org/officeDocument/2006/relationships/customXml" Target="../ink/ink12.xml"/><Relationship Id="rId231" Type="http://schemas.openxmlformats.org/officeDocument/2006/relationships/customXml" Target="../ink/ink115.xml"/><Relationship Id="rId252" Type="http://schemas.openxmlformats.org/officeDocument/2006/relationships/image" Target="../media/image129.png"/><Relationship Id="rId273" Type="http://schemas.openxmlformats.org/officeDocument/2006/relationships/customXml" Target="../ink/ink136.xml"/><Relationship Id="rId294" Type="http://schemas.openxmlformats.org/officeDocument/2006/relationships/image" Target="../media/image150.png"/><Relationship Id="rId308" Type="http://schemas.openxmlformats.org/officeDocument/2006/relationships/image" Target="../media/image157.png"/><Relationship Id="rId47" Type="http://schemas.openxmlformats.org/officeDocument/2006/relationships/image" Target="../media/image27.png"/><Relationship Id="rId68" Type="http://schemas.openxmlformats.org/officeDocument/2006/relationships/customXml" Target="../ink/ink33.xml"/><Relationship Id="rId89" Type="http://schemas.openxmlformats.org/officeDocument/2006/relationships/image" Target="../media/image48.png"/><Relationship Id="rId112" Type="http://schemas.openxmlformats.org/officeDocument/2006/relationships/customXml" Target="../ink/ink55.xml"/><Relationship Id="rId133" Type="http://schemas.openxmlformats.org/officeDocument/2006/relationships/image" Target="../media/image70.png"/><Relationship Id="rId154" Type="http://schemas.openxmlformats.org/officeDocument/2006/relationships/customXml" Target="../ink/ink76.xml"/><Relationship Id="rId175" Type="http://schemas.openxmlformats.org/officeDocument/2006/relationships/image" Target="../media/image91.png"/><Relationship Id="rId196" Type="http://schemas.openxmlformats.org/officeDocument/2006/relationships/image" Target="../media/image101.png"/><Relationship Id="rId200" Type="http://schemas.openxmlformats.org/officeDocument/2006/relationships/image" Target="../media/image103.png"/><Relationship Id="rId16" Type="http://schemas.openxmlformats.org/officeDocument/2006/relationships/customXml" Target="../ink/ink7.xml"/><Relationship Id="rId221" Type="http://schemas.openxmlformats.org/officeDocument/2006/relationships/customXml" Target="../ink/ink110.xml"/><Relationship Id="rId242" Type="http://schemas.openxmlformats.org/officeDocument/2006/relationships/image" Target="../media/image124.png"/><Relationship Id="rId263" Type="http://schemas.openxmlformats.org/officeDocument/2006/relationships/customXml" Target="../ink/ink131.xml"/><Relationship Id="rId284" Type="http://schemas.openxmlformats.org/officeDocument/2006/relationships/image" Target="../media/image145.png"/><Relationship Id="rId319" Type="http://schemas.openxmlformats.org/officeDocument/2006/relationships/customXml" Target="../ink/ink159.xml"/><Relationship Id="rId37" Type="http://schemas.openxmlformats.org/officeDocument/2006/relationships/image" Target="../media/image22.png"/><Relationship Id="rId58" Type="http://schemas.openxmlformats.org/officeDocument/2006/relationships/customXml" Target="../ink/ink28.xml"/><Relationship Id="rId79" Type="http://schemas.openxmlformats.org/officeDocument/2006/relationships/image" Target="../media/image43.png"/><Relationship Id="rId102" Type="http://schemas.openxmlformats.org/officeDocument/2006/relationships/customXml" Target="../ink/ink50.xml"/><Relationship Id="rId123" Type="http://schemas.openxmlformats.org/officeDocument/2006/relationships/image" Target="../media/image65.png"/><Relationship Id="rId144" Type="http://schemas.openxmlformats.org/officeDocument/2006/relationships/customXml" Target="../ink/ink71.xml"/><Relationship Id="rId90" Type="http://schemas.openxmlformats.org/officeDocument/2006/relationships/customXml" Target="../ink/ink44.xml"/><Relationship Id="rId165" Type="http://schemas.openxmlformats.org/officeDocument/2006/relationships/image" Target="../media/image86.png"/><Relationship Id="rId186" Type="http://schemas.openxmlformats.org/officeDocument/2006/relationships/image" Target="../media/image96.png"/><Relationship Id="rId211" Type="http://schemas.openxmlformats.org/officeDocument/2006/relationships/customXml" Target="../ink/ink105.xml"/><Relationship Id="rId232" Type="http://schemas.openxmlformats.org/officeDocument/2006/relationships/image" Target="../media/image119.png"/><Relationship Id="rId253" Type="http://schemas.openxmlformats.org/officeDocument/2006/relationships/customXml" Target="../ink/ink126.xml"/><Relationship Id="rId274" Type="http://schemas.openxmlformats.org/officeDocument/2006/relationships/image" Target="../media/image140.png"/><Relationship Id="rId295" Type="http://schemas.openxmlformats.org/officeDocument/2006/relationships/customXml" Target="../ink/ink147.xml"/><Relationship Id="rId309" Type="http://schemas.openxmlformats.org/officeDocument/2006/relationships/customXml" Target="../ink/ink154.xml"/><Relationship Id="rId27" Type="http://schemas.openxmlformats.org/officeDocument/2006/relationships/image" Target="../media/image17.png"/><Relationship Id="rId48" Type="http://schemas.openxmlformats.org/officeDocument/2006/relationships/customXml" Target="../ink/ink23.xml"/><Relationship Id="rId69" Type="http://schemas.openxmlformats.org/officeDocument/2006/relationships/image" Target="../media/image38.png"/><Relationship Id="rId113" Type="http://schemas.openxmlformats.org/officeDocument/2006/relationships/image" Target="../media/image60.png"/><Relationship Id="rId134" Type="http://schemas.openxmlformats.org/officeDocument/2006/relationships/customXml" Target="../ink/ink66.xml"/><Relationship Id="rId320" Type="http://schemas.openxmlformats.org/officeDocument/2006/relationships/image" Target="../media/image163.png"/><Relationship Id="rId80" Type="http://schemas.openxmlformats.org/officeDocument/2006/relationships/customXml" Target="../ink/ink39.xml"/><Relationship Id="rId155" Type="http://schemas.openxmlformats.org/officeDocument/2006/relationships/image" Target="../media/image81.png"/><Relationship Id="rId176" Type="http://schemas.openxmlformats.org/officeDocument/2006/relationships/customXml" Target="../ink/ink87.xml"/><Relationship Id="rId197" Type="http://schemas.openxmlformats.org/officeDocument/2006/relationships/customXml" Target="../ink/ink98.xml"/><Relationship Id="rId201" Type="http://schemas.openxmlformats.org/officeDocument/2006/relationships/customXml" Target="../ink/ink100.xml"/><Relationship Id="rId222" Type="http://schemas.openxmlformats.org/officeDocument/2006/relationships/image" Target="../media/image114.png"/><Relationship Id="rId243" Type="http://schemas.openxmlformats.org/officeDocument/2006/relationships/customXml" Target="../ink/ink121.xml"/><Relationship Id="rId264" Type="http://schemas.openxmlformats.org/officeDocument/2006/relationships/image" Target="../media/image135.png"/><Relationship Id="rId285" Type="http://schemas.openxmlformats.org/officeDocument/2006/relationships/customXml" Target="../ink/ink142.xml"/><Relationship Id="rId17" Type="http://schemas.openxmlformats.org/officeDocument/2006/relationships/image" Target="../media/image12.png"/><Relationship Id="rId38" Type="http://schemas.openxmlformats.org/officeDocument/2006/relationships/customXml" Target="../ink/ink18.xml"/><Relationship Id="rId59" Type="http://schemas.openxmlformats.org/officeDocument/2006/relationships/image" Target="../media/image33.png"/><Relationship Id="rId103" Type="http://schemas.openxmlformats.org/officeDocument/2006/relationships/image" Target="../media/image55.png"/><Relationship Id="rId124" Type="http://schemas.openxmlformats.org/officeDocument/2006/relationships/customXml" Target="../ink/ink61.xml"/><Relationship Id="rId310" Type="http://schemas.openxmlformats.org/officeDocument/2006/relationships/image" Target="../media/image158.png"/><Relationship Id="rId70" Type="http://schemas.openxmlformats.org/officeDocument/2006/relationships/customXml" Target="../ink/ink34.xml"/><Relationship Id="rId91" Type="http://schemas.openxmlformats.org/officeDocument/2006/relationships/image" Target="../media/image49.png"/><Relationship Id="rId145" Type="http://schemas.openxmlformats.org/officeDocument/2006/relationships/image" Target="../media/image76.png"/><Relationship Id="rId166" Type="http://schemas.openxmlformats.org/officeDocument/2006/relationships/customXml" Target="../ink/ink82.xml"/><Relationship Id="rId187" Type="http://schemas.openxmlformats.org/officeDocument/2006/relationships/customXml" Target="../ink/ink93.xml"/><Relationship Id="rId1" Type="http://schemas.openxmlformats.org/officeDocument/2006/relationships/slideLayout" Target="../slideLayouts/slideLayout45.xml"/><Relationship Id="rId212" Type="http://schemas.openxmlformats.org/officeDocument/2006/relationships/image" Target="../media/image109.png"/><Relationship Id="rId233" Type="http://schemas.openxmlformats.org/officeDocument/2006/relationships/customXml" Target="../ink/ink116.xml"/><Relationship Id="rId254" Type="http://schemas.openxmlformats.org/officeDocument/2006/relationships/image" Target="../media/image130.png"/><Relationship Id="rId28" Type="http://schemas.openxmlformats.org/officeDocument/2006/relationships/customXml" Target="../ink/ink13.xml"/><Relationship Id="rId49" Type="http://schemas.openxmlformats.org/officeDocument/2006/relationships/image" Target="../media/image28.png"/><Relationship Id="rId114" Type="http://schemas.openxmlformats.org/officeDocument/2006/relationships/customXml" Target="../ink/ink56.xml"/><Relationship Id="rId275" Type="http://schemas.openxmlformats.org/officeDocument/2006/relationships/customXml" Target="../ink/ink137.xml"/><Relationship Id="rId296" Type="http://schemas.openxmlformats.org/officeDocument/2006/relationships/image" Target="../media/image151.png"/><Relationship Id="rId300" Type="http://schemas.openxmlformats.org/officeDocument/2006/relationships/image" Target="../media/image153.png"/><Relationship Id="rId60" Type="http://schemas.openxmlformats.org/officeDocument/2006/relationships/customXml" Target="../ink/ink29.xml"/><Relationship Id="rId81" Type="http://schemas.openxmlformats.org/officeDocument/2006/relationships/image" Target="../media/image44.png"/><Relationship Id="rId135" Type="http://schemas.openxmlformats.org/officeDocument/2006/relationships/image" Target="../media/image71.png"/><Relationship Id="rId156" Type="http://schemas.openxmlformats.org/officeDocument/2006/relationships/customXml" Target="../ink/ink77.xml"/><Relationship Id="rId177" Type="http://schemas.openxmlformats.org/officeDocument/2006/relationships/image" Target="../media/image92.png"/><Relationship Id="rId198" Type="http://schemas.openxmlformats.org/officeDocument/2006/relationships/image" Target="../media/image102.png"/><Relationship Id="rId321" Type="http://schemas.openxmlformats.org/officeDocument/2006/relationships/customXml" Target="../ink/ink160.xml"/><Relationship Id="rId202" Type="http://schemas.openxmlformats.org/officeDocument/2006/relationships/image" Target="../media/image104.png"/><Relationship Id="rId223" Type="http://schemas.openxmlformats.org/officeDocument/2006/relationships/customXml" Target="../ink/ink111.xml"/><Relationship Id="rId244" Type="http://schemas.openxmlformats.org/officeDocument/2006/relationships/image" Target="../media/image125.png"/><Relationship Id="rId18" Type="http://schemas.openxmlformats.org/officeDocument/2006/relationships/customXml" Target="../ink/ink8.xml"/><Relationship Id="rId39" Type="http://schemas.openxmlformats.org/officeDocument/2006/relationships/image" Target="../media/image23.png"/><Relationship Id="rId265" Type="http://schemas.openxmlformats.org/officeDocument/2006/relationships/customXml" Target="../ink/ink132.xml"/><Relationship Id="rId286" Type="http://schemas.openxmlformats.org/officeDocument/2006/relationships/image" Target="../media/image146.png"/><Relationship Id="rId50" Type="http://schemas.openxmlformats.org/officeDocument/2006/relationships/customXml" Target="../ink/ink24.xml"/><Relationship Id="rId104" Type="http://schemas.openxmlformats.org/officeDocument/2006/relationships/customXml" Target="../ink/ink51.xml"/><Relationship Id="rId125" Type="http://schemas.openxmlformats.org/officeDocument/2006/relationships/image" Target="../media/image66.png"/><Relationship Id="rId146" Type="http://schemas.openxmlformats.org/officeDocument/2006/relationships/customXml" Target="../ink/ink72.xml"/><Relationship Id="rId167" Type="http://schemas.openxmlformats.org/officeDocument/2006/relationships/image" Target="../media/image87.png"/><Relationship Id="rId188" Type="http://schemas.openxmlformats.org/officeDocument/2006/relationships/image" Target="../media/image97.png"/><Relationship Id="rId311" Type="http://schemas.openxmlformats.org/officeDocument/2006/relationships/customXml" Target="../ink/ink155.xml"/><Relationship Id="rId71" Type="http://schemas.openxmlformats.org/officeDocument/2006/relationships/image" Target="../media/image39.png"/><Relationship Id="rId92" Type="http://schemas.openxmlformats.org/officeDocument/2006/relationships/customXml" Target="../ink/ink45.xml"/><Relationship Id="rId213" Type="http://schemas.openxmlformats.org/officeDocument/2006/relationships/customXml" Target="../ink/ink106.xml"/><Relationship Id="rId234" Type="http://schemas.openxmlformats.org/officeDocument/2006/relationships/image" Target="../media/image120.png"/><Relationship Id="rId2" Type="http://schemas.openxmlformats.org/officeDocument/2006/relationships/notesSlide" Target="../notesSlides/notesSlide4.xml"/><Relationship Id="rId29" Type="http://schemas.openxmlformats.org/officeDocument/2006/relationships/image" Target="../media/image18.png"/><Relationship Id="rId255" Type="http://schemas.openxmlformats.org/officeDocument/2006/relationships/customXml" Target="../ink/ink127.xml"/><Relationship Id="rId276" Type="http://schemas.openxmlformats.org/officeDocument/2006/relationships/image" Target="../media/image141.png"/><Relationship Id="rId297" Type="http://schemas.openxmlformats.org/officeDocument/2006/relationships/customXml" Target="../ink/ink148.xml"/><Relationship Id="rId40" Type="http://schemas.openxmlformats.org/officeDocument/2006/relationships/customXml" Target="../ink/ink19.xml"/><Relationship Id="rId115" Type="http://schemas.openxmlformats.org/officeDocument/2006/relationships/image" Target="../media/image61.png"/><Relationship Id="rId136" Type="http://schemas.openxmlformats.org/officeDocument/2006/relationships/customXml" Target="../ink/ink67.xml"/><Relationship Id="rId157" Type="http://schemas.openxmlformats.org/officeDocument/2006/relationships/image" Target="../media/image82.png"/><Relationship Id="rId178" Type="http://schemas.openxmlformats.org/officeDocument/2006/relationships/customXml" Target="../ink/ink88.xml"/><Relationship Id="rId301" Type="http://schemas.openxmlformats.org/officeDocument/2006/relationships/customXml" Target="../ink/ink150.xml"/><Relationship Id="rId322" Type="http://schemas.openxmlformats.org/officeDocument/2006/relationships/image" Target="../media/image164.png"/><Relationship Id="rId61" Type="http://schemas.openxmlformats.org/officeDocument/2006/relationships/image" Target="../media/image34.png"/><Relationship Id="rId82" Type="http://schemas.openxmlformats.org/officeDocument/2006/relationships/customXml" Target="../ink/ink40.xml"/><Relationship Id="rId199" Type="http://schemas.openxmlformats.org/officeDocument/2006/relationships/customXml" Target="../ink/ink99.xml"/><Relationship Id="rId203" Type="http://schemas.openxmlformats.org/officeDocument/2006/relationships/customXml" Target="../ink/ink101.xml"/><Relationship Id="rId19" Type="http://schemas.openxmlformats.org/officeDocument/2006/relationships/image" Target="../media/image13.png"/><Relationship Id="rId224" Type="http://schemas.openxmlformats.org/officeDocument/2006/relationships/image" Target="../media/image115.png"/><Relationship Id="rId245" Type="http://schemas.openxmlformats.org/officeDocument/2006/relationships/customXml" Target="../ink/ink122.xml"/><Relationship Id="rId266" Type="http://schemas.openxmlformats.org/officeDocument/2006/relationships/image" Target="../media/image136.png"/><Relationship Id="rId287" Type="http://schemas.openxmlformats.org/officeDocument/2006/relationships/customXml" Target="../ink/ink143.xml"/><Relationship Id="rId30" Type="http://schemas.openxmlformats.org/officeDocument/2006/relationships/customXml" Target="../ink/ink14.xml"/><Relationship Id="rId105" Type="http://schemas.openxmlformats.org/officeDocument/2006/relationships/image" Target="../media/image56.png"/><Relationship Id="rId126" Type="http://schemas.openxmlformats.org/officeDocument/2006/relationships/customXml" Target="../ink/ink62.xml"/><Relationship Id="rId147" Type="http://schemas.openxmlformats.org/officeDocument/2006/relationships/image" Target="../media/image77.png"/><Relationship Id="rId168" Type="http://schemas.openxmlformats.org/officeDocument/2006/relationships/customXml" Target="../ink/ink83.xml"/><Relationship Id="rId312" Type="http://schemas.openxmlformats.org/officeDocument/2006/relationships/image" Target="../media/image159.png"/><Relationship Id="rId51" Type="http://schemas.openxmlformats.org/officeDocument/2006/relationships/image" Target="../media/image29.png"/><Relationship Id="rId72" Type="http://schemas.openxmlformats.org/officeDocument/2006/relationships/customXml" Target="../ink/ink35.xml"/><Relationship Id="rId93" Type="http://schemas.openxmlformats.org/officeDocument/2006/relationships/image" Target="../media/image50.png"/><Relationship Id="rId189" Type="http://schemas.openxmlformats.org/officeDocument/2006/relationships/customXml" Target="../ink/ink94.xml"/><Relationship Id="rId3" Type="http://schemas.openxmlformats.org/officeDocument/2006/relationships/image" Target="../media/image5.png"/><Relationship Id="rId214" Type="http://schemas.openxmlformats.org/officeDocument/2006/relationships/image" Target="../media/image110.png"/><Relationship Id="rId235" Type="http://schemas.openxmlformats.org/officeDocument/2006/relationships/customXml" Target="../ink/ink117.xml"/><Relationship Id="rId256" Type="http://schemas.openxmlformats.org/officeDocument/2006/relationships/image" Target="../media/image131.png"/><Relationship Id="rId277" Type="http://schemas.openxmlformats.org/officeDocument/2006/relationships/customXml" Target="../ink/ink138.xml"/><Relationship Id="rId298" Type="http://schemas.openxmlformats.org/officeDocument/2006/relationships/image" Target="../media/image152.png"/><Relationship Id="rId116" Type="http://schemas.openxmlformats.org/officeDocument/2006/relationships/customXml" Target="../ink/ink57.xml"/><Relationship Id="rId137" Type="http://schemas.openxmlformats.org/officeDocument/2006/relationships/image" Target="../media/image72.png"/><Relationship Id="rId158" Type="http://schemas.openxmlformats.org/officeDocument/2006/relationships/customXml" Target="../ink/ink78.xml"/><Relationship Id="rId302" Type="http://schemas.openxmlformats.org/officeDocument/2006/relationships/image" Target="../media/image154.png"/><Relationship Id="rId323" Type="http://schemas.openxmlformats.org/officeDocument/2006/relationships/customXml" Target="../ink/ink161.xml"/><Relationship Id="rId20" Type="http://schemas.openxmlformats.org/officeDocument/2006/relationships/customXml" Target="../ink/ink9.xml"/><Relationship Id="rId41" Type="http://schemas.openxmlformats.org/officeDocument/2006/relationships/image" Target="../media/image24.png"/><Relationship Id="rId62" Type="http://schemas.openxmlformats.org/officeDocument/2006/relationships/customXml" Target="../ink/ink30.xml"/><Relationship Id="rId83" Type="http://schemas.openxmlformats.org/officeDocument/2006/relationships/image" Target="../media/image45.png"/><Relationship Id="rId179" Type="http://schemas.openxmlformats.org/officeDocument/2006/relationships/image" Target="../media/image93.png"/><Relationship Id="rId190" Type="http://schemas.openxmlformats.org/officeDocument/2006/relationships/image" Target="../media/image98.png"/><Relationship Id="rId204" Type="http://schemas.openxmlformats.org/officeDocument/2006/relationships/image" Target="../media/image105.png"/><Relationship Id="rId225" Type="http://schemas.openxmlformats.org/officeDocument/2006/relationships/customXml" Target="../ink/ink112.xml"/><Relationship Id="rId246" Type="http://schemas.openxmlformats.org/officeDocument/2006/relationships/image" Target="../media/image126.png"/><Relationship Id="rId267" Type="http://schemas.openxmlformats.org/officeDocument/2006/relationships/customXml" Target="../ink/ink133.xml"/><Relationship Id="rId288" Type="http://schemas.openxmlformats.org/officeDocument/2006/relationships/image" Target="../media/image147.png"/><Relationship Id="rId106" Type="http://schemas.openxmlformats.org/officeDocument/2006/relationships/customXml" Target="../ink/ink52.xml"/><Relationship Id="rId127" Type="http://schemas.openxmlformats.org/officeDocument/2006/relationships/image" Target="../media/image67.png"/><Relationship Id="rId313" Type="http://schemas.openxmlformats.org/officeDocument/2006/relationships/customXml" Target="../ink/ink156.xml"/><Relationship Id="rId10" Type="http://schemas.openxmlformats.org/officeDocument/2006/relationships/customXml" Target="../ink/ink4.xml"/><Relationship Id="rId31" Type="http://schemas.openxmlformats.org/officeDocument/2006/relationships/image" Target="../media/image19.png"/><Relationship Id="rId52" Type="http://schemas.openxmlformats.org/officeDocument/2006/relationships/customXml" Target="../ink/ink25.xml"/><Relationship Id="rId73" Type="http://schemas.openxmlformats.org/officeDocument/2006/relationships/image" Target="../media/image40.png"/><Relationship Id="rId94" Type="http://schemas.openxmlformats.org/officeDocument/2006/relationships/customXml" Target="../ink/ink46.xml"/><Relationship Id="rId148" Type="http://schemas.openxmlformats.org/officeDocument/2006/relationships/customXml" Target="../ink/ink73.xml"/><Relationship Id="rId169" Type="http://schemas.openxmlformats.org/officeDocument/2006/relationships/image" Target="../media/image88.png"/><Relationship Id="rId4" Type="http://schemas.openxmlformats.org/officeDocument/2006/relationships/customXml" Target="../ink/ink1.xml"/><Relationship Id="rId180" Type="http://schemas.openxmlformats.org/officeDocument/2006/relationships/customXml" Target="../ink/ink89.xml"/><Relationship Id="rId215" Type="http://schemas.openxmlformats.org/officeDocument/2006/relationships/customXml" Target="../ink/ink107.xml"/><Relationship Id="rId236" Type="http://schemas.openxmlformats.org/officeDocument/2006/relationships/image" Target="../media/image121.png"/><Relationship Id="rId257" Type="http://schemas.openxmlformats.org/officeDocument/2006/relationships/customXml" Target="../ink/ink128.xml"/><Relationship Id="rId278" Type="http://schemas.openxmlformats.org/officeDocument/2006/relationships/image" Target="../media/image142.png"/><Relationship Id="rId303" Type="http://schemas.openxmlformats.org/officeDocument/2006/relationships/customXml" Target="../ink/ink151.xml"/><Relationship Id="rId42" Type="http://schemas.openxmlformats.org/officeDocument/2006/relationships/customXml" Target="../ink/ink20.xml"/><Relationship Id="rId84" Type="http://schemas.openxmlformats.org/officeDocument/2006/relationships/customXml" Target="../ink/ink41.xml"/><Relationship Id="rId138" Type="http://schemas.openxmlformats.org/officeDocument/2006/relationships/customXml" Target="../ink/ink68.xml"/><Relationship Id="rId191" Type="http://schemas.openxmlformats.org/officeDocument/2006/relationships/customXml" Target="../ink/ink95.xml"/><Relationship Id="rId205" Type="http://schemas.openxmlformats.org/officeDocument/2006/relationships/customXml" Target="../ink/ink102.xml"/><Relationship Id="rId247" Type="http://schemas.openxmlformats.org/officeDocument/2006/relationships/customXml" Target="../ink/ink123.xml"/><Relationship Id="rId107" Type="http://schemas.openxmlformats.org/officeDocument/2006/relationships/image" Target="../media/image57.png"/><Relationship Id="rId289" Type="http://schemas.openxmlformats.org/officeDocument/2006/relationships/customXml" Target="../ink/ink144.xml"/><Relationship Id="rId11" Type="http://schemas.openxmlformats.org/officeDocument/2006/relationships/image" Target="../media/image9.png"/><Relationship Id="rId53" Type="http://schemas.openxmlformats.org/officeDocument/2006/relationships/image" Target="../media/image30.png"/><Relationship Id="rId149" Type="http://schemas.openxmlformats.org/officeDocument/2006/relationships/image" Target="../media/image78.png"/><Relationship Id="rId314" Type="http://schemas.openxmlformats.org/officeDocument/2006/relationships/image" Target="../media/image160.png"/><Relationship Id="rId95" Type="http://schemas.openxmlformats.org/officeDocument/2006/relationships/image" Target="../media/image51.png"/><Relationship Id="rId160" Type="http://schemas.openxmlformats.org/officeDocument/2006/relationships/customXml" Target="../ink/ink79.xml"/><Relationship Id="rId216" Type="http://schemas.openxmlformats.org/officeDocument/2006/relationships/image" Target="../media/image111.png"/><Relationship Id="rId258" Type="http://schemas.openxmlformats.org/officeDocument/2006/relationships/image" Target="../media/image132.png"/><Relationship Id="rId22" Type="http://schemas.openxmlformats.org/officeDocument/2006/relationships/customXml" Target="../ink/ink10.xml"/><Relationship Id="rId64" Type="http://schemas.openxmlformats.org/officeDocument/2006/relationships/customXml" Target="../ink/ink31.xml"/><Relationship Id="rId118" Type="http://schemas.openxmlformats.org/officeDocument/2006/relationships/customXml" Target="../ink/ink58.xml"/><Relationship Id="rId325" Type="http://schemas.openxmlformats.org/officeDocument/2006/relationships/customXml" Target="../ink/ink162.xml"/><Relationship Id="rId171" Type="http://schemas.openxmlformats.org/officeDocument/2006/relationships/image" Target="../media/image89.png"/><Relationship Id="rId227" Type="http://schemas.openxmlformats.org/officeDocument/2006/relationships/customXml" Target="../ink/ink113.xml"/><Relationship Id="rId269" Type="http://schemas.openxmlformats.org/officeDocument/2006/relationships/customXml" Target="../ink/ink134.xml"/><Relationship Id="rId33" Type="http://schemas.openxmlformats.org/officeDocument/2006/relationships/image" Target="../media/image20.png"/><Relationship Id="rId129" Type="http://schemas.openxmlformats.org/officeDocument/2006/relationships/image" Target="../media/image68.png"/><Relationship Id="rId280" Type="http://schemas.openxmlformats.org/officeDocument/2006/relationships/image" Target="../media/image143.png"/><Relationship Id="rId75" Type="http://schemas.openxmlformats.org/officeDocument/2006/relationships/image" Target="../media/image41.png"/><Relationship Id="rId140" Type="http://schemas.openxmlformats.org/officeDocument/2006/relationships/customXml" Target="../ink/ink69.xml"/><Relationship Id="rId182" Type="http://schemas.openxmlformats.org/officeDocument/2006/relationships/customXml" Target="../ink/ink90.xml"/><Relationship Id="rId6" Type="http://schemas.openxmlformats.org/officeDocument/2006/relationships/customXml" Target="../ink/ink2.xml"/><Relationship Id="rId238" Type="http://schemas.openxmlformats.org/officeDocument/2006/relationships/image" Target="../media/image122.png"/><Relationship Id="rId291" Type="http://schemas.openxmlformats.org/officeDocument/2006/relationships/customXml" Target="../ink/ink145.xml"/><Relationship Id="rId305" Type="http://schemas.openxmlformats.org/officeDocument/2006/relationships/customXml" Target="../ink/ink152.xml"/><Relationship Id="rId44" Type="http://schemas.openxmlformats.org/officeDocument/2006/relationships/customXml" Target="../ink/ink21.xml"/><Relationship Id="rId86" Type="http://schemas.openxmlformats.org/officeDocument/2006/relationships/customXml" Target="../ink/ink42.xml"/><Relationship Id="rId151" Type="http://schemas.openxmlformats.org/officeDocument/2006/relationships/image" Target="../media/image79.png"/><Relationship Id="rId193" Type="http://schemas.openxmlformats.org/officeDocument/2006/relationships/customXml" Target="../ink/ink96.xml"/><Relationship Id="rId207" Type="http://schemas.openxmlformats.org/officeDocument/2006/relationships/customXml" Target="../ink/ink103.xml"/><Relationship Id="rId249" Type="http://schemas.openxmlformats.org/officeDocument/2006/relationships/customXml" Target="../ink/ink124.xml"/><Relationship Id="rId13" Type="http://schemas.openxmlformats.org/officeDocument/2006/relationships/image" Target="../media/image10.png"/><Relationship Id="rId109" Type="http://schemas.openxmlformats.org/officeDocument/2006/relationships/image" Target="../media/image58.png"/><Relationship Id="rId260" Type="http://schemas.openxmlformats.org/officeDocument/2006/relationships/image" Target="../media/image133.png"/><Relationship Id="rId316" Type="http://schemas.openxmlformats.org/officeDocument/2006/relationships/image" Target="../media/image161.png"/><Relationship Id="rId55" Type="http://schemas.openxmlformats.org/officeDocument/2006/relationships/image" Target="../media/image31.png"/><Relationship Id="rId97" Type="http://schemas.openxmlformats.org/officeDocument/2006/relationships/image" Target="../media/image52.png"/><Relationship Id="rId120" Type="http://schemas.openxmlformats.org/officeDocument/2006/relationships/customXml" Target="../ink/ink59.xml"/></Relationships>
</file>

<file path=ppt/slides/_rels/slide6.xml.rels><?xml version="1.0" encoding="UTF-8" standalone="yes"?>
<Relationships xmlns="http://schemas.openxmlformats.org/package/2006/relationships"><Relationship Id="rId117" Type="http://schemas.openxmlformats.org/officeDocument/2006/relationships/image" Target="../media/image224.png"/><Relationship Id="rId299" Type="http://schemas.openxmlformats.org/officeDocument/2006/relationships/image" Target="../media/image315.png"/><Relationship Id="rId21" Type="http://schemas.openxmlformats.org/officeDocument/2006/relationships/image" Target="../media/image176.png"/><Relationship Id="rId63" Type="http://schemas.openxmlformats.org/officeDocument/2006/relationships/image" Target="../media/image197.png"/><Relationship Id="rId159" Type="http://schemas.openxmlformats.org/officeDocument/2006/relationships/image" Target="../media/image245.png"/><Relationship Id="rId170" Type="http://schemas.openxmlformats.org/officeDocument/2006/relationships/customXml" Target="../ink/ink247.xml"/><Relationship Id="rId226" Type="http://schemas.openxmlformats.org/officeDocument/2006/relationships/customXml" Target="../ink/ink275.xml"/><Relationship Id="rId268" Type="http://schemas.openxmlformats.org/officeDocument/2006/relationships/customXml" Target="../ink/ink296.xml"/><Relationship Id="rId32" Type="http://schemas.openxmlformats.org/officeDocument/2006/relationships/customXml" Target="../ink/ink178.xml"/><Relationship Id="rId74" Type="http://schemas.openxmlformats.org/officeDocument/2006/relationships/customXml" Target="../ink/ink199.xml"/><Relationship Id="rId128" Type="http://schemas.openxmlformats.org/officeDocument/2006/relationships/customXml" Target="../ink/ink226.xml"/><Relationship Id="rId5" Type="http://schemas.openxmlformats.org/officeDocument/2006/relationships/image" Target="../media/image168.png"/><Relationship Id="rId181" Type="http://schemas.openxmlformats.org/officeDocument/2006/relationships/image" Target="../media/image256.png"/><Relationship Id="rId237" Type="http://schemas.openxmlformats.org/officeDocument/2006/relationships/image" Target="../media/image284.png"/><Relationship Id="rId279" Type="http://schemas.openxmlformats.org/officeDocument/2006/relationships/image" Target="../media/image305.png"/><Relationship Id="rId43" Type="http://schemas.openxmlformats.org/officeDocument/2006/relationships/image" Target="../media/image187.png"/><Relationship Id="rId139" Type="http://schemas.openxmlformats.org/officeDocument/2006/relationships/image" Target="../media/image235.png"/><Relationship Id="rId290" Type="http://schemas.openxmlformats.org/officeDocument/2006/relationships/customXml" Target="../ink/ink307.xml"/><Relationship Id="rId304" Type="http://schemas.openxmlformats.org/officeDocument/2006/relationships/customXml" Target="../ink/ink314.xml"/><Relationship Id="rId85" Type="http://schemas.openxmlformats.org/officeDocument/2006/relationships/image" Target="../media/image208.png"/><Relationship Id="rId150" Type="http://schemas.openxmlformats.org/officeDocument/2006/relationships/customXml" Target="../ink/ink237.xml"/><Relationship Id="rId192" Type="http://schemas.openxmlformats.org/officeDocument/2006/relationships/customXml" Target="../ink/ink258.xml"/><Relationship Id="rId206" Type="http://schemas.openxmlformats.org/officeDocument/2006/relationships/customXml" Target="../ink/ink265.xml"/><Relationship Id="rId248" Type="http://schemas.openxmlformats.org/officeDocument/2006/relationships/customXml" Target="../ink/ink286.xml"/><Relationship Id="rId12" Type="http://schemas.openxmlformats.org/officeDocument/2006/relationships/customXml" Target="../ink/ink168.xml"/><Relationship Id="rId108" Type="http://schemas.openxmlformats.org/officeDocument/2006/relationships/customXml" Target="../ink/ink216.xml"/><Relationship Id="rId54" Type="http://schemas.openxmlformats.org/officeDocument/2006/relationships/customXml" Target="../ink/ink189.xml"/><Relationship Id="rId96" Type="http://schemas.openxmlformats.org/officeDocument/2006/relationships/customXml" Target="../ink/ink210.xml"/><Relationship Id="rId161" Type="http://schemas.openxmlformats.org/officeDocument/2006/relationships/image" Target="../media/image246.png"/><Relationship Id="rId217" Type="http://schemas.openxmlformats.org/officeDocument/2006/relationships/image" Target="../media/image274.png"/><Relationship Id="rId259" Type="http://schemas.openxmlformats.org/officeDocument/2006/relationships/image" Target="../media/image295.png"/><Relationship Id="rId23" Type="http://schemas.openxmlformats.org/officeDocument/2006/relationships/image" Target="../media/image177.png"/><Relationship Id="rId119" Type="http://schemas.openxmlformats.org/officeDocument/2006/relationships/image" Target="../media/image225.png"/><Relationship Id="rId270" Type="http://schemas.openxmlformats.org/officeDocument/2006/relationships/customXml" Target="../ink/ink297.xml"/><Relationship Id="rId65" Type="http://schemas.openxmlformats.org/officeDocument/2006/relationships/image" Target="../media/image198.png"/><Relationship Id="rId130" Type="http://schemas.openxmlformats.org/officeDocument/2006/relationships/customXml" Target="../ink/ink227.xml"/><Relationship Id="rId172" Type="http://schemas.openxmlformats.org/officeDocument/2006/relationships/customXml" Target="../ink/ink248.xml"/><Relationship Id="rId193" Type="http://schemas.openxmlformats.org/officeDocument/2006/relationships/image" Target="../media/image262.png"/><Relationship Id="rId207" Type="http://schemas.openxmlformats.org/officeDocument/2006/relationships/image" Target="../media/image269.png"/><Relationship Id="rId228" Type="http://schemas.openxmlformats.org/officeDocument/2006/relationships/customXml" Target="../ink/ink276.xml"/><Relationship Id="rId249" Type="http://schemas.openxmlformats.org/officeDocument/2006/relationships/image" Target="../media/image290.png"/><Relationship Id="rId13" Type="http://schemas.openxmlformats.org/officeDocument/2006/relationships/image" Target="../media/image172.png"/><Relationship Id="rId109" Type="http://schemas.openxmlformats.org/officeDocument/2006/relationships/image" Target="../media/image220.png"/><Relationship Id="rId260" Type="http://schemas.openxmlformats.org/officeDocument/2006/relationships/customXml" Target="../ink/ink292.xml"/><Relationship Id="rId281" Type="http://schemas.openxmlformats.org/officeDocument/2006/relationships/image" Target="../media/image306.png"/><Relationship Id="rId34" Type="http://schemas.openxmlformats.org/officeDocument/2006/relationships/customXml" Target="../ink/ink179.xml"/><Relationship Id="rId55" Type="http://schemas.openxmlformats.org/officeDocument/2006/relationships/image" Target="../media/image193.png"/><Relationship Id="rId76" Type="http://schemas.openxmlformats.org/officeDocument/2006/relationships/customXml" Target="../ink/ink200.xml"/><Relationship Id="rId97" Type="http://schemas.openxmlformats.org/officeDocument/2006/relationships/image" Target="../media/image214.png"/><Relationship Id="rId120" Type="http://schemas.openxmlformats.org/officeDocument/2006/relationships/customXml" Target="../ink/ink222.xml"/><Relationship Id="rId141" Type="http://schemas.openxmlformats.org/officeDocument/2006/relationships/image" Target="../media/image236.png"/><Relationship Id="rId7" Type="http://schemas.openxmlformats.org/officeDocument/2006/relationships/image" Target="../media/image169.png"/><Relationship Id="rId162" Type="http://schemas.openxmlformats.org/officeDocument/2006/relationships/customXml" Target="../ink/ink243.xml"/><Relationship Id="rId183" Type="http://schemas.openxmlformats.org/officeDocument/2006/relationships/image" Target="../media/image257.png"/><Relationship Id="rId218" Type="http://schemas.openxmlformats.org/officeDocument/2006/relationships/customXml" Target="../ink/ink271.xml"/><Relationship Id="rId239" Type="http://schemas.openxmlformats.org/officeDocument/2006/relationships/image" Target="../media/image285.png"/><Relationship Id="rId250" Type="http://schemas.openxmlformats.org/officeDocument/2006/relationships/customXml" Target="../ink/ink287.xml"/><Relationship Id="rId271" Type="http://schemas.openxmlformats.org/officeDocument/2006/relationships/image" Target="../media/image301.png"/><Relationship Id="rId292" Type="http://schemas.openxmlformats.org/officeDocument/2006/relationships/customXml" Target="../ink/ink308.xml"/><Relationship Id="rId306" Type="http://schemas.openxmlformats.org/officeDocument/2006/relationships/customXml" Target="../ink/ink315.xml"/><Relationship Id="rId24" Type="http://schemas.openxmlformats.org/officeDocument/2006/relationships/customXml" Target="../ink/ink174.xml"/><Relationship Id="rId45" Type="http://schemas.openxmlformats.org/officeDocument/2006/relationships/image" Target="../media/image188.png"/><Relationship Id="rId66" Type="http://schemas.openxmlformats.org/officeDocument/2006/relationships/customXml" Target="../ink/ink195.xml"/><Relationship Id="rId87" Type="http://schemas.openxmlformats.org/officeDocument/2006/relationships/image" Target="../media/image209.png"/><Relationship Id="rId110" Type="http://schemas.openxmlformats.org/officeDocument/2006/relationships/customXml" Target="../ink/ink217.xml"/><Relationship Id="rId131" Type="http://schemas.openxmlformats.org/officeDocument/2006/relationships/image" Target="../media/image231.png"/><Relationship Id="rId152" Type="http://schemas.openxmlformats.org/officeDocument/2006/relationships/customXml" Target="../ink/ink238.xml"/><Relationship Id="rId173" Type="http://schemas.openxmlformats.org/officeDocument/2006/relationships/image" Target="../media/image252.png"/><Relationship Id="rId194" Type="http://schemas.openxmlformats.org/officeDocument/2006/relationships/customXml" Target="../ink/ink259.xml"/><Relationship Id="rId208" Type="http://schemas.openxmlformats.org/officeDocument/2006/relationships/customXml" Target="../ink/ink266.xml"/><Relationship Id="rId229" Type="http://schemas.openxmlformats.org/officeDocument/2006/relationships/image" Target="../media/image280.png"/><Relationship Id="rId240" Type="http://schemas.openxmlformats.org/officeDocument/2006/relationships/customXml" Target="../ink/ink282.xml"/><Relationship Id="rId261" Type="http://schemas.openxmlformats.org/officeDocument/2006/relationships/image" Target="../media/image296.png"/><Relationship Id="rId14" Type="http://schemas.openxmlformats.org/officeDocument/2006/relationships/customXml" Target="../ink/ink169.xml"/><Relationship Id="rId35" Type="http://schemas.openxmlformats.org/officeDocument/2006/relationships/image" Target="../media/image183.png"/><Relationship Id="rId56" Type="http://schemas.openxmlformats.org/officeDocument/2006/relationships/customXml" Target="../ink/ink190.xml"/><Relationship Id="rId77" Type="http://schemas.openxmlformats.org/officeDocument/2006/relationships/image" Target="../media/image204.png"/><Relationship Id="rId100" Type="http://schemas.openxmlformats.org/officeDocument/2006/relationships/customXml" Target="../ink/ink212.xml"/><Relationship Id="rId282" Type="http://schemas.openxmlformats.org/officeDocument/2006/relationships/customXml" Target="../ink/ink303.xml"/><Relationship Id="rId8" Type="http://schemas.openxmlformats.org/officeDocument/2006/relationships/customXml" Target="../ink/ink166.xml"/><Relationship Id="rId98" Type="http://schemas.openxmlformats.org/officeDocument/2006/relationships/customXml" Target="../ink/ink211.xml"/><Relationship Id="rId121" Type="http://schemas.openxmlformats.org/officeDocument/2006/relationships/image" Target="../media/image226.png"/><Relationship Id="rId142" Type="http://schemas.openxmlformats.org/officeDocument/2006/relationships/customXml" Target="../ink/ink233.xml"/><Relationship Id="rId163" Type="http://schemas.openxmlformats.org/officeDocument/2006/relationships/image" Target="../media/image247.png"/><Relationship Id="rId184" Type="http://schemas.openxmlformats.org/officeDocument/2006/relationships/customXml" Target="../ink/ink254.xml"/><Relationship Id="rId219" Type="http://schemas.openxmlformats.org/officeDocument/2006/relationships/image" Target="../media/image275.png"/><Relationship Id="rId230" Type="http://schemas.openxmlformats.org/officeDocument/2006/relationships/customXml" Target="../ink/ink277.xml"/><Relationship Id="rId251" Type="http://schemas.openxmlformats.org/officeDocument/2006/relationships/image" Target="../media/image291.png"/><Relationship Id="rId25" Type="http://schemas.openxmlformats.org/officeDocument/2006/relationships/image" Target="../media/image178.png"/><Relationship Id="rId46" Type="http://schemas.openxmlformats.org/officeDocument/2006/relationships/customXml" Target="../ink/ink185.xml"/><Relationship Id="rId67" Type="http://schemas.openxmlformats.org/officeDocument/2006/relationships/image" Target="../media/image199.png"/><Relationship Id="rId272" Type="http://schemas.openxmlformats.org/officeDocument/2006/relationships/customXml" Target="../ink/ink298.xml"/><Relationship Id="rId293" Type="http://schemas.openxmlformats.org/officeDocument/2006/relationships/image" Target="../media/image312.png"/><Relationship Id="rId307" Type="http://schemas.openxmlformats.org/officeDocument/2006/relationships/image" Target="../media/image319.png"/><Relationship Id="rId88" Type="http://schemas.openxmlformats.org/officeDocument/2006/relationships/customXml" Target="../ink/ink206.xml"/><Relationship Id="rId111" Type="http://schemas.openxmlformats.org/officeDocument/2006/relationships/image" Target="../media/image221.png"/><Relationship Id="rId132" Type="http://schemas.openxmlformats.org/officeDocument/2006/relationships/customXml" Target="../ink/ink228.xml"/><Relationship Id="rId153" Type="http://schemas.openxmlformats.org/officeDocument/2006/relationships/image" Target="../media/image242.png"/><Relationship Id="rId174" Type="http://schemas.openxmlformats.org/officeDocument/2006/relationships/customXml" Target="../ink/ink249.xml"/><Relationship Id="rId195" Type="http://schemas.openxmlformats.org/officeDocument/2006/relationships/image" Target="../media/image263.png"/><Relationship Id="rId209" Type="http://schemas.openxmlformats.org/officeDocument/2006/relationships/image" Target="../media/image270.png"/><Relationship Id="rId220" Type="http://schemas.openxmlformats.org/officeDocument/2006/relationships/customXml" Target="../ink/ink272.xml"/><Relationship Id="rId241" Type="http://schemas.openxmlformats.org/officeDocument/2006/relationships/image" Target="../media/image286.png"/><Relationship Id="rId15" Type="http://schemas.openxmlformats.org/officeDocument/2006/relationships/image" Target="../media/image173.png"/><Relationship Id="rId36" Type="http://schemas.openxmlformats.org/officeDocument/2006/relationships/customXml" Target="../ink/ink180.xml"/><Relationship Id="rId57" Type="http://schemas.openxmlformats.org/officeDocument/2006/relationships/image" Target="../media/image194.png"/><Relationship Id="rId262" Type="http://schemas.openxmlformats.org/officeDocument/2006/relationships/customXml" Target="../ink/ink293.xml"/><Relationship Id="rId283" Type="http://schemas.openxmlformats.org/officeDocument/2006/relationships/image" Target="../media/image307.png"/><Relationship Id="rId78" Type="http://schemas.openxmlformats.org/officeDocument/2006/relationships/customXml" Target="../ink/ink201.xml"/><Relationship Id="rId99" Type="http://schemas.openxmlformats.org/officeDocument/2006/relationships/image" Target="../media/image215.png"/><Relationship Id="rId101" Type="http://schemas.openxmlformats.org/officeDocument/2006/relationships/image" Target="../media/image216.png"/><Relationship Id="rId122" Type="http://schemas.openxmlformats.org/officeDocument/2006/relationships/customXml" Target="../ink/ink223.xml"/><Relationship Id="rId143" Type="http://schemas.openxmlformats.org/officeDocument/2006/relationships/image" Target="../media/image237.png"/><Relationship Id="rId164" Type="http://schemas.openxmlformats.org/officeDocument/2006/relationships/customXml" Target="../ink/ink244.xml"/><Relationship Id="rId185" Type="http://schemas.openxmlformats.org/officeDocument/2006/relationships/image" Target="../media/image258.png"/><Relationship Id="rId9" Type="http://schemas.openxmlformats.org/officeDocument/2006/relationships/image" Target="../media/image170.png"/><Relationship Id="rId210" Type="http://schemas.openxmlformats.org/officeDocument/2006/relationships/customXml" Target="../ink/ink267.xml"/><Relationship Id="rId26" Type="http://schemas.openxmlformats.org/officeDocument/2006/relationships/customXml" Target="../ink/ink175.xml"/><Relationship Id="rId231" Type="http://schemas.openxmlformats.org/officeDocument/2006/relationships/image" Target="../media/image281.png"/><Relationship Id="rId252" Type="http://schemas.openxmlformats.org/officeDocument/2006/relationships/customXml" Target="../ink/ink288.xml"/><Relationship Id="rId273" Type="http://schemas.openxmlformats.org/officeDocument/2006/relationships/image" Target="../media/image302.png"/><Relationship Id="rId294" Type="http://schemas.openxmlformats.org/officeDocument/2006/relationships/customXml" Target="../ink/ink309.xml"/><Relationship Id="rId308" Type="http://schemas.openxmlformats.org/officeDocument/2006/relationships/customXml" Target="../ink/ink316.xml"/><Relationship Id="rId47" Type="http://schemas.openxmlformats.org/officeDocument/2006/relationships/image" Target="../media/image189.png"/><Relationship Id="rId68" Type="http://schemas.openxmlformats.org/officeDocument/2006/relationships/customXml" Target="../ink/ink196.xml"/><Relationship Id="rId89" Type="http://schemas.openxmlformats.org/officeDocument/2006/relationships/image" Target="../media/image210.png"/><Relationship Id="rId112" Type="http://schemas.openxmlformats.org/officeDocument/2006/relationships/customXml" Target="../ink/ink218.xml"/><Relationship Id="rId133" Type="http://schemas.openxmlformats.org/officeDocument/2006/relationships/image" Target="../media/image232.png"/><Relationship Id="rId154" Type="http://schemas.openxmlformats.org/officeDocument/2006/relationships/customXml" Target="../ink/ink239.xml"/><Relationship Id="rId175" Type="http://schemas.openxmlformats.org/officeDocument/2006/relationships/image" Target="../media/image253.png"/><Relationship Id="rId196" Type="http://schemas.openxmlformats.org/officeDocument/2006/relationships/customXml" Target="../ink/ink260.xml"/><Relationship Id="rId200" Type="http://schemas.openxmlformats.org/officeDocument/2006/relationships/customXml" Target="../ink/ink262.xml"/><Relationship Id="rId16" Type="http://schemas.openxmlformats.org/officeDocument/2006/relationships/customXml" Target="../ink/ink170.xml"/><Relationship Id="rId221" Type="http://schemas.openxmlformats.org/officeDocument/2006/relationships/image" Target="../media/image276.png"/><Relationship Id="rId242" Type="http://schemas.openxmlformats.org/officeDocument/2006/relationships/customXml" Target="../ink/ink283.xml"/><Relationship Id="rId263" Type="http://schemas.openxmlformats.org/officeDocument/2006/relationships/image" Target="../media/image297.png"/><Relationship Id="rId284" Type="http://schemas.openxmlformats.org/officeDocument/2006/relationships/customXml" Target="../ink/ink304.xml"/><Relationship Id="rId37" Type="http://schemas.openxmlformats.org/officeDocument/2006/relationships/image" Target="../media/image184.png"/><Relationship Id="rId58" Type="http://schemas.openxmlformats.org/officeDocument/2006/relationships/customXml" Target="../ink/ink191.xml"/><Relationship Id="rId79" Type="http://schemas.openxmlformats.org/officeDocument/2006/relationships/image" Target="../media/image205.png"/><Relationship Id="rId102" Type="http://schemas.openxmlformats.org/officeDocument/2006/relationships/customXml" Target="../ink/ink213.xml"/><Relationship Id="rId123" Type="http://schemas.openxmlformats.org/officeDocument/2006/relationships/image" Target="../media/image227.png"/><Relationship Id="rId144" Type="http://schemas.openxmlformats.org/officeDocument/2006/relationships/customXml" Target="../ink/ink234.xml"/><Relationship Id="rId90" Type="http://schemas.openxmlformats.org/officeDocument/2006/relationships/customXml" Target="../ink/ink207.xml"/><Relationship Id="rId165" Type="http://schemas.openxmlformats.org/officeDocument/2006/relationships/image" Target="../media/image248.png"/><Relationship Id="rId186" Type="http://schemas.openxmlformats.org/officeDocument/2006/relationships/customXml" Target="../ink/ink255.xml"/><Relationship Id="rId211" Type="http://schemas.openxmlformats.org/officeDocument/2006/relationships/image" Target="../media/image271.png"/><Relationship Id="rId232" Type="http://schemas.openxmlformats.org/officeDocument/2006/relationships/customXml" Target="../ink/ink278.xml"/><Relationship Id="rId253" Type="http://schemas.openxmlformats.org/officeDocument/2006/relationships/image" Target="../media/image292.png"/><Relationship Id="rId274" Type="http://schemas.openxmlformats.org/officeDocument/2006/relationships/customXml" Target="../ink/ink299.xml"/><Relationship Id="rId295" Type="http://schemas.openxmlformats.org/officeDocument/2006/relationships/image" Target="../media/image313.png"/><Relationship Id="rId309" Type="http://schemas.openxmlformats.org/officeDocument/2006/relationships/image" Target="../media/image320.png"/><Relationship Id="rId27" Type="http://schemas.openxmlformats.org/officeDocument/2006/relationships/image" Target="../media/image179.png"/><Relationship Id="rId48" Type="http://schemas.openxmlformats.org/officeDocument/2006/relationships/customXml" Target="../ink/ink186.xml"/><Relationship Id="rId69" Type="http://schemas.openxmlformats.org/officeDocument/2006/relationships/image" Target="../media/image200.png"/><Relationship Id="rId113" Type="http://schemas.openxmlformats.org/officeDocument/2006/relationships/image" Target="../media/image222.png"/><Relationship Id="rId134" Type="http://schemas.openxmlformats.org/officeDocument/2006/relationships/customXml" Target="../ink/ink229.xml"/><Relationship Id="rId80" Type="http://schemas.openxmlformats.org/officeDocument/2006/relationships/customXml" Target="../ink/ink202.xml"/><Relationship Id="rId155" Type="http://schemas.openxmlformats.org/officeDocument/2006/relationships/image" Target="../media/image243.png"/><Relationship Id="rId176" Type="http://schemas.openxmlformats.org/officeDocument/2006/relationships/customXml" Target="../ink/ink250.xml"/><Relationship Id="rId197" Type="http://schemas.openxmlformats.org/officeDocument/2006/relationships/image" Target="../media/image264.png"/><Relationship Id="rId201" Type="http://schemas.openxmlformats.org/officeDocument/2006/relationships/image" Target="../media/image266.png"/><Relationship Id="rId222" Type="http://schemas.openxmlformats.org/officeDocument/2006/relationships/customXml" Target="../ink/ink273.xml"/><Relationship Id="rId243" Type="http://schemas.openxmlformats.org/officeDocument/2006/relationships/image" Target="../media/image287.png"/><Relationship Id="rId264" Type="http://schemas.openxmlformats.org/officeDocument/2006/relationships/customXml" Target="../ink/ink294.xml"/><Relationship Id="rId285" Type="http://schemas.openxmlformats.org/officeDocument/2006/relationships/image" Target="../media/image308.png"/><Relationship Id="rId17" Type="http://schemas.openxmlformats.org/officeDocument/2006/relationships/image" Target="../media/image174.png"/><Relationship Id="rId38" Type="http://schemas.openxmlformats.org/officeDocument/2006/relationships/customXml" Target="../ink/ink181.xml"/><Relationship Id="rId59" Type="http://schemas.openxmlformats.org/officeDocument/2006/relationships/image" Target="../media/image195.png"/><Relationship Id="rId103" Type="http://schemas.openxmlformats.org/officeDocument/2006/relationships/image" Target="../media/image217.png"/><Relationship Id="rId124" Type="http://schemas.openxmlformats.org/officeDocument/2006/relationships/customXml" Target="../ink/ink224.xml"/><Relationship Id="rId310" Type="http://schemas.openxmlformats.org/officeDocument/2006/relationships/customXml" Target="../ink/ink317.xml"/><Relationship Id="rId70" Type="http://schemas.openxmlformats.org/officeDocument/2006/relationships/customXml" Target="../ink/ink197.xml"/><Relationship Id="rId91" Type="http://schemas.openxmlformats.org/officeDocument/2006/relationships/image" Target="../media/image211.png"/><Relationship Id="rId145" Type="http://schemas.openxmlformats.org/officeDocument/2006/relationships/image" Target="../media/image238.png"/><Relationship Id="rId166" Type="http://schemas.openxmlformats.org/officeDocument/2006/relationships/customXml" Target="../ink/ink245.xml"/><Relationship Id="rId187" Type="http://schemas.openxmlformats.org/officeDocument/2006/relationships/image" Target="../media/image259.png"/><Relationship Id="rId1" Type="http://schemas.openxmlformats.org/officeDocument/2006/relationships/slideLayout" Target="../slideLayouts/slideLayout45.xml"/><Relationship Id="rId212" Type="http://schemas.openxmlformats.org/officeDocument/2006/relationships/customXml" Target="../ink/ink268.xml"/><Relationship Id="rId233" Type="http://schemas.openxmlformats.org/officeDocument/2006/relationships/image" Target="../media/image282.png"/><Relationship Id="rId254" Type="http://schemas.openxmlformats.org/officeDocument/2006/relationships/customXml" Target="../ink/ink289.xml"/><Relationship Id="rId28" Type="http://schemas.openxmlformats.org/officeDocument/2006/relationships/customXml" Target="../ink/ink176.xml"/><Relationship Id="rId49" Type="http://schemas.openxmlformats.org/officeDocument/2006/relationships/image" Target="../media/image190.png"/><Relationship Id="rId114" Type="http://schemas.openxmlformats.org/officeDocument/2006/relationships/customXml" Target="../ink/ink219.xml"/><Relationship Id="rId275" Type="http://schemas.openxmlformats.org/officeDocument/2006/relationships/image" Target="../media/image303.png"/><Relationship Id="rId296" Type="http://schemas.openxmlformats.org/officeDocument/2006/relationships/customXml" Target="../ink/ink310.xml"/><Relationship Id="rId300" Type="http://schemas.openxmlformats.org/officeDocument/2006/relationships/customXml" Target="../ink/ink312.xml"/><Relationship Id="rId60" Type="http://schemas.openxmlformats.org/officeDocument/2006/relationships/customXml" Target="../ink/ink192.xml"/><Relationship Id="rId81" Type="http://schemas.openxmlformats.org/officeDocument/2006/relationships/image" Target="../media/image206.png"/><Relationship Id="rId135" Type="http://schemas.openxmlformats.org/officeDocument/2006/relationships/image" Target="../media/image233.png"/><Relationship Id="rId156" Type="http://schemas.openxmlformats.org/officeDocument/2006/relationships/customXml" Target="../ink/ink240.xml"/><Relationship Id="rId177" Type="http://schemas.openxmlformats.org/officeDocument/2006/relationships/image" Target="../media/image254.png"/><Relationship Id="rId198" Type="http://schemas.openxmlformats.org/officeDocument/2006/relationships/customXml" Target="../ink/ink261.xml"/><Relationship Id="rId202" Type="http://schemas.openxmlformats.org/officeDocument/2006/relationships/customXml" Target="../ink/ink263.xml"/><Relationship Id="rId223" Type="http://schemas.openxmlformats.org/officeDocument/2006/relationships/image" Target="../media/image277.png"/><Relationship Id="rId244" Type="http://schemas.openxmlformats.org/officeDocument/2006/relationships/customXml" Target="../ink/ink284.xml"/><Relationship Id="rId18" Type="http://schemas.openxmlformats.org/officeDocument/2006/relationships/customXml" Target="../ink/ink171.xml"/><Relationship Id="rId39" Type="http://schemas.openxmlformats.org/officeDocument/2006/relationships/image" Target="../media/image185.png"/><Relationship Id="rId265" Type="http://schemas.openxmlformats.org/officeDocument/2006/relationships/image" Target="../media/image298.png"/><Relationship Id="rId286" Type="http://schemas.openxmlformats.org/officeDocument/2006/relationships/customXml" Target="../ink/ink305.xml"/><Relationship Id="rId50" Type="http://schemas.openxmlformats.org/officeDocument/2006/relationships/customXml" Target="../ink/ink187.xml"/><Relationship Id="rId104" Type="http://schemas.openxmlformats.org/officeDocument/2006/relationships/customXml" Target="../ink/ink214.xml"/><Relationship Id="rId125" Type="http://schemas.openxmlformats.org/officeDocument/2006/relationships/image" Target="../media/image228.png"/><Relationship Id="rId146" Type="http://schemas.openxmlformats.org/officeDocument/2006/relationships/customXml" Target="../ink/ink235.xml"/><Relationship Id="rId167" Type="http://schemas.openxmlformats.org/officeDocument/2006/relationships/image" Target="../media/image249.png"/><Relationship Id="rId188" Type="http://schemas.openxmlformats.org/officeDocument/2006/relationships/customXml" Target="../ink/ink256.xml"/><Relationship Id="rId311" Type="http://schemas.openxmlformats.org/officeDocument/2006/relationships/image" Target="../media/image321.png"/><Relationship Id="rId71" Type="http://schemas.openxmlformats.org/officeDocument/2006/relationships/image" Target="../media/image201.png"/><Relationship Id="rId92" Type="http://schemas.openxmlformats.org/officeDocument/2006/relationships/customXml" Target="../ink/ink208.xml"/><Relationship Id="rId213" Type="http://schemas.openxmlformats.org/officeDocument/2006/relationships/image" Target="../media/image272.png"/><Relationship Id="rId234" Type="http://schemas.openxmlformats.org/officeDocument/2006/relationships/customXml" Target="../ink/ink279.xml"/><Relationship Id="rId2" Type="http://schemas.openxmlformats.org/officeDocument/2006/relationships/notesSlide" Target="../notesSlides/notesSlide5.xml"/><Relationship Id="rId29" Type="http://schemas.openxmlformats.org/officeDocument/2006/relationships/image" Target="../media/image180.png"/><Relationship Id="rId255" Type="http://schemas.openxmlformats.org/officeDocument/2006/relationships/image" Target="../media/image293.png"/><Relationship Id="rId276" Type="http://schemas.openxmlformats.org/officeDocument/2006/relationships/customXml" Target="../ink/ink300.xml"/><Relationship Id="rId297" Type="http://schemas.openxmlformats.org/officeDocument/2006/relationships/image" Target="../media/image314.png"/><Relationship Id="rId40" Type="http://schemas.openxmlformats.org/officeDocument/2006/relationships/customXml" Target="../ink/ink182.xml"/><Relationship Id="rId115" Type="http://schemas.openxmlformats.org/officeDocument/2006/relationships/image" Target="../media/image223.png"/><Relationship Id="rId136" Type="http://schemas.openxmlformats.org/officeDocument/2006/relationships/customXml" Target="../ink/ink230.xml"/><Relationship Id="rId157" Type="http://schemas.openxmlformats.org/officeDocument/2006/relationships/image" Target="../media/image244.png"/><Relationship Id="rId178" Type="http://schemas.openxmlformats.org/officeDocument/2006/relationships/customXml" Target="../ink/ink251.xml"/><Relationship Id="rId301" Type="http://schemas.openxmlformats.org/officeDocument/2006/relationships/image" Target="../media/image316.png"/><Relationship Id="rId61" Type="http://schemas.openxmlformats.org/officeDocument/2006/relationships/image" Target="../media/image196.png"/><Relationship Id="rId82" Type="http://schemas.openxmlformats.org/officeDocument/2006/relationships/customXml" Target="../ink/ink203.xml"/><Relationship Id="rId199" Type="http://schemas.openxmlformats.org/officeDocument/2006/relationships/image" Target="../media/image265.png"/><Relationship Id="rId203" Type="http://schemas.openxmlformats.org/officeDocument/2006/relationships/image" Target="../media/image267.png"/><Relationship Id="rId19" Type="http://schemas.openxmlformats.org/officeDocument/2006/relationships/image" Target="../media/image175.png"/><Relationship Id="rId224" Type="http://schemas.openxmlformats.org/officeDocument/2006/relationships/customXml" Target="../ink/ink274.xml"/><Relationship Id="rId245" Type="http://schemas.openxmlformats.org/officeDocument/2006/relationships/image" Target="../media/image288.png"/><Relationship Id="rId266" Type="http://schemas.openxmlformats.org/officeDocument/2006/relationships/customXml" Target="../ink/ink295.xml"/><Relationship Id="rId287" Type="http://schemas.openxmlformats.org/officeDocument/2006/relationships/image" Target="../media/image309.png"/><Relationship Id="rId30" Type="http://schemas.openxmlformats.org/officeDocument/2006/relationships/customXml" Target="../ink/ink177.xml"/><Relationship Id="rId105" Type="http://schemas.openxmlformats.org/officeDocument/2006/relationships/image" Target="../media/image218.png"/><Relationship Id="rId126" Type="http://schemas.openxmlformats.org/officeDocument/2006/relationships/customXml" Target="../ink/ink225.xml"/><Relationship Id="rId147" Type="http://schemas.openxmlformats.org/officeDocument/2006/relationships/image" Target="../media/image239.png"/><Relationship Id="rId168" Type="http://schemas.openxmlformats.org/officeDocument/2006/relationships/customXml" Target="../ink/ink246.xml"/><Relationship Id="rId312" Type="http://schemas.openxmlformats.org/officeDocument/2006/relationships/customXml" Target="../ink/ink318.xml"/><Relationship Id="rId51" Type="http://schemas.openxmlformats.org/officeDocument/2006/relationships/image" Target="../media/image191.png"/><Relationship Id="rId72" Type="http://schemas.openxmlformats.org/officeDocument/2006/relationships/customXml" Target="../ink/ink198.xml"/><Relationship Id="rId93" Type="http://schemas.openxmlformats.org/officeDocument/2006/relationships/image" Target="../media/image212.png"/><Relationship Id="rId189" Type="http://schemas.openxmlformats.org/officeDocument/2006/relationships/image" Target="../media/image260.png"/><Relationship Id="rId3" Type="http://schemas.openxmlformats.org/officeDocument/2006/relationships/image" Target="../media/image5.png"/><Relationship Id="rId214" Type="http://schemas.openxmlformats.org/officeDocument/2006/relationships/customXml" Target="../ink/ink269.xml"/><Relationship Id="rId235" Type="http://schemas.openxmlformats.org/officeDocument/2006/relationships/image" Target="../media/image283.png"/><Relationship Id="rId256" Type="http://schemas.openxmlformats.org/officeDocument/2006/relationships/customXml" Target="../ink/ink290.xml"/><Relationship Id="rId277" Type="http://schemas.openxmlformats.org/officeDocument/2006/relationships/image" Target="../media/image304.png"/><Relationship Id="rId298" Type="http://schemas.openxmlformats.org/officeDocument/2006/relationships/customXml" Target="../ink/ink311.xml"/><Relationship Id="rId116" Type="http://schemas.openxmlformats.org/officeDocument/2006/relationships/customXml" Target="../ink/ink220.xml"/><Relationship Id="rId137" Type="http://schemas.openxmlformats.org/officeDocument/2006/relationships/image" Target="../media/image234.png"/><Relationship Id="rId158" Type="http://schemas.openxmlformats.org/officeDocument/2006/relationships/customXml" Target="../ink/ink241.xml"/><Relationship Id="rId302" Type="http://schemas.openxmlformats.org/officeDocument/2006/relationships/customXml" Target="../ink/ink313.xml"/><Relationship Id="rId20" Type="http://schemas.openxmlformats.org/officeDocument/2006/relationships/customXml" Target="../ink/ink172.xml"/><Relationship Id="rId41" Type="http://schemas.openxmlformats.org/officeDocument/2006/relationships/image" Target="../media/image186.png"/><Relationship Id="rId62" Type="http://schemas.openxmlformats.org/officeDocument/2006/relationships/customXml" Target="../ink/ink193.xml"/><Relationship Id="rId83" Type="http://schemas.openxmlformats.org/officeDocument/2006/relationships/image" Target="../media/image207.png"/><Relationship Id="rId179" Type="http://schemas.openxmlformats.org/officeDocument/2006/relationships/image" Target="../media/image255.png"/><Relationship Id="rId190" Type="http://schemas.openxmlformats.org/officeDocument/2006/relationships/customXml" Target="../ink/ink257.xml"/><Relationship Id="rId204" Type="http://schemas.openxmlformats.org/officeDocument/2006/relationships/customXml" Target="../ink/ink264.xml"/><Relationship Id="rId225" Type="http://schemas.openxmlformats.org/officeDocument/2006/relationships/image" Target="../media/image278.png"/><Relationship Id="rId246" Type="http://schemas.openxmlformats.org/officeDocument/2006/relationships/customXml" Target="../ink/ink285.xml"/><Relationship Id="rId267" Type="http://schemas.openxmlformats.org/officeDocument/2006/relationships/image" Target="../media/image299.png"/><Relationship Id="rId288" Type="http://schemas.openxmlformats.org/officeDocument/2006/relationships/customXml" Target="../ink/ink306.xml"/><Relationship Id="rId106" Type="http://schemas.openxmlformats.org/officeDocument/2006/relationships/customXml" Target="../ink/ink215.xml"/><Relationship Id="rId127" Type="http://schemas.openxmlformats.org/officeDocument/2006/relationships/image" Target="../media/image229.png"/><Relationship Id="rId313" Type="http://schemas.openxmlformats.org/officeDocument/2006/relationships/image" Target="../media/image322.png"/><Relationship Id="rId10" Type="http://schemas.openxmlformats.org/officeDocument/2006/relationships/customXml" Target="../ink/ink167.xml"/><Relationship Id="rId31" Type="http://schemas.openxmlformats.org/officeDocument/2006/relationships/image" Target="../media/image181.png"/><Relationship Id="rId52" Type="http://schemas.openxmlformats.org/officeDocument/2006/relationships/customXml" Target="../ink/ink188.xml"/><Relationship Id="rId73" Type="http://schemas.openxmlformats.org/officeDocument/2006/relationships/image" Target="../media/image202.png"/><Relationship Id="rId94" Type="http://schemas.openxmlformats.org/officeDocument/2006/relationships/customXml" Target="../ink/ink209.xml"/><Relationship Id="rId148" Type="http://schemas.openxmlformats.org/officeDocument/2006/relationships/customXml" Target="../ink/ink236.xml"/><Relationship Id="rId169" Type="http://schemas.openxmlformats.org/officeDocument/2006/relationships/image" Target="../media/image250.png"/><Relationship Id="rId4" Type="http://schemas.openxmlformats.org/officeDocument/2006/relationships/customXml" Target="../ink/ink164.xml"/><Relationship Id="rId180" Type="http://schemas.openxmlformats.org/officeDocument/2006/relationships/customXml" Target="../ink/ink252.xml"/><Relationship Id="rId215" Type="http://schemas.openxmlformats.org/officeDocument/2006/relationships/image" Target="../media/image273.png"/><Relationship Id="rId236" Type="http://schemas.openxmlformats.org/officeDocument/2006/relationships/customXml" Target="../ink/ink280.xml"/><Relationship Id="rId257" Type="http://schemas.openxmlformats.org/officeDocument/2006/relationships/image" Target="../media/image294.png"/><Relationship Id="rId278" Type="http://schemas.openxmlformats.org/officeDocument/2006/relationships/customXml" Target="../ink/ink301.xml"/><Relationship Id="rId303" Type="http://schemas.openxmlformats.org/officeDocument/2006/relationships/image" Target="../media/image317.png"/><Relationship Id="rId42" Type="http://schemas.openxmlformats.org/officeDocument/2006/relationships/customXml" Target="../ink/ink183.xml"/><Relationship Id="rId84" Type="http://schemas.openxmlformats.org/officeDocument/2006/relationships/customXml" Target="../ink/ink204.xml"/><Relationship Id="rId138" Type="http://schemas.openxmlformats.org/officeDocument/2006/relationships/customXml" Target="../ink/ink231.xml"/><Relationship Id="rId191" Type="http://schemas.openxmlformats.org/officeDocument/2006/relationships/image" Target="../media/image261.png"/><Relationship Id="rId205" Type="http://schemas.openxmlformats.org/officeDocument/2006/relationships/image" Target="../media/image268.png"/><Relationship Id="rId247" Type="http://schemas.openxmlformats.org/officeDocument/2006/relationships/image" Target="../media/image289.png"/><Relationship Id="rId107" Type="http://schemas.openxmlformats.org/officeDocument/2006/relationships/image" Target="../media/image219.png"/><Relationship Id="rId289" Type="http://schemas.openxmlformats.org/officeDocument/2006/relationships/image" Target="../media/image310.png"/><Relationship Id="rId11" Type="http://schemas.openxmlformats.org/officeDocument/2006/relationships/image" Target="../media/image171.png"/><Relationship Id="rId53" Type="http://schemas.openxmlformats.org/officeDocument/2006/relationships/image" Target="../media/image192.png"/><Relationship Id="rId149" Type="http://schemas.openxmlformats.org/officeDocument/2006/relationships/image" Target="../media/image240.png"/><Relationship Id="rId95" Type="http://schemas.openxmlformats.org/officeDocument/2006/relationships/image" Target="../media/image213.png"/><Relationship Id="rId160" Type="http://schemas.openxmlformats.org/officeDocument/2006/relationships/customXml" Target="../ink/ink242.xml"/><Relationship Id="rId216" Type="http://schemas.openxmlformats.org/officeDocument/2006/relationships/customXml" Target="../ink/ink270.xml"/><Relationship Id="rId258" Type="http://schemas.openxmlformats.org/officeDocument/2006/relationships/customXml" Target="../ink/ink291.xml"/><Relationship Id="rId22" Type="http://schemas.openxmlformats.org/officeDocument/2006/relationships/customXml" Target="../ink/ink173.xml"/><Relationship Id="rId64" Type="http://schemas.openxmlformats.org/officeDocument/2006/relationships/customXml" Target="../ink/ink194.xml"/><Relationship Id="rId118" Type="http://schemas.openxmlformats.org/officeDocument/2006/relationships/customXml" Target="../ink/ink221.xml"/><Relationship Id="rId171" Type="http://schemas.openxmlformats.org/officeDocument/2006/relationships/image" Target="../media/image251.png"/><Relationship Id="rId227" Type="http://schemas.openxmlformats.org/officeDocument/2006/relationships/image" Target="../media/image279.png"/><Relationship Id="rId269" Type="http://schemas.openxmlformats.org/officeDocument/2006/relationships/image" Target="../media/image300.png"/><Relationship Id="rId33" Type="http://schemas.openxmlformats.org/officeDocument/2006/relationships/image" Target="../media/image182.png"/><Relationship Id="rId129" Type="http://schemas.openxmlformats.org/officeDocument/2006/relationships/image" Target="../media/image230.png"/><Relationship Id="rId280" Type="http://schemas.openxmlformats.org/officeDocument/2006/relationships/customXml" Target="../ink/ink302.xml"/><Relationship Id="rId75" Type="http://schemas.openxmlformats.org/officeDocument/2006/relationships/image" Target="../media/image203.png"/><Relationship Id="rId140" Type="http://schemas.openxmlformats.org/officeDocument/2006/relationships/customXml" Target="../ink/ink232.xml"/><Relationship Id="rId182" Type="http://schemas.openxmlformats.org/officeDocument/2006/relationships/customXml" Target="../ink/ink253.xml"/><Relationship Id="rId6" Type="http://schemas.openxmlformats.org/officeDocument/2006/relationships/customXml" Target="../ink/ink165.xml"/><Relationship Id="rId238" Type="http://schemas.openxmlformats.org/officeDocument/2006/relationships/customXml" Target="../ink/ink281.xml"/><Relationship Id="rId291" Type="http://schemas.openxmlformats.org/officeDocument/2006/relationships/image" Target="../media/image311.png"/><Relationship Id="rId305" Type="http://schemas.openxmlformats.org/officeDocument/2006/relationships/image" Target="../media/image318.png"/><Relationship Id="rId44" Type="http://schemas.openxmlformats.org/officeDocument/2006/relationships/customXml" Target="../ink/ink184.xml"/><Relationship Id="rId86" Type="http://schemas.openxmlformats.org/officeDocument/2006/relationships/customXml" Target="../ink/ink205.xml"/><Relationship Id="rId151" Type="http://schemas.openxmlformats.org/officeDocument/2006/relationships/image" Target="../media/image241.png"/></Relationships>
</file>

<file path=ppt/slides/_rels/slide7.xml.rels><?xml version="1.0" encoding="UTF-8" standalone="yes"?>
<Relationships xmlns="http://schemas.openxmlformats.org/package/2006/relationships"><Relationship Id="rId117" Type="http://schemas.openxmlformats.org/officeDocument/2006/relationships/image" Target="../media/image378.png"/><Relationship Id="rId21" Type="http://schemas.openxmlformats.org/officeDocument/2006/relationships/image" Target="../media/image331.png"/><Relationship Id="rId42" Type="http://schemas.openxmlformats.org/officeDocument/2006/relationships/customXml" Target="../ink/ink338.xml"/><Relationship Id="rId63" Type="http://schemas.openxmlformats.org/officeDocument/2006/relationships/image" Target="../media/image351.png"/><Relationship Id="rId84" Type="http://schemas.openxmlformats.org/officeDocument/2006/relationships/customXml" Target="../ink/ink359.xml"/><Relationship Id="rId138" Type="http://schemas.openxmlformats.org/officeDocument/2006/relationships/customXml" Target="../ink/ink386.xml"/><Relationship Id="rId16" Type="http://schemas.openxmlformats.org/officeDocument/2006/relationships/customXml" Target="../ink/ink325.xml"/><Relationship Id="rId107" Type="http://schemas.openxmlformats.org/officeDocument/2006/relationships/image" Target="../media/image373.png"/><Relationship Id="rId11" Type="http://schemas.openxmlformats.org/officeDocument/2006/relationships/image" Target="../media/image326.png"/><Relationship Id="rId32" Type="http://schemas.openxmlformats.org/officeDocument/2006/relationships/customXml" Target="../ink/ink333.xml"/><Relationship Id="rId37" Type="http://schemas.openxmlformats.org/officeDocument/2006/relationships/image" Target="../media/image339.png"/><Relationship Id="rId53" Type="http://schemas.openxmlformats.org/officeDocument/2006/relationships/image" Target="../media/image346.png"/><Relationship Id="rId58" Type="http://schemas.openxmlformats.org/officeDocument/2006/relationships/customXml" Target="../ink/ink346.xml"/><Relationship Id="rId74" Type="http://schemas.openxmlformats.org/officeDocument/2006/relationships/customXml" Target="../ink/ink354.xml"/><Relationship Id="rId79" Type="http://schemas.openxmlformats.org/officeDocument/2006/relationships/image" Target="../media/image359.png"/><Relationship Id="rId102" Type="http://schemas.openxmlformats.org/officeDocument/2006/relationships/customXml" Target="../ink/ink368.xml"/><Relationship Id="rId123" Type="http://schemas.openxmlformats.org/officeDocument/2006/relationships/image" Target="../media/image381.png"/><Relationship Id="rId128" Type="http://schemas.openxmlformats.org/officeDocument/2006/relationships/customXml" Target="../ink/ink381.xml"/><Relationship Id="rId5" Type="http://schemas.openxmlformats.org/officeDocument/2006/relationships/image" Target="../media/image323.png"/><Relationship Id="rId90" Type="http://schemas.openxmlformats.org/officeDocument/2006/relationships/customXml" Target="../ink/ink362.xml"/><Relationship Id="rId95" Type="http://schemas.openxmlformats.org/officeDocument/2006/relationships/image" Target="../media/image367.png"/><Relationship Id="rId22" Type="http://schemas.openxmlformats.org/officeDocument/2006/relationships/customXml" Target="../ink/ink328.xml"/><Relationship Id="rId27" Type="http://schemas.openxmlformats.org/officeDocument/2006/relationships/image" Target="../media/image334.png"/><Relationship Id="rId43" Type="http://schemas.openxmlformats.org/officeDocument/2006/relationships/image" Target="../media/image342.png"/><Relationship Id="rId48" Type="http://schemas.openxmlformats.org/officeDocument/2006/relationships/customXml" Target="../ink/ink341.xml"/><Relationship Id="rId64" Type="http://schemas.openxmlformats.org/officeDocument/2006/relationships/customXml" Target="../ink/ink349.xml"/><Relationship Id="rId69" Type="http://schemas.openxmlformats.org/officeDocument/2006/relationships/image" Target="../media/image354.png"/><Relationship Id="rId113" Type="http://schemas.openxmlformats.org/officeDocument/2006/relationships/image" Target="../media/image376.png"/><Relationship Id="rId118" Type="http://schemas.openxmlformats.org/officeDocument/2006/relationships/customXml" Target="../ink/ink376.xml"/><Relationship Id="rId134" Type="http://schemas.openxmlformats.org/officeDocument/2006/relationships/customXml" Target="../ink/ink384.xml"/><Relationship Id="rId80" Type="http://schemas.openxmlformats.org/officeDocument/2006/relationships/customXml" Target="../ink/ink357.xml"/><Relationship Id="rId85" Type="http://schemas.openxmlformats.org/officeDocument/2006/relationships/image" Target="../media/image362.png"/><Relationship Id="rId12" Type="http://schemas.openxmlformats.org/officeDocument/2006/relationships/customXml" Target="../ink/ink323.xml"/><Relationship Id="rId17" Type="http://schemas.openxmlformats.org/officeDocument/2006/relationships/image" Target="../media/image329.png"/><Relationship Id="rId33" Type="http://schemas.openxmlformats.org/officeDocument/2006/relationships/image" Target="../media/image337.png"/><Relationship Id="rId38" Type="http://schemas.openxmlformats.org/officeDocument/2006/relationships/customXml" Target="../ink/ink336.xml"/><Relationship Id="rId59" Type="http://schemas.openxmlformats.org/officeDocument/2006/relationships/image" Target="../media/image349.png"/><Relationship Id="rId103" Type="http://schemas.openxmlformats.org/officeDocument/2006/relationships/image" Target="../media/image371.png"/><Relationship Id="rId108" Type="http://schemas.openxmlformats.org/officeDocument/2006/relationships/customXml" Target="../ink/ink371.xml"/><Relationship Id="rId124" Type="http://schemas.openxmlformats.org/officeDocument/2006/relationships/customXml" Target="../ink/ink379.xml"/><Relationship Id="rId129" Type="http://schemas.openxmlformats.org/officeDocument/2006/relationships/image" Target="../media/image384.png"/><Relationship Id="rId54" Type="http://schemas.openxmlformats.org/officeDocument/2006/relationships/customXml" Target="../ink/ink344.xml"/><Relationship Id="rId70" Type="http://schemas.openxmlformats.org/officeDocument/2006/relationships/customXml" Target="../ink/ink352.xml"/><Relationship Id="rId75" Type="http://schemas.openxmlformats.org/officeDocument/2006/relationships/image" Target="../media/image357.png"/><Relationship Id="rId91" Type="http://schemas.openxmlformats.org/officeDocument/2006/relationships/image" Target="../media/image365.png"/><Relationship Id="rId96" Type="http://schemas.openxmlformats.org/officeDocument/2006/relationships/customXml" Target="../ink/ink365.xml"/><Relationship Id="rId1" Type="http://schemas.openxmlformats.org/officeDocument/2006/relationships/slideLayout" Target="../slideLayouts/slideLayout45.xml"/><Relationship Id="rId6" Type="http://schemas.openxmlformats.org/officeDocument/2006/relationships/customXml" Target="../ink/ink320.xml"/><Relationship Id="rId23" Type="http://schemas.openxmlformats.org/officeDocument/2006/relationships/image" Target="../media/image332.png"/><Relationship Id="rId28" Type="http://schemas.openxmlformats.org/officeDocument/2006/relationships/customXml" Target="../ink/ink331.xml"/><Relationship Id="rId49" Type="http://schemas.openxmlformats.org/officeDocument/2006/relationships/image" Target="../media/image345.png"/><Relationship Id="rId114" Type="http://schemas.openxmlformats.org/officeDocument/2006/relationships/customXml" Target="../ink/ink374.xml"/><Relationship Id="rId119" Type="http://schemas.openxmlformats.org/officeDocument/2006/relationships/image" Target="../media/image379.png"/><Relationship Id="rId44" Type="http://schemas.openxmlformats.org/officeDocument/2006/relationships/customXml" Target="../ink/ink339.xml"/><Relationship Id="rId60" Type="http://schemas.openxmlformats.org/officeDocument/2006/relationships/customXml" Target="../ink/ink347.xml"/><Relationship Id="rId65" Type="http://schemas.openxmlformats.org/officeDocument/2006/relationships/image" Target="../media/image352.png"/><Relationship Id="rId81" Type="http://schemas.openxmlformats.org/officeDocument/2006/relationships/image" Target="../media/image360.png"/><Relationship Id="rId86" Type="http://schemas.openxmlformats.org/officeDocument/2006/relationships/customXml" Target="../ink/ink360.xml"/><Relationship Id="rId130" Type="http://schemas.openxmlformats.org/officeDocument/2006/relationships/customXml" Target="../ink/ink382.xml"/><Relationship Id="rId135" Type="http://schemas.openxmlformats.org/officeDocument/2006/relationships/image" Target="../media/image387.png"/><Relationship Id="rId13" Type="http://schemas.openxmlformats.org/officeDocument/2006/relationships/image" Target="../media/image327.png"/><Relationship Id="rId18" Type="http://schemas.openxmlformats.org/officeDocument/2006/relationships/customXml" Target="../ink/ink326.xml"/><Relationship Id="rId39" Type="http://schemas.openxmlformats.org/officeDocument/2006/relationships/image" Target="../media/image340.png"/><Relationship Id="rId109" Type="http://schemas.openxmlformats.org/officeDocument/2006/relationships/image" Target="../media/image374.png"/><Relationship Id="rId34" Type="http://schemas.openxmlformats.org/officeDocument/2006/relationships/customXml" Target="../ink/ink334.xml"/><Relationship Id="rId50" Type="http://schemas.openxmlformats.org/officeDocument/2006/relationships/customXml" Target="../ink/ink342.xml"/><Relationship Id="rId55" Type="http://schemas.openxmlformats.org/officeDocument/2006/relationships/image" Target="../media/image347.png"/><Relationship Id="rId76" Type="http://schemas.openxmlformats.org/officeDocument/2006/relationships/customXml" Target="../ink/ink355.xml"/><Relationship Id="rId97" Type="http://schemas.openxmlformats.org/officeDocument/2006/relationships/image" Target="../media/image368.png"/><Relationship Id="rId104" Type="http://schemas.openxmlformats.org/officeDocument/2006/relationships/customXml" Target="../ink/ink369.xml"/><Relationship Id="rId120" Type="http://schemas.openxmlformats.org/officeDocument/2006/relationships/customXml" Target="../ink/ink377.xml"/><Relationship Id="rId125" Type="http://schemas.openxmlformats.org/officeDocument/2006/relationships/image" Target="../media/image382.png"/><Relationship Id="rId7" Type="http://schemas.openxmlformats.org/officeDocument/2006/relationships/image" Target="../media/image324.png"/><Relationship Id="rId71" Type="http://schemas.openxmlformats.org/officeDocument/2006/relationships/image" Target="../media/image355.png"/><Relationship Id="rId92" Type="http://schemas.openxmlformats.org/officeDocument/2006/relationships/customXml" Target="../ink/ink363.xml"/><Relationship Id="rId2" Type="http://schemas.openxmlformats.org/officeDocument/2006/relationships/notesSlide" Target="../notesSlides/notesSlide6.xml"/><Relationship Id="rId29" Type="http://schemas.openxmlformats.org/officeDocument/2006/relationships/image" Target="../media/image335.png"/><Relationship Id="rId24" Type="http://schemas.openxmlformats.org/officeDocument/2006/relationships/customXml" Target="../ink/ink329.xml"/><Relationship Id="rId40" Type="http://schemas.openxmlformats.org/officeDocument/2006/relationships/customXml" Target="../ink/ink337.xml"/><Relationship Id="rId45" Type="http://schemas.openxmlformats.org/officeDocument/2006/relationships/image" Target="../media/image343.png"/><Relationship Id="rId66" Type="http://schemas.openxmlformats.org/officeDocument/2006/relationships/customXml" Target="../ink/ink350.xml"/><Relationship Id="rId87" Type="http://schemas.openxmlformats.org/officeDocument/2006/relationships/image" Target="../media/image363.png"/><Relationship Id="rId110" Type="http://schemas.openxmlformats.org/officeDocument/2006/relationships/customXml" Target="../ink/ink372.xml"/><Relationship Id="rId115" Type="http://schemas.openxmlformats.org/officeDocument/2006/relationships/image" Target="../media/image377.png"/><Relationship Id="rId131" Type="http://schemas.openxmlformats.org/officeDocument/2006/relationships/image" Target="../media/image385.png"/><Relationship Id="rId136" Type="http://schemas.openxmlformats.org/officeDocument/2006/relationships/customXml" Target="../ink/ink385.xml"/><Relationship Id="rId61" Type="http://schemas.openxmlformats.org/officeDocument/2006/relationships/image" Target="../media/image350.png"/><Relationship Id="rId82" Type="http://schemas.openxmlformats.org/officeDocument/2006/relationships/customXml" Target="../ink/ink358.xml"/><Relationship Id="rId19" Type="http://schemas.openxmlformats.org/officeDocument/2006/relationships/image" Target="../media/image330.png"/><Relationship Id="rId14" Type="http://schemas.openxmlformats.org/officeDocument/2006/relationships/customXml" Target="../ink/ink324.xml"/><Relationship Id="rId30" Type="http://schemas.openxmlformats.org/officeDocument/2006/relationships/customXml" Target="../ink/ink332.xml"/><Relationship Id="rId35" Type="http://schemas.openxmlformats.org/officeDocument/2006/relationships/image" Target="../media/image338.png"/><Relationship Id="rId56" Type="http://schemas.openxmlformats.org/officeDocument/2006/relationships/customXml" Target="../ink/ink345.xml"/><Relationship Id="rId77" Type="http://schemas.openxmlformats.org/officeDocument/2006/relationships/image" Target="../media/image358.png"/><Relationship Id="rId100" Type="http://schemas.openxmlformats.org/officeDocument/2006/relationships/customXml" Target="../ink/ink367.xml"/><Relationship Id="rId105" Type="http://schemas.openxmlformats.org/officeDocument/2006/relationships/image" Target="../media/image372.png"/><Relationship Id="rId126" Type="http://schemas.openxmlformats.org/officeDocument/2006/relationships/customXml" Target="../ink/ink380.xml"/><Relationship Id="rId8" Type="http://schemas.openxmlformats.org/officeDocument/2006/relationships/customXml" Target="../ink/ink321.xml"/><Relationship Id="rId51" Type="http://schemas.openxmlformats.org/officeDocument/2006/relationships/image" Target="../media/image28.png"/><Relationship Id="rId72" Type="http://schemas.openxmlformats.org/officeDocument/2006/relationships/customXml" Target="../ink/ink353.xml"/><Relationship Id="rId93" Type="http://schemas.openxmlformats.org/officeDocument/2006/relationships/image" Target="../media/image366.png"/><Relationship Id="rId98" Type="http://schemas.openxmlformats.org/officeDocument/2006/relationships/customXml" Target="../ink/ink366.xml"/><Relationship Id="rId121" Type="http://schemas.openxmlformats.org/officeDocument/2006/relationships/image" Target="../media/image380.png"/><Relationship Id="rId3" Type="http://schemas.openxmlformats.org/officeDocument/2006/relationships/image" Target="../media/image5.png"/><Relationship Id="rId25" Type="http://schemas.openxmlformats.org/officeDocument/2006/relationships/image" Target="../media/image333.png"/><Relationship Id="rId46" Type="http://schemas.openxmlformats.org/officeDocument/2006/relationships/customXml" Target="../ink/ink340.xml"/><Relationship Id="rId67" Type="http://schemas.openxmlformats.org/officeDocument/2006/relationships/image" Target="../media/image353.png"/><Relationship Id="rId116" Type="http://schemas.openxmlformats.org/officeDocument/2006/relationships/customXml" Target="../ink/ink375.xml"/><Relationship Id="rId137" Type="http://schemas.openxmlformats.org/officeDocument/2006/relationships/image" Target="../media/image388.png"/><Relationship Id="rId20" Type="http://schemas.openxmlformats.org/officeDocument/2006/relationships/customXml" Target="../ink/ink327.xml"/><Relationship Id="rId41" Type="http://schemas.openxmlformats.org/officeDocument/2006/relationships/image" Target="../media/image341.png"/><Relationship Id="rId62" Type="http://schemas.openxmlformats.org/officeDocument/2006/relationships/customXml" Target="../ink/ink348.xml"/><Relationship Id="rId83" Type="http://schemas.openxmlformats.org/officeDocument/2006/relationships/image" Target="../media/image361.png"/><Relationship Id="rId88" Type="http://schemas.openxmlformats.org/officeDocument/2006/relationships/customXml" Target="../ink/ink361.xml"/><Relationship Id="rId111" Type="http://schemas.openxmlformats.org/officeDocument/2006/relationships/image" Target="../media/image375.png"/><Relationship Id="rId132" Type="http://schemas.openxmlformats.org/officeDocument/2006/relationships/customXml" Target="../ink/ink383.xml"/><Relationship Id="rId15" Type="http://schemas.openxmlformats.org/officeDocument/2006/relationships/image" Target="../media/image328.png"/><Relationship Id="rId36" Type="http://schemas.openxmlformats.org/officeDocument/2006/relationships/customXml" Target="../ink/ink335.xml"/><Relationship Id="rId57" Type="http://schemas.openxmlformats.org/officeDocument/2006/relationships/image" Target="../media/image348.png"/><Relationship Id="rId106" Type="http://schemas.openxmlformats.org/officeDocument/2006/relationships/customXml" Target="../ink/ink370.xml"/><Relationship Id="rId127" Type="http://schemas.openxmlformats.org/officeDocument/2006/relationships/image" Target="../media/image383.png"/><Relationship Id="rId10" Type="http://schemas.openxmlformats.org/officeDocument/2006/relationships/customXml" Target="../ink/ink322.xml"/><Relationship Id="rId31" Type="http://schemas.openxmlformats.org/officeDocument/2006/relationships/image" Target="../media/image336.png"/><Relationship Id="rId52" Type="http://schemas.openxmlformats.org/officeDocument/2006/relationships/customXml" Target="../ink/ink343.xml"/><Relationship Id="rId73" Type="http://schemas.openxmlformats.org/officeDocument/2006/relationships/image" Target="../media/image356.png"/><Relationship Id="rId78" Type="http://schemas.openxmlformats.org/officeDocument/2006/relationships/customXml" Target="../ink/ink356.xml"/><Relationship Id="rId94" Type="http://schemas.openxmlformats.org/officeDocument/2006/relationships/customXml" Target="../ink/ink364.xml"/><Relationship Id="rId99" Type="http://schemas.openxmlformats.org/officeDocument/2006/relationships/image" Target="../media/image369.png"/><Relationship Id="rId101" Type="http://schemas.openxmlformats.org/officeDocument/2006/relationships/image" Target="../media/image370.png"/><Relationship Id="rId122" Type="http://schemas.openxmlformats.org/officeDocument/2006/relationships/customXml" Target="../ink/ink378.xml"/><Relationship Id="rId4" Type="http://schemas.openxmlformats.org/officeDocument/2006/relationships/customXml" Target="../ink/ink319.xml"/><Relationship Id="rId9" Type="http://schemas.openxmlformats.org/officeDocument/2006/relationships/image" Target="../media/image325.png"/><Relationship Id="rId26" Type="http://schemas.openxmlformats.org/officeDocument/2006/relationships/customXml" Target="../ink/ink330.xml"/><Relationship Id="rId47" Type="http://schemas.openxmlformats.org/officeDocument/2006/relationships/image" Target="../media/image344.png"/><Relationship Id="rId68" Type="http://schemas.openxmlformats.org/officeDocument/2006/relationships/customXml" Target="../ink/ink351.xml"/><Relationship Id="rId89" Type="http://schemas.openxmlformats.org/officeDocument/2006/relationships/image" Target="../media/image364.png"/><Relationship Id="rId112" Type="http://schemas.openxmlformats.org/officeDocument/2006/relationships/customXml" Target="../ink/ink373.xml"/><Relationship Id="rId133" Type="http://schemas.openxmlformats.org/officeDocument/2006/relationships/image" Target="../media/image386.png"/></Relationships>
</file>

<file path=ppt/slides/_rels/slide8.xml.rels><?xml version="1.0" encoding="UTF-8" standalone="yes"?>
<Relationships xmlns="http://schemas.openxmlformats.org/package/2006/relationships"><Relationship Id="rId117" Type="http://schemas.openxmlformats.org/officeDocument/2006/relationships/image" Target="../media/image445.png"/><Relationship Id="rId21" Type="http://schemas.openxmlformats.org/officeDocument/2006/relationships/image" Target="../media/image398.png"/><Relationship Id="rId42" Type="http://schemas.openxmlformats.org/officeDocument/2006/relationships/customXml" Target="../ink/ink407.xml"/><Relationship Id="rId63" Type="http://schemas.openxmlformats.org/officeDocument/2006/relationships/image" Target="../media/image418.png"/><Relationship Id="rId84" Type="http://schemas.openxmlformats.org/officeDocument/2006/relationships/customXml" Target="../ink/ink428.xml"/><Relationship Id="rId138" Type="http://schemas.openxmlformats.org/officeDocument/2006/relationships/customXml" Target="../ink/ink455.xml"/><Relationship Id="rId159" Type="http://schemas.openxmlformats.org/officeDocument/2006/relationships/customXml" Target="../ink/ink466.xml"/><Relationship Id="rId170" Type="http://schemas.openxmlformats.org/officeDocument/2006/relationships/image" Target="../media/image471.png"/><Relationship Id="rId107" Type="http://schemas.openxmlformats.org/officeDocument/2006/relationships/image" Target="../media/image440.png"/><Relationship Id="rId11" Type="http://schemas.openxmlformats.org/officeDocument/2006/relationships/image" Target="../media/image393.png"/><Relationship Id="rId32" Type="http://schemas.openxmlformats.org/officeDocument/2006/relationships/customXml" Target="../ink/ink402.xml"/><Relationship Id="rId53" Type="http://schemas.openxmlformats.org/officeDocument/2006/relationships/image" Target="../media/image413.png"/><Relationship Id="rId74" Type="http://schemas.openxmlformats.org/officeDocument/2006/relationships/customXml" Target="../ink/ink423.xml"/><Relationship Id="rId128" Type="http://schemas.openxmlformats.org/officeDocument/2006/relationships/customXml" Target="../ink/ink450.xml"/><Relationship Id="rId149" Type="http://schemas.openxmlformats.org/officeDocument/2006/relationships/image" Target="../media/image461.png"/><Relationship Id="rId5" Type="http://schemas.openxmlformats.org/officeDocument/2006/relationships/image" Target="../media/image390.png"/><Relationship Id="rId95" Type="http://schemas.openxmlformats.org/officeDocument/2006/relationships/image" Target="../media/image434.png"/><Relationship Id="rId160" Type="http://schemas.openxmlformats.org/officeDocument/2006/relationships/image" Target="../media/image466.png"/><Relationship Id="rId22" Type="http://schemas.openxmlformats.org/officeDocument/2006/relationships/customXml" Target="../ink/ink397.xml"/><Relationship Id="rId43" Type="http://schemas.openxmlformats.org/officeDocument/2006/relationships/image" Target="../media/image408.png"/><Relationship Id="rId64" Type="http://schemas.openxmlformats.org/officeDocument/2006/relationships/customXml" Target="../ink/ink418.xml"/><Relationship Id="rId118" Type="http://schemas.openxmlformats.org/officeDocument/2006/relationships/customXml" Target="../ink/ink445.xml"/><Relationship Id="rId139" Type="http://schemas.openxmlformats.org/officeDocument/2006/relationships/image" Target="../media/image456.png"/><Relationship Id="rId85" Type="http://schemas.openxmlformats.org/officeDocument/2006/relationships/image" Target="../media/image429.png"/><Relationship Id="rId150" Type="http://schemas.openxmlformats.org/officeDocument/2006/relationships/customXml" Target="../ink/ink461.xml"/><Relationship Id="rId171" Type="http://schemas.openxmlformats.org/officeDocument/2006/relationships/customXml" Target="../ink/ink472.xml"/><Relationship Id="rId12" Type="http://schemas.openxmlformats.org/officeDocument/2006/relationships/customXml" Target="../ink/ink392.xml"/><Relationship Id="rId33" Type="http://schemas.openxmlformats.org/officeDocument/2006/relationships/image" Target="../media/image404.png"/><Relationship Id="rId108" Type="http://schemas.openxmlformats.org/officeDocument/2006/relationships/customXml" Target="../ink/ink440.xml"/><Relationship Id="rId129" Type="http://schemas.openxmlformats.org/officeDocument/2006/relationships/image" Target="../media/image451.png"/><Relationship Id="rId54" Type="http://schemas.openxmlformats.org/officeDocument/2006/relationships/customXml" Target="../ink/ink413.xml"/><Relationship Id="rId75" Type="http://schemas.openxmlformats.org/officeDocument/2006/relationships/image" Target="../media/image424.png"/><Relationship Id="rId96" Type="http://schemas.openxmlformats.org/officeDocument/2006/relationships/customXml" Target="../ink/ink434.xml"/><Relationship Id="rId140" Type="http://schemas.openxmlformats.org/officeDocument/2006/relationships/customXml" Target="../ink/ink456.xml"/><Relationship Id="rId161" Type="http://schemas.openxmlformats.org/officeDocument/2006/relationships/customXml" Target="../ink/ink467.xml"/><Relationship Id="rId6" Type="http://schemas.openxmlformats.org/officeDocument/2006/relationships/customXml" Target="../ink/ink389.xml"/><Relationship Id="rId23" Type="http://schemas.openxmlformats.org/officeDocument/2006/relationships/image" Target="../media/image399.png"/><Relationship Id="rId28" Type="http://schemas.openxmlformats.org/officeDocument/2006/relationships/customXml" Target="../ink/ink400.xml"/><Relationship Id="rId49" Type="http://schemas.openxmlformats.org/officeDocument/2006/relationships/image" Target="../media/image411.png"/><Relationship Id="rId114" Type="http://schemas.openxmlformats.org/officeDocument/2006/relationships/customXml" Target="../ink/ink443.xml"/><Relationship Id="rId119" Type="http://schemas.openxmlformats.org/officeDocument/2006/relationships/image" Target="../media/image446.png"/><Relationship Id="rId44" Type="http://schemas.openxmlformats.org/officeDocument/2006/relationships/customXml" Target="../ink/ink408.xml"/><Relationship Id="rId60" Type="http://schemas.openxmlformats.org/officeDocument/2006/relationships/customXml" Target="../ink/ink416.xml"/><Relationship Id="rId65" Type="http://schemas.openxmlformats.org/officeDocument/2006/relationships/image" Target="../media/image419.png"/><Relationship Id="rId81" Type="http://schemas.openxmlformats.org/officeDocument/2006/relationships/image" Target="../media/image427.png"/><Relationship Id="rId86" Type="http://schemas.openxmlformats.org/officeDocument/2006/relationships/customXml" Target="../ink/ink429.xml"/><Relationship Id="rId130" Type="http://schemas.openxmlformats.org/officeDocument/2006/relationships/customXml" Target="../ink/ink451.xml"/><Relationship Id="rId135" Type="http://schemas.openxmlformats.org/officeDocument/2006/relationships/image" Target="../media/image454.png"/><Relationship Id="rId151" Type="http://schemas.openxmlformats.org/officeDocument/2006/relationships/image" Target="../media/image462.png"/><Relationship Id="rId156" Type="http://schemas.openxmlformats.org/officeDocument/2006/relationships/customXml" Target="../ink/ink464.xml"/><Relationship Id="rId177" Type="http://schemas.openxmlformats.org/officeDocument/2006/relationships/customXml" Target="../ink/ink475.xml"/><Relationship Id="rId172" Type="http://schemas.openxmlformats.org/officeDocument/2006/relationships/image" Target="../media/image472.png"/><Relationship Id="rId13" Type="http://schemas.openxmlformats.org/officeDocument/2006/relationships/image" Target="../media/image394.png"/><Relationship Id="rId18" Type="http://schemas.openxmlformats.org/officeDocument/2006/relationships/customXml" Target="../ink/ink395.xml"/><Relationship Id="rId39" Type="http://schemas.openxmlformats.org/officeDocument/2006/relationships/image" Target="../media/image28.png"/><Relationship Id="rId109" Type="http://schemas.openxmlformats.org/officeDocument/2006/relationships/image" Target="../media/image441.png"/><Relationship Id="rId34" Type="http://schemas.openxmlformats.org/officeDocument/2006/relationships/customXml" Target="../ink/ink403.xml"/><Relationship Id="rId50" Type="http://schemas.openxmlformats.org/officeDocument/2006/relationships/customXml" Target="../ink/ink411.xml"/><Relationship Id="rId55" Type="http://schemas.openxmlformats.org/officeDocument/2006/relationships/image" Target="../media/image414.png"/><Relationship Id="rId76" Type="http://schemas.openxmlformats.org/officeDocument/2006/relationships/customXml" Target="../ink/ink424.xml"/><Relationship Id="rId97" Type="http://schemas.openxmlformats.org/officeDocument/2006/relationships/image" Target="../media/image435.png"/><Relationship Id="rId104" Type="http://schemas.openxmlformats.org/officeDocument/2006/relationships/customXml" Target="../ink/ink438.xml"/><Relationship Id="rId120" Type="http://schemas.openxmlformats.org/officeDocument/2006/relationships/customXml" Target="../ink/ink446.xml"/><Relationship Id="rId125" Type="http://schemas.openxmlformats.org/officeDocument/2006/relationships/image" Target="../media/image449.png"/><Relationship Id="rId141" Type="http://schemas.openxmlformats.org/officeDocument/2006/relationships/image" Target="../media/image457.png"/><Relationship Id="rId146" Type="http://schemas.openxmlformats.org/officeDocument/2006/relationships/customXml" Target="../ink/ink459.xml"/><Relationship Id="rId167" Type="http://schemas.openxmlformats.org/officeDocument/2006/relationships/customXml" Target="../ink/ink470.xml"/><Relationship Id="rId7" Type="http://schemas.openxmlformats.org/officeDocument/2006/relationships/image" Target="../media/image391.png"/><Relationship Id="rId71" Type="http://schemas.openxmlformats.org/officeDocument/2006/relationships/image" Target="../media/image422.png"/><Relationship Id="rId92" Type="http://schemas.openxmlformats.org/officeDocument/2006/relationships/customXml" Target="../ink/ink432.xml"/><Relationship Id="rId162" Type="http://schemas.openxmlformats.org/officeDocument/2006/relationships/image" Target="../media/image467.png"/><Relationship Id="rId2" Type="http://schemas.openxmlformats.org/officeDocument/2006/relationships/customXml" Target="../ink/ink387.xml"/><Relationship Id="rId29" Type="http://schemas.openxmlformats.org/officeDocument/2006/relationships/image" Target="../media/image402.png"/><Relationship Id="rId24" Type="http://schemas.openxmlformats.org/officeDocument/2006/relationships/customXml" Target="../ink/ink398.xml"/><Relationship Id="rId40" Type="http://schemas.openxmlformats.org/officeDocument/2006/relationships/customXml" Target="../ink/ink406.xml"/><Relationship Id="rId45" Type="http://schemas.openxmlformats.org/officeDocument/2006/relationships/image" Target="../media/image409.png"/><Relationship Id="rId66" Type="http://schemas.openxmlformats.org/officeDocument/2006/relationships/customXml" Target="../ink/ink419.xml"/><Relationship Id="rId87" Type="http://schemas.openxmlformats.org/officeDocument/2006/relationships/image" Target="../media/image430.png"/><Relationship Id="rId110" Type="http://schemas.openxmlformats.org/officeDocument/2006/relationships/customXml" Target="../ink/ink441.xml"/><Relationship Id="rId115" Type="http://schemas.openxmlformats.org/officeDocument/2006/relationships/image" Target="../media/image444.png"/><Relationship Id="rId131" Type="http://schemas.openxmlformats.org/officeDocument/2006/relationships/image" Target="../media/image452.png"/><Relationship Id="rId136" Type="http://schemas.openxmlformats.org/officeDocument/2006/relationships/customXml" Target="../ink/ink454.xml"/><Relationship Id="rId157" Type="http://schemas.openxmlformats.org/officeDocument/2006/relationships/image" Target="../media/image465.png"/><Relationship Id="rId178" Type="http://schemas.openxmlformats.org/officeDocument/2006/relationships/image" Target="../media/image475.png"/><Relationship Id="rId61" Type="http://schemas.openxmlformats.org/officeDocument/2006/relationships/image" Target="../media/image417.png"/><Relationship Id="rId82" Type="http://schemas.openxmlformats.org/officeDocument/2006/relationships/customXml" Target="../ink/ink427.xml"/><Relationship Id="rId152" Type="http://schemas.openxmlformats.org/officeDocument/2006/relationships/customXml" Target="../ink/ink462.xml"/><Relationship Id="rId173" Type="http://schemas.openxmlformats.org/officeDocument/2006/relationships/customXml" Target="../ink/ink473.xml"/><Relationship Id="rId19" Type="http://schemas.openxmlformats.org/officeDocument/2006/relationships/image" Target="../media/image397.png"/><Relationship Id="rId14" Type="http://schemas.openxmlformats.org/officeDocument/2006/relationships/customXml" Target="../ink/ink393.xml"/><Relationship Id="rId30" Type="http://schemas.openxmlformats.org/officeDocument/2006/relationships/customXml" Target="../ink/ink401.xml"/><Relationship Id="rId35" Type="http://schemas.openxmlformats.org/officeDocument/2006/relationships/image" Target="../media/image405.png"/><Relationship Id="rId56" Type="http://schemas.openxmlformats.org/officeDocument/2006/relationships/customXml" Target="../ink/ink414.xml"/><Relationship Id="rId77" Type="http://schemas.openxmlformats.org/officeDocument/2006/relationships/image" Target="../media/image425.png"/><Relationship Id="rId100" Type="http://schemas.openxmlformats.org/officeDocument/2006/relationships/customXml" Target="../ink/ink436.xml"/><Relationship Id="rId105" Type="http://schemas.openxmlformats.org/officeDocument/2006/relationships/image" Target="../media/image439.png"/><Relationship Id="rId126" Type="http://schemas.openxmlformats.org/officeDocument/2006/relationships/customXml" Target="../ink/ink449.xml"/><Relationship Id="rId147" Type="http://schemas.openxmlformats.org/officeDocument/2006/relationships/image" Target="../media/image460.png"/><Relationship Id="rId168" Type="http://schemas.openxmlformats.org/officeDocument/2006/relationships/image" Target="../media/image470.png"/><Relationship Id="rId8" Type="http://schemas.openxmlformats.org/officeDocument/2006/relationships/customXml" Target="../ink/ink390.xml"/><Relationship Id="rId51" Type="http://schemas.openxmlformats.org/officeDocument/2006/relationships/image" Target="../media/image412.png"/><Relationship Id="rId72" Type="http://schemas.openxmlformats.org/officeDocument/2006/relationships/customXml" Target="../ink/ink422.xml"/><Relationship Id="rId93" Type="http://schemas.openxmlformats.org/officeDocument/2006/relationships/image" Target="../media/image433.png"/><Relationship Id="rId98" Type="http://schemas.openxmlformats.org/officeDocument/2006/relationships/customXml" Target="../ink/ink435.xml"/><Relationship Id="rId121" Type="http://schemas.openxmlformats.org/officeDocument/2006/relationships/image" Target="../media/image447.png"/><Relationship Id="rId142" Type="http://schemas.openxmlformats.org/officeDocument/2006/relationships/customXml" Target="../ink/ink457.xml"/><Relationship Id="rId163" Type="http://schemas.openxmlformats.org/officeDocument/2006/relationships/customXml" Target="../ink/ink468.xml"/><Relationship Id="rId3" Type="http://schemas.openxmlformats.org/officeDocument/2006/relationships/image" Target="../media/image389.png"/><Relationship Id="rId25" Type="http://schemas.openxmlformats.org/officeDocument/2006/relationships/image" Target="../media/image400.png"/><Relationship Id="rId46" Type="http://schemas.openxmlformats.org/officeDocument/2006/relationships/customXml" Target="../ink/ink409.xml"/><Relationship Id="rId67" Type="http://schemas.openxmlformats.org/officeDocument/2006/relationships/image" Target="../media/image420.png"/><Relationship Id="rId116" Type="http://schemas.openxmlformats.org/officeDocument/2006/relationships/customXml" Target="../ink/ink444.xml"/><Relationship Id="rId137" Type="http://schemas.openxmlformats.org/officeDocument/2006/relationships/image" Target="../media/image455.png"/><Relationship Id="rId158" Type="http://schemas.openxmlformats.org/officeDocument/2006/relationships/customXml" Target="../ink/ink465.xml"/><Relationship Id="rId20" Type="http://schemas.openxmlformats.org/officeDocument/2006/relationships/customXml" Target="../ink/ink396.xml"/><Relationship Id="rId41" Type="http://schemas.openxmlformats.org/officeDocument/2006/relationships/image" Target="../media/image407.png"/><Relationship Id="rId62" Type="http://schemas.openxmlformats.org/officeDocument/2006/relationships/customXml" Target="../ink/ink417.xml"/><Relationship Id="rId83" Type="http://schemas.openxmlformats.org/officeDocument/2006/relationships/image" Target="../media/image428.png"/><Relationship Id="rId88" Type="http://schemas.openxmlformats.org/officeDocument/2006/relationships/customXml" Target="../ink/ink430.xml"/><Relationship Id="rId111" Type="http://schemas.openxmlformats.org/officeDocument/2006/relationships/image" Target="../media/image442.png"/><Relationship Id="rId132" Type="http://schemas.openxmlformats.org/officeDocument/2006/relationships/customXml" Target="../ink/ink452.xml"/><Relationship Id="rId153" Type="http://schemas.openxmlformats.org/officeDocument/2006/relationships/image" Target="../media/image463.png"/><Relationship Id="rId174" Type="http://schemas.openxmlformats.org/officeDocument/2006/relationships/image" Target="../media/image473.png"/><Relationship Id="rId179" Type="http://schemas.openxmlformats.org/officeDocument/2006/relationships/customXml" Target="../ink/ink476.xml"/><Relationship Id="rId15" Type="http://schemas.openxmlformats.org/officeDocument/2006/relationships/image" Target="../media/image395.png"/><Relationship Id="rId36" Type="http://schemas.openxmlformats.org/officeDocument/2006/relationships/customXml" Target="../ink/ink404.xml"/><Relationship Id="rId57" Type="http://schemas.openxmlformats.org/officeDocument/2006/relationships/image" Target="../media/image415.png"/><Relationship Id="rId106" Type="http://schemas.openxmlformats.org/officeDocument/2006/relationships/customXml" Target="../ink/ink439.xml"/><Relationship Id="rId127" Type="http://schemas.openxmlformats.org/officeDocument/2006/relationships/image" Target="../media/image450.png"/><Relationship Id="rId10" Type="http://schemas.openxmlformats.org/officeDocument/2006/relationships/customXml" Target="../ink/ink391.xml"/><Relationship Id="rId31" Type="http://schemas.openxmlformats.org/officeDocument/2006/relationships/image" Target="../media/image403.png"/><Relationship Id="rId52" Type="http://schemas.openxmlformats.org/officeDocument/2006/relationships/customXml" Target="../ink/ink412.xml"/><Relationship Id="rId73" Type="http://schemas.openxmlformats.org/officeDocument/2006/relationships/image" Target="../media/image423.png"/><Relationship Id="rId78" Type="http://schemas.openxmlformats.org/officeDocument/2006/relationships/customXml" Target="../ink/ink425.xml"/><Relationship Id="rId94" Type="http://schemas.openxmlformats.org/officeDocument/2006/relationships/customXml" Target="../ink/ink433.xml"/><Relationship Id="rId99" Type="http://schemas.openxmlformats.org/officeDocument/2006/relationships/image" Target="../media/image436.png"/><Relationship Id="rId101" Type="http://schemas.openxmlformats.org/officeDocument/2006/relationships/image" Target="../media/image437.png"/><Relationship Id="rId122" Type="http://schemas.openxmlformats.org/officeDocument/2006/relationships/customXml" Target="../ink/ink447.xml"/><Relationship Id="rId143" Type="http://schemas.openxmlformats.org/officeDocument/2006/relationships/image" Target="../media/image458.png"/><Relationship Id="rId148" Type="http://schemas.openxmlformats.org/officeDocument/2006/relationships/customXml" Target="../ink/ink460.xml"/><Relationship Id="rId164" Type="http://schemas.openxmlformats.org/officeDocument/2006/relationships/image" Target="../media/image468.png"/><Relationship Id="rId169" Type="http://schemas.openxmlformats.org/officeDocument/2006/relationships/customXml" Target="../ink/ink471.xml"/><Relationship Id="rId4" Type="http://schemas.openxmlformats.org/officeDocument/2006/relationships/customXml" Target="../ink/ink388.xml"/><Relationship Id="rId9" Type="http://schemas.openxmlformats.org/officeDocument/2006/relationships/image" Target="../media/image392.png"/><Relationship Id="rId180" Type="http://schemas.openxmlformats.org/officeDocument/2006/relationships/image" Target="../media/image476.png"/><Relationship Id="rId26" Type="http://schemas.openxmlformats.org/officeDocument/2006/relationships/customXml" Target="../ink/ink399.xml"/><Relationship Id="rId47" Type="http://schemas.openxmlformats.org/officeDocument/2006/relationships/image" Target="../media/image410.png"/><Relationship Id="rId68" Type="http://schemas.openxmlformats.org/officeDocument/2006/relationships/customXml" Target="../ink/ink420.xml"/><Relationship Id="rId89" Type="http://schemas.openxmlformats.org/officeDocument/2006/relationships/image" Target="../media/image431.png"/><Relationship Id="rId112" Type="http://schemas.openxmlformats.org/officeDocument/2006/relationships/customXml" Target="../ink/ink442.xml"/><Relationship Id="rId133" Type="http://schemas.openxmlformats.org/officeDocument/2006/relationships/image" Target="../media/image453.png"/><Relationship Id="rId154" Type="http://schemas.openxmlformats.org/officeDocument/2006/relationships/customXml" Target="../ink/ink463.xml"/><Relationship Id="rId175" Type="http://schemas.openxmlformats.org/officeDocument/2006/relationships/customXml" Target="../ink/ink474.xml"/><Relationship Id="rId16" Type="http://schemas.openxmlformats.org/officeDocument/2006/relationships/customXml" Target="../ink/ink394.xml"/><Relationship Id="rId37" Type="http://schemas.openxmlformats.org/officeDocument/2006/relationships/image" Target="../media/image406.png"/><Relationship Id="rId58" Type="http://schemas.openxmlformats.org/officeDocument/2006/relationships/customXml" Target="../ink/ink415.xml"/><Relationship Id="rId79" Type="http://schemas.openxmlformats.org/officeDocument/2006/relationships/image" Target="../media/image426.png"/><Relationship Id="rId102" Type="http://schemas.openxmlformats.org/officeDocument/2006/relationships/customXml" Target="../ink/ink437.xml"/><Relationship Id="rId123" Type="http://schemas.openxmlformats.org/officeDocument/2006/relationships/image" Target="../media/image448.png"/><Relationship Id="rId144" Type="http://schemas.openxmlformats.org/officeDocument/2006/relationships/customXml" Target="../ink/ink458.xml"/><Relationship Id="rId90" Type="http://schemas.openxmlformats.org/officeDocument/2006/relationships/customXml" Target="../ink/ink431.xml"/><Relationship Id="rId165" Type="http://schemas.openxmlformats.org/officeDocument/2006/relationships/customXml" Target="../ink/ink469.xml"/><Relationship Id="rId27" Type="http://schemas.openxmlformats.org/officeDocument/2006/relationships/image" Target="../media/image401.png"/><Relationship Id="rId48" Type="http://schemas.openxmlformats.org/officeDocument/2006/relationships/customXml" Target="../ink/ink410.xml"/><Relationship Id="rId69" Type="http://schemas.openxmlformats.org/officeDocument/2006/relationships/image" Target="../media/image421.png"/><Relationship Id="rId113" Type="http://schemas.openxmlformats.org/officeDocument/2006/relationships/image" Target="../media/image443.png"/><Relationship Id="rId134" Type="http://schemas.openxmlformats.org/officeDocument/2006/relationships/customXml" Target="../ink/ink453.xml"/><Relationship Id="rId80" Type="http://schemas.openxmlformats.org/officeDocument/2006/relationships/customXml" Target="../ink/ink426.xml"/><Relationship Id="rId155" Type="http://schemas.openxmlformats.org/officeDocument/2006/relationships/image" Target="../media/image464.png"/><Relationship Id="rId176" Type="http://schemas.openxmlformats.org/officeDocument/2006/relationships/image" Target="../media/image474.png"/><Relationship Id="rId17" Type="http://schemas.openxmlformats.org/officeDocument/2006/relationships/image" Target="../media/image396.png"/><Relationship Id="rId38" Type="http://schemas.openxmlformats.org/officeDocument/2006/relationships/customXml" Target="../ink/ink405.xml"/><Relationship Id="rId59" Type="http://schemas.openxmlformats.org/officeDocument/2006/relationships/image" Target="../media/image416.png"/><Relationship Id="rId103" Type="http://schemas.openxmlformats.org/officeDocument/2006/relationships/image" Target="../media/image438.png"/><Relationship Id="rId124" Type="http://schemas.openxmlformats.org/officeDocument/2006/relationships/customXml" Target="../ink/ink448.xml"/><Relationship Id="rId70" Type="http://schemas.openxmlformats.org/officeDocument/2006/relationships/customXml" Target="../ink/ink421.xml"/><Relationship Id="rId91" Type="http://schemas.openxmlformats.org/officeDocument/2006/relationships/image" Target="../media/image432.png"/><Relationship Id="rId145" Type="http://schemas.openxmlformats.org/officeDocument/2006/relationships/image" Target="../media/image459.png"/><Relationship Id="rId166" Type="http://schemas.openxmlformats.org/officeDocument/2006/relationships/image" Target="../media/image469.pn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5.xml"/><Relationship Id="rId6" Type="http://schemas.openxmlformats.org/officeDocument/2006/relationships/image" Target="../media/image28.png"/><Relationship Id="rId5" Type="http://schemas.openxmlformats.org/officeDocument/2006/relationships/customXml" Target="../ink/ink477.xml"/><Relationship Id="rId4" Type="http://schemas.openxmlformats.org/officeDocument/2006/relationships/image" Target="../media/image47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DAY-2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6" name="Google Shape;966;p28"/>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is the new approach of building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rPr>
              <a:t>semantically rich data models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It is an extension of SQL in ABAP world.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What has been extended?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DDL – Data definition language – design new data models – new tables, structures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DQL – Data Query Language (CDS Views and CDS Entities) – new views to extract data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join, load,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calculate,formulas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DEL – Data Expression language (expressions like path expression, case expressions)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DCL – Data Control Language (security)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in ABAP on Cloud Environment we do not have GUI access (no access to SE11) – we will use CDS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Naming convention – is a best practice to follow in a project. ZCOMPANY_PROJ_OBJTTP_NAME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ZATS_XX_*</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will use an uploader utility provided by SAP, get this in our ABAP on Cloud System to test it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Install the abap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plugin so we can interact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github</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from our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adt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tool - </a:t>
            </a:r>
            <a:r>
              <a:rPr kumimoji="0" lang="en-US" sz="1400" b="0" i="0" u="sng" strike="noStrike" kern="0" cap="none" spc="0" normalizeH="0" baseline="0" noProof="0" dirty="0">
                <a:ln>
                  <a:noFill/>
                </a:ln>
                <a:solidFill>
                  <a:srgbClr val="E6EDF3"/>
                </a:solidFill>
                <a:effectLst/>
                <a:uLnTx/>
                <a:uFillTx/>
                <a:latin typeface="Arial"/>
                <a:ea typeface="Arial"/>
                <a:cs typeface="Arial"/>
                <a:sym typeface="Arial"/>
                <a:hlinkClick r:id="rId3">
                  <a:extLst>
                    <a:ext uri="{A12FA001-AC4F-418D-AE19-62706E023703}">
                      <ahyp:hlinkClr xmlns:ahyp="http://schemas.microsoft.com/office/drawing/2018/hyperlinkcolor" val="tx"/>
                    </a:ext>
                  </a:extLst>
                </a:hlinkClick>
              </a:rPr>
              <a:t>http://eclipse.abapgit.org/updatesite/</a:t>
            </a:r>
            <a:endParaRPr kumimoji="0" sz="1400" b="0" i="0" u="none" strike="noStrike" kern="0" cap="none" spc="0" normalizeH="0" baseline="0" noProof="0" dirty="0">
              <a:ln>
                <a:noFill/>
              </a:ln>
              <a:solidFill>
                <a:srgbClr val="E6EDF3"/>
              </a:solidFill>
              <a:effectLst/>
              <a:uLnTx/>
              <a:uFillTx/>
              <a:latin typeface="Arial"/>
              <a:ea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Download the code from SAP standard repository -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https://github.com/SAP-samples/abap-file-uploader</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Register a service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Run the utility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67" name="Google Shape;967;p2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 Core Data &amp; Services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9" name="Google Shape;969;p28"/>
          <p:cNvPicPr preferRelativeResize="0"/>
          <p:nvPr/>
        </p:nvPicPr>
        <p:blipFill rotWithShape="1">
          <a:blip r:embed="rId5">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grpSp>
        <p:nvGrpSpPr>
          <p:cNvPr id="4" name="Group 3">
            <a:extLst>
              <a:ext uri="{FF2B5EF4-FFF2-40B4-BE49-F238E27FC236}">
                <a16:creationId xmlns:a16="http://schemas.microsoft.com/office/drawing/2014/main" id="{BEDCB0FB-F2B8-D984-7746-BBAA506B8946}"/>
              </a:ext>
            </a:extLst>
          </p:cNvPr>
          <p:cNvGrpSpPr/>
          <p:nvPr/>
        </p:nvGrpSpPr>
        <p:grpSpPr>
          <a:xfrm>
            <a:off x="8388942" y="1060599"/>
            <a:ext cx="1557000" cy="56520"/>
            <a:chOff x="8388942" y="1060599"/>
            <a:chExt cx="1557000" cy="56520"/>
          </a:xfrm>
        </p:grpSpPr>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604037F3-F86E-8F4A-0571-B80D6C89193C}"/>
                    </a:ext>
                  </a:extLst>
                </p14:cNvPr>
                <p14:cNvContentPartPr/>
                <p14:nvPr/>
              </p14:nvContentPartPr>
              <p14:xfrm>
                <a:off x="8388942" y="1069239"/>
                <a:ext cx="783000" cy="47880"/>
              </p14:xfrm>
            </p:contentPart>
          </mc:Choice>
          <mc:Fallback>
            <p:pic>
              <p:nvPicPr>
                <p:cNvPr id="2" name="Ink 1">
                  <a:extLst>
                    <a:ext uri="{FF2B5EF4-FFF2-40B4-BE49-F238E27FC236}">
                      <a16:creationId xmlns:a16="http://schemas.microsoft.com/office/drawing/2014/main" id="{604037F3-F86E-8F4A-0571-B80D6C89193C}"/>
                    </a:ext>
                  </a:extLst>
                </p:cNvPr>
                <p:cNvPicPr/>
                <p:nvPr/>
              </p:nvPicPr>
              <p:blipFill>
                <a:blip r:embed="rId7"/>
                <a:stretch>
                  <a:fillRect/>
                </a:stretch>
              </p:blipFill>
              <p:spPr>
                <a:xfrm>
                  <a:off x="8380302" y="1060239"/>
                  <a:ext cx="80064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10CE1E88-8625-F10A-2F46-6DFF28FD3CF5}"/>
                    </a:ext>
                  </a:extLst>
                </p14:cNvPr>
                <p14:cNvContentPartPr/>
                <p14:nvPr/>
              </p14:nvContentPartPr>
              <p14:xfrm>
                <a:off x="9371022" y="1060599"/>
                <a:ext cx="574920" cy="38160"/>
              </p14:xfrm>
            </p:contentPart>
          </mc:Choice>
          <mc:Fallback>
            <p:pic>
              <p:nvPicPr>
                <p:cNvPr id="3" name="Ink 2">
                  <a:extLst>
                    <a:ext uri="{FF2B5EF4-FFF2-40B4-BE49-F238E27FC236}">
                      <a16:creationId xmlns:a16="http://schemas.microsoft.com/office/drawing/2014/main" id="{10CE1E88-8625-F10A-2F46-6DFF28FD3CF5}"/>
                    </a:ext>
                  </a:extLst>
                </p:cNvPr>
                <p:cNvPicPr/>
                <p:nvPr/>
              </p:nvPicPr>
              <p:blipFill>
                <a:blip r:embed="rId9"/>
                <a:stretch>
                  <a:fillRect/>
                </a:stretch>
              </p:blipFill>
              <p:spPr>
                <a:xfrm>
                  <a:off x="9362022" y="1051599"/>
                  <a:ext cx="592560" cy="55800"/>
                </a:xfrm>
                <a:prstGeom prst="rect">
                  <a:avLst/>
                </a:prstGeom>
              </p:spPr>
            </p:pic>
          </mc:Fallback>
        </mc:AlternateContent>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5" name="Google Shape;975;p29"/>
          <p:cNvSpPr txBox="1"/>
          <p:nvPr/>
        </p:nvSpPr>
        <p:spPr>
          <a:xfrm>
            <a:off x="224979" y="788088"/>
            <a:ext cx="11806237" cy="574003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a light weight data format to transmit data from one system (peer) to another system.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empStr</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empTab</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76" name="Google Shape;976;p2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JSON – Java Script Object Notation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979" name="Google Shape;979;p29"/>
          <p:cNvSpPr/>
          <p:nvPr/>
        </p:nvSpPr>
        <p:spPr>
          <a:xfrm>
            <a:off x="7174532" y="1412776"/>
            <a:ext cx="2664296" cy="1152128"/>
          </a:xfrm>
          <a:prstGeom prst="roundRect">
            <a:avLst>
              <a:gd name="adj" fmla="val 16667"/>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gitHUB</a:t>
            </a: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Repository of code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0" name="Google Shape;980;p29"/>
          <p:cNvSpPr/>
          <p:nvPr/>
        </p:nvSpPr>
        <p:spPr>
          <a:xfrm>
            <a:off x="6157840" y="4175406"/>
            <a:ext cx="4473076" cy="83777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ADT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1" name="Google Shape;981;p29"/>
          <p:cNvSpPr/>
          <p:nvPr/>
        </p:nvSpPr>
        <p:spPr>
          <a:xfrm>
            <a:off x="6157840" y="5145942"/>
            <a:ext cx="4473076" cy="83777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AOC (BTP)</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982" name="Google Shape;982;p29"/>
          <p:cNvCxnSpPr>
            <a:stCxn id="979" idx="2"/>
          </p:cNvCxnSpPr>
          <p:nvPr/>
        </p:nvCxnSpPr>
        <p:spPr>
          <a:xfrm rot="-5400000" flipH="1">
            <a:off x="8187480" y="2884104"/>
            <a:ext cx="1610400" cy="9720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sp>
        <p:nvSpPr>
          <p:cNvPr id="983" name="Google Shape;983;p29"/>
          <p:cNvSpPr/>
          <p:nvPr/>
        </p:nvSpPr>
        <p:spPr>
          <a:xfrm>
            <a:off x="9118748" y="4316396"/>
            <a:ext cx="2070230" cy="480756"/>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Abap git plugin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2"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9" name="Google Shape;989;p30"/>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Suppose you are working on a company which has recently opt for Rise with SAP and bought a subscription of BTP with ABAP on cloud environment. You do not have an on-premise system, and you have many SAP ABAP consultants in the team. You want to build end to end software in cloud for your customer. We always starts with DB Tables.</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0" name="Google Shape;990;p3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DB Design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A5FA33B-7E5D-A215-57E9-4F94A23F9B0D}"/>
                  </a:ext>
                </a:extLst>
              </p14:cNvPr>
              <p14:cNvContentPartPr/>
              <p14:nvPr/>
            </p14:nvContentPartPr>
            <p14:xfrm>
              <a:off x="2497542" y="1785639"/>
              <a:ext cx="360" cy="360"/>
            </p14:xfrm>
          </p:contentPart>
        </mc:Choice>
        <mc:Fallback>
          <p:pic>
            <p:nvPicPr>
              <p:cNvPr id="2" name="Ink 1">
                <a:extLst>
                  <a:ext uri="{FF2B5EF4-FFF2-40B4-BE49-F238E27FC236}">
                    <a16:creationId xmlns:a16="http://schemas.microsoft.com/office/drawing/2014/main" id="{BA5FA33B-7E5D-A215-57E9-4F94A23F9B0D}"/>
                  </a:ext>
                </a:extLst>
              </p:cNvPr>
              <p:cNvPicPr/>
              <p:nvPr/>
            </p:nvPicPr>
            <p:blipFill>
              <a:blip r:embed="rId5"/>
              <a:stretch>
                <a:fillRect/>
              </a:stretch>
            </p:blipFill>
            <p:spPr>
              <a:xfrm>
                <a:off x="2488902" y="177699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1" name="Ink 40">
                <a:extLst>
                  <a:ext uri="{FF2B5EF4-FFF2-40B4-BE49-F238E27FC236}">
                    <a16:creationId xmlns:a16="http://schemas.microsoft.com/office/drawing/2014/main" id="{D10C7EA7-7AC4-48BE-E4FC-91F1275CC8CB}"/>
                  </a:ext>
                </a:extLst>
              </p14:cNvPr>
              <p14:cNvContentPartPr/>
              <p14:nvPr/>
            </p14:nvContentPartPr>
            <p14:xfrm>
              <a:off x="4093422" y="1387119"/>
              <a:ext cx="92160" cy="67320"/>
            </p14:xfrm>
          </p:contentPart>
        </mc:Choice>
        <mc:Fallback>
          <p:pic>
            <p:nvPicPr>
              <p:cNvPr id="41" name="Ink 40">
                <a:extLst>
                  <a:ext uri="{FF2B5EF4-FFF2-40B4-BE49-F238E27FC236}">
                    <a16:creationId xmlns:a16="http://schemas.microsoft.com/office/drawing/2014/main" id="{D10C7EA7-7AC4-48BE-E4FC-91F1275CC8CB}"/>
                  </a:ext>
                </a:extLst>
              </p:cNvPr>
              <p:cNvPicPr/>
              <p:nvPr/>
            </p:nvPicPr>
            <p:blipFill>
              <a:blip r:embed="rId7"/>
              <a:stretch>
                <a:fillRect/>
              </a:stretch>
            </p:blipFill>
            <p:spPr>
              <a:xfrm>
                <a:off x="4084422" y="1378479"/>
                <a:ext cx="109800" cy="84960"/>
              </a:xfrm>
              <a:prstGeom prst="rect">
                <a:avLst/>
              </a:prstGeom>
            </p:spPr>
          </p:pic>
        </mc:Fallback>
      </mc:AlternateContent>
      <p:grpSp>
        <p:nvGrpSpPr>
          <p:cNvPr id="1026" name="Group 1025">
            <a:extLst>
              <a:ext uri="{FF2B5EF4-FFF2-40B4-BE49-F238E27FC236}">
                <a16:creationId xmlns:a16="http://schemas.microsoft.com/office/drawing/2014/main" id="{201D92BD-B18B-F11E-0357-7D19DD4CE956}"/>
              </a:ext>
            </a:extLst>
          </p:cNvPr>
          <p:cNvGrpSpPr/>
          <p:nvPr/>
        </p:nvGrpSpPr>
        <p:grpSpPr>
          <a:xfrm>
            <a:off x="619782" y="2160759"/>
            <a:ext cx="11318400" cy="3454200"/>
            <a:chOff x="619782" y="2160759"/>
            <a:chExt cx="11318400" cy="3454200"/>
          </a:xfrm>
        </p:grpSpPr>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8C74FA19-6E43-9CBC-D0D9-A2B7CE7C2272}"/>
                    </a:ext>
                  </a:extLst>
                </p14:cNvPr>
                <p14:cNvContentPartPr/>
                <p14:nvPr/>
              </p14:nvContentPartPr>
              <p14:xfrm>
                <a:off x="4792542" y="3267399"/>
                <a:ext cx="2089440" cy="1752120"/>
              </p14:xfrm>
            </p:contentPart>
          </mc:Choice>
          <mc:Fallback>
            <p:pic>
              <p:nvPicPr>
                <p:cNvPr id="3" name="Ink 2">
                  <a:extLst>
                    <a:ext uri="{FF2B5EF4-FFF2-40B4-BE49-F238E27FC236}">
                      <a16:creationId xmlns:a16="http://schemas.microsoft.com/office/drawing/2014/main" id="{8C74FA19-6E43-9CBC-D0D9-A2B7CE7C2272}"/>
                    </a:ext>
                  </a:extLst>
                </p:cNvPr>
                <p:cNvPicPr/>
                <p:nvPr/>
              </p:nvPicPr>
              <p:blipFill>
                <a:blip r:embed="rId9"/>
                <a:stretch>
                  <a:fillRect/>
                </a:stretch>
              </p:blipFill>
              <p:spPr>
                <a:xfrm>
                  <a:off x="4783902" y="3258759"/>
                  <a:ext cx="2107080" cy="1769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 name="Ink 3">
                  <a:extLst>
                    <a:ext uri="{FF2B5EF4-FFF2-40B4-BE49-F238E27FC236}">
                      <a16:creationId xmlns:a16="http://schemas.microsoft.com/office/drawing/2014/main" id="{8FCBE88C-D4B9-80EC-D092-3E3C8FDFF85C}"/>
                    </a:ext>
                  </a:extLst>
                </p14:cNvPr>
                <p14:cNvContentPartPr/>
                <p14:nvPr/>
              </p14:nvContentPartPr>
              <p14:xfrm>
                <a:off x="4794342" y="3074799"/>
                <a:ext cx="2360880" cy="2007360"/>
              </p14:xfrm>
            </p:contentPart>
          </mc:Choice>
          <mc:Fallback>
            <p:pic>
              <p:nvPicPr>
                <p:cNvPr id="4" name="Ink 3">
                  <a:extLst>
                    <a:ext uri="{FF2B5EF4-FFF2-40B4-BE49-F238E27FC236}">
                      <a16:creationId xmlns:a16="http://schemas.microsoft.com/office/drawing/2014/main" id="{8FCBE88C-D4B9-80EC-D092-3E3C8FDFF85C}"/>
                    </a:ext>
                  </a:extLst>
                </p:cNvPr>
                <p:cNvPicPr/>
                <p:nvPr/>
              </p:nvPicPr>
              <p:blipFill>
                <a:blip r:embed="rId11"/>
                <a:stretch>
                  <a:fillRect/>
                </a:stretch>
              </p:blipFill>
              <p:spPr>
                <a:xfrm>
                  <a:off x="4785342" y="3066159"/>
                  <a:ext cx="2378520" cy="2025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FC99BAC2-9BB5-ED21-8D74-7A0DED9B72A6}"/>
                    </a:ext>
                  </a:extLst>
                </p14:cNvPr>
                <p14:cNvContentPartPr/>
                <p14:nvPr/>
              </p14:nvContentPartPr>
              <p14:xfrm>
                <a:off x="5389062" y="3583119"/>
                <a:ext cx="42120" cy="223920"/>
              </p14:xfrm>
            </p:contentPart>
          </mc:Choice>
          <mc:Fallback>
            <p:pic>
              <p:nvPicPr>
                <p:cNvPr id="7" name="Ink 6">
                  <a:extLst>
                    <a:ext uri="{FF2B5EF4-FFF2-40B4-BE49-F238E27FC236}">
                      <a16:creationId xmlns:a16="http://schemas.microsoft.com/office/drawing/2014/main" id="{FC99BAC2-9BB5-ED21-8D74-7A0DED9B72A6}"/>
                    </a:ext>
                  </a:extLst>
                </p:cNvPr>
                <p:cNvPicPr/>
                <p:nvPr/>
              </p:nvPicPr>
              <p:blipFill>
                <a:blip r:embed="rId13"/>
                <a:stretch>
                  <a:fillRect/>
                </a:stretch>
              </p:blipFill>
              <p:spPr>
                <a:xfrm>
                  <a:off x="5380062" y="3574479"/>
                  <a:ext cx="597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F7CD19A3-993E-C078-5C37-77783A6DEB23}"/>
                    </a:ext>
                  </a:extLst>
                </p14:cNvPr>
                <p14:cNvContentPartPr/>
                <p14:nvPr/>
              </p14:nvContentPartPr>
              <p14:xfrm>
                <a:off x="5273862" y="3787599"/>
                <a:ext cx="222840" cy="48240"/>
              </p14:xfrm>
            </p:contentPart>
          </mc:Choice>
          <mc:Fallback>
            <p:pic>
              <p:nvPicPr>
                <p:cNvPr id="8" name="Ink 7">
                  <a:extLst>
                    <a:ext uri="{FF2B5EF4-FFF2-40B4-BE49-F238E27FC236}">
                      <a16:creationId xmlns:a16="http://schemas.microsoft.com/office/drawing/2014/main" id="{F7CD19A3-993E-C078-5C37-77783A6DEB23}"/>
                    </a:ext>
                  </a:extLst>
                </p:cNvPr>
                <p:cNvPicPr/>
                <p:nvPr/>
              </p:nvPicPr>
              <p:blipFill>
                <a:blip r:embed="rId15"/>
                <a:stretch>
                  <a:fillRect/>
                </a:stretch>
              </p:blipFill>
              <p:spPr>
                <a:xfrm>
                  <a:off x="5264862" y="3778599"/>
                  <a:ext cx="24048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3C03F73A-D753-CBFC-D750-900C8AED93B0}"/>
                    </a:ext>
                  </a:extLst>
                </p14:cNvPr>
                <p14:cNvContentPartPr/>
                <p14:nvPr/>
              </p14:nvContentPartPr>
              <p14:xfrm>
                <a:off x="5270982" y="3527679"/>
                <a:ext cx="259200" cy="87120"/>
              </p14:xfrm>
            </p:contentPart>
          </mc:Choice>
          <mc:Fallback>
            <p:pic>
              <p:nvPicPr>
                <p:cNvPr id="9" name="Ink 8">
                  <a:extLst>
                    <a:ext uri="{FF2B5EF4-FFF2-40B4-BE49-F238E27FC236}">
                      <a16:creationId xmlns:a16="http://schemas.microsoft.com/office/drawing/2014/main" id="{3C03F73A-D753-CBFC-D750-900C8AED93B0}"/>
                    </a:ext>
                  </a:extLst>
                </p:cNvPr>
                <p:cNvPicPr/>
                <p:nvPr/>
              </p:nvPicPr>
              <p:blipFill>
                <a:blip r:embed="rId17"/>
                <a:stretch>
                  <a:fillRect/>
                </a:stretch>
              </p:blipFill>
              <p:spPr>
                <a:xfrm>
                  <a:off x="5261982" y="3519039"/>
                  <a:ext cx="27684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B9E5B08E-F023-D472-1882-1EA9AADA6831}"/>
                    </a:ext>
                  </a:extLst>
                </p14:cNvPr>
                <p14:cNvContentPartPr/>
                <p14:nvPr/>
              </p14:nvContentPartPr>
              <p14:xfrm>
                <a:off x="5572302" y="3505719"/>
                <a:ext cx="136440" cy="231120"/>
              </p14:xfrm>
            </p:contentPart>
          </mc:Choice>
          <mc:Fallback>
            <p:pic>
              <p:nvPicPr>
                <p:cNvPr id="10" name="Ink 9">
                  <a:extLst>
                    <a:ext uri="{FF2B5EF4-FFF2-40B4-BE49-F238E27FC236}">
                      <a16:creationId xmlns:a16="http://schemas.microsoft.com/office/drawing/2014/main" id="{B9E5B08E-F023-D472-1882-1EA9AADA6831}"/>
                    </a:ext>
                  </a:extLst>
                </p:cNvPr>
                <p:cNvPicPr/>
                <p:nvPr/>
              </p:nvPicPr>
              <p:blipFill>
                <a:blip r:embed="rId19"/>
                <a:stretch>
                  <a:fillRect/>
                </a:stretch>
              </p:blipFill>
              <p:spPr>
                <a:xfrm>
                  <a:off x="5563302" y="3497079"/>
                  <a:ext cx="15408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8A6D08EB-899A-A45A-29CD-0FD40846D16C}"/>
                    </a:ext>
                  </a:extLst>
                </p14:cNvPr>
                <p14:cNvContentPartPr/>
                <p14:nvPr/>
              </p14:nvContentPartPr>
              <p14:xfrm>
                <a:off x="5793702" y="3584919"/>
                <a:ext cx="93240" cy="146520"/>
              </p14:xfrm>
            </p:contentPart>
          </mc:Choice>
          <mc:Fallback>
            <p:pic>
              <p:nvPicPr>
                <p:cNvPr id="11" name="Ink 10">
                  <a:extLst>
                    <a:ext uri="{FF2B5EF4-FFF2-40B4-BE49-F238E27FC236}">
                      <a16:creationId xmlns:a16="http://schemas.microsoft.com/office/drawing/2014/main" id="{8A6D08EB-899A-A45A-29CD-0FD40846D16C}"/>
                    </a:ext>
                  </a:extLst>
                </p:cNvPr>
                <p:cNvPicPr/>
                <p:nvPr/>
              </p:nvPicPr>
              <p:blipFill>
                <a:blip r:embed="rId21"/>
                <a:stretch>
                  <a:fillRect/>
                </a:stretch>
              </p:blipFill>
              <p:spPr>
                <a:xfrm>
                  <a:off x="5785062" y="3576279"/>
                  <a:ext cx="11088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3576DE8D-9D1E-CFFA-AE5B-DCCE5922BDA9}"/>
                    </a:ext>
                  </a:extLst>
                </p14:cNvPr>
                <p14:cNvContentPartPr/>
                <p14:nvPr/>
              </p14:nvContentPartPr>
              <p14:xfrm>
                <a:off x="6033822" y="3501759"/>
                <a:ext cx="47160" cy="183240"/>
              </p14:xfrm>
            </p:contentPart>
          </mc:Choice>
          <mc:Fallback>
            <p:pic>
              <p:nvPicPr>
                <p:cNvPr id="12" name="Ink 11">
                  <a:extLst>
                    <a:ext uri="{FF2B5EF4-FFF2-40B4-BE49-F238E27FC236}">
                      <a16:creationId xmlns:a16="http://schemas.microsoft.com/office/drawing/2014/main" id="{3576DE8D-9D1E-CFFA-AE5B-DCCE5922BDA9}"/>
                    </a:ext>
                  </a:extLst>
                </p:cNvPr>
                <p:cNvPicPr/>
                <p:nvPr/>
              </p:nvPicPr>
              <p:blipFill>
                <a:blip r:embed="rId23"/>
                <a:stretch>
                  <a:fillRect/>
                </a:stretch>
              </p:blipFill>
              <p:spPr>
                <a:xfrm>
                  <a:off x="6024822" y="3492759"/>
                  <a:ext cx="6480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AD33EB3F-D57D-F181-39C1-7CB10C8AA698}"/>
                    </a:ext>
                  </a:extLst>
                </p14:cNvPr>
                <p14:cNvContentPartPr/>
                <p14:nvPr/>
              </p14:nvContentPartPr>
              <p14:xfrm>
                <a:off x="5996742" y="3460359"/>
                <a:ext cx="187920" cy="246600"/>
              </p14:xfrm>
            </p:contentPart>
          </mc:Choice>
          <mc:Fallback>
            <p:pic>
              <p:nvPicPr>
                <p:cNvPr id="13" name="Ink 12">
                  <a:extLst>
                    <a:ext uri="{FF2B5EF4-FFF2-40B4-BE49-F238E27FC236}">
                      <a16:creationId xmlns:a16="http://schemas.microsoft.com/office/drawing/2014/main" id="{AD33EB3F-D57D-F181-39C1-7CB10C8AA698}"/>
                    </a:ext>
                  </a:extLst>
                </p:cNvPr>
                <p:cNvPicPr/>
                <p:nvPr/>
              </p:nvPicPr>
              <p:blipFill>
                <a:blip r:embed="rId25"/>
                <a:stretch>
                  <a:fillRect/>
                </a:stretch>
              </p:blipFill>
              <p:spPr>
                <a:xfrm>
                  <a:off x="5987742" y="3451719"/>
                  <a:ext cx="20556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D0BEE169-D08B-3A7E-A785-AC46BA9D9892}"/>
                    </a:ext>
                  </a:extLst>
                </p14:cNvPr>
                <p14:cNvContentPartPr/>
                <p14:nvPr/>
              </p14:nvContentPartPr>
              <p14:xfrm>
                <a:off x="6249822" y="3497799"/>
                <a:ext cx="205200" cy="197280"/>
              </p14:xfrm>
            </p:contentPart>
          </mc:Choice>
          <mc:Fallback>
            <p:pic>
              <p:nvPicPr>
                <p:cNvPr id="14" name="Ink 13">
                  <a:extLst>
                    <a:ext uri="{FF2B5EF4-FFF2-40B4-BE49-F238E27FC236}">
                      <a16:creationId xmlns:a16="http://schemas.microsoft.com/office/drawing/2014/main" id="{D0BEE169-D08B-3A7E-A785-AC46BA9D9892}"/>
                    </a:ext>
                  </a:extLst>
                </p:cNvPr>
                <p:cNvPicPr/>
                <p:nvPr/>
              </p:nvPicPr>
              <p:blipFill>
                <a:blip r:embed="rId27"/>
                <a:stretch>
                  <a:fillRect/>
                </a:stretch>
              </p:blipFill>
              <p:spPr>
                <a:xfrm>
                  <a:off x="6240822" y="3489159"/>
                  <a:ext cx="22284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80A54E8E-A419-DD81-D535-63B267F8A589}"/>
                    </a:ext>
                  </a:extLst>
                </p14:cNvPr>
                <p14:cNvContentPartPr/>
                <p14:nvPr/>
              </p14:nvContentPartPr>
              <p14:xfrm>
                <a:off x="649302" y="3650799"/>
                <a:ext cx="1500480" cy="779760"/>
              </p14:xfrm>
            </p:contentPart>
          </mc:Choice>
          <mc:Fallback>
            <p:pic>
              <p:nvPicPr>
                <p:cNvPr id="16" name="Ink 15">
                  <a:extLst>
                    <a:ext uri="{FF2B5EF4-FFF2-40B4-BE49-F238E27FC236}">
                      <a16:creationId xmlns:a16="http://schemas.microsoft.com/office/drawing/2014/main" id="{80A54E8E-A419-DD81-D535-63B267F8A589}"/>
                    </a:ext>
                  </a:extLst>
                </p:cNvPr>
                <p:cNvPicPr/>
                <p:nvPr/>
              </p:nvPicPr>
              <p:blipFill>
                <a:blip r:embed="rId29"/>
                <a:stretch>
                  <a:fillRect/>
                </a:stretch>
              </p:blipFill>
              <p:spPr>
                <a:xfrm>
                  <a:off x="640662" y="3641799"/>
                  <a:ext cx="1518120" cy="797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67C50DC8-C893-DCB9-5B36-DBB4EE463013}"/>
                    </a:ext>
                  </a:extLst>
                </p14:cNvPr>
                <p14:cNvContentPartPr/>
                <p14:nvPr/>
              </p14:nvContentPartPr>
              <p14:xfrm>
                <a:off x="619782" y="3564759"/>
                <a:ext cx="1909080" cy="774360"/>
              </p14:xfrm>
            </p:contentPart>
          </mc:Choice>
          <mc:Fallback>
            <p:pic>
              <p:nvPicPr>
                <p:cNvPr id="17" name="Ink 16">
                  <a:extLst>
                    <a:ext uri="{FF2B5EF4-FFF2-40B4-BE49-F238E27FC236}">
                      <a16:creationId xmlns:a16="http://schemas.microsoft.com/office/drawing/2014/main" id="{67C50DC8-C893-DCB9-5B36-DBB4EE463013}"/>
                    </a:ext>
                  </a:extLst>
                </p:cNvPr>
                <p:cNvPicPr/>
                <p:nvPr/>
              </p:nvPicPr>
              <p:blipFill>
                <a:blip r:embed="rId31"/>
                <a:stretch>
                  <a:fillRect/>
                </a:stretch>
              </p:blipFill>
              <p:spPr>
                <a:xfrm>
                  <a:off x="610782" y="3556119"/>
                  <a:ext cx="1926720" cy="792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3804D885-9E09-EEA7-79DD-5182A63E9720}"/>
                    </a:ext>
                  </a:extLst>
                </p14:cNvPr>
                <p14:cNvContentPartPr/>
                <p14:nvPr/>
              </p14:nvContentPartPr>
              <p14:xfrm>
                <a:off x="850182" y="3762039"/>
                <a:ext cx="556560" cy="291600"/>
              </p14:xfrm>
            </p:contentPart>
          </mc:Choice>
          <mc:Fallback>
            <p:pic>
              <p:nvPicPr>
                <p:cNvPr id="18" name="Ink 17">
                  <a:extLst>
                    <a:ext uri="{FF2B5EF4-FFF2-40B4-BE49-F238E27FC236}">
                      <a16:creationId xmlns:a16="http://schemas.microsoft.com/office/drawing/2014/main" id="{3804D885-9E09-EEA7-79DD-5182A63E9720}"/>
                    </a:ext>
                  </a:extLst>
                </p:cNvPr>
                <p:cNvPicPr/>
                <p:nvPr/>
              </p:nvPicPr>
              <p:blipFill>
                <a:blip r:embed="rId33"/>
                <a:stretch>
                  <a:fillRect/>
                </a:stretch>
              </p:blipFill>
              <p:spPr>
                <a:xfrm>
                  <a:off x="841182" y="3753399"/>
                  <a:ext cx="57420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A7AD6804-2577-8C16-B6CC-5A474CF3A785}"/>
                    </a:ext>
                  </a:extLst>
                </p14:cNvPr>
                <p14:cNvContentPartPr/>
                <p14:nvPr/>
              </p14:nvContentPartPr>
              <p14:xfrm>
                <a:off x="1411422" y="3797679"/>
                <a:ext cx="69120" cy="174240"/>
              </p14:xfrm>
            </p:contentPart>
          </mc:Choice>
          <mc:Fallback>
            <p:pic>
              <p:nvPicPr>
                <p:cNvPr id="19" name="Ink 18">
                  <a:extLst>
                    <a:ext uri="{FF2B5EF4-FFF2-40B4-BE49-F238E27FC236}">
                      <a16:creationId xmlns:a16="http://schemas.microsoft.com/office/drawing/2014/main" id="{A7AD6804-2577-8C16-B6CC-5A474CF3A785}"/>
                    </a:ext>
                  </a:extLst>
                </p:cNvPr>
                <p:cNvPicPr/>
                <p:nvPr/>
              </p:nvPicPr>
              <p:blipFill>
                <a:blip r:embed="rId35"/>
                <a:stretch>
                  <a:fillRect/>
                </a:stretch>
              </p:blipFill>
              <p:spPr>
                <a:xfrm>
                  <a:off x="1402782" y="3789039"/>
                  <a:ext cx="8676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 name="Ink 19">
                  <a:extLst>
                    <a:ext uri="{FF2B5EF4-FFF2-40B4-BE49-F238E27FC236}">
                      <a16:creationId xmlns:a16="http://schemas.microsoft.com/office/drawing/2014/main" id="{A823DBFD-2F44-D2D7-A435-4431332F65B3}"/>
                    </a:ext>
                  </a:extLst>
                </p14:cNvPr>
                <p14:cNvContentPartPr/>
                <p14:nvPr/>
              </p14:nvContentPartPr>
              <p14:xfrm>
                <a:off x="1446702" y="3863559"/>
                <a:ext cx="586080" cy="140040"/>
              </p14:xfrm>
            </p:contentPart>
          </mc:Choice>
          <mc:Fallback>
            <p:pic>
              <p:nvPicPr>
                <p:cNvPr id="20" name="Ink 19">
                  <a:extLst>
                    <a:ext uri="{FF2B5EF4-FFF2-40B4-BE49-F238E27FC236}">
                      <a16:creationId xmlns:a16="http://schemas.microsoft.com/office/drawing/2014/main" id="{A823DBFD-2F44-D2D7-A435-4431332F65B3}"/>
                    </a:ext>
                  </a:extLst>
                </p:cNvPr>
                <p:cNvPicPr/>
                <p:nvPr/>
              </p:nvPicPr>
              <p:blipFill>
                <a:blip r:embed="rId37"/>
                <a:stretch>
                  <a:fillRect/>
                </a:stretch>
              </p:blipFill>
              <p:spPr>
                <a:xfrm>
                  <a:off x="1438062" y="3854559"/>
                  <a:ext cx="60372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1" name="Ink 20">
                  <a:extLst>
                    <a:ext uri="{FF2B5EF4-FFF2-40B4-BE49-F238E27FC236}">
                      <a16:creationId xmlns:a16="http://schemas.microsoft.com/office/drawing/2014/main" id="{6758B1F0-8529-E675-8099-492889A5CFC0}"/>
                    </a:ext>
                  </a:extLst>
                </p14:cNvPr>
                <p14:cNvContentPartPr/>
                <p14:nvPr/>
              </p14:nvContentPartPr>
              <p14:xfrm>
                <a:off x="2086062" y="3846639"/>
                <a:ext cx="130320" cy="141840"/>
              </p14:xfrm>
            </p:contentPart>
          </mc:Choice>
          <mc:Fallback>
            <p:pic>
              <p:nvPicPr>
                <p:cNvPr id="21" name="Ink 20">
                  <a:extLst>
                    <a:ext uri="{FF2B5EF4-FFF2-40B4-BE49-F238E27FC236}">
                      <a16:creationId xmlns:a16="http://schemas.microsoft.com/office/drawing/2014/main" id="{6758B1F0-8529-E675-8099-492889A5CFC0}"/>
                    </a:ext>
                  </a:extLst>
                </p:cNvPr>
                <p:cNvPicPr/>
                <p:nvPr/>
              </p:nvPicPr>
              <p:blipFill>
                <a:blip r:embed="rId39"/>
                <a:stretch>
                  <a:fillRect/>
                </a:stretch>
              </p:blipFill>
              <p:spPr>
                <a:xfrm>
                  <a:off x="2077422" y="3837999"/>
                  <a:ext cx="14796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 name="Ink 21">
                  <a:extLst>
                    <a:ext uri="{FF2B5EF4-FFF2-40B4-BE49-F238E27FC236}">
                      <a16:creationId xmlns:a16="http://schemas.microsoft.com/office/drawing/2014/main" id="{572CCB99-980B-AF19-D5E3-5A5E6791DD48}"/>
                    </a:ext>
                  </a:extLst>
                </p14:cNvPr>
                <p14:cNvContentPartPr/>
                <p14:nvPr/>
              </p14:nvContentPartPr>
              <p14:xfrm>
                <a:off x="2359662" y="3634959"/>
                <a:ext cx="2428920" cy="113400"/>
              </p14:xfrm>
            </p:contentPart>
          </mc:Choice>
          <mc:Fallback>
            <p:pic>
              <p:nvPicPr>
                <p:cNvPr id="22" name="Ink 21">
                  <a:extLst>
                    <a:ext uri="{FF2B5EF4-FFF2-40B4-BE49-F238E27FC236}">
                      <a16:creationId xmlns:a16="http://schemas.microsoft.com/office/drawing/2014/main" id="{572CCB99-980B-AF19-D5E3-5A5E6791DD48}"/>
                    </a:ext>
                  </a:extLst>
                </p:cNvPr>
                <p:cNvPicPr/>
                <p:nvPr/>
              </p:nvPicPr>
              <p:blipFill>
                <a:blip r:embed="rId41"/>
                <a:stretch>
                  <a:fillRect/>
                </a:stretch>
              </p:blipFill>
              <p:spPr>
                <a:xfrm>
                  <a:off x="2350662" y="3626319"/>
                  <a:ext cx="244656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3" name="Ink 22">
                  <a:extLst>
                    <a:ext uri="{FF2B5EF4-FFF2-40B4-BE49-F238E27FC236}">
                      <a16:creationId xmlns:a16="http://schemas.microsoft.com/office/drawing/2014/main" id="{A066B5E7-F17C-5D71-8804-A1FE919D361B}"/>
                    </a:ext>
                  </a:extLst>
                </p14:cNvPr>
                <p14:cNvContentPartPr/>
                <p14:nvPr/>
              </p14:nvContentPartPr>
              <p14:xfrm>
                <a:off x="4610382" y="3545679"/>
                <a:ext cx="135000" cy="138600"/>
              </p14:xfrm>
            </p:contentPart>
          </mc:Choice>
          <mc:Fallback>
            <p:pic>
              <p:nvPicPr>
                <p:cNvPr id="23" name="Ink 22">
                  <a:extLst>
                    <a:ext uri="{FF2B5EF4-FFF2-40B4-BE49-F238E27FC236}">
                      <a16:creationId xmlns:a16="http://schemas.microsoft.com/office/drawing/2014/main" id="{A066B5E7-F17C-5D71-8804-A1FE919D361B}"/>
                    </a:ext>
                  </a:extLst>
                </p:cNvPr>
                <p:cNvPicPr/>
                <p:nvPr/>
              </p:nvPicPr>
              <p:blipFill>
                <a:blip r:embed="rId43"/>
                <a:stretch>
                  <a:fillRect/>
                </a:stretch>
              </p:blipFill>
              <p:spPr>
                <a:xfrm>
                  <a:off x="4601742" y="3536679"/>
                  <a:ext cx="1526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4" name="Ink 23">
                  <a:extLst>
                    <a:ext uri="{FF2B5EF4-FFF2-40B4-BE49-F238E27FC236}">
                      <a16:creationId xmlns:a16="http://schemas.microsoft.com/office/drawing/2014/main" id="{7E355407-C560-F0C2-92B4-3010E301B383}"/>
                    </a:ext>
                  </a:extLst>
                </p14:cNvPr>
                <p14:cNvContentPartPr/>
                <p14:nvPr/>
              </p14:nvContentPartPr>
              <p14:xfrm>
                <a:off x="3094062" y="3265599"/>
                <a:ext cx="176400" cy="275400"/>
              </p14:xfrm>
            </p:contentPart>
          </mc:Choice>
          <mc:Fallback>
            <p:pic>
              <p:nvPicPr>
                <p:cNvPr id="24" name="Ink 23">
                  <a:extLst>
                    <a:ext uri="{FF2B5EF4-FFF2-40B4-BE49-F238E27FC236}">
                      <a16:creationId xmlns:a16="http://schemas.microsoft.com/office/drawing/2014/main" id="{7E355407-C560-F0C2-92B4-3010E301B383}"/>
                    </a:ext>
                  </a:extLst>
                </p:cNvPr>
                <p:cNvPicPr/>
                <p:nvPr/>
              </p:nvPicPr>
              <p:blipFill>
                <a:blip r:embed="rId45"/>
                <a:stretch>
                  <a:fillRect/>
                </a:stretch>
              </p:blipFill>
              <p:spPr>
                <a:xfrm>
                  <a:off x="3085422" y="3256599"/>
                  <a:ext cx="19404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5" name="Ink 24">
                  <a:extLst>
                    <a:ext uri="{FF2B5EF4-FFF2-40B4-BE49-F238E27FC236}">
                      <a16:creationId xmlns:a16="http://schemas.microsoft.com/office/drawing/2014/main" id="{B4F09652-5595-FF49-56B9-41BE40E08AD0}"/>
                    </a:ext>
                  </a:extLst>
                </p14:cNvPr>
                <p14:cNvContentPartPr/>
                <p14:nvPr/>
              </p14:nvContentPartPr>
              <p14:xfrm>
                <a:off x="3266142" y="3272799"/>
                <a:ext cx="524520" cy="245520"/>
              </p14:xfrm>
            </p:contentPart>
          </mc:Choice>
          <mc:Fallback>
            <p:pic>
              <p:nvPicPr>
                <p:cNvPr id="25" name="Ink 24">
                  <a:extLst>
                    <a:ext uri="{FF2B5EF4-FFF2-40B4-BE49-F238E27FC236}">
                      <a16:creationId xmlns:a16="http://schemas.microsoft.com/office/drawing/2014/main" id="{B4F09652-5595-FF49-56B9-41BE40E08AD0}"/>
                    </a:ext>
                  </a:extLst>
                </p:cNvPr>
                <p:cNvPicPr/>
                <p:nvPr/>
              </p:nvPicPr>
              <p:blipFill>
                <a:blip r:embed="rId47"/>
                <a:stretch>
                  <a:fillRect/>
                </a:stretch>
              </p:blipFill>
              <p:spPr>
                <a:xfrm>
                  <a:off x="3257502" y="3263799"/>
                  <a:ext cx="54216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6" name="Ink 25">
                  <a:extLst>
                    <a:ext uri="{FF2B5EF4-FFF2-40B4-BE49-F238E27FC236}">
                      <a16:creationId xmlns:a16="http://schemas.microsoft.com/office/drawing/2014/main" id="{DA321A9B-2325-B36E-3241-56C76E1275D7}"/>
                    </a:ext>
                  </a:extLst>
                </p14:cNvPr>
                <p14:cNvContentPartPr/>
                <p14:nvPr/>
              </p14:nvContentPartPr>
              <p14:xfrm>
                <a:off x="3844302" y="3373959"/>
                <a:ext cx="327600" cy="112320"/>
              </p14:xfrm>
            </p:contentPart>
          </mc:Choice>
          <mc:Fallback>
            <p:pic>
              <p:nvPicPr>
                <p:cNvPr id="26" name="Ink 25">
                  <a:extLst>
                    <a:ext uri="{FF2B5EF4-FFF2-40B4-BE49-F238E27FC236}">
                      <a16:creationId xmlns:a16="http://schemas.microsoft.com/office/drawing/2014/main" id="{DA321A9B-2325-B36E-3241-56C76E1275D7}"/>
                    </a:ext>
                  </a:extLst>
                </p:cNvPr>
                <p:cNvPicPr/>
                <p:nvPr/>
              </p:nvPicPr>
              <p:blipFill>
                <a:blip r:embed="rId49"/>
                <a:stretch>
                  <a:fillRect/>
                </a:stretch>
              </p:blipFill>
              <p:spPr>
                <a:xfrm>
                  <a:off x="3835302" y="3365319"/>
                  <a:ext cx="34524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7" name="Ink 26">
                  <a:extLst>
                    <a:ext uri="{FF2B5EF4-FFF2-40B4-BE49-F238E27FC236}">
                      <a16:creationId xmlns:a16="http://schemas.microsoft.com/office/drawing/2014/main" id="{93FB4E2A-9F4B-9274-59BC-F7E082B9961E}"/>
                    </a:ext>
                  </a:extLst>
                </p14:cNvPr>
                <p14:cNvContentPartPr/>
                <p14:nvPr/>
              </p14:nvContentPartPr>
              <p14:xfrm>
                <a:off x="4147782" y="3203319"/>
                <a:ext cx="167400" cy="299880"/>
              </p14:xfrm>
            </p:contentPart>
          </mc:Choice>
          <mc:Fallback>
            <p:pic>
              <p:nvPicPr>
                <p:cNvPr id="27" name="Ink 26">
                  <a:extLst>
                    <a:ext uri="{FF2B5EF4-FFF2-40B4-BE49-F238E27FC236}">
                      <a16:creationId xmlns:a16="http://schemas.microsoft.com/office/drawing/2014/main" id="{93FB4E2A-9F4B-9274-59BC-F7E082B9961E}"/>
                    </a:ext>
                  </a:extLst>
                </p:cNvPr>
                <p:cNvPicPr/>
                <p:nvPr/>
              </p:nvPicPr>
              <p:blipFill>
                <a:blip r:embed="rId51"/>
                <a:stretch>
                  <a:fillRect/>
                </a:stretch>
              </p:blipFill>
              <p:spPr>
                <a:xfrm>
                  <a:off x="4138782" y="3194679"/>
                  <a:ext cx="18504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9" name="Ink 28">
                  <a:extLst>
                    <a:ext uri="{FF2B5EF4-FFF2-40B4-BE49-F238E27FC236}">
                      <a16:creationId xmlns:a16="http://schemas.microsoft.com/office/drawing/2014/main" id="{63E3A656-43AB-8BF1-E739-C66B269EDB0D}"/>
                    </a:ext>
                  </a:extLst>
                </p14:cNvPr>
                <p14:cNvContentPartPr/>
                <p14:nvPr/>
              </p14:nvContentPartPr>
              <p14:xfrm>
                <a:off x="3001542" y="2359479"/>
                <a:ext cx="190080" cy="188640"/>
              </p14:xfrm>
            </p:contentPart>
          </mc:Choice>
          <mc:Fallback>
            <p:pic>
              <p:nvPicPr>
                <p:cNvPr id="29" name="Ink 28">
                  <a:extLst>
                    <a:ext uri="{FF2B5EF4-FFF2-40B4-BE49-F238E27FC236}">
                      <a16:creationId xmlns:a16="http://schemas.microsoft.com/office/drawing/2014/main" id="{63E3A656-43AB-8BF1-E739-C66B269EDB0D}"/>
                    </a:ext>
                  </a:extLst>
                </p:cNvPr>
                <p:cNvPicPr/>
                <p:nvPr/>
              </p:nvPicPr>
              <p:blipFill>
                <a:blip r:embed="rId53"/>
                <a:stretch>
                  <a:fillRect/>
                </a:stretch>
              </p:blipFill>
              <p:spPr>
                <a:xfrm>
                  <a:off x="2992542" y="2350839"/>
                  <a:ext cx="2077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0" name="Ink 29">
                  <a:extLst>
                    <a:ext uri="{FF2B5EF4-FFF2-40B4-BE49-F238E27FC236}">
                      <a16:creationId xmlns:a16="http://schemas.microsoft.com/office/drawing/2014/main" id="{34E26799-AAEB-6FEF-AD67-84ACAD3B9E38}"/>
                    </a:ext>
                  </a:extLst>
                </p14:cNvPr>
                <p14:cNvContentPartPr/>
                <p14:nvPr/>
              </p14:nvContentPartPr>
              <p14:xfrm>
                <a:off x="3209622" y="2318079"/>
                <a:ext cx="130320" cy="203760"/>
              </p14:xfrm>
            </p:contentPart>
          </mc:Choice>
          <mc:Fallback>
            <p:pic>
              <p:nvPicPr>
                <p:cNvPr id="30" name="Ink 29">
                  <a:extLst>
                    <a:ext uri="{FF2B5EF4-FFF2-40B4-BE49-F238E27FC236}">
                      <a16:creationId xmlns:a16="http://schemas.microsoft.com/office/drawing/2014/main" id="{34E26799-AAEB-6FEF-AD67-84ACAD3B9E38}"/>
                    </a:ext>
                  </a:extLst>
                </p:cNvPr>
                <p:cNvPicPr/>
                <p:nvPr/>
              </p:nvPicPr>
              <p:blipFill>
                <a:blip r:embed="rId55"/>
                <a:stretch>
                  <a:fillRect/>
                </a:stretch>
              </p:blipFill>
              <p:spPr>
                <a:xfrm>
                  <a:off x="3200622" y="2309439"/>
                  <a:ext cx="14796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1" name="Ink 30">
                  <a:extLst>
                    <a:ext uri="{FF2B5EF4-FFF2-40B4-BE49-F238E27FC236}">
                      <a16:creationId xmlns:a16="http://schemas.microsoft.com/office/drawing/2014/main" id="{E4E8F038-DFE6-892D-9FD3-2F58352246BA}"/>
                    </a:ext>
                  </a:extLst>
                </p14:cNvPr>
                <p14:cNvContentPartPr/>
                <p14:nvPr/>
              </p14:nvContentPartPr>
              <p14:xfrm>
                <a:off x="3369102" y="2312679"/>
                <a:ext cx="140400" cy="183960"/>
              </p14:xfrm>
            </p:contentPart>
          </mc:Choice>
          <mc:Fallback>
            <p:pic>
              <p:nvPicPr>
                <p:cNvPr id="31" name="Ink 30">
                  <a:extLst>
                    <a:ext uri="{FF2B5EF4-FFF2-40B4-BE49-F238E27FC236}">
                      <a16:creationId xmlns:a16="http://schemas.microsoft.com/office/drawing/2014/main" id="{E4E8F038-DFE6-892D-9FD3-2F58352246BA}"/>
                    </a:ext>
                  </a:extLst>
                </p:cNvPr>
                <p:cNvPicPr/>
                <p:nvPr/>
              </p:nvPicPr>
              <p:blipFill>
                <a:blip r:embed="rId57"/>
                <a:stretch>
                  <a:fillRect/>
                </a:stretch>
              </p:blipFill>
              <p:spPr>
                <a:xfrm>
                  <a:off x="3360102" y="2303679"/>
                  <a:ext cx="15804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2" name="Ink 31">
                  <a:extLst>
                    <a:ext uri="{FF2B5EF4-FFF2-40B4-BE49-F238E27FC236}">
                      <a16:creationId xmlns:a16="http://schemas.microsoft.com/office/drawing/2014/main" id="{6A080481-EC7D-6D8E-EDFC-F16C1C37F862}"/>
                    </a:ext>
                  </a:extLst>
                </p14:cNvPr>
                <p14:cNvContentPartPr/>
                <p14:nvPr/>
              </p14:nvContentPartPr>
              <p14:xfrm>
                <a:off x="3203142" y="2580519"/>
                <a:ext cx="276120" cy="206280"/>
              </p14:xfrm>
            </p:contentPart>
          </mc:Choice>
          <mc:Fallback>
            <p:pic>
              <p:nvPicPr>
                <p:cNvPr id="32" name="Ink 31">
                  <a:extLst>
                    <a:ext uri="{FF2B5EF4-FFF2-40B4-BE49-F238E27FC236}">
                      <a16:creationId xmlns:a16="http://schemas.microsoft.com/office/drawing/2014/main" id="{6A080481-EC7D-6D8E-EDFC-F16C1C37F862}"/>
                    </a:ext>
                  </a:extLst>
                </p:cNvPr>
                <p:cNvPicPr/>
                <p:nvPr/>
              </p:nvPicPr>
              <p:blipFill>
                <a:blip r:embed="rId59"/>
                <a:stretch>
                  <a:fillRect/>
                </a:stretch>
              </p:blipFill>
              <p:spPr>
                <a:xfrm>
                  <a:off x="3194142" y="2571879"/>
                  <a:ext cx="29376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3" name="Ink 32">
                  <a:extLst>
                    <a:ext uri="{FF2B5EF4-FFF2-40B4-BE49-F238E27FC236}">
                      <a16:creationId xmlns:a16="http://schemas.microsoft.com/office/drawing/2014/main" id="{400E27FF-F318-2CE1-3FEA-B91E4A76014C}"/>
                    </a:ext>
                  </a:extLst>
                </p14:cNvPr>
                <p14:cNvContentPartPr/>
                <p14:nvPr/>
              </p14:nvContentPartPr>
              <p14:xfrm>
                <a:off x="3540822" y="2681679"/>
                <a:ext cx="43200" cy="121680"/>
              </p14:xfrm>
            </p:contentPart>
          </mc:Choice>
          <mc:Fallback>
            <p:pic>
              <p:nvPicPr>
                <p:cNvPr id="33" name="Ink 32">
                  <a:extLst>
                    <a:ext uri="{FF2B5EF4-FFF2-40B4-BE49-F238E27FC236}">
                      <a16:creationId xmlns:a16="http://schemas.microsoft.com/office/drawing/2014/main" id="{400E27FF-F318-2CE1-3FEA-B91E4A76014C}"/>
                    </a:ext>
                  </a:extLst>
                </p:cNvPr>
                <p:cNvPicPr/>
                <p:nvPr/>
              </p:nvPicPr>
              <p:blipFill>
                <a:blip r:embed="rId61"/>
                <a:stretch>
                  <a:fillRect/>
                </a:stretch>
              </p:blipFill>
              <p:spPr>
                <a:xfrm>
                  <a:off x="3531822" y="2672679"/>
                  <a:ext cx="6084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4" name="Ink 33">
                  <a:extLst>
                    <a:ext uri="{FF2B5EF4-FFF2-40B4-BE49-F238E27FC236}">
                      <a16:creationId xmlns:a16="http://schemas.microsoft.com/office/drawing/2014/main" id="{6CF498E1-5C52-079D-1F49-1DA2EF5EE5D4}"/>
                    </a:ext>
                  </a:extLst>
                </p14:cNvPr>
                <p14:cNvContentPartPr/>
                <p14:nvPr/>
              </p14:nvContentPartPr>
              <p14:xfrm>
                <a:off x="3586902" y="2544519"/>
                <a:ext cx="15840" cy="39240"/>
              </p14:xfrm>
            </p:contentPart>
          </mc:Choice>
          <mc:Fallback>
            <p:pic>
              <p:nvPicPr>
                <p:cNvPr id="34" name="Ink 33">
                  <a:extLst>
                    <a:ext uri="{FF2B5EF4-FFF2-40B4-BE49-F238E27FC236}">
                      <a16:creationId xmlns:a16="http://schemas.microsoft.com/office/drawing/2014/main" id="{6CF498E1-5C52-079D-1F49-1DA2EF5EE5D4}"/>
                    </a:ext>
                  </a:extLst>
                </p:cNvPr>
                <p:cNvPicPr/>
                <p:nvPr/>
              </p:nvPicPr>
              <p:blipFill>
                <a:blip r:embed="rId63"/>
                <a:stretch>
                  <a:fillRect/>
                </a:stretch>
              </p:blipFill>
              <p:spPr>
                <a:xfrm>
                  <a:off x="3577902" y="2535519"/>
                  <a:ext cx="3348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5" name="Ink 34">
                  <a:extLst>
                    <a:ext uri="{FF2B5EF4-FFF2-40B4-BE49-F238E27FC236}">
                      <a16:creationId xmlns:a16="http://schemas.microsoft.com/office/drawing/2014/main" id="{668A4448-D742-1251-5288-5CE5B6D151F3}"/>
                    </a:ext>
                  </a:extLst>
                </p14:cNvPr>
                <p14:cNvContentPartPr/>
                <p14:nvPr/>
              </p14:nvContentPartPr>
              <p14:xfrm>
                <a:off x="3657462" y="2581599"/>
                <a:ext cx="59400" cy="193320"/>
              </p14:xfrm>
            </p:contentPart>
          </mc:Choice>
          <mc:Fallback>
            <p:pic>
              <p:nvPicPr>
                <p:cNvPr id="35" name="Ink 34">
                  <a:extLst>
                    <a:ext uri="{FF2B5EF4-FFF2-40B4-BE49-F238E27FC236}">
                      <a16:creationId xmlns:a16="http://schemas.microsoft.com/office/drawing/2014/main" id="{668A4448-D742-1251-5288-5CE5B6D151F3}"/>
                    </a:ext>
                  </a:extLst>
                </p:cNvPr>
                <p:cNvPicPr/>
                <p:nvPr/>
              </p:nvPicPr>
              <p:blipFill>
                <a:blip r:embed="rId65"/>
                <a:stretch>
                  <a:fillRect/>
                </a:stretch>
              </p:blipFill>
              <p:spPr>
                <a:xfrm>
                  <a:off x="3648462" y="2572959"/>
                  <a:ext cx="7704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6" name="Ink 35">
                  <a:extLst>
                    <a:ext uri="{FF2B5EF4-FFF2-40B4-BE49-F238E27FC236}">
                      <a16:creationId xmlns:a16="http://schemas.microsoft.com/office/drawing/2014/main" id="{99B27F1B-4869-1503-63FE-BDE1030E8C93}"/>
                    </a:ext>
                  </a:extLst>
                </p14:cNvPr>
                <p14:cNvContentPartPr/>
                <p14:nvPr/>
              </p14:nvContentPartPr>
              <p14:xfrm>
                <a:off x="3633342" y="2613279"/>
                <a:ext cx="235080" cy="137520"/>
              </p14:xfrm>
            </p:contentPart>
          </mc:Choice>
          <mc:Fallback>
            <p:pic>
              <p:nvPicPr>
                <p:cNvPr id="36" name="Ink 35">
                  <a:extLst>
                    <a:ext uri="{FF2B5EF4-FFF2-40B4-BE49-F238E27FC236}">
                      <a16:creationId xmlns:a16="http://schemas.microsoft.com/office/drawing/2014/main" id="{99B27F1B-4869-1503-63FE-BDE1030E8C93}"/>
                    </a:ext>
                  </a:extLst>
                </p:cNvPr>
                <p:cNvPicPr/>
                <p:nvPr/>
              </p:nvPicPr>
              <p:blipFill>
                <a:blip r:embed="rId67"/>
                <a:stretch>
                  <a:fillRect/>
                </a:stretch>
              </p:blipFill>
              <p:spPr>
                <a:xfrm>
                  <a:off x="3624702" y="2604279"/>
                  <a:ext cx="25272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7" name="Ink 36">
                  <a:extLst>
                    <a:ext uri="{FF2B5EF4-FFF2-40B4-BE49-F238E27FC236}">
                      <a16:creationId xmlns:a16="http://schemas.microsoft.com/office/drawing/2014/main" id="{640F4EB7-4032-7648-DEAE-56797117A76E}"/>
                    </a:ext>
                  </a:extLst>
                </p14:cNvPr>
                <p14:cNvContentPartPr/>
                <p14:nvPr/>
              </p14:nvContentPartPr>
              <p14:xfrm>
                <a:off x="3928902" y="2594919"/>
                <a:ext cx="270360" cy="151560"/>
              </p14:xfrm>
            </p:contentPart>
          </mc:Choice>
          <mc:Fallback>
            <p:pic>
              <p:nvPicPr>
                <p:cNvPr id="37" name="Ink 36">
                  <a:extLst>
                    <a:ext uri="{FF2B5EF4-FFF2-40B4-BE49-F238E27FC236}">
                      <a16:creationId xmlns:a16="http://schemas.microsoft.com/office/drawing/2014/main" id="{640F4EB7-4032-7648-DEAE-56797117A76E}"/>
                    </a:ext>
                  </a:extLst>
                </p:cNvPr>
                <p:cNvPicPr/>
                <p:nvPr/>
              </p:nvPicPr>
              <p:blipFill>
                <a:blip r:embed="rId69"/>
                <a:stretch>
                  <a:fillRect/>
                </a:stretch>
              </p:blipFill>
              <p:spPr>
                <a:xfrm>
                  <a:off x="3919902" y="2586279"/>
                  <a:ext cx="28800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8" name="Ink 37">
                  <a:extLst>
                    <a:ext uri="{FF2B5EF4-FFF2-40B4-BE49-F238E27FC236}">
                      <a16:creationId xmlns:a16="http://schemas.microsoft.com/office/drawing/2014/main" id="{F35C1004-8F3A-8B7F-F467-2F8810F78C93}"/>
                    </a:ext>
                  </a:extLst>
                </p14:cNvPr>
                <p14:cNvContentPartPr/>
                <p14:nvPr/>
              </p14:nvContentPartPr>
              <p14:xfrm>
                <a:off x="3112062" y="2662959"/>
                <a:ext cx="30240" cy="95040"/>
              </p14:xfrm>
            </p:contentPart>
          </mc:Choice>
          <mc:Fallback>
            <p:pic>
              <p:nvPicPr>
                <p:cNvPr id="38" name="Ink 37">
                  <a:extLst>
                    <a:ext uri="{FF2B5EF4-FFF2-40B4-BE49-F238E27FC236}">
                      <a16:creationId xmlns:a16="http://schemas.microsoft.com/office/drawing/2014/main" id="{F35C1004-8F3A-8B7F-F467-2F8810F78C93}"/>
                    </a:ext>
                  </a:extLst>
                </p:cNvPr>
                <p:cNvPicPr/>
                <p:nvPr/>
              </p:nvPicPr>
              <p:blipFill>
                <a:blip r:embed="rId71"/>
                <a:stretch>
                  <a:fillRect/>
                </a:stretch>
              </p:blipFill>
              <p:spPr>
                <a:xfrm>
                  <a:off x="3103422" y="2654319"/>
                  <a:ext cx="4788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9" name="Ink 38">
                  <a:extLst>
                    <a:ext uri="{FF2B5EF4-FFF2-40B4-BE49-F238E27FC236}">
                      <a16:creationId xmlns:a16="http://schemas.microsoft.com/office/drawing/2014/main" id="{32A96811-CC5A-2C8A-7C07-FC1D27032D97}"/>
                    </a:ext>
                  </a:extLst>
                </p14:cNvPr>
                <p14:cNvContentPartPr/>
                <p14:nvPr/>
              </p14:nvContentPartPr>
              <p14:xfrm>
                <a:off x="3314022" y="2881839"/>
                <a:ext cx="276840" cy="65160"/>
              </p14:xfrm>
            </p:contentPart>
          </mc:Choice>
          <mc:Fallback>
            <p:pic>
              <p:nvPicPr>
                <p:cNvPr id="39" name="Ink 38">
                  <a:extLst>
                    <a:ext uri="{FF2B5EF4-FFF2-40B4-BE49-F238E27FC236}">
                      <a16:creationId xmlns:a16="http://schemas.microsoft.com/office/drawing/2014/main" id="{32A96811-CC5A-2C8A-7C07-FC1D27032D97}"/>
                    </a:ext>
                  </a:extLst>
                </p:cNvPr>
                <p:cNvPicPr/>
                <p:nvPr/>
              </p:nvPicPr>
              <p:blipFill>
                <a:blip r:embed="rId73"/>
                <a:stretch>
                  <a:fillRect/>
                </a:stretch>
              </p:blipFill>
              <p:spPr>
                <a:xfrm>
                  <a:off x="3305022" y="2873199"/>
                  <a:ext cx="29448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Ink 41">
                  <a:extLst>
                    <a:ext uri="{FF2B5EF4-FFF2-40B4-BE49-F238E27FC236}">
                      <a16:creationId xmlns:a16="http://schemas.microsoft.com/office/drawing/2014/main" id="{DA10CB5E-6475-F151-C0A9-B7EB75838D0E}"/>
                    </a:ext>
                  </a:extLst>
                </p14:cNvPr>
                <p14:cNvContentPartPr/>
                <p14:nvPr/>
              </p14:nvContentPartPr>
              <p14:xfrm>
                <a:off x="693222" y="2345079"/>
                <a:ext cx="18360" cy="124560"/>
              </p14:xfrm>
            </p:contentPart>
          </mc:Choice>
          <mc:Fallback>
            <p:pic>
              <p:nvPicPr>
                <p:cNvPr id="42" name="Ink 41">
                  <a:extLst>
                    <a:ext uri="{FF2B5EF4-FFF2-40B4-BE49-F238E27FC236}">
                      <a16:creationId xmlns:a16="http://schemas.microsoft.com/office/drawing/2014/main" id="{DA10CB5E-6475-F151-C0A9-B7EB75838D0E}"/>
                    </a:ext>
                  </a:extLst>
                </p:cNvPr>
                <p:cNvPicPr/>
                <p:nvPr/>
              </p:nvPicPr>
              <p:blipFill>
                <a:blip r:embed="rId75"/>
                <a:stretch>
                  <a:fillRect/>
                </a:stretch>
              </p:blipFill>
              <p:spPr>
                <a:xfrm>
                  <a:off x="684582" y="2336079"/>
                  <a:ext cx="3600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3" name="Ink 42">
                  <a:extLst>
                    <a:ext uri="{FF2B5EF4-FFF2-40B4-BE49-F238E27FC236}">
                      <a16:creationId xmlns:a16="http://schemas.microsoft.com/office/drawing/2014/main" id="{CC780CF2-1A4E-3E39-0FB6-82535DFC613F}"/>
                    </a:ext>
                  </a:extLst>
                </p14:cNvPr>
                <p14:cNvContentPartPr/>
                <p14:nvPr/>
              </p14:nvContentPartPr>
              <p14:xfrm>
                <a:off x="784302" y="2325639"/>
                <a:ext cx="100080" cy="116280"/>
              </p14:xfrm>
            </p:contentPart>
          </mc:Choice>
          <mc:Fallback>
            <p:pic>
              <p:nvPicPr>
                <p:cNvPr id="43" name="Ink 42">
                  <a:extLst>
                    <a:ext uri="{FF2B5EF4-FFF2-40B4-BE49-F238E27FC236}">
                      <a16:creationId xmlns:a16="http://schemas.microsoft.com/office/drawing/2014/main" id="{CC780CF2-1A4E-3E39-0FB6-82535DFC613F}"/>
                    </a:ext>
                  </a:extLst>
                </p:cNvPr>
                <p:cNvPicPr/>
                <p:nvPr/>
              </p:nvPicPr>
              <p:blipFill>
                <a:blip r:embed="rId77"/>
                <a:stretch>
                  <a:fillRect/>
                </a:stretch>
              </p:blipFill>
              <p:spPr>
                <a:xfrm>
                  <a:off x="775302" y="2316999"/>
                  <a:ext cx="1177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Ink 43">
                  <a:extLst>
                    <a:ext uri="{FF2B5EF4-FFF2-40B4-BE49-F238E27FC236}">
                      <a16:creationId xmlns:a16="http://schemas.microsoft.com/office/drawing/2014/main" id="{C9BEA64F-FB41-9A35-B543-0F3B73405924}"/>
                    </a:ext>
                  </a:extLst>
                </p14:cNvPr>
                <p14:cNvContentPartPr/>
                <p14:nvPr/>
              </p14:nvContentPartPr>
              <p14:xfrm>
                <a:off x="950982" y="2345079"/>
                <a:ext cx="99000" cy="104760"/>
              </p14:xfrm>
            </p:contentPart>
          </mc:Choice>
          <mc:Fallback>
            <p:pic>
              <p:nvPicPr>
                <p:cNvPr id="44" name="Ink 43">
                  <a:extLst>
                    <a:ext uri="{FF2B5EF4-FFF2-40B4-BE49-F238E27FC236}">
                      <a16:creationId xmlns:a16="http://schemas.microsoft.com/office/drawing/2014/main" id="{C9BEA64F-FB41-9A35-B543-0F3B73405924}"/>
                    </a:ext>
                  </a:extLst>
                </p:cNvPr>
                <p:cNvPicPr/>
                <p:nvPr/>
              </p:nvPicPr>
              <p:blipFill>
                <a:blip r:embed="rId79"/>
                <a:stretch>
                  <a:fillRect/>
                </a:stretch>
              </p:blipFill>
              <p:spPr>
                <a:xfrm>
                  <a:off x="942342" y="2336079"/>
                  <a:ext cx="11664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5" name="Ink 44">
                  <a:extLst>
                    <a:ext uri="{FF2B5EF4-FFF2-40B4-BE49-F238E27FC236}">
                      <a16:creationId xmlns:a16="http://schemas.microsoft.com/office/drawing/2014/main" id="{93B7C3E5-69F7-A8BD-1E62-6C36A34F342B}"/>
                    </a:ext>
                  </a:extLst>
                </p14:cNvPr>
                <p14:cNvContentPartPr/>
                <p14:nvPr/>
              </p14:nvContentPartPr>
              <p14:xfrm>
                <a:off x="1159062" y="2341119"/>
                <a:ext cx="3240" cy="120600"/>
              </p14:xfrm>
            </p:contentPart>
          </mc:Choice>
          <mc:Fallback>
            <p:pic>
              <p:nvPicPr>
                <p:cNvPr id="45" name="Ink 44">
                  <a:extLst>
                    <a:ext uri="{FF2B5EF4-FFF2-40B4-BE49-F238E27FC236}">
                      <a16:creationId xmlns:a16="http://schemas.microsoft.com/office/drawing/2014/main" id="{93B7C3E5-69F7-A8BD-1E62-6C36A34F342B}"/>
                    </a:ext>
                  </a:extLst>
                </p:cNvPr>
                <p:cNvPicPr/>
                <p:nvPr/>
              </p:nvPicPr>
              <p:blipFill>
                <a:blip r:embed="rId81"/>
                <a:stretch>
                  <a:fillRect/>
                </a:stretch>
              </p:blipFill>
              <p:spPr>
                <a:xfrm>
                  <a:off x="1150422" y="2332479"/>
                  <a:ext cx="2088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6" name="Ink 45">
                  <a:extLst>
                    <a:ext uri="{FF2B5EF4-FFF2-40B4-BE49-F238E27FC236}">
                      <a16:creationId xmlns:a16="http://schemas.microsoft.com/office/drawing/2014/main" id="{CB70A626-6E4A-E5B2-7DD5-848BDCCF3F33}"/>
                    </a:ext>
                  </a:extLst>
                </p14:cNvPr>
                <p14:cNvContentPartPr/>
                <p14:nvPr/>
              </p14:nvContentPartPr>
              <p14:xfrm>
                <a:off x="1484502" y="2212599"/>
                <a:ext cx="164880" cy="187920"/>
              </p14:xfrm>
            </p:contentPart>
          </mc:Choice>
          <mc:Fallback>
            <p:pic>
              <p:nvPicPr>
                <p:cNvPr id="46" name="Ink 45">
                  <a:extLst>
                    <a:ext uri="{FF2B5EF4-FFF2-40B4-BE49-F238E27FC236}">
                      <a16:creationId xmlns:a16="http://schemas.microsoft.com/office/drawing/2014/main" id="{CB70A626-6E4A-E5B2-7DD5-848BDCCF3F33}"/>
                    </a:ext>
                  </a:extLst>
                </p:cNvPr>
                <p:cNvPicPr/>
                <p:nvPr/>
              </p:nvPicPr>
              <p:blipFill>
                <a:blip r:embed="rId83"/>
                <a:stretch>
                  <a:fillRect/>
                </a:stretch>
              </p:blipFill>
              <p:spPr>
                <a:xfrm>
                  <a:off x="1475502" y="2203599"/>
                  <a:ext cx="18252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7" name="Ink 46">
                  <a:extLst>
                    <a:ext uri="{FF2B5EF4-FFF2-40B4-BE49-F238E27FC236}">
                      <a16:creationId xmlns:a16="http://schemas.microsoft.com/office/drawing/2014/main" id="{696E3ECF-1182-1866-B32D-908E96052698}"/>
                    </a:ext>
                  </a:extLst>
                </p14:cNvPr>
                <p14:cNvContentPartPr/>
                <p14:nvPr/>
              </p14:nvContentPartPr>
              <p14:xfrm>
                <a:off x="1501782" y="2325999"/>
                <a:ext cx="119880" cy="24840"/>
              </p14:xfrm>
            </p:contentPart>
          </mc:Choice>
          <mc:Fallback>
            <p:pic>
              <p:nvPicPr>
                <p:cNvPr id="47" name="Ink 46">
                  <a:extLst>
                    <a:ext uri="{FF2B5EF4-FFF2-40B4-BE49-F238E27FC236}">
                      <a16:creationId xmlns:a16="http://schemas.microsoft.com/office/drawing/2014/main" id="{696E3ECF-1182-1866-B32D-908E96052698}"/>
                    </a:ext>
                  </a:extLst>
                </p:cNvPr>
                <p:cNvPicPr/>
                <p:nvPr/>
              </p:nvPicPr>
              <p:blipFill>
                <a:blip r:embed="rId85"/>
                <a:stretch>
                  <a:fillRect/>
                </a:stretch>
              </p:blipFill>
              <p:spPr>
                <a:xfrm>
                  <a:off x="1493142" y="2316999"/>
                  <a:ext cx="13752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9" name="Ink 48">
                  <a:extLst>
                    <a:ext uri="{FF2B5EF4-FFF2-40B4-BE49-F238E27FC236}">
                      <a16:creationId xmlns:a16="http://schemas.microsoft.com/office/drawing/2014/main" id="{36218AC4-D06E-0E6C-4527-3D298ACEFEC5}"/>
                    </a:ext>
                  </a:extLst>
                </p14:cNvPr>
                <p14:cNvContentPartPr/>
                <p14:nvPr/>
              </p14:nvContentPartPr>
              <p14:xfrm>
                <a:off x="1911102" y="2214039"/>
                <a:ext cx="144720" cy="154080"/>
              </p14:xfrm>
            </p:contentPart>
          </mc:Choice>
          <mc:Fallback>
            <p:pic>
              <p:nvPicPr>
                <p:cNvPr id="49" name="Ink 48">
                  <a:extLst>
                    <a:ext uri="{FF2B5EF4-FFF2-40B4-BE49-F238E27FC236}">
                      <a16:creationId xmlns:a16="http://schemas.microsoft.com/office/drawing/2014/main" id="{36218AC4-D06E-0E6C-4527-3D298ACEFEC5}"/>
                    </a:ext>
                  </a:extLst>
                </p:cNvPr>
                <p:cNvPicPr/>
                <p:nvPr/>
              </p:nvPicPr>
              <p:blipFill>
                <a:blip r:embed="rId87"/>
                <a:stretch>
                  <a:fillRect/>
                </a:stretch>
              </p:blipFill>
              <p:spPr>
                <a:xfrm>
                  <a:off x="1902462" y="2205039"/>
                  <a:ext cx="1623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0" name="Ink 49">
                  <a:extLst>
                    <a:ext uri="{FF2B5EF4-FFF2-40B4-BE49-F238E27FC236}">
                      <a16:creationId xmlns:a16="http://schemas.microsoft.com/office/drawing/2014/main" id="{324186AE-55F8-3045-7AD8-6D8D82485076}"/>
                    </a:ext>
                  </a:extLst>
                </p14:cNvPr>
                <p14:cNvContentPartPr/>
                <p14:nvPr/>
              </p14:nvContentPartPr>
              <p14:xfrm>
                <a:off x="2123142" y="2207559"/>
                <a:ext cx="25200" cy="138960"/>
              </p14:xfrm>
            </p:contentPart>
          </mc:Choice>
          <mc:Fallback>
            <p:pic>
              <p:nvPicPr>
                <p:cNvPr id="50" name="Ink 49">
                  <a:extLst>
                    <a:ext uri="{FF2B5EF4-FFF2-40B4-BE49-F238E27FC236}">
                      <a16:creationId xmlns:a16="http://schemas.microsoft.com/office/drawing/2014/main" id="{324186AE-55F8-3045-7AD8-6D8D82485076}"/>
                    </a:ext>
                  </a:extLst>
                </p:cNvPr>
                <p:cNvPicPr/>
                <p:nvPr/>
              </p:nvPicPr>
              <p:blipFill>
                <a:blip r:embed="rId89"/>
                <a:stretch>
                  <a:fillRect/>
                </a:stretch>
              </p:blipFill>
              <p:spPr>
                <a:xfrm>
                  <a:off x="2114502" y="2198919"/>
                  <a:ext cx="4284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1" name="Ink 50">
                  <a:extLst>
                    <a:ext uri="{FF2B5EF4-FFF2-40B4-BE49-F238E27FC236}">
                      <a16:creationId xmlns:a16="http://schemas.microsoft.com/office/drawing/2014/main" id="{84961E6B-CB00-E946-72AC-51A0094DE61F}"/>
                    </a:ext>
                  </a:extLst>
                </p14:cNvPr>
                <p14:cNvContentPartPr/>
                <p14:nvPr/>
              </p14:nvContentPartPr>
              <p14:xfrm>
                <a:off x="2263182" y="2327439"/>
                <a:ext cx="7560" cy="10800"/>
              </p14:xfrm>
            </p:contentPart>
          </mc:Choice>
          <mc:Fallback>
            <p:pic>
              <p:nvPicPr>
                <p:cNvPr id="51" name="Ink 50">
                  <a:extLst>
                    <a:ext uri="{FF2B5EF4-FFF2-40B4-BE49-F238E27FC236}">
                      <a16:creationId xmlns:a16="http://schemas.microsoft.com/office/drawing/2014/main" id="{84961E6B-CB00-E946-72AC-51A0094DE61F}"/>
                    </a:ext>
                  </a:extLst>
                </p:cNvPr>
                <p:cNvPicPr/>
                <p:nvPr/>
              </p:nvPicPr>
              <p:blipFill>
                <a:blip r:embed="rId91"/>
                <a:stretch>
                  <a:fillRect/>
                </a:stretch>
              </p:blipFill>
              <p:spPr>
                <a:xfrm>
                  <a:off x="2254542" y="2318799"/>
                  <a:ext cx="2520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2" name="Ink 51">
                  <a:extLst>
                    <a:ext uri="{FF2B5EF4-FFF2-40B4-BE49-F238E27FC236}">
                      <a16:creationId xmlns:a16="http://schemas.microsoft.com/office/drawing/2014/main" id="{4FC7339D-A379-F0E2-7E6B-DDEE835AD168}"/>
                    </a:ext>
                  </a:extLst>
                </p14:cNvPr>
                <p14:cNvContentPartPr/>
                <p14:nvPr/>
              </p14:nvContentPartPr>
              <p14:xfrm>
                <a:off x="2324022" y="2220519"/>
                <a:ext cx="113760" cy="130680"/>
              </p14:xfrm>
            </p:contentPart>
          </mc:Choice>
          <mc:Fallback>
            <p:pic>
              <p:nvPicPr>
                <p:cNvPr id="52" name="Ink 51">
                  <a:extLst>
                    <a:ext uri="{FF2B5EF4-FFF2-40B4-BE49-F238E27FC236}">
                      <a16:creationId xmlns:a16="http://schemas.microsoft.com/office/drawing/2014/main" id="{4FC7339D-A379-F0E2-7E6B-DDEE835AD168}"/>
                    </a:ext>
                  </a:extLst>
                </p:cNvPr>
                <p:cNvPicPr/>
                <p:nvPr/>
              </p:nvPicPr>
              <p:blipFill>
                <a:blip r:embed="rId93"/>
                <a:stretch>
                  <a:fillRect/>
                </a:stretch>
              </p:blipFill>
              <p:spPr>
                <a:xfrm>
                  <a:off x="2315022" y="2211519"/>
                  <a:ext cx="13140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3" name="Ink 52">
                  <a:extLst>
                    <a:ext uri="{FF2B5EF4-FFF2-40B4-BE49-F238E27FC236}">
                      <a16:creationId xmlns:a16="http://schemas.microsoft.com/office/drawing/2014/main" id="{17822090-3F59-B670-DB15-EE77AF992C03}"/>
                    </a:ext>
                  </a:extLst>
                </p14:cNvPr>
                <p14:cNvContentPartPr/>
                <p14:nvPr/>
              </p14:nvContentPartPr>
              <p14:xfrm>
                <a:off x="2509782" y="2216199"/>
                <a:ext cx="25200" cy="88200"/>
              </p14:xfrm>
            </p:contentPart>
          </mc:Choice>
          <mc:Fallback>
            <p:pic>
              <p:nvPicPr>
                <p:cNvPr id="53" name="Ink 52">
                  <a:extLst>
                    <a:ext uri="{FF2B5EF4-FFF2-40B4-BE49-F238E27FC236}">
                      <a16:creationId xmlns:a16="http://schemas.microsoft.com/office/drawing/2014/main" id="{17822090-3F59-B670-DB15-EE77AF992C03}"/>
                    </a:ext>
                  </a:extLst>
                </p:cNvPr>
                <p:cNvPicPr/>
                <p:nvPr/>
              </p:nvPicPr>
              <p:blipFill>
                <a:blip r:embed="rId95"/>
                <a:stretch>
                  <a:fillRect/>
                </a:stretch>
              </p:blipFill>
              <p:spPr>
                <a:xfrm>
                  <a:off x="2501142" y="2207559"/>
                  <a:ext cx="4284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4" name="Ink 53">
                  <a:extLst>
                    <a:ext uri="{FF2B5EF4-FFF2-40B4-BE49-F238E27FC236}">
                      <a16:creationId xmlns:a16="http://schemas.microsoft.com/office/drawing/2014/main" id="{A7D96C45-697E-64BE-8164-6312BD850776}"/>
                    </a:ext>
                  </a:extLst>
                </p14:cNvPr>
                <p14:cNvContentPartPr/>
                <p14:nvPr/>
              </p14:nvContentPartPr>
              <p14:xfrm>
                <a:off x="2624622" y="2214759"/>
                <a:ext cx="91440" cy="123480"/>
              </p14:xfrm>
            </p:contentPart>
          </mc:Choice>
          <mc:Fallback>
            <p:pic>
              <p:nvPicPr>
                <p:cNvPr id="54" name="Ink 53">
                  <a:extLst>
                    <a:ext uri="{FF2B5EF4-FFF2-40B4-BE49-F238E27FC236}">
                      <a16:creationId xmlns:a16="http://schemas.microsoft.com/office/drawing/2014/main" id="{A7D96C45-697E-64BE-8164-6312BD850776}"/>
                    </a:ext>
                  </a:extLst>
                </p:cNvPr>
                <p:cNvPicPr/>
                <p:nvPr/>
              </p:nvPicPr>
              <p:blipFill>
                <a:blip r:embed="rId97"/>
                <a:stretch>
                  <a:fillRect/>
                </a:stretch>
              </p:blipFill>
              <p:spPr>
                <a:xfrm>
                  <a:off x="2615622" y="2205759"/>
                  <a:ext cx="10908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5" name="Ink 54">
                  <a:extLst>
                    <a:ext uri="{FF2B5EF4-FFF2-40B4-BE49-F238E27FC236}">
                      <a16:creationId xmlns:a16="http://schemas.microsoft.com/office/drawing/2014/main" id="{D5B672F5-46ED-BC61-08CB-0894390673F0}"/>
                    </a:ext>
                  </a:extLst>
                </p14:cNvPr>
                <p14:cNvContentPartPr/>
                <p14:nvPr/>
              </p14:nvContentPartPr>
              <p14:xfrm>
                <a:off x="2785542" y="2202879"/>
                <a:ext cx="97560" cy="160920"/>
              </p14:xfrm>
            </p:contentPart>
          </mc:Choice>
          <mc:Fallback>
            <p:pic>
              <p:nvPicPr>
                <p:cNvPr id="55" name="Ink 54">
                  <a:extLst>
                    <a:ext uri="{FF2B5EF4-FFF2-40B4-BE49-F238E27FC236}">
                      <a16:creationId xmlns:a16="http://schemas.microsoft.com/office/drawing/2014/main" id="{D5B672F5-46ED-BC61-08CB-0894390673F0}"/>
                    </a:ext>
                  </a:extLst>
                </p:cNvPr>
                <p:cNvPicPr/>
                <p:nvPr/>
              </p:nvPicPr>
              <p:blipFill>
                <a:blip r:embed="rId99"/>
                <a:stretch>
                  <a:fillRect/>
                </a:stretch>
              </p:blipFill>
              <p:spPr>
                <a:xfrm>
                  <a:off x="2776902" y="2193879"/>
                  <a:ext cx="11520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6" name="Ink 55">
                  <a:extLst>
                    <a:ext uri="{FF2B5EF4-FFF2-40B4-BE49-F238E27FC236}">
                      <a16:creationId xmlns:a16="http://schemas.microsoft.com/office/drawing/2014/main" id="{CE1A9E2C-C4C1-60DC-3CE0-60785085BBD0}"/>
                    </a:ext>
                  </a:extLst>
                </p14:cNvPr>
                <p14:cNvContentPartPr/>
                <p14:nvPr/>
              </p14:nvContentPartPr>
              <p14:xfrm>
                <a:off x="2828742" y="2160759"/>
                <a:ext cx="77400" cy="55080"/>
              </p14:xfrm>
            </p:contentPart>
          </mc:Choice>
          <mc:Fallback>
            <p:pic>
              <p:nvPicPr>
                <p:cNvPr id="56" name="Ink 55">
                  <a:extLst>
                    <a:ext uri="{FF2B5EF4-FFF2-40B4-BE49-F238E27FC236}">
                      <a16:creationId xmlns:a16="http://schemas.microsoft.com/office/drawing/2014/main" id="{CE1A9E2C-C4C1-60DC-3CE0-60785085BBD0}"/>
                    </a:ext>
                  </a:extLst>
                </p:cNvPr>
                <p:cNvPicPr/>
                <p:nvPr/>
              </p:nvPicPr>
              <p:blipFill>
                <a:blip r:embed="rId101"/>
                <a:stretch>
                  <a:fillRect/>
                </a:stretch>
              </p:blipFill>
              <p:spPr>
                <a:xfrm>
                  <a:off x="2820102" y="2151759"/>
                  <a:ext cx="9504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8" name="Ink 57">
                  <a:extLst>
                    <a:ext uri="{FF2B5EF4-FFF2-40B4-BE49-F238E27FC236}">
                      <a16:creationId xmlns:a16="http://schemas.microsoft.com/office/drawing/2014/main" id="{D0145C86-A299-98F9-05A3-5C7101E2CF0C}"/>
                    </a:ext>
                  </a:extLst>
                </p14:cNvPr>
                <p14:cNvContentPartPr/>
                <p14:nvPr/>
              </p14:nvContentPartPr>
              <p14:xfrm>
                <a:off x="1220982" y="2539479"/>
                <a:ext cx="322200" cy="223200"/>
              </p14:xfrm>
            </p:contentPart>
          </mc:Choice>
          <mc:Fallback>
            <p:pic>
              <p:nvPicPr>
                <p:cNvPr id="58" name="Ink 57">
                  <a:extLst>
                    <a:ext uri="{FF2B5EF4-FFF2-40B4-BE49-F238E27FC236}">
                      <a16:creationId xmlns:a16="http://schemas.microsoft.com/office/drawing/2014/main" id="{D0145C86-A299-98F9-05A3-5C7101E2CF0C}"/>
                    </a:ext>
                  </a:extLst>
                </p:cNvPr>
                <p:cNvPicPr/>
                <p:nvPr/>
              </p:nvPicPr>
              <p:blipFill>
                <a:blip r:embed="rId103"/>
                <a:stretch>
                  <a:fillRect/>
                </a:stretch>
              </p:blipFill>
              <p:spPr>
                <a:xfrm>
                  <a:off x="1212342" y="2530839"/>
                  <a:ext cx="33984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0" name="Ink 59">
                  <a:extLst>
                    <a:ext uri="{FF2B5EF4-FFF2-40B4-BE49-F238E27FC236}">
                      <a16:creationId xmlns:a16="http://schemas.microsoft.com/office/drawing/2014/main" id="{2E60D491-4AE3-5724-8181-C29E73C4A74B}"/>
                    </a:ext>
                  </a:extLst>
                </p14:cNvPr>
                <p14:cNvContentPartPr/>
                <p14:nvPr/>
              </p14:nvContentPartPr>
              <p14:xfrm>
                <a:off x="1650462" y="2661879"/>
                <a:ext cx="37440" cy="130320"/>
              </p14:xfrm>
            </p:contentPart>
          </mc:Choice>
          <mc:Fallback>
            <p:pic>
              <p:nvPicPr>
                <p:cNvPr id="60" name="Ink 59">
                  <a:extLst>
                    <a:ext uri="{FF2B5EF4-FFF2-40B4-BE49-F238E27FC236}">
                      <a16:creationId xmlns:a16="http://schemas.microsoft.com/office/drawing/2014/main" id="{2E60D491-4AE3-5724-8181-C29E73C4A74B}"/>
                    </a:ext>
                  </a:extLst>
                </p:cNvPr>
                <p:cNvPicPr/>
                <p:nvPr/>
              </p:nvPicPr>
              <p:blipFill>
                <a:blip r:embed="rId105"/>
                <a:stretch>
                  <a:fillRect/>
                </a:stretch>
              </p:blipFill>
              <p:spPr>
                <a:xfrm>
                  <a:off x="1641822" y="2652879"/>
                  <a:ext cx="5508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1" name="Ink 60">
                  <a:extLst>
                    <a:ext uri="{FF2B5EF4-FFF2-40B4-BE49-F238E27FC236}">
                      <a16:creationId xmlns:a16="http://schemas.microsoft.com/office/drawing/2014/main" id="{427C5055-A059-5F92-FCD8-86F1EBD6C4E7}"/>
                    </a:ext>
                  </a:extLst>
                </p14:cNvPr>
                <p14:cNvContentPartPr/>
                <p14:nvPr/>
              </p14:nvContentPartPr>
              <p14:xfrm>
                <a:off x="1761702" y="2673399"/>
                <a:ext cx="128160" cy="130680"/>
              </p14:xfrm>
            </p:contentPart>
          </mc:Choice>
          <mc:Fallback>
            <p:pic>
              <p:nvPicPr>
                <p:cNvPr id="61" name="Ink 60">
                  <a:extLst>
                    <a:ext uri="{FF2B5EF4-FFF2-40B4-BE49-F238E27FC236}">
                      <a16:creationId xmlns:a16="http://schemas.microsoft.com/office/drawing/2014/main" id="{427C5055-A059-5F92-FCD8-86F1EBD6C4E7}"/>
                    </a:ext>
                  </a:extLst>
                </p:cNvPr>
                <p:cNvPicPr/>
                <p:nvPr/>
              </p:nvPicPr>
              <p:blipFill>
                <a:blip r:embed="rId107"/>
                <a:stretch>
                  <a:fillRect/>
                </a:stretch>
              </p:blipFill>
              <p:spPr>
                <a:xfrm>
                  <a:off x="1752702" y="2664759"/>
                  <a:ext cx="14580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2" name="Ink 61">
                  <a:extLst>
                    <a:ext uri="{FF2B5EF4-FFF2-40B4-BE49-F238E27FC236}">
                      <a16:creationId xmlns:a16="http://schemas.microsoft.com/office/drawing/2014/main" id="{6C4D8CDB-B796-FE28-F83D-B772FD55426F}"/>
                    </a:ext>
                  </a:extLst>
                </p14:cNvPr>
                <p14:cNvContentPartPr/>
                <p14:nvPr/>
              </p14:nvContentPartPr>
              <p14:xfrm>
                <a:off x="1988502" y="2642799"/>
                <a:ext cx="181440" cy="149760"/>
              </p14:xfrm>
            </p:contentPart>
          </mc:Choice>
          <mc:Fallback>
            <p:pic>
              <p:nvPicPr>
                <p:cNvPr id="62" name="Ink 61">
                  <a:extLst>
                    <a:ext uri="{FF2B5EF4-FFF2-40B4-BE49-F238E27FC236}">
                      <a16:creationId xmlns:a16="http://schemas.microsoft.com/office/drawing/2014/main" id="{6C4D8CDB-B796-FE28-F83D-B772FD55426F}"/>
                    </a:ext>
                  </a:extLst>
                </p:cNvPr>
                <p:cNvPicPr/>
                <p:nvPr/>
              </p:nvPicPr>
              <p:blipFill>
                <a:blip r:embed="rId109"/>
                <a:stretch>
                  <a:fillRect/>
                </a:stretch>
              </p:blipFill>
              <p:spPr>
                <a:xfrm>
                  <a:off x="1979502" y="2634159"/>
                  <a:ext cx="19908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3" name="Ink 62">
                  <a:extLst>
                    <a:ext uri="{FF2B5EF4-FFF2-40B4-BE49-F238E27FC236}">
                      <a16:creationId xmlns:a16="http://schemas.microsoft.com/office/drawing/2014/main" id="{9CE29F66-B8A3-7B30-826A-07DD413F4886}"/>
                    </a:ext>
                  </a:extLst>
                </p14:cNvPr>
                <p14:cNvContentPartPr/>
                <p14:nvPr/>
              </p14:nvContentPartPr>
              <p14:xfrm>
                <a:off x="1393422" y="2714439"/>
                <a:ext cx="325800" cy="318960"/>
              </p14:xfrm>
            </p:contentPart>
          </mc:Choice>
          <mc:Fallback>
            <p:pic>
              <p:nvPicPr>
                <p:cNvPr id="63" name="Ink 62">
                  <a:extLst>
                    <a:ext uri="{FF2B5EF4-FFF2-40B4-BE49-F238E27FC236}">
                      <a16:creationId xmlns:a16="http://schemas.microsoft.com/office/drawing/2014/main" id="{9CE29F66-B8A3-7B30-826A-07DD413F4886}"/>
                    </a:ext>
                  </a:extLst>
                </p:cNvPr>
                <p:cNvPicPr/>
                <p:nvPr/>
              </p:nvPicPr>
              <p:blipFill>
                <a:blip r:embed="rId111"/>
                <a:stretch>
                  <a:fillRect/>
                </a:stretch>
              </p:blipFill>
              <p:spPr>
                <a:xfrm>
                  <a:off x="1384422" y="2705439"/>
                  <a:ext cx="34344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960" name="Ink 959">
                  <a:extLst>
                    <a:ext uri="{FF2B5EF4-FFF2-40B4-BE49-F238E27FC236}">
                      <a16:creationId xmlns:a16="http://schemas.microsoft.com/office/drawing/2014/main" id="{EC319B51-BCA9-9C4A-93DA-E90582862B2F}"/>
                    </a:ext>
                  </a:extLst>
                </p14:cNvPr>
                <p14:cNvContentPartPr/>
                <p14:nvPr/>
              </p14:nvContentPartPr>
              <p14:xfrm>
                <a:off x="1751982" y="2947359"/>
                <a:ext cx="118440" cy="103680"/>
              </p14:xfrm>
            </p:contentPart>
          </mc:Choice>
          <mc:Fallback>
            <p:pic>
              <p:nvPicPr>
                <p:cNvPr id="960" name="Ink 959">
                  <a:extLst>
                    <a:ext uri="{FF2B5EF4-FFF2-40B4-BE49-F238E27FC236}">
                      <a16:creationId xmlns:a16="http://schemas.microsoft.com/office/drawing/2014/main" id="{EC319B51-BCA9-9C4A-93DA-E90582862B2F}"/>
                    </a:ext>
                  </a:extLst>
                </p:cNvPr>
                <p:cNvPicPr/>
                <p:nvPr/>
              </p:nvPicPr>
              <p:blipFill>
                <a:blip r:embed="rId113"/>
                <a:stretch>
                  <a:fillRect/>
                </a:stretch>
              </p:blipFill>
              <p:spPr>
                <a:xfrm>
                  <a:off x="1743342" y="2938719"/>
                  <a:ext cx="13608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61" name="Ink 960">
                  <a:extLst>
                    <a:ext uri="{FF2B5EF4-FFF2-40B4-BE49-F238E27FC236}">
                      <a16:creationId xmlns:a16="http://schemas.microsoft.com/office/drawing/2014/main" id="{87C28FA9-870E-0592-2325-70496152AB54}"/>
                    </a:ext>
                  </a:extLst>
                </p14:cNvPr>
                <p14:cNvContentPartPr/>
                <p14:nvPr/>
              </p14:nvContentPartPr>
              <p14:xfrm>
                <a:off x="2012622" y="2890839"/>
                <a:ext cx="115560" cy="167400"/>
              </p14:xfrm>
            </p:contentPart>
          </mc:Choice>
          <mc:Fallback>
            <p:pic>
              <p:nvPicPr>
                <p:cNvPr id="961" name="Ink 960">
                  <a:extLst>
                    <a:ext uri="{FF2B5EF4-FFF2-40B4-BE49-F238E27FC236}">
                      <a16:creationId xmlns:a16="http://schemas.microsoft.com/office/drawing/2014/main" id="{87C28FA9-870E-0592-2325-70496152AB54}"/>
                    </a:ext>
                  </a:extLst>
                </p:cNvPr>
                <p:cNvPicPr/>
                <p:nvPr/>
              </p:nvPicPr>
              <p:blipFill>
                <a:blip r:embed="rId115"/>
                <a:stretch>
                  <a:fillRect/>
                </a:stretch>
              </p:blipFill>
              <p:spPr>
                <a:xfrm>
                  <a:off x="2003982" y="2882199"/>
                  <a:ext cx="1332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62" name="Ink 961">
                  <a:extLst>
                    <a:ext uri="{FF2B5EF4-FFF2-40B4-BE49-F238E27FC236}">
                      <a16:creationId xmlns:a16="http://schemas.microsoft.com/office/drawing/2014/main" id="{F59D2385-0BBC-CC89-127C-1EB8B24602FB}"/>
                    </a:ext>
                  </a:extLst>
                </p14:cNvPr>
                <p14:cNvContentPartPr/>
                <p14:nvPr/>
              </p14:nvContentPartPr>
              <p14:xfrm>
                <a:off x="1397742" y="2997759"/>
                <a:ext cx="298800" cy="300240"/>
              </p14:xfrm>
            </p:contentPart>
          </mc:Choice>
          <mc:Fallback>
            <p:pic>
              <p:nvPicPr>
                <p:cNvPr id="962" name="Ink 961">
                  <a:extLst>
                    <a:ext uri="{FF2B5EF4-FFF2-40B4-BE49-F238E27FC236}">
                      <a16:creationId xmlns:a16="http://schemas.microsoft.com/office/drawing/2014/main" id="{F59D2385-0BBC-CC89-127C-1EB8B24602FB}"/>
                    </a:ext>
                  </a:extLst>
                </p:cNvPr>
                <p:cNvPicPr/>
                <p:nvPr/>
              </p:nvPicPr>
              <p:blipFill>
                <a:blip r:embed="rId117"/>
                <a:stretch>
                  <a:fillRect/>
                </a:stretch>
              </p:blipFill>
              <p:spPr>
                <a:xfrm>
                  <a:off x="1389102" y="2989119"/>
                  <a:ext cx="31644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63" name="Ink 962">
                  <a:extLst>
                    <a:ext uri="{FF2B5EF4-FFF2-40B4-BE49-F238E27FC236}">
                      <a16:creationId xmlns:a16="http://schemas.microsoft.com/office/drawing/2014/main" id="{828065CF-563D-F827-25FA-55FE90763989}"/>
                    </a:ext>
                  </a:extLst>
                </p14:cNvPr>
                <p14:cNvContentPartPr/>
                <p14:nvPr/>
              </p14:nvContentPartPr>
              <p14:xfrm>
                <a:off x="1742622" y="3159039"/>
                <a:ext cx="164520" cy="174600"/>
              </p14:xfrm>
            </p:contentPart>
          </mc:Choice>
          <mc:Fallback>
            <p:pic>
              <p:nvPicPr>
                <p:cNvPr id="963" name="Ink 962">
                  <a:extLst>
                    <a:ext uri="{FF2B5EF4-FFF2-40B4-BE49-F238E27FC236}">
                      <a16:creationId xmlns:a16="http://schemas.microsoft.com/office/drawing/2014/main" id="{828065CF-563D-F827-25FA-55FE90763989}"/>
                    </a:ext>
                  </a:extLst>
                </p:cNvPr>
                <p:cNvPicPr/>
                <p:nvPr/>
              </p:nvPicPr>
              <p:blipFill>
                <a:blip r:embed="rId119"/>
                <a:stretch>
                  <a:fillRect/>
                </a:stretch>
              </p:blipFill>
              <p:spPr>
                <a:xfrm>
                  <a:off x="1733622" y="3150039"/>
                  <a:ext cx="18216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64" name="Ink 963">
                  <a:extLst>
                    <a:ext uri="{FF2B5EF4-FFF2-40B4-BE49-F238E27FC236}">
                      <a16:creationId xmlns:a16="http://schemas.microsoft.com/office/drawing/2014/main" id="{6D5D1B6A-0BCA-9280-2112-5C6AC5247938}"/>
                    </a:ext>
                  </a:extLst>
                </p14:cNvPr>
                <p14:cNvContentPartPr/>
                <p14:nvPr/>
              </p14:nvContentPartPr>
              <p14:xfrm>
                <a:off x="1945302" y="3153639"/>
                <a:ext cx="239400" cy="141480"/>
              </p14:xfrm>
            </p:contentPart>
          </mc:Choice>
          <mc:Fallback>
            <p:pic>
              <p:nvPicPr>
                <p:cNvPr id="964" name="Ink 963">
                  <a:extLst>
                    <a:ext uri="{FF2B5EF4-FFF2-40B4-BE49-F238E27FC236}">
                      <a16:creationId xmlns:a16="http://schemas.microsoft.com/office/drawing/2014/main" id="{6D5D1B6A-0BCA-9280-2112-5C6AC5247938}"/>
                    </a:ext>
                  </a:extLst>
                </p:cNvPr>
                <p:cNvPicPr/>
                <p:nvPr/>
              </p:nvPicPr>
              <p:blipFill>
                <a:blip r:embed="rId121"/>
                <a:stretch>
                  <a:fillRect/>
                </a:stretch>
              </p:blipFill>
              <p:spPr>
                <a:xfrm>
                  <a:off x="1936302" y="3144639"/>
                  <a:ext cx="25704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65" name="Ink 964">
                  <a:extLst>
                    <a:ext uri="{FF2B5EF4-FFF2-40B4-BE49-F238E27FC236}">
                      <a16:creationId xmlns:a16="http://schemas.microsoft.com/office/drawing/2014/main" id="{3990E208-CA6E-606C-6D18-41F47E2EE477}"/>
                    </a:ext>
                  </a:extLst>
                </p14:cNvPr>
                <p14:cNvContentPartPr/>
                <p14:nvPr/>
              </p14:nvContentPartPr>
              <p14:xfrm>
                <a:off x="1369302" y="3290799"/>
                <a:ext cx="425520" cy="264240"/>
              </p14:xfrm>
            </p:contentPart>
          </mc:Choice>
          <mc:Fallback>
            <p:pic>
              <p:nvPicPr>
                <p:cNvPr id="965" name="Ink 964">
                  <a:extLst>
                    <a:ext uri="{FF2B5EF4-FFF2-40B4-BE49-F238E27FC236}">
                      <a16:creationId xmlns:a16="http://schemas.microsoft.com/office/drawing/2014/main" id="{3990E208-CA6E-606C-6D18-41F47E2EE477}"/>
                    </a:ext>
                  </a:extLst>
                </p:cNvPr>
                <p:cNvPicPr/>
                <p:nvPr/>
              </p:nvPicPr>
              <p:blipFill>
                <a:blip r:embed="rId123"/>
                <a:stretch>
                  <a:fillRect/>
                </a:stretch>
              </p:blipFill>
              <p:spPr>
                <a:xfrm>
                  <a:off x="1360302" y="3282159"/>
                  <a:ext cx="44316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66" name="Ink 965">
                  <a:extLst>
                    <a:ext uri="{FF2B5EF4-FFF2-40B4-BE49-F238E27FC236}">
                      <a16:creationId xmlns:a16="http://schemas.microsoft.com/office/drawing/2014/main" id="{B4F8841C-542A-7EB8-A1C9-D6F58B401D26}"/>
                    </a:ext>
                  </a:extLst>
                </p14:cNvPr>
                <p14:cNvContentPartPr/>
                <p14:nvPr/>
              </p14:nvContentPartPr>
              <p14:xfrm>
                <a:off x="1893102" y="3454959"/>
                <a:ext cx="60840" cy="120240"/>
              </p14:xfrm>
            </p:contentPart>
          </mc:Choice>
          <mc:Fallback>
            <p:pic>
              <p:nvPicPr>
                <p:cNvPr id="966" name="Ink 965">
                  <a:extLst>
                    <a:ext uri="{FF2B5EF4-FFF2-40B4-BE49-F238E27FC236}">
                      <a16:creationId xmlns:a16="http://schemas.microsoft.com/office/drawing/2014/main" id="{B4F8841C-542A-7EB8-A1C9-D6F58B401D26}"/>
                    </a:ext>
                  </a:extLst>
                </p:cNvPr>
                <p:cNvPicPr/>
                <p:nvPr/>
              </p:nvPicPr>
              <p:blipFill>
                <a:blip r:embed="rId125"/>
                <a:stretch>
                  <a:fillRect/>
                </a:stretch>
              </p:blipFill>
              <p:spPr>
                <a:xfrm>
                  <a:off x="1884462" y="3446319"/>
                  <a:ext cx="7848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67" name="Ink 966">
                  <a:extLst>
                    <a:ext uri="{FF2B5EF4-FFF2-40B4-BE49-F238E27FC236}">
                      <a16:creationId xmlns:a16="http://schemas.microsoft.com/office/drawing/2014/main" id="{D613DF21-CC47-8AE5-3E5F-8717A2C6A625}"/>
                    </a:ext>
                  </a:extLst>
                </p14:cNvPr>
                <p14:cNvContentPartPr/>
                <p14:nvPr/>
              </p14:nvContentPartPr>
              <p14:xfrm>
                <a:off x="1920822" y="3359559"/>
                <a:ext cx="108720" cy="52920"/>
              </p14:xfrm>
            </p:contentPart>
          </mc:Choice>
          <mc:Fallback>
            <p:pic>
              <p:nvPicPr>
                <p:cNvPr id="967" name="Ink 966">
                  <a:extLst>
                    <a:ext uri="{FF2B5EF4-FFF2-40B4-BE49-F238E27FC236}">
                      <a16:creationId xmlns:a16="http://schemas.microsoft.com/office/drawing/2014/main" id="{D613DF21-CC47-8AE5-3E5F-8717A2C6A625}"/>
                    </a:ext>
                  </a:extLst>
                </p:cNvPr>
                <p:cNvPicPr/>
                <p:nvPr/>
              </p:nvPicPr>
              <p:blipFill>
                <a:blip r:embed="rId127"/>
                <a:stretch>
                  <a:fillRect/>
                </a:stretch>
              </p:blipFill>
              <p:spPr>
                <a:xfrm>
                  <a:off x="1912182" y="3350559"/>
                  <a:ext cx="12636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68" name="Ink 967">
                  <a:extLst>
                    <a:ext uri="{FF2B5EF4-FFF2-40B4-BE49-F238E27FC236}">
                      <a16:creationId xmlns:a16="http://schemas.microsoft.com/office/drawing/2014/main" id="{4D0CC2B2-1429-C723-A173-117BA12907A9}"/>
                    </a:ext>
                  </a:extLst>
                </p14:cNvPr>
                <p14:cNvContentPartPr/>
                <p14:nvPr/>
              </p14:nvContentPartPr>
              <p14:xfrm>
                <a:off x="2104062" y="3393399"/>
                <a:ext cx="92520" cy="154080"/>
              </p14:xfrm>
            </p:contentPart>
          </mc:Choice>
          <mc:Fallback>
            <p:pic>
              <p:nvPicPr>
                <p:cNvPr id="968" name="Ink 967">
                  <a:extLst>
                    <a:ext uri="{FF2B5EF4-FFF2-40B4-BE49-F238E27FC236}">
                      <a16:creationId xmlns:a16="http://schemas.microsoft.com/office/drawing/2014/main" id="{4D0CC2B2-1429-C723-A173-117BA12907A9}"/>
                    </a:ext>
                  </a:extLst>
                </p:cNvPr>
                <p:cNvPicPr/>
                <p:nvPr/>
              </p:nvPicPr>
              <p:blipFill>
                <a:blip r:embed="rId129"/>
                <a:stretch>
                  <a:fillRect/>
                </a:stretch>
              </p:blipFill>
              <p:spPr>
                <a:xfrm>
                  <a:off x="2095422" y="3384759"/>
                  <a:ext cx="1101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69" name="Ink 968">
                  <a:extLst>
                    <a:ext uri="{FF2B5EF4-FFF2-40B4-BE49-F238E27FC236}">
                      <a16:creationId xmlns:a16="http://schemas.microsoft.com/office/drawing/2014/main" id="{5CD135BB-E7F5-0C5A-988D-B98F3F30F591}"/>
                    </a:ext>
                  </a:extLst>
                </p14:cNvPr>
                <p14:cNvContentPartPr/>
                <p14:nvPr/>
              </p14:nvContentPartPr>
              <p14:xfrm>
                <a:off x="2122422" y="3348039"/>
                <a:ext cx="72000" cy="209880"/>
              </p14:xfrm>
            </p:contentPart>
          </mc:Choice>
          <mc:Fallback>
            <p:pic>
              <p:nvPicPr>
                <p:cNvPr id="969" name="Ink 968">
                  <a:extLst>
                    <a:ext uri="{FF2B5EF4-FFF2-40B4-BE49-F238E27FC236}">
                      <a16:creationId xmlns:a16="http://schemas.microsoft.com/office/drawing/2014/main" id="{5CD135BB-E7F5-0C5A-988D-B98F3F30F591}"/>
                    </a:ext>
                  </a:extLst>
                </p:cNvPr>
                <p:cNvPicPr/>
                <p:nvPr/>
              </p:nvPicPr>
              <p:blipFill>
                <a:blip r:embed="rId131"/>
                <a:stretch>
                  <a:fillRect/>
                </a:stretch>
              </p:blipFill>
              <p:spPr>
                <a:xfrm>
                  <a:off x="2113782" y="3339039"/>
                  <a:ext cx="896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70" name="Ink 969">
                  <a:extLst>
                    <a:ext uri="{FF2B5EF4-FFF2-40B4-BE49-F238E27FC236}">
                      <a16:creationId xmlns:a16="http://schemas.microsoft.com/office/drawing/2014/main" id="{5D3721B7-7602-81B2-63AC-77965FA2E353}"/>
                    </a:ext>
                  </a:extLst>
                </p14:cNvPr>
                <p14:cNvContentPartPr/>
                <p14:nvPr/>
              </p14:nvContentPartPr>
              <p14:xfrm>
                <a:off x="2145822" y="3361719"/>
                <a:ext cx="148680" cy="106920"/>
              </p14:xfrm>
            </p:contentPart>
          </mc:Choice>
          <mc:Fallback>
            <p:pic>
              <p:nvPicPr>
                <p:cNvPr id="970" name="Ink 969">
                  <a:extLst>
                    <a:ext uri="{FF2B5EF4-FFF2-40B4-BE49-F238E27FC236}">
                      <a16:creationId xmlns:a16="http://schemas.microsoft.com/office/drawing/2014/main" id="{5D3721B7-7602-81B2-63AC-77965FA2E353}"/>
                    </a:ext>
                  </a:extLst>
                </p:cNvPr>
                <p:cNvPicPr/>
                <p:nvPr/>
              </p:nvPicPr>
              <p:blipFill>
                <a:blip r:embed="rId133"/>
                <a:stretch>
                  <a:fillRect/>
                </a:stretch>
              </p:blipFill>
              <p:spPr>
                <a:xfrm>
                  <a:off x="2136822" y="3352719"/>
                  <a:ext cx="16632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72" name="Ink 971">
                  <a:extLst>
                    <a:ext uri="{FF2B5EF4-FFF2-40B4-BE49-F238E27FC236}">
                      <a16:creationId xmlns:a16="http://schemas.microsoft.com/office/drawing/2014/main" id="{B0720F0A-F094-736F-1034-F2F3723F9BD1}"/>
                    </a:ext>
                  </a:extLst>
                </p14:cNvPr>
                <p14:cNvContentPartPr/>
                <p14:nvPr/>
              </p14:nvContentPartPr>
              <p14:xfrm>
                <a:off x="1541022" y="2515359"/>
                <a:ext cx="1302840" cy="1355400"/>
              </p14:xfrm>
            </p:contentPart>
          </mc:Choice>
          <mc:Fallback>
            <p:pic>
              <p:nvPicPr>
                <p:cNvPr id="972" name="Ink 971">
                  <a:extLst>
                    <a:ext uri="{FF2B5EF4-FFF2-40B4-BE49-F238E27FC236}">
                      <a16:creationId xmlns:a16="http://schemas.microsoft.com/office/drawing/2014/main" id="{B0720F0A-F094-736F-1034-F2F3723F9BD1}"/>
                    </a:ext>
                  </a:extLst>
                </p:cNvPr>
                <p:cNvPicPr/>
                <p:nvPr/>
              </p:nvPicPr>
              <p:blipFill>
                <a:blip r:embed="rId135"/>
                <a:stretch>
                  <a:fillRect/>
                </a:stretch>
              </p:blipFill>
              <p:spPr>
                <a:xfrm>
                  <a:off x="1532022" y="2506719"/>
                  <a:ext cx="1320480" cy="13730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74" name="Ink 973">
                  <a:extLst>
                    <a:ext uri="{FF2B5EF4-FFF2-40B4-BE49-F238E27FC236}">
                      <a16:creationId xmlns:a16="http://schemas.microsoft.com/office/drawing/2014/main" id="{F00999D7-27F8-F6F3-BD6F-375E5A284368}"/>
                    </a:ext>
                  </a:extLst>
                </p14:cNvPr>
                <p14:cNvContentPartPr/>
                <p14:nvPr/>
              </p14:nvContentPartPr>
              <p14:xfrm>
                <a:off x="7050822" y="3399519"/>
                <a:ext cx="3030840" cy="172440"/>
              </p14:xfrm>
            </p:contentPart>
          </mc:Choice>
          <mc:Fallback>
            <p:pic>
              <p:nvPicPr>
                <p:cNvPr id="974" name="Ink 973">
                  <a:extLst>
                    <a:ext uri="{FF2B5EF4-FFF2-40B4-BE49-F238E27FC236}">
                      <a16:creationId xmlns:a16="http://schemas.microsoft.com/office/drawing/2014/main" id="{F00999D7-27F8-F6F3-BD6F-375E5A284368}"/>
                    </a:ext>
                  </a:extLst>
                </p:cNvPr>
                <p:cNvPicPr/>
                <p:nvPr/>
              </p:nvPicPr>
              <p:blipFill>
                <a:blip r:embed="rId137"/>
                <a:stretch>
                  <a:fillRect/>
                </a:stretch>
              </p:blipFill>
              <p:spPr>
                <a:xfrm>
                  <a:off x="7042182" y="3390879"/>
                  <a:ext cx="304848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75" name="Ink 974">
                  <a:extLst>
                    <a:ext uri="{FF2B5EF4-FFF2-40B4-BE49-F238E27FC236}">
                      <a16:creationId xmlns:a16="http://schemas.microsoft.com/office/drawing/2014/main" id="{D6FB4430-F2BB-3C47-5F68-D01774084B12}"/>
                    </a:ext>
                  </a:extLst>
                </p14:cNvPr>
                <p14:cNvContentPartPr/>
                <p14:nvPr/>
              </p14:nvContentPartPr>
              <p14:xfrm>
                <a:off x="9978342" y="3344439"/>
                <a:ext cx="70200" cy="113400"/>
              </p14:xfrm>
            </p:contentPart>
          </mc:Choice>
          <mc:Fallback>
            <p:pic>
              <p:nvPicPr>
                <p:cNvPr id="975" name="Ink 974">
                  <a:extLst>
                    <a:ext uri="{FF2B5EF4-FFF2-40B4-BE49-F238E27FC236}">
                      <a16:creationId xmlns:a16="http://schemas.microsoft.com/office/drawing/2014/main" id="{D6FB4430-F2BB-3C47-5F68-D01774084B12}"/>
                    </a:ext>
                  </a:extLst>
                </p:cNvPr>
                <p:cNvPicPr/>
                <p:nvPr/>
              </p:nvPicPr>
              <p:blipFill>
                <a:blip r:embed="rId139"/>
                <a:stretch>
                  <a:fillRect/>
                </a:stretch>
              </p:blipFill>
              <p:spPr>
                <a:xfrm>
                  <a:off x="9969702" y="3335439"/>
                  <a:ext cx="8784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76" name="Ink 975">
                  <a:extLst>
                    <a:ext uri="{FF2B5EF4-FFF2-40B4-BE49-F238E27FC236}">
                      <a16:creationId xmlns:a16="http://schemas.microsoft.com/office/drawing/2014/main" id="{E968474B-FBB9-ABB1-B457-F533E8017FE6}"/>
                    </a:ext>
                  </a:extLst>
                </p14:cNvPr>
                <p14:cNvContentPartPr/>
                <p14:nvPr/>
              </p14:nvContentPartPr>
              <p14:xfrm>
                <a:off x="8064942" y="3140319"/>
                <a:ext cx="102960" cy="270360"/>
              </p14:xfrm>
            </p:contentPart>
          </mc:Choice>
          <mc:Fallback>
            <p:pic>
              <p:nvPicPr>
                <p:cNvPr id="976" name="Ink 975">
                  <a:extLst>
                    <a:ext uri="{FF2B5EF4-FFF2-40B4-BE49-F238E27FC236}">
                      <a16:creationId xmlns:a16="http://schemas.microsoft.com/office/drawing/2014/main" id="{E968474B-FBB9-ABB1-B457-F533E8017FE6}"/>
                    </a:ext>
                  </a:extLst>
                </p:cNvPr>
                <p:cNvPicPr/>
                <p:nvPr/>
              </p:nvPicPr>
              <p:blipFill>
                <a:blip r:embed="rId141"/>
                <a:stretch>
                  <a:fillRect/>
                </a:stretch>
              </p:blipFill>
              <p:spPr>
                <a:xfrm>
                  <a:off x="8056302" y="3131319"/>
                  <a:ext cx="1206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77" name="Ink 976">
                  <a:extLst>
                    <a:ext uri="{FF2B5EF4-FFF2-40B4-BE49-F238E27FC236}">
                      <a16:creationId xmlns:a16="http://schemas.microsoft.com/office/drawing/2014/main" id="{A293731F-918C-1D19-208D-42873C2D9DB2}"/>
                    </a:ext>
                  </a:extLst>
                </p14:cNvPr>
                <p14:cNvContentPartPr/>
                <p14:nvPr/>
              </p14:nvContentPartPr>
              <p14:xfrm>
                <a:off x="8217222" y="3207639"/>
                <a:ext cx="189000" cy="170640"/>
              </p14:xfrm>
            </p:contentPart>
          </mc:Choice>
          <mc:Fallback>
            <p:pic>
              <p:nvPicPr>
                <p:cNvPr id="977" name="Ink 976">
                  <a:extLst>
                    <a:ext uri="{FF2B5EF4-FFF2-40B4-BE49-F238E27FC236}">
                      <a16:creationId xmlns:a16="http://schemas.microsoft.com/office/drawing/2014/main" id="{A293731F-918C-1D19-208D-42873C2D9DB2}"/>
                    </a:ext>
                  </a:extLst>
                </p:cNvPr>
                <p:cNvPicPr/>
                <p:nvPr/>
              </p:nvPicPr>
              <p:blipFill>
                <a:blip r:embed="rId143"/>
                <a:stretch>
                  <a:fillRect/>
                </a:stretch>
              </p:blipFill>
              <p:spPr>
                <a:xfrm>
                  <a:off x="8208222" y="3198999"/>
                  <a:ext cx="2066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78" name="Ink 977">
                  <a:extLst>
                    <a:ext uri="{FF2B5EF4-FFF2-40B4-BE49-F238E27FC236}">
                      <a16:creationId xmlns:a16="http://schemas.microsoft.com/office/drawing/2014/main" id="{66E64750-4205-504F-6FE0-422A3B5BB6C4}"/>
                    </a:ext>
                  </a:extLst>
                </p14:cNvPr>
                <p14:cNvContentPartPr/>
                <p14:nvPr/>
              </p14:nvContentPartPr>
              <p14:xfrm>
                <a:off x="10192542" y="3053199"/>
                <a:ext cx="1528920" cy="1008000"/>
              </p14:xfrm>
            </p:contentPart>
          </mc:Choice>
          <mc:Fallback>
            <p:pic>
              <p:nvPicPr>
                <p:cNvPr id="978" name="Ink 977">
                  <a:extLst>
                    <a:ext uri="{FF2B5EF4-FFF2-40B4-BE49-F238E27FC236}">
                      <a16:creationId xmlns:a16="http://schemas.microsoft.com/office/drawing/2014/main" id="{66E64750-4205-504F-6FE0-422A3B5BB6C4}"/>
                    </a:ext>
                  </a:extLst>
                </p:cNvPr>
                <p:cNvPicPr/>
                <p:nvPr/>
              </p:nvPicPr>
              <p:blipFill>
                <a:blip r:embed="rId145"/>
                <a:stretch>
                  <a:fillRect/>
                </a:stretch>
              </p:blipFill>
              <p:spPr>
                <a:xfrm>
                  <a:off x="10183902" y="3044199"/>
                  <a:ext cx="1546560" cy="10256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79" name="Ink 978">
                  <a:extLst>
                    <a:ext uri="{FF2B5EF4-FFF2-40B4-BE49-F238E27FC236}">
                      <a16:creationId xmlns:a16="http://schemas.microsoft.com/office/drawing/2014/main" id="{CD9C563F-BA4C-E43D-1CCB-FE7C6A37C7CE}"/>
                    </a:ext>
                  </a:extLst>
                </p14:cNvPr>
                <p14:cNvContentPartPr/>
                <p14:nvPr/>
              </p14:nvContentPartPr>
              <p14:xfrm>
                <a:off x="9868182" y="2890479"/>
                <a:ext cx="2070000" cy="1121760"/>
              </p14:xfrm>
            </p:contentPart>
          </mc:Choice>
          <mc:Fallback>
            <p:pic>
              <p:nvPicPr>
                <p:cNvPr id="979" name="Ink 978">
                  <a:extLst>
                    <a:ext uri="{FF2B5EF4-FFF2-40B4-BE49-F238E27FC236}">
                      <a16:creationId xmlns:a16="http://schemas.microsoft.com/office/drawing/2014/main" id="{CD9C563F-BA4C-E43D-1CCB-FE7C6A37C7CE}"/>
                    </a:ext>
                  </a:extLst>
                </p:cNvPr>
                <p:cNvPicPr/>
                <p:nvPr/>
              </p:nvPicPr>
              <p:blipFill>
                <a:blip r:embed="rId147"/>
                <a:stretch>
                  <a:fillRect/>
                </a:stretch>
              </p:blipFill>
              <p:spPr>
                <a:xfrm>
                  <a:off x="9859182" y="2881839"/>
                  <a:ext cx="2087640" cy="11394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80" name="Ink 979">
                  <a:extLst>
                    <a:ext uri="{FF2B5EF4-FFF2-40B4-BE49-F238E27FC236}">
                      <a16:creationId xmlns:a16="http://schemas.microsoft.com/office/drawing/2014/main" id="{B249037E-3270-6AF6-F6BD-6DEC988E6433}"/>
                    </a:ext>
                  </a:extLst>
                </p14:cNvPr>
                <p14:cNvContentPartPr/>
                <p14:nvPr/>
              </p14:nvContentPartPr>
              <p14:xfrm>
                <a:off x="10300542" y="3119439"/>
                <a:ext cx="219960" cy="404640"/>
              </p14:xfrm>
            </p:contentPart>
          </mc:Choice>
          <mc:Fallback>
            <p:pic>
              <p:nvPicPr>
                <p:cNvPr id="980" name="Ink 979">
                  <a:extLst>
                    <a:ext uri="{FF2B5EF4-FFF2-40B4-BE49-F238E27FC236}">
                      <a16:creationId xmlns:a16="http://schemas.microsoft.com/office/drawing/2014/main" id="{B249037E-3270-6AF6-F6BD-6DEC988E6433}"/>
                    </a:ext>
                  </a:extLst>
                </p:cNvPr>
                <p:cNvPicPr/>
                <p:nvPr/>
              </p:nvPicPr>
              <p:blipFill>
                <a:blip r:embed="rId149"/>
                <a:stretch>
                  <a:fillRect/>
                </a:stretch>
              </p:blipFill>
              <p:spPr>
                <a:xfrm>
                  <a:off x="10291542" y="3110439"/>
                  <a:ext cx="237600" cy="4222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81" name="Ink 980">
                  <a:extLst>
                    <a:ext uri="{FF2B5EF4-FFF2-40B4-BE49-F238E27FC236}">
                      <a16:creationId xmlns:a16="http://schemas.microsoft.com/office/drawing/2014/main" id="{7A333146-CD03-72E1-A611-0AB792E47AD3}"/>
                    </a:ext>
                  </a:extLst>
                </p14:cNvPr>
                <p14:cNvContentPartPr/>
                <p14:nvPr/>
              </p14:nvContentPartPr>
              <p14:xfrm>
                <a:off x="10562622" y="3331119"/>
                <a:ext cx="122040" cy="130320"/>
              </p14:xfrm>
            </p:contentPart>
          </mc:Choice>
          <mc:Fallback>
            <p:pic>
              <p:nvPicPr>
                <p:cNvPr id="981" name="Ink 980">
                  <a:extLst>
                    <a:ext uri="{FF2B5EF4-FFF2-40B4-BE49-F238E27FC236}">
                      <a16:creationId xmlns:a16="http://schemas.microsoft.com/office/drawing/2014/main" id="{7A333146-CD03-72E1-A611-0AB792E47AD3}"/>
                    </a:ext>
                  </a:extLst>
                </p:cNvPr>
                <p:cNvPicPr/>
                <p:nvPr/>
              </p:nvPicPr>
              <p:blipFill>
                <a:blip r:embed="rId151"/>
                <a:stretch>
                  <a:fillRect/>
                </a:stretch>
              </p:blipFill>
              <p:spPr>
                <a:xfrm>
                  <a:off x="10553982" y="3322119"/>
                  <a:ext cx="13968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82" name="Ink 981">
                  <a:extLst>
                    <a:ext uri="{FF2B5EF4-FFF2-40B4-BE49-F238E27FC236}">
                      <a16:creationId xmlns:a16="http://schemas.microsoft.com/office/drawing/2014/main" id="{10D94FB1-597B-766C-0508-269274F845A5}"/>
                    </a:ext>
                  </a:extLst>
                </p14:cNvPr>
                <p14:cNvContentPartPr/>
                <p14:nvPr/>
              </p14:nvContentPartPr>
              <p14:xfrm>
                <a:off x="10776102" y="3314199"/>
                <a:ext cx="78120" cy="226440"/>
              </p14:xfrm>
            </p:contentPart>
          </mc:Choice>
          <mc:Fallback>
            <p:pic>
              <p:nvPicPr>
                <p:cNvPr id="982" name="Ink 981">
                  <a:extLst>
                    <a:ext uri="{FF2B5EF4-FFF2-40B4-BE49-F238E27FC236}">
                      <a16:creationId xmlns:a16="http://schemas.microsoft.com/office/drawing/2014/main" id="{10D94FB1-597B-766C-0508-269274F845A5}"/>
                    </a:ext>
                  </a:extLst>
                </p:cNvPr>
                <p:cNvPicPr/>
                <p:nvPr/>
              </p:nvPicPr>
              <p:blipFill>
                <a:blip r:embed="rId153"/>
                <a:stretch>
                  <a:fillRect/>
                </a:stretch>
              </p:blipFill>
              <p:spPr>
                <a:xfrm>
                  <a:off x="10767462" y="3305199"/>
                  <a:ext cx="9576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83" name="Ink 982">
                  <a:extLst>
                    <a:ext uri="{FF2B5EF4-FFF2-40B4-BE49-F238E27FC236}">
                      <a16:creationId xmlns:a16="http://schemas.microsoft.com/office/drawing/2014/main" id="{E74C89A1-478F-782B-6ACF-5FB623611DDA}"/>
                    </a:ext>
                  </a:extLst>
                </p14:cNvPr>
                <p14:cNvContentPartPr/>
                <p14:nvPr/>
              </p14:nvContentPartPr>
              <p14:xfrm>
                <a:off x="10898862" y="3276759"/>
                <a:ext cx="79560" cy="248760"/>
              </p14:xfrm>
            </p:contentPart>
          </mc:Choice>
          <mc:Fallback>
            <p:pic>
              <p:nvPicPr>
                <p:cNvPr id="983" name="Ink 982">
                  <a:extLst>
                    <a:ext uri="{FF2B5EF4-FFF2-40B4-BE49-F238E27FC236}">
                      <a16:creationId xmlns:a16="http://schemas.microsoft.com/office/drawing/2014/main" id="{E74C89A1-478F-782B-6ACF-5FB623611DDA}"/>
                    </a:ext>
                  </a:extLst>
                </p:cNvPr>
                <p:cNvPicPr/>
                <p:nvPr/>
              </p:nvPicPr>
              <p:blipFill>
                <a:blip r:embed="rId155"/>
                <a:stretch>
                  <a:fillRect/>
                </a:stretch>
              </p:blipFill>
              <p:spPr>
                <a:xfrm>
                  <a:off x="10890222" y="3267759"/>
                  <a:ext cx="9720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84" name="Ink 983">
                  <a:extLst>
                    <a:ext uri="{FF2B5EF4-FFF2-40B4-BE49-F238E27FC236}">
                      <a16:creationId xmlns:a16="http://schemas.microsoft.com/office/drawing/2014/main" id="{391F3FF8-DA1F-7EAD-F01D-F8811359A535}"/>
                    </a:ext>
                  </a:extLst>
                </p14:cNvPr>
                <p14:cNvContentPartPr/>
                <p14:nvPr/>
              </p14:nvContentPartPr>
              <p14:xfrm>
                <a:off x="11027742" y="3176319"/>
                <a:ext cx="60120" cy="233280"/>
              </p14:xfrm>
            </p:contentPart>
          </mc:Choice>
          <mc:Fallback>
            <p:pic>
              <p:nvPicPr>
                <p:cNvPr id="984" name="Ink 983">
                  <a:extLst>
                    <a:ext uri="{FF2B5EF4-FFF2-40B4-BE49-F238E27FC236}">
                      <a16:creationId xmlns:a16="http://schemas.microsoft.com/office/drawing/2014/main" id="{391F3FF8-DA1F-7EAD-F01D-F8811359A535}"/>
                    </a:ext>
                  </a:extLst>
                </p:cNvPr>
                <p:cNvPicPr/>
                <p:nvPr/>
              </p:nvPicPr>
              <p:blipFill>
                <a:blip r:embed="rId157"/>
                <a:stretch>
                  <a:fillRect/>
                </a:stretch>
              </p:blipFill>
              <p:spPr>
                <a:xfrm>
                  <a:off x="11018742" y="3167319"/>
                  <a:ext cx="7776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85" name="Ink 984">
                  <a:extLst>
                    <a:ext uri="{FF2B5EF4-FFF2-40B4-BE49-F238E27FC236}">
                      <a16:creationId xmlns:a16="http://schemas.microsoft.com/office/drawing/2014/main" id="{2A7288C1-227A-944B-27E0-72E995F42503}"/>
                    </a:ext>
                  </a:extLst>
                </p14:cNvPr>
                <p14:cNvContentPartPr/>
                <p14:nvPr/>
              </p14:nvContentPartPr>
              <p14:xfrm>
                <a:off x="11138262" y="3212319"/>
                <a:ext cx="59040" cy="198360"/>
              </p14:xfrm>
            </p:contentPart>
          </mc:Choice>
          <mc:Fallback>
            <p:pic>
              <p:nvPicPr>
                <p:cNvPr id="985" name="Ink 984">
                  <a:extLst>
                    <a:ext uri="{FF2B5EF4-FFF2-40B4-BE49-F238E27FC236}">
                      <a16:creationId xmlns:a16="http://schemas.microsoft.com/office/drawing/2014/main" id="{2A7288C1-227A-944B-27E0-72E995F42503}"/>
                    </a:ext>
                  </a:extLst>
                </p:cNvPr>
                <p:cNvPicPr/>
                <p:nvPr/>
              </p:nvPicPr>
              <p:blipFill>
                <a:blip r:embed="rId159"/>
                <a:stretch>
                  <a:fillRect/>
                </a:stretch>
              </p:blipFill>
              <p:spPr>
                <a:xfrm>
                  <a:off x="11129622" y="3203679"/>
                  <a:ext cx="766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86" name="Ink 985">
                  <a:extLst>
                    <a:ext uri="{FF2B5EF4-FFF2-40B4-BE49-F238E27FC236}">
                      <a16:creationId xmlns:a16="http://schemas.microsoft.com/office/drawing/2014/main" id="{CE4A845D-0B97-39A6-7F18-2334C0D086AF}"/>
                    </a:ext>
                  </a:extLst>
                </p14:cNvPr>
                <p14:cNvContentPartPr/>
                <p14:nvPr/>
              </p14:nvContentPartPr>
              <p14:xfrm>
                <a:off x="11242662" y="3291159"/>
                <a:ext cx="103680" cy="122760"/>
              </p14:xfrm>
            </p:contentPart>
          </mc:Choice>
          <mc:Fallback>
            <p:pic>
              <p:nvPicPr>
                <p:cNvPr id="986" name="Ink 985">
                  <a:extLst>
                    <a:ext uri="{FF2B5EF4-FFF2-40B4-BE49-F238E27FC236}">
                      <a16:creationId xmlns:a16="http://schemas.microsoft.com/office/drawing/2014/main" id="{CE4A845D-0B97-39A6-7F18-2334C0D086AF}"/>
                    </a:ext>
                  </a:extLst>
                </p:cNvPr>
                <p:cNvPicPr/>
                <p:nvPr/>
              </p:nvPicPr>
              <p:blipFill>
                <a:blip r:embed="rId161"/>
                <a:stretch>
                  <a:fillRect/>
                </a:stretch>
              </p:blipFill>
              <p:spPr>
                <a:xfrm>
                  <a:off x="11234022" y="3282159"/>
                  <a:ext cx="12132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87" name="Ink 986">
                  <a:extLst>
                    <a:ext uri="{FF2B5EF4-FFF2-40B4-BE49-F238E27FC236}">
                      <a16:creationId xmlns:a16="http://schemas.microsoft.com/office/drawing/2014/main" id="{72EBB074-A43B-FC0F-C27E-58E4F2AD6140}"/>
                    </a:ext>
                  </a:extLst>
                </p14:cNvPr>
                <p14:cNvContentPartPr/>
                <p14:nvPr/>
              </p14:nvContentPartPr>
              <p14:xfrm>
                <a:off x="11373342" y="3241479"/>
                <a:ext cx="46080" cy="160200"/>
              </p14:xfrm>
            </p:contentPart>
          </mc:Choice>
          <mc:Fallback>
            <p:pic>
              <p:nvPicPr>
                <p:cNvPr id="987" name="Ink 986">
                  <a:extLst>
                    <a:ext uri="{FF2B5EF4-FFF2-40B4-BE49-F238E27FC236}">
                      <a16:creationId xmlns:a16="http://schemas.microsoft.com/office/drawing/2014/main" id="{72EBB074-A43B-FC0F-C27E-58E4F2AD6140}"/>
                    </a:ext>
                  </a:extLst>
                </p:cNvPr>
                <p:cNvPicPr/>
                <p:nvPr/>
              </p:nvPicPr>
              <p:blipFill>
                <a:blip r:embed="rId163"/>
                <a:stretch>
                  <a:fillRect/>
                </a:stretch>
              </p:blipFill>
              <p:spPr>
                <a:xfrm>
                  <a:off x="11364342" y="3232839"/>
                  <a:ext cx="6372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88" name="Ink 987">
                  <a:extLst>
                    <a:ext uri="{FF2B5EF4-FFF2-40B4-BE49-F238E27FC236}">
                      <a16:creationId xmlns:a16="http://schemas.microsoft.com/office/drawing/2014/main" id="{CF8D9B41-D385-6AEE-0799-C3AA343CB868}"/>
                    </a:ext>
                  </a:extLst>
                </p14:cNvPr>
                <p14:cNvContentPartPr/>
                <p14:nvPr/>
              </p14:nvContentPartPr>
              <p14:xfrm>
                <a:off x="11448942" y="3210879"/>
                <a:ext cx="117360" cy="201240"/>
              </p14:xfrm>
            </p:contentPart>
          </mc:Choice>
          <mc:Fallback>
            <p:pic>
              <p:nvPicPr>
                <p:cNvPr id="988" name="Ink 987">
                  <a:extLst>
                    <a:ext uri="{FF2B5EF4-FFF2-40B4-BE49-F238E27FC236}">
                      <a16:creationId xmlns:a16="http://schemas.microsoft.com/office/drawing/2014/main" id="{CF8D9B41-D385-6AEE-0799-C3AA343CB868}"/>
                    </a:ext>
                  </a:extLst>
                </p:cNvPr>
                <p:cNvPicPr/>
                <p:nvPr/>
              </p:nvPicPr>
              <p:blipFill>
                <a:blip r:embed="rId165"/>
                <a:stretch>
                  <a:fillRect/>
                </a:stretch>
              </p:blipFill>
              <p:spPr>
                <a:xfrm>
                  <a:off x="11439942" y="3201879"/>
                  <a:ext cx="13500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92" name="Ink 991">
                  <a:extLst>
                    <a:ext uri="{FF2B5EF4-FFF2-40B4-BE49-F238E27FC236}">
                      <a16:creationId xmlns:a16="http://schemas.microsoft.com/office/drawing/2014/main" id="{423D4439-BEE5-3A02-836C-CFA558A6A512}"/>
                    </a:ext>
                  </a:extLst>
                </p14:cNvPr>
                <p14:cNvContentPartPr/>
                <p14:nvPr/>
              </p14:nvContentPartPr>
              <p14:xfrm>
                <a:off x="7181862" y="3758079"/>
                <a:ext cx="3184200" cy="232560"/>
              </p14:xfrm>
            </p:contentPart>
          </mc:Choice>
          <mc:Fallback>
            <p:pic>
              <p:nvPicPr>
                <p:cNvPr id="992" name="Ink 991">
                  <a:extLst>
                    <a:ext uri="{FF2B5EF4-FFF2-40B4-BE49-F238E27FC236}">
                      <a16:creationId xmlns:a16="http://schemas.microsoft.com/office/drawing/2014/main" id="{423D4439-BEE5-3A02-836C-CFA558A6A512}"/>
                    </a:ext>
                  </a:extLst>
                </p:cNvPr>
                <p:cNvPicPr/>
                <p:nvPr/>
              </p:nvPicPr>
              <p:blipFill>
                <a:blip r:embed="rId167"/>
                <a:stretch>
                  <a:fillRect/>
                </a:stretch>
              </p:blipFill>
              <p:spPr>
                <a:xfrm>
                  <a:off x="7172862" y="3749079"/>
                  <a:ext cx="320184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93" name="Ink 992">
                  <a:extLst>
                    <a:ext uri="{FF2B5EF4-FFF2-40B4-BE49-F238E27FC236}">
                      <a16:creationId xmlns:a16="http://schemas.microsoft.com/office/drawing/2014/main" id="{543AEE7A-7633-9FF7-6480-EA7729A56B6E}"/>
                    </a:ext>
                  </a:extLst>
                </p14:cNvPr>
                <p14:cNvContentPartPr/>
                <p14:nvPr/>
              </p14:nvContentPartPr>
              <p14:xfrm>
                <a:off x="7123902" y="3896319"/>
                <a:ext cx="146160" cy="148680"/>
              </p14:xfrm>
            </p:contentPart>
          </mc:Choice>
          <mc:Fallback>
            <p:pic>
              <p:nvPicPr>
                <p:cNvPr id="993" name="Ink 992">
                  <a:extLst>
                    <a:ext uri="{FF2B5EF4-FFF2-40B4-BE49-F238E27FC236}">
                      <a16:creationId xmlns:a16="http://schemas.microsoft.com/office/drawing/2014/main" id="{543AEE7A-7633-9FF7-6480-EA7729A56B6E}"/>
                    </a:ext>
                  </a:extLst>
                </p:cNvPr>
                <p:cNvPicPr/>
                <p:nvPr/>
              </p:nvPicPr>
              <p:blipFill>
                <a:blip r:embed="rId169"/>
                <a:stretch>
                  <a:fillRect/>
                </a:stretch>
              </p:blipFill>
              <p:spPr>
                <a:xfrm>
                  <a:off x="7114902" y="3887679"/>
                  <a:ext cx="16380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95" name="Ink 994">
                  <a:extLst>
                    <a:ext uri="{FF2B5EF4-FFF2-40B4-BE49-F238E27FC236}">
                      <a16:creationId xmlns:a16="http://schemas.microsoft.com/office/drawing/2014/main" id="{FBA4460B-DF92-07C7-14AC-FE6671AD367A}"/>
                    </a:ext>
                  </a:extLst>
                </p14:cNvPr>
                <p14:cNvContentPartPr/>
                <p14:nvPr/>
              </p14:nvContentPartPr>
              <p14:xfrm>
                <a:off x="8480022" y="3256959"/>
                <a:ext cx="230400" cy="7920"/>
              </p14:xfrm>
            </p:contentPart>
          </mc:Choice>
          <mc:Fallback>
            <p:pic>
              <p:nvPicPr>
                <p:cNvPr id="995" name="Ink 994">
                  <a:extLst>
                    <a:ext uri="{FF2B5EF4-FFF2-40B4-BE49-F238E27FC236}">
                      <a16:creationId xmlns:a16="http://schemas.microsoft.com/office/drawing/2014/main" id="{FBA4460B-DF92-07C7-14AC-FE6671AD367A}"/>
                    </a:ext>
                  </a:extLst>
                </p:cNvPr>
                <p:cNvPicPr/>
                <p:nvPr/>
              </p:nvPicPr>
              <p:blipFill>
                <a:blip r:embed="rId171"/>
                <a:stretch>
                  <a:fillRect/>
                </a:stretch>
              </p:blipFill>
              <p:spPr>
                <a:xfrm>
                  <a:off x="8471022" y="3248319"/>
                  <a:ext cx="24804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96" name="Ink 995">
                  <a:extLst>
                    <a:ext uri="{FF2B5EF4-FFF2-40B4-BE49-F238E27FC236}">
                      <a16:creationId xmlns:a16="http://schemas.microsoft.com/office/drawing/2014/main" id="{A4E9666E-19C1-CA74-5D74-8EA227AB0DC7}"/>
                    </a:ext>
                  </a:extLst>
                </p14:cNvPr>
                <p14:cNvContentPartPr/>
                <p14:nvPr/>
              </p14:nvContentPartPr>
              <p14:xfrm>
                <a:off x="8855142" y="3061479"/>
                <a:ext cx="127800" cy="357120"/>
              </p14:xfrm>
            </p:contentPart>
          </mc:Choice>
          <mc:Fallback>
            <p:pic>
              <p:nvPicPr>
                <p:cNvPr id="996" name="Ink 995">
                  <a:extLst>
                    <a:ext uri="{FF2B5EF4-FFF2-40B4-BE49-F238E27FC236}">
                      <a16:creationId xmlns:a16="http://schemas.microsoft.com/office/drawing/2014/main" id="{A4E9666E-19C1-CA74-5D74-8EA227AB0DC7}"/>
                    </a:ext>
                  </a:extLst>
                </p:cNvPr>
                <p:cNvPicPr/>
                <p:nvPr/>
              </p:nvPicPr>
              <p:blipFill>
                <a:blip r:embed="rId173"/>
                <a:stretch>
                  <a:fillRect/>
                </a:stretch>
              </p:blipFill>
              <p:spPr>
                <a:xfrm>
                  <a:off x="8846502" y="3052839"/>
                  <a:ext cx="14544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997" name="Ink 996">
                  <a:extLst>
                    <a:ext uri="{FF2B5EF4-FFF2-40B4-BE49-F238E27FC236}">
                      <a16:creationId xmlns:a16="http://schemas.microsoft.com/office/drawing/2014/main" id="{0ECF6ABD-D4C6-364C-72BF-7C234BFBF015}"/>
                    </a:ext>
                  </a:extLst>
                </p14:cNvPr>
                <p14:cNvContentPartPr/>
                <p14:nvPr/>
              </p14:nvContentPartPr>
              <p14:xfrm>
                <a:off x="9020742" y="3244359"/>
                <a:ext cx="122760" cy="162720"/>
              </p14:xfrm>
            </p:contentPart>
          </mc:Choice>
          <mc:Fallback>
            <p:pic>
              <p:nvPicPr>
                <p:cNvPr id="997" name="Ink 996">
                  <a:extLst>
                    <a:ext uri="{FF2B5EF4-FFF2-40B4-BE49-F238E27FC236}">
                      <a16:creationId xmlns:a16="http://schemas.microsoft.com/office/drawing/2014/main" id="{0ECF6ABD-D4C6-364C-72BF-7C234BFBF015}"/>
                    </a:ext>
                  </a:extLst>
                </p:cNvPr>
                <p:cNvPicPr/>
                <p:nvPr/>
              </p:nvPicPr>
              <p:blipFill>
                <a:blip r:embed="rId175"/>
                <a:stretch>
                  <a:fillRect/>
                </a:stretch>
              </p:blipFill>
              <p:spPr>
                <a:xfrm>
                  <a:off x="9012102" y="3235359"/>
                  <a:ext cx="14040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998" name="Ink 997">
                  <a:extLst>
                    <a:ext uri="{FF2B5EF4-FFF2-40B4-BE49-F238E27FC236}">
                      <a16:creationId xmlns:a16="http://schemas.microsoft.com/office/drawing/2014/main" id="{460C98B0-BB84-176F-5AC8-0641E9EA3ECD}"/>
                    </a:ext>
                  </a:extLst>
                </p14:cNvPr>
                <p14:cNvContentPartPr/>
                <p14:nvPr/>
              </p14:nvContentPartPr>
              <p14:xfrm>
                <a:off x="9223782" y="3260559"/>
                <a:ext cx="128520" cy="182880"/>
              </p14:xfrm>
            </p:contentPart>
          </mc:Choice>
          <mc:Fallback>
            <p:pic>
              <p:nvPicPr>
                <p:cNvPr id="998" name="Ink 997">
                  <a:extLst>
                    <a:ext uri="{FF2B5EF4-FFF2-40B4-BE49-F238E27FC236}">
                      <a16:creationId xmlns:a16="http://schemas.microsoft.com/office/drawing/2014/main" id="{460C98B0-BB84-176F-5AC8-0641E9EA3ECD}"/>
                    </a:ext>
                  </a:extLst>
                </p:cNvPr>
                <p:cNvPicPr/>
                <p:nvPr/>
              </p:nvPicPr>
              <p:blipFill>
                <a:blip r:embed="rId177"/>
                <a:stretch>
                  <a:fillRect/>
                </a:stretch>
              </p:blipFill>
              <p:spPr>
                <a:xfrm>
                  <a:off x="9214782" y="3251559"/>
                  <a:ext cx="14616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999" name="Ink 998">
                  <a:extLst>
                    <a:ext uri="{FF2B5EF4-FFF2-40B4-BE49-F238E27FC236}">
                      <a16:creationId xmlns:a16="http://schemas.microsoft.com/office/drawing/2014/main" id="{C5FF12C1-F757-06CF-C277-D668570C45AA}"/>
                    </a:ext>
                  </a:extLst>
                </p14:cNvPr>
                <p14:cNvContentPartPr/>
                <p14:nvPr/>
              </p14:nvContentPartPr>
              <p14:xfrm>
                <a:off x="9176622" y="3167679"/>
                <a:ext cx="4320" cy="11520"/>
              </p14:xfrm>
            </p:contentPart>
          </mc:Choice>
          <mc:Fallback>
            <p:pic>
              <p:nvPicPr>
                <p:cNvPr id="999" name="Ink 998">
                  <a:extLst>
                    <a:ext uri="{FF2B5EF4-FFF2-40B4-BE49-F238E27FC236}">
                      <a16:creationId xmlns:a16="http://schemas.microsoft.com/office/drawing/2014/main" id="{C5FF12C1-F757-06CF-C277-D668570C45AA}"/>
                    </a:ext>
                  </a:extLst>
                </p:cNvPr>
                <p:cNvPicPr/>
                <p:nvPr/>
              </p:nvPicPr>
              <p:blipFill>
                <a:blip r:embed="rId179"/>
                <a:stretch>
                  <a:fillRect/>
                </a:stretch>
              </p:blipFill>
              <p:spPr>
                <a:xfrm>
                  <a:off x="9167982" y="3159039"/>
                  <a:ext cx="2196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01" name="Ink 1000">
                  <a:extLst>
                    <a:ext uri="{FF2B5EF4-FFF2-40B4-BE49-F238E27FC236}">
                      <a16:creationId xmlns:a16="http://schemas.microsoft.com/office/drawing/2014/main" id="{6DACABFC-6DD3-F94E-871E-3A0EE6EC676F}"/>
                    </a:ext>
                  </a:extLst>
                </p14:cNvPr>
                <p14:cNvContentPartPr/>
                <p14:nvPr/>
              </p14:nvContentPartPr>
              <p14:xfrm>
                <a:off x="7194102" y="4447839"/>
                <a:ext cx="832320" cy="536760"/>
              </p14:xfrm>
            </p:contentPart>
          </mc:Choice>
          <mc:Fallback>
            <p:pic>
              <p:nvPicPr>
                <p:cNvPr id="1001" name="Ink 1000">
                  <a:extLst>
                    <a:ext uri="{FF2B5EF4-FFF2-40B4-BE49-F238E27FC236}">
                      <a16:creationId xmlns:a16="http://schemas.microsoft.com/office/drawing/2014/main" id="{6DACABFC-6DD3-F94E-871E-3A0EE6EC676F}"/>
                    </a:ext>
                  </a:extLst>
                </p:cNvPr>
                <p:cNvPicPr/>
                <p:nvPr/>
              </p:nvPicPr>
              <p:blipFill>
                <a:blip r:embed="rId181"/>
                <a:stretch>
                  <a:fillRect/>
                </a:stretch>
              </p:blipFill>
              <p:spPr>
                <a:xfrm>
                  <a:off x="7185102" y="4439199"/>
                  <a:ext cx="849960" cy="5544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02" name="Ink 1001">
                  <a:extLst>
                    <a:ext uri="{FF2B5EF4-FFF2-40B4-BE49-F238E27FC236}">
                      <a16:creationId xmlns:a16="http://schemas.microsoft.com/office/drawing/2014/main" id="{D4D9A185-5AE6-7538-475B-E23690EDFA51}"/>
                    </a:ext>
                  </a:extLst>
                </p14:cNvPr>
                <p14:cNvContentPartPr/>
                <p14:nvPr/>
              </p14:nvContentPartPr>
              <p14:xfrm>
                <a:off x="7924182" y="4909359"/>
                <a:ext cx="71640" cy="73800"/>
              </p14:xfrm>
            </p:contentPart>
          </mc:Choice>
          <mc:Fallback>
            <p:pic>
              <p:nvPicPr>
                <p:cNvPr id="1002" name="Ink 1001">
                  <a:extLst>
                    <a:ext uri="{FF2B5EF4-FFF2-40B4-BE49-F238E27FC236}">
                      <a16:creationId xmlns:a16="http://schemas.microsoft.com/office/drawing/2014/main" id="{D4D9A185-5AE6-7538-475B-E23690EDFA51}"/>
                    </a:ext>
                  </a:extLst>
                </p:cNvPr>
                <p:cNvPicPr/>
                <p:nvPr/>
              </p:nvPicPr>
              <p:blipFill>
                <a:blip r:embed="rId183"/>
                <a:stretch>
                  <a:fillRect/>
                </a:stretch>
              </p:blipFill>
              <p:spPr>
                <a:xfrm>
                  <a:off x="7915542" y="4900359"/>
                  <a:ext cx="8928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03" name="Ink 1002">
                  <a:extLst>
                    <a:ext uri="{FF2B5EF4-FFF2-40B4-BE49-F238E27FC236}">
                      <a16:creationId xmlns:a16="http://schemas.microsoft.com/office/drawing/2014/main" id="{7D26DEF9-8AB6-73BB-3D60-CC7BAFB1B475}"/>
                    </a:ext>
                  </a:extLst>
                </p14:cNvPr>
                <p14:cNvContentPartPr/>
                <p14:nvPr/>
              </p14:nvContentPartPr>
              <p14:xfrm>
                <a:off x="7989702" y="4897119"/>
                <a:ext cx="119880" cy="96120"/>
              </p14:xfrm>
            </p:contentPart>
          </mc:Choice>
          <mc:Fallback>
            <p:pic>
              <p:nvPicPr>
                <p:cNvPr id="1003" name="Ink 1002">
                  <a:extLst>
                    <a:ext uri="{FF2B5EF4-FFF2-40B4-BE49-F238E27FC236}">
                      <a16:creationId xmlns:a16="http://schemas.microsoft.com/office/drawing/2014/main" id="{7D26DEF9-8AB6-73BB-3D60-CC7BAFB1B475}"/>
                    </a:ext>
                  </a:extLst>
                </p:cNvPr>
                <p:cNvPicPr/>
                <p:nvPr/>
              </p:nvPicPr>
              <p:blipFill>
                <a:blip r:embed="rId185"/>
                <a:stretch>
                  <a:fillRect/>
                </a:stretch>
              </p:blipFill>
              <p:spPr>
                <a:xfrm>
                  <a:off x="7981062" y="4888119"/>
                  <a:ext cx="13752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04" name="Ink 1003">
                  <a:extLst>
                    <a:ext uri="{FF2B5EF4-FFF2-40B4-BE49-F238E27FC236}">
                      <a16:creationId xmlns:a16="http://schemas.microsoft.com/office/drawing/2014/main" id="{B70BA7BA-43EC-7743-415E-1791917C28D7}"/>
                    </a:ext>
                  </a:extLst>
                </p14:cNvPr>
                <p14:cNvContentPartPr/>
                <p14:nvPr/>
              </p14:nvContentPartPr>
              <p14:xfrm>
                <a:off x="7724742" y="4988199"/>
                <a:ext cx="749520" cy="271080"/>
              </p14:xfrm>
            </p:contentPart>
          </mc:Choice>
          <mc:Fallback>
            <p:pic>
              <p:nvPicPr>
                <p:cNvPr id="1004" name="Ink 1003">
                  <a:extLst>
                    <a:ext uri="{FF2B5EF4-FFF2-40B4-BE49-F238E27FC236}">
                      <a16:creationId xmlns:a16="http://schemas.microsoft.com/office/drawing/2014/main" id="{B70BA7BA-43EC-7743-415E-1791917C28D7}"/>
                    </a:ext>
                  </a:extLst>
                </p:cNvPr>
                <p:cNvPicPr/>
                <p:nvPr/>
              </p:nvPicPr>
              <p:blipFill>
                <a:blip r:embed="rId187"/>
                <a:stretch>
                  <a:fillRect/>
                </a:stretch>
              </p:blipFill>
              <p:spPr>
                <a:xfrm>
                  <a:off x="7716102" y="4979199"/>
                  <a:ext cx="76716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05" name="Ink 1004">
                  <a:extLst>
                    <a:ext uri="{FF2B5EF4-FFF2-40B4-BE49-F238E27FC236}">
                      <a16:creationId xmlns:a16="http://schemas.microsoft.com/office/drawing/2014/main" id="{764E85DF-9A31-EBE2-D422-CF01D997AD3A}"/>
                    </a:ext>
                  </a:extLst>
                </p14:cNvPr>
                <p14:cNvContentPartPr/>
                <p14:nvPr/>
              </p14:nvContentPartPr>
              <p14:xfrm>
                <a:off x="7794222" y="5148759"/>
                <a:ext cx="18360" cy="466200"/>
              </p14:xfrm>
            </p:contentPart>
          </mc:Choice>
          <mc:Fallback>
            <p:pic>
              <p:nvPicPr>
                <p:cNvPr id="1005" name="Ink 1004">
                  <a:extLst>
                    <a:ext uri="{FF2B5EF4-FFF2-40B4-BE49-F238E27FC236}">
                      <a16:creationId xmlns:a16="http://schemas.microsoft.com/office/drawing/2014/main" id="{764E85DF-9A31-EBE2-D422-CF01D997AD3A}"/>
                    </a:ext>
                  </a:extLst>
                </p:cNvPr>
                <p:cNvPicPr/>
                <p:nvPr/>
              </p:nvPicPr>
              <p:blipFill>
                <a:blip r:embed="rId189"/>
                <a:stretch>
                  <a:fillRect/>
                </a:stretch>
              </p:blipFill>
              <p:spPr>
                <a:xfrm>
                  <a:off x="7785582" y="5139759"/>
                  <a:ext cx="36000" cy="4838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06" name="Ink 1005">
                  <a:extLst>
                    <a:ext uri="{FF2B5EF4-FFF2-40B4-BE49-F238E27FC236}">
                      <a16:creationId xmlns:a16="http://schemas.microsoft.com/office/drawing/2014/main" id="{1C0EB944-DA96-5893-6F86-87AC28C29539}"/>
                    </a:ext>
                  </a:extLst>
                </p14:cNvPr>
                <p14:cNvContentPartPr/>
                <p14:nvPr/>
              </p14:nvContentPartPr>
              <p14:xfrm>
                <a:off x="7817982" y="5517039"/>
                <a:ext cx="611640" cy="68760"/>
              </p14:xfrm>
            </p:contentPart>
          </mc:Choice>
          <mc:Fallback>
            <p:pic>
              <p:nvPicPr>
                <p:cNvPr id="1006" name="Ink 1005">
                  <a:extLst>
                    <a:ext uri="{FF2B5EF4-FFF2-40B4-BE49-F238E27FC236}">
                      <a16:creationId xmlns:a16="http://schemas.microsoft.com/office/drawing/2014/main" id="{1C0EB944-DA96-5893-6F86-87AC28C29539}"/>
                    </a:ext>
                  </a:extLst>
                </p:cNvPr>
                <p:cNvPicPr/>
                <p:nvPr/>
              </p:nvPicPr>
              <p:blipFill>
                <a:blip r:embed="rId191"/>
                <a:stretch>
                  <a:fillRect/>
                </a:stretch>
              </p:blipFill>
              <p:spPr>
                <a:xfrm>
                  <a:off x="7809342" y="5508399"/>
                  <a:ext cx="62928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007" name="Ink 1006">
                  <a:extLst>
                    <a:ext uri="{FF2B5EF4-FFF2-40B4-BE49-F238E27FC236}">
                      <a16:creationId xmlns:a16="http://schemas.microsoft.com/office/drawing/2014/main" id="{F5AEB481-6873-74A4-3A2A-430F743A09C7}"/>
                    </a:ext>
                  </a:extLst>
                </p14:cNvPr>
                <p14:cNvContentPartPr/>
                <p14:nvPr/>
              </p14:nvContentPartPr>
              <p14:xfrm>
                <a:off x="8358342" y="5211039"/>
                <a:ext cx="57240" cy="276840"/>
              </p14:xfrm>
            </p:contentPart>
          </mc:Choice>
          <mc:Fallback>
            <p:pic>
              <p:nvPicPr>
                <p:cNvPr id="1007" name="Ink 1006">
                  <a:extLst>
                    <a:ext uri="{FF2B5EF4-FFF2-40B4-BE49-F238E27FC236}">
                      <a16:creationId xmlns:a16="http://schemas.microsoft.com/office/drawing/2014/main" id="{F5AEB481-6873-74A4-3A2A-430F743A09C7}"/>
                    </a:ext>
                  </a:extLst>
                </p:cNvPr>
                <p:cNvPicPr/>
                <p:nvPr/>
              </p:nvPicPr>
              <p:blipFill>
                <a:blip r:embed="rId193"/>
                <a:stretch>
                  <a:fillRect/>
                </a:stretch>
              </p:blipFill>
              <p:spPr>
                <a:xfrm>
                  <a:off x="8349702" y="5202399"/>
                  <a:ext cx="7488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008" name="Ink 1007">
                  <a:extLst>
                    <a:ext uri="{FF2B5EF4-FFF2-40B4-BE49-F238E27FC236}">
                      <a16:creationId xmlns:a16="http://schemas.microsoft.com/office/drawing/2014/main" id="{D550273E-2F22-FCAA-FE4E-459C108CC23E}"/>
                    </a:ext>
                  </a:extLst>
                </p14:cNvPr>
                <p14:cNvContentPartPr/>
                <p14:nvPr/>
              </p14:nvContentPartPr>
              <p14:xfrm>
                <a:off x="8548782" y="5079279"/>
                <a:ext cx="120960" cy="312840"/>
              </p14:xfrm>
            </p:contentPart>
          </mc:Choice>
          <mc:Fallback>
            <p:pic>
              <p:nvPicPr>
                <p:cNvPr id="1008" name="Ink 1007">
                  <a:extLst>
                    <a:ext uri="{FF2B5EF4-FFF2-40B4-BE49-F238E27FC236}">
                      <a16:creationId xmlns:a16="http://schemas.microsoft.com/office/drawing/2014/main" id="{D550273E-2F22-FCAA-FE4E-459C108CC23E}"/>
                    </a:ext>
                  </a:extLst>
                </p:cNvPr>
                <p:cNvPicPr/>
                <p:nvPr/>
              </p:nvPicPr>
              <p:blipFill>
                <a:blip r:embed="rId195"/>
                <a:stretch>
                  <a:fillRect/>
                </a:stretch>
              </p:blipFill>
              <p:spPr>
                <a:xfrm>
                  <a:off x="8539782" y="5070279"/>
                  <a:ext cx="13860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009" name="Ink 1008">
                  <a:extLst>
                    <a:ext uri="{FF2B5EF4-FFF2-40B4-BE49-F238E27FC236}">
                      <a16:creationId xmlns:a16="http://schemas.microsoft.com/office/drawing/2014/main" id="{2E46542E-2C93-757F-061C-E2C3A77ADE35}"/>
                    </a:ext>
                  </a:extLst>
                </p14:cNvPr>
                <p14:cNvContentPartPr/>
                <p14:nvPr/>
              </p14:nvContentPartPr>
              <p14:xfrm>
                <a:off x="8702502" y="5100879"/>
                <a:ext cx="164520" cy="245520"/>
              </p14:xfrm>
            </p:contentPart>
          </mc:Choice>
          <mc:Fallback>
            <p:pic>
              <p:nvPicPr>
                <p:cNvPr id="1009" name="Ink 1008">
                  <a:extLst>
                    <a:ext uri="{FF2B5EF4-FFF2-40B4-BE49-F238E27FC236}">
                      <a16:creationId xmlns:a16="http://schemas.microsoft.com/office/drawing/2014/main" id="{2E46542E-2C93-757F-061C-E2C3A77ADE35}"/>
                    </a:ext>
                  </a:extLst>
                </p:cNvPr>
                <p:cNvPicPr/>
                <p:nvPr/>
              </p:nvPicPr>
              <p:blipFill>
                <a:blip r:embed="rId197"/>
                <a:stretch>
                  <a:fillRect/>
                </a:stretch>
              </p:blipFill>
              <p:spPr>
                <a:xfrm>
                  <a:off x="8693502" y="5091879"/>
                  <a:ext cx="18216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011" name="Ink 1010">
                  <a:extLst>
                    <a:ext uri="{FF2B5EF4-FFF2-40B4-BE49-F238E27FC236}">
                      <a16:creationId xmlns:a16="http://schemas.microsoft.com/office/drawing/2014/main" id="{D2D49620-08B2-7C90-29F0-19DB94EA6B3F}"/>
                    </a:ext>
                  </a:extLst>
                </p14:cNvPr>
                <p14:cNvContentPartPr/>
                <p14:nvPr/>
              </p14:nvContentPartPr>
              <p14:xfrm>
                <a:off x="8892222" y="5090079"/>
                <a:ext cx="360" cy="3600"/>
              </p14:xfrm>
            </p:contentPart>
          </mc:Choice>
          <mc:Fallback>
            <p:pic>
              <p:nvPicPr>
                <p:cNvPr id="1011" name="Ink 1010">
                  <a:extLst>
                    <a:ext uri="{FF2B5EF4-FFF2-40B4-BE49-F238E27FC236}">
                      <a16:creationId xmlns:a16="http://schemas.microsoft.com/office/drawing/2014/main" id="{D2D49620-08B2-7C90-29F0-19DB94EA6B3F}"/>
                    </a:ext>
                  </a:extLst>
                </p:cNvPr>
                <p:cNvPicPr/>
                <p:nvPr/>
              </p:nvPicPr>
              <p:blipFill>
                <a:blip r:embed="rId5"/>
                <a:stretch>
                  <a:fillRect/>
                </a:stretch>
              </p:blipFill>
              <p:spPr>
                <a:xfrm>
                  <a:off x="8883222" y="5081079"/>
                  <a:ext cx="180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012" name="Ink 1011">
                  <a:extLst>
                    <a:ext uri="{FF2B5EF4-FFF2-40B4-BE49-F238E27FC236}">
                      <a16:creationId xmlns:a16="http://schemas.microsoft.com/office/drawing/2014/main" id="{1932F411-16EE-B909-D36D-AF2A16EEC6F8}"/>
                    </a:ext>
                  </a:extLst>
                </p14:cNvPr>
                <p14:cNvContentPartPr/>
                <p14:nvPr/>
              </p14:nvContentPartPr>
              <p14:xfrm>
                <a:off x="8919222" y="4994679"/>
                <a:ext cx="275400" cy="350280"/>
              </p14:xfrm>
            </p:contentPart>
          </mc:Choice>
          <mc:Fallback>
            <p:pic>
              <p:nvPicPr>
                <p:cNvPr id="1012" name="Ink 1011">
                  <a:extLst>
                    <a:ext uri="{FF2B5EF4-FFF2-40B4-BE49-F238E27FC236}">
                      <a16:creationId xmlns:a16="http://schemas.microsoft.com/office/drawing/2014/main" id="{1932F411-16EE-B909-D36D-AF2A16EEC6F8}"/>
                    </a:ext>
                  </a:extLst>
                </p:cNvPr>
                <p:cNvPicPr/>
                <p:nvPr/>
              </p:nvPicPr>
              <p:blipFill>
                <a:blip r:embed="rId200"/>
                <a:stretch>
                  <a:fillRect/>
                </a:stretch>
              </p:blipFill>
              <p:spPr>
                <a:xfrm>
                  <a:off x="8910582" y="4986039"/>
                  <a:ext cx="29304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014" name="Ink 1013">
                  <a:extLst>
                    <a:ext uri="{FF2B5EF4-FFF2-40B4-BE49-F238E27FC236}">
                      <a16:creationId xmlns:a16="http://schemas.microsoft.com/office/drawing/2014/main" id="{C027AA7F-B848-2866-1065-CF703D1285CF}"/>
                    </a:ext>
                  </a:extLst>
                </p14:cNvPr>
                <p14:cNvContentPartPr/>
                <p14:nvPr/>
              </p14:nvContentPartPr>
              <p14:xfrm>
                <a:off x="5663382" y="4552959"/>
                <a:ext cx="314280" cy="279000"/>
              </p14:xfrm>
            </p:contentPart>
          </mc:Choice>
          <mc:Fallback>
            <p:pic>
              <p:nvPicPr>
                <p:cNvPr id="1014" name="Ink 1013">
                  <a:extLst>
                    <a:ext uri="{FF2B5EF4-FFF2-40B4-BE49-F238E27FC236}">
                      <a16:creationId xmlns:a16="http://schemas.microsoft.com/office/drawing/2014/main" id="{C027AA7F-B848-2866-1065-CF703D1285CF}"/>
                    </a:ext>
                  </a:extLst>
                </p:cNvPr>
                <p:cNvPicPr/>
                <p:nvPr/>
              </p:nvPicPr>
              <p:blipFill>
                <a:blip r:embed="rId202"/>
                <a:stretch>
                  <a:fillRect/>
                </a:stretch>
              </p:blipFill>
              <p:spPr>
                <a:xfrm>
                  <a:off x="5654382" y="4544319"/>
                  <a:ext cx="33192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015" name="Ink 1014">
                  <a:extLst>
                    <a:ext uri="{FF2B5EF4-FFF2-40B4-BE49-F238E27FC236}">
                      <a16:creationId xmlns:a16="http://schemas.microsoft.com/office/drawing/2014/main" id="{C32339A3-319E-C650-EC3F-22CEE979B383}"/>
                    </a:ext>
                  </a:extLst>
                </p14:cNvPr>
                <p14:cNvContentPartPr/>
                <p14:nvPr/>
              </p14:nvContentPartPr>
              <p14:xfrm>
                <a:off x="5876142" y="4542879"/>
                <a:ext cx="254880" cy="306000"/>
              </p14:xfrm>
            </p:contentPart>
          </mc:Choice>
          <mc:Fallback>
            <p:pic>
              <p:nvPicPr>
                <p:cNvPr id="1015" name="Ink 1014">
                  <a:extLst>
                    <a:ext uri="{FF2B5EF4-FFF2-40B4-BE49-F238E27FC236}">
                      <a16:creationId xmlns:a16="http://schemas.microsoft.com/office/drawing/2014/main" id="{C32339A3-319E-C650-EC3F-22CEE979B383}"/>
                    </a:ext>
                  </a:extLst>
                </p:cNvPr>
                <p:cNvPicPr/>
                <p:nvPr/>
              </p:nvPicPr>
              <p:blipFill>
                <a:blip r:embed="rId204"/>
                <a:stretch>
                  <a:fillRect/>
                </a:stretch>
              </p:blipFill>
              <p:spPr>
                <a:xfrm>
                  <a:off x="5867142" y="4534239"/>
                  <a:ext cx="27252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016" name="Ink 1015">
                  <a:extLst>
                    <a:ext uri="{FF2B5EF4-FFF2-40B4-BE49-F238E27FC236}">
                      <a16:creationId xmlns:a16="http://schemas.microsoft.com/office/drawing/2014/main" id="{65387162-43FA-1EDF-C898-D535443F6A6C}"/>
                    </a:ext>
                  </a:extLst>
                </p14:cNvPr>
                <p14:cNvContentPartPr/>
                <p14:nvPr/>
              </p14:nvContentPartPr>
              <p14:xfrm>
                <a:off x="5887302" y="4540719"/>
                <a:ext cx="475920" cy="352080"/>
              </p14:xfrm>
            </p:contentPart>
          </mc:Choice>
          <mc:Fallback>
            <p:pic>
              <p:nvPicPr>
                <p:cNvPr id="1016" name="Ink 1015">
                  <a:extLst>
                    <a:ext uri="{FF2B5EF4-FFF2-40B4-BE49-F238E27FC236}">
                      <a16:creationId xmlns:a16="http://schemas.microsoft.com/office/drawing/2014/main" id="{65387162-43FA-1EDF-C898-D535443F6A6C}"/>
                    </a:ext>
                  </a:extLst>
                </p:cNvPr>
                <p:cNvPicPr/>
                <p:nvPr/>
              </p:nvPicPr>
              <p:blipFill>
                <a:blip r:embed="rId206"/>
                <a:stretch>
                  <a:fillRect/>
                </a:stretch>
              </p:blipFill>
              <p:spPr>
                <a:xfrm>
                  <a:off x="5878662" y="4531719"/>
                  <a:ext cx="49356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017" name="Ink 1016">
                  <a:extLst>
                    <a:ext uri="{FF2B5EF4-FFF2-40B4-BE49-F238E27FC236}">
                      <a16:creationId xmlns:a16="http://schemas.microsoft.com/office/drawing/2014/main" id="{FB94673C-273F-62B0-9409-A2500930E08E}"/>
                    </a:ext>
                  </a:extLst>
                </p14:cNvPr>
                <p14:cNvContentPartPr/>
                <p14:nvPr/>
              </p14:nvContentPartPr>
              <p14:xfrm>
                <a:off x="4767342" y="3939519"/>
                <a:ext cx="958680" cy="730800"/>
              </p14:xfrm>
            </p:contentPart>
          </mc:Choice>
          <mc:Fallback>
            <p:pic>
              <p:nvPicPr>
                <p:cNvPr id="1017" name="Ink 1016">
                  <a:extLst>
                    <a:ext uri="{FF2B5EF4-FFF2-40B4-BE49-F238E27FC236}">
                      <a16:creationId xmlns:a16="http://schemas.microsoft.com/office/drawing/2014/main" id="{FB94673C-273F-62B0-9409-A2500930E08E}"/>
                    </a:ext>
                  </a:extLst>
                </p:cNvPr>
                <p:cNvPicPr/>
                <p:nvPr/>
              </p:nvPicPr>
              <p:blipFill>
                <a:blip r:embed="rId208"/>
                <a:stretch>
                  <a:fillRect/>
                </a:stretch>
              </p:blipFill>
              <p:spPr>
                <a:xfrm>
                  <a:off x="4758342" y="3930519"/>
                  <a:ext cx="976320" cy="74844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018" name="Ink 1017">
                  <a:extLst>
                    <a:ext uri="{FF2B5EF4-FFF2-40B4-BE49-F238E27FC236}">
                      <a16:creationId xmlns:a16="http://schemas.microsoft.com/office/drawing/2014/main" id="{6391F9AE-F3CF-8744-FB67-64B4566FD984}"/>
                    </a:ext>
                  </a:extLst>
                </p14:cNvPr>
                <p14:cNvContentPartPr/>
                <p14:nvPr/>
              </p14:nvContentPartPr>
              <p14:xfrm>
                <a:off x="4702182" y="3868599"/>
                <a:ext cx="120600" cy="135000"/>
              </p14:xfrm>
            </p:contentPart>
          </mc:Choice>
          <mc:Fallback>
            <p:pic>
              <p:nvPicPr>
                <p:cNvPr id="1018" name="Ink 1017">
                  <a:extLst>
                    <a:ext uri="{FF2B5EF4-FFF2-40B4-BE49-F238E27FC236}">
                      <a16:creationId xmlns:a16="http://schemas.microsoft.com/office/drawing/2014/main" id="{6391F9AE-F3CF-8744-FB67-64B4566FD984}"/>
                    </a:ext>
                  </a:extLst>
                </p:cNvPr>
                <p:cNvPicPr/>
                <p:nvPr/>
              </p:nvPicPr>
              <p:blipFill>
                <a:blip r:embed="rId210"/>
                <a:stretch>
                  <a:fillRect/>
                </a:stretch>
              </p:blipFill>
              <p:spPr>
                <a:xfrm>
                  <a:off x="4693182" y="3859599"/>
                  <a:ext cx="13824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019" name="Ink 1018">
                  <a:extLst>
                    <a:ext uri="{FF2B5EF4-FFF2-40B4-BE49-F238E27FC236}">
                      <a16:creationId xmlns:a16="http://schemas.microsoft.com/office/drawing/2014/main" id="{A5484565-CF87-3478-9751-6C32319BA237}"/>
                    </a:ext>
                  </a:extLst>
                </p14:cNvPr>
                <p14:cNvContentPartPr/>
                <p14:nvPr/>
              </p14:nvContentPartPr>
              <p14:xfrm>
                <a:off x="2559102" y="4012239"/>
                <a:ext cx="2301480" cy="75240"/>
              </p14:xfrm>
            </p:contentPart>
          </mc:Choice>
          <mc:Fallback>
            <p:pic>
              <p:nvPicPr>
                <p:cNvPr id="1019" name="Ink 1018">
                  <a:extLst>
                    <a:ext uri="{FF2B5EF4-FFF2-40B4-BE49-F238E27FC236}">
                      <a16:creationId xmlns:a16="http://schemas.microsoft.com/office/drawing/2014/main" id="{A5484565-CF87-3478-9751-6C32319BA237}"/>
                    </a:ext>
                  </a:extLst>
                </p:cNvPr>
                <p:cNvPicPr/>
                <p:nvPr/>
              </p:nvPicPr>
              <p:blipFill>
                <a:blip r:embed="rId212"/>
                <a:stretch>
                  <a:fillRect/>
                </a:stretch>
              </p:blipFill>
              <p:spPr>
                <a:xfrm>
                  <a:off x="2550102" y="4003239"/>
                  <a:ext cx="231912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020" name="Ink 1019">
                  <a:extLst>
                    <a:ext uri="{FF2B5EF4-FFF2-40B4-BE49-F238E27FC236}">
                      <a16:creationId xmlns:a16="http://schemas.microsoft.com/office/drawing/2014/main" id="{391E82BF-CE85-4D71-66A8-C584F6706F98}"/>
                    </a:ext>
                  </a:extLst>
                </p14:cNvPr>
                <p14:cNvContentPartPr/>
                <p14:nvPr/>
              </p14:nvContentPartPr>
              <p14:xfrm>
                <a:off x="2496102" y="4006839"/>
                <a:ext cx="109800" cy="170640"/>
              </p14:xfrm>
            </p:contentPart>
          </mc:Choice>
          <mc:Fallback>
            <p:pic>
              <p:nvPicPr>
                <p:cNvPr id="1020" name="Ink 1019">
                  <a:extLst>
                    <a:ext uri="{FF2B5EF4-FFF2-40B4-BE49-F238E27FC236}">
                      <a16:creationId xmlns:a16="http://schemas.microsoft.com/office/drawing/2014/main" id="{391E82BF-CE85-4D71-66A8-C584F6706F98}"/>
                    </a:ext>
                  </a:extLst>
                </p:cNvPr>
                <p:cNvPicPr/>
                <p:nvPr/>
              </p:nvPicPr>
              <p:blipFill>
                <a:blip r:embed="rId214"/>
                <a:stretch>
                  <a:fillRect/>
                </a:stretch>
              </p:blipFill>
              <p:spPr>
                <a:xfrm>
                  <a:off x="2487462" y="3998199"/>
                  <a:ext cx="1274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021" name="Ink 1020">
                  <a:extLst>
                    <a:ext uri="{FF2B5EF4-FFF2-40B4-BE49-F238E27FC236}">
                      <a16:creationId xmlns:a16="http://schemas.microsoft.com/office/drawing/2014/main" id="{432DE312-3839-7349-5CFE-72264F6B89D1}"/>
                    </a:ext>
                  </a:extLst>
                </p14:cNvPr>
                <p14:cNvContentPartPr/>
                <p14:nvPr/>
              </p14:nvContentPartPr>
              <p14:xfrm>
                <a:off x="2990022" y="4237959"/>
                <a:ext cx="87120" cy="178560"/>
              </p14:xfrm>
            </p:contentPart>
          </mc:Choice>
          <mc:Fallback>
            <p:pic>
              <p:nvPicPr>
                <p:cNvPr id="1021" name="Ink 1020">
                  <a:extLst>
                    <a:ext uri="{FF2B5EF4-FFF2-40B4-BE49-F238E27FC236}">
                      <a16:creationId xmlns:a16="http://schemas.microsoft.com/office/drawing/2014/main" id="{432DE312-3839-7349-5CFE-72264F6B89D1}"/>
                    </a:ext>
                  </a:extLst>
                </p:cNvPr>
                <p:cNvPicPr/>
                <p:nvPr/>
              </p:nvPicPr>
              <p:blipFill>
                <a:blip r:embed="rId216"/>
                <a:stretch>
                  <a:fillRect/>
                </a:stretch>
              </p:blipFill>
              <p:spPr>
                <a:xfrm>
                  <a:off x="2981382" y="4229319"/>
                  <a:ext cx="10476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022" name="Ink 1021">
                  <a:extLst>
                    <a:ext uri="{FF2B5EF4-FFF2-40B4-BE49-F238E27FC236}">
                      <a16:creationId xmlns:a16="http://schemas.microsoft.com/office/drawing/2014/main" id="{E4F05DE0-AC1A-5175-003F-71835347D59A}"/>
                    </a:ext>
                  </a:extLst>
                </p14:cNvPr>
                <p14:cNvContentPartPr/>
                <p14:nvPr/>
              </p14:nvContentPartPr>
              <p14:xfrm>
                <a:off x="2919102" y="4213839"/>
                <a:ext cx="244800" cy="204840"/>
              </p14:xfrm>
            </p:contentPart>
          </mc:Choice>
          <mc:Fallback>
            <p:pic>
              <p:nvPicPr>
                <p:cNvPr id="1022" name="Ink 1021">
                  <a:extLst>
                    <a:ext uri="{FF2B5EF4-FFF2-40B4-BE49-F238E27FC236}">
                      <a16:creationId xmlns:a16="http://schemas.microsoft.com/office/drawing/2014/main" id="{E4F05DE0-AC1A-5175-003F-71835347D59A}"/>
                    </a:ext>
                  </a:extLst>
                </p:cNvPr>
                <p:cNvPicPr/>
                <p:nvPr/>
              </p:nvPicPr>
              <p:blipFill>
                <a:blip r:embed="rId218"/>
                <a:stretch>
                  <a:fillRect/>
                </a:stretch>
              </p:blipFill>
              <p:spPr>
                <a:xfrm>
                  <a:off x="2910462" y="4205199"/>
                  <a:ext cx="26244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023" name="Ink 1022">
                  <a:extLst>
                    <a:ext uri="{FF2B5EF4-FFF2-40B4-BE49-F238E27FC236}">
                      <a16:creationId xmlns:a16="http://schemas.microsoft.com/office/drawing/2014/main" id="{0E984AB2-1DBC-BD31-AF7D-2FEDCE6AEA12}"/>
                    </a:ext>
                  </a:extLst>
                </p14:cNvPr>
                <p14:cNvContentPartPr/>
                <p14:nvPr/>
              </p14:nvContentPartPr>
              <p14:xfrm>
                <a:off x="3166422" y="4288719"/>
                <a:ext cx="179640" cy="128160"/>
              </p14:xfrm>
            </p:contentPart>
          </mc:Choice>
          <mc:Fallback>
            <p:pic>
              <p:nvPicPr>
                <p:cNvPr id="1023" name="Ink 1022">
                  <a:extLst>
                    <a:ext uri="{FF2B5EF4-FFF2-40B4-BE49-F238E27FC236}">
                      <a16:creationId xmlns:a16="http://schemas.microsoft.com/office/drawing/2014/main" id="{0E984AB2-1DBC-BD31-AF7D-2FEDCE6AEA12}"/>
                    </a:ext>
                  </a:extLst>
                </p:cNvPr>
                <p:cNvPicPr/>
                <p:nvPr/>
              </p:nvPicPr>
              <p:blipFill>
                <a:blip r:embed="rId220"/>
                <a:stretch>
                  <a:fillRect/>
                </a:stretch>
              </p:blipFill>
              <p:spPr>
                <a:xfrm>
                  <a:off x="3157422" y="4280079"/>
                  <a:ext cx="19728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024" name="Ink 1023">
                  <a:extLst>
                    <a:ext uri="{FF2B5EF4-FFF2-40B4-BE49-F238E27FC236}">
                      <a16:creationId xmlns:a16="http://schemas.microsoft.com/office/drawing/2014/main" id="{5724962F-6739-3A95-2DD2-EFC4B1FEC252}"/>
                    </a:ext>
                  </a:extLst>
                </p14:cNvPr>
                <p14:cNvContentPartPr/>
                <p14:nvPr/>
              </p14:nvContentPartPr>
              <p14:xfrm>
                <a:off x="3362982" y="4275399"/>
                <a:ext cx="104760" cy="115920"/>
              </p14:xfrm>
            </p:contentPart>
          </mc:Choice>
          <mc:Fallback>
            <p:pic>
              <p:nvPicPr>
                <p:cNvPr id="1024" name="Ink 1023">
                  <a:extLst>
                    <a:ext uri="{FF2B5EF4-FFF2-40B4-BE49-F238E27FC236}">
                      <a16:creationId xmlns:a16="http://schemas.microsoft.com/office/drawing/2014/main" id="{5724962F-6739-3A95-2DD2-EFC4B1FEC252}"/>
                    </a:ext>
                  </a:extLst>
                </p:cNvPr>
                <p:cNvPicPr/>
                <p:nvPr/>
              </p:nvPicPr>
              <p:blipFill>
                <a:blip r:embed="rId222"/>
                <a:stretch>
                  <a:fillRect/>
                </a:stretch>
              </p:blipFill>
              <p:spPr>
                <a:xfrm>
                  <a:off x="3353982" y="4266399"/>
                  <a:ext cx="12240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025" name="Ink 1024">
                  <a:extLst>
                    <a:ext uri="{FF2B5EF4-FFF2-40B4-BE49-F238E27FC236}">
                      <a16:creationId xmlns:a16="http://schemas.microsoft.com/office/drawing/2014/main" id="{E86ED762-977B-54FE-6505-1057581DCD24}"/>
                    </a:ext>
                  </a:extLst>
                </p14:cNvPr>
                <p14:cNvContentPartPr/>
                <p14:nvPr/>
              </p14:nvContentPartPr>
              <p14:xfrm>
                <a:off x="3553062" y="4345959"/>
                <a:ext cx="12240" cy="5400"/>
              </p14:xfrm>
            </p:contentPart>
          </mc:Choice>
          <mc:Fallback>
            <p:pic>
              <p:nvPicPr>
                <p:cNvPr id="1025" name="Ink 1024">
                  <a:extLst>
                    <a:ext uri="{FF2B5EF4-FFF2-40B4-BE49-F238E27FC236}">
                      <a16:creationId xmlns:a16="http://schemas.microsoft.com/office/drawing/2014/main" id="{E86ED762-977B-54FE-6505-1057581DCD24}"/>
                    </a:ext>
                  </a:extLst>
                </p:cNvPr>
                <p:cNvPicPr/>
                <p:nvPr/>
              </p:nvPicPr>
              <p:blipFill>
                <a:blip r:embed="rId224"/>
                <a:stretch>
                  <a:fillRect/>
                </a:stretch>
              </p:blipFill>
              <p:spPr>
                <a:xfrm>
                  <a:off x="3544062" y="4337319"/>
                  <a:ext cx="29880" cy="23040"/>
                </a:xfrm>
                <a:prstGeom prst="rect">
                  <a:avLst/>
                </a:prstGeom>
              </p:spPr>
            </p:pic>
          </mc:Fallback>
        </mc:AlternateContent>
      </p:grpSp>
      <p:grpSp>
        <p:nvGrpSpPr>
          <p:cNvPr id="1055" name="Group 1054">
            <a:extLst>
              <a:ext uri="{FF2B5EF4-FFF2-40B4-BE49-F238E27FC236}">
                <a16:creationId xmlns:a16="http://schemas.microsoft.com/office/drawing/2014/main" id="{5E897EBF-56E0-1282-221D-2E8D6B0CBC9C}"/>
              </a:ext>
            </a:extLst>
          </p:cNvPr>
          <p:cNvGrpSpPr/>
          <p:nvPr/>
        </p:nvGrpSpPr>
        <p:grpSpPr>
          <a:xfrm>
            <a:off x="679182" y="4531719"/>
            <a:ext cx="3499560" cy="1523520"/>
            <a:chOff x="679182" y="4531719"/>
            <a:chExt cx="3499560" cy="1523520"/>
          </a:xfrm>
        </p:grpSpPr>
        <mc:AlternateContent xmlns:mc="http://schemas.openxmlformats.org/markup-compatibility/2006">
          <mc:Choice xmlns:p14="http://schemas.microsoft.com/office/powerpoint/2010/main" Requires="p14">
            <p:contentPart p14:bwMode="auto" r:id="rId225">
              <p14:nvContentPartPr>
                <p14:cNvPr id="1027" name="Ink 1026">
                  <a:extLst>
                    <a:ext uri="{FF2B5EF4-FFF2-40B4-BE49-F238E27FC236}">
                      <a16:creationId xmlns:a16="http://schemas.microsoft.com/office/drawing/2014/main" id="{F11CF32C-E54D-2B5A-4CAF-469812790508}"/>
                    </a:ext>
                  </a:extLst>
                </p14:cNvPr>
                <p14:cNvContentPartPr/>
                <p14:nvPr/>
              </p14:nvContentPartPr>
              <p14:xfrm>
                <a:off x="982302" y="5332359"/>
                <a:ext cx="12600" cy="167400"/>
              </p14:xfrm>
            </p:contentPart>
          </mc:Choice>
          <mc:Fallback>
            <p:pic>
              <p:nvPicPr>
                <p:cNvPr id="1027" name="Ink 1026">
                  <a:extLst>
                    <a:ext uri="{FF2B5EF4-FFF2-40B4-BE49-F238E27FC236}">
                      <a16:creationId xmlns:a16="http://schemas.microsoft.com/office/drawing/2014/main" id="{F11CF32C-E54D-2B5A-4CAF-469812790508}"/>
                    </a:ext>
                  </a:extLst>
                </p:cNvPr>
                <p:cNvPicPr/>
                <p:nvPr/>
              </p:nvPicPr>
              <p:blipFill>
                <a:blip r:embed="rId226"/>
                <a:stretch>
                  <a:fillRect/>
                </a:stretch>
              </p:blipFill>
              <p:spPr>
                <a:xfrm>
                  <a:off x="973662" y="5323719"/>
                  <a:ext cx="3024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028" name="Ink 1027">
                  <a:extLst>
                    <a:ext uri="{FF2B5EF4-FFF2-40B4-BE49-F238E27FC236}">
                      <a16:creationId xmlns:a16="http://schemas.microsoft.com/office/drawing/2014/main" id="{217ECFF6-6474-4408-DF7E-DE5C97A0F49C}"/>
                    </a:ext>
                  </a:extLst>
                </p14:cNvPr>
                <p14:cNvContentPartPr/>
                <p14:nvPr/>
              </p14:nvContentPartPr>
              <p14:xfrm>
                <a:off x="892662" y="5166759"/>
                <a:ext cx="175320" cy="186840"/>
              </p14:xfrm>
            </p:contentPart>
          </mc:Choice>
          <mc:Fallback>
            <p:pic>
              <p:nvPicPr>
                <p:cNvPr id="1028" name="Ink 1027">
                  <a:extLst>
                    <a:ext uri="{FF2B5EF4-FFF2-40B4-BE49-F238E27FC236}">
                      <a16:creationId xmlns:a16="http://schemas.microsoft.com/office/drawing/2014/main" id="{217ECFF6-6474-4408-DF7E-DE5C97A0F49C}"/>
                    </a:ext>
                  </a:extLst>
                </p:cNvPr>
                <p:cNvPicPr/>
                <p:nvPr/>
              </p:nvPicPr>
              <p:blipFill>
                <a:blip r:embed="rId228"/>
                <a:stretch>
                  <a:fillRect/>
                </a:stretch>
              </p:blipFill>
              <p:spPr>
                <a:xfrm>
                  <a:off x="883662" y="5158119"/>
                  <a:ext cx="19296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029" name="Ink 1028">
                  <a:extLst>
                    <a:ext uri="{FF2B5EF4-FFF2-40B4-BE49-F238E27FC236}">
                      <a16:creationId xmlns:a16="http://schemas.microsoft.com/office/drawing/2014/main" id="{4FDD037A-F38D-5204-0130-0443A41876A9}"/>
                    </a:ext>
                  </a:extLst>
                </p14:cNvPr>
                <p14:cNvContentPartPr/>
                <p14:nvPr/>
              </p14:nvContentPartPr>
              <p14:xfrm>
                <a:off x="1089222" y="5314359"/>
                <a:ext cx="88200" cy="124200"/>
              </p14:xfrm>
            </p:contentPart>
          </mc:Choice>
          <mc:Fallback>
            <p:pic>
              <p:nvPicPr>
                <p:cNvPr id="1029" name="Ink 1028">
                  <a:extLst>
                    <a:ext uri="{FF2B5EF4-FFF2-40B4-BE49-F238E27FC236}">
                      <a16:creationId xmlns:a16="http://schemas.microsoft.com/office/drawing/2014/main" id="{4FDD037A-F38D-5204-0130-0443A41876A9}"/>
                    </a:ext>
                  </a:extLst>
                </p:cNvPr>
                <p:cNvPicPr/>
                <p:nvPr/>
              </p:nvPicPr>
              <p:blipFill>
                <a:blip r:embed="rId230"/>
                <a:stretch>
                  <a:fillRect/>
                </a:stretch>
              </p:blipFill>
              <p:spPr>
                <a:xfrm>
                  <a:off x="1080582" y="5305719"/>
                  <a:ext cx="10584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030" name="Ink 1029">
                  <a:extLst>
                    <a:ext uri="{FF2B5EF4-FFF2-40B4-BE49-F238E27FC236}">
                      <a16:creationId xmlns:a16="http://schemas.microsoft.com/office/drawing/2014/main" id="{12658044-2F93-DCAB-5EFC-75765903F9E4}"/>
                    </a:ext>
                  </a:extLst>
                </p14:cNvPr>
                <p14:cNvContentPartPr/>
                <p14:nvPr/>
              </p14:nvContentPartPr>
              <p14:xfrm>
                <a:off x="1247982" y="5186559"/>
                <a:ext cx="208440" cy="234000"/>
              </p14:xfrm>
            </p:contentPart>
          </mc:Choice>
          <mc:Fallback>
            <p:pic>
              <p:nvPicPr>
                <p:cNvPr id="1030" name="Ink 1029">
                  <a:extLst>
                    <a:ext uri="{FF2B5EF4-FFF2-40B4-BE49-F238E27FC236}">
                      <a16:creationId xmlns:a16="http://schemas.microsoft.com/office/drawing/2014/main" id="{12658044-2F93-DCAB-5EFC-75765903F9E4}"/>
                    </a:ext>
                  </a:extLst>
                </p:cNvPr>
                <p:cNvPicPr/>
                <p:nvPr/>
              </p:nvPicPr>
              <p:blipFill>
                <a:blip r:embed="rId232"/>
                <a:stretch>
                  <a:fillRect/>
                </a:stretch>
              </p:blipFill>
              <p:spPr>
                <a:xfrm>
                  <a:off x="1238982" y="5177559"/>
                  <a:ext cx="22608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031" name="Ink 1030">
                  <a:extLst>
                    <a:ext uri="{FF2B5EF4-FFF2-40B4-BE49-F238E27FC236}">
                      <a16:creationId xmlns:a16="http://schemas.microsoft.com/office/drawing/2014/main" id="{A77A6D00-11D4-B938-C271-2575035FB4B9}"/>
                    </a:ext>
                  </a:extLst>
                </p14:cNvPr>
                <p14:cNvContentPartPr/>
                <p14:nvPr/>
              </p14:nvContentPartPr>
              <p14:xfrm>
                <a:off x="1564782" y="5352519"/>
                <a:ext cx="41040" cy="45000"/>
              </p14:xfrm>
            </p:contentPart>
          </mc:Choice>
          <mc:Fallback>
            <p:pic>
              <p:nvPicPr>
                <p:cNvPr id="1031" name="Ink 1030">
                  <a:extLst>
                    <a:ext uri="{FF2B5EF4-FFF2-40B4-BE49-F238E27FC236}">
                      <a16:creationId xmlns:a16="http://schemas.microsoft.com/office/drawing/2014/main" id="{A77A6D00-11D4-B938-C271-2575035FB4B9}"/>
                    </a:ext>
                  </a:extLst>
                </p:cNvPr>
                <p:cNvPicPr/>
                <p:nvPr/>
              </p:nvPicPr>
              <p:blipFill>
                <a:blip r:embed="rId234"/>
                <a:stretch>
                  <a:fillRect/>
                </a:stretch>
              </p:blipFill>
              <p:spPr>
                <a:xfrm>
                  <a:off x="1556142" y="5343879"/>
                  <a:ext cx="5868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033" name="Ink 1032">
                  <a:extLst>
                    <a:ext uri="{FF2B5EF4-FFF2-40B4-BE49-F238E27FC236}">
                      <a16:creationId xmlns:a16="http://schemas.microsoft.com/office/drawing/2014/main" id="{8BFBC0CB-2A7F-EC87-CEF0-1AD88DAAD6DB}"/>
                    </a:ext>
                  </a:extLst>
                </p14:cNvPr>
                <p14:cNvContentPartPr/>
                <p14:nvPr/>
              </p14:nvContentPartPr>
              <p14:xfrm>
                <a:off x="1650462" y="5099799"/>
                <a:ext cx="263880" cy="250560"/>
              </p14:xfrm>
            </p:contentPart>
          </mc:Choice>
          <mc:Fallback>
            <p:pic>
              <p:nvPicPr>
                <p:cNvPr id="1033" name="Ink 1032">
                  <a:extLst>
                    <a:ext uri="{FF2B5EF4-FFF2-40B4-BE49-F238E27FC236}">
                      <a16:creationId xmlns:a16="http://schemas.microsoft.com/office/drawing/2014/main" id="{8BFBC0CB-2A7F-EC87-CEF0-1AD88DAAD6DB}"/>
                    </a:ext>
                  </a:extLst>
                </p:cNvPr>
                <p:cNvPicPr/>
                <p:nvPr/>
              </p:nvPicPr>
              <p:blipFill>
                <a:blip r:embed="rId236"/>
                <a:stretch>
                  <a:fillRect/>
                </a:stretch>
              </p:blipFill>
              <p:spPr>
                <a:xfrm>
                  <a:off x="1641822" y="5090799"/>
                  <a:ext cx="28152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034" name="Ink 1033">
                  <a:extLst>
                    <a:ext uri="{FF2B5EF4-FFF2-40B4-BE49-F238E27FC236}">
                      <a16:creationId xmlns:a16="http://schemas.microsoft.com/office/drawing/2014/main" id="{0AFD0DF2-0C8C-1A80-2AF1-EA8B21B92E2C}"/>
                    </a:ext>
                  </a:extLst>
                </p14:cNvPr>
                <p14:cNvContentPartPr/>
                <p14:nvPr/>
              </p14:nvContentPartPr>
              <p14:xfrm>
                <a:off x="1920822" y="5097999"/>
                <a:ext cx="109080" cy="217800"/>
              </p14:xfrm>
            </p:contentPart>
          </mc:Choice>
          <mc:Fallback>
            <p:pic>
              <p:nvPicPr>
                <p:cNvPr id="1034" name="Ink 1033">
                  <a:extLst>
                    <a:ext uri="{FF2B5EF4-FFF2-40B4-BE49-F238E27FC236}">
                      <a16:creationId xmlns:a16="http://schemas.microsoft.com/office/drawing/2014/main" id="{0AFD0DF2-0C8C-1A80-2AF1-EA8B21B92E2C}"/>
                    </a:ext>
                  </a:extLst>
                </p:cNvPr>
                <p:cNvPicPr/>
                <p:nvPr/>
              </p:nvPicPr>
              <p:blipFill>
                <a:blip r:embed="rId238"/>
                <a:stretch>
                  <a:fillRect/>
                </a:stretch>
              </p:blipFill>
              <p:spPr>
                <a:xfrm>
                  <a:off x="1912182" y="5089359"/>
                  <a:ext cx="12672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035" name="Ink 1034">
                  <a:extLst>
                    <a:ext uri="{FF2B5EF4-FFF2-40B4-BE49-F238E27FC236}">
                      <a16:creationId xmlns:a16="http://schemas.microsoft.com/office/drawing/2014/main" id="{FD7D6D87-AECA-473B-83FB-3DDEAEF1BF9D}"/>
                    </a:ext>
                  </a:extLst>
                </p14:cNvPr>
                <p14:cNvContentPartPr/>
                <p14:nvPr/>
              </p14:nvContentPartPr>
              <p14:xfrm>
                <a:off x="2171382" y="5101959"/>
                <a:ext cx="48240" cy="173520"/>
              </p14:xfrm>
            </p:contentPart>
          </mc:Choice>
          <mc:Fallback>
            <p:pic>
              <p:nvPicPr>
                <p:cNvPr id="1035" name="Ink 1034">
                  <a:extLst>
                    <a:ext uri="{FF2B5EF4-FFF2-40B4-BE49-F238E27FC236}">
                      <a16:creationId xmlns:a16="http://schemas.microsoft.com/office/drawing/2014/main" id="{FD7D6D87-AECA-473B-83FB-3DDEAEF1BF9D}"/>
                    </a:ext>
                  </a:extLst>
                </p:cNvPr>
                <p:cNvPicPr/>
                <p:nvPr/>
              </p:nvPicPr>
              <p:blipFill>
                <a:blip r:embed="rId240"/>
                <a:stretch>
                  <a:fillRect/>
                </a:stretch>
              </p:blipFill>
              <p:spPr>
                <a:xfrm>
                  <a:off x="2162742" y="5092959"/>
                  <a:ext cx="6588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036" name="Ink 1035">
                  <a:extLst>
                    <a:ext uri="{FF2B5EF4-FFF2-40B4-BE49-F238E27FC236}">
                      <a16:creationId xmlns:a16="http://schemas.microsoft.com/office/drawing/2014/main" id="{CE274E4A-1651-1FC7-40E2-2BE80230E111}"/>
                    </a:ext>
                  </a:extLst>
                </p14:cNvPr>
                <p14:cNvContentPartPr/>
                <p14:nvPr/>
              </p14:nvContentPartPr>
              <p14:xfrm>
                <a:off x="2271822" y="5092959"/>
                <a:ext cx="122040" cy="147960"/>
              </p14:xfrm>
            </p:contentPart>
          </mc:Choice>
          <mc:Fallback>
            <p:pic>
              <p:nvPicPr>
                <p:cNvPr id="1036" name="Ink 1035">
                  <a:extLst>
                    <a:ext uri="{FF2B5EF4-FFF2-40B4-BE49-F238E27FC236}">
                      <a16:creationId xmlns:a16="http://schemas.microsoft.com/office/drawing/2014/main" id="{CE274E4A-1651-1FC7-40E2-2BE80230E111}"/>
                    </a:ext>
                  </a:extLst>
                </p:cNvPr>
                <p:cNvPicPr/>
                <p:nvPr/>
              </p:nvPicPr>
              <p:blipFill>
                <a:blip r:embed="rId242"/>
                <a:stretch>
                  <a:fillRect/>
                </a:stretch>
              </p:blipFill>
              <p:spPr>
                <a:xfrm>
                  <a:off x="2263182" y="5083959"/>
                  <a:ext cx="13968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037" name="Ink 1036">
                  <a:extLst>
                    <a:ext uri="{FF2B5EF4-FFF2-40B4-BE49-F238E27FC236}">
                      <a16:creationId xmlns:a16="http://schemas.microsoft.com/office/drawing/2014/main" id="{03921C67-272D-1954-7165-91EF86BAA41A}"/>
                    </a:ext>
                  </a:extLst>
                </p14:cNvPr>
                <p14:cNvContentPartPr/>
                <p14:nvPr/>
              </p14:nvContentPartPr>
              <p14:xfrm>
                <a:off x="2466582" y="5167119"/>
                <a:ext cx="32040" cy="68400"/>
              </p14:xfrm>
            </p:contentPart>
          </mc:Choice>
          <mc:Fallback>
            <p:pic>
              <p:nvPicPr>
                <p:cNvPr id="1037" name="Ink 1036">
                  <a:extLst>
                    <a:ext uri="{FF2B5EF4-FFF2-40B4-BE49-F238E27FC236}">
                      <a16:creationId xmlns:a16="http://schemas.microsoft.com/office/drawing/2014/main" id="{03921C67-272D-1954-7165-91EF86BAA41A}"/>
                    </a:ext>
                  </a:extLst>
                </p:cNvPr>
                <p:cNvPicPr/>
                <p:nvPr/>
              </p:nvPicPr>
              <p:blipFill>
                <a:blip r:embed="rId244"/>
                <a:stretch>
                  <a:fillRect/>
                </a:stretch>
              </p:blipFill>
              <p:spPr>
                <a:xfrm>
                  <a:off x="2457942" y="5158479"/>
                  <a:ext cx="4968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038" name="Ink 1037">
                  <a:extLst>
                    <a:ext uri="{FF2B5EF4-FFF2-40B4-BE49-F238E27FC236}">
                      <a16:creationId xmlns:a16="http://schemas.microsoft.com/office/drawing/2014/main" id="{4AC4048F-2D79-84C0-E380-896D9B0B46B4}"/>
                    </a:ext>
                  </a:extLst>
                </p14:cNvPr>
                <p14:cNvContentPartPr/>
                <p14:nvPr/>
              </p14:nvContentPartPr>
              <p14:xfrm>
                <a:off x="2560182" y="5043639"/>
                <a:ext cx="123120" cy="146880"/>
              </p14:xfrm>
            </p:contentPart>
          </mc:Choice>
          <mc:Fallback>
            <p:pic>
              <p:nvPicPr>
                <p:cNvPr id="1038" name="Ink 1037">
                  <a:extLst>
                    <a:ext uri="{FF2B5EF4-FFF2-40B4-BE49-F238E27FC236}">
                      <a16:creationId xmlns:a16="http://schemas.microsoft.com/office/drawing/2014/main" id="{4AC4048F-2D79-84C0-E380-896D9B0B46B4}"/>
                    </a:ext>
                  </a:extLst>
                </p:cNvPr>
                <p:cNvPicPr/>
                <p:nvPr/>
              </p:nvPicPr>
              <p:blipFill>
                <a:blip r:embed="rId246"/>
                <a:stretch>
                  <a:fillRect/>
                </a:stretch>
              </p:blipFill>
              <p:spPr>
                <a:xfrm>
                  <a:off x="2551542" y="5034999"/>
                  <a:ext cx="14076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039" name="Ink 1038">
                  <a:extLst>
                    <a:ext uri="{FF2B5EF4-FFF2-40B4-BE49-F238E27FC236}">
                      <a16:creationId xmlns:a16="http://schemas.microsoft.com/office/drawing/2014/main" id="{73FCE3AB-530D-AF7A-5FCE-2DA0DF10C351}"/>
                    </a:ext>
                  </a:extLst>
                </p14:cNvPr>
                <p14:cNvContentPartPr/>
                <p14:nvPr/>
              </p14:nvContentPartPr>
              <p14:xfrm>
                <a:off x="2718582" y="4976679"/>
                <a:ext cx="77040" cy="186480"/>
              </p14:xfrm>
            </p:contentPart>
          </mc:Choice>
          <mc:Fallback>
            <p:pic>
              <p:nvPicPr>
                <p:cNvPr id="1039" name="Ink 1038">
                  <a:extLst>
                    <a:ext uri="{FF2B5EF4-FFF2-40B4-BE49-F238E27FC236}">
                      <a16:creationId xmlns:a16="http://schemas.microsoft.com/office/drawing/2014/main" id="{73FCE3AB-530D-AF7A-5FCE-2DA0DF10C351}"/>
                    </a:ext>
                  </a:extLst>
                </p:cNvPr>
                <p:cNvPicPr/>
                <p:nvPr/>
              </p:nvPicPr>
              <p:blipFill>
                <a:blip r:embed="rId248"/>
                <a:stretch>
                  <a:fillRect/>
                </a:stretch>
              </p:blipFill>
              <p:spPr>
                <a:xfrm>
                  <a:off x="2709942" y="4968039"/>
                  <a:ext cx="9468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040" name="Ink 1039">
                  <a:extLst>
                    <a:ext uri="{FF2B5EF4-FFF2-40B4-BE49-F238E27FC236}">
                      <a16:creationId xmlns:a16="http://schemas.microsoft.com/office/drawing/2014/main" id="{43C60F34-2427-6651-3847-8A4F7C1004C7}"/>
                    </a:ext>
                  </a:extLst>
                </p14:cNvPr>
                <p14:cNvContentPartPr/>
                <p14:nvPr/>
              </p14:nvContentPartPr>
              <p14:xfrm>
                <a:off x="2907582" y="5090439"/>
                <a:ext cx="38160" cy="65520"/>
              </p14:xfrm>
            </p:contentPart>
          </mc:Choice>
          <mc:Fallback>
            <p:pic>
              <p:nvPicPr>
                <p:cNvPr id="1040" name="Ink 1039">
                  <a:extLst>
                    <a:ext uri="{FF2B5EF4-FFF2-40B4-BE49-F238E27FC236}">
                      <a16:creationId xmlns:a16="http://schemas.microsoft.com/office/drawing/2014/main" id="{43C60F34-2427-6651-3847-8A4F7C1004C7}"/>
                    </a:ext>
                  </a:extLst>
                </p:cNvPr>
                <p:cNvPicPr/>
                <p:nvPr/>
              </p:nvPicPr>
              <p:blipFill>
                <a:blip r:embed="rId250"/>
                <a:stretch>
                  <a:fillRect/>
                </a:stretch>
              </p:blipFill>
              <p:spPr>
                <a:xfrm>
                  <a:off x="2898582" y="5081439"/>
                  <a:ext cx="5580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041" name="Ink 1040">
                  <a:extLst>
                    <a:ext uri="{FF2B5EF4-FFF2-40B4-BE49-F238E27FC236}">
                      <a16:creationId xmlns:a16="http://schemas.microsoft.com/office/drawing/2014/main" id="{8F0C4117-AFB5-A853-423B-0E67704A39EA}"/>
                    </a:ext>
                  </a:extLst>
                </p14:cNvPr>
                <p14:cNvContentPartPr/>
                <p14:nvPr/>
              </p14:nvContentPartPr>
              <p14:xfrm>
                <a:off x="3021702" y="4878399"/>
                <a:ext cx="149400" cy="212040"/>
              </p14:xfrm>
            </p:contentPart>
          </mc:Choice>
          <mc:Fallback>
            <p:pic>
              <p:nvPicPr>
                <p:cNvPr id="1041" name="Ink 1040">
                  <a:extLst>
                    <a:ext uri="{FF2B5EF4-FFF2-40B4-BE49-F238E27FC236}">
                      <a16:creationId xmlns:a16="http://schemas.microsoft.com/office/drawing/2014/main" id="{8F0C4117-AFB5-A853-423B-0E67704A39EA}"/>
                    </a:ext>
                  </a:extLst>
                </p:cNvPr>
                <p:cNvPicPr/>
                <p:nvPr/>
              </p:nvPicPr>
              <p:blipFill>
                <a:blip r:embed="rId252"/>
                <a:stretch>
                  <a:fillRect/>
                </a:stretch>
              </p:blipFill>
              <p:spPr>
                <a:xfrm>
                  <a:off x="3012702" y="4869399"/>
                  <a:ext cx="16704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043" name="Ink 1042">
                  <a:extLst>
                    <a:ext uri="{FF2B5EF4-FFF2-40B4-BE49-F238E27FC236}">
                      <a16:creationId xmlns:a16="http://schemas.microsoft.com/office/drawing/2014/main" id="{648BE68D-5B26-A7A2-062F-D02CA4E734A4}"/>
                    </a:ext>
                  </a:extLst>
                </p14:cNvPr>
                <p14:cNvContentPartPr/>
                <p14:nvPr/>
              </p14:nvContentPartPr>
              <p14:xfrm>
                <a:off x="3049782" y="4850679"/>
                <a:ext cx="332640" cy="197640"/>
              </p14:xfrm>
            </p:contentPart>
          </mc:Choice>
          <mc:Fallback>
            <p:pic>
              <p:nvPicPr>
                <p:cNvPr id="1043" name="Ink 1042">
                  <a:extLst>
                    <a:ext uri="{FF2B5EF4-FFF2-40B4-BE49-F238E27FC236}">
                      <a16:creationId xmlns:a16="http://schemas.microsoft.com/office/drawing/2014/main" id="{648BE68D-5B26-A7A2-062F-D02CA4E734A4}"/>
                    </a:ext>
                  </a:extLst>
                </p:cNvPr>
                <p:cNvPicPr/>
                <p:nvPr/>
              </p:nvPicPr>
              <p:blipFill>
                <a:blip r:embed="rId254"/>
                <a:stretch>
                  <a:fillRect/>
                </a:stretch>
              </p:blipFill>
              <p:spPr>
                <a:xfrm>
                  <a:off x="3041142" y="4841679"/>
                  <a:ext cx="35028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044" name="Ink 1043">
                  <a:extLst>
                    <a:ext uri="{FF2B5EF4-FFF2-40B4-BE49-F238E27FC236}">
                      <a16:creationId xmlns:a16="http://schemas.microsoft.com/office/drawing/2014/main" id="{B7121509-0D6D-B02E-3033-DAD8FCE79FE3}"/>
                    </a:ext>
                  </a:extLst>
                </p14:cNvPr>
                <p14:cNvContentPartPr/>
                <p14:nvPr/>
              </p14:nvContentPartPr>
              <p14:xfrm>
                <a:off x="3435702" y="4809999"/>
                <a:ext cx="156960" cy="198000"/>
              </p14:xfrm>
            </p:contentPart>
          </mc:Choice>
          <mc:Fallback>
            <p:pic>
              <p:nvPicPr>
                <p:cNvPr id="1044" name="Ink 1043">
                  <a:extLst>
                    <a:ext uri="{FF2B5EF4-FFF2-40B4-BE49-F238E27FC236}">
                      <a16:creationId xmlns:a16="http://schemas.microsoft.com/office/drawing/2014/main" id="{B7121509-0D6D-B02E-3033-DAD8FCE79FE3}"/>
                    </a:ext>
                  </a:extLst>
                </p:cNvPr>
                <p:cNvPicPr/>
                <p:nvPr/>
              </p:nvPicPr>
              <p:blipFill>
                <a:blip r:embed="rId256"/>
                <a:stretch>
                  <a:fillRect/>
                </a:stretch>
              </p:blipFill>
              <p:spPr>
                <a:xfrm>
                  <a:off x="3426702" y="4800999"/>
                  <a:ext cx="17460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045" name="Ink 1044">
                  <a:extLst>
                    <a:ext uri="{FF2B5EF4-FFF2-40B4-BE49-F238E27FC236}">
                      <a16:creationId xmlns:a16="http://schemas.microsoft.com/office/drawing/2014/main" id="{6306583E-E61C-F659-CA74-B5EF31656139}"/>
                    </a:ext>
                  </a:extLst>
                </p14:cNvPr>
                <p14:cNvContentPartPr/>
                <p14:nvPr/>
              </p14:nvContentPartPr>
              <p14:xfrm>
                <a:off x="3712542" y="4929159"/>
                <a:ext cx="7560" cy="5400"/>
              </p14:xfrm>
            </p:contentPart>
          </mc:Choice>
          <mc:Fallback>
            <p:pic>
              <p:nvPicPr>
                <p:cNvPr id="1045" name="Ink 1044">
                  <a:extLst>
                    <a:ext uri="{FF2B5EF4-FFF2-40B4-BE49-F238E27FC236}">
                      <a16:creationId xmlns:a16="http://schemas.microsoft.com/office/drawing/2014/main" id="{6306583E-E61C-F659-CA74-B5EF31656139}"/>
                    </a:ext>
                  </a:extLst>
                </p:cNvPr>
                <p:cNvPicPr/>
                <p:nvPr/>
              </p:nvPicPr>
              <p:blipFill>
                <a:blip r:embed="rId258"/>
                <a:stretch>
                  <a:fillRect/>
                </a:stretch>
              </p:blipFill>
              <p:spPr>
                <a:xfrm>
                  <a:off x="3703902" y="4920159"/>
                  <a:ext cx="252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047" name="Ink 1046">
                  <a:extLst>
                    <a:ext uri="{FF2B5EF4-FFF2-40B4-BE49-F238E27FC236}">
                      <a16:creationId xmlns:a16="http://schemas.microsoft.com/office/drawing/2014/main" id="{A71D8749-CAE2-A8F5-74DB-A5D5AF6243CA}"/>
                    </a:ext>
                  </a:extLst>
                </p14:cNvPr>
                <p14:cNvContentPartPr/>
                <p14:nvPr/>
              </p14:nvContentPartPr>
              <p14:xfrm>
                <a:off x="1339422" y="5620719"/>
                <a:ext cx="225000" cy="252720"/>
              </p14:xfrm>
            </p:contentPart>
          </mc:Choice>
          <mc:Fallback>
            <p:pic>
              <p:nvPicPr>
                <p:cNvPr id="1047" name="Ink 1046">
                  <a:extLst>
                    <a:ext uri="{FF2B5EF4-FFF2-40B4-BE49-F238E27FC236}">
                      <a16:creationId xmlns:a16="http://schemas.microsoft.com/office/drawing/2014/main" id="{A71D8749-CAE2-A8F5-74DB-A5D5AF6243CA}"/>
                    </a:ext>
                  </a:extLst>
                </p:cNvPr>
                <p:cNvPicPr/>
                <p:nvPr/>
              </p:nvPicPr>
              <p:blipFill>
                <a:blip r:embed="rId260"/>
                <a:stretch>
                  <a:fillRect/>
                </a:stretch>
              </p:blipFill>
              <p:spPr>
                <a:xfrm>
                  <a:off x="1330422" y="5611719"/>
                  <a:ext cx="24264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048" name="Ink 1047">
                  <a:extLst>
                    <a:ext uri="{FF2B5EF4-FFF2-40B4-BE49-F238E27FC236}">
                      <a16:creationId xmlns:a16="http://schemas.microsoft.com/office/drawing/2014/main" id="{27D371F8-67C6-CE8B-AA7A-604B14569D12}"/>
                    </a:ext>
                  </a:extLst>
                </p14:cNvPr>
                <p14:cNvContentPartPr/>
                <p14:nvPr/>
              </p14:nvContentPartPr>
              <p14:xfrm>
                <a:off x="1559382" y="5673639"/>
                <a:ext cx="136440" cy="143280"/>
              </p14:xfrm>
            </p:contentPart>
          </mc:Choice>
          <mc:Fallback>
            <p:pic>
              <p:nvPicPr>
                <p:cNvPr id="1048" name="Ink 1047">
                  <a:extLst>
                    <a:ext uri="{FF2B5EF4-FFF2-40B4-BE49-F238E27FC236}">
                      <a16:creationId xmlns:a16="http://schemas.microsoft.com/office/drawing/2014/main" id="{27D371F8-67C6-CE8B-AA7A-604B14569D12}"/>
                    </a:ext>
                  </a:extLst>
                </p:cNvPr>
                <p:cNvPicPr/>
                <p:nvPr/>
              </p:nvPicPr>
              <p:blipFill>
                <a:blip r:embed="rId262"/>
                <a:stretch>
                  <a:fillRect/>
                </a:stretch>
              </p:blipFill>
              <p:spPr>
                <a:xfrm>
                  <a:off x="1550742" y="5664999"/>
                  <a:ext cx="15408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049" name="Ink 1048">
                  <a:extLst>
                    <a:ext uri="{FF2B5EF4-FFF2-40B4-BE49-F238E27FC236}">
                      <a16:creationId xmlns:a16="http://schemas.microsoft.com/office/drawing/2014/main" id="{1C5765D0-FB25-F69C-88FE-61C3D880F477}"/>
                    </a:ext>
                  </a:extLst>
                </p14:cNvPr>
                <p14:cNvContentPartPr/>
                <p14:nvPr/>
              </p14:nvContentPartPr>
              <p14:xfrm>
                <a:off x="1816422" y="5744919"/>
                <a:ext cx="70920" cy="102960"/>
              </p14:xfrm>
            </p:contentPart>
          </mc:Choice>
          <mc:Fallback>
            <p:pic>
              <p:nvPicPr>
                <p:cNvPr id="1049" name="Ink 1048">
                  <a:extLst>
                    <a:ext uri="{FF2B5EF4-FFF2-40B4-BE49-F238E27FC236}">
                      <a16:creationId xmlns:a16="http://schemas.microsoft.com/office/drawing/2014/main" id="{1C5765D0-FB25-F69C-88FE-61C3D880F477}"/>
                    </a:ext>
                  </a:extLst>
                </p:cNvPr>
                <p:cNvPicPr/>
                <p:nvPr/>
              </p:nvPicPr>
              <p:blipFill>
                <a:blip r:embed="rId264"/>
                <a:stretch>
                  <a:fillRect/>
                </a:stretch>
              </p:blipFill>
              <p:spPr>
                <a:xfrm>
                  <a:off x="1807782" y="5735919"/>
                  <a:ext cx="8856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050" name="Ink 1049">
                  <a:extLst>
                    <a:ext uri="{FF2B5EF4-FFF2-40B4-BE49-F238E27FC236}">
                      <a16:creationId xmlns:a16="http://schemas.microsoft.com/office/drawing/2014/main" id="{EF63BA43-352C-A336-3D6C-0C4BC1B5B2B8}"/>
                    </a:ext>
                  </a:extLst>
                </p14:cNvPr>
                <p14:cNvContentPartPr/>
                <p14:nvPr/>
              </p14:nvContentPartPr>
              <p14:xfrm>
                <a:off x="2004702" y="5523159"/>
                <a:ext cx="192600" cy="247680"/>
              </p14:xfrm>
            </p:contentPart>
          </mc:Choice>
          <mc:Fallback>
            <p:pic>
              <p:nvPicPr>
                <p:cNvPr id="1050" name="Ink 1049">
                  <a:extLst>
                    <a:ext uri="{FF2B5EF4-FFF2-40B4-BE49-F238E27FC236}">
                      <a16:creationId xmlns:a16="http://schemas.microsoft.com/office/drawing/2014/main" id="{EF63BA43-352C-A336-3D6C-0C4BC1B5B2B8}"/>
                    </a:ext>
                  </a:extLst>
                </p:cNvPr>
                <p:cNvPicPr/>
                <p:nvPr/>
              </p:nvPicPr>
              <p:blipFill>
                <a:blip r:embed="rId266"/>
                <a:stretch>
                  <a:fillRect/>
                </a:stretch>
              </p:blipFill>
              <p:spPr>
                <a:xfrm>
                  <a:off x="1996062" y="5514159"/>
                  <a:ext cx="21024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051" name="Ink 1050">
                  <a:extLst>
                    <a:ext uri="{FF2B5EF4-FFF2-40B4-BE49-F238E27FC236}">
                      <a16:creationId xmlns:a16="http://schemas.microsoft.com/office/drawing/2014/main" id="{C8FEB1E2-5ED6-1552-5A55-EF221AA543FB}"/>
                    </a:ext>
                  </a:extLst>
                </p14:cNvPr>
                <p14:cNvContentPartPr/>
                <p14:nvPr/>
              </p14:nvContentPartPr>
              <p14:xfrm>
                <a:off x="2235102" y="5612799"/>
                <a:ext cx="158040" cy="144360"/>
              </p14:xfrm>
            </p:contentPart>
          </mc:Choice>
          <mc:Fallback>
            <p:pic>
              <p:nvPicPr>
                <p:cNvPr id="1051" name="Ink 1050">
                  <a:extLst>
                    <a:ext uri="{FF2B5EF4-FFF2-40B4-BE49-F238E27FC236}">
                      <a16:creationId xmlns:a16="http://schemas.microsoft.com/office/drawing/2014/main" id="{C8FEB1E2-5ED6-1552-5A55-EF221AA543FB}"/>
                    </a:ext>
                  </a:extLst>
                </p:cNvPr>
                <p:cNvPicPr/>
                <p:nvPr/>
              </p:nvPicPr>
              <p:blipFill>
                <a:blip r:embed="rId268"/>
                <a:stretch>
                  <a:fillRect/>
                </a:stretch>
              </p:blipFill>
              <p:spPr>
                <a:xfrm>
                  <a:off x="2226462" y="5604159"/>
                  <a:ext cx="17568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052" name="Ink 1051">
                  <a:extLst>
                    <a:ext uri="{FF2B5EF4-FFF2-40B4-BE49-F238E27FC236}">
                      <a16:creationId xmlns:a16="http://schemas.microsoft.com/office/drawing/2014/main" id="{4A469CC4-7CD1-EF04-2D96-03A16B22AA13}"/>
                    </a:ext>
                  </a:extLst>
                </p14:cNvPr>
                <p14:cNvContentPartPr/>
                <p14:nvPr/>
              </p14:nvContentPartPr>
              <p14:xfrm>
                <a:off x="2435982" y="5596239"/>
                <a:ext cx="126360" cy="136080"/>
              </p14:xfrm>
            </p:contentPart>
          </mc:Choice>
          <mc:Fallback>
            <p:pic>
              <p:nvPicPr>
                <p:cNvPr id="1052" name="Ink 1051">
                  <a:extLst>
                    <a:ext uri="{FF2B5EF4-FFF2-40B4-BE49-F238E27FC236}">
                      <a16:creationId xmlns:a16="http://schemas.microsoft.com/office/drawing/2014/main" id="{4A469CC4-7CD1-EF04-2D96-03A16B22AA13}"/>
                    </a:ext>
                  </a:extLst>
                </p:cNvPr>
                <p:cNvPicPr/>
                <p:nvPr/>
              </p:nvPicPr>
              <p:blipFill>
                <a:blip r:embed="rId270"/>
                <a:stretch>
                  <a:fillRect/>
                </a:stretch>
              </p:blipFill>
              <p:spPr>
                <a:xfrm>
                  <a:off x="2427342" y="5587599"/>
                  <a:ext cx="14400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053" name="Ink 1052">
                  <a:extLst>
                    <a:ext uri="{FF2B5EF4-FFF2-40B4-BE49-F238E27FC236}">
                      <a16:creationId xmlns:a16="http://schemas.microsoft.com/office/drawing/2014/main" id="{5EDDF221-3554-C058-71B8-AD9C9EE229FC}"/>
                    </a:ext>
                  </a:extLst>
                </p14:cNvPr>
                <p14:cNvContentPartPr/>
                <p14:nvPr/>
              </p14:nvContentPartPr>
              <p14:xfrm>
                <a:off x="2486022" y="5520279"/>
                <a:ext cx="42480" cy="15120"/>
              </p14:xfrm>
            </p:contentPart>
          </mc:Choice>
          <mc:Fallback>
            <p:pic>
              <p:nvPicPr>
                <p:cNvPr id="1053" name="Ink 1052">
                  <a:extLst>
                    <a:ext uri="{FF2B5EF4-FFF2-40B4-BE49-F238E27FC236}">
                      <a16:creationId xmlns:a16="http://schemas.microsoft.com/office/drawing/2014/main" id="{5EDDF221-3554-C058-71B8-AD9C9EE229FC}"/>
                    </a:ext>
                  </a:extLst>
                </p:cNvPr>
                <p:cNvPicPr/>
                <p:nvPr/>
              </p:nvPicPr>
              <p:blipFill>
                <a:blip r:embed="rId272"/>
                <a:stretch>
                  <a:fillRect/>
                </a:stretch>
              </p:blipFill>
              <p:spPr>
                <a:xfrm>
                  <a:off x="2477382" y="5511639"/>
                  <a:ext cx="6012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054" name="Ink 1053">
                  <a:extLst>
                    <a:ext uri="{FF2B5EF4-FFF2-40B4-BE49-F238E27FC236}">
                      <a16:creationId xmlns:a16="http://schemas.microsoft.com/office/drawing/2014/main" id="{B5204538-428D-8236-8DB4-DDDCCD10321D}"/>
                    </a:ext>
                  </a:extLst>
                </p14:cNvPr>
                <p14:cNvContentPartPr/>
                <p14:nvPr/>
              </p14:nvContentPartPr>
              <p14:xfrm>
                <a:off x="679182" y="4531719"/>
                <a:ext cx="3499560" cy="1523520"/>
              </p14:xfrm>
            </p:contentPart>
          </mc:Choice>
          <mc:Fallback>
            <p:pic>
              <p:nvPicPr>
                <p:cNvPr id="1054" name="Ink 1053">
                  <a:extLst>
                    <a:ext uri="{FF2B5EF4-FFF2-40B4-BE49-F238E27FC236}">
                      <a16:creationId xmlns:a16="http://schemas.microsoft.com/office/drawing/2014/main" id="{B5204538-428D-8236-8DB4-DDDCCD10321D}"/>
                    </a:ext>
                  </a:extLst>
                </p:cNvPr>
                <p:cNvPicPr/>
                <p:nvPr/>
              </p:nvPicPr>
              <p:blipFill>
                <a:blip r:embed="rId274"/>
                <a:stretch>
                  <a:fillRect/>
                </a:stretch>
              </p:blipFill>
              <p:spPr>
                <a:xfrm>
                  <a:off x="670542" y="4523079"/>
                  <a:ext cx="3517200" cy="1541160"/>
                </a:xfrm>
                <a:prstGeom prst="rect">
                  <a:avLst/>
                </a:prstGeom>
              </p:spPr>
            </p:pic>
          </mc:Fallback>
        </mc:AlternateContent>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 name="Group 224">
            <a:extLst>
              <a:ext uri="{FF2B5EF4-FFF2-40B4-BE49-F238E27FC236}">
                <a16:creationId xmlns:a16="http://schemas.microsoft.com/office/drawing/2014/main" id="{93DC3146-A25A-CF99-49E2-D13C22374516}"/>
              </a:ext>
            </a:extLst>
          </p:cNvPr>
          <p:cNvGrpSpPr/>
          <p:nvPr/>
        </p:nvGrpSpPr>
        <p:grpSpPr>
          <a:xfrm>
            <a:off x="200742" y="142222"/>
            <a:ext cx="11268360" cy="6418800"/>
            <a:chOff x="200742" y="142222"/>
            <a:chExt cx="11268360" cy="6418800"/>
          </a:xfrm>
        </p:grpSpPr>
        <mc:AlternateContent xmlns:mc="http://schemas.openxmlformats.org/markup-compatibility/2006">
          <mc:Choice xmlns:p14="http://schemas.microsoft.com/office/powerpoint/2010/main" Requires="p14">
            <p:contentPart p14:bwMode="auto" r:id="rId2">
              <p14:nvContentPartPr>
                <p14:cNvPr id="15" name="Ink 14">
                  <a:extLst>
                    <a:ext uri="{FF2B5EF4-FFF2-40B4-BE49-F238E27FC236}">
                      <a16:creationId xmlns:a16="http://schemas.microsoft.com/office/drawing/2014/main" id="{4335047C-DA22-16AD-B257-13BC038A5EB8}"/>
                    </a:ext>
                  </a:extLst>
                </p14:cNvPr>
                <p14:cNvContentPartPr/>
                <p14:nvPr/>
              </p14:nvContentPartPr>
              <p14:xfrm>
                <a:off x="5012502" y="4699102"/>
                <a:ext cx="1553760" cy="257040"/>
              </p14:xfrm>
            </p:contentPart>
          </mc:Choice>
          <mc:Fallback>
            <p:pic>
              <p:nvPicPr>
                <p:cNvPr id="15" name="Ink 14">
                  <a:extLst>
                    <a:ext uri="{FF2B5EF4-FFF2-40B4-BE49-F238E27FC236}">
                      <a16:creationId xmlns:a16="http://schemas.microsoft.com/office/drawing/2014/main" id="{4335047C-DA22-16AD-B257-13BC038A5EB8}"/>
                    </a:ext>
                  </a:extLst>
                </p:cNvPr>
                <p:cNvPicPr/>
                <p:nvPr/>
              </p:nvPicPr>
              <p:blipFill>
                <a:blip r:embed="rId3"/>
                <a:stretch>
                  <a:fillRect/>
                </a:stretch>
              </p:blipFill>
              <p:spPr>
                <a:xfrm>
                  <a:off x="5003502" y="4690462"/>
                  <a:ext cx="157140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 name="Ink 15">
                  <a:extLst>
                    <a:ext uri="{FF2B5EF4-FFF2-40B4-BE49-F238E27FC236}">
                      <a16:creationId xmlns:a16="http://schemas.microsoft.com/office/drawing/2014/main" id="{0B06F640-6251-70AA-F9BA-5F04EA27BBBA}"/>
                    </a:ext>
                  </a:extLst>
                </p14:cNvPr>
                <p14:cNvContentPartPr/>
                <p14:nvPr/>
              </p14:nvContentPartPr>
              <p14:xfrm>
                <a:off x="5086662" y="4835542"/>
                <a:ext cx="1625400" cy="855000"/>
              </p14:xfrm>
            </p:contentPart>
          </mc:Choice>
          <mc:Fallback>
            <p:pic>
              <p:nvPicPr>
                <p:cNvPr id="16" name="Ink 15">
                  <a:extLst>
                    <a:ext uri="{FF2B5EF4-FFF2-40B4-BE49-F238E27FC236}">
                      <a16:creationId xmlns:a16="http://schemas.microsoft.com/office/drawing/2014/main" id="{0B06F640-6251-70AA-F9BA-5F04EA27BBBA}"/>
                    </a:ext>
                  </a:extLst>
                </p:cNvPr>
                <p:cNvPicPr/>
                <p:nvPr/>
              </p:nvPicPr>
              <p:blipFill>
                <a:blip r:embed="rId5"/>
                <a:stretch>
                  <a:fillRect/>
                </a:stretch>
              </p:blipFill>
              <p:spPr>
                <a:xfrm>
                  <a:off x="5077662" y="4826902"/>
                  <a:ext cx="1643040" cy="872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 name="Ink 16">
                  <a:extLst>
                    <a:ext uri="{FF2B5EF4-FFF2-40B4-BE49-F238E27FC236}">
                      <a16:creationId xmlns:a16="http://schemas.microsoft.com/office/drawing/2014/main" id="{9E216ECA-8B2C-E107-F6E2-3FAC122B96DF}"/>
                    </a:ext>
                  </a:extLst>
                </p14:cNvPr>
                <p14:cNvContentPartPr/>
                <p14:nvPr/>
              </p14:nvContentPartPr>
              <p14:xfrm>
                <a:off x="6633222" y="4948942"/>
                <a:ext cx="34200" cy="516240"/>
              </p14:xfrm>
            </p:contentPart>
          </mc:Choice>
          <mc:Fallback>
            <p:pic>
              <p:nvPicPr>
                <p:cNvPr id="17" name="Ink 16">
                  <a:extLst>
                    <a:ext uri="{FF2B5EF4-FFF2-40B4-BE49-F238E27FC236}">
                      <a16:creationId xmlns:a16="http://schemas.microsoft.com/office/drawing/2014/main" id="{9E216ECA-8B2C-E107-F6E2-3FAC122B96DF}"/>
                    </a:ext>
                  </a:extLst>
                </p:cNvPr>
                <p:cNvPicPr/>
                <p:nvPr/>
              </p:nvPicPr>
              <p:blipFill>
                <a:blip r:embed="rId7"/>
                <a:stretch>
                  <a:fillRect/>
                </a:stretch>
              </p:blipFill>
              <p:spPr>
                <a:xfrm>
                  <a:off x="6624222" y="4939942"/>
                  <a:ext cx="51840" cy="533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Ink 17">
                  <a:extLst>
                    <a:ext uri="{FF2B5EF4-FFF2-40B4-BE49-F238E27FC236}">
                      <a16:creationId xmlns:a16="http://schemas.microsoft.com/office/drawing/2014/main" id="{F14EFCF3-87D0-8804-FEEB-4D9639B14194}"/>
                    </a:ext>
                  </a:extLst>
                </p14:cNvPr>
                <p14:cNvContentPartPr/>
                <p14:nvPr/>
              </p14:nvContentPartPr>
              <p14:xfrm>
                <a:off x="6228942" y="5503342"/>
                <a:ext cx="6840" cy="83520"/>
              </p14:xfrm>
            </p:contentPart>
          </mc:Choice>
          <mc:Fallback>
            <p:pic>
              <p:nvPicPr>
                <p:cNvPr id="18" name="Ink 17">
                  <a:extLst>
                    <a:ext uri="{FF2B5EF4-FFF2-40B4-BE49-F238E27FC236}">
                      <a16:creationId xmlns:a16="http://schemas.microsoft.com/office/drawing/2014/main" id="{F14EFCF3-87D0-8804-FEEB-4D9639B14194}"/>
                    </a:ext>
                  </a:extLst>
                </p:cNvPr>
                <p:cNvPicPr/>
                <p:nvPr/>
              </p:nvPicPr>
              <p:blipFill>
                <a:blip r:embed="rId9"/>
                <a:stretch>
                  <a:fillRect/>
                </a:stretch>
              </p:blipFill>
              <p:spPr>
                <a:xfrm>
                  <a:off x="6219942" y="5494342"/>
                  <a:ext cx="2448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 name="Ink 18">
                  <a:extLst>
                    <a:ext uri="{FF2B5EF4-FFF2-40B4-BE49-F238E27FC236}">
                      <a16:creationId xmlns:a16="http://schemas.microsoft.com/office/drawing/2014/main" id="{D46170FB-766C-6F74-E783-5ABDB3264C1F}"/>
                    </a:ext>
                  </a:extLst>
                </p14:cNvPr>
                <p14:cNvContentPartPr/>
                <p14:nvPr/>
              </p14:nvContentPartPr>
              <p14:xfrm>
                <a:off x="6149022" y="5439622"/>
                <a:ext cx="177480" cy="181440"/>
              </p14:xfrm>
            </p:contentPart>
          </mc:Choice>
          <mc:Fallback>
            <p:pic>
              <p:nvPicPr>
                <p:cNvPr id="19" name="Ink 18">
                  <a:extLst>
                    <a:ext uri="{FF2B5EF4-FFF2-40B4-BE49-F238E27FC236}">
                      <a16:creationId xmlns:a16="http://schemas.microsoft.com/office/drawing/2014/main" id="{D46170FB-766C-6F74-E783-5ABDB3264C1F}"/>
                    </a:ext>
                  </a:extLst>
                </p:cNvPr>
                <p:cNvPicPr/>
                <p:nvPr/>
              </p:nvPicPr>
              <p:blipFill>
                <a:blip r:embed="rId11"/>
                <a:stretch>
                  <a:fillRect/>
                </a:stretch>
              </p:blipFill>
              <p:spPr>
                <a:xfrm>
                  <a:off x="6140382" y="5430622"/>
                  <a:ext cx="19512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 name="Ink 19">
                  <a:extLst>
                    <a:ext uri="{FF2B5EF4-FFF2-40B4-BE49-F238E27FC236}">
                      <a16:creationId xmlns:a16="http://schemas.microsoft.com/office/drawing/2014/main" id="{13EFF138-A58D-16A9-8137-C5E239724369}"/>
                    </a:ext>
                  </a:extLst>
                </p14:cNvPr>
                <p14:cNvContentPartPr/>
                <p14:nvPr/>
              </p14:nvContentPartPr>
              <p14:xfrm>
                <a:off x="6363942" y="5424142"/>
                <a:ext cx="207000" cy="178920"/>
              </p14:xfrm>
            </p:contentPart>
          </mc:Choice>
          <mc:Fallback>
            <p:pic>
              <p:nvPicPr>
                <p:cNvPr id="20" name="Ink 19">
                  <a:extLst>
                    <a:ext uri="{FF2B5EF4-FFF2-40B4-BE49-F238E27FC236}">
                      <a16:creationId xmlns:a16="http://schemas.microsoft.com/office/drawing/2014/main" id="{13EFF138-A58D-16A9-8137-C5E239724369}"/>
                    </a:ext>
                  </a:extLst>
                </p:cNvPr>
                <p:cNvPicPr/>
                <p:nvPr/>
              </p:nvPicPr>
              <p:blipFill>
                <a:blip r:embed="rId13"/>
                <a:stretch>
                  <a:fillRect/>
                </a:stretch>
              </p:blipFill>
              <p:spPr>
                <a:xfrm>
                  <a:off x="6354942" y="5415502"/>
                  <a:ext cx="22464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 name="Ink 5">
                  <a:extLst>
                    <a:ext uri="{FF2B5EF4-FFF2-40B4-BE49-F238E27FC236}">
                      <a16:creationId xmlns:a16="http://schemas.microsoft.com/office/drawing/2014/main" id="{7B994AB0-C05C-3DDC-79B4-6E72E37E8C61}"/>
                    </a:ext>
                  </a:extLst>
                </p14:cNvPr>
                <p14:cNvContentPartPr/>
                <p14:nvPr/>
              </p14:nvContentPartPr>
              <p14:xfrm>
                <a:off x="4417422" y="580342"/>
                <a:ext cx="2354040" cy="728280"/>
              </p14:xfrm>
            </p:contentPart>
          </mc:Choice>
          <mc:Fallback>
            <p:pic>
              <p:nvPicPr>
                <p:cNvPr id="6" name="Ink 5">
                  <a:extLst>
                    <a:ext uri="{FF2B5EF4-FFF2-40B4-BE49-F238E27FC236}">
                      <a16:creationId xmlns:a16="http://schemas.microsoft.com/office/drawing/2014/main" id="{7B994AB0-C05C-3DDC-79B4-6E72E37E8C61}"/>
                    </a:ext>
                  </a:extLst>
                </p:cNvPr>
                <p:cNvPicPr/>
                <p:nvPr/>
              </p:nvPicPr>
              <p:blipFill>
                <a:blip r:embed="rId15"/>
                <a:stretch>
                  <a:fillRect/>
                </a:stretch>
              </p:blipFill>
              <p:spPr>
                <a:xfrm>
                  <a:off x="4408422" y="571342"/>
                  <a:ext cx="2371680" cy="745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 name="Ink 6">
                  <a:extLst>
                    <a:ext uri="{FF2B5EF4-FFF2-40B4-BE49-F238E27FC236}">
                      <a16:creationId xmlns:a16="http://schemas.microsoft.com/office/drawing/2014/main" id="{9062C4E4-B067-7C25-81D1-291F4BD16C74}"/>
                    </a:ext>
                  </a:extLst>
                </p14:cNvPr>
                <p14:cNvContentPartPr/>
                <p14:nvPr/>
              </p14:nvContentPartPr>
              <p14:xfrm>
                <a:off x="4552782" y="428422"/>
                <a:ext cx="2345400" cy="582840"/>
              </p14:xfrm>
            </p:contentPart>
          </mc:Choice>
          <mc:Fallback>
            <p:pic>
              <p:nvPicPr>
                <p:cNvPr id="7" name="Ink 6">
                  <a:extLst>
                    <a:ext uri="{FF2B5EF4-FFF2-40B4-BE49-F238E27FC236}">
                      <a16:creationId xmlns:a16="http://schemas.microsoft.com/office/drawing/2014/main" id="{9062C4E4-B067-7C25-81D1-291F4BD16C74}"/>
                    </a:ext>
                  </a:extLst>
                </p:cNvPr>
                <p:cNvPicPr/>
                <p:nvPr/>
              </p:nvPicPr>
              <p:blipFill>
                <a:blip r:embed="rId17"/>
                <a:stretch>
                  <a:fillRect/>
                </a:stretch>
              </p:blipFill>
              <p:spPr>
                <a:xfrm>
                  <a:off x="4544142" y="419782"/>
                  <a:ext cx="2363040" cy="600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 name="Ink 7">
                  <a:extLst>
                    <a:ext uri="{FF2B5EF4-FFF2-40B4-BE49-F238E27FC236}">
                      <a16:creationId xmlns:a16="http://schemas.microsoft.com/office/drawing/2014/main" id="{10E9E16F-662E-B746-FE48-7BA21F9A1F5E}"/>
                    </a:ext>
                  </a:extLst>
                </p14:cNvPr>
                <p14:cNvContentPartPr/>
                <p14:nvPr/>
              </p14:nvContentPartPr>
              <p14:xfrm>
                <a:off x="5246862" y="701302"/>
                <a:ext cx="107640" cy="277560"/>
              </p14:xfrm>
            </p:contentPart>
          </mc:Choice>
          <mc:Fallback>
            <p:pic>
              <p:nvPicPr>
                <p:cNvPr id="8" name="Ink 7">
                  <a:extLst>
                    <a:ext uri="{FF2B5EF4-FFF2-40B4-BE49-F238E27FC236}">
                      <a16:creationId xmlns:a16="http://schemas.microsoft.com/office/drawing/2014/main" id="{10E9E16F-662E-B746-FE48-7BA21F9A1F5E}"/>
                    </a:ext>
                  </a:extLst>
                </p:cNvPr>
                <p:cNvPicPr/>
                <p:nvPr/>
              </p:nvPicPr>
              <p:blipFill>
                <a:blip r:embed="rId19"/>
                <a:stretch>
                  <a:fillRect/>
                </a:stretch>
              </p:blipFill>
              <p:spPr>
                <a:xfrm>
                  <a:off x="5238222" y="692302"/>
                  <a:ext cx="12528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 name="Ink 8">
                  <a:extLst>
                    <a:ext uri="{FF2B5EF4-FFF2-40B4-BE49-F238E27FC236}">
                      <a16:creationId xmlns:a16="http://schemas.microsoft.com/office/drawing/2014/main" id="{D5214254-6991-2B3B-5FB7-80C6266DFD71}"/>
                    </a:ext>
                  </a:extLst>
                </p14:cNvPr>
                <p14:cNvContentPartPr/>
                <p14:nvPr/>
              </p14:nvContentPartPr>
              <p14:xfrm>
                <a:off x="5400582" y="712822"/>
                <a:ext cx="187920" cy="227880"/>
              </p14:xfrm>
            </p:contentPart>
          </mc:Choice>
          <mc:Fallback>
            <p:pic>
              <p:nvPicPr>
                <p:cNvPr id="9" name="Ink 8">
                  <a:extLst>
                    <a:ext uri="{FF2B5EF4-FFF2-40B4-BE49-F238E27FC236}">
                      <a16:creationId xmlns:a16="http://schemas.microsoft.com/office/drawing/2014/main" id="{D5214254-6991-2B3B-5FB7-80C6266DFD71}"/>
                    </a:ext>
                  </a:extLst>
                </p:cNvPr>
                <p:cNvPicPr/>
                <p:nvPr/>
              </p:nvPicPr>
              <p:blipFill>
                <a:blip r:embed="rId21"/>
                <a:stretch>
                  <a:fillRect/>
                </a:stretch>
              </p:blipFill>
              <p:spPr>
                <a:xfrm>
                  <a:off x="5391582" y="704182"/>
                  <a:ext cx="20556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4" name="Ink 23">
                  <a:extLst>
                    <a:ext uri="{FF2B5EF4-FFF2-40B4-BE49-F238E27FC236}">
                      <a16:creationId xmlns:a16="http://schemas.microsoft.com/office/drawing/2014/main" id="{99D23E01-A8C0-D92B-B92E-A2FC02D36295}"/>
                    </a:ext>
                  </a:extLst>
                </p14:cNvPr>
                <p14:cNvContentPartPr/>
                <p14:nvPr/>
              </p14:nvContentPartPr>
              <p14:xfrm>
                <a:off x="4915302" y="1319062"/>
                <a:ext cx="19080" cy="614880"/>
              </p14:xfrm>
            </p:contentPart>
          </mc:Choice>
          <mc:Fallback>
            <p:pic>
              <p:nvPicPr>
                <p:cNvPr id="24" name="Ink 23">
                  <a:extLst>
                    <a:ext uri="{FF2B5EF4-FFF2-40B4-BE49-F238E27FC236}">
                      <a16:creationId xmlns:a16="http://schemas.microsoft.com/office/drawing/2014/main" id="{99D23E01-A8C0-D92B-B92E-A2FC02D36295}"/>
                    </a:ext>
                  </a:extLst>
                </p:cNvPr>
                <p:cNvPicPr/>
                <p:nvPr/>
              </p:nvPicPr>
              <p:blipFill>
                <a:blip r:embed="rId23"/>
                <a:stretch>
                  <a:fillRect/>
                </a:stretch>
              </p:blipFill>
              <p:spPr>
                <a:xfrm>
                  <a:off x="4906662" y="1310062"/>
                  <a:ext cx="36720" cy="632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5" name="Ink 24">
                  <a:extLst>
                    <a:ext uri="{FF2B5EF4-FFF2-40B4-BE49-F238E27FC236}">
                      <a16:creationId xmlns:a16="http://schemas.microsoft.com/office/drawing/2014/main" id="{5F86D234-BCB1-AB35-D134-57DF5F5A2D13}"/>
                    </a:ext>
                  </a:extLst>
                </p14:cNvPr>
                <p14:cNvContentPartPr/>
                <p14:nvPr/>
              </p14:nvContentPartPr>
              <p14:xfrm>
                <a:off x="4837182" y="1810102"/>
                <a:ext cx="82800" cy="84600"/>
              </p14:xfrm>
            </p:contentPart>
          </mc:Choice>
          <mc:Fallback>
            <p:pic>
              <p:nvPicPr>
                <p:cNvPr id="25" name="Ink 24">
                  <a:extLst>
                    <a:ext uri="{FF2B5EF4-FFF2-40B4-BE49-F238E27FC236}">
                      <a16:creationId xmlns:a16="http://schemas.microsoft.com/office/drawing/2014/main" id="{5F86D234-BCB1-AB35-D134-57DF5F5A2D13}"/>
                    </a:ext>
                  </a:extLst>
                </p:cNvPr>
                <p:cNvPicPr/>
                <p:nvPr/>
              </p:nvPicPr>
              <p:blipFill>
                <a:blip r:embed="rId25"/>
                <a:stretch>
                  <a:fillRect/>
                </a:stretch>
              </p:blipFill>
              <p:spPr>
                <a:xfrm>
                  <a:off x="4828542" y="1801462"/>
                  <a:ext cx="10044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6" name="Ink 25">
                  <a:extLst>
                    <a:ext uri="{FF2B5EF4-FFF2-40B4-BE49-F238E27FC236}">
                      <a16:creationId xmlns:a16="http://schemas.microsoft.com/office/drawing/2014/main" id="{D92585C7-3008-B098-13AA-E3D3A864FDDF}"/>
                    </a:ext>
                  </a:extLst>
                </p14:cNvPr>
                <p14:cNvContentPartPr/>
                <p14:nvPr/>
              </p14:nvContentPartPr>
              <p14:xfrm>
                <a:off x="4925742" y="1834942"/>
                <a:ext cx="110160" cy="84240"/>
              </p14:xfrm>
            </p:contentPart>
          </mc:Choice>
          <mc:Fallback>
            <p:pic>
              <p:nvPicPr>
                <p:cNvPr id="26" name="Ink 25">
                  <a:extLst>
                    <a:ext uri="{FF2B5EF4-FFF2-40B4-BE49-F238E27FC236}">
                      <a16:creationId xmlns:a16="http://schemas.microsoft.com/office/drawing/2014/main" id="{D92585C7-3008-B098-13AA-E3D3A864FDDF}"/>
                    </a:ext>
                  </a:extLst>
                </p:cNvPr>
                <p:cNvPicPr/>
                <p:nvPr/>
              </p:nvPicPr>
              <p:blipFill>
                <a:blip r:embed="rId27"/>
                <a:stretch>
                  <a:fillRect/>
                </a:stretch>
              </p:blipFill>
              <p:spPr>
                <a:xfrm>
                  <a:off x="4917102" y="1825942"/>
                  <a:ext cx="12780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7" name="Ink 26">
                  <a:extLst>
                    <a:ext uri="{FF2B5EF4-FFF2-40B4-BE49-F238E27FC236}">
                      <a16:creationId xmlns:a16="http://schemas.microsoft.com/office/drawing/2014/main" id="{FEC9DDF6-3052-3B97-BFB3-43C090F138CA}"/>
                    </a:ext>
                  </a:extLst>
                </p14:cNvPr>
                <p14:cNvContentPartPr/>
                <p14:nvPr/>
              </p14:nvContentPartPr>
              <p14:xfrm>
                <a:off x="5001342" y="3632782"/>
                <a:ext cx="49680" cy="670320"/>
              </p14:xfrm>
            </p:contentPart>
          </mc:Choice>
          <mc:Fallback>
            <p:pic>
              <p:nvPicPr>
                <p:cNvPr id="27" name="Ink 26">
                  <a:extLst>
                    <a:ext uri="{FF2B5EF4-FFF2-40B4-BE49-F238E27FC236}">
                      <a16:creationId xmlns:a16="http://schemas.microsoft.com/office/drawing/2014/main" id="{FEC9DDF6-3052-3B97-BFB3-43C090F138CA}"/>
                    </a:ext>
                  </a:extLst>
                </p:cNvPr>
                <p:cNvPicPr/>
                <p:nvPr/>
              </p:nvPicPr>
              <p:blipFill>
                <a:blip r:embed="rId29"/>
                <a:stretch>
                  <a:fillRect/>
                </a:stretch>
              </p:blipFill>
              <p:spPr>
                <a:xfrm>
                  <a:off x="4992702" y="3624142"/>
                  <a:ext cx="67320" cy="687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8" name="Ink 27">
                  <a:extLst>
                    <a:ext uri="{FF2B5EF4-FFF2-40B4-BE49-F238E27FC236}">
                      <a16:creationId xmlns:a16="http://schemas.microsoft.com/office/drawing/2014/main" id="{A26AC16C-FB4A-0F26-4E8C-59527EE45676}"/>
                    </a:ext>
                  </a:extLst>
                </p14:cNvPr>
                <p14:cNvContentPartPr/>
                <p14:nvPr/>
              </p14:nvContentPartPr>
              <p14:xfrm>
                <a:off x="4942662" y="4264942"/>
                <a:ext cx="207360" cy="72720"/>
              </p14:xfrm>
            </p:contentPart>
          </mc:Choice>
          <mc:Fallback>
            <p:pic>
              <p:nvPicPr>
                <p:cNvPr id="28" name="Ink 27">
                  <a:extLst>
                    <a:ext uri="{FF2B5EF4-FFF2-40B4-BE49-F238E27FC236}">
                      <a16:creationId xmlns:a16="http://schemas.microsoft.com/office/drawing/2014/main" id="{A26AC16C-FB4A-0F26-4E8C-59527EE45676}"/>
                    </a:ext>
                  </a:extLst>
                </p:cNvPr>
                <p:cNvPicPr/>
                <p:nvPr/>
              </p:nvPicPr>
              <p:blipFill>
                <a:blip r:embed="rId31"/>
                <a:stretch>
                  <a:fillRect/>
                </a:stretch>
              </p:blipFill>
              <p:spPr>
                <a:xfrm>
                  <a:off x="4934022" y="4255942"/>
                  <a:ext cx="22500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0" name="Ink 29">
                  <a:extLst>
                    <a:ext uri="{FF2B5EF4-FFF2-40B4-BE49-F238E27FC236}">
                      <a16:creationId xmlns:a16="http://schemas.microsoft.com/office/drawing/2014/main" id="{87592E49-9D6E-90EB-992A-3DC2329FE04A}"/>
                    </a:ext>
                  </a:extLst>
                </p14:cNvPr>
                <p14:cNvContentPartPr/>
                <p14:nvPr/>
              </p14:nvContentPartPr>
              <p14:xfrm>
                <a:off x="423942" y="2177302"/>
                <a:ext cx="182520" cy="261000"/>
              </p14:xfrm>
            </p:contentPart>
          </mc:Choice>
          <mc:Fallback>
            <p:pic>
              <p:nvPicPr>
                <p:cNvPr id="30" name="Ink 29">
                  <a:extLst>
                    <a:ext uri="{FF2B5EF4-FFF2-40B4-BE49-F238E27FC236}">
                      <a16:creationId xmlns:a16="http://schemas.microsoft.com/office/drawing/2014/main" id="{87592E49-9D6E-90EB-992A-3DC2329FE04A}"/>
                    </a:ext>
                  </a:extLst>
                </p:cNvPr>
                <p:cNvPicPr/>
                <p:nvPr/>
              </p:nvPicPr>
              <p:blipFill>
                <a:blip r:embed="rId33"/>
                <a:stretch>
                  <a:fillRect/>
                </a:stretch>
              </p:blipFill>
              <p:spPr>
                <a:xfrm>
                  <a:off x="415302" y="2168302"/>
                  <a:ext cx="20016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1" name="Ink 30">
                  <a:extLst>
                    <a:ext uri="{FF2B5EF4-FFF2-40B4-BE49-F238E27FC236}">
                      <a16:creationId xmlns:a16="http://schemas.microsoft.com/office/drawing/2014/main" id="{502B3503-E07A-9611-D2A4-10B023CDCE10}"/>
                    </a:ext>
                  </a:extLst>
                </p14:cNvPr>
                <p14:cNvContentPartPr/>
                <p14:nvPr/>
              </p14:nvContentPartPr>
              <p14:xfrm>
                <a:off x="588822" y="2270182"/>
                <a:ext cx="183600" cy="166680"/>
              </p14:xfrm>
            </p:contentPart>
          </mc:Choice>
          <mc:Fallback>
            <p:pic>
              <p:nvPicPr>
                <p:cNvPr id="31" name="Ink 30">
                  <a:extLst>
                    <a:ext uri="{FF2B5EF4-FFF2-40B4-BE49-F238E27FC236}">
                      <a16:creationId xmlns:a16="http://schemas.microsoft.com/office/drawing/2014/main" id="{502B3503-E07A-9611-D2A4-10B023CDCE10}"/>
                    </a:ext>
                  </a:extLst>
                </p:cNvPr>
                <p:cNvPicPr/>
                <p:nvPr/>
              </p:nvPicPr>
              <p:blipFill>
                <a:blip r:embed="rId35"/>
                <a:stretch>
                  <a:fillRect/>
                </a:stretch>
              </p:blipFill>
              <p:spPr>
                <a:xfrm>
                  <a:off x="580182" y="2261542"/>
                  <a:ext cx="20124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2" name="Ink 31">
                  <a:extLst>
                    <a:ext uri="{FF2B5EF4-FFF2-40B4-BE49-F238E27FC236}">
                      <a16:creationId xmlns:a16="http://schemas.microsoft.com/office/drawing/2014/main" id="{995D589B-BDBA-6B5B-41F0-445AD4D9109B}"/>
                    </a:ext>
                  </a:extLst>
                </p14:cNvPr>
                <p14:cNvContentPartPr/>
                <p14:nvPr/>
              </p14:nvContentPartPr>
              <p14:xfrm>
                <a:off x="822102" y="2315182"/>
                <a:ext cx="86760" cy="110880"/>
              </p14:xfrm>
            </p:contentPart>
          </mc:Choice>
          <mc:Fallback>
            <p:pic>
              <p:nvPicPr>
                <p:cNvPr id="32" name="Ink 31">
                  <a:extLst>
                    <a:ext uri="{FF2B5EF4-FFF2-40B4-BE49-F238E27FC236}">
                      <a16:creationId xmlns:a16="http://schemas.microsoft.com/office/drawing/2014/main" id="{995D589B-BDBA-6B5B-41F0-445AD4D9109B}"/>
                    </a:ext>
                  </a:extLst>
                </p:cNvPr>
                <p:cNvPicPr/>
                <p:nvPr/>
              </p:nvPicPr>
              <p:blipFill>
                <a:blip r:embed="rId37"/>
                <a:stretch>
                  <a:fillRect/>
                </a:stretch>
              </p:blipFill>
              <p:spPr>
                <a:xfrm>
                  <a:off x="813102" y="2306542"/>
                  <a:ext cx="10440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3" name="Ink 32">
                  <a:extLst>
                    <a:ext uri="{FF2B5EF4-FFF2-40B4-BE49-F238E27FC236}">
                      <a16:creationId xmlns:a16="http://schemas.microsoft.com/office/drawing/2014/main" id="{D46898C4-F0A5-8C14-41CE-4CC1ACF4C014}"/>
                    </a:ext>
                  </a:extLst>
                </p14:cNvPr>
                <p14:cNvContentPartPr/>
                <p14:nvPr/>
              </p14:nvContentPartPr>
              <p14:xfrm>
                <a:off x="977982" y="2186662"/>
                <a:ext cx="159840" cy="228960"/>
              </p14:xfrm>
            </p:contentPart>
          </mc:Choice>
          <mc:Fallback>
            <p:pic>
              <p:nvPicPr>
                <p:cNvPr id="33" name="Ink 32">
                  <a:extLst>
                    <a:ext uri="{FF2B5EF4-FFF2-40B4-BE49-F238E27FC236}">
                      <a16:creationId xmlns:a16="http://schemas.microsoft.com/office/drawing/2014/main" id="{D46898C4-F0A5-8C14-41CE-4CC1ACF4C014}"/>
                    </a:ext>
                  </a:extLst>
                </p:cNvPr>
                <p:cNvPicPr/>
                <p:nvPr/>
              </p:nvPicPr>
              <p:blipFill>
                <a:blip r:embed="rId39"/>
                <a:stretch>
                  <a:fillRect/>
                </a:stretch>
              </p:blipFill>
              <p:spPr>
                <a:xfrm>
                  <a:off x="969342" y="2177662"/>
                  <a:ext cx="17748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4" name="Ink 33">
                  <a:extLst>
                    <a:ext uri="{FF2B5EF4-FFF2-40B4-BE49-F238E27FC236}">
                      <a16:creationId xmlns:a16="http://schemas.microsoft.com/office/drawing/2014/main" id="{9A1B8C9C-4E62-C3E5-03AC-FCA85E204AD5}"/>
                    </a:ext>
                  </a:extLst>
                </p14:cNvPr>
                <p14:cNvContentPartPr/>
                <p14:nvPr/>
              </p14:nvContentPartPr>
              <p14:xfrm>
                <a:off x="1124142" y="2307982"/>
                <a:ext cx="26280" cy="30240"/>
              </p14:xfrm>
            </p:contentPart>
          </mc:Choice>
          <mc:Fallback>
            <p:pic>
              <p:nvPicPr>
                <p:cNvPr id="34" name="Ink 33">
                  <a:extLst>
                    <a:ext uri="{FF2B5EF4-FFF2-40B4-BE49-F238E27FC236}">
                      <a16:creationId xmlns:a16="http://schemas.microsoft.com/office/drawing/2014/main" id="{9A1B8C9C-4E62-C3E5-03AC-FCA85E204AD5}"/>
                    </a:ext>
                  </a:extLst>
                </p:cNvPr>
                <p:cNvPicPr/>
                <p:nvPr/>
              </p:nvPicPr>
              <p:blipFill>
                <a:blip r:embed="rId41"/>
                <a:stretch>
                  <a:fillRect/>
                </a:stretch>
              </p:blipFill>
              <p:spPr>
                <a:xfrm>
                  <a:off x="1115502" y="2299342"/>
                  <a:ext cx="4392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0" name="Ink 9">
                  <a:extLst>
                    <a:ext uri="{FF2B5EF4-FFF2-40B4-BE49-F238E27FC236}">
                      <a16:creationId xmlns:a16="http://schemas.microsoft.com/office/drawing/2014/main" id="{092F5B8E-71ED-A5FB-AD5F-79BF6ED6DB83}"/>
                    </a:ext>
                  </a:extLst>
                </p14:cNvPr>
                <p14:cNvContentPartPr/>
                <p14:nvPr/>
              </p14:nvContentPartPr>
              <p14:xfrm>
                <a:off x="2666022" y="2163622"/>
                <a:ext cx="5507280" cy="1624680"/>
              </p14:xfrm>
            </p:contentPart>
          </mc:Choice>
          <mc:Fallback>
            <p:pic>
              <p:nvPicPr>
                <p:cNvPr id="10" name="Ink 9">
                  <a:extLst>
                    <a:ext uri="{FF2B5EF4-FFF2-40B4-BE49-F238E27FC236}">
                      <a16:creationId xmlns:a16="http://schemas.microsoft.com/office/drawing/2014/main" id="{092F5B8E-71ED-A5FB-AD5F-79BF6ED6DB83}"/>
                    </a:ext>
                  </a:extLst>
                </p:cNvPr>
                <p:cNvPicPr/>
                <p:nvPr/>
              </p:nvPicPr>
              <p:blipFill>
                <a:blip r:embed="rId43"/>
                <a:stretch>
                  <a:fillRect/>
                </a:stretch>
              </p:blipFill>
              <p:spPr>
                <a:xfrm>
                  <a:off x="2657022" y="2154622"/>
                  <a:ext cx="5524920" cy="1642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1" name="Ink 10">
                  <a:extLst>
                    <a:ext uri="{FF2B5EF4-FFF2-40B4-BE49-F238E27FC236}">
                      <a16:creationId xmlns:a16="http://schemas.microsoft.com/office/drawing/2014/main" id="{F462C3D7-D560-5BF6-D0FA-EA46962CA18C}"/>
                    </a:ext>
                  </a:extLst>
                </p14:cNvPr>
                <p14:cNvContentPartPr/>
                <p14:nvPr/>
              </p14:nvContentPartPr>
              <p14:xfrm>
                <a:off x="2722902" y="2051662"/>
                <a:ext cx="6095880" cy="1647000"/>
              </p14:xfrm>
            </p:contentPart>
          </mc:Choice>
          <mc:Fallback>
            <p:pic>
              <p:nvPicPr>
                <p:cNvPr id="11" name="Ink 10">
                  <a:extLst>
                    <a:ext uri="{FF2B5EF4-FFF2-40B4-BE49-F238E27FC236}">
                      <a16:creationId xmlns:a16="http://schemas.microsoft.com/office/drawing/2014/main" id="{F462C3D7-D560-5BF6-D0FA-EA46962CA18C}"/>
                    </a:ext>
                  </a:extLst>
                </p:cNvPr>
                <p:cNvPicPr/>
                <p:nvPr/>
              </p:nvPicPr>
              <p:blipFill>
                <a:blip r:embed="rId45"/>
                <a:stretch>
                  <a:fillRect/>
                </a:stretch>
              </p:blipFill>
              <p:spPr>
                <a:xfrm>
                  <a:off x="2714262" y="2043022"/>
                  <a:ext cx="6113520" cy="16646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2" name="Ink 11">
                  <a:extLst>
                    <a:ext uri="{FF2B5EF4-FFF2-40B4-BE49-F238E27FC236}">
                      <a16:creationId xmlns:a16="http://schemas.microsoft.com/office/drawing/2014/main" id="{29A1117C-F9A5-F21D-7661-CCD4462B7526}"/>
                    </a:ext>
                  </a:extLst>
                </p14:cNvPr>
                <p14:cNvContentPartPr/>
                <p14:nvPr/>
              </p14:nvContentPartPr>
              <p14:xfrm>
                <a:off x="5638902" y="2309062"/>
                <a:ext cx="158400" cy="219240"/>
              </p14:xfrm>
            </p:contentPart>
          </mc:Choice>
          <mc:Fallback>
            <p:pic>
              <p:nvPicPr>
                <p:cNvPr id="12" name="Ink 11">
                  <a:extLst>
                    <a:ext uri="{FF2B5EF4-FFF2-40B4-BE49-F238E27FC236}">
                      <a16:creationId xmlns:a16="http://schemas.microsoft.com/office/drawing/2014/main" id="{29A1117C-F9A5-F21D-7661-CCD4462B7526}"/>
                    </a:ext>
                  </a:extLst>
                </p:cNvPr>
                <p:cNvPicPr/>
                <p:nvPr/>
              </p:nvPicPr>
              <p:blipFill>
                <a:blip r:embed="rId47"/>
                <a:stretch>
                  <a:fillRect/>
                </a:stretch>
              </p:blipFill>
              <p:spPr>
                <a:xfrm>
                  <a:off x="5630262" y="2300422"/>
                  <a:ext cx="17604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3" name="Ink 12">
                  <a:extLst>
                    <a:ext uri="{FF2B5EF4-FFF2-40B4-BE49-F238E27FC236}">
                      <a16:creationId xmlns:a16="http://schemas.microsoft.com/office/drawing/2014/main" id="{41E26911-D759-1D48-8ADC-D7B553C18CE4}"/>
                    </a:ext>
                  </a:extLst>
                </p14:cNvPr>
                <p14:cNvContentPartPr/>
                <p14:nvPr/>
              </p14:nvContentPartPr>
              <p14:xfrm>
                <a:off x="5678862" y="2426062"/>
                <a:ext cx="22680" cy="59400"/>
              </p14:xfrm>
            </p:contentPart>
          </mc:Choice>
          <mc:Fallback>
            <p:pic>
              <p:nvPicPr>
                <p:cNvPr id="13" name="Ink 12">
                  <a:extLst>
                    <a:ext uri="{FF2B5EF4-FFF2-40B4-BE49-F238E27FC236}">
                      <a16:creationId xmlns:a16="http://schemas.microsoft.com/office/drawing/2014/main" id="{41E26911-D759-1D48-8ADC-D7B553C18CE4}"/>
                    </a:ext>
                  </a:extLst>
                </p:cNvPr>
                <p:cNvPicPr/>
                <p:nvPr/>
              </p:nvPicPr>
              <p:blipFill>
                <a:blip r:embed="rId49"/>
                <a:stretch>
                  <a:fillRect/>
                </a:stretch>
              </p:blipFill>
              <p:spPr>
                <a:xfrm>
                  <a:off x="5669862" y="2417422"/>
                  <a:ext cx="403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4" name="Ink 13">
                  <a:extLst>
                    <a:ext uri="{FF2B5EF4-FFF2-40B4-BE49-F238E27FC236}">
                      <a16:creationId xmlns:a16="http://schemas.microsoft.com/office/drawing/2014/main" id="{E785591E-0A84-10F0-EA9C-FDAF331D155A}"/>
                    </a:ext>
                  </a:extLst>
                </p14:cNvPr>
                <p14:cNvContentPartPr/>
                <p14:nvPr/>
              </p14:nvContentPartPr>
              <p14:xfrm>
                <a:off x="5885142" y="2329582"/>
                <a:ext cx="212400" cy="207360"/>
              </p14:xfrm>
            </p:contentPart>
          </mc:Choice>
          <mc:Fallback>
            <p:pic>
              <p:nvPicPr>
                <p:cNvPr id="14" name="Ink 13">
                  <a:extLst>
                    <a:ext uri="{FF2B5EF4-FFF2-40B4-BE49-F238E27FC236}">
                      <a16:creationId xmlns:a16="http://schemas.microsoft.com/office/drawing/2014/main" id="{E785591E-0A84-10F0-EA9C-FDAF331D155A}"/>
                    </a:ext>
                  </a:extLst>
                </p:cNvPr>
                <p:cNvPicPr/>
                <p:nvPr/>
              </p:nvPicPr>
              <p:blipFill>
                <a:blip r:embed="rId51"/>
                <a:stretch>
                  <a:fillRect/>
                </a:stretch>
              </p:blipFill>
              <p:spPr>
                <a:xfrm>
                  <a:off x="5876142" y="2320582"/>
                  <a:ext cx="23004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2F230933-ADB0-4416-CF95-8E132E2BB637}"/>
                    </a:ext>
                  </a:extLst>
                </p14:cNvPr>
                <p14:cNvContentPartPr/>
                <p14:nvPr/>
              </p14:nvContentPartPr>
              <p14:xfrm>
                <a:off x="1367142" y="2254702"/>
                <a:ext cx="104400" cy="140760"/>
              </p14:xfrm>
            </p:contentPart>
          </mc:Choice>
          <mc:Fallback>
            <p:pic>
              <p:nvPicPr>
                <p:cNvPr id="35" name="Ink 34">
                  <a:extLst>
                    <a:ext uri="{FF2B5EF4-FFF2-40B4-BE49-F238E27FC236}">
                      <a16:creationId xmlns:a16="http://schemas.microsoft.com/office/drawing/2014/main" id="{2F230933-ADB0-4416-CF95-8E132E2BB637}"/>
                    </a:ext>
                  </a:extLst>
                </p:cNvPr>
                <p:cNvPicPr/>
                <p:nvPr/>
              </p:nvPicPr>
              <p:blipFill>
                <a:blip r:embed="rId53"/>
                <a:stretch>
                  <a:fillRect/>
                </a:stretch>
              </p:blipFill>
              <p:spPr>
                <a:xfrm>
                  <a:off x="1358502" y="2246062"/>
                  <a:ext cx="12204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6" name="Ink 35">
                  <a:extLst>
                    <a:ext uri="{FF2B5EF4-FFF2-40B4-BE49-F238E27FC236}">
                      <a16:creationId xmlns:a16="http://schemas.microsoft.com/office/drawing/2014/main" id="{5EECCE6E-9858-C17B-F827-0CE3A27EC657}"/>
                    </a:ext>
                  </a:extLst>
                </p14:cNvPr>
                <p14:cNvContentPartPr/>
                <p14:nvPr/>
              </p14:nvContentPartPr>
              <p14:xfrm>
                <a:off x="1344102" y="2251102"/>
                <a:ext cx="104400" cy="90720"/>
              </p14:xfrm>
            </p:contentPart>
          </mc:Choice>
          <mc:Fallback>
            <p:pic>
              <p:nvPicPr>
                <p:cNvPr id="36" name="Ink 35">
                  <a:extLst>
                    <a:ext uri="{FF2B5EF4-FFF2-40B4-BE49-F238E27FC236}">
                      <a16:creationId xmlns:a16="http://schemas.microsoft.com/office/drawing/2014/main" id="{5EECCE6E-9858-C17B-F827-0CE3A27EC657}"/>
                    </a:ext>
                  </a:extLst>
                </p:cNvPr>
                <p:cNvPicPr/>
                <p:nvPr/>
              </p:nvPicPr>
              <p:blipFill>
                <a:blip r:embed="rId55"/>
                <a:stretch>
                  <a:fillRect/>
                </a:stretch>
              </p:blipFill>
              <p:spPr>
                <a:xfrm>
                  <a:off x="1335102" y="2242102"/>
                  <a:ext cx="12204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3399AD8E-0BA0-985D-B72B-5E696098F111}"/>
                    </a:ext>
                  </a:extLst>
                </p14:cNvPr>
                <p14:cNvContentPartPr/>
                <p14:nvPr/>
              </p14:nvContentPartPr>
              <p14:xfrm>
                <a:off x="1702302" y="2165782"/>
                <a:ext cx="81360" cy="237960"/>
              </p14:xfrm>
            </p:contentPart>
          </mc:Choice>
          <mc:Fallback>
            <p:pic>
              <p:nvPicPr>
                <p:cNvPr id="37" name="Ink 36">
                  <a:extLst>
                    <a:ext uri="{FF2B5EF4-FFF2-40B4-BE49-F238E27FC236}">
                      <a16:creationId xmlns:a16="http://schemas.microsoft.com/office/drawing/2014/main" id="{3399AD8E-0BA0-985D-B72B-5E696098F111}"/>
                    </a:ext>
                  </a:extLst>
                </p:cNvPr>
                <p:cNvPicPr/>
                <p:nvPr/>
              </p:nvPicPr>
              <p:blipFill>
                <a:blip r:embed="rId57"/>
                <a:stretch>
                  <a:fillRect/>
                </a:stretch>
              </p:blipFill>
              <p:spPr>
                <a:xfrm>
                  <a:off x="1693302" y="2156782"/>
                  <a:ext cx="9900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63F9F90C-28D3-3391-EDF5-1B1A756A06BD}"/>
                    </a:ext>
                  </a:extLst>
                </p14:cNvPr>
                <p14:cNvContentPartPr/>
                <p14:nvPr/>
              </p14:nvContentPartPr>
              <p14:xfrm>
                <a:off x="1760262" y="2190262"/>
                <a:ext cx="262440" cy="195840"/>
              </p14:xfrm>
            </p:contentPart>
          </mc:Choice>
          <mc:Fallback>
            <p:pic>
              <p:nvPicPr>
                <p:cNvPr id="38" name="Ink 37">
                  <a:extLst>
                    <a:ext uri="{FF2B5EF4-FFF2-40B4-BE49-F238E27FC236}">
                      <a16:creationId xmlns:a16="http://schemas.microsoft.com/office/drawing/2014/main" id="{63F9F90C-28D3-3391-EDF5-1B1A756A06BD}"/>
                    </a:ext>
                  </a:extLst>
                </p:cNvPr>
                <p:cNvPicPr/>
                <p:nvPr/>
              </p:nvPicPr>
              <p:blipFill>
                <a:blip r:embed="rId59"/>
                <a:stretch>
                  <a:fillRect/>
                </a:stretch>
              </p:blipFill>
              <p:spPr>
                <a:xfrm>
                  <a:off x="1751262" y="2181622"/>
                  <a:ext cx="28008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A847780E-97D0-4215-5AED-038F1D5927F6}"/>
                    </a:ext>
                  </a:extLst>
                </p14:cNvPr>
                <p14:cNvContentPartPr/>
                <p14:nvPr/>
              </p14:nvContentPartPr>
              <p14:xfrm>
                <a:off x="2042142" y="2250742"/>
                <a:ext cx="124200" cy="142200"/>
              </p14:xfrm>
            </p:contentPart>
          </mc:Choice>
          <mc:Fallback>
            <p:pic>
              <p:nvPicPr>
                <p:cNvPr id="39" name="Ink 38">
                  <a:extLst>
                    <a:ext uri="{FF2B5EF4-FFF2-40B4-BE49-F238E27FC236}">
                      <a16:creationId xmlns:a16="http://schemas.microsoft.com/office/drawing/2014/main" id="{A847780E-97D0-4215-5AED-038F1D5927F6}"/>
                    </a:ext>
                  </a:extLst>
                </p:cNvPr>
                <p:cNvPicPr/>
                <p:nvPr/>
              </p:nvPicPr>
              <p:blipFill>
                <a:blip r:embed="rId61"/>
                <a:stretch>
                  <a:fillRect/>
                </a:stretch>
              </p:blipFill>
              <p:spPr>
                <a:xfrm>
                  <a:off x="2033142" y="2241742"/>
                  <a:ext cx="14184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9A43617F-343D-BC2C-8BA5-970AAF942085}"/>
                    </a:ext>
                  </a:extLst>
                </p14:cNvPr>
                <p14:cNvContentPartPr/>
                <p14:nvPr/>
              </p14:nvContentPartPr>
              <p14:xfrm>
                <a:off x="2178222" y="2233102"/>
                <a:ext cx="202320" cy="129240"/>
              </p14:xfrm>
            </p:contentPart>
          </mc:Choice>
          <mc:Fallback>
            <p:pic>
              <p:nvPicPr>
                <p:cNvPr id="40" name="Ink 39">
                  <a:extLst>
                    <a:ext uri="{FF2B5EF4-FFF2-40B4-BE49-F238E27FC236}">
                      <a16:creationId xmlns:a16="http://schemas.microsoft.com/office/drawing/2014/main" id="{9A43617F-343D-BC2C-8BA5-970AAF942085}"/>
                    </a:ext>
                  </a:extLst>
                </p:cNvPr>
                <p:cNvPicPr/>
                <p:nvPr/>
              </p:nvPicPr>
              <p:blipFill>
                <a:blip r:embed="rId63"/>
                <a:stretch>
                  <a:fillRect/>
                </a:stretch>
              </p:blipFill>
              <p:spPr>
                <a:xfrm>
                  <a:off x="2169582" y="2224102"/>
                  <a:ext cx="21996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741AC347-9CB9-3A94-AAF8-C55CABAF6FC8}"/>
                    </a:ext>
                  </a:extLst>
                </p14:cNvPr>
                <p14:cNvContentPartPr/>
                <p14:nvPr/>
              </p14:nvContentPartPr>
              <p14:xfrm>
                <a:off x="1667022" y="2545582"/>
                <a:ext cx="56160" cy="167040"/>
              </p14:xfrm>
            </p:contentPart>
          </mc:Choice>
          <mc:Fallback>
            <p:pic>
              <p:nvPicPr>
                <p:cNvPr id="41" name="Ink 40">
                  <a:extLst>
                    <a:ext uri="{FF2B5EF4-FFF2-40B4-BE49-F238E27FC236}">
                      <a16:creationId xmlns:a16="http://schemas.microsoft.com/office/drawing/2014/main" id="{741AC347-9CB9-3A94-AAF8-C55CABAF6FC8}"/>
                    </a:ext>
                  </a:extLst>
                </p:cNvPr>
                <p:cNvPicPr/>
                <p:nvPr/>
              </p:nvPicPr>
              <p:blipFill>
                <a:blip r:embed="rId65"/>
                <a:stretch>
                  <a:fillRect/>
                </a:stretch>
              </p:blipFill>
              <p:spPr>
                <a:xfrm>
                  <a:off x="1658022" y="2536942"/>
                  <a:ext cx="7380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522D2858-7DE1-7946-C235-58D025E34231}"/>
                    </a:ext>
                  </a:extLst>
                </p14:cNvPr>
                <p14:cNvContentPartPr/>
                <p14:nvPr/>
              </p14:nvContentPartPr>
              <p14:xfrm>
                <a:off x="1561182" y="2663302"/>
                <a:ext cx="219240" cy="67680"/>
              </p14:xfrm>
            </p:contentPart>
          </mc:Choice>
          <mc:Fallback>
            <p:pic>
              <p:nvPicPr>
                <p:cNvPr id="42" name="Ink 41">
                  <a:extLst>
                    <a:ext uri="{FF2B5EF4-FFF2-40B4-BE49-F238E27FC236}">
                      <a16:creationId xmlns:a16="http://schemas.microsoft.com/office/drawing/2014/main" id="{522D2858-7DE1-7946-C235-58D025E34231}"/>
                    </a:ext>
                  </a:extLst>
                </p:cNvPr>
                <p:cNvPicPr/>
                <p:nvPr/>
              </p:nvPicPr>
              <p:blipFill>
                <a:blip r:embed="rId67"/>
                <a:stretch>
                  <a:fillRect/>
                </a:stretch>
              </p:blipFill>
              <p:spPr>
                <a:xfrm>
                  <a:off x="1552182" y="2654662"/>
                  <a:ext cx="23688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3" name="Ink 42">
                  <a:extLst>
                    <a:ext uri="{FF2B5EF4-FFF2-40B4-BE49-F238E27FC236}">
                      <a16:creationId xmlns:a16="http://schemas.microsoft.com/office/drawing/2014/main" id="{47BC99F3-8F83-DB04-577C-860DD6E5D94A}"/>
                    </a:ext>
                  </a:extLst>
                </p14:cNvPr>
                <p14:cNvContentPartPr/>
                <p14:nvPr/>
              </p14:nvContentPartPr>
              <p14:xfrm>
                <a:off x="1597902" y="2505262"/>
                <a:ext cx="200880" cy="179640"/>
              </p14:xfrm>
            </p:contentPart>
          </mc:Choice>
          <mc:Fallback>
            <p:pic>
              <p:nvPicPr>
                <p:cNvPr id="43" name="Ink 42">
                  <a:extLst>
                    <a:ext uri="{FF2B5EF4-FFF2-40B4-BE49-F238E27FC236}">
                      <a16:creationId xmlns:a16="http://schemas.microsoft.com/office/drawing/2014/main" id="{47BC99F3-8F83-DB04-577C-860DD6E5D94A}"/>
                    </a:ext>
                  </a:extLst>
                </p:cNvPr>
                <p:cNvPicPr/>
                <p:nvPr/>
              </p:nvPicPr>
              <p:blipFill>
                <a:blip r:embed="rId69"/>
                <a:stretch>
                  <a:fillRect/>
                </a:stretch>
              </p:blipFill>
              <p:spPr>
                <a:xfrm>
                  <a:off x="1589262" y="2496262"/>
                  <a:ext cx="21852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4" name="Ink 43">
                  <a:extLst>
                    <a:ext uri="{FF2B5EF4-FFF2-40B4-BE49-F238E27FC236}">
                      <a16:creationId xmlns:a16="http://schemas.microsoft.com/office/drawing/2014/main" id="{CCE479A7-73C1-A105-C00B-5807C660F582}"/>
                    </a:ext>
                  </a:extLst>
                </p14:cNvPr>
                <p14:cNvContentPartPr/>
                <p14:nvPr/>
              </p14:nvContentPartPr>
              <p14:xfrm>
                <a:off x="1785462" y="2538742"/>
                <a:ext cx="124920" cy="136800"/>
              </p14:xfrm>
            </p:contentPart>
          </mc:Choice>
          <mc:Fallback>
            <p:pic>
              <p:nvPicPr>
                <p:cNvPr id="44" name="Ink 43">
                  <a:extLst>
                    <a:ext uri="{FF2B5EF4-FFF2-40B4-BE49-F238E27FC236}">
                      <a16:creationId xmlns:a16="http://schemas.microsoft.com/office/drawing/2014/main" id="{CCE479A7-73C1-A105-C00B-5807C660F582}"/>
                    </a:ext>
                  </a:extLst>
                </p:cNvPr>
                <p:cNvPicPr/>
                <p:nvPr/>
              </p:nvPicPr>
              <p:blipFill>
                <a:blip r:embed="rId71"/>
                <a:stretch>
                  <a:fillRect/>
                </a:stretch>
              </p:blipFill>
              <p:spPr>
                <a:xfrm>
                  <a:off x="1776462" y="2529742"/>
                  <a:ext cx="14256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5" name="Ink 44">
                  <a:extLst>
                    <a:ext uri="{FF2B5EF4-FFF2-40B4-BE49-F238E27FC236}">
                      <a16:creationId xmlns:a16="http://schemas.microsoft.com/office/drawing/2014/main" id="{363841D7-BC8D-8B7D-9C3D-92B25CBD6172}"/>
                    </a:ext>
                  </a:extLst>
                </p14:cNvPr>
                <p14:cNvContentPartPr/>
                <p14:nvPr/>
              </p14:nvContentPartPr>
              <p14:xfrm>
                <a:off x="1940622" y="2524342"/>
                <a:ext cx="102600" cy="138240"/>
              </p14:xfrm>
            </p:contentPart>
          </mc:Choice>
          <mc:Fallback>
            <p:pic>
              <p:nvPicPr>
                <p:cNvPr id="45" name="Ink 44">
                  <a:extLst>
                    <a:ext uri="{FF2B5EF4-FFF2-40B4-BE49-F238E27FC236}">
                      <a16:creationId xmlns:a16="http://schemas.microsoft.com/office/drawing/2014/main" id="{363841D7-BC8D-8B7D-9C3D-92B25CBD6172}"/>
                    </a:ext>
                  </a:extLst>
                </p:cNvPr>
                <p:cNvPicPr/>
                <p:nvPr/>
              </p:nvPicPr>
              <p:blipFill>
                <a:blip r:embed="rId73"/>
                <a:stretch>
                  <a:fillRect/>
                </a:stretch>
              </p:blipFill>
              <p:spPr>
                <a:xfrm>
                  <a:off x="1931982" y="2515702"/>
                  <a:ext cx="12024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6" name="Ink 45">
                  <a:extLst>
                    <a:ext uri="{FF2B5EF4-FFF2-40B4-BE49-F238E27FC236}">
                      <a16:creationId xmlns:a16="http://schemas.microsoft.com/office/drawing/2014/main" id="{0FA7A1EC-96A0-AB93-76CF-FD4C01B7DEC2}"/>
                    </a:ext>
                  </a:extLst>
                </p14:cNvPr>
                <p14:cNvContentPartPr/>
                <p14:nvPr/>
              </p14:nvContentPartPr>
              <p14:xfrm>
                <a:off x="2064462" y="2550622"/>
                <a:ext cx="84240" cy="119880"/>
              </p14:xfrm>
            </p:contentPart>
          </mc:Choice>
          <mc:Fallback>
            <p:pic>
              <p:nvPicPr>
                <p:cNvPr id="46" name="Ink 45">
                  <a:extLst>
                    <a:ext uri="{FF2B5EF4-FFF2-40B4-BE49-F238E27FC236}">
                      <a16:creationId xmlns:a16="http://schemas.microsoft.com/office/drawing/2014/main" id="{0FA7A1EC-96A0-AB93-76CF-FD4C01B7DEC2}"/>
                    </a:ext>
                  </a:extLst>
                </p:cNvPr>
                <p:cNvPicPr/>
                <p:nvPr/>
              </p:nvPicPr>
              <p:blipFill>
                <a:blip r:embed="rId75"/>
                <a:stretch>
                  <a:fillRect/>
                </a:stretch>
              </p:blipFill>
              <p:spPr>
                <a:xfrm>
                  <a:off x="2055462" y="2541982"/>
                  <a:ext cx="10188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7" name="Ink 46">
                  <a:extLst>
                    <a:ext uri="{FF2B5EF4-FFF2-40B4-BE49-F238E27FC236}">
                      <a16:creationId xmlns:a16="http://schemas.microsoft.com/office/drawing/2014/main" id="{5A5A3A63-EC69-3529-D4CE-DE1C24F989BB}"/>
                    </a:ext>
                  </a:extLst>
                </p14:cNvPr>
                <p14:cNvContentPartPr/>
                <p14:nvPr/>
              </p14:nvContentPartPr>
              <p14:xfrm>
                <a:off x="2307462" y="2445862"/>
                <a:ext cx="24480" cy="218160"/>
              </p14:xfrm>
            </p:contentPart>
          </mc:Choice>
          <mc:Fallback>
            <p:pic>
              <p:nvPicPr>
                <p:cNvPr id="47" name="Ink 46">
                  <a:extLst>
                    <a:ext uri="{FF2B5EF4-FFF2-40B4-BE49-F238E27FC236}">
                      <a16:creationId xmlns:a16="http://schemas.microsoft.com/office/drawing/2014/main" id="{5A5A3A63-EC69-3529-D4CE-DE1C24F989BB}"/>
                    </a:ext>
                  </a:extLst>
                </p:cNvPr>
                <p:cNvPicPr/>
                <p:nvPr/>
              </p:nvPicPr>
              <p:blipFill>
                <a:blip r:embed="rId77"/>
                <a:stretch>
                  <a:fillRect/>
                </a:stretch>
              </p:blipFill>
              <p:spPr>
                <a:xfrm>
                  <a:off x="2298462" y="2436862"/>
                  <a:ext cx="4212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8" name="Ink 47">
                  <a:extLst>
                    <a:ext uri="{FF2B5EF4-FFF2-40B4-BE49-F238E27FC236}">
                      <a16:creationId xmlns:a16="http://schemas.microsoft.com/office/drawing/2014/main" id="{07AD04B5-A356-71BC-A84C-48B6DF97610E}"/>
                    </a:ext>
                  </a:extLst>
                </p14:cNvPr>
                <p14:cNvContentPartPr/>
                <p14:nvPr/>
              </p14:nvContentPartPr>
              <p14:xfrm>
                <a:off x="2405382" y="2516062"/>
                <a:ext cx="31680" cy="122760"/>
              </p14:xfrm>
            </p:contentPart>
          </mc:Choice>
          <mc:Fallback>
            <p:pic>
              <p:nvPicPr>
                <p:cNvPr id="48" name="Ink 47">
                  <a:extLst>
                    <a:ext uri="{FF2B5EF4-FFF2-40B4-BE49-F238E27FC236}">
                      <a16:creationId xmlns:a16="http://schemas.microsoft.com/office/drawing/2014/main" id="{07AD04B5-A356-71BC-A84C-48B6DF97610E}"/>
                    </a:ext>
                  </a:extLst>
                </p:cNvPr>
                <p:cNvPicPr/>
                <p:nvPr/>
              </p:nvPicPr>
              <p:blipFill>
                <a:blip r:embed="rId79"/>
                <a:stretch>
                  <a:fillRect/>
                </a:stretch>
              </p:blipFill>
              <p:spPr>
                <a:xfrm>
                  <a:off x="2396742" y="2507422"/>
                  <a:ext cx="4932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9" name="Ink 48">
                  <a:extLst>
                    <a:ext uri="{FF2B5EF4-FFF2-40B4-BE49-F238E27FC236}">
                      <a16:creationId xmlns:a16="http://schemas.microsoft.com/office/drawing/2014/main" id="{A79264ED-86C9-3C84-03EE-DC3B188B48CF}"/>
                    </a:ext>
                  </a:extLst>
                </p14:cNvPr>
                <p14:cNvContentPartPr/>
                <p14:nvPr/>
              </p14:nvContentPartPr>
              <p14:xfrm>
                <a:off x="2387382" y="2534782"/>
                <a:ext cx="324000" cy="141840"/>
              </p14:xfrm>
            </p:contentPart>
          </mc:Choice>
          <mc:Fallback>
            <p:pic>
              <p:nvPicPr>
                <p:cNvPr id="49" name="Ink 48">
                  <a:extLst>
                    <a:ext uri="{FF2B5EF4-FFF2-40B4-BE49-F238E27FC236}">
                      <a16:creationId xmlns:a16="http://schemas.microsoft.com/office/drawing/2014/main" id="{A79264ED-86C9-3C84-03EE-DC3B188B48CF}"/>
                    </a:ext>
                  </a:extLst>
                </p:cNvPr>
                <p:cNvPicPr/>
                <p:nvPr/>
              </p:nvPicPr>
              <p:blipFill>
                <a:blip r:embed="rId81"/>
                <a:stretch>
                  <a:fillRect/>
                </a:stretch>
              </p:blipFill>
              <p:spPr>
                <a:xfrm>
                  <a:off x="2378382" y="2525782"/>
                  <a:ext cx="34164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2" name="Ink 51">
                  <a:extLst>
                    <a:ext uri="{FF2B5EF4-FFF2-40B4-BE49-F238E27FC236}">
                      <a16:creationId xmlns:a16="http://schemas.microsoft.com/office/drawing/2014/main" id="{33B09FED-F7AA-81A2-338A-7AFBA694DA49}"/>
                    </a:ext>
                  </a:extLst>
                </p14:cNvPr>
                <p14:cNvContentPartPr/>
                <p14:nvPr/>
              </p14:nvContentPartPr>
              <p14:xfrm>
                <a:off x="3374142" y="2261542"/>
                <a:ext cx="32760" cy="452520"/>
              </p14:xfrm>
            </p:contentPart>
          </mc:Choice>
          <mc:Fallback>
            <p:pic>
              <p:nvPicPr>
                <p:cNvPr id="52" name="Ink 51">
                  <a:extLst>
                    <a:ext uri="{FF2B5EF4-FFF2-40B4-BE49-F238E27FC236}">
                      <a16:creationId xmlns:a16="http://schemas.microsoft.com/office/drawing/2014/main" id="{33B09FED-F7AA-81A2-338A-7AFBA694DA49}"/>
                    </a:ext>
                  </a:extLst>
                </p:cNvPr>
                <p:cNvPicPr/>
                <p:nvPr/>
              </p:nvPicPr>
              <p:blipFill>
                <a:blip r:embed="rId83"/>
                <a:stretch>
                  <a:fillRect/>
                </a:stretch>
              </p:blipFill>
              <p:spPr>
                <a:xfrm>
                  <a:off x="3365142" y="2252542"/>
                  <a:ext cx="50400" cy="470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3" name="Ink 52">
                  <a:extLst>
                    <a:ext uri="{FF2B5EF4-FFF2-40B4-BE49-F238E27FC236}">
                      <a16:creationId xmlns:a16="http://schemas.microsoft.com/office/drawing/2014/main" id="{63746114-2022-21F3-A78D-FA789CD79FEA}"/>
                    </a:ext>
                  </a:extLst>
                </p14:cNvPr>
                <p14:cNvContentPartPr/>
                <p14:nvPr/>
              </p14:nvContentPartPr>
              <p14:xfrm>
                <a:off x="3559182" y="2284582"/>
                <a:ext cx="27360" cy="372960"/>
              </p14:xfrm>
            </p:contentPart>
          </mc:Choice>
          <mc:Fallback>
            <p:pic>
              <p:nvPicPr>
                <p:cNvPr id="53" name="Ink 52">
                  <a:extLst>
                    <a:ext uri="{FF2B5EF4-FFF2-40B4-BE49-F238E27FC236}">
                      <a16:creationId xmlns:a16="http://schemas.microsoft.com/office/drawing/2014/main" id="{63746114-2022-21F3-A78D-FA789CD79FEA}"/>
                    </a:ext>
                  </a:extLst>
                </p:cNvPr>
                <p:cNvPicPr/>
                <p:nvPr/>
              </p:nvPicPr>
              <p:blipFill>
                <a:blip r:embed="rId85"/>
                <a:stretch>
                  <a:fillRect/>
                </a:stretch>
              </p:blipFill>
              <p:spPr>
                <a:xfrm>
                  <a:off x="3550542" y="2275582"/>
                  <a:ext cx="4500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4" name="Ink 53">
                  <a:extLst>
                    <a:ext uri="{FF2B5EF4-FFF2-40B4-BE49-F238E27FC236}">
                      <a16:creationId xmlns:a16="http://schemas.microsoft.com/office/drawing/2014/main" id="{B556B75D-E8A3-8420-A27A-44299A8AD334}"/>
                    </a:ext>
                  </a:extLst>
                </p14:cNvPr>
                <p14:cNvContentPartPr/>
                <p14:nvPr/>
              </p14:nvContentPartPr>
              <p14:xfrm>
                <a:off x="3730902" y="2276302"/>
                <a:ext cx="60840" cy="405360"/>
              </p14:xfrm>
            </p:contentPart>
          </mc:Choice>
          <mc:Fallback>
            <p:pic>
              <p:nvPicPr>
                <p:cNvPr id="54" name="Ink 53">
                  <a:extLst>
                    <a:ext uri="{FF2B5EF4-FFF2-40B4-BE49-F238E27FC236}">
                      <a16:creationId xmlns:a16="http://schemas.microsoft.com/office/drawing/2014/main" id="{B556B75D-E8A3-8420-A27A-44299A8AD334}"/>
                    </a:ext>
                  </a:extLst>
                </p:cNvPr>
                <p:cNvPicPr/>
                <p:nvPr/>
              </p:nvPicPr>
              <p:blipFill>
                <a:blip r:embed="rId87"/>
                <a:stretch>
                  <a:fillRect/>
                </a:stretch>
              </p:blipFill>
              <p:spPr>
                <a:xfrm>
                  <a:off x="3722262" y="2267302"/>
                  <a:ext cx="7848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5" name="Ink 54">
                  <a:extLst>
                    <a:ext uri="{FF2B5EF4-FFF2-40B4-BE49-F238E27FC236}">
                      <a16:creationId xmlns:a16="http://schemas.microsoft.com/office/drawing/2014/main" id="{36FC4964-4ABF-E950-0814-0D0A5825BC60}"/>
                    </a:ext>
                  </a:extLst>
                </p14:cNvPr>
                <p14:cNvContentPartPr/>
                <p14:nvPr/>
              </p14:nvContentPartPr>
              <p14:xfrm>
                <a:off x="3970302" y="2276302"/>
                <a:ext cx="42840" cy="420840"/>
              </p14:xfrm>
            </p:contentPart>
          </mc:Choice>
          <mc:Fallback>
            <p:pic>
              <p:nvPicPr>
                <p:cNvPr id="55" name="Ink 54">
                  <a:extLst>
                    <a:ext uri="{FF2B5EF4-FFF2-40B4-BE49-F238E27FC236}">
                      <a16:creationId xmlns:a16="http://schemas.microsoft.com/office/drawing/2014/main" id="{36FC4964-4ABF-E950-0814-0D0A5825BC60}"/>
                    </a:ext>
                  </a:extLst>
                </p:cNvPr>
                <p:cNvPicPr/>
                <p:nvPr/>
              </p:nvPicPr>
              <p:blipFill>
                <a:blip r:embed="rId89"/>
                <a:stretch>
                  <a:fillRect/>
                </a:stretch>
              </p:blipFill>
              <p:spPr>
                <a:xfrm>
                  <a:off x="3961662" y="2267662"/>
                  <a:ext cx="6048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6" name="Ink 55">
                  <a:extLst>
                    <a:ext uri="{FF2B5EF4-FFF2-40B4-BE49-F238E27FC236}">
                      <a16:creationId xmlns:a16="http://schemas.microsoft.com/office/drawing/2014/main" id="{7C580E38-CCDA-6BF5-76DF-E57C534EAC17}"/>
                    </a:ext>
                  </a:extLst>
                </p14:cNvPr>
                <p14:cNvContentPartPr/>
                <p14:nvPr/>
              </p14:nvContentPartPr>
              <p14:xfrm>
                <a:off x="3169302" y="2638462"/>
                <a:ext cx="1073520" cy="73440"/>
              </p14:xfrm>
            </p:contentPart>
          </mc:Choice>
          <mc:Fallback>
            <p:pic>
              <p:nvPicPr>
                <p:cNvPr id="56" name="Ink 55">
                  <a:extLst>
                    <a:ext uri="{FF2B5EF4-FFF2-40B4-BE49-F238E27FC236}">
                      <a16:creationId xmlns:a16="http://schemas.microsoft.com/office/drawing/2014/main" id="{7C580E38-CCDA-6BF5-76DF-E57C534EAC17}"/>
                    </a:ext>
                  </a:extLst>
                </p:cNvPr>
                <p:cNvPicPr/>
                <p:nvPr/>
              </p:nvPicPr>
              <p:blipFill>
                <a:blip r:embed="rId91"/>
                <a:stretch>
                  <a:fillRect/>
                </a:stretch>
              </p:blipFill>
              <p:spPr>
                <a:xfrm>
                  <a:off x="3160662" y="2629822"/>
                  <a:ext cx="109116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7" name="Ink 56">
                  <a:extLst>
                    <a:ext uri="{FF2B5EF4-FFF2-40B4-BE49-F238E27FC236}">
                      <a16:creationId xmlns:a16="http://schemas.microsoft.com/office/drawing/2014/main" id="{75274D9F-2704-B8E8-32ED-04757949ADFE}"/>
                    </a:ext>
                  </a:extLst>
                </p14:cNvPr>
                <p14:cNvContentPartPr/>
                <p14:nvPr/>
              </p14:nvContentPartPr>
              <p14:xfrm>
                <a:off x="3209982" y="2344342"/>
                <a:ext cx="1017000" cy="43560"/>
              </p14:xfrm>
            </p:contentPart>
          </mc:Choice>
          <mc:Fallback>
            <p:pic>
              <p:nvPicPr>
                <p:cNvPr id="57" name="Ink 56">
                  <a:extLst>
                    <a:ext uri="{FF2B5EF4-FFF2-40B4-BE49-F238E27FC236}">
                      <a16:creationId xmlns:a16="http://schemas.microsoft.com/office/drawing/2014/main" id="{75274D9F-2704-B8E8-32ED-04757949ADFE}"/>
                    </a:ext>
                  </a:extLst>
                </p:cNvPr>
                <p:cNvPicPr/>
                <p:nvPr/>
              </p:nvPicPr>
              <p:blipFill>
                <a:blip r:embed="rId93"/>
                <a:stretch>
                  <a:fillRect/>
                </a:stretch>
              </p:blipFill>
              <p:spPr>
                <a:xfrm>
                  <a:off x="3200982" y="2335702"/>
                  <a:ext cx="103464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8" name="Ink 57">
                  <a:extLst>
                    <a:ext uri="{FF2B5EF4-FFF2-40B4-BE49-F238E27FC236}">
                      <a16:creationId xmlns:a16="http://schemas.microsoft.com/office/drawing/2014/main" id="{C1E1F066-73E1-4452-9EBE-99E08B7E1EE5}"/>
                    </a:ext>
                  </a:extLst>
                </p14:cNvPr>
                <p14:cNvContentPartPr/>
                <p14:nvPr/>
              </p14:nvContentPartPr>
              <p14:xfrm>
                <a:off x="3276942" y="2454862"/>
                <a:ext cx="1004400" cy="43200"/>
              </p14:xfrm>
            </p:contentPart>
          </mc:Choice>
          <mc:Fallback>
            <p:pic>
              <p:nvPicPr>
                <p:cNvPr id="58" name="Ink 57">
                  <a:extLst>
                    <a:ext uri="{FF2B5EF4-FFF2-40B4-BE49-F238E27FC236}">
                      <a16:creationId xmlns:a16="http://schemas.microsoft.com/office/drawing/2014/main" id="{C1E1F066-73E1-4452-9EBE-99E08B7E1EE5}"/>
                    </a:ext>
                  </a:extLst>
                </p:cNvPr>
                <p:cNvPicPr/>
                <p:nvPr/>
              </p:nvPicPr>
              <p:blipFill>
                <a:blip r:embed="rId95"/>
                <a:stretch>
                  <a:fillRect/>
                </a:stretch>
              </p:blipFill>
              <p:spPr>
                <a:xfrm>
                  <a:off x="3268302" y="2445862"/>
                  <a:ext cx="102204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9" name="Ink 58">
                  <a:extLst>
                    <a:ext uri="{FF2B5EF4-FFF2-40B4-BE49-F238E27FC236}">
                      <a16:creationId xmlns:a16="http://schemas.microsoft.com/office/drawing/2014/main" id="{CE30912A-80BF-722D-655E-C8EA45037AB8}"/>
                    </a:ext>
                  </a:extLst>
                </p14:cNvPr>
                <p14:cNvContentPartPr/>
                <p14:nvPr/>
              </p14:nvContentPartPr>
              <p14:xfrm>
                <a:off x="3329502" y="2579782"/>
                <a:ext cx="969480" cy="36000"/>
              </p14:xfrm>
            </p:contentPart>
          </mc:Choice>
          <mc:Fallback>
            <p:pic>
              <p:nvPicPr>
                <p:cNvPr id="59" name="Ink 58">
                  <a:extLst>
                    <a:ext uri="{FF2B5EF4-FFF2-40B4-BE49-F238E27FC236}">
                      <a16:creationId xmlns:a16="http://schemas.microsoft.com/office/drawing/2014/main" id="{CE30912A-80BF-722D-655E-C8EA45037AB8}"/>
                    </a:ext>
                  </a:extLst>
                </p:cNvPr>
                <p:cNvPicPr/>
                <p:nvPr/>
              </p:nvPicPr>
              <p:blipFill>
                <a:blip r:embed="rId97"/>
                <a:stretch>
                  <a:fillRect/>
                </a:stretch>
              </p:blipFill>
              <p:spPr>
                <a:xfrm>
                  <a:off x="3320502" y="2570782"/>
                  <a:ext cx="9871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1" name="Ink 60">
                  <a:extLst>
                    <a:ext uri="{FF2B5EF4-FFF2-40B4-BE49-F238E27FC236}">
                      <a16:creationId xmlns:a16="http://schemas.microsoft.com/office/drawing/2014/main" id="{BA03FB8D-FDF0-04D3-DCAB-5C38BE17A4B7}"/>
                    </a:ext>
                  </a:extLst>
                </p14:cNvPr>
                <p14:cNvContentPartPr/>
                <p14:nvPr/>
              </p14:nvContentPartPr>
              <p14:xfrm>
                <a:off x="516102" y="3032302"/>
                <a:ext cx="184320" cy="251640"/>
              </p14:xfrm>
            </p:contentPart>
          </mc:Choice>
          <mc:Fallback>
            <p:pic>
              <p:nvPicPr>
                <p:cNvPr id="61" name="Ink 60">
                  <a:extLst>
                    <a:ext uri="{FF2B5EF4-FFF2-40B4-BE49-F238E27FC236}">
                      <a16:creationId xmlns:a16="http://schemas.microsoft.com/office/drawing/2014/main" id="{BA03FB8D-FDF0-04D3-DCAB-5C38BE17A4B7}"/>
                    </a:ext>
                  </a:extLst>
                </p:cNvPr>
                <p:cNvPicPr/>
                <p:nvPr/>
              </p:nvPicPr>
              <p:blipFill>
                <a:blip r:embed="rId99"/>
                <a:stretch>
                  <a:fillRect/>
                </a:stretch>
              </p:blipFill>
              <p:spPr>
                <a:xfrm>
                  <a:off x="507102" y="3023662"/>
                  <a:ext cx="20196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2" name="Ink 61">
                  <a:extLst>
                    <a:ext uri="{FF2B5EF4-FFF2-40B4-BE49-F238E27FC236}">
                      <a16:creationId xmlns:a16="http://schemas.microsoft.com/office/drawing/2014/main" id="{3D7FEBD7-0B11-B2C2-9CD8-4E28BC460BCA}"/>
                    </a:ext>
                  </a:extLst>
                </p14:cNvPr>
                <p14:cNvContentPartPr/>
                <p14:nvPr/>
              </p14:nvContentPartPr>
              <p14:xfrm>
                <a:off x="686742" y="3110422"/>
                <a:ext cx="104040" cy="167040"/>
              </p14:xfrm>
            </p:contentPart>
          </mc:Choice>
          <mc:Fallback>
            <p:pic>
              <p:nvPicPr>
                <p:cNvPr id="62" name="Ink 61">
                  <a:extLst>
                    <a:ext uri="{FF2B5EF4-FFF2-40B4-BE49-F238E27FC236}">
                      <a16:creationId xmlns:a16="http://schemas.microsoft.com/office/drawing/2014/main" id="{3D7FEBD7-0B11-B2C2-9CD8-4E28BC460BCA}"/>
                    </a:ext>
                  </a:extLst>
                </p:cNvPr>
                <p:cNvPicPr/>
                <p:nvPr/>
              </p:nvPicPr>
              <p:blipFill>
                <a:blip r:embed="rId101"/>
                <a:stretch>
                  <a:fillRect/>
                </a:stretch>
              </p:blipFill>
              <p:spPr>
                <a:xfrm>
                  <a:off x="677742" y="3101422"/>
                  <a:ext cx="12168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3" name="Ink 62">
                  <a:extLst>
                    <a:ext uri="{FF2B5EF4-FFF2-40B4-BE49-F238E27FC236}">
                      <a16:creationId xmlns:a16="http://schemas.microsoft.com/office/drawing/2014/main" id="{74D58A29-B096-8BFE-2890-11A1C5FBD149}"/>
                    </a:ext>
                  </a:extLst>
                </p14:cNvPr>
                <p14:cNvContentPartPr/>
                <p14:nvPr/>
              </p14:nvContentPartPr>
              <p14:xfrm>
                <a:off x="828222" y="3085942"/>
                <a:ext cx="129600" cy="145800"/>
              </p14:xfrm>
            </p:contentPart>
          </mc:Choice>
          <mc:Fallback>
            <p:pic>
              <p:nvPicPr>
                <p:cNvPr id="63" name="Ink 62">
                  <a:extLst>
                    <a:ext uri="{FF2B5EF4-FFF2-40B4-BE49-F238E27FC236}">
                      <a16:creationId xmlns:a16="http://schemas.microsoft.com/office/drawing/2014/main" id="{74D58A29-B096-8BFE-2890-11A1C5FBD149}"/>
                    </a:ext>
                  </a:extLst>
                </p:cNvPr>
                <p:cNvPicPr/>
                <p:nvPr/>
              </p:nvPicPr>
              <p:blipFill>
                <a:blip r:embed="rId103"/>
                <a:stretch>
                  <a:fillRect/>
                </a:stretch>
              </p:blipFill>
              <p:spPr>
                <a:xfrm>
                  <a:off x="819582" y="3076942"/>
                  <a:ext cx="14724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4" name="Ink 63">
                  <a:extLst>
                    <a:ext uri="{FF2B5EF4-FFF2-40B4-BE49-F238E27FC236}">
                      <a16:creationId xmlns:a16="http://schemas.microsoft.com/office/drawing/2014/main" id="{211506BA-0CA5-4615-DF8F-86815A705EB0}"/>
                    </a:ext>
                  </a:extLst>
                </p14:cNvPr>
                <p14:cNvContentPartPr/>
                <p14:nvPr/>
              </p14:nvContentPartPr>
              <p14:xfrm>
                <a:off x="993462" y="3023302"/>
                <a:ext cx="99000" cy="230760"/>
              </p14:xfrm>
            </p:contentPart>
          </mc:Choice>
          <mc:Fallback>
            <p:pic>
              <p:nvPicPr>
                <p:cNvPr id="64" name="Ink 63">
                  <a:extLst>
                    <a:ext uri="{FF2B5EF4-FFF2-40B4-BE49-F238E27FC236}">
                      <a16:creationId xmlns:a16="http://schemas.microsoft.com/office/drawing/2014/main" id="{211506BA-0CA5-4615-DF8F-86815A705EB0}"/>
                    </a:ext>
                  </a:extLst>
                </p:cNvPr>
                <p:cNvPicPr/>
                <p:nvPr/>
              </p:nvPicPr>
              <p:blipFill>
                <a:blip r:embed="rId105"/>
                <a:stretch>
                  <a:fillRect/>
                </a:stretch>
              </p:blipFill>
              <p:spPr>
                <a:xfrm>
                  <a:off x="984462" y="3014662"/>
                  <a:ext cx="11664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5" name="Ink 64">
                  <a:extLst>
                    <a:ext uri="{FF2B5EF4-FFF2-40B4-BE49-F238E27FC236}">
                      <a16:creationId xmlns:a16="http://schemas.microsoft.com/office/drawing/2014/main" id="{6ECE7F98-D601-09C5-69B4-08F6D6763D3D}"/>
                    </a:ext>
                  </a:extLst>
                </p14:cNvPr>
                <p14:cNvContentPartPr/>
                <p14:nvPr/>
              </p14:nvContentPartPr>
              <p14:xfrm>
                <a:off x="1209822" y="3011422"/>
                <a:ext cx="248040" cy="291240"/>
              </p14:xfrm>
            </p:contentPart>
          </mc:Choice>
          <mc:Fallback>
            <p:pic>
              <p:nvPicPr>
                <p:cNvPr id="65" name="Ink 64">
                  <a:extLst>
                    <a:ext uri="{FF2B5EF4-FFF2-40B4-BE49-F238E27FC236}">
                      <a16:creationId xmlns:a16="http://schemas.microsoft.com/office/drawing/2014/main" id="{6ECE7F98-D601-09C5-69B4-08F6D6763D3D}"/>
                    </a:ext>
                  </a:extLst>
                </p:cNvPr>
                <p:cNvPicPr/>
                <p:nvPr/>
              </p:nvPicPr>
              <p:blipFill>
                <a:blip r:embed="rId107"/>
                <a:stretch>
                  <a:fillRect/>
                </a:stretch>
              </p:blipFill>
              <p:spPr>
                <a:xfrm>
                  <a:off x="1200822" y="3002422"/>
                  <a:ext cx="26568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6" name="Ink 65">
                  <a:extLst>
                    <a:ext uri="{FF2B5EF4-FFF2-40B4-BE49-F238E27FC236}">
                      <a16:creationId xmlns:a16="http://schemas.microsoft.com/office/drawing/2014/main" id="{C12F393D-BF26-F6A6-966C-66051576D6A6}"/>
                    </a:ext>
                  </a:extLst>
                </p14:cNvPr>
                <p14:cNvContentPartPr/>
                <p14:nvPr/>
              </p14:nvContentPartPr>
              <p14:xfrm>
                <a:off x="1570902" y="3098182"/>
                <a:ext cx="36000" cy="120240"/>
              </p14:xfrm>
            </p:contentPart>
          </mc:Choice>
          <mc:Fallback>
            <p:pic>
              <p:nvPicPr>
                <p:cNvPr id="66" name="Ink 65">
                  <a:extLst>
                    <a:ext uri="{FF2B5EF4-FFF2-40B4-BE49-F238E27FC236}">
                      <a16:creationId xmlns:a16="http://schemas.microsoft.com/office/drawing/2014/main" id="{C12F393D-BF26-F6A6-966C-66051576D6A6}"/>
                    </a:ext>
                  </a:extLst>
                </p:cNvPr>
                <p:cNvPicPr/>
                <p:nvPr/>
              </p:nvPicPr>
              <p:blipFill>
                <a:blip r:embed="rId109"/>
                <a:stretch>
                  <a:fillRect/>
                </a:stretch>
              </p:blipFill>
              <p:spPr>
                <a:xfrm>
                  <a:off x="1561902" y="3089182"/>
                  <a:ext cx="5364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7" name="Ink 66">
                  <a:extLst>
                    <a:ext uri="{FF2B5EF4-FFF2-40B4-BE49-F238E27FC236}">
                      <a16:creationId xmlns:a16="http://schemas.microsoft.com/office/drawing/2014/main" id="{86A793CE-09BF-5202-40B0-F82B01727C4B}"/>
                    </a:ext>
                  </a:extLst>
                </p14:cNvPr>
                <p14:cNvContentPartPr/>
                <p14:nvPr/>
              </p14:nvContentPartPr>
              <p14:xfrm>
                <a:off x="1638942" y="2929702"/>
                <a:ext cx="82440" cy="233280"/>
              </p14:xfrm>
            </p:contentPart>
          </mc:Choice>
          <mc:Fallback>
            <p:pic>
              <p:nvPicPr>
                <p:cNvPr id="67" name="Ink 66">
                  <a:extLst>
                    <a:ext uri="{FF2B5EF4-FFF2-40B4-BE49-F238E27FC236}">
                      <a16:creationId xmlns:a16="http://schemas.microsoft.com/office/drawing/2014/main" id="{86A793CE-09BF-5202-40B0-F82B01727C4B}"/>
                    </a:ext>
                  </a:extLst>
                </p:cNvPr>
                <p:cNvPicPr/>
                <p:nvPr/>
              </p:nvPicPr>
              <p:blipFill>
                <a:blip r:embed="rId111"/>
                <a:stretch>
                  <a:fillRect/>
                </a:stretch>
              </p:blipFill>
              <p:spPr>
                <a:xfrm>
                  <a:off x="1630302" y="2920702"/>
                  <a:ext cx="10008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8" name="Ink 67">
                  <a:extLst>
                    <a:ext uri="{FF2B5EF4-FFF2-40B4-BE49-F238E27FC236}">
                      <a16:creationId xmlns:a16="http://schemas.microsoft.com/office/drawing/2014/main" id="{7924A5FD-6F92-F2FD-68B6-B5839EFE91F5}"/>
                    </a:ext>
                  </a:extLst>
                </p14:cNvPr>
                <p14:cNvContentPartPr/>
                <p14:nvPr/>
              </p14:nvContentPartPr>
              <p14:xfrm>
                <a:off x="1646862" y="3048862"/>
                <a:ext cx="256320" cy="110880"/>
              </p14:xfrm>
            </p:contentPart>
          </mc:Choice>
          <mc:Fallback>
            <p:pic>
              <p:nvPicPr>
                <p:cNvPr id="68" name="Ink 67">
                  <a:extLst>
                    <a:ext uri="{FF2B5EF4-FFF2-40B4-BE49-F238E27FC236}">
                      <a16:creationId xmlns:a16="http://schemas.microsoft.com/office/drawing/2014/main" id="{7924A5FD-6F92-F2FD-68B6-B5839EFE91F5}"/>
                    </a:ext>
                  </a:extLst>
                </p:cNvPr>
                <p:cNvPicPr/>
                <p:nvPr/>
              </p:nvPicPr>
              <p:blipFill>
                <a:blip r:embed="rId113"/>
                <a:stretch>
                  <a:fillRect/>
                </a:stretch>
              </p:blipFill>
              <p:spPr>
                <a:xfrm>
                  <a:off x="1638222" y="3040222"/>
                  <a:ext cx="27396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9" name="Ink 68">
                  <a:extLst>
                    <a:ext uri="{FF2B5EF4-FFF2-40B4-BE49-F238E27FC236}">
                      <a16:creationId xmlns:a16="http://schemas.microsoft.com/office/drawing/2014/main" id="{9DA72F53-EDCF-6FCD-7EDE-6D8BEDDBF6E9}"/>
                    </a:ext>
                  </a:extLst>
                </p14:cNvPr>
                <p14:cNvContentPartPr/>
                <p14:nvPr/>
              </p14:nvContentPartPr>
              <p14:xfrm>
                <a:off x="1983462" y="2962822"/>
                <a:ext cx="175680" cy="199080"/>
              </p14:xfrm>
            </p:contentPart>
          </mc:Choice>
          <mc:Fallback>
            <p:pic>
              <p:nvPicPr>
                <p:cNvPr id="69" name="Ink 68">
                  <a:extLst>
                    <a:ext uri="{FF2B5EF4-FFF2-40B4-BE49-F238E27FC236}">
                      <a16:creationId xmlns:a16="http://schemas.microsoft.com/office/drawing/2014/main" id="{9DA72F53-EDCF-6FCD-7EDE-6D8BEDDBF6E9}"/>
                    </a:ext>
                  </a:extLst>
                </p:cNvPr>
                <p:cNvPicPr/>
                <p:nvPr/>
              </p:nvPicPr>
              <p:blipFill>
                <a:blip r:embed="rId115"/>
                <a:stretch>
                  <a:fillRect/>
                </a:stretch>
              </p:blipFill>
              <p:spPr>
                <a:xfrm>
                  <a:off x="1974822" y="2954182"/>
                  <a:ext cx="19332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0" name="Ink 69">
                  <a:extLst>
                    <a:ext uri="{FF2B5EF4-FFF2-40B4-BE49-F238E27FC236}">
                      <a16:creationId xmlns:a16="http://schemas.microsoft.com/office/drawing/2014/main" id="{4B4EBF2E-BCF7-8048-147B-6DC689831B43}"/>
                    </a:ext>
                  </a:extLst>
                </p14:cNvPr>
                <p14:cNvContentPartPr/>
                <p14:nvPr/>
              </p14:nvContentPartPr>
              <p14:xfrm>
                <a:off x="572262" y="3489862"/>
                <a:ext cx="35640" cy="150840"/>
              </p14:xfrm>
            </p:contentPart>
          </mc:Choice>
          <mc:Fallback>
            <p:pic>
              <p:nvPicPr>
                <p:cNvPr id="70" name="Ink 69">
                  <a:extLst>
                    <a:ext uri="{FF2B5EF4-FFF2-40B4-BE49-F238E27FC236}">
                      <a16:creationId xmlns:a16="http://schemas.microsoft.com/office/drawing/2014/main" id="{4B4EBF2E-BCF7-8048-147B-6DC689831B43}"/>
                    </a:ext>
                  </a:extLst>
                </p:cNvPr>
                <p:cNvPicPr/>
                <p:nvPr/>
              </p:nvPicPr>
              <p:blipFill>
                <a:blip r:embed="rId117"/>
                <a:stretch>
                  <a:fillRect/>
                </a:stretch>
              </p:blipFill>
              <p:spPr>
                <a:xfrm>
                  <a:off x="563262" y="3481222"/>
                  <a:ext cx="5328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1" name="Ink 70">
                  <a:extLst>
                    <a:ext uri="{FF2B5EF4-FFF2-40B4-BE49-F238E27FC236}">
                      <a16:creationId xmlns:a16="http://schemas.microsoft.com/office/drawing/2014/main" id="{F7F12EE3-644E-E9B7-320D-B85AB3816BAA}"/>
                    </a:ext>
                  </a:extLst>
                </p14:cNvPr>
                <p14:cNvContentPartPr/>
                <p14:nvPr/>
              </p14:nvContentPartPr>
              <p14:xfrm>
                <a:off x="549222" y="3406342"/>
                <a:ext cx="156600" cy="143280"/>
              </p14:xfrm>
            </p:contentPart>
          </mc:Choice>
          <mc:Fallback>
            <p:pic>
              <p:nvPicPr>
                <p:cNvPr id="71" name="Ink 70">
                  <a:extLst>
                    <a:ext uri="{FF2B5EF4-FFF2-40B4-BE49-F238E27FC236}">
                      <a16:creationId xmlns:a16="http://schemas.microsoft.com/office/drawing/2014/main" id="{F7F12EE3-644E-E9B7-320D-B85AB3816BAA}"/>
                    </a:ext>
                  </a:extLst>
                </p:cNvPr>
                <p:cNvPicPr/>
                <p:nvPr/>
              </p:nvPicPr>
              <p:blipFill>
                <a:blip r:embed="rId119"/>
                <a:stretch>
                  <a:fillRect/>
                </a:stretch>
              </p:blipFill>
              <p:spPr>
                <a:xfrm>
                  <a:off x="540222" y="3397342"/>
                  <a:ext cx="17424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2" name="Ink 71">
                  <a:extLst>
                    <a:ext uri="{FF2B5EF4-FFF2-40B4-BE49-F238E27FC236}">
                      <a16:creationId xmlns:a16="http://schemas.microsoft.com/office/drawing/2014/main" id="{2AFA0A47-2126-F616-1B1A-EEC1A6DA346F}"/>
                    </a:ext>
                  </a:extLst>
                </p14:cNvPr>
                <p14:cNvContentPartPr/>
                <p14:nvPr/>
              </p14:nvContentPartPr>
              <p14:xfrm>
                <a:off x="699342" y="3539182"/>
                <a:ext cx="155880" cy="95400"/>
              </p14:xfrm>
            </p:contentPart>
          </mc:Choice>
          <mc:Fallback>
            <p:pic>
              <p:nvPicPr>
                <p:cNvPr id="72" name="Ink 71">
                  <a:extLst>
                    <a:ext uri="{FF2B5EF4-FFF2-40B4-BE49-F238E27FC236}">
                      <a16:creationId xmlns:a16="http://schemas.microsoft.com/office/drawing/2014/main" id="{2AFA0A47-2126-F616-1B1A-EEC1A6DA346F}"/>
                    </a:ext>
                  </a:extLst>
                </p:cNvPr>
                <p:cNvPicPr/>
                <p:nvPr/>
              </p:nvPicPr>
              <p:blipFill>
                <a:blip r:embed="rId121"/>
                <a:stretch>
                  <a:fillRect/>
                </a:stretch>
              </p:blipFill>
              <p:spPr>
                <a:xfrm>
                  <a:off x="690342" y="3530542"/>
                  <a:ext cx="17352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3" name="Ink 72">
                  <a:extLst>
                    <a:ext uri="{FF2B5EF4-FFF2-40B4-BE49-F238E27FC236}">
                      <a16:creationId xmlns:a16="http://schemas.microsoft.com/office/drawing/2014/main" id="{0E209AC0-398B-F881-02A9-C545833C4809}"/>
                    </a:ext>
                  </a:extLst>
                </p14:cNvPr>
                <p14:cNvContentPartPr/>
                <p14:nvPr/>
              </p14:nvContentPartPr>
              <p14:xfrm>
                <a:off x="866022" y="3520102"/>
                <a:ext cx="119160" cy="112680"/>
              </p14:xfrm>
            </p:contentPart>
          </mc:Choice>
          <mc:Fallback>
            <p:pic>
              <p:nvPicPr>
                <p:cNvPr id="73" name="Ink 72">
                  <a:extLst>
                    <a:ext uri="{FF2B5EF4-FFF2-40B4-BE49-F238E27FC236}">
                      <a16:creationId xmlns:a16="http://schemas.microsoft.com/office/drawing/2014/main" id="{0E209AC0-398B-F881-02A9-C545833C4809}"/>
                    </a:ext>
                  </a:extLst>
                </p:cNvPr>
                <p:cNvPicPr/>
                <p:nvPr/>
              </p:nvPicPr>
              <p:blipFill>
                <a:blip r:embed="rId123"/>
                <a:stretch>
                  <a:fillRect/>
                </a:stretch>
              </p:blipFill>
              <p:spPr>
                <a:xfrm>
                  <a:off x="857022" y="3511462"/>
                  <a:ext cx="13680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4" name="Ink 73">
                  <a:extLst>
                    <a:ext uri="{FF2B5EF4-FFF2-40B4-BE49-F238E27FC236}">
                      <a16:creationId xmlns:a16="http://schemas.microsoft.com/office/drawing/2014/main" id="{41470C01-549C-A2E8-AF59-7E4E420CA145}"/>
                    </a:ext>
                  </a:extLst>
                </p14:cNvPr>
                <p14:cNvContentPartPr/>
                <p14:nvPr/>
              </p14:nvContentPartPr>
              <p14:xfrm>
                <a:off x="1020102" y="3511822"/>
                <a:ext cx="84600" cy="128160"/>
              </p14:xfrm>
            </p:contentPart>
          </mc:Choice>
          <mc:Fallback>
            <p:pic>
              <p:nvPicPr>
                <p:cNvPr id="74" name="Ink 73">
                  <a:extLst>
                    <a:ext uri="{FF2B5EF4-FFF2-40B4-BE49-F238E27FC236}">
                      <a16:creationId xmlns:a16="http://schemas.microsoft.com/office/drawing/2014/main" id="{41470C01-549C-A2E8-AF59-7E4E420CA145}"/>
                    </a:ext>
                  </a:extLst>
                </p:cNvPr>
                <p:cNvPicPr/>
                <p:nvPr/>
              </p:nvPicPr>
              <p:blipFill>
                <a:blip r:embed="rId125"/>
                <a:stretch>
                  <a:fillRect/>
                </a:stretch>
              </p:blipFill>
              <p:spPr>
                <a:xfrm>
                  <a:off x="1011462" y="3503182"/>
                  <a:ext cx="10224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5" name="Ink 74">
                  <a:extLst>
                    <a:ext uri="{FF2B5EF4-FFF2-40B4-BE49-F238E27FC236}">
                      <a16:creationId xmlns:a16="http://schemas.microsoft.com/office/drawing/2014/main" id="{BC6B0C34-A3CB-C330-0698-51C6A32BFBCB}"/>
                    </a:ext>
                  </a:extLst>
                </p14:cNvPr>
                <p14:cNvContentPartPr/>
                <p14:nvPr/>
              </p14:nvContentPartPr>
              <p14:xfrm>
                <a:off x="1183542" y="3467542"/>
                <a:ext cx="407520" cy="167040"/>
              </p14:xfrm>
            </p:contentPart>
          </mc:Choice>
          <mc:Fallback>
            <p:pic>
              <p:nvPicPr>
                <p:cNvPr id="75" name="Ink 74">
                  <a:extLst>
                    <a:ext uri="{FF2B5EF4-FFF2-40B4-BE49-F238E27FC236}">
                      <a16:creationId xmlns:a16="http://schemas.microsoft.com/office/drawing/2014/main" id="{BC6B0C34-A3CB-C330-0698-51C6A32BFBCB}"/>
                    </a:ext>
                  </a:extLst>
                </p:cNvPr>
                <p:cNvPicPr/>
                <p:nvPr/>
              </p:nvPicPr>
              <p:blipFill>
                <a:blip r:embed="rId127"/>
                <a:stretch>
                  <a:fillRect/>
                </a:stretch>
              </p:blipFill>
              <p:spPr>
                <a:xfrm>
                  <a:off x="1174902" y="3458902"/>
                  <a:ext cx="42516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8" name="Ink 77">
                  <a:extLst>
                    <a:ext uri="{FF2B5EF4-FFF2-40B4-BE49-F238E27FC236}">
                      <a16:creationId xmlns:a16="http://schemas.microsoft.com/office/drawing/2014/main" id="{BE917163-3DBB-89CF-40C9-C69D56BBD0CC}"/>
                    </a:ext>
                  </a:extLst>
                </p14:cNvPr>
                <p14:cNvContentPartPr/>
                <p14:nvPr/>
              </p14:nvContentPartPr>
              <p14:xfrm>
                <a:off x="508182" y="3798742"/>
                <a:ext cx="488520" cy="275400"/>
              </p14:xfrm>
            </p:contentPart>
          </mc:Choice>
          <mc:Fallback>
            <p:pic>
              <p:nvPicPr>
                <p:cNvPr id="78" name="Ink 77">
                  <a:extLst>
                    <a:ext uri="{FF2B5EF4-FFF2-40B4-BE49-F238E27FC236}">
                      <a16:creationId xmlns:a16="http://schemas.microsoft.com/office/drawing/2014/main" id="{BE917163-3DBB-89CF-40C9-C69D56BBD0CC}"/>
                    </a:ext>
                  </a:extLst>
                </p:cNvPr>
                <p:cNvPicPr/>
                <p:nvPr/>
              </p:nvPicPr>
              <p:blipFill>
                <a:blip r:embed="rId129"/>
                <a:stretch>
                  <a:fillRect/>
                </a:stretch>
              </p:blipFill>
              <p:spPr>
                <a:xfrm>
                  <a:off x="499182" y="3790102"/>
                  <a:ext cx="50616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9" name="Ink 78">
                  <a:extLst>
                    <a:ext uri="{FF2B5EF4-FFF2-40B4-BE49-F238E27FC236}">
                      <a16:creationId xmlns:a16="http://schemas.microsoft.com/office/drawing/2014/main" id="{D3FD8845-F94A-5EB8-8527-F911C2382D63}"/>
                    </a:ext>
                  </a:extLst>
                </p14:cNvPr>
                <p14:cNvContentPartPr/>
                <p14:nvPr/>
              </p14:nvContentPartPr>
              <p14:xfrm>
                <a:off x="971142" y="3798382"/>
                <a:ext cx="35280" cy="6840"/>
              </p14:xfrm>
            </p:contentPart>
          </mc:Choice>
          <mc:Fallback>
            <p:pic>
              <p:nvPicPr>
                <p:cNvPr id="79" name="Ink 78">
                  <a:extLst>
                    <a:ext uri="{FF2B5EF4-FFF2-40B4-BE49-F238E27FC236}">
                      <a16:creationId xmlns:a16="http://schemas.microsoft.com/office/drawing/2014/main" id="{D3FD8845-F94A-5EB8-8527-F911C2382D63}"/>
                    </a:ext>
                  </a:extLst>
                </p:cNvPr>
                <p:cNvPicPr/>
                <p:nvPr/>
              </p:nvPicPr>
              <p:blipFill>
                <a:blip r:embed="rId131"/>
                <a:stretch>
                  <a:fillRect/>
                </a:stretch>
              </p:blipFill>
              <p:spPr>
                <a:xfrm>
                  <a:off x="962502" y="3789382"/>
                  <a:ext cx="5292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0" name="Ink 79">
                  <a:extLst>
                    <a:ext uri="{FF2B5EF4-FFF2-40B4-BE49-F238E27FC236}">
                      <a16:creationId xmlns:a16="http://schemas.microsoft.com/office/drawing/2014/main" id="{883014D8-7CD2-C14B-382E-3552ABD7C33D}"/>
                    </a:ext>
                  </a:extLst>
                </p14:cNvPr>
                <p14:cNvContentPartPr/>
                <p14:nvPr/>
              </p14:nvContentPartPr>
              <p14:xfrm>
                <a:off x="1049262" y="3782182"/>
                <a:ext cx="81720" cy="237600"/>
              </p14:xfrm>
            </p:contentPart>
          </mc:Choice>
          <mc:Fallback>
            <p:pic>
              <p:nvPicPr>
                <p:cNvPr id="80" name="Ink 79">
                  <a:extLst>
                    <a:ext uri="{FF2B5EF4-FFF2-40B4-BE49-F238E27FC236}">
                      <a16:creationId xmlns:a16="http://schemas.microsoft.com/office/drawing/2014/main" id="{883014D8-7CD2-C14B-382E-3552ABD7C33D}"/>
                    </a:ext>
                  </a:extLst>
                </p:cNvPr>
                <p:cNvPicPr/>
                <p:nvPr/>
              </p:nvPicPr>
              <p:blipFill>
                <a:blip r:embed="rId133"/>
                <a:stretch>
                  <a:fillRect/>
                </a:stretch>
              </p:blipFill>
              <p:spPr>
                <a:xfrm>
                  <a:off x="1040622" y="3773182"/>
                  <a:ext cx="9936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2" name="Ink 81">
                  <a:extLst>
                    <a:ext uri="{FF2B5EF4-FFF2-40B4-BE49-F238E27FC236}">
                      <a16:creationId xmlns:a16="http://schemas.microsoft.com/office/drawing/2014/main" id="{E9011B01-F733-E9B6-A641-748A7BB91C5B}"/>
                    </a:ext>
                  </a:extLst>
                </p14:cNvPr>
                <p14:cNvContentPartPr/>
                <p14:nvPr/>
              </p14:nvContentPartPr>
              <p14:xfrm>
                <a:off x="501342" y="4221742"/>
                <a:ext cx="313560" cy="252720"/>
              </p14:xfrm>
            </p:contentPart>
          </mc:Choice>
          <mc:Fallback>
            <p:pic>
              <p:nvPicPr>
                <p:cNvPr id="82" name="Ink 81">
                  <a:extLst>
                    <a:ext uri="{FF2B5EF4-FFF2-40B4-BE49-F238E27FC236}">
                      <a16:creationId xmlns:a16="http://schemas.microsoft.com/office/drawing/2014/main" id="{E9011B01-F733-E9B6-A641-748A7BB91C5B}"/>
                    </a:ext>
                  </a:extLst>
                </p:cNvPr>
                <p:cNvPicPr/>
                <p:nvPr/>
              </p:nvPicPr>
              <p:blipFill>
                <a:blip r:embed="rId135"/>
                <a:stretch>
                  <a:fillRect/>
                </a:stretch>
              </p:blipFill>
              <p:spPr>
                <a:xfrm>
                  <a:off x="492702" y="4212742"/>
                  <a:ext cx="33120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3" name="Ink 82">
                  <a:extLst>
                    <a:ext uri="{FF2B5EF4-FFF2-40B4-BE49-F238E27FC236}">
                      <a16:creationId xmlns:a16="http://schemas.microsoft.com/office/drawing/2014/main" id="{5CAD660B-584F-D49D-D550-D3C0DD54BDB1}"/>
                    </a:ext>
                  </a:extLst>
                </p14:cNvPr>
                <p14:cNvContentPartPr/>
                <p14:nvPr/>
              </p14:nvContentPartPr>
              <p14:xfrm>
                <a:off x="791142" y="4233622"/>
                <a:ext cx="670320" cy="174240"/>
              </p14:xfrm>
            </p:contentPart>
          </mc:Choice>
          <mc:Fallback>
            <p:pic>
              <p:nvPicPr>
                <p:cNvPr id="83" name="Ink 82">
                  <a:extLst>
                    <a:ext uri="{FF2B5EF4-FFF2-40B4-BE49-F238E27FC236}">
                      <a16:creationId xmlns:a16="http://schemas.microsoft.com/office/drawing/2014/main" id="{5CAD660B-584F-D49D-D550-D3C0DD54BDB1}"/>
                    </a:ext>
                  </a:extLst>
                </p:cNvPr>
                <p:cNvPicPr/>
                <p:nvPr/>
              </p:nvPicPr>
              <p:blipFill>
                <a:blip r:embed="rId137"/>
                <a:stretch>
                  <a:fillRect/>
                </a:stretch>
              </p:blipFill>
              <p:spPr>
                <a:xfrm>
                  <a:off x="782142" y="4224622"/>
                  <a:ext cx="68796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5" name="Ink 84">
                  <a:extLst>
                    <a:ext uri="{FF2B5EF4-FFF2-40B4-BE49-F238E27FC236}">
                      <a16:creationId xmlns:a16="http://schemas.microsoft.com/office/drawing/2014/main" id="{538CFE5E-CF11-1B0D-45CD-0E95B096FB14}"/>
                    </a:ext>
                  </a:extLst>
                </p14:cNvPr>
                <p14:cNvContentPartPr/>
                <p14:nvPr/>
              </p14:nvContentPartPr>
              <p14:xfrm>
                <a:off x="2977422" y="2958862"/>
                <a:ext cx="378000" cy="257040"/>
              </p14:xfrm>
            </p:contentPart>
          </mc:Choice>
          <mc:Fallback>
            <p:pic>
              <p:nvPicPr>
                <p:cNvPr id="85" name="Ink 84">
                  <a:extLst>
                    <a:ext uri="{FF2B5EF4-FFF2-40B4-BE49-F238E27FC236}">
                      <a16:creationId xmlns:a16="http://schemas.microsoft.com/office/drawing/2014/main" id="{538CFE5E-CF11-1B0D-45CD-0E95B096FB14}"/>
                    </a:ext>
                  </a:extLst>
                </p:cNvPr>
                <p:cNvPicPr/>
                <p:nvPr/>
              </p:nvPicPr>
              <p:blipFill>
                <a:blip r:embed="rId139"/>
                <a:stretch>
                  <a:fillRect/>
                </a:stretch>
              </p:blipFill>
              <p:spPr>
                <a:xfrm>
                  <a:off x="2968782" y="2949862"/>
                  <a:ext cx="39564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6" name="Ink 85">
                  <a:extLst>
                    <a:ext uri="{FF2B5EF4-FFF2-40B4-BE49-F238E27FC236}">
                      <a16:creationId xmlns:a16="http://schemas.microsoft.com/office/drawing/2014/main" id="{9CD81950-7F90-68B5-5A36-0D800B3F81E6}"/>
                    </a:ext>
                  </a:extLst>
                </p14:cNvPr>
                <p14:cNvContentPartPr/>
                <p14:nvPr/>
              </p14:nvContentPartPr>
              <p14:xfrm>
                <a:off x="3203142" y="3156862"/>
                <a:ext cx="271440" cy="137520"/>
              </p14:xfrm>
            </p:contentPart>
          </mc:Choice>
          <mc:Fallback>
            <p:pic>
              <p:nvPicPr>
                <p:cNvPr id="86" name="Ink 85">
                  <a:extLst>
                    <a:ext uri="{FF2B5EF4-FFF2-40B4-BE49-F238E27FC236}">
                      <a16:creationId xmlns:a16="http://schemas.microsoft.com/office/drawing/2014/main" id="{9CD81950-7F90-68B5-5A36-0D800B3F81E6}"/>
                    </a:ext>
                  </a:extLst>
                </p:cNvPr>
                <p:cNvPicPr/>
                <p:nvPr/>
              </p:nvPicPr>
              <p:blipFill>
                <a:blip r:embed="rId141"/>
                <a:stretch>
                  <a:fillRect/>
                </a:stretch>
              </p:blipFill>
              <p:spPr>
                <a:xfrm>
                  <a:off x="3194502" y="3148222"/>
                  <a:ext cx="28908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7" name="Ink 86">
                  <a:extLst>
                    <a:ext uri="{FF2B5EF4-FFF2-40B4-BE49-F238E27FC236}">
                      <a16:creationId xmlns:a16="http://schemas.microsoft.com/office/drawing/2014/main" id="{B44421D2-736D-E80B-B68A-CFB1F4E8DEB8}"/>
                    </a:ext>
                  </a:extLst>
                </p14:cNvPr>
                <p14:cNvContentPartPr/>
                <p14:nvPr/>
              </p14:nvContentPartPr>
              <p14:xfrm>
                <a:off x="2996142" y="3302662"/>
                <a:ext cx="226080" cy="227160"/>
              </p14:xfrm>
            </p:contentPart>
          </mc:Choice>
          <mc:Fallback>
            <p:pic>
              <p:nvPicPr>
                <p:cNvPr id="87" name="Ink 86">
                  <a:extLst>
                    <a:ext uri="{FF2B5EF4-FFF2-40B4-BE49-F238E27FC236}">
                      <a16:creationId xmlns:a16="http://schemas.microsoft.com/office/drawing/2014/main" id="{B44421D2-736D-E80B-B68A-CFB1F4E8DEB8}"/>
                    </a:ext>
                  </a:extLst>
                </p:cNvPr>
                <p:cNvPicPr/>
                <p:nvPr/>
              </p:nvPicPr>
              <p:blipFill>
                <a:blip r:embed="rId143"/>
                <a:stretch>
                  <a:fillRect/>
                </a:stretch>
              </p:blipFill>
              <p:spPr>
                <a:xfrm>
                  <a:off x="2987142" y="3293662"/>
                  <a:ext cx="24372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8" name="Ink 87">
                  <a:extLst>
                    <a:ext uri="{FF2B5EF4-FFF2-40B4-BE49-F238E27FC236}">
                      <a16:creationId xmlns:a16="http://schemas.microsoft.com/office/drawing/2014/main" id="{C155C4C1-45AC-D1F6-776C-AE22B13046EA}"/>
                    </a:ext>
                  </a:extLst>
                </p14:cNvPr>
                <p14:cNvContentPartPr/>
                <p14:nvPr/>
              </p14:nvContentPartPr>
              <p14:xfrm>
                <a:off x="3091542" y="3396262"/>
                <a:ext cx="393480" cy="138240"/>
              </p14:xfrm>
            </p:contentPart>
          </mc:Choice>
          <mc:Fallback>
            <p:pic>
              <p:nvPicPr>
                <p:cNvPr id="88" name="Ink 87">
                  <a:extLst>
                    <a:ext uri="{FF2B5EF4-FFF2-40B4-BE49-F238E27FC236}">
                      <a16:creationId xmlns:a16="http://schemas.microsoft.com/office/drawing/2014/main" id="{C155C4C1-45AC-D1F6-776C-AE22B13046EA}"/>
                    </a:ext>
                  </a:extLst>
                </p:cNvPr>
                <p:cNvPicPr/>
                <p:nvPr/>
              </p:nvPicPr>
              <p:blipFill>
                <a:blip r:embed="rId145"/>
                <a:stretch>
                  <a:fillRect/>
                </a:stretch>
              </p:blipFill>
              <p:spPr>
                <a:xfrm>
                  <a:off x="3082542" y="3387262"/>
                  <a:ext cx="4111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0" name="Ink 89">
                  <a:extLst>
                    <a:ext uri="{FF2B5EF4-FFF2-40B4-BE49-F238E27FC236}">
                      <a16:creationId xmlns:a16="http://schemas.microsoft.com/office/drawing/2014/main" id="{7D2C22F7-BA6A-E325-36F1-313C931A4157}"/>
                    </a:ext>
                  </a:extLst>
                </p14:cNvPr>
                <p14:cNvContentPartPr/>
                <p14:nvPr/>
              </p14:nvContentPartPr>
              <p14:xfrm>
                <a:off x="3212862" y="3830062"/>
                <a:ext cx="1868760" cy="1377360"/>
              </p14:xfrm>
            </p:contentPart>
          </mc:Choice>
          <mc:Fallback>
            <p:pic>
              <p:nvPicPr>
                <p:cNvPr id="90" name="Ink 89">
                  <a:extLst>
                    <a:ext uri="{FF2B5EF4-FFF2-40B4-BE49-F238E27FC236}">
                      <a16:creationId xmlns:a16="http://schemas.microsoft.com/office/drawing/2014/main" id="{7D2C22F7-BA6A-E325-36F1-313C931A4157}"/>
                    </a:ext>
                  </a:extLst>
                </p:cNvPr>
                <p:cNvPicPr/>
                <p:nvPr/>
              </p:nvPicPr>
              <p:blipFill>
                <a:blip r:embed="rId147"/>
                <a:stretch>
                  <a:fillRect/>
                </a:stretch>
              </p:blipFill>
              <p:spPr>
                <a:xfrm>
                  <a:off x="3203862" y="3821062"/>
                  <a:ext cx="1886400" cy="13950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1" name="Ink 90">
                  <a:extLst>
                    <a:ext uri="{FF2B5EF4-FFF2-40B4-BE49-F238E27FC236}">
                      <a16:creationId xmlns:a16="http://schemas.microsoft.com/office/drawing/2014/main" id="{366FB0C2-F444-2015-E235-9A3FD3643BCA}"/>
                    </a:ext>
                  </a:extLst>
                </p14:cNvPr>
                <p14:cNvContentPartPr/>
                <p14:nvPr/>
              </p14:nvContentPartPr>
              <p14:xfrm>
                <a:off x="3333822" y="3693262"/>
                <a:ext cx="322200" cy="231480"/>
              </p14:xfrm>
            </p:contentPart>
          </mc:Choice>
          <mc:Fallback>
            <p:pic>
              <p:nvPicPr>
                <p:cNvPr id="91" name="Ink 90">
                  <a:extLst>
                    <a:ext uri="{FF2B5EF4-FFF2-40B4-BE49-F238E27FC236}">
                      <a16:creationId xmlns:a16="http://schemas.microsoft.com/office/drawing/2014/main" id="{366FB0C2-F444-2015-E235-9A3FD3643BCA}"/>
                    </a:ext>
                  </a:extLst>
                </p:cNvPr>
                <p:cNvPicPr/>
                <p:nvPr/>
              </p:nvPicPr>
              <p:blipFill>
                <a:blip r:embed="rId149"/>
                <a:stretch>
                  <a:fillRect/>
                </a:stretch>
              </p:blipFill>
              <p:spPr>
                <a:xfrm>
                  <a:off x="3324822" y="3684262"/>
                  <a:ext cx="33984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3" name="Ink 92">
                  <a:extLst>
                    <a:ext uri="{FF2B5EF4-FFF2-40B4-BE49-F238E27FC236}">
                      <a16:creationId xmlns:a16="http://schemas.microsoft.com/office/drawing/2014/main" id="{1F015CA8-F3C0-F8B1-4DA2-0D520B141EC0}"/>
                    </a:ext>
                  </a:extLst>
                </p14:cNvPr>
                <p14:cNvContentPartPr/>
                <p14:nvPr/>
              </p14:nvContentPartPr>
              <p14:xfrm>
                <a:off x="3608502" y="3644302"/>
                <a:ext cx="1239480" cy="1316160"/>
              </p14:xfrm>
            </p:contentPart>
          </mc:Choice>
          <mc:Fallback>
            <p:pic>
              <p:nvPicPr>
                <p:cNvPr id="93" name="Ink 92">
                  <a:extLst>
                    <a:ext uri="{FF2B5EF4-FFF2-40B4-BE49-F238E27FC236}">
                      <a16:creationId xmlns:a16="http://schemas.microsoft.com/office/drawing/2014/main" id="{1F015CA8-F3C0-F8B1-4DA2-0D520B141EC0}"/>
                    </a:ext>
                  </a:extLst>
                </p:cNvPr>
                <p:cNvPicPr/>
                <p:nvPr/>
              </p:nvPicPr>
              <p:blipFill>
                <a:blip r:embed="rId151"/>
                <a:stretch>
                  <a:fillRect/>
                </a:stretch>
              </p:blipFill>
              <p:spPr>
                <a:xfrm>
                  <a:off x="3599862" y="3635302"/>
                  <a:ext cx="1257120" cy="13338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4" name="Ink 93">
                  <a:extLst>
                    <a:ext uri="{FF2B5EF4-FFF2-40B4-BE49-F238E27FC236}">
                      <a16:creationId xmlns:a16="http://schemas.microsoft.com/office/drawing/2014/main" id="{48981EB4-7CE9-12F7-EB71-C169EE1754BD}"/>
                    </a:ext>
                  </a:extLst>
                </p14:cNvPr>
                <p14:cNvContentPartPr/>
                <p14:nvPr/>
              </p14:nvContentPartPr>
              <p14:xfrm>
                <a:off x="4657542" y="4827262"/>
                <a:ext cx="208080" cy="163800"/>
              </p14:xfrm>
            </p:contentPart>
          </mc:Choice>
          <mc:Fallback>
            <p:pic>
              <p:nvPicPr>
                <p:cNvPr id="94" name="Ink 93">
                  <a:extLst>
                    <a:ext uri="{FF2B5EF4-FFF2-40B4-BE49-F238E27FC236}">
                      <a16:creationId xmlns:a16="http://schemas.microsoft.com/office/drawing/2014/main" id="{48981EB4-7CE9-12F7-EB71-C169EE1754BD}"/>
                    </a:ext>
                  </a:extLst>
                </p:cNvPr>
                <p:cNvPicPr/>
                <p:nvPr/>
              </p:nvPicPr>
              <p:blipFill>
                <a:blip r:embed="rId153"/>
                <a:stretch>
                  <a:fillRect/>
                </a:stretch>
              </p:blipFill>
              <p:spPr>
                <a:xfrm>
                  <a:off x="4648902" y="4818622"/>
                  <a:ext cx="22572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10" name="Ink 109">
                  <a:extLst>
                    <a:ext uri="{FF2B5EF4-FFF2-40B4-BE49-F238E27FC236}">
                      <a16:creationId xmlns:a16="http://schemas.microsoft.com/office/drawing/2014/main" id="{BB435899-95A8-AAE4-92F0-99C162D433CC}"/>
                    </a:ext>
                  </a:extLst>
                </p14:cNvPr>
                <p14:cNvContentPartPr/>
                <p14:nvPr/>
              </p14:nvContentPartPr>
              <p14:xfrm>
                <a:off x="5364222" y="5091862"/>
                <a:ext cx="60840" cy="251640"/>
              </p14:xfrm>
            </p:contentPart>
          </mc:Choice>
          <mc:Fallback>
            <p:pic>
              <p:nvPicPr>
                <p:cNvPr id="110" name="Ink 109">
                  <a:extLst>
                    <a:ext uri="{FF2B5EF4-FFF2-40B4-BE49-F238E27FC236}">
                      <a16:creationId xmlns:a16="http://schemas.microsoft.com/office/drawing/2014/main" id="{BB435899-95A8-AAE4-92F0-99C162D433CC}"/>
                    </a:ext>
                  </a:extLst>
                </p:cNvPr>
                <p:cNvPicPr/>
                <p:nvPr/>
              </p:nvPicPr>
              <p:blipFill>
                <a:blip r:embed="rId155"/>
                <a:stretch>
                  <a:fillRect/>
                </a:stretch>
              </p:blipFill>
              <p:spPr>
                <a:xfrm>
                  <a:off x="5355222" y="5083222"/>
                  <a:ext cx="7848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1" name="Ink 110">
                  <a:extLst>
                    <a:ext uri="{FF2B5EF4-FFF2-40B4-BE49-F238E27FC236}">
                      <a16:creationId xmlns:a16="http://schemas.microsoft.com/office/drawing/2014/main" id="{163F6E23-EA73-1786-B2BE-21C5435CA55E}"/>
                    </a:ext>
                  </a:extLst>
                </p14:cNvPr>
                <p14:cNvContentPartPr/>
                <p14:nvPr/>
              </p14:nvContentPartPr>
              <p14:xfrm>
                <a:off x="5351262" y="5103022"/>
                <a:ext cx="189360" cy="196920"/>
              </p14:xfrm>
            </p:contentPart>
          </mc:Choice>
          <mc:Fallback>
            <p:pic>
              <p:nvPicPr>
                <p:cNvPr id="111" name="Ink 110">
                  <a:extLst>
                    <a:ext uri="{FF2B5EF4-FFF2-40B4-BE49-F238E27FC236}">
                      <a16:creationId xmlns:a16="http://schemas.microsoft.com/office/drawing/2014/main" id="{163F6E23-EA73-1786-B2BE-21C5435CA55E}"/>
                    </a:ext>
                  </a:extLst>
                </p:cNvPr>
                <p:cNvPicPr/>
                <p:nvPr/>
              </p:nvPicPr>
              <p:blipFill>
                <a:blip r:embed="rId157"/>
                <a:stretch>
                  <a:fillRect/>
                </a:stretch>
              </p:blipFill>
              <p:spPr>
                <a:xfrm>
                  <a:off x="5342622" y="5094382"/>
                  <a:ext cx="20700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2" name="Ink 111">
                  <a:extLst>
                    <a:ext uri="{FF2B5EF4-FFF2-40B4-BE49-F238E27FC236}">
                      <a16:creationId xmlns:a16="http://schemas.microsoft.com/office/drawing/2014/main" id="{869CC04C-FB39-5D68-B0BC-DD95D1587844}"/>
                    </a:ext>
                  </a:extLst>
                </p14:cNvPr>
                <p14:cNvContentPartPr/>
                <p14:nvPr/>
              </p14:nvContentPartPr>
              <p14:xfrm>
                <a:off x="5578422" y="5093302"/>
                <a:ext cx="144000" cy="216000"/>
              </p14:xfrm>
            </p:contentPart>
          </mc:Choice>
          <mc:Fallback>
            <p:pic>
              <p:nvPicPr>
                <p:cNvPr id="112" name="Ink 111">
                  <a:extLst>
                    <a:ext uri="{FF2B5EF4-FFF2-40B4-BE49-F238E27FC236}">
                      <a16:creationId xmlns:a16="http://schemas.microsoft.com/office/drawing/2014/main" id="{869CC04C-FB39-5D68-B0BC-DD95D1587844}"/>
                    </a:ext>
                  </a:extLst>
                </p:cNvPr>
                <p:cNvPicPr/>
                <p:nvPr/>
              </p:nvPicPr>
              <p:blipFill>
                <a:blip r:embed="rId159"/>
                <a:stretch>
                  <a:fillRect/>
                </a:stretch>
              </p:blipFill>
              <p:spPr>
                <a:xfrm>
                  <a:off x="5569422" y="5084302"/>
                  <a:ext cx="16164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3" name="Ink 112">
                  <a:extLst>
                    <a:ext uri="{FF2B5EF4-FFF2-40B4-BE49-F238E27FC236}">
                      <a16:creationId xmlns:a16="http://schemas.microsoft.com/office/drawing/2014/main" id="{66AD2B0D-5829-FE27-AC76-8F69F03855F5}"/>
                    </a:ext>
                  </a:extLst>
                </p14:cNvPr>
                <p14:cNvContentPartPr/>
                <p14:nvPr/>
              </p14:nvContentPartPr>
              <p14:xfrm>
                <a:off x="5627022" y="5113822"/>
                <a:ext cx="235800" cy="140040"/>
              </p14:xfrm>
            </p:contentPart>
          </mc:Choice>
          <mc:Fallback>
            <p:pic>
              <p:nvPicPr>
                <p:cNvPr id="113" name="Ink 112">
                  <a:extLst>
                    <a:ext uri="{FF2B5EF4-FFF2-40B4-BE49-F238E27FC236}">
                      <a16:creationId xmlns:a16="http://schemas.microsoft.com/office/drawing/2014/main" id="{66AD2B0D-5829-FE27-AC76-8F69F03855F5}"/>
                    </a:ext>
                  </a:extLst>
                </p:cNvPr>
                <p:cNvPicPr/>
                <p:nvPr/>
              </p:nvPicPr>
              <p:blipFill>
                <a:blip r:embed="rId161"/>
                <a:stretch>
                  <a:fillRect/>
                </a:stretch>
              </p:blipFill>
              <p:spPr>
                <a:xfrm>
                  <a:off x="5618022" y="5104822"/>
                  <a:ext cx="25344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4" name="Ink 113">
                  <a:extLst>
                    <a:ext uri="{FF2B5EF4-FFF2-40B4-BE49-F238E27FC236}">
                      <a16:creationId xmlns:a16="http://schemas.microsoft.com/office/drawing/2014/main" id="{EF09B76A-24C3-091F-3D0E-33F77747E0DA}"/>
                    </a:ext>
                  </a:extLst>
                </p14:cNvPr>
                <p14:cNvContentPartPr/>
                <p14:nvPr/>
              </p14:nvContentPartPr>
              <p14:xfrm>
                <a:off x="5799102" y="5091502"/>
                <a:ext cx="172800" cy="184680"/>
              </p14:xfrm>
            </p:contentPart>
          </mc:Choice>
          <mc:Fallback>
            <p:pic>
              <p:nvPicPr>
                <p:cNvPr id="114" name="Ink 113">
                  <a:extLst>
                    <a:ext uri="{FF2B5EF4-FFF2-40B4-BE49-F238E27FC236}">
                      <a16:creationId xmlns:a16="http://schemas.microsoft.com/office/drawing/2014/main" id="{EF09B76A-24C3-091F-3D0E-33F77747E0DA}"/>
                    </a:ext>
                  </a:extLst>
                </p:cNvPr>
                <p:cNvPicPr/>
                <p:nvPr/>
              </p:nvPicPr>
              <p:blipFill>
                <a:blip r:embed="rId163"/>
                <a:stretch>
                  <a:fillRect/>
                </a:stretch>
              </p:blipFill>
              <p:spPr>
                <a:xfrm>
                  <a:off x="5790462" y="5082862"/>
                  <a:ext cx="19044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5" name="Ink 114">
                  <a:extLst>
                    <a:ext uri="{FF2B5EF4-FFF2-40B4-BE49-F238E27FC236}">
                      <a16:creationId xmlns:a16="http://schemas.microsoft.com/office/drawing/2014/main" id="{755EE380-2270-6EDF-DFBF-A34757210A59}"/>
                    </a:ext>
                  </a:extLst>
                </p14:cNvPr>
                <p14:cNvContentPartPr/>
                <p14:nvPr/>
              </p14:nvContentPartPr>
              <p14:xfrm>
                <a:off x="6003222" y="5099782"/>
                <a:ext cx="121320" cy="178920"/>
              </p14:xfrm>
            </p:contentPart>
          </mc:Choice>
          <mc:Fallback>
            <p:pic>
              <p:nvPicPr>
                <p:cNvPr id="115" name="Ink 114">
                  <a:extLst>
                    <a:ext uri="{FF2B5EF4-FFF2-40B4-BE49-F238E27FC236}">
                      <a16:creationId xmlns:a16="http://schemas.microsoft.com/office/drawing/2014/main" id="{755EE380-2270-6EDF-DFBF-A34757210A59}"/>
                    </a:ext>
                  </a:extLst>
                </p:cNvPr>
                <p:cNvPicPr/>
                <p:nvPr/>
              </p:nvPicPr>
              <p:blipFill>
                <a:blip r:embed="rId165"/>
                <a:stretch>
                  <a:fillRect/>
                </a:stretch>
              </p:blipFill>
              <p:spPr>
                <a:xfrm>
                  <a:off x="5994582" y="5091142"/>
                  <a:ext cx="13896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6" name="Ink 115">
                  <a:extLst>
                    <a:ext uri="{FF2B5EF4-FFF2-40B4-BE49-F238E27FC236}">
                      <a16:creationId xmlns:a16="http://schemas.microsoft.com/office/drawing/2014/main" id="{782591A4-B5B3-3C4A-585F-790288A0B996}"/>
                    </a:ext>
                  </a:extLst>
                </p14:cNvPr>
                <p14:cNvContentPartPr/>
                <p14:nvPr/>
              </p14:nvContentPartPr>
              <p14:xfrm>
                <a:off x="6017982" y="5179702"/>
                <a:ext cx="99360" cy="18720"/>
              </p14:xfrm>
            </p:contentPart>
          </mc:Choice>
          <mc:Fallback>
            <p:pic>
              <p:nvPicPr>
                <p:cNvPr id="116" name="Ink 115">
                  <a:extLst>
                    <a:ext uri="{FF2B5EF4-FFF2-40B4-BE49-F238E27FC236}">
                      <a16:creationId xmlns:a16="http://schemas.microsoft.com/office/drawing/2014/main" id="{782591A4-B5B3-3C4A-585F-790288A0B996}"/>
                    </a:ext>
                  </a:extLst>
                </p:cNvPr>
                <p:cNvPicPr/>
                <p:nvPr/>
              </p:nvPicPr>
              <p:blipFill>
                <a:blip r:embed="rId167"/>
                <a:stretch>
                  <a:fillRect/>
                </a:stretch>
              </p:blipFill>
              <p:spPr>
                <a:xfrm>
                  <a:off x="6009342" y="5170702"/>
                  <a:ext cx="1170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8" name="Ink 117">
                  <a:extLst>
                    <a:ext uri="{FF2B5EF4-FFF2-40B4-BE49-F238E27FC236}">
                      <a16:creationId xmlns:a16="http://schemas.microsoft.com/office/drawing/2014/main" id="{85C07EAF-9BAD-AC36-7E62-31C011E0AC29}"/>
                    </a:ext>
                  </a:extLst>
                </p14:cNvPr>
                <p14:cNvContentPartPr/>
                <p14:nvPr/>
              </p14:nvContentPartPr>
              <p14:xfrm>
                <a:off x="5240742" y="5816182"/>
                <a:ext cx="32040" cy="126720"/>
              </p14:xfrm>
            </p:contentPart>
          </mc:Choice>
          <mc:Fallback>
            <p:pic>
              <p:nvPicPr>
                <p:cNvPr id="118" name="Ink 117">
                  <a:extLst>
                    <a:ext uri="{FF2B5EF4-FFF2-40B4-BE49-F238E27FC236}">
                      <a16:creationId xmlns:a16="http://schemas.microsoft.com/office/drawing/2014/main" id="{85C07EAF-9BAD-AC36-7E62-31C011E0AC29}"/>
                    </a:ext>
                  </a:extLst>
                </p:cNvPr>
                <p:cNvPicPr/>
                <p:nvPr/>
              </p:nvPicPr>
              <p:blipFill>
                <a:blip r:embed="rId169"/>
                <a:stretch>
                  <a:fillRect/>
                </a:stretch>
              </p:blipFill>
              <p:spPr>
                <a:xfrm>
                  <a:off x="5231742" y="5807182"/>
                  <a:ext cx="496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9" name="Ink 118">
                  <a:extLst>
                    <a:ext uri="{FF2B5EF4-FFF2-40B4-BE49-F238E27FC236}">
                      <a16:creationId xmlns:a16="http://schemas.microsoft.com/office/drawing/2014/main" id="{87AA6F5E-5BFC-295F-780F-20069401ED22}"/>
                    </a:ext>
                  </a:extLst>
                </p14:cNvPr>
                <p14:cNvContentPartPr/>
                <p14:nvPr/>
              </p14:nvContentPartPr>
              <p14:xfrm>
                <a:off x="5259102" y="5738062"/>
                <a:ext cx="176040" cy="179640"/>
              </p14:xfrm>
            </p:contentPart>
          </mc:Choice>
          <mc:Fallback>
            <p:pic>
              <p:nvPicPr>
                <p:cNvPr id="119" name="Ink 118">
                  <a:extLst>
                    <a:ext uri="{FF2B5EF4-FFF2-40B4-BE49-F238E27FC236}">
                      <a16:creationId xmlns:a16="http://schemas.microsoft.com/office/drawing/2014/main" id="{87AA6F5E-5BFC-295F-780F-20069401ED22}"/>
                    </a:ext>
                  </a:extLst>
                </p:cNvPr>
                <p:cNvPicPr/>
                <p:nvPr/>
              </p:nvPicPr>
              <p:blipFill>
                <a:blip r:embed="rId171"/>
                <a:stretch>
                  <a:fillRect/>
                </a:stretch>
              </p:blipFill>
              <p:spPr>
                <a:xfrm>
                  <a:off x="5250102" y="5729422"/>
                  <a:ext cx="19368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0" name="Ink 119">
                  <a:extLst>
                    <a:ext uri="{FF2B5EF4-FFF2-40B4-BE49-F238E27FC236}">
                      <a16:creationId xmlns:a16="http://schemas.microsoft.com/office/drawing/2014/main" id="{C9D0ABDA-B6F6-4E7C-B719-EBE36E9356AF}"/>
                    </a:ext>
                  </a:extLst>
                </p14:cNvPr>
                <p14:cNvContentPartPr/>
                <p14:nvPr/>
              </p14:nvContentPartPr>
              <p14:xfrm>
                <a:off x="5479782" y="5767942"/>
                <a:ext cx="119160" cy="170280"/>
              </p14:xfrm>
            </p:contentPart>
          </mc:Choice>
          <mc:Fallback>
            <p:pic>
              <p:nvPicPr>
                <p:cNvPr id="120" name="Ink 119">
                  <a:extLst>
                    <a:ext uri="{FF2B5EF4-FFF2-40B4-BE49-F238E27FC236}">
                      <a16:creationId xmlns:a16="http://schemas.microsoft.com/office/drawing/2014/main" id="{C9D0ABDA-B6F6-4E7C-B719-EBE36E9356AF}"/>
                    </a:ext>
                  </a:extLst>
                </p:cNvPr>
                <p:cNvPicPr/>
                <p:nvPr/>
              </p:nvPicPr>
              <p:blipFill>
                <a:blip r:embed="rId173"/>
                <a:stretch>
                  <a:fillRect/>
                </a:stretch>
              </p:blipFill>
              <p:spPr>
                <a:xfrm>
                  <a:off x="5470782" y="5758942"/>
                  <a:ext cx="13680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1" name="Ink 120">
                  <a:extLst>
                    <a:ext uri="{FF2B5EF4-FFF2-40B4-BE49-F238E27FC236}">
                      <a16:creationId xmlns:a16="http://schemas.microsoft.com/office/drawing/2014/main" id="{4D360BBA-27D3-165E-2E6A-8671C9BE22A6}"/>
                    </a:ext>
                  </a:extLst>
                </p14:cNvPr>
                <p14:cNvContentPartPr/>
                <p14:nvPr/>
              </p14:nvContentPartPr>
              <p14:xfrm>
                <a:off x="5513982" y="5763622"/>
                <a:ext cx="349200" cy="158760"/>
              </p14:xfrm>
            </p:contentPart>
          </mc:Choice>
          <mc:Fallback>
            <p:pic>
              <p:nvPicPr>
                <p:cNvPr id="121" name="Ink 120">
                  <a:extLst>
                    <a:ext uri="{FF2B5EF4-FFF2-40B4-BE49-F238E27FC236}">
                      <a16:creationId xmlns:a16="http://schemas.microsoft.com/office/drawing/2014/main" id="{4D360BBA-27D3-165E-2E6A-8671C9BE22A6}"/>
                    </a:ext>
                  </a:extLst>
                </p:cNvPr>
                <p:cNvPicPr/>
                <p:nvPr/>
              </p:nvPicPr>
              <p:blipFill>
                <a:blip r:embed="rId175"/>
                <a:stretch>
                  <a:fillRect/>
                </a:stretch>
              </p:blipFill>
              <p:spPr>
                <a:xfrm>
                  <a:off x="5504982" y="5754982"/>
                  <a:ext cx="36684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2" name="Ink 121">
                  <a:extLst>
                    <a:ext uri="{FF2B5EF4-FFF2-40B4-BE49-F238E27FC236}">
                      <a16:creationId xmlns:a16="http://schemas.microsoft.com/office/drawing/2014/main" id="{0EF2AE4B-0B0F-2E3B-0238-CD9F75734A5F}"/>
                    </a:ext>
                  </a:extLst>
                </p14:cNvPr>
                <p14:cNvContentPartPr/>
                <p14:nvPr/>
              </p14:nvContentPartPr>
              <p14:xfrm>
                <a:off x="5949942" y="5941462"/>
                <a:ext cx="14400" cy="59400"/>
              </p14:xfrm>
            </p:contentPart>
          </mc:Choice>
          <mc:Fallback>
            <p:pic>
              <p:nvPicPr>
                <p:cNvPr id="122" name="Ink 121">
                  <a:extLst>
                    <a:ext uri="{FF2B5EF4-FFF2-40B4-BE49-F238E27FC236}">
                      <a16:creationId xmlns:a16="http://schemas.microsoft.com/office/drawing/2014/main" id="{0EF2AE4B-0B0F-2E3B-0238-CD9F75734A5F}"/>
                    </a:ext>
                  </a:extLst>
                </p:cNvPr>
                <p:cNvPicPr/>
                <p:nvPr/>
              </p:nvPicPr>
              <p:blipFill>
                <a:blip r:embed="rId177"/>
                <a:stretch>
                  <a:fillRect/>
                </a:stretch>
              </p:blipFill>
              <p:spPr>
                <a:xfrm>
                  <a:off x="5941302" y="5932462"/>
                  <a:ext cx="3204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3" name="Ink 122">
                  <a:extLst>
                    <a:ext uri="{FF2B5EF4-FFF2-40B4-BE49-F238E27FC236}">
                      <a16:creationId xmlns:a16="http://schemas.microsoft.com/office/drawing/2014/main" id="{94DBBB3D-740C-6D54-3C52-4DA1F1987CAA}"/>
                    </a:ext>
                  </a:extLst>
                </p14:cNvPr>
                <p14:cNvContentPartPr/>
                <p14:nvPr/>
              </p14:nvContentPartPr>
              <p14:xfrm>
                <a:off x="6118422" y="5762182"/>
                <a:ext cx="191880" cy="231840"/>
              </p14:xfrm>
            </p:contentPart>
          </mc:Choice>
          <mc:Fallback>
            <p:pic>
              <p:nvPicPr>
                <p:cNvPr id="123" name="Ink 122">
                  <a:extLst>
                    <a:ext uri="{FF2B5EF4-FFF2-40B4-BE49-F238E27FC236}">
                      <a16:creationId xmlns:a16="http://schemas.microsoft.com/office/drawing/2014/main" id="{94DBBB3D-740C-6D54-3C52-4DA1F1987CAA}"/>
                    </a:ext>
                  </a:extLst>
                </p:cNvPr>
                <p:cNvPicPr/>
                <p:nvPr/>
              </p:nvPicPr>
              <p:blipFill>
                <a:blip r:embed="rId179"/>
                <a:stretch>
                  <a:fillRect/>
                </a:stretch>
              </p:blipFill>
              <p:spPr>
                <a:xfrm>
                  <a:off x="6109782" y="5753182"/>
                  <a:ext cx="20952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4" name="Ink 123">
                  <a:extLst>
                    <a:ext uri="{FF2B5EF4-FFF2-40B4-BE49-F238E27FC236}">
                      <a16:creationId xmlns:a16="http://schemas.microsoft.com/office/drawing/2014/main" id="{7198EC18-B516-327F-CD63-B249D217D4C6}"/>
                    </a:ext>
                  </a:extLst>
                </p14:cNvPr>
                <p14:cNvContentPartPr/>
                <p14:nvPr/>
              </p14:nvContentPartPr>
              <p14:xfrm>
                <a:off x="6370062" y="5861182"/>
                <a:ext cx="100800" cy="117360"/>
              </p14:xfrm>
            </p:contentPart>
          </mc:Choice>
          <mc:Fallback>
            <p:pic>
              <p:nvPicPr>
                <p:cNvPr id="124" name="Ink 123">
                  <a:extLst>
                    <a:ext uri="{FF2B5EF4-FFF2-40B4-BE49-F238E27FC236}">
                      <a16:creationId xmlns:a16="http://schemas.microsoft.com/office/drawing/2014/main" id="{7198EC18-B516-327F-CD63-B249D217D4C6}"/>
                    </a:ext>
                  </a:extLst>
                </p:cNvPr>
                <p:cNvPicPr/>
                <p:nvPr/>
              </p:nvPicPr>
              <p:blipFill>
                <a:blip r:embed="rId181"/>
                <a:stretch>
                  <a:fillRect/>
                </a:stretch>
              </p:blipFill>
              <p:spPr>
                <a:xfrm>
                  <a:off x="6361422" y="5852542"/>
                  <a:ext cx="11844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5" name="Ink 124">
                  <a:extLst>
                    <a:ext uri="{FF2B5EF4-FFF2-40B4-BE49-F238E27FC236}">
                      <a16:creationId xmlns:a16="http://schemas.microsoft.com/office/drawing/2014/main" id="{3B1E7417-E430-EA57-0FC2-414FF549F9C0}"/>
                    </a:ext>
                  </a:extLst>
                </p14:cNvPr>
                <p14:cNvContentPartPr/>
                <p14:nvPr/>
              </p14:nvContentPartPr>
              <p14:xfrm>
                <a:off x="6547902" y="5802862"/>
                <a:ext cx="26640" cy="175320"/>
              </p14:xfrm>
            </p:contentPart>
          </mc:Choice>
          <mc:Fallback>
            <p:pic>
              <p:nvPicPr>
                <p:cNvPr id="125" name="Ink 124">
                  <a:extLst>
                    <a:ext uri="{FF2B5EF4-FFF2-40B4-BE49-F238E27FC236}">
                      <a16:creationId xmlns:a16="http://schemas.microsoft.com/office/drawing/2014/main" id="{3B1E7417-E430-EA57-0FC2-414FF549F9C0}"/>
                    </a:ext>
                  </a:extLst>
                </p:cNvPr>
                <p:cNvPicPr/>
                <p:nvPr/>
              </p:nvPicPr>
              <p:blipFill>
                <a:blip r:embed="rId183"/>
                <a:stretch>
                  <a:fillRect/>
                </a:stretch>
              </p:blipFill>
              <p:spPr>
                <a:xfrm>
                  <a:off x="6538902" y="5793862"/>
                  <a:ext cx="4428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6" name="Ink 125">
                  <a:extLst>
                    <a:ext uri="{FF2B5EF4-FFF2-40B4-BE49-F238E27FC236}">
                      <a16:creationId xmlns:a16="http://schemas.microsoft.com/office/drawing/2014/main" id="{9F6BCC36-4703-62AC-3CD2-E8A5CF1B4511}"/>
                    </a:ext>
                  </a:extLst>
                </p14:cNvPr>
                <p14:cNvContentPartPr/>
                <p14:nvPr/>
              </p14:nvContentPartPr>
              <p14:xfrm>
                <a:off x="6621702" y="5823742"/>
                <a:ext cx="37440" cy="171720"/>
              </p14:xfrm>
            </p:contentPart>
          </mc:Choice>
          <mc:Fallback>
            <p:pic>
              <p:nvPicPr>
                <p:cNvPr id="126" name="Ink 125">
                  <a:extLst>
                    <a:ext uri="{FF2B5EF4-FFF2-40B4-BE49-F238E27FC236}">
                      <a16:creationId xmlns:a16="http://schemas.microsoft.com/office/drawing/2014/main" id="{9F6BCC36-4703-62AC-3CD2-E8A5CF1B4511}"/>
                    </a:ext>
                  </a:extLst>
                </p:cNvPr>
                <p:cNvPicPr/>
                <p:nvPr/>
              </p:nvPicPr>
              <p:blipFill>
                <a:blip r:embed="rId185"/>
                <a:stretch>
                  <a:fillRect/>
                </a:stretch>
              </p:blipFill>
              <p:spPr>
                <a:xfrm>
                  <a:off x="6612702" y="5815102"/>
                  <a:ext cx="5508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7" name="Ink 126">
                  <a:extLst>
                    <a:ext uri="{FF2B5EF4-FFF2-40B4-BE49-F238E27FC236}">
                      <a16:creationId xmlns:a16="http://schemas.microsoft.com/office/drawing/2014/main" id="{3BE08A5F-D838-B535-1C9C-9DC522E32D93}"/>
                    </a:ext>
                  </a:extLst>
                </p14:cNvPr>
                <p14:cNvContentPartPr/>
                <p14:nvPr/>
              </p14:nvContentPartPr>
              <p14:xfrm>
                <a:off x="6619182" y="5792422"/>
                <a:ext cx="162360" cy="203400"/>
              </p14:xfrm>
            </p:contentPart>
          </mc:Choice>
          <mc:Fallback>
            <p:pic>
              <p:nvPicPr>
                <p:cNvPr id="127" name="Ink 126">
                  <a:extLst>
                    <a:ext uri="{FF2B5EF4-FFF2-40B4-BE49-F238E27FC236}">
                      <a16:creationId xmlns:a16="http://schemas.microsoft.com/office/drawing/2014/main" id="{3BE08A5F-D838-B535-1C9C-9DC522E32D93}"/>
                    </a:ext>
                  </a:extLst>
                </p:cNvPr>
                <p:cNvPicPr/>
                <p:nvPr/>
              </p:nvPicPr>
              <p:blipFill>
                <a:blip r:embed="rId187"/>
                <a:stretch>
                  <a:fillRect/>
                </a:stretch>
              </p:blipFill>
              <p:spPr>
                <a:xfrm>
                  <a:off x="6610182" y="5783782"/>
                  <a:ext cx="18000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8" name="Ink 127">
                  <a:extLst>
                    <a:ext uri="{FF2B5EF4-FFF2-40B4-BE49-F238E27FC236}">
                      <a16:creationId xmlns:a16="http://schemas.microsoft.com/office/drawing/2014/main" id="{8BB784EF-1CC1-2C09-D078-14818BDB21C0}"/>
                    </a:ext>
                  </a:extLst>
                </p14:cNvPr>
                <p14:cNvContentPartPr/>
                <p14:nvPr/>
              </p14:nvContentPartPr>
              <p14:xfrm>
                <a:off x="6853542" y="5861182"/>
                <a:ext cx="78480" cy="124560"/>
              </p14:xfrm>
            </p:contentPart>
          </mc:Choice>
          <mc:Fallback>
            <p:pic>
              <p:nvPicPr>
                <p:cNvPr id="128" name="Ink 127">
                  <a:extLst>
                    <a:ext uri="{FF2B5EF4-FFF2-40B4-BE49-F238E27FC236}">
                      <a16:creationId xmlns:a16="http://schemas.microsoft.com/office/drawing/2014/main" id="{8BB784EF-1CC1-2C09-D078-14818BDB21C0}"/>
                    </a:ext>
                  </a:extLst>
                </p:cNvPr>
                <p:cNvPicPr/>
                <p:nvPr/>
              </p:nvPicPr>
              <p:blipFill>
                <a:blip r:embed="rId189"/>
                <a:stretch>
                  <a:fillRect/>
                </a:stretch>
              </p:blipFill>
              <p:spPr>
                <a:xfrm>
                  <a:off x="6844902" y="5852182"/>
                  <a:ext cx="9612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9" name="Ink 128">
                  <a:extLst>
                    <a:ext uri="{FF2B5EF4-FFF2-40B4-BE49-F238E27FC236}">
                      <a16:creationId xmlns:a16="http://schemas.microsoft.com/office/drawing/2014/main" id="{A1F9687D-2876-EB7F-0418-7C97277A50CC}"/>
                    </a:ext>
                  </a:extLst>
                </p14:cNvPr>
                <p14:cNvContentPartPr/>
                <p14:nvPr/>
              </p14:nvContentPartPr>
              <p14:xfrm>
                <a:off x="6988902" y="5879902"/>
                <a:ext cx="91080" cy="96480"/>
              </p14:xfrm>
            </p:contentPart>
          </mc:Choice>
          <mc:Fallback>
            <p:pic>
              <p:nvPicPr>
                <p:cNvPr id="129" name="Ink 128">
                  <a:extLst>
                    <a:ext uri="{FF2B5EF4-FFF2-40B4-BE49-F238E27FC236}">
                      <a16:creationId xmlns:a16="http://schemas.microsoft.com/office/drawing/2014/main" id="{A1F9687D-2876-EB7F-0418-7C97277A50CC}"/>
                    </a:ext>
                  </a:extLst>
                </p:cNvPr>
                <p:cNvPicPr/>
                <p:nvPr/>
              </p:nvPicPr>
              <p:blipFill>
                <a:blip r:embed="rId191"/>
                <a:stretch>
                  <a:fillRect/>
                </a:stretch>
              </p:blipFill>
              <p:spPr>
                <a:xfrm>
                  <a:off x="6980262" y="5871262"/>
                  <a:ext cx="10872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30" name="Ink 129">
                  <a:extLst>
                    <a:ext uri="{FF2B5EF4-FFF2-40B4-BE49-F238E27FC236}">
                      <a16:creationId xmlns:a16="http://schemas.microsoft.com/office/drawing/2014/main" id="{43167987-412B-3AC2-6060-BD81EE16A0A3}"/>
                    </a:ext>
                  </a:extLst>
                </p14:cNvPr>
                <p14:cNvContentPartPr/>
                <p14:nvPr/>
              </p14:nvContentPartPr>
              <p14:xfrm>
                <a:off x="7131102" y="5867302"/>
                <a:ext cx="89640" cy="115560"/>
              </p14:xfrm>
            </p:contentPart>
          </mc:Choice>
          <mc:Fallback>
            <p:pic>
              <p:nvPicPr>
                <p:cNvPr id="130" name="Ink 129">
                  <a:extLst>
                    <a:ext uri="{FF2B5EF4-FFF2-40B4-BE49-F238E27FC236}">
                      <a16:creationId xmlns:a16="http://schemas.microsoft.com/office/drawing/2014/main" id="{43167987-412B-3AC2-6060-BD81EE16A0A3}"/>
                    </a:ext>
                  </a:extLst>
                </p:cNvPr>
                <p:cNvPicPr/>
                <p:nvPr/>
              </p:nvPicPr>
              <p:blipFill>
                <a:blip r:embed="rId193"/>
                <a:stretch>
                  <a:fillRect/>
                </a:stretch>
              </p:blipFill>
              <p:spPr>
                <a:xfrm>
                  <a:off x="7122102" y="5858302"/>
                  <a:ext cx="10728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1" name="Ink 130">
                  <a:extLst>
                    <a:ext uri="{FF2B5EF4-FFF2-40B4-BE49-F238E27FC236}">
                      <a16:creationId xmlns:a16="http://schemas.microsoft.com/office/drawing/2014/main" id="{7FE7E60B-3D08-CDBC-44CC-0A17D8C0264A}"/>
                    </a:ext>
                  </a:extLst>
                </p14:cNvPr>
                <p14:cNvContentPartPr/>
                <p14:nvPr/>
              </p14:nvContentPartPr>
              <p14:xfrm>
                <a:off x="7248102" y="5851822"/>
                <a:ext cx="115200" cy="133560"/>
              </p14:xfrm>
            </p:contentPart>
          </mc:Choice>
          <mc:Fallback>
            <p:pic>
              <p:nvPicPr>
                <p:cNvPr id="131" name="Ink 130">
                  <a:extLst>
                    <a:ext uri="{FF2B5EF4-FFF2-40B4-BE49-F238E27FC236}">
                      <a16:creationId xmlns:a16="http://schemas.microsoft.com/office/drawing/2014/main" id="{7FE7E60B-3D08-CDBC-44CC-0A17D8C0264A}"/>
                    </a:ext>
                  </a:extLst>
                </p:cNvPr>
                <p:cNvPicPr/>
                <p:nvPr/>
              </p:nvPicPr>
              <p:blipFill>
                <a:blip r:embed="rId195"/>
                <a:stretch>
                  <a:fillRect/>
                </a:stretch>
              </p:blipFill>
              <p:spPr>
                <a:xfrm>
                  <a:off x="7239462" y="5842822"/>
                  <a:ext cx="13284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32" name="Ink 131">
                  <a:extLst>
                    <a:ext uri="{FF2B5EF4-FFF2-40B4-BE49-F238E27FC236}">
                      <a16:creationId xmlns:a16="http://schemas.microsoft.com/office/drawing/2014/main" id="{05407203-CE72-77FD-4F8B-6C0000D65BB6}"/>
                    </a:ext>
                  </a:extLst>
                </p14:cNvPr>
                <p14:cNvContentPartPr/>
                <p14:nvPr/>
              </p14:nvContentPartPr>
              <p14:xfrm>
                <a:off x="6412902" y="6155302"/>
                <a:ext cx="511200" cy="385920"/>
              </p14:xfrm>
            </p:contentPart>
          </mc:Choice>
          <mc:Fallback>
            <p:pic>
              <p:nvPicPr>
                <p:cNvPr id="132" name="Ink 131">
                  <a:extLst>
                    <a:ext uri="{FF2B5EF4-FFF2-40B4-BE49-F238E27FC236}">
                      <a16:creationId xmlns:a16="http://schemas.microsoft.com/office/drawing/2014/main" id="{05407203-CE72-77FD-4F8B-6C0000D65BB6}"/>
                    </a:ext>
                  </a:extLst>
                </p:cNvPr>
                <p:cNvPicPr/>
                <p:nvPr/>
              </p:nvPicPr>
              <p:blipFill>
                <a:blip r:embed="rId197"/>
                <a:stretch>
                  <a:fillRect/>
                </a:stretch>
              </p:blipFill>
              <p:spPr>
                <a:xfrm>
                  <a:off x="6403902" y="6146302"/>
                  <a:ext cx="52884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33" name="Ink 132">
                  <a:extLst>
                    <a:ext uri="{FF2B5EF4-FFF2-40B4-BE49-F238E27FC236}">
                      <a16:creationId xmlns:a16="http://schemas.microsoft.com/office/drawing/2014/main" id="{7C526E33-4870-E411-FC7F-8E8C593FB4DA}"/>
                    </a:ext>
                  </a:extLst>
                </p14:cNvPr>
                <p14:cNvContentPartPr/>
                <p14:nvPr/>
              </p14:nvContentPartPr>
              <p14:xfrm>
                <a:off x="6461502" y="6081142"/>
                <a:ext cx="687600" cy="479880"/>
              </p14:xfrm>
            </p:contentPart>
          </mc:Choice>
          <mc:Fallback>
            <p:pic>
              <p:nvPicPr>
                <p:cNvPr id="133" name="Ink 132">
                  <a:extLst>
                    <a:ext uri="{FF2B5EF4-FFF2-40B4-BE49-F238E27FC236}">
                      <a16:creationId xmlns:a16="http://schemas.microsoft.com/office/drawing/2014/main" id="{7C526E33-4870-E411-FC7F-8E8C593FB4DA}"/>
                    </a:ext>
                  </a:extLst>
                </p:cNvPr>
                <p:cNvPicPr/>
                <p:nvPr/>
              </p:nvPicPr>
              <p:blipFill>
                <a:blip r:embed="rId199"/>
                <a:stretch>
                  <a:fillRect/>
                </a:stretch>
              </p:blipFill>
              <p:spPr>
                <a:xfrm>
                  <a:off x="6452502" y="6072502"/>
                  <a:ext cx="705240" cy="4975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34" name="Ink 133">
                  <a:extLst>
                    <a:ext uri="{FF2B5EF4-FFF2-40B4-BE49-F238E27FC236}">
                      <a16:creationId xmlns:a16="http://schemas.microsoft.com/office/drawing/2014/main" id="{D39B3ECE-6C85-7489-1501-DE914C5CFA8E}"/>
                    </a:ext>
                  </a:extLst>
                </p14:cNvPr>
                <p14:cNvContentPartPr/>
                <p14:nvPr/>
              </p14:nvContentPartPr>
              <p14:xfrm>
                <a:off x="6510462" y="6136222"/>
                <a:ext cx="143640" cy="124920"/>
              </p14:xfrm>
            </p:contentPart>
          </mc:Choice>
          <mc:Fallback>
            <p:pic>
              <p:nvPicPr>
                <p:cNvPr id="134" name="Ink 133">
                  <a:extLst>
                    <a:ext uri="{FF2B5EF4-FFF2-40B4-BE49-F238E27FC236}">
                      <a16:creationId xmlns:a16="http://schemas.microsoft.com/office/drawing/2014/main" id="{D39B3ECE-6C85-7489-1501-DE914C5CFA8E}"/>
                    </a:ext>
                  </a:extLst>
                </p:cNvPr>
                <p:cNvPicPr/>
                <p:nvPr/>
              </p:nvPicPr>
              <p:blipFill>
                <a:blip r:embed="rId201"/>
                <a:stretch>
                  <a:fillRect/>
                </a:stretch>
              </p:blipFill>
              <p:spPr>
                <a:xfrm>
                  <a:off x="6501822" y="6127582"/>
                  <a:ext cx="16128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5" name="Ink 134">
                  <a:extLst>
                    <a:ext uri="{FF2B5EF4-FFF2-40B4-BE49-F238E27FC236}">
                      <a16:creationId xmlns:a16="http://schemas.microsoft.com/office/drawing/2014/main" id="{2E58617E-238D-2264-D68A-44874E576993}"/>
                    </a:ext>
                  </a:extLst>
                </p14:cNvPr>
                <p14:cNvContentPartPr/>
                <p14:nvPr/>
              </p14:nvContentPartPr>
              <p14:xfrm>
                <a:off x="6701982" y="6140542"/>
                <a:ext cx="127800" cy="112320"/>
              </p14:xfrm>
            </p:contentPart>
          </mc:Choice>
          <mc:Fallback>
            <p:pic>
              <p:nvPicPr>
                <p:cNvPr id="135" name="Ink 134">
                  <a:extLst>
                    <a:ext uri="{FF2B5EF4-FFF2-40B4-BE49-F238E27FC236}">
                      <a16:creationId xmlns:a16="http://schemas.microsoft.com/office/drawing/2014/main" id="{2E58617E-238D-2264-D68A-44874E576993}"/>
                    </a:ext>
                  </a:extLst>
                </p:cNvPr>
                <p:cNvPicPr/>
                <p:nvPr/>
              </p:nvPicPr>
              <p:blipFill>
                <a:blip r:embed="rId203"/>
                <a:stretch>
                  <a:fillRect/>
                </a:stretch>
              </p:blipFill>
              <p:spPr>
                <a:xfrm>
                  <a:off x="6693342" y="6131902"/>
                  <a:ext cx="14544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6" name="Ink 135">
                  <a:extLst>
                    <a:ext uri="{FF2B5EF4-FFF2-40B4-BE49-F238E27FC236}">
                      <a16:creationId xmlns:a16="http://schemas.microsoft.com/office/drawing/2014/main" id="{3E25634B-9E78-27C5-93F0-2209AF3F9988}"/>
                    </a:ext>
                  </a:extLst>
                </p14:cNvPr>
                <p14:cNvContentPartPr/>
                <p14:nvPr/>
              </p14:nvContentPartPr>
              <p14:xfrm>
                <a:off x="6885942" y="6154222"/>
                <a:ext cx="92880" cy="95400"/>
              </p14:xfrm>
            </p:contentPart>
          </mc:Choice>
          <mc:Fallback>
            <p:pic>
              <p:nvPicPr>
                <p:cNvPr id="136" name="Ink 135">
                  <a:extLst>
                    <a:ext uri="{FF2B5EF4-FFF2-40B4-BE49-F238E27FC236}">
                      <a16:creationId xmlns:a16="http://schemas.microsoft.com/office/drawing/2014/main" id="{3E25634B-9E78-27C5-93F0-2209AF3F9988}"/>
                    </a:ext>
                  </a:extLst>
                </p:cNvPr>
                <p:cNvPicPr/>
                <p:nvPr/>
              </p:nvPicPr>
              <p:blipFill>
                <a:blip r:embed="rId205"/>
                <a:stretch>
                  <a:fillRect/>
                </a:stretch>
              </p:blipFill>
              <p:spPr>
                <a:xfrm>
                  <a:off x="6876942" y="6145582"/>
                  <a:ext cx="11052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7" name="Ink 136">
                  <a:extLst>
                    <a:ext uri="{FF2B5EF4-FFF2-40B4-BE49-F238E27FC236}">
                      <a16:creationId xmlns:a16="http://schemas.microsoft.com/office/drawing/2014/main" id="{5B793472-135B-5500-6650-9DB816D75C37}"/>
                    </a:ext>
                  </a:extLst>
                </p14:cNvPr>
                <p14:cNvContentPartPr/>
                <p14:nvPr/>
              </p14:nvContentPartPr>
              <p14:xfrm>
                <a:off x="7009062" y="6167542"/>
                <a:ext cx="84960" cy="92160"/>
              </p14:xfrm>
            </p:contentPart>
          </mc:Choice>
          <mc:Fallback>
            <p:pic>
              <p:nvPicPr>
                <p:cNvPr id="137" name="Ink 136">
                  <a:extLst>
                    <a:ext uri="{FF2B5EF4-FFF2-40B4-BE49-F238E27FC236}">
                      <a16:creationId xmlns:a16="http://schemas.microsoft.com/office/drawing/2014/main" id="{5B793472-135B-5500-6650-9DB816D75C37}"/>
                    </a:ext>
                  </a:extLst>
                </p:cNvPr>
                <p:cNvPicPr/>
                <p:nvPr/>
              </p:nvPicPr>
              <p:blipFill>
                <a:blip r:embed="rId207"/>
                <a:stretch>
                  <a:fillRect/>
                </a:stretch>
              </p:blipFill>
              <p:spPr>
                <a:xfrm>
                  <a:off x="7000422" y="6158902"/>
                  <a:ext cx="10260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9" name="Ink 138">
                  <a:extLst>
                    <a:ext uri="{FF2B5EF4-FFF2-40B4-BE49-F238E27FC236}">
                      <a16:creationId xmlns:a16="http://schemas.microsoft.com/office/drawing/2014/main" id="{C6CA49A3-A74D-909B-F798-9F7B2FC2D80B}"/>
                    </a:ext>
                  </a:extLst>
                </p14:cNvPr>
                <p14:cNvContentPartPr/>
                <p14:nvPr/>
              </p14:nvContentPartPr>
              <p14:xfrm>
                <a:off x="6945702" y="6332062"/>
                <a:ext cx="136800" cy="116640"/>
              </p14:xfrm>
            </p:contentPart>
          </mc:Choice>
          <mc:Fallback>
            <p:pic>
              <p:nvPicPr>
                <p:cNvPr id="139" name="Ink 138">
                  <a:extLst>
                    <a:ext uri="{FF2B5EF4-FFF2-40B4-BE49-F238E27FC236}">
                      <a16:creationId xmlns:a16="http://schemas.microsoft.com/office/drawing/2014/main" id="{C6CA49A3-A74D-909B-F798-9F7B2FC2D80B}"/>
                    </a:ext>
                  </a:extLst>
                </p:cNvPr>
                <p:cNvPicPr/>
                <p:nvPr/>
              </p:nvPicPr>
              <p:blipFill>
                <a:blip r:embed="rId209"/>
                <a:stretch>
                  <a:fillRect/>
                </a:stretch>
              </p:blipFill>
              <p:spPr>
                <a:xfrm>
                  <a:off x="6937062" y="6323422"/>
                  <a:ext cx="15444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40" name="Ink 139">
                  <a:extLst>
                    <a:ext uri="{FF2B5EF4-FFF2-40B4-BE49-F238E27FC236}">
                      <a16:creationId xmlns:a16="http://schemas.microsoft.com/office/drawing/2014/main" id="{743B24FE-F194-9EBA-5955-AE3BF61243BB}"/>
                    </a:ext>
                  </a:extLst>
                </p14:cNvPr>
                <p14:cNvContentPartPr/>
                <p14:nvPr/>
              </p14:nvContentPartPr>
              <p14:xfrm>
                <a:off x="6816822" y="6329902"/>
                <a:ext cx="93600" cy="95400"/>
              </p14:xfrm>
            </p:contentPart>
          </mc:Choice>
          <mc:Fallback>
            <p:pic>
              <p:nvPicPr>
                <p:cNvPr id="140" name="Ink 139">
                  <a:extLst>
                    <a:ext uri="{FF2B5EF4-FFF2-40B4-BE49-F238E27FC236}">
                      <a16:creationId xmlns:a16="http://schemas.microsoft.com/office/drawing/2014/main" id="{743B24FE-F194-9EBA-5955-AE3BF61243BB}"/>
                    </a:ext>
                  </a:extLst>
                </p:cNvPr>
                <p:cNvPicPr/>
                <p:nvPr/>
              </p:nvPicPr>
              <p:blipFill>
                <a:blip r:embed="rId211"/>
                <a:stretch>
                  <a:fillRect/>
                </a:stretch>
              </p:blipFill>
              <p:spPr>
                <a:xfrm>
                  <a:off x="6807822" y="6320902"/>
                  <a:ext cx="11124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41" name="Ink 140">
                  <a:extLst>
                    <a:ext uri="{FF2B5EF4-FFF2-40B4-BE49-F238E27FC236}">
                      <a16:creationId xmlns:a16="http://schemas.microsoft.com/office/drawing/2014/main" id="{64C8CDB1-356F-E082-76B0-60AE26D30D3B}"/>
                    </a:ext>
                  </a:extLst>
                </p14:cNvPr>
                <p14:cNvContentPartPr/>
                <p14:nvPr/>
              </p14:nvContentPartPr>
              <p14:xfrm>
                <a:off x="6632862" y="6332782"/>
                <a:ext cx="150840" cy="103320"/>
              </p14:xfrm>
            </p:contentPart>
          </mc:Choice>
          <mc:Fallback>
            <p:pic>
              <p:nvPicPr>
                <p:cNvPr id="141" name="Ink 140">
                  <a:extLst>
                    <a:ext uri="{FF2B5EF4-FFF2-40B4-BE49-F238E27FC236}">
                      <a16:creationId xmlns:a16="http://schemas.microsoft.com/office/drawing/2014/main" id="{64C8CDB1-356F-E082-76B0-60AE26D30D3B}"/>
                    </a:ext>
                  </a:extLst>
                </p:cNvPr>
                <p:cNvPicPr/>
                <p:nvPr/>
              </p:nvPicPr>
              <p:blipFill>
                <a:blip r:embed="rId213"/>
                <a:stretch>
                  <a:fillRect/>
                </a:stretch>
              </p:blipFill>
              <p:spPr>
                <a:xfrm>
                  <a:off x="6623862" y="6323782"/>
                  <a:ext cx="16848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42" name="Ink 141">
                  <a:extLst>
                    <a:ext uri="{FF2B5EF4-FFF2-40B4-BE49-F238E27FC236}">
                      <a16:creationId xmlns:a16="http://schemas.microsoft.com/office/drawing/2014/main" id="{43478623-B080-1D6A-F1D2-1F0C2E2B3BB2}"/>
                    </a:ext>
                  </a:extLst>
                </p14:cNvPr>
                <p14:cNvContentPartPr/>
                <p14:nvPr/>
              </p14:nvContentPartPr>
              <p14:xfrm>
                <a:off x="6478422" y="6331702"/>
                <a:ext cx="141840" cy="108360"/>
              </p14:xfrm>
            </p:contentPart>
          </mc:Choice>
          <mc:Fallback>
            <p:pic>
              <p:nvPicPr>
                <p:cNvPr id="142" name="Ink 141">
                  <a:extLst>
                    <a:ext uri="{FF2B5EF4-FFF2-40B4-BE49-F238E27FC236}">
                      <a16:creationId xmlns:a16="http://schemas.microsoft.com/office/drawing/2014/main" id="{43478623-B080-1D6A-F1D2-1F0C2E2B3BB2}"/>
                    </a:ext>
                  </a:extLst>
                </p:cNvPr>
                <p:cNvPicPr/>
                <p:nvPr/>
              </p:nvPicPr>
              <p:blipFill>
                <a:blip r:embed="rId215"/>
                <a:stretch>
                  <a:fillRect/>
                </a:stretch>
              </p:blipFill>
              <p:spPr>
                <a:xfrm>
                  <a:off x="6469782" y="6323062"/>
                  <a:ext cx="1594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44" name="Ink 143">
                  <a:extLst>
                    <a:ext uri="{FF2B5EF4-FFF2-40B4-BE49-F238E27FC236}">
                      <a16:creationId xmlns:a16="http://schemas.microsoft.com/office/drawing/2014/main" id="{D523C8F9-9A51-4CE2-173C-87851F7FBE41}"/>
                    </a:ext>
                  </a:extLst>
                </p14:cNvPr>
                <p14:cNvContentPartPr/>
                <p14:nvPr/>
              </p14:nvContentPartPr>
              <p14:xfrm>
                <a:off x="7256382" y="6211822"/>
                <a:ext cx="213480" cy="181440"/>
              </p14:xfrm>
            </p:contentPart>
          </mc:Choice>
          <mc:Fallback>
            <p:pic>
              <p:nvPicPr>
                <p:cNvPr id="144" name="Ink 143">
                  <a:extLst>
                    <a:ext uri="{FF2B5EF4-FFF2-40B4-BE49-F238E27FC236}">
                      <a16:creationId xmlns:a16="http://schemas.microsoft.com/office/drawing/2014/main" id="{D523C8F9-9A51-4CE2-173C-87851F7FBE41}"/>
                    </a:ext>
                  </a:extLst>
                </p:cNvPr>
                <p:cNvPicPr/>
                <p:nvPr/>
              </p:nvPicPr>
              <p:blipFill>
                <a:blip r:embed="rId217"/>
                <a:stretch>
                  <a:fillRect/>
                </a:stretch>
              </p:blipFill>
              <p:spPr>
                <a:xfrm>
                  <a:off x="7247382" y="6203182"/>
                  <a:ext cx="23112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45" name="Ink 144">
                  <a:extLst>
                    <a:ext uri="{FF2B5EF4-FFF2-40B4-BE49-F238E27FC236}">
                      <a16:creationId xmlns:a16="http://schemas.microsoft.com/office/drawing/2014/main" id="{FA943CF8-A082-1966-1821-54ADBE72F8B2}"/>
                    </a:ext>
                  </a:extLst>
                </p14:cNvPr>
                <p14:cNvContentPartPr/>
                <p14:nvPr/>
              </p14:nvContentPartPr>
              <p14:xfrm>
                <a:off x="7271862" y="6232342"/>
                <a:ext cx="129960" cy="194760"/>
              </p14:xfrm>
            </p:contentPart>
          </mc:Choice>
          <mc:Fallback>
            <p:pic>
              <p:nvPicPr>
                <p:cNvPr id="145" name="Ink 144">
                  <a:extLst>
                    <a:ext uri="{FF2B5EF4-FFF2-40B4-BE49-F238E27FC236}">
                      <a16:creationId xmlns:a16="http://schemas.microsoft.com/office/drawing/2014/main" id="{FA943CF8-A082-1966-1821-54ADBE72F8B2}"/>
                    </a:ext>
                  </a:extLst>
                </p:cNvPr>
                <p:cNvPicPr/>
                <p:nvPr/>
              </p:nvPicPr>
              <p:blipFill>
                <a:blip r:embed="rId219"/>
                <a:stretch>
                  <a:fillRect/>
                </a:stretch>
              </p:blipFill>
              <p:spPr>
                <a:xfrm>
                  <a:off x="7262862" y="6223342"/>
                  <a:ext cx="14760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46" name="Ink 145">
                  <a:extLst>
                    <a:ext uri="{FF2B5EF4-FFF2-40B4-BE49-F238E27FC236}">
                      <a16:creationId xmlns:a16="http://schemas.microsoft.com/office/drawing/2014/main" id="{1BAB1EB4-216A-56E6-B01F-717290197AA4}"/>
                    </a:ext>
                  </a:extLst>
                </p14:cNvPr>
                <p14:cNvContentPartPr/>
                <p14:nvPr/>
              </p14:nvContentPartPr>
              <p14:xfrm>
                <a:off x="7551942" y="6166822"/>
                <a:ext cx="163800" cy="244440"/>
              </p14:xfrm>
            </p:contentPart>
          </mc:Choice>
          <mc:Fallback>
            <p:pic>
              <p:nvPicPr>
                <p:cNvPr id="146" name="Ink 145">
                  <a:extLst>
                    <a:ext uri="{FF2B5EF4-FFF2-40B4-BE49-F238E27FC236}">
                      <a16:creationId xmlns:a16="http://schemas.microsoft.com/office/drawing/2014/main" id="{1BAB1EB4-216A-56E6-B01F-717290197AA4}"/>
                    </a:ext>
                  </a:extLst>
                </p:cNvPr>
                <p:cNvPicPr/>
                <p:nvPr/>
              </p:nvPicPr>
              <p:blipFill>
                <a:blip r:embed="rId221"/>
                <a:stretch>
                  <a:fillRect/>
                </a:stretch>
              </p:blipFill>
              <p:spPr>
                <a:xfrm>
                  <a:off x="7542942" y="6158182"/>
                  <a:ext cx="18144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8" name="Ink 147">
                  <a:extLst>
                    <a:ext uri="{FF2B5EF4-FFF2-40B4-BE49-F238E27FC236}">
                      <a16:creationId xmlns:a16="http://schemas.microsoft.com/office/drawing/2014/main" id="{47178484-B828-B281-C8F9-C24EC50EAE64}"/>
                    </a:ext>
                  </a:extLst>
                </p14:cNvPr>
                <p14:cNvContentPartPr/>
                <p14:nvPr/>
              </p14:nvContentPartPr>
              <p14:xfrm>
                <a:off x="7884582" y="6261502"/>
                <a:ext cx="86760" cy="28800"/>
              </p14:xfrm>
            </p:contentPart>
          </mc:Choice>
          <mc:Fallback>
            <p:pic>
              <p:nvPicPr>
                <p:cNvPr id="148" name="Ink 147">
                  <a:extLst>
                    <a:ext uri="{FF2B5EF4-FFF2-40B4-BE49-F238E27FC236}">
                      <a16:creationId xmlns:a16="http://schemas.microsoft.com/office/drawing/2014/main" id="{47178484-B828-B281-C8F9-C24EC50EAE64}"/>
                    </a:ext>
                  </a:extLst>
                </p:cNvPr>
                <p:cNvPicPr/>
                <p:nvPr/>
              </p:nvPicPr>
              <p:blipFill>
                <a:blip r:embed="rId223"/>
                <a:stretch>
                  <a:fillRect/>
                </a:stretch>
              </p:blipFill>
              <p:spPr>
                <a:xfrm>
                  <a:off x="7875582" y="6252862"/>
                  <a:ext cx="10440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9" name="Ink 148">
                  <a:extLst>
                    <a:ext uri="{FF2B5EF4-FFF2-40B4-BE49-F238E27FC236}">
                      <a16:creationId xmlns:a16="http://schemas.microsoft.com/office/drawing/2014/main" id="{0FCDDE03-8560-3F91-1103-8B81AC19DE6D}"/>
                    </a:ext>
                  </a:extLst>
                </p14:cNvPr>
                <p14:cNvContentPartPr/>
                <p14:nvPr/>
              </p14:nvContentPartPr>
              <p14:xfrm>
                <a:off x="7912662" y="6357622"/>
                <a:ext cx="99720" cy="25920"/>
              </p14:xfrm>
            </p:contentPart>
          </mc:Choice>
          <mc:Fallback>
            <p:pic>
              <p:nvPicPr>
                <p:cNvPr id="149" name="Ink 148">
                  <a:extLst>
                    <a:ext uri="{FF2B5EF4-FFF2-40B4-BE49-F238E27FC236}">
                      <a16:creationId xmlns:a16="http://schemas.microsoft.com/office/drawing/2014/main" id="{0FCDDE03-8560-3F91-1103-8B81AC19DE6D}"/>
                    </a:ext>
                  </a:extLst>
                </p:cNvPr>
                <p:cNvPicPr/>
                <p:nvPr/>
              </p:nvPicPr>
              <p:blipFill>
                <a:blip r:embed="rId225"/>
                <a:stretch>
                  <a:fillRect/>
                </a:stretch>
              </p:blipFill>
              <p:spPr>
                <a:xfrm>
                  <a:off x="7903662" y="6348622"/>
                  <a:ext cx="1173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50" name="Ink 149">
                  <a:extLst>
                    <a:ext uri="{FF2B5EF4-FFF2-40B4-BE49-F238E27FC236}">
                      <a16:creationId xmlns:a16="http://schemas.microsoft.com/office/drawing/2014/main" id="{4B0E6832-7658-00B1-4624-3935BE822D32}"/>
                    </a:ext>
                  </a:extLst>
                </p14:cNvPr>
                <p14:cNvContentPartPr/>
                <p14:nvPr/>
              </p14:nvContentPartPr>
              <p14:xfrm>
                <a:off x="8139822" y="6179422"/>
                <a:ext cx="139320" cy="254160"/>
              </p14:xfrm>
            </p:contentPart>
          </mc:Choice>
          <mc:Fallback>
            <p:pic>
              <p:nvPicPr>
                <p:cNvPr id="150" name="Ink 149">
                  <a:extLst>
                    <a:ext uri="{FF2B5EF4-FFF2-40B4-BE49-F238E27FC236}">
                      <a16:creationId xmlns:a16="http://schemas.microsoft.com/office/drawing/2014/main" id="{4B0E6832-7658-00B1-4624-3935BE822D32}"/>
                    </a:ext>
                  </a:extLst>
                </p:cNvPr>
                <p:cNvPicPr/>
                <p:nvPr/>
              </p:nvPicPr>
              <p:blipFill>
                <a:blip r:embed="rId227"/>
                <a:stretch>
                  <a:fillRect/>
                </a:stretch>
              </p:blipFill>
              <p:spPr>
                <a:xfrm>
                  <a:off x="8131182" y="6170422"/>
                  <a:ext cx="15696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51" name="Ink 150">
                  <a:extLst>
                    <a:ext uri="{FF2B5EF4-FFF2-40B4-BE49-F238E27FC236}">
                      <a16:creationId xmlns:a16="http://schemas.microsoft.com/office/drawing/2014/main" id="{E69501FD-08D6-6803-A8D3-910255B653DE}"/>
                    </a:ext>
                  </a:extLst>
                </p14:cNvPr>
                <p14:cNvContentPartPr/>
                <p14:nvPr/>
              </p14:nvContentPartPr>
              <p14:xfrm>
                <a:off x="8340702" y="6213262"/>
                <a:ext cx="142560" cy="224280"/>
              </p14:xfrm>
            </p:contentPart>
          </mc:Choice>
          <mc:Fallback>
            <p:pic>
              <p:nvPicPr>
                <p:cNvPr id="151" name="Ink 150">
                  <a:extLst>
                    <a:ext uri="{FF2B5EF4-FFF2-40B4-BE49-F238E27FC236}">
                      <a16:creationId xmlns:a16="http://schemas.microsoft.com/office/drawing/2014/main" id="{E69501FD-08D6-6803-A8D3-910255B653DE}"/>
                    </a:ext>
                  </a:extLst>
                </p:cNvPr>
                <p:cNvPicPr/>
                <p:nvPr/>
              </p:nvPicPr>
              <p:blipFill>
                <a:blip r:embed="rId229"/>
                <a:stretch>
                  <a:fillRect/>
                </a:stretch>
              </p:blipFill>
              <p:spPr>
                <a:xfrm>
                  <a:off x="8332062" y="6204262"/>
                  <a:ext cx="16020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52" name="Ink 151">
                  <a:extLst>
                    <a:ext uri="{FF2B5EF4-FFF2-40B4-BE49-F238E27FC236}">
                      <a16:creationId xmlns:a16="http://schemas.microsoft.com/office/drawing/2014/main" id="{33AB2FCA-089D-C765-3E63-0B9AC818B272}"/>
                    </a:ext>
                  </a:extLst>
                </p14:cNvPr>
                <p14:cNvContentPartPr/>
                <p14:nvPr/>
              </p14:nvContentPartPr>
              <p14:xfrm>
                <a:off x="8609622" y="6291022"/>
                <a:ext cx="87840" cy="129240"/>
              </p14:xfrm>
            </p:contentPart>
          </mc:Choice>
          <mc:Fallback>
            <p:pic>
              <p:nvPicPr>
                <p:cNvPr id="152" name="Ink 151">
                  <a:extLst>
                    <a:ext uri="{FF2B5EF4-FFF2-40B4-BE49-F238E27FC236}">
                      <a16:creationId xmlns:a16="http://schemas.microsoft.com/office/drawing/2014/main" id="{33AB2FCA-089D-C765-3E63-0B9AC818B272}"/>
                    </a:ext>
                  </a:extLst>
                </p:cNvPr>
                <p:cNvPicPr/>
                <p:nvPr/>
              </p:nvPicPr>
              <p:blipFill>
                <a:blip r:embed="rId231"/>
                <a:stretch>
                  <a:fillRect/>
                </a:stretch>
              </p:blipFill>
              <p:spPr>
                <a:xfrm>
                  <a:off x="8600982" y="6282022"/>
                  <a:ext cx="10548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54" name="Ink 153">
                  <a:extLst>
                    <a:ext uri="{FF2B5EF4-FFF2-40B4-BE49-F238E27FC236}">
                      <a16:creationId xmlns:a16="http://schemas.microsoft.com/office/drawing/2014/main" id="{AA45D0D7-0F96-B64E-E9E5-90DCD7480FDC}"/>
                    </a:ext>
                  </a:extLst>
                </p14:cNvPr>
                <p14:cNvContentPartPr/>
                <p14:nvPr/>
              </p14:nvContentPartPr>
              <p14:xfrm>
                <a:off x="7915902" y="2562502"/>
                <a:ext cx="1366920" cy="2924640"/>
              </p14:xfrm>
            </p:contentPart>
          </mc:Choice>
          <mc:Fallback>
            <p:pic>
              <p:nvPicPr>
                <p:cNvPr id="154" name="Ink 153">
                  <a:extLst>
                    <a:ext uri="{FF2B5EF4-FFF2-40B4-BE49-F238E27FC236}">
                      <a16:creationId xmlns:a16="http://schemas.microsoft.com/office/drawing/2014/main" id="{AA45D0D7-0F96-B64E-E9E5-90DCD7480FDC}"/>
                    </a:ext>
                  </a:extLst>
                </p:cNvPr>
                <p:cNvPicPr/>
                <p:nvPr/>
              </p:nvPicPr>
              <p:blipFill>
                <a:blip r:embed="rId233"/>
                <a:stretch>
                  <a:fillRect/>
                </a:stretch>
              </p:blipFill>
              <p:spPr>
                <a:xfrm>
                  <a:off x="7906902" y="2553502"/>
                  <a:ext cx="1384560" cy="29422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55" name="Ink 154">
                  <a:extLst>
                    <a:ext uri="{FF2B5EF4-FFF2-40B4-BE49-F238E27FC236}">
                      <a16:creationId xmlns:a16="http://schemas.microsoft.com/office/drawing/2014/main" id="{7D2E660C-1811-8B9A-90CC-D2652DC31D86}"/>
                    </a:ext>
                  </a:extLst>
                </p14:cNvPr>
                <p14:cNvContentPartPr/>
                <p14:nvPr/>
              </p14:nvContentPartPr>
              <p14:xfrm>
                <a:off x="8922822" y="2773102"/>
                <a:ext cx="295920" cy="2785320"/>
              </p14:xfrm>
            </p:contentPart>
          </mc:Choice>
          <mc:Fallback>
            <p:pic>
              <p:nvPicPr>
                <p:cNvPr id="155" name="Ink 154">
                  <a:extLst>
                    <a:ext uri="{FF2B5EF4-FFF2-40B4-BE49-F238E27FC236}">
                      <a16:creationId xmlns:a16="http://schemas.microsoft.com/office/drawing/2014/main" id="{7D2E660C-1811-8B9A-90CC-D2652DC31D86}"/>
                    </a:ext>
                  </a:extLst>
                </p:cNvPr>
                <p:cNvPicPr/>
                <p:nvPr/>
              </p:nvPicPr>
              <p:blipFill>
                <a:blip r:embed="rId235"/>
                <a:stretch>
                  <a:fillRect/>
                </a:stretch>
              </p:blipFill>
              <p:spPr>
                <a:xfrm>
                  <a:off x="8913822" y="2764462"/>
                  <a:ext cx="313560" cy="28029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57" name="Ink 156">
                  <a:extLst>
                    <a:ext uri="{FF2B5EF4-FFF2-40B4-BE49-F238E27FC236}">
                      <a16:creationId xmlns:a16="http://schemas.microsoft.com/office/drawing/2014/main" id="{A9FA5D0E-B556-1C05-4003-AA9981141881}"/>
                    </a:ext>
                  </a:extLst>
                </p14:cNvPr>
                <p14:cNvContentPartPr/>
                <p14:nvPr/>
              </p14:nvContentPartPr>
              <p14:xfrm>
                <a:off x="8272662" y="4920862"/>
                <a:ext cx="362520" cy="209160"/>
              </p14:xfrm>
            </p:contentPart>
          </mc:Choice>
          <mc:Fallback>
            <p:pic>
              <p:nvPicPr>
                <p:cNvPr id="157" name="Ink 156">
                  <a:extLst>
                    <a:ext uri="{FF2B5EF4-FFF2-40B4-BE49-F238E27FC236}">
                      <a16:creationId xmlns:a16="http://schemas.microsoft.com/office/drawing/2014/main" id="{A9FA5D0E-B556-1C05-4003-AA9981141881}"/>
                    </a:ext>
                  </a:extLst>
                </p:cNvPr>
                <p:cNvPicPr/>
                <p:nvPr/>
              </p:nvPicPr>
              <p:blipFill>
                <a:blip r:embed="rId237"/>
                <a:stretch>
                  <a:fillRect/>
                </a:stretch>
              </p:blipFill>
              <p:spPr>
                <a:xfrm>
                  <a:off x="8263662" y="4911862"/>
                  <a:ext cx="38016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8" name="Ink 157">
                  <a:extLst>
                    <a:ext uri="{FF2B5EF4-FFF2-40B4-BE49-F238E27FC236}">
                      <a16:creationId xmlns:a16="http://schemas.microsoft.com/office/drawing/2014/main" id="{D6F8B9AF-4439-6D03-F9F3-281D49432D41}"/>
                    </a:ext>
                  </a:extLst>
                </p14:cNvPr>
                <p14:cNvContentPartPr/>
                <p14:nvPr/>
              </p14:nvContentPartPr>
              <p14:xfrm>
                <a:off x="8477142" y="5010862"/>
                <a:ext cx="217080" cy="151200"/>
              </p14:xfrm>
            </p:contentPart>
          </mc:Choice>
          <mc:Fallback>
            <p:pic>
              <p:nvPicPr>
                <p:cNvPr id="158" name="Ink 157">
                  <a:extLst>
                    <a:ext uri="{FF2B5EF4-FFF2-40B4-BE49-F238E27FC236}">
                      <a16:creationId xmlns:a16="http://schemas.microsoft.com/office/drawing/2014/main" id="{D6F8B9AF-4439-6D03-F9F3-281D49432D41}"/>
                    </a:ext>
                  </a:extLst>
                </p:cNvPr>
                <p:cNvPicPr/>
                <p:nvPr/>
              </p:nvPicPr>
              <p:blipFill>
                <a:blip r:embed="rId239"/>
                <a:stretch>
                  <a:fillRect/>
                </a:stretch>
              </p:blipFill>
              <p:spPr>
                <a:xfrm>
                  <a:off x="8468502" y="5002222"/>
                  <a:ext cx="23472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9" name="Ink 158">
                  <a:extLst>
                    <a:ext uri="{FF2B5EF4-FFF2-40B4-BE49-F238E27FC236}">
                      <a16:creationId xmlns:a16="http://schemas.microsoft.com/office/drawing/2014/main" id="{81C68689-B730-B8AE-B0BD-B2950051F13D}"/>
                    </a:ext>
                  </a:extLst>
                </p14:cNvPr>
                <p14:cNvContentPartPr/>
                <p14:nvPr/>
              </p14:nvContentPartPr>
              <p14:xfrm>
                <a:off x="8242782" y="5192302"/>
                <a:ext cx="219960" cy="182520"/>
              </p14:xfrm>
            </p:contentPart>
          </mc:Choice>
          <mc:Fallback>
            <p:pic>
              <p:nvPicPr>
                <p:cNvPr id="159" name="Ink 158">
                  <a:extLst>
                    <a:ext uri="{FF2B5EF4-FFF2-40B4-BE49-F238E27FC236}">
                      <a16:creationId xmlns:a16="http://schemas.microsoft.com/office/drawing/2014/main" id="{81C68689-B730-B8AE-B0BD-B2950051F13D}"/>
                    </a:ext>
                  </a:extLst>
                </p:cNvPr>
                <p:cNvPicPr/>
                <p:nvPr/>
              </p:nvPicPr>
              <p:blipFill>
                <a:blip r:embed="rId241"/>
                <a:stretch>
                  <a:fillRect/>
                </a:stretch>
              </p:blipFill>
              <p:spPr>
                <a:xfrm>
                  <a:off x="8233782" y="5183302"/>
                  <a:ext cx="23760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60" name="Ink 159">
                  <a:extLst>
                    <a:ext uri="{FF2B5EF4-FFF2-40B4-BE49-F238E27FC236}">
                      <a16:creationId xmlns:a16="http://schemas.microsoft.com/office/drawing/2014/main" id="{1C00A96D-460B-3FB9-9319-769D451BA135}"/>
                    </a:ext>
                  </a:extLst>
                </p14:cNvPr>
                <p14:cNvContentPartPr/>
                <p14:nvPr/>
              </p14:nvContentPartPr>
              <p14:xfrm>
                <a:off x="8356902" y="5228302"/>
                <a:ext cx="329040" cy="130320"/>
              </p14:xfrm>
            </p:contentPart>
          </mc:Choice>
          <mc:Fallback>
            <p:pic>
              <p:nvPicPr>
                <p:cNvPr id="160" name="Ink 159">
                  <a:extLst>
                    <a:ext uri="{FF2B5EF4-FFF2-40B4-BE49-F238E27FC236}">
                      <a16:creationId xmlns:a16="http://schemas.microsoft.com/office/drawing/2014/main" id="{1C00A96D-460B-3FB9-9319-769D451BA135}"/>
                    </a:ext>
                  </a:extLst>
                </p:cNvPr>
                <p:cNvPicPr/>
                <p:nvPr/>
              </p:nvPicPr>
              <p:blipFill>
                <a:blip r:embed="rId243"/>
                <a:stretch>
                  <a:fillRect/>
                </a:stretch>
              </p:blipFill>
              <p:spPr>
                <a:xfrm>
                  <a:off x="8348262" y="5219302"/>
                  <a:ext cx="34668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61" name="Ink 160">
                  <a:extLst>
                    <a:ext uri="{FF2B5EF4-FFF2-40B4-BE49-F238E27FC236}">
                      <a16:creationId xmlns:a16="http://schemas.microsoft.com/office/drawing/2014/main" id="{45D8D436-6454-F851-C417-3C380E3454C3}"/>
                    </a:ext>
                  </a:extLst>
                </p14:cNvPr>
                <p14:cNvContentPartPr/>
                <p14:nvPr/>
              </p14:nvContentPartPr>
              <p14:xfrm>
                <a:off x="6555102" y="5246302"/>
                <a:ext cx="1466280" cy="106200"/>
              </p14:xfrm>
            </p:contentPart>
          </mc:Choice>
          <mc:Fallback>
            <p:pic>
              <p:nvPicPr>
                <p:cNvPr id="161" name="Ink 160">
                  <a:extLst>
                    <a:ext uri="{FF2B5EF4-FFF2-40B4-BE49-F238E27FC236}">
                      <a16:creationId xmlns:a16="http://schemas.microsoft.com/office/drawing/2014/main" id="{45D8D436-6454-F851-C417-3C380E3454C3}"/>
                    </a:ext>
                  </a:extLst>
                </p:cNvPr>
                <p:cNvPicPr/>
                <p:nvPr/>
              </p:nvPicPr>
              <p:blipFill>
                <a:blip r:embed="rId245"/>
                <a:stretch>
                  <a:fillRect/>
                </a:stretch>
              </p:blipFill>
              <p:spPr>
                <a:xfrm>
                  <a:off x="6546102" y="5237662"/>
                  <a:ext cx="148392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62" name="Ink 161">
                  <a:extLst>
                    <a:ext uri="{FF2B5EF4-FFF2-40B4-BE49-F238E27FC236}">
                      <a16:creationId xmlns:a16="http://schemas.microsoft.com/office/drawing/2014/main" id="{A698DD61-0708-122E-03BA-6E1BCA2A11D1}"/>
                    </a:ext>
                  </a:extLst>
                </p14:cNvPr>
                <p14:cNvContentPartPr/>
                <p14:nvPr/>
              </p14:nvContentPartPr>
              <p14:xfrm>
                <a:off x="6648702" y="5247022"/>
                <a:ext cx="174600" cy="220680"/>
              </p14:xfrm>
            </p:contentPart>
          </mc:Choice>
          <mc:Fallback>
            <p:pic>
              <p:nvPicPr>
                <p:cNvPr id="162" name="Ink 161">
                  <a:extLst>
                    <a:ext uri="{FF2B5EF4-FFF2-40B4-BE49-F238E27FC236}">
                      <a16:creationId xmlns:a16="http://schemas.microsoft.com/office/drawing/2014/main" id="{A698DD61-0708-122E-03BA-6E1BCA2A11D1}"/>
                    </a:ext>
                  </a:extLst>
                </p:cNvPr>
                <p:cNvPicPr/>
                <p:nvPr/>
              </p:nvPicPr>
              <p:blipFill>
                <a:blip r:embed="rId247"/>
                <a:stretch>
                  <a:fillRect/>
                </a:stretch>
              </p:blipFill>
              <p:spPr>
                <a:xfrm>
                  <a:off x="6639702" y="5238022"/>
                  <a:ext cx="19224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64" name="Ink 163">
                  <a:extLst>
                    <a:ext uri="{FF2B5EF4-FFF2-40B4-BE49-F238E27FC236}">
                      <a16:creationId xmlns:a16="http://schemas.microsoft.com/office/drawing/2014/main" id="{35504415-AFFB-7EF6-50EB-C6061486AFB4}"/>
                    </a:ext>
                  </a:extLst>
                </p14:cNvPr>
                <p14:cNvContentPartPr/>
                <p14:nvPr/>
              </p14:nvContentPartPr>
              <p14:xfrm>
                <a:off x="7996542" y="4744102"/>
                <a:ext cx="1087560" cy="714960"/>
              </p14:xfrm>
            </p:contentPart>
          </mc:Choice>
          <mc:Fallback>
            <p:pic>
              <p:nvPicPr>
                <p:cNvPr id="164" name="Ink 163">
                  <a:extLst>
                    <a:ext uri="{FF2B5EF4-FFF2-40B4-BE49-F238E27FC236}">
                      <a16:creationId xmlns:a16="http://schemas.microsoft.com/office/drawing/2014/main" id="{35504415-AFFB-7EF6-50EB-C6061486AFB4}"/>
                    </a:ext>
                  </a:extLst>
                </p:cNvPr>
                <p:cNvPicPr/>
                <p:nvPr/>
              </p:nvPicPr>
              <p:blipFill>
                <a:blip r:embed="rId249"/>
                <a:stretch>
                  <a:fillRect/>
                </a:stretch>
              </p:blipFill>
              <p:spPr>
                <a:xfrm>
                  <a:off x="7987902" y="4735462"/>
                  <a:ext cx="1105200" cy="7326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66" name="Ink 165">
                  <a:extLst>
                    <a:ext uri="{FF2B5EF4-FFF2-40B4-BE49-F238E27FC236}">
                      <a16:creationId xmlns:a16="http://schemas.microsoft.com/office/drawing/2014/main" id="{241058FB-9572-DCAD-1209-021F61F2281B}"/>
                    </a:ext>
                  </a:extLst>
                </p14:cNvPr>
                <p14:cNvContentPartPr/>
                <p14:nvPr/>
              </p14:nvContentPartPr>
              <p14:xfrm>
                <a:off x="200742" y="1648822"/>
                <a:ext cx="2824920" cy="1272600"/>
              </p14:xfrm>
            </p:contentPart>
          </mc:Choice>
          <mc:Fallback>
            <p:pic>
              <p:nvPicPr>
                <p:cNvPr id="166" name="Ink 165">
                  <a:extLst>
                    <a:ext uri="{FF2B5EF4-FFF2-40B4-BE49-F238E27FC236}">
                      <a16:creationId xmlns:a16="http://schemas.microsoft.com/office/drawing/2014/main" id="{241058FB-9572-DCAD-1209-021F61F2281B}"/>
                    </a:ext>
                  </a:extLst>
                </p:cNvPr>
                <p:cNvPicPr/>
                <p:nvPr/>
              </p:nvPicPr>
              <p:blipFill>
                <a:blip r:embed="rId251"/>
                <a:stretch>
                  <a:fillRect/>
                </a:stretch>
              </p:blipFill>
              <p:spPr>
                <a:xfrm>
                  <a:off x="191742" y="1640182"/>
                  <a:ext cx="2842560" cy="12902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67" name="Ink 166">
                  <a:extLst>
                    <a:ext uri="{FF2B5EF4-FFF2-40B4-BE49-F238E27FC236}">
                      <a16:creationId xmlns:a16="http://schemas.microsoft.com/office/drawing/2014/main" id="{D8FF1E2F-0C57-AC87-7F6B-DE09317571D1}"/>
                    </a:ext>
                  </a:extLst>
                </p14:cNvPr>
                <p14:cNvContentPartPr/>
                <p14:nvPr/>
              </p14:nvContentPartPr>
              <p14:xfrm>
                <a:off x="6028782" y="2897302"/>
                <a:ext cx="1452960" cy="472320"/>
              </p14:xfrm>
            </p:contentPart>
          </mc:Choice>
          <mc:Fallback>
            <p:pic>
              <p:nvPicPr>
                <p:cNvPr id="167" name="Ink 166">
                  <a:extLst>
                    <a:ext uri="{FF2B5EF4-FFF2-40B4-BE49-F238E27FC236}">
                      <a16:creationId xmlns:a16="http://schemas.microsoft.com/office/drawing/2014/main" id="{D8FF1E2F-0C57-AC87-7F6B-DE09317571D1}"/>
                    </a:ext>
                  </a:extLst>
                </p:cNvPr>
                <p:cNvPicPr/>
                <p:nvPr/>
              </p:nvPicPr>
              <p:blipFill>
                <a:blip r:embed="rId253"/>
                <a:stretch>
                  <a:fillRect/>
                </a:stretch>
              </p:blipFill>
              <p:spPr>
                <a:xfrm>
                  <a:off x="6020142" y="2888302"/>
                  <a:ext cx="1470600" cy="4899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68" name="Ink 167">
                  <a:extLst>
                    <a:ext uri="{FF2B5EF4-FFF2-40B4-BE49-F238E27FC236}">
                      <a16:creationId xmlns:a16="http://schemas.microsoft.com/office/drawing/2014/main" id="{1069A86B-76E7-6827-0312-0C364F069CAE}"/>
                    </a:ext>
                  </a:extLst>
                </p14:cNvPr>
                <p14:cNvContentPartPr/>
                <p14:nvPr/>
              </p14:nvContentPartPr>
              <p14:xfrm>
                <a:off x="6082062" y="2662582"/>
                <a:ext cx="2332440" cy="554400"/>
              </p14:xfrm>
            </p:contentPart>
          </mc:Choice>
          <mc:Fallback>
            <p:pic>
              <p:nvPicPr>
                <p:cNvPr id="168" name="Ink 167">
                  <a:extLst>
                    <a:ext uri="{FF2B5EF4-FFF2-40B4-BE49-F238E27FC236}">
                      <a16:creationId xmlns:a16="http://schemas.microsoft.com/office/drawing/2014/main" id="{1069A86B-76E7-6827-0312-0C364F069CAE}"/>
                    </a:ext>
                  </a:extLst>
                </p:cNvPr>
                <p:cNvPicPr/>
                <p:nvPr/>
              </p:nvPicPr>
              <p:blipFill>
                <a:blip r:embed="rId255"/>
                <a:stretch>
                  <a:fillRect/>
                </a:stretch>
              </p:blipFill>
              <p:spPr>
                <a:xfrm>
                  <a:off x="6073062" y="2653582"/>
                  <a:ext cx="2350080" cy="5720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69" name="Ink 168">
                  <a:extLst>
                    <a:ext uri="{FF2B5EF4-FFF2-40B4-BE49-F238E27FC236}">
                      <a16:creationId xmlns:a16="http://schemas.microsoft.com/office/drawing/2014/main" id="{CD06B8B4-168F-86B9-8485-BC687D59ADFC}"/>
                    </a:ext>
                  </a:extLst>
                </p14:cNvPr>
                <p14:cNvContentPartPr/>
                <p14:nvPr/>
              </p14:nvContentPartPr>
              <p14:xfrm>
                <a:off x="6237942" y="2927542"/>
                <a:ext cx="198720" cy="189360"/>
              </p14:xfrm>
            </p:contentPart>
          </mc:Choice>
          <mc:Fallback>
            <p:pic>
              <p:nvPicPr>
                <p:cNvPr id="169" name="Ink 168">
                  <a:extLst>
                    <a:ext uri="{FF2B5EF4-FFF2-40B4-BE49-F238E27FC236}">
                      <a16:creationId xmlns:a16="http://schemas.microsoft.com/office/drawing/2014/main" id="{CD06B8B4-168F-86B9-8485-BC687D59ADFC}"/>
                    </a:ext>
                  </a:extLst>
                </p:cNvPr>
                <p:cNvPicPr/>
                <p:nvPr/>
              </p:nvPicPr>
              <p:blipFill>
                <a:blip r:embed="rId257"/>
                <a:stretch>
                  <a:fillRect/>
                </a:stretch>
              </p:blipFill>
              <p:spPr>
                <a:xfrm>
                  <a:off x="6229302" y="2918902"/>
                  <a:ext cx="21636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70" name="Ink 169">
                  <a:extLst>
                    <a:ext uri="{FF2B5EF4-FFF2-40B4-BE49-F238E27FC236}">
                      <a16:creationId xmlns:a16="http://schemas.microsoft.com/office/drawing/2014/main" id="{638845C2-8BC0-30B8-58ED-BD79901C8B9D}"/>
                    </a:ext>
                  </a:extLst>
                </p14:cNvPr>
                <p14:cNvContentPartPr/>
                <p14:nvPr/>
              </p14:nvContentPartPr>
              <p14:xfrm>
                <a:off x="6498942" y="2923582"/>
                <a:ext cx="96840" cy="119160"/>
              </p14:xfrm>
            </p:contentPart>
          </mc:Choice>
          <mc:Fallback>
            <p:pic>
              <p:nvPicPr>
                <p:cNvPr id="170" name="Ink 169">
                  <a:extLst>
                    <a:ext uri="{FF2B5EF4-FFF2-40B4-BE49-F238E27FC236}">
                      <a16:creationId xmlns:a16="http://schemas.microsoft.com/office/drawing/2014/main" id="{638845C2-8BC0-30B8-58ED-BD79901C8B9D}"/>
                    </a:ext>
                  </a:extLst>
                </p:cNvPr>
                <p:cNvPicPr/>
                <p:nvPr/>
              </p:nvPicPr>
              <p:blipFill>
                <a:blip r:embed="rId259"/>
                <a:stretch>
                  <a:fillRect/>
                </a:stretch>
              </p:blipFill>
              <p:spPr>
                <a:xfrm>
                  <a:off x="6490302" y="2914582"/>
                  <a:ext cx="1144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71" name="Ink 170">
                  <a:extLst>
                    <a:ext uri="{FF2B5EF4-FFF2-40B4-BE49-F238E27FC236}">
                      <a16:creationId xmlns:a16="http://schemas.microsoft.com/office/drawing/2014/main" id="{77378247-B4A6-A4C0-99C0-80BF6C4BB86B}"/>
                    </a:ext>
                  </a:extLst>
                </p14:cNvPr>
                <p14:cNvContentPartPr/>
                <p14:nvPr/>
              </p14:nvContentPartPr>
              <p14:xfrm>
                <a:off x="6505062" y="2866342"/>
                <a:ext cx="231120" cy="171720"/>
              </p14:xfrm>
            </p:contentPart>
          </mc:Choice>
          <mc:Fallback>
            <p:pic>
              <p:nvPicPr>
                <p:cNvPr id="171" name="Ink 170">
                  <a:extLst>
                    <a:ext uri="{FF2B5EF4-FFF2-40B4-BE49-F238E27FC236}">
                      <a16:creationId xmlns:a16="http://schemas.microsoft.com/office/drawing/2014/main" id="{77378247-B4A6-A4C0-99C0-80BF6C4BB86B}"/>
                    </a:ext>
                  </a:extLst>
                </p:cNvPr>
                <p:cNvPicPr/>
                <p:nvPr/>
              </p:nvPicPr>
              <p:blipFill>
                <a:blip r:embed="rId261"/>
                <a:stretch>
                  <a:fillRect/>
                </a:stretch>
              </p:blipFill>
              <p:spPr>
                <a:xfrm>
                  <a:off x="6496062" y="2857342"/>
                  <a:ext cx="24876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72" name="Ink 171">
                  <a:extLst>
                    <a:ext uri="{FF2B5EF4-FFF2-40B4-BE49-F238E27FC236}">
                      <a16:creationId xmlns:a16="http://schemas.microsoft.com/office/drawing/2014/main" id="{957163A8-4353-775F-D922-933612827F27}"/>
                    </a:ext>
                  </a:extLst>
                </p14:cNvPr>
                <p14:cNvContentPartPr/>
                <p14:nvPr/>
              </p14:nvContentPartPr>
              <p14:xfrm>
                <a:off x="6766782" y="2822422"/>
                <a:ext cx="134280" cy="197640"/>
              </p14:xfrm>
            </p:contentPart>
          </mc:Choice>
          <mc:Fallback>
            <p:pic>
              <p:nvPicPr>
                <p:cNvPr id="172" name="Ink 171">
                  <a:extLst>
                    <a:ext uri="{FF2B5EF4-FFF2-40B4-BE49-F238E27FC236}">
                      <a16:creationId xmlns:a16="http://schemas.microsoft.com/office/drawing/2014/main" id="{957163A8-4353-775F-D922-933612827F27}"/>
                    </a:ext>
                  </a:extLst>
                </p:cNvPr>
                <p:cNvPicPr/>
                <p:nvPr/>
              </p:nvPicPr>
              <p:blipFill>
                <a:blip r:embed="rId263"/>
                <a:stretch>
                  <a:fillRect/>
                </a:stretch>
              </p:blipFill>
              <p:spPr>
                <a:xfrm>
                  <a:off x="6757782" y="2813422"/>
                  <a:ext cx="15192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73" name="Ink 172">
                  <a:extLst>
                    <a:ext uri="{FF2B5EF4-FFF2-40B4-BE49-F238E27FC236}">
                      <a16:creationId xmlns:a16="http://schemas.microsoft.com/office/drawing/2014/main" id="{26A5F689-C6F2-9268-02E9-59B472182053}"/>
                    </a:ext>
                  </a:extLst>
                </p14:cNvPr>
                <p14:cNvContentPartPr/>
                <p14:nvPr/>
              </p14:nvContentPartPr>
              <p14:xfrm>
                <a:off x="7069542" y="2846182"/>
                <a:ext cx="172800" cy="192600"/>
              </p14:xfrm>
            </p:contentPart>
          </mc:Choice>
          <mc:Fallback>
            <p:pic>
              <p:nvPicPr>
                <p:cNvPr id="173" name="Ink 172">
                  <a:extLst>
                    <a:ext uri="{FF2B5EF4-FFF2-40B4-BE49-F238E27FC236}">
                      <a16:creationId xmlns:a16="http://schemas.microsoft.com/office/drawing/2014/main" id="{26A5F689-C6F2-9268-02E9-59B472182053}"/>
                    </a:ext>
                  </a:extLst>
                </p:cNvPr>
                <p:cNvPicPr/>
                <p:nvPr/>
              </p:nvPicPr>
              <p:blipFill>
                <a:blip r:embed="rId265"/>
                <a:stretch>
                  <a:fillRect/>
                </a:stretch>
              </p:blipFill>
              <p:spPr>
                <a:xfrm>
                  <a:off x="7060542" y="2837182"/>
                  <a:ext cx="19044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74" name="Ink 173">
                  <a:extLst>
                    <a:ext uri="{FF2B5EF4-FFF2-40B4-BE49-F238E27FC236}">
                      <a16:creationId xmlns:a16="http://schemas.microsoft.com/office/drawing/2014/main" id="{B9211611-2E80-4DDB-F42E-853571CBBE42}"/>
                    </a:ext>
                  </a:extLst>
                </p14:cNvPr>
                <p14:cNvContentPartPr/>
                <p14:nvPr/>
              </p14:nvContentPartPr>
              <p14:xfrm>
                <a:off x="7315062" y="2908462"/>
                <a:ext cx="45000" cy="90720"/>
              </p14:xfrm>
            </p:contentPart>
          </mc:Choice>
          <mc:Fallback>
            <p:pic>
              <p:nvPicPr>
                <p:cNvPr id="174" name="Ink 173">
                  <a:extLst>
                    <a:ext uri="{FF2B5EF4-FFF2-40B4-BE49-F238E27FC236}">
                      <a16:creationId xmlns:a16="http://schemas.microsoft.com/office/drawing/2014/main" id="{B9211611-2E80-4DDB-F42E-853571CBBE42}"/>
                    </a:ext>
                  </a:extLst>
                </p:cNvPr>
                <p:cNvPicPr/>
                <p:nvPr/>
              </p:nvPicPr>
              <p:blipFill>
                <a:blip r:embed="rId267"/>
                <a:stretch>
                  <a:fillRect/>
                </a:stretch>
              </p:blipFill>
              <p:spPr>
                <a:xfrm>
                  <a:off x="7306062" y="2899822"/>
                  <a:ext cx="6264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75" name="Ink 174">
                  <a:extLst>
                    <a:ext uri="{FF2B5EF4-FFF2-40B4-BE49-F238E27FC236}">
                      <a16:creationId xmlns:a16="http://schemas.microsoft.com/office/drawing/2014/main" id="{0F88142F-EBF2-B8D2-3D82-02F2D11D41CA}"/>
                    </a:ext>
                  </a:extLst>
                </p14:cNvPr>
                <p14:cNvContentPartPr/>
                <p14:nvPr/>
              </p14:nvContentPartPr>
              <p14:xfrm>
                <a:off x="7322262" y="2810902"/>
                <a:ext cx="17280" cy="48960"/>
              </p14:xfrm>
            </p:contentPart>
          </mc:Choice>
          <mc:Fallback>
            <p:pic>
              <p:nvPicPr>
                <p:cNvPr id="175" name="Ink 174">
                  <a:extLst>
                    <a:ext uri="{FF2B5EF4-FFF2-40B4-BE49-F238E27FC236}">
                      <a16:creationId xmlns:a16="http://schemas.microsoft.com/office/drawing/2014/main" id="{0F88142F-EBF2-B8D2-3D82-02F2D11D41CA}"/>
                    </a:ext>
                  </a:extLst>
                </p:cNvPr>
                <p:cNvPicPr/>
                <p:nvPr/>
              </p:nvPicPr>
              <p:blipFill>
                <a:blip r:embed="rId269"/>
                <a:stretch>
                  <a:fillRect/>
                </a:stretch>
              </p:blipFill>
              <p:spPr>
                <a:xfrm>
                  <a:off x="7313622" y="2802262"/>
                  <a:ext cx="349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77" name="Ink 176">
                  <a:extLst>
                    <a:ext uri="{FF2B5EF4-FFF2-40B4-BE49-F238E27FC236}">
                      <a16:creationId xmlns:a16="http://schemas.microsoft.com/office/drawing/2014/main" id="{4A66267A-2DC4-1037-17B6-061903115C4B}"/>
                    </a:ext>
                  </a:extLst>
                </p14:cNvPr>
                <p14:cNvContentPartPr/>
                <p14:nvPr/>
              </p14:nvContentPartPr>
              <p14:xfrm>
                <a:off x="7376262" y="2800462"/>
                <a:ext cx="462600" cy="212400"/>
              </p14:xfrm>
            </p:contentPart>
          </mc:Choice>
          <mc:Fallback>
            <p:pic>
              <p:nvPicPr>
                <p:cNvPr id="177" name="Ink 176">
                  <a:extLst>
                    <a:ext uri="{FF2B5EF4-FFF2-40B4-BE49-F238E27FC236}">
                      <a16:creationId xmlns:a16="http://schemas.microsoft.com/office/drawing/2014/main" id="{4A66267A-2DC4-1037-17B6-061903115C4B}"/>
                    </a:ext>
                  </a:extLst>
                </p:cNvPr>
                <p:cNvPicPr/>
                <p:nvPr/>
              </p:nvPicPr>
              <p:blipFill>
                <a:blip r:embed="rId271"/>
                <a:stretch>
                  <a:fillRect/>
                </a:stretch>
              </p:blipFill>
              <p:spPr>
                <a:xfrm>
                  <a:off x="7367622" y="2791462"/>
                  <a:ext cx="48024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79" name="Ink 178">
                  <a:extLst>
                    <a:ext uri="{FF2B5EF4-FFF2-40B4-BE49-F238E27FC236}">
                      <a16:creationId xmlns:a16="http://schemas.microsoft.com/office/drawing/2014/main" id="{3724B967-A77F-CB0B-A9BC-CB794E0EB3EF}"/>
                    </a:ext>
                  </a:extLst>
                </p14:cNvPr>
                <p14:cNvContentPartPr/>
                <p14:nvPr/>
              </p14:nvContentPartPr>
              <p14:xfrm>
                <a:off x="9875742" y="1141222"/>
                <a:ext cx="1593360" cy="1088280"/>
              </p14:xfrm>
            </p:contentPart>
          </mc:Choice>
          <mc:Fallback>
            <p:pic>
              <p:nvPicPr>
                <p:cNvPr id="179" name="Ink 178">
                  <a:extLst>
                    <a:ext uri="{FF2B5EF4-FFF2-40B4-BE49-F238E27FC236}">
                      <a16:creationId xmlns:a16="http://schemas.microsoft.com/office/drawing/2014/main" id="{3724B967-A77F-CB0B-A9BC-CB794E0EB3EF}"/>
                    </a:ext>
                  </a:extLst>
                </p:cNvPr>
                <p:cNvPicPr/>
                <p:nvPr/>
              </p:nvPicPr>
              <p:blipFill>
                <a:blip r:embed="rId273"/>
                <a:stretch>
                  <a:fillRect/>
                </a:stretch>
              </p:blipFill>
              <p:spPr>
                <a:xfrm>
                  <a:off x="9866742" y="1132582"/>
                  <a:ext cx="1611000" cy="11059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80" name="Ink 179">
                  <a:extLst>
                    <a:ext uri="{FF2B5EF4-FFF2-40B4-BE49-F238E27FC236}">
                      <a16:creationId xmlns:a16="http://schemas.microsoft.com/office/drawing/2014/main" id="{22D8D681-F0E6-1A2A-7D59-AEB3F84C2766}"/>
                    </a:ext>
                  </a:extLst>
                </p14:cNvPr>
                <p14:cNvContentPartPr/>
                <p14:nvPr/>
              </p14:nvContentPartPr>
              <p14:xfrm>
                <a:off x="10184262" y="1463422"/>
                <a:ext cx="272160" cy="343080"/>
              </p14:xfrm>
            </p:contentPart>
          </mc:Choice>
          <mc:Fallback>
            <p:pic>
              <p:nvPicPr>
                <p:cNvPr id="180" name="Ink 179">
                  <a:extLst>
                    <a:ext uri="{FF2B5EF4-FFF2-40B4-BE49-F238E27FC236}">
                      <a16:creationId xmlns:a16="http://schemas.microsoft.com/office/drawing/2014/main" id="{22D8D681-F0E6-1A2A-7D59-AEB3F84C2766}"/>
                    </a:ext>
                  </a:extLst>
                </p:cNvPr>
                <p:cNvPicPr/>
                <p:nvPr/>
              </p:nvPicPr>
              <p:blipFill>
                <a:blip r:embed="rId275"/>
                <a:stretch>
                  <a:fillRect/>
                </a:stretch>
              </p:blipFill>
              <p:spPr>
                <a:xfrm>
                  <a:off x="10175622" y="1454422"/>
                  <a:ext cx="28980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81" name="Ink 180">
                  <a:extLst>
                    <a:ext uri="{FF2B5EF4-FFF2-40B4-BE49-F238E27FC236}">
                      <a16:creationId xmlns:a16="http://schemas.microsoft.com/office/drawing/2014/main" id="{4F1601F5-AAD9-FDDA-1307-FDA2D473137D}"/>
                    </a:ext>
                  </a:extLst>
                </p14:cNvPr>
                <p14:cNvContentPartPr/>
                <p14:nvPr/>
              </p14:nvContentPartPr>
              <p14:xfrm>
                <a:off x="10295502" y="1567462"/>
                <a:ext cx="266400" cy="234360"/>
              </p14:xfrm>
            </p:contentPart>
          </mc:Choice>
          <mc:Fallback>
            <p:pic>
              <p:nvPicPr>
                <p:cNvPr id="181" name="Ink 180">
                  <a:extLst>
                    <a:ext uri="{FF2B5EF4-FFF2-40B4-BE49-F238E27FC236}">
                      <a16:creationId xmlns:a16="http://schemas.microsoft.com/office/drawing/2014/main" id="{4F1601F5-AAD9-FDDA-1307-FDA2D473137D}"/>
                    </a:ext>
                  </a:extLst>
                </p:cNvPr>
                <p:cNvPicPr/>
                <p:nvPr/>
              </p:nvPicPr>
              <p:blipFill>
                <a:blip r:embed="rId277"/>
                <a:stretch>
                  <a:fillRect/>
                </a:stretch>
              </p:blipFill>
              <p:spPr>
                <a:xfrm>
                  <a:off x="10286502" y="1558822"/>
                  <a:ext cx="28404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82" name="Ink 181">
                  <a:extLst>
                    <a:ext uri="{FF2B5EF4-FFF2-40B4-BE49-F238E27FC236}">
                      <a16:creationId xmlns:a16="http://schemas.microsoft.com/office/drawing/2014/main" id="{4FCFE7CC-BBF0-06BC-86A2-805AFC5CD3BF}"/>
                    </a:ext>
                  </a:extLst>
                </p14:cNvPr>
                <p14:cNvContentPartPr/>
                <p14:nvPr/>
              </p14:nvContentPartPr>
              <p14:xfrm>
                <a:off x="10507902" y="1466302"/>
                <a:ext cx="252000" cy="282960"/>
              </p14:xfrm>
            </p:contentPart>
          </mc:Choice>
          <mc:Fallback>
            <p:pic>
              <p:nvPicPr>
                <p:cNvPr id="182" name="Ink 181">
                  <a:extLst>
                    <a:ext uri="{FF2B5EF4-FFF2-40B4-BE49-F238E27FC236}">
                      <a16:creationId xmlns:a16="http://schemas.microsoft.com/office/drawing/2014/main" id="{4FCFE7CC-BBF0-06BC-86A2-805AFC5CD3BF}"/>
                    </a:ext>
                  </a:extLst>
                </p:cNvPr>
                <p:cNvPicPr/>
                <p:nvPr/>
              </p:nvPicPr>
              <p:blipFill>
                <a:blip r:embed="rId279"/>
                <a:stretch>
                  <a:fillRect/>
                </a:stretch>
              </p:blipFill>
              <p:spPr>
                <a:xfrm>
                  <a:off x="10499262" y="1457302"/>
                  <a:ext cx="26964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83" name="Ink 182">
                  <a:extLst>
                    <a:ext uri="{FF2B5EF4-FFF2-40B4-BE49-F238E27FC236}">
                      <a16:creationId xmlns:a16="http://schemas.microsoft.com/office/drawing/2014/main" id="{A8FAD032-CF3E-A8BA-199A-14126ECA47F7}"/>
                    </a:ext>
                  </a:extLst>
                </p14:cNvPr>
                <p14:cNvContentPartPr/>
                <p14:nvPr/>
              </p14:nvContentPartPr>
              <p14:xfrm>
                <a:off x="10782582" y="1448302"/>
                <a:ext cx="178200" cy="303480"/>
              </p14:xfrm>
            </p:contentPart>
          </mc:Choice>
          <mc:Fallback>
            <p:pic>
              <p:nvPicPr>
                <p:cNvPr id="183" name="Ink 182">
                  <a:extLst>
                    <a:ext uri="{FF2B5EF4-FFF2-40B4-BE49-F238E27FC236}">
                      <a16:creationId xmlns:a16="http://schemas.microsoft.com/office/drawing/2014/main" id="{A8FAD032-CF3E-A8BA-199A-14126ECA47F7}"/>
                    </a:ext>
                  </a:extLst>
                </p:cNvPr>
                <p:cNvPicPr/>
                <p:nvPr/>
              </p:nvPicPr>
              <p:blipFill>
                <a:blip r:embed="rId281"/>
                <a:stretch>
                  <a:fillRect/>
                </a:stretch>
              </p:blipFill>
              <p:spPr>
                <a:xfrm>
                  <a:off x="10773582" y="1439662"/>
                  <a:ext cx="19584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84" name="Ink 183">
                  <a:extLst>
                    <a:ext uri="{FF2B5EF4-FFF2-40B4-BE49-F238E27FC236}">
                      <a16:creationId xmlns:a16="http://schemas.microsoft.com/office/drawing/2014/main" id="{9434523D-2314-7670-DDA9-9FBA1D126FBE}"/>
                    </a:ext>
                  </a:extLst>
                </p14:cNvPr>
                <p14:cNvContentPartPr/>
                <p14:nvPr/>
              </p14:nvContentPartPr>
              <p14:xfrm>
                <a:off x="10443102" y="142222"/>
                <a:ext cx="366480" cy="411480"/>
              </p14:xfrm>
            </p:contentPart>
          </mc:Choice>
          <mc:Fallback>
            <p:pic>
              <p:nvPicPr>
                <p:cNvPr id="184" name="Ink 183">
                  <a:extLst>
                    <a:ext uri="{FF2B5EF4-FFF2-40B4-BE49-F238E27FC236}">
                      <a16:creationId xmlns:a16="http://schemas.microsoft.com/office/drawing/2014/main" id="{9434523D-2314-7670-DDA9-9FBA1D126FBE}"/>
                    </a:ext>
                  </a:extLst>
                </p:cNvPr>
                <p:cNvPicPr/>
                <p:nvPr/>
              </p:nvPicPr>
              <p:blipFill>
                <a:blip r:embed="rId283"/>
                <a:stretch>
                  <a:fillRect/>
                </a:stretch>
              </p:blipFill>
              <p:spPr>
                <a:xfrm>
                  <a:off x="10434462" y="133582"/>
                  <a:ext cx="384120" cy="4291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85" name="Ink 184">
                  <a:extLst>
                    <a:ext uri="{FF2B5EF4-FFF2-40B4-BE49-F238E27FC236}">
                      <a16:creationId xmlns:a16="http://schemas.microsoft.com/office/drawing/2014/main" id="{C34A22EA-5047-F706-DD71-959A98DF50F9}"/>
                    </a:ext>
                  </a:extLst>
                </p14:cNvPr>
                <p14:cNvContentPartPr/>
                <p14:nvPr/>
              </p14:nvContentPartPr>
              <p14:xfrm>
                <a:off x="10481622" y="540022"/>
                <a:ext cx="399240" cy="366840"/>
              </p14:xfrm>
            </p:contentPart>
          </mc:Choice>
          <mc:Fallback>
            <p:pic>
              <p:nvPicPr>
                <p:cNvPr id="185" name="Ink 184">
                  <a:extLst>
                    <a:ext uri="{FF2B5EF4-FFF2-40B4-BE49-F238E27FC236}">
                      <a16:creationId xmlns:a16="http://schemas.microsoft.com/office/drawing/2014/main" id="{C34A22EA-5047-F706-DD71-959A98DF50F9}"/>
                    </a:ext>
                  </a:extLst>
                </p:cNvPr>
                <p:cNvPicPr/>
                <p:nvPr/>
              </p:nvPicPr>
              <p:blipFill>
                <a:blip r:embed="rId285"/>
                <a:stretch>
                  <a:fillRect/>
                </a:stretch>
              </p:blipFill>
              <p:spPr>
                <a:xfrm>
                  <a:off x="10472622" y="531022"/>
                  <a:ext cx="41688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86" name="Ink 185">
                  <a:extLst>
                    <a:ext uri="{FF2B5EF4-FFF2-40B4-BE49-F238E27FC236}">
                      <a16:creationId xmlns:a16="http://schemas.microsoft.com/office/drawing/2014/main" id="{9DC83A93-312B-A0B7-BBAE-F144F48C7112}"/>
                    </a:ext>
                  </a:extLst>
                </p14:cNvPr>
                <p14:cNvContentPartPr/>
                <p14:nvPr/>
              </p14:nvContentPartPr>
              <p14:xfrm>
                <a:off x="10610502" y="910462"/>
                <a:ext cx="48240" cy="206280"/>
              </p14:xfrm>
            </p:contentPart>
          </mc:Choice>
          <mc:Fallback>
            <p:pic>
              <p:nvPicPr>
                <p:cNvPr id="186" name="Ink 185">
                  <a:extLst>
                    <a:ext uri="{FF2B5EF4-FFF2-40B4-BE49-F238E27FC236}">
                      <a16:creationId xmlns:a16="http://schemas.microsoft.com/office/drawing/2014/main" id="{9DC83A93-312B-A0B7-BBAE-F144F48C7112}"/>
                    </a:ext>
                  </a:extLst>
                </p:cNvPr>
                <p:cNvPicPr/>
                <p:nvPr/>
              </p:nvPicPr>
              <p:blipFill>
                <a:blip r:embed="rId287"/>
                <a:stretch>
                  <a:fillRect/>
                </a:stretch>
              </p:blipFill>
              <p:spPr>
                <a:xfrm>
                  <a:off x="10601862" y="901822"/>
                  <a:ext cx="6588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87" name="Ink 186">
                  <a:extLst>
                    <a:ext uri="{FF2B5EF4-FFF2-40B4-BE49-F238E27FC236}">
                      <a16:creationId xmlns:a16="http://schemas.microsoft.com/office/drawing/2014/main" id="{E8022796-BF18-0943-61E2-861CC20BE339}"/>
                    </a:ext>
                  </a:extLst>
                </p14:cNvPr>
                <p14:cNvContentPartPr/>
                <p14:nvPr/>
              </p14:nvContentPartPr>
              <p14:xfrm>
                <a:off x="10531302" y="1061302"/>
                <a:ext cx="200160" cy="75960"/>
              </p14:xfrm>
            </p:contentPart>
          </mc:Choice>
          <mc:Fallback>
            <p:pic>
              <p:nvPicPr>
                <p:cNvPr id="187" name="Ink 186">
                  <a:extLst>
                    <a:ext uri="{FF2B5EF4-FFF2-40B4-BE49-F238E27FC236}">
                      <a16:creationId xmlns:a16="http://schemas.microsoft.com/office/drawing/2014/main" id="{E8022796-BF18-0943-61E2-861CC20BE339}"/>
                    </a:ext>
                  </a:extLst>
                </p:cNvPr>
                <p:cNvPicPr/>
                <p:nvPr/>
              </p:nvPicPr>
              <p:blipFill>
                <a:blip r:embed="rId289"/>
                <a:stretch>
                  <a:fillRect/>
                </a:stretch>
              </p:blipFill>
              <p:spPr>
                <a:xfrm>
                  <a:off x="10522662" y="1052662"/>
                  <a:ext cx="21780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89" name="Ink 188">
                  <a:extLst>
                    <a:ext uri="{FF2B5EF4-FFF2-40B4-BE49-F238E27FC236}">
                      <a16:creationId xmlns:a16="http://schemas.microsoft.com/office/drawing/2014/main" id="{E9074CC8-03C9-4AFE-DD77-63C2A39BF1BC}"/>
                    </a:ext>
                  </a:extLst>
                </p14:cNvPr>
                <p14:cNvContentPartPr/>
                <p14:nvPr/>
              </p14:nvContentPartPr>
              <p14:xfrm>
                <a:off x="8501622" y="2249662"/>
                <a:ext cx="2177280" cy="573840"/>
              </p14:xfrm>
            </p:contentPart>
          </mc:Choice>
          <mc:Fallback>
            <p:pic>
              <p:nvPicPr>
                <p:cNvPr id="189" name="Ink 188">
                  <a:extLst>
                    <a:ext uri="{FF2B5EF4-FFF2-40B4-BE49-F238E27FC236}">
                      <a16:creationId xmlns:a16="http://schemas.microsoft.com/office/drawing/2014/main" id="{E9074CC8-03C9-4AFE-DD77-63C2A39BF1BC}"/>
                    </a:ext>
                  </a:extLst>
                </p:cNvPr>
                <p:cNvPicPr/>
                <p:nvPr/>
              </p:nvPicPr>
              <p:blipFill>
                <a:blip r:embed="rId291"/>
                <a:stretch>
                  <a:fillRect/>
                </a:stretch>
              </p:blipFill>
              <p:spPr>
                <a:xfrm>
                  <a:off x="8492982" y="2240662"/>
                  <a:ext cx="2194920" cy="59148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90" name="Ink 189">
                  <a:extLst>
                    <a:ext uri="{FF2B5EF4-FFF2-40B4-BE49-F238E27FC236}">
                      <a16:creationId xmlns:a16="http://schemas.microsoft.com/office/drawing/2014/main" id="{7B180A89-632B-621A-9145-157F7209CFFC}"/>
                    </a:ext>
                  </a:extLst>
                </p14:cNvPr>
                <p14:cNvContentPartPr/>
                <p14:nvPr/>
              </p14:nvContentPartPr>
              <p14:xfrm>
                <a:off x="8464542" y="2672302"/>
                <a:ext cx="167400" cy="274680"/>
              </p14:xfrm>
            </p:contentPart>
          </mc:Choice>
          <mc:Fallback>
            <p:pic>
              <p:nvPicPr>
                <p:cNvPr id="190" name="Ink 189">
                  <a:extLst>
                    <a:ext uri="{FF2B5EF4-FFF2-40B4-BE49-F238E27FC236}">
                      <a16:creationId xmlns:a16="http://schemas.microsoft.com/office/drawing/2014/main" id="{7B180A89-632B-621A-9145-157F7209CFFC}"/>
                    </a:ext>
                  </a:extLst>
                </p:cNvPr>
                <p:cNvPicPr/>
                <p:nvPr/>
              </p:nvPicPr>
              <p:blipFill>
                <a:blip r:embed="rId293"/>
                <a:stretch>
                  <a:fillRect/>
                </a:stretch>
              </p:blipFill>
              <p:spPr>
                <a:xfrm>
                  <a:off x="8455542" y="2663302"/>
                  <a:ext cx="18504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92" name="Ink 191">
                  <a:extLst>
                    <a:ext uri="{FF2B5EF4-FFF2-40B4-BE49-F238E27FC236}">
                      <a16:creationId xmlns:a16="http://schemas.microsoft.com/office/drawing/2014/main" id="{FEB623ED-0627-3185-7CDB-9D2B502168A1}"/>
                    </a:ext>
                  </a:extLst>
                </p14:cNvPr>
                <p14:cNvContentPartPr/>
                <p14:nvPr/>
              </p14:nvContentPartPr>
              <p14:xfrm>
                <a:off x="5899902" y="3332182"/>
                <a:ext cx="808200" cy="1590480"/>
              </p14:xfrm>
            </p:contentPart>
          </mc:Choice>
          <mc:Fallback>
            <p:pic>
              <p:nvPicPr>
                <p:cNvPr id="192" name="Ink 191">
                  <a:extLst>
                    <a:ext uri="{FF2B5EF4-FFF2-40B4-BE49-F238E27FC236}">
                      <a16:creationId xmlns:a16="http://schemas.microsoft.com/office/drawing/2014/main" id="{FEB623ED-0627-3185-7CDB-9D2B502168A1}"/>
                    </a:ext>
                  </a:extLst>
                </p:cNvPr>
                <p:cNvPicPr/>
                <p:nvPr/>
              </p:nvPicPr>
              <p:blipFill>
                <a:blip r:embed="rId295"/>
                <a:stretch>
                  <a:fillRect/>
                </a:stretch>
              </p:blipFill>
              <p:spPr>
                <a:xfrm>
                  <a:off x="5891262" y="3323542"/>
                  <a:ext cx="825840" cy="160812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93" name="Ink 192">
                  <a:extLst>
                    <a:ext uri="{FF2B5EF4-FFF2-40B4-BE49-F238E27FC236}">
                      <a16:creationId xmlns:a16="http://schemas.microsoft.com/office/drawing/2014/main" id="{C1C54D3E-91D0-2CC4-F374-7211B509CD0A}"/>
                    </a:ext>
                  </a:extLst>
                </p14:cNvPr>
                <p14:cNvContentPartPr/>
                <p14:nvPr/>
              </p14:nvContentPartPr>
              <p14:xfrm>
                <a:off x="5907822" y="4843102"/>
                <a:ext cx="204840" cy="68760"/>
              </p14:xfrm>
            </p:contentPart>
          </mc:Choice>
          <mc:Fallback>
            <p:pic>
              <p:nvPicPr>
                <p:cNvPr id="193" name="Ink 192">
                  <a:extLst>
                    <a:ext uri="{FF2B5EF4-FFF2-40B4-BE49-F238E27FC236}">
                      <a16:creationId xmlns:a16="http://schemas.microsoft.com/office/drawing/2014/main" id="{C1C54D3E-91D0-2CC4-F374-7211B509CD0A}"/>
                    </a:ext>
                  </a:extLst>
                </p:cNvPr>
                <p:cNvPicPr/>
                <p:nvPr/>
              </p:nvPicPr>
              <p:blipFill>
                <a:blip r:embed="rId297"/>
                <a:stretch>
                  <a:fillRect/>
                </a:stretch>
              </p:blipFill>
              <p:spPr>
                <a:xfrm>
                  <a:off x="5899182" y="4834462"/>
                  <a:ext cx="22248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94" name="Ink 193">
                  <a:extLst>
                    <a:ext uri="{FF2B5EF4-FFF2-40B4-BE49-F238E27FC236}">
                      <a16:creationId xmlns:a16="http://schemas.microsoft.com/office/drawing/2014/main" id="{35AD6E87-A9CB-13FA-306A-5AF6201BECF9}"/>
                    </a:ext>
                  </a:extLst>
                </p14:cNvPr>
                <p14:cNvContentPartPr/>
                <p14:nvPr/>
              </p14:nvContentPartPr>
              <p14:xfrm>
                <a:off x="6296982" y="4301302"/>
                <a:ext cx="149040" cy="104040"/>
              </p14:xfrm>
            </p:contentPart>
          </mc:Choice>
          <mc:Fallback>
            <p:pic>
              <p:nvPicPr>
                <p:cNvPr id="194" name="Ink 193">
                  <a:extLst>
                    <a:ext uri="{FF2B5EF4-FFF2-40B4-BE49-F238E27FC236}">
                      <a16:creationId xmlns:a16="http://schemas.microsoft.com/office/drawing/2014/main" id="{35AD6E87-A9CB-13FA-306A-5AF6201BECF9}"/>
                    </a:ext>
                  </a:extLst>
                </p:cNvPr>
                <p:cNvPicPr/>
                <p:nvPr/>
              </p:nvPicPr>
              <p:blipFill>
                <a:blip r:embed="rId299"/>
                <a:stretch>
                  <a:fillRect/>
                </a:stretch>
              </p:blipFill>
              <p:spPr>
                <a:xfrm>
                  <a:off x="6287982" y="4292662"/>
                  <a:ext cx="16668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95" name="Ink 194">
                  <a:extLst>
                    <a:ext uri="{FF2B5EF4-FFF2-40B4-BE49-F238E27FC236}">
                      <a16:creationId xmlns:a16="http://schemas.microsoft.com/office/drawing/2014/main" id="{400AF75D-73D8-3E90-706C-7009F3C12EA6}"/>
                    </a:ext>
                  </a:extLst>
                </p14:cNvPr>
                <p14:cNvContentPartPr/>
                <p14:nvPr/>
              </p14:nvContentPartPr>
              <p14:xfrm>
                <a:off x="6493902" y="4285462"/>
                <a:ext cx="91440" cy="95760"/>
              </p14:xfrm>
            </p:contentPart>
          </mc:Choice>
          <mc:Fallback>
            <p:pic>
              <p:nvPicPr>
                <p:cNvPr id="195" name="Ink 194">
                  <a:extLst>
                    <a:ext uri="{FF2B5EF4-FFF2-40B4-BE49-F238E27FC236}">
                      <a16:creationId xmlns:a16="http://schemas.microsoft.com/office/drawing/2014/main" id="{400AF75D-73D8-3E90-706C-7009F3C12EA6}"/>
                    </a:ext>
                  </a:extLst>
                </p:cNvPr>
                <p:cNvPicPr/>
                <p:nvPr/>
              </p:nvPicPr>
              <p:blipFill>
                <a:blip r:embed="rId301"/>
                <a:stretch>
                  <a:fillRect/>
                </a:stretch>
              </p:blipFill>
              <p:spPr>
                <a:xfrm>
                  <a:off x="6484902" y="4276462"/>
                  <a:ext cx="10908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96" name="Ink 195">
                  <a:extLst>
                    <a:ext uri="{FF2B5EF4-FFF2-40B4-BE49-F238E27FC236}">
                      <a16:creationId xmlns:a16="http://schemas.microsoft.com/office/drawing/2014/main" id="{B588F99C-8232-FD72-0CFE-036317E52228}"/>
                    </a:ext>
                  </a:extLst>
                </p14:cNvPr>
                <p14:cNvContentPartPr/>
                <p14:nvPr/>
              </p14:nvContentPartPr>
              <p14:xfrm>
                <a:off x="6627102" y="4221382"/>
                <a:ext cx="176760" cy="138600"/>
              </p14:xfrm>
            </p:contentPart>
          </mc:Choice>
          <mc:Fallback>
            <p:pic>
              <p:nvPicPr>
                <p:cNvPr id="196" name="Ink 195">
                  <a:extLst>
                    <a:ext uri="{FF2B5EF4-FFF2-40B4-BE49-F238E27FC236}">
                      <a16:creationId xmlns:a16="http://schemas.microsoft.com/office/drawing/2014/main" id="{B588F99C-8232-FD72-0CFE-036317E52228}"/>
                    </a:ext>
                  </a:extLst>
                </p:cNvPr>
                <p:cNvPicPr/>
                <p:nvPr/>
              </p:nvPicPr>
              <p:blipFill>
                <a:blip r:embed="rId303"/>
                <a:stretch>
                  <a:fillRect/>
                </a:stretch>
              </p:blipFill>
              <p:spPr>
                <a:xfrm>
                  <a:off x="6618102" y="4212742"/>
                  <a:ext cx="1944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97" name="Ink 196">
                  <a:extLst>
                    <a:ext uri="{FF2B5EF4-FFF2-40B4-BE49-F238E27FC236}">
                      <a16:creationId xmlns:a16="http://schemas.microsoft.com/office/drawing/2014/main" id="{DBAC3633-50A7-A20F-452C-294AF205BEFD}"/>
                    </a:ext>
                  </a:extLst>
                </p14:cNvPr>
                <p14:cNvContentPartPr/>
                <p14:nvPr/>
              </p14:nvContentPartPr>
              <p14:xfrm>
                <a:off x="6784782" y="4163062"/>
                <a:ext cx="9000" cy="22320"/>
              </p14:xfrm>
            </p:contentPart>
          </mc:Choice>
          <mc:Fallback>
            <p:pic>
              <p:nvPicPr>
                <p:cNvPr id="197" name="Ink 196">
                  <a:extLst>
                    <a:ext uri="{FF2B5EF4-FFF2-40B4-BE49-F238E27FC236}">
                      <a16:creationId xmlns:a16="http://schemas.microsoft.com/office/drawing/2014/main" id="{DBAC3633-50A7-A20F-452C-294AF205BEFD}"/>
                    </a:ext>
                  </a:extLst>
                </p:cNvPr>
                <p:cNvPicPr/>
                <p:nvPr/>
              </p:nvPicPr>
              <p:blipFill>
                <a:blip r:embed="rId305"/>
                <a:stretch>
                  <a:fillRect/>
                </a:stretch>
              </p:blipFill>
              <p:spPr>
                <a:xfrm>
                  <a:off x="6775782" y="4154062"/>
                  <a:ext cx="2664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98" name="Ink 197">
                  <a:extLst>
                    <a:ext uri="{FF2B5EF4-FFF2-40B4-BE49-F238E27FC236}">
                      <a16:creationId xmlns:a16="http://schemas.microsoft.com/office/drawing/2014/main" id="{2A8F521C-018F-4C04-4741-3C403CB79DF2}"/>
                    </a:ext>
                  </a:extLst>
                </p14:cNvPr>
                <p14:cNvContentPartPr/>
                <p14:nvPr/>
              </p14:nvContentPartPr>
              <p14:xfrm>
                <a:off x="6854622" y="4227502"/>
                <a:ext cx="86760" cy="127800"/>
              </p14:xfrm>
            </p:contentPart>
          </mc:Choice>
          <mc:Fallback>
            <p:pic>
              <p:nvPicPr>
                <p:cNvPr id="198" name="Ink 197">
                  <a:extLst>
                    <a:ext uri="{FF2B5EF4-FFF2-40B4-BE49-F238E27FC236}">
                      <a16:creationId xmlns:a16="http://schemas.microsoft.com/office/drawing/2014/main" id="{2A8F521C-018F-4C04-4741-3C403CB79DF2}"/>
                    </a:ext>
                  </a:extLst>
                </p:cNvPr>
                <p:cNvPicPr/>
                <p:nvPr/>
              </p:nvPicPr>
              <p:blipFill>
                <a:blip r:embed="rId307"/>
                <a:stretch>
                  <a:fillRect/>
                </a:stretch>
              </p:blipFill>
              <p:spPr>
                <a:xfrm>
                  <a:off x="6845982" y="4218502"/>
                  <a:ext cx="10440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99" name="Ink 198">
                  <a:extLst>
                    <a:ext uri="{FF2B5EF4-FFF2-40B4-BE49-F238E27FC236}">
                      <a16:creationId xmlns:a16="http://schemas.microsoft.com/office/drawing/2014/main" id="{718A0324-53C3-6D0B-5A80-22C1B60F4175}"/>
                    </a:ext>
                  </a:extLst>
                </p14:cNvPr>
                <p14:cNvContentPartPr/>
                <p14:nvPr/>
              </p14:nvContentPartPr>
              <p14:xfrm>
                <a:off x="6991062" y="4118422"/>
                <a:ext cx="176760" cy="196200"/>
              </p14:xfrm>
            </p:contentPart>
          </mc:Choice>
          <mc:Fallback>
            <p:pic>
              <p:nvPicPr>
                <p:cNvPr id="199" name="Ink 198">
                  <a:extLst>
                    <a:ext uri="{FF2B5EF4-FFF2-40B4-BE49-F238E27FC236}">
                      <a16:creationId xmlns:a16="http://schemas.microsoft.com/office/drawing/2014/main" id="{718A0324-53C3-6D0B-5A80-22C1B60F4175}"/>
                    </a:ext>
                  </a:extLst>
                </p:cNvPr>
                <p:cNvPicPr/>
                <p:nvPr/>
              </p:nvPicPr>
              <p:blipFill>
                <a:blip r:embed="rId309"/>
                <a:stretch>
                  <a:fillRect/>
                </a:stretch>
              </p:blipFill>
              <p:spPr>
                <a:xfrm>
                  <a:off x="6982062" y="4109422"/>
                  <a:ext cx="1944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00" name="Ink 199">
                  <a:extLst>
                    <a:ext uri="{FF2B5EF4-FFF2-40B4-BE49-F238E27FC236}">
                      <a16:creationId xmlns:a16="http://schemas.microsoft.com/office/drawing/2014/main" id="{AE5EA96B-1B7D-8666-4044-0FD42D8D8A07}"/>
                    </a:ext>
                  </a:extLst>
                </p14:cNvPr>
                <p14:cNvContentPartPr/>
                <p14:nvPr/>
              </p14:nvContentPartPr>
              <p14:xfrm>
                <a:off x="7144422" y="4150462"/>
                <a:ext cx="237240" cy="152280"/>
              </p14:xfrm>
            </p:contentPart>
          </mc:Choice>
          <mc:Fallback>
            <p:pic>
              <p:nvPicPr>
                <p:cNvPr id="200" name="Ink 199">
                  <a:extLst>
                    <a:ext uri="{FF2B5EF4-FFF2-40B4-BE49-F238E27FC236}">
                      <a16:creationId xmlns:a16="http://schemas.microsoft.com/office/drawing/2014/main" id="{AE5EA96B-1B7D-8666-4044-0FD42D8D8A07}"/>
                    </a:ext>
                  </a:extLst>
                </p:cNvPr>
                <p:cNvPicPr/>
                <p:nvPr/>
              </p:nvPicPr>
              <p:blipFill>
                <a:blip r:embed="rId311"/>
                <a:stretch>
                  <a:fillRect/>
                </a:stretch>
              </p:blipFill>
              <p:spPr>
                <a:xfrm>
                  <a:off x="7135782" y="4141462"/>
                  <a:ext cx="2548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02" name="Ink 201">
                  <a:extLst>
                    <a:ext uri="{FF2B5EF4-FFF2-40B4-BE49-F238E27FC236}">
                      <a16:creationId xmlns:a16="http://schemas.microsoft.com/office/drawing/2014/main" id="{46F3FAE9-8ED6-57DA-4317-B7BA9520C2FF}"/>
                    </a:ext>
                  </a:extLst>
                </p14:cNvPr>
                <p14:cNvContentPartPr/>
                <p14:nvPr/>
              </p14:nvContentPartPr>
              <p14:xfrm>
                <a:off x="6235062" y="5078182"/>
                <a:ext cx="348840" cy="270720"/>
              </p14:xfrm>
            </p:contentPart>
          </mc:Choice>
          <mc:Fallback>
            <p:pic>
              <p:nvPicPr>
                <p:cNvPr id="202" name="Ink 201">
                  <a:extLst>
                    <a:ext uri="{FF2B5EF4-FFF2-40B4-BE49-F238E27FC236}">
                      <a16:creationId xmlns:a16="http://schemas.microsoft.com/office/drawing/2014/main" id="{46F3FAE9-8ED6-57DA-4317-B7BA9520C2FF}"/>
                    </a:ext>
                  </a:extLst>
                </p:cNvPr>
                <p:cNvPicPr/>
                <p:nvPr/>
              </p:nvPicPr>
              <p:blipFill>
                <a:blip r:embed="rId313"/>
                <a:stretch>
                  <a:fillRect/>
                </a:stretch>
              </p:blipFill>
              <p:spPr>
                <a:xfrm>
                  <a:off x="6226422" y="5069542"/>
                  <a:ext cx="36648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03" name="Ink 202">
                  <a:extLst>
                    <a:ext uri="{FF2B5EF4-FFF2-40B4-BE49-F238E27FC236}">
                      <a16:creationId xmlns:a16="http://schemas.microsoft.com/office/drawing/2014/main" id="{F476B7FE-4880-312E-9FED-9214F254AD73}"/>
                    </a:ext>
                  </a:extLst>
                </p14:cNvPr>
                <p14:cNvContentPartPr/>
                <p14:nvPr/>
              </p14:nvContentPartPr>
              <p14:xfrm>
                <a:off x="6215622" y="4993942"/>
                <a:ext cx="465840" cy="311400"/>
              </p14:xfrm>
            </p:contentPart>
          </mc:Choice>
          <mc:Fallback>
            <p:pic>
              <p:nvPicPr>
                <p:cNvPr id="203" name="Ink 202">
                  <a:extLst>
                    <a:ext uri="{FF2B5EF4-FFF2-40B4-BE49-F238E27FC236}">
                      <a16:creationId xmlns:a16="http://schemas.microsoft.com/office/drawing/2014/main" id="{F476B7FE-4880-312E-9FED-9214F254AD73}"/>
                    </a:ext>
                  </a:extLst>
                </p:cNvPr>
                <p:cNvPicPr/>
                <p:nvPr/>
              </p:nvPicPr>
              <p:blipFill>
                <a:blip r:embed="rId315"/>
                <a:stretch>
                  <a:fillRect/>
                </a:stretch>
              </p:blipFill>
              <p:spPr>
                <a:xfrm>
                  <a:off x="6206982" y="4985302"/>
                  <a:ext cx="48348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04" name="Ink 203">
                  <a:extLst>
                    <a:ext uri="{FF2B5EF4-FFF2-40B4-BE49-F238E27FC236}">
                      <a16:creationId xmlns:a16="http://schemas.microsoft.com/office/drawing/2014/main" id="{9B10F150-3BEB-EB0B-58FE-890487C050BA}"/>
                    </a:ext>
                  </a:extLst>
                </p14:cNvPr>
                <p14:cNvContentPartPr/>
                <p14:nvPr/>
              </p14:nvContentPartPr>
              <p14:xfrm>
                <a:off x="6245862" y="4989982"/>
                <a:ext cx="420480" cy="269640"/>
              </p14:xfrm>
            </p:contentPart>
          </mc:Choice>
          <mc:Fallback>
            <p:pic>
              <p:nvPicPr>
                <p:cNvPr id="204" name="Ink 203">
                  <a:extLst>
                    <a:ext uri="{FF2B5EF4-FFF2-40B4-BE49-F238E27FC236}">
                      <a16:creationId xmlns:a16="http://schemas.microsoft.com/office/drawing/2014/main" id="{9B10F150-3BEB-EB0B-58FE-890487C050BA}"/>
                    </a:ext>
                  </a:extLst>
                </p:cNvPr>
                <p:cNvPicPr/>
                <p:nvPr/>
              </p:nvPicPr>
              <p:blipFill>
                <a:blip r:embed="rId317"/>
                <a:stretch>
                  <a:fillRect/>
                </a:stretch>
              </p:blipFill>
              <p:spPr>
                <a:xfrm>
                  <a:off x="6237222" y="4981342"/>
                  <a:ext cx="43812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05" name="Ink 204">
                  <a:extLst>
                    <a:ext uri="{FF2B5EF4-FFF2-40B4-BE49-F238E27FC236}">
                      <a16:creationId xmlns:a16="http://schemas.microsoft.com/office/drawing/2014/main" id="{0343225A-9DD4-164A-B0D7-475AD644BC9D}"/>
                    </a:ext>
                  </a:extLst>
                </p14:cNvPr>
                <p14:cNvContentPartPr/>
                <p14:nvPr/>
              </p14:nvContentPartPr>
              <p14:xfrm>
                <a:off x="6726102" y="4951822"/>
                <a:ext cx="160560" cy="205920"/>
              </p14:xfrm>
            </p:contentPart>
          </mc:Choice>
          <mc:Fallback>
            <p:pic>
              <p:nvPicPr>
                <p:cNvPr id="205" name="Ink 204">
                  <a:extLst>
                    <a:ext uri="{FF2B5EF4-FFF2-40B4-BE49-F238E27FC236}">
                      <a16:creationId xmlns:a16="http://schemas.microsoft.com/office/drawing/2014/main" id="{0343225A-9DD4-164A-B0D7-475AD644BC9D}"/>
                    </a:ext>
                  </a:extLst>
                </p:cNvPr>
                <p:cNvPicPr/>
                <p:nvPr/>
              </p:nvPicPr>
              <p:blipFill>
                <a:blip r:embed="rId319"/>
                <a:stretch>
                  <a:fillRect/>
                </a:stretch>
              </p:blipFill>
              <p:spPr>
                <a:xfrm>
                  <a:off x="6717102" y="4943182"/>
                  <a:ext cx="17820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06" name="Ink 205">
                  <a:extLst>
                    <a:ext uri="{FF2B5EF4-FFF2-40B4-BE49-F238E27FC236}">
                      <a16:creationId xmlns:a16="http://schemas.microsoft.com/office/drawing/2014/main" id="{F9433C07-C2E4-3937-FFB5-74CC4C62F70A}"/>
                    </a:ext>
                  </a:extLst>
                </p14:cNvPr>
                <p14:cNvContentPartPr/>
                <p14:nvPr/>
              </p14:nvContentPartPr>
              <p14:xfrm>
                <a:off x="6960462" y="5027062"/>
                <a:ext cx="27360" cy="92520"/>
              </p14:xfrm>
            </p:contentPart>
          </mc:Choice>
          <mc:Fallback>
            <p:pic>
              <p:nvPicPr>
                <p:cNvPr id="206" name="Ink 205">
                  <a:extLst>
                    <a:ext uri="{FF2B5EF4-FFF2-40B4-BE49-F238E27FC236}">
                      <a16:creationId xmlns:a16="http://schemas.microsoft.com/office/drawing/2014/main" id="{F9433C07-C2E4-3937-FFB5-74CC4C62F70A}"/>
                    </a:ext>
                  </a:extLst>
                </p:cNvPr>
                <p:cNvPicPr/>
                <p:nvPr/>
              </p:nvPicPr>
              <p:blipFill>
                <a:blip r:embed="rId321"/>
                <a:stretch>
                  <a:fillRect/>
                </a:stretch>
              </p:blipFill>
              <p:spPr>
                <a:xfrm>
                  <a:off x="6951462" y="5018062"/>
                  <a:ext cx="4500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07" name="Ink 206">
                  <a:extLst>
                    <a:ext uri="{FF2B5EF4-FFF2-40B4-BE49-F238E27FC236}">
                      <a16:creationId xmlns:a16="http://schemas.microsoft.com/office/drawing/2014/main" id="{9A20CD74-F9A7-DBAE-8F24-1F1F772AA082}"/>
                    </a:ext>
                  </a:extLst>
                </p14:cNvPr>
                <p14:cNvContentPartPr/>
                <p14:nvPr/>
              </p14:nvContentPartPr>
              <p14:xfrm>
                <a:off x="6974142" y="4900702"/>
                <a:ext cx="16200" cy="27720"/>
              </p14:xfrm>
            </p:contentPart>
          </mc:Choice>
          <mc:Fallback>
            <p:pic>
              <p:nvPicPr>
                <p:cNvPr id="207" name="Ink 206">
                  <a:extLst>
                    <a:ext uri="{FF2B5EF4-FFF2-40B4-BE49-F238E27FC236}">
                      <a16:creationId xmlns:a16="http://schemas.microsoft.com/office/drawing/2014/main" id="{9A20CD74-F9A7-DBAE-8F24-1F1F772AA082}"/>
                    </a:ext>
                  </a:extLst>
                </p:cNvPr>
                <p:cNvPicPr/>
                <p:nvPr/>
              </p:nvPicPr>
              <p:blipFill>
                <a:blip r:embed="rId323"/>
                <a:stretch>
                  <a:fillRect/>
                </a:stretch>
              </p:blipFill>
              <p:spPr>
                <a:xfrm>
                  <a:off x="6965142" y="4891702"/>
                  <a:ext cx="338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08" name="Ink 207">
                  <a:extLst>
                    <a:ext uri="{FF2B5EF4-FFF2-40B4-BE49-F238E27FC236}">
                      <a16:creationId xmlns:a16="http://schemas.microsoft.com/office/drawing/2014/main" id="{E1EF7195-6874-8D91-57FB-1E1ACDD18C54}"/>
                    </a:ext>
                  </a:extLst>
                </p14:cNvPr>
                <p14:cNvContentPartPr/>
                <p14:nvPr/>
              </p14:nvContentPartPr>
              <p14:xfrm>
                <a:off x="7032462" y="4908982"/>
                <a:ext cx="314280" cy="218160"/>
              </p14:xfrm>
            </p:contentPart>
          </mc:Choice>
          <mc:Fallback>
            <p:pic>
              <p:nvPicPr>
                <p:cNvPr id="208" name="Ink 207">
                  <a:extLst>
                    <a:ext uri="{FF2B5EF4-FFF2-40B4-BE49-F238E27FC236}">
                      <a16:creationId xmlns:a16="http://schemas.microsoft.com/office/drawing/2014/main" id="{E1EF7195-6874-8D91-57FB-1E1ACDD18C54}"/>
                    </a:ext>
                  </a:extLst>
                </p:cNvPr>
                <p:cNvPicPr/>
                <p:nvPr/>
              </p:nvPicPr>
              <p:blipFill>
                <a:blip r:embed="rId325"/>
                <a:stretch>
                  <a:fillRect/>
                </a:stretch>
              </p:blipFill>
              <p:spPr>
                <a:xfrm>
                  <a:off x="7023462" y="4899982"/>
                  <a:ext cx="33192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10" name="Ink 209">
                  <a:extLst>
                    <a:ext uri="{FF2B5EF4-FFF2-40B4-BE49-F238E27FC236}">
                      <a16:creationId xmlns:a16="http://schemas.microsoft.com/office/drawing/2014/main" id="{382E477A-1CE8-609F-C5B4-1EB35D9B28C6}"/>
                    </a:ext>
                  </a:extLst>
                </p14:cNvPr>
                <p14:cNvContentPartPr/>
                <p14:nvPr/>
              </p14:nvContentPartPr>
              <p14:xfrm>
                <a:off x="7075662" y="2244262"/>
                <a:ext cx="234720" cy="292320"/>
              </p14:xfrm>
            </p:contentPart>
          </mc:Choice>
          <mc:Fallback>
            <p:pic>
              <p:nvPicPr>
                <p:cNvPr id="210" name="Ink 209">
                  <a:extLst>
                    <a:ext uri="{FF2B5EF4-FFF2-40B4-BE49-F238E27FC236}">
                      <a16:creationId xmlns:a16="http://schemas.microsoft.com/office/drawing/2014/main" id="{382E477A-1CE8-609F-C5B4-1EB35D9B28C6}"/>
                    </a:ext>
                  </a:extLst>
                </p:cNvPr>
                <p:cNvPicPr/>
                <p:nvPr/>
              </p:nvPicPr>
              <p:blipFill>
                <a:blip r:embed="rId327"/>
                <a:stretch>
                  <a:fillRect/>
                </a:stretch>
              </p:blipFill>
              <p:spPr>
                <a:xfrm>
                  <a:off x="7067022" y="2235262"/>
                  <a:ext cx="25236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11" name="Ink 210">
                  <a:extLst>
                    <a:ext uri="{FF2B5EF4-FFF2-40B4-BE49-F238E27FC236}">
                      <a16:creationId xmlns:a16="http://schemas.microsoft.com/office/drawing/2014/main" id="{FC7C1883-6C60-A935-99F0-932262D86444}"/>
                    </a:ext>
                  </a:extLst>
                </p14:cNvPr>
                <p14:cNvContentPartPr/>
                <p14:nvPr/>
              </p14:nvContentPartPr>
              <p14:xfrm>
                <a:off x="7322262" y="2346502"/>
                <a:ext cx="312840" cy="163800"/>
              </p14:xfrm>
            </p:contentPart>
          </mc:Choice>
          <mc:Fallback>
            <p:pic>
              <p:nvPicPr>
                <p:cNvPr id="211" name="Ink 210">
                  <a:extLst>
                    <a:ext uri="{FF2B5EF4-FFF2-40B4-BE49-F238E27FC236}">
                      <a16:creationId xmlns:a16="http://schemas.microsoft.com/office/drawing/2014/main" id="{FC7C1883-6C60-A935-99F0-932262D86444}"/>
                    </a:ext>
                  </a:extLst>
                </p:cNvPr>
                <p:cNvPicPr/>
                <p:nvPr/>
              </p:nvPicPr>
              <p:blipFill>
                <a:blip r:embed="rId329"/>
                <a:stretch>
                  <a:fillRect/>
                </a:stretch>
              </p:blipFill>
              <p:spPr>
                <a:xfrm>
                  <a:off x="7313622" y="2337502"/>
                  <a:ext cx="33048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12" name="Ink 211">
                  <a:extLst>
                    <a:ext uri="{FF2B5EF4-FFF2-40B4-BE49-F238E27FC236}">
                      <a16:creationId xmlns:a16="http://schemas.microsoft.com/office/drawing/2014/main" id="{92C691F3-4AA5-A7E1-BB16-1A64A4EEE9C4}"/>
                    </a:ext>
                  </a:extLst>
                </p14:cNvPr>
                <p14:cNvContentPartPr/>
                <p14:nvPr/>
              </p14:nvContentPartPr>
              <p14:xfrm>
                <a:off x="7014822" y="2960662"/>
                <a:ext cx="896040" cy="1827720"/>
              </p14:xfrm>
            </p:contentPart>
          </mc:Choice>
          <mc:Fallback>
            <p:pic>
              <p:nvPicPr>
                <p:cNvPr id="212" name="Ink 211">
                  <a:extLst>
                    <a:ext uri="{FF2B5EF4-FFF2-40B4-BE49-F238E27FC236}">
                      <a16:creationId xmlns:a16="http://schemas.microsoft.com/office/drawing/2014/main" id="{92C691F3-4AA5-A7E1-BB16-1A64A4EEE9C4}"/>
                    </a:ext>
                  </a:extLst>
                </p:cNvPr>
                <p:cNvPicPr/>
                <p:nvPr/>
              </p:nvPicPr>
              <p:blipFill>
                <a:blip r:embed="rId331"/>
                <a:stretch>
                  <a:fillRect/>
                </a:stretch>
              </p:blipFill>
              <p:spPr>
                <a:xfrm>
                  <a:off x="7006182" y="2952022"/>
                  <a:ext cx="913680" cy="184536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14" name="Ink 213">
                  <a:extLst>
                    <a:ext uri="{FF2B5EF4-FFF2-40B4-BE49-F238E27FC236}">
                      <a16:creationId xmlns:a16="http://schemas.microsoft.com/office/drawing/2014/main" id="{7310BD27-30B5-698A-918C-A679B77914BA}"/>
                    </a:ext>
                  </a:extLst>
                </p14:cNvPr>
                <p14:cNvContentPartPr/>
                <p14:nvPr/>
              </p14:nvContentPartPr>
              <p14:xfrm>
                <a:off x="7904382" y="4760302"/>
                <a:ext cx="1274760" cy="794880"/>
              </p14:xfrm>
            </p:contentPart>
          </mc:Choice>
          <mc:Fallback>
            <p:pic>
              <p:nvPicPr>
                <p:cNvPr id="214" name="Ink 213">
                  <a:extLst>
                    <a:ext uri="{FF2B5EF4-FFF2-40B4-BE49-F238E27FC236}">
                      <a16:creationId xmlns:a16="http://schemas.microsoft.com/office/drawing/2014/main" id="{7310BD27-30B5-698A-918C-A679B77914BA}"/>
                    </a:ext>
                  </a:extLst>
                </p:cNvPr>
                <p:cNvPicPr/>
                <p:nvPr/>
              </p:nvPicPr>
              <p:blipFill>
                <a:blip r:embed="rId333"/>
                <a:stretch>
                  <a:fillRect/>
                </a:stretch>
              </p:blipFill>
              <p:spPr>
                <a:xfrm>
                  <a:off x="7895382" y="4751662"/>
                  <a:ext cx="1292400" cy="81252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16" name="Ink 215">
                  <a:extLst>
                    <a:ext uri="{FF2B5EF4-FFF2-40B4-BE49-F238E27FC236}">
                      <a16:creationId xmlns:a16="http://schemas.microsoft.com/office/drawing/2014/main" id="{9DFD0F11-3687-B572-F295-600E47BD6A46}"/>
                    </a:ext>
                  </a:extLst>
                </p14:cNvPr>
                <p14:cNvContentPartPr/>
                <p14:nvPr/>
              </p14:nvContentPartPr>
              <p14:xfrm>
                <a:off x="9465702" y="3580942"/>
                <a:ext cx="146520" cy="286560"/>
              </p14:xfrm>
            </p:contentPart>
          </mc:Choice>
          <mc:Fallback>
            <p:pic>
              <p:nvPicPr>
                <p:cNvPr id="216" name="Ink 215">
                  <a:extLst>
                    <a:ext uri="{FF2B5EF4-FFF2-40B4-BE49-F238E27FC236}">
                      <a16:creationId xmlns:a16="http://schemas.microsoft.com/office/drawing/2014/main" id="{9DFD0F11-3687-B572-F295-600E47BD6A46}"/>
                    </a:ext>
                  </a:extLst>
                </p:cNvPr>
                <p:cNvPicPr/>
                <p:nvPr/>
              </p:nvPicPr>
              <p:blipFill>
                <a:blip r:embed="rId335"/>
                <a:stretch>
                  <a:fillRect/>
                </a:stretch>
              </p:blipFill>
              <p:spPr>
                <a:xfrm>
                  <a:off x="9457062" y="3571942"/>
                  <a:ext cx="16416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17" name="Ink 216">
                  <a:extLst>
                    <a:ext uri="{FF2B5EF4-FFF2-40B4-BE49-F238E27FC236}">
                      <a16:creationId xmlns:a16="http://schemas.microsoft.com/office/drawing/2014/main" id="{FC3DB1DF-D72D-CD3F-371E-4BEB19A27786}"/>
                    </a:ext>
                  </a:extLst>
                </p14:cNvPr>
                <p14:cNvContentPartPr/>
                <p14:nvPr/>
              </p14:nvContentPartPr>
              <p14:xfrm>
                <a:off x="9708702" y="3706942"/>
                <a:ext cx="118080" cy="159840"/>
              </p14:xfrm>
            </p:contentPart>
          </mc:Choice>
          <mc:Fallback>
            <p:pic>
              <p:nvPicPr>
                <p:cNvPr id="217" name="Ink 216">
                  <a:extLst>
                    <a:ext uri="{FF2B5EF4-FFF2-40B4-BE49-F238E27FC236}">
                      <a16:creationId xmlns:a16="http://schemas.microsoft.com/office/drawing/2014/main" id="{FC3DB1DF-D72D-CD3F-371E-4BEB19A27786}"/>
                    </a:ext>
                  </a:extLst>
                </p:cNvPr>
                <p:cNvPicPr/>
                <p:nvPr/>
              </p:nvPicPr>
              <p:blipFill>
                <a:blip r:embed="rId337"/>
                <a:stretch>
                  <a:fillRect/>
                </a:stretch>
              </p:blipFill>
              <p:spPr>
                <a:xfrm>
                  <a:off x="9700062" y="3698302"/>
                  <a:ext cx="13572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18" name="Ink 217">
                  <a:extLst>
                    <a:ext uri="{FF2B5EF4-FFF2-40B4-BE49-F238E27FC236}">
                      <a16:creationId xmlns:a16="http://schemas.microsoft.com/office/drawing/2014/main" id="{490EA534-5CAC-F1C0-9BC1-86E32DBD1D38}"/>
                    </a:ext>
                  </a:extLst>
                </p14:cNvPr>
                <p14:cNvContentPartPr/>
                <p14:nvPr/>
              </p14:nvContentPartPr>
              <p14:xfrm>
                <a:off x="9886902" y="3599302"/>
                <a:ext cx="182880" cy="262080"/>
              </p14:xfrm>
            </p:contentPart>
          </mc:Choice>
          <mc:Fallback>
            <p:pic>
              <p:nvPicPr>
                <p:cNvPr id="218" name="Ink 217">
                  <a:extLst>
                    <a:ext uri="{FF2B5EF4-FFF2-40B4-BE49-F238E27FC236}">
                      <a16:creationId xmlns:a16="http://schemas.microsoft.com/office/drawing/2014/main" id="{490EA534-5CAC-F1C0-9BC1-86E32DBD1D38}"/>
                    </a:ext>
                  </a:extLst>
                </p:cNvPr>
                <p:cNvPicPr/>
                <p:nvPr/>
              </p:nvPicPr>
              <p:blipFill>
                <a:blip r:embed="rId339"/>
                <a:stretch>
                  <a:fillRect/>
                </a:stretch>
              </p:blipFill>
              <p:spPr>
                <a:xfrm>
                  <a:off x="9878262" y="3590302"/>
                  <a:ext cx="20052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19" name="Ink 218">
                  <a:extLst>
                    <a:ext uri="{FF2B5EF4-FFF2-40B4-BE49-F238E27FC236}">
                      <a16:creationId xmlns:a16="http://schemas.microsoft.com/office/drawing/2014/main" id="{456199DD-6B4F-9782-ED28-F7E4ED1B607E}"/>
                    </a:ext>
                  </a:extLst>
                </p14:cNvPr>
                <p14:cNvContentPartPr/>
                <p14:nvPr/>
              </p14:nvContentPartPr>
              <p14:xfrm>
                <a:off x="10120182" y="3663022"/>
                <a:ext cx="143280" cy="169560"/>
              </p14:xfrm>
            </p:contentPart>
          </mc:Choice>
          <mc:Fallback>
            <p:pic>
              <p:nvPicPr>
                <p:cNvPr id="219" name="Ink 218">
                  <a:extLst>
                    <a:ext uri="{FF2B5EF4-FFF2-40B4-BE49-F238E27FC236}">
                      <a16:creationId xmlns:a16="http://schemas.microsoft.com/office/drawing/2014/main" id="{456199DD-6B4F-9782-ED28-F7E4ED1B607E}"/>
                    </a:ext>
                  </a:extLst>
                </p:cNvPr>
                <p:cNvPicPr/>
                <p:nvPr/>
              </p:nvPicPr>
              <p:blipFill>
                <a:blip r:embed="rId341"/>
                <a:stretch>
                  <a:fillRect/>
                </a:stretch>
              </p:blipFill>
              <p:spPr>
                <a:xfrm>
                  <a:off x="10111542" y="3654022"/>
                  <a:ext cx="16092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20" name="Ink 219">
                  <a:extLst>
                    <a:ext uri="{FF2B5EF4-FFF2-40B4-BE49-F238E27FC236}">
                      <a16:creationId xmlns:a16="http://schemas.microsoft.com/office/drawing/2014/main" id="{090A01D8-B2E7-2D92-B2CA-F643F6B379A4}"/>
                    </a:ext>
                  </a:extLst>
                </p14:cNvPr>
                <p14:cNvContentPartPr/>
                <p14:nvPr/>
              </p14:nvContentPartPr>
              <p14:xfrm>
                <a:off x="10467582" y="3540622"/>
                <a:ext cx="48240" cy="239760"/>
              </p14:xfrm>
            </p:contentPart>
          </mc:Choice>
          <mc:Fallback>
            <p:pic>
              <p:nvPicPr>
                <p:cNvPr id="220" name="Ink 219">
                  <a:extLst>
                    <a:ext uri="{FF2B5EF4-FFF2-40B4-BE49-F238E27FC236}">
                      <a16:creationId xmlns:a16="http://schemas.microsoft.com/office/drawing/2014/main" id="{090A01D8-B2E7-2D92-B2CA-F643F6B379A4}"/>
                    </a:ext>
                  </a:extLst>
                </p:cNvPr>
                <p:cNvPicPr/>
                <p:nvPr/>
              </p:nvPicPr>
              <p:blipFill>
                <a:blip r:embed="rId343"/>
                <a:stretch>
                  <a:fillRect/>
                </a:stretch>
              </p:blipFill>
              <p:spPr>
                <a:xfrm>
                  <a:off x="10458942" y="3531622"/>
                  <a:ext cx="6588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21" name="Ink 220">
                  <a:extLst>
                    <a:ext uri="{FF2B5EF4-FFF2-40B4-BE49-F238E27FC236}">
                      <a16:creationId xmlns:a16="http://schemas.microsoft.com/office/drawing/2014/main" id="{EE038038-E597-0414-145E-74BA41F5725E}"/>
                    </a:ext>
                  </a:extLst>
                </p14:cNvPr>
                <p14:cNvContentPartPr/>
                <p14:nvPr/>
              </p14:nvContentPartPr>
              <p14:xfrm>
                <a:off x="10421502" y="3650422"/>
                <a:ext cx="356040" cy="142200"/>
              </p14:xfrm>
            </p:contentPart>
          </mc:Choice>
          <mc:Fallback>
            <p:pic>
              <p:nvPicPr>
                <p:cNvPr id="221" name="Ink 220">
                  <a:extLst>
                    <a:ext uri="{FF2B5EF4-FFF2-40B4-BE49-F238E27FC236}">
                      <a16:creationId xmlns:a16="http://schemas.microsoft.com/office/drawing/2014/main" id="{EE038038-E597-0414-145E-74BA41F5725E}"/>
                    </a:ext>
                  </a:extLst>
                </p:cNvPr>
                <p:cNvPicPr/>
                <p:nvPr/>
              </p:nvPicPr>
              <p:blipFill>
                <a:blip r:embed="rId345"/>
                <a:stretch>
                  <a:fillRect/>
                </a:stretch>
              </p:blipFill>
              <p:spPr>
                <a:xfrm>
                  <a:off x="10412502" y="3641782"/>
                  <a:ext cx="37368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22" name="Ink 221">
                  <a:extLst>
                    <a:ext uri="{FF2B5EF4-FFF2-40B4-BE49-F238E27FC236}">
                      <a16:creationId xmlns:a16="http://schemas.microsoft.com/office/drawing/2014/main" id="{CBD0FD59-4077-9771-E87D-C852105991F0}"/>
                    </a:ext>
                  </a:extLst>
                </p14:cNvPr>
                <p14:cNvContentPartPr/>
                <p14:nvPr/>
              </p14:nvContentPartPr>
              <p14:xfrm>
                <a:off x="10223142" y="3923302"/>
                <a:ext cx="256680" cy="309960"/>
              </p14:xfrm>
            </p:contentPart>
          </mc:Choice>
          <mc:Fallback>
            <p:pic>
              <p:nvPicPr>
                <p:cNvPr id="222" name="Ink 221">
                  <a:extLst>
                    <a:ext uri="{FF2B5EF4-FFF2-40B4-BE49-F238E27FC236}">
                      <a16:creationId xmlns:a16="http://schemas.microsoft.com/office/drawing/2014/main" id="{CBD0FD59-4077-9771-E87D-C852105991F0}"/>
                    </a:ext>
                  </a:extLst>
                </p:cNvPr>
                <p:cNvPicPr/>
                <p:nvPr/>
              </p:nvPicPr>
              <p:blipFill>
                <a:blip r:embed="rId347"/>
                <a:stretch>
                  <a:fillRect/>
                </a:stretch>
              </p:blipFill>
              <p:spPr>
                <a:xfrm>
                  <a:off x="10214502" y="3914662"/>
                  <a:ext cx="27432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23" name="Ink 222">
                  <a:extLst>
                    <a:ext uri="{FF2B5EF4-FFF2-40B4-BE49-F238E27FC236}">
                      <a16:creationId xmlns:a16="http://schemas.microsoft.com/office/drawing/2014/main" id="{AB4BF68B-E764-004B-0EF8-5C743C73652F}"/>
                    </a:ext>
                  </a:extLst>
                </p14:cNvPr>
                <p14:cNvContentPartPr/>
                <p14:nvPr/>
              </p14:nvContentPartPr>
              <p14:xfrm>
                <a:off x="10511862" y="4033102"/>
                <a:ext cx="277920" cy="140400"/>
              </p14:xfrm>
            </p:contentPart>
          </mc:Choice>
          <mc:Fallback>
            <p:pic>
              <p:nvPicPr>
                <p:cNvPr id="223" name="Ink 222">
                  <a:extLst>
                    <a:ext uri="{FF2B5EF4-FFF2-40B4-BE49-F238E27FC236}">
                      <a16:creationId xmlns:a16="http://schemas.microsoft.com/office/drawing/2014/main" id="{AB4BF68B-E764-004B-0EF8-5C743C73652F}"/>
                    </a:ext>
                  </a:extLst>
                </p:cNvPr>
                <p:cNvPicPr/>
                <p:nvPr/>
              </p:nvPicPr>
              <p:blipFill>
                <a:blip r:embed="rId349"/>
                <a:stretch>
                  <a:fillRect/>
                </a:stretch>
              </p:blipFill>
              <p:spPr>
                <a:xfrm>
                  <a:off x="10502862" y="4024462"/>
                  <a:ext cx="29556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24" name="Ink 223">
                  <a:extLst>
                    <a:ext uri="{FF2B5EF4-FFF2-40B4-BE49-F238E27FC236}">
                      <a16:creationId xmlns:a16="http://schemas.microsoft.com/office/drawing/2014/main" id="{E150AB28-9DB9-16BC-2490-CDEFE1737FE4}"/>
                    </a:ext>
                  </a:extLst>
                </p14:cNvPr>
                <p14:cNvContentPartPr/>
                <p14:nvPr/>
              </p14:nvContentPartPr>
              <p14:xfrm>
                <a:off x="10717062" y="3946702"/>
                <a:ext cx="291600" cy="227880"/>
              </p14:xfrm>
            </p:contentPart>
          </mc:Choice>
          <mc:Fallback>
            <p:pic>
              <p:nvPicPr>
                <p:cNvPr id="224" name="Ink 223">
                  <a:extLst>
                    <a:ext uri="{FF2B5EF4-FFF2-40B4-BE49-F238E27FC236}">
                      <a16:creationId xmlns:a16="http://schemas.microsoft.com/office/drawing/2014/main" id="{E150AB28-9DB9-16BC-2490-CDEFE1737FE4}"/>
                    </a:ext>
                  </a:extLst>
                </p:cNvPr>
                <p:cNvPicPr/>
                <p:nvPr/>
              </p:nvPicPr>
              <p:blipFill>
                <a:blip r:embed="rId351"/>
                <a:stretch>
                  <a:fillRect/>
                </a:stretch>
              </p:blipFill>
              <p:spPr>
                <a:xfrm>
                  <a:off x="10708062" y="3937702"/>
                  <a:ext cx="309240" cy="245520"/>
                </a:xfrm>
                <a:prstGeom prst="rect">
                  <a:avLst/>
                </a:prstGeom>
              </p:spPr>
            </p:pic>
          </mc:Fallback>
        </mc:AlternateContent>
      </p:grpSp>
      <p:grpSp>
        <p:nvGrpSpPr>
          <p:cNvPr id="229" name="Group 228">
            <a:extLst>
              <a:ext uri="{FF2B5EF4-FFF2-40B4-BE49-F238E27FC236}">
                <a16:creationId xmlns:a16="http://schemas.microsoft.com/office/drawing/2014/main" id="{9141F4FE-951E-A91B-0A61-2C2A07F52DE4}"/>
              </a:ext>
            </a:extLst>
          </p:cNvPr>
          <p:cNvGrpSpPr/>
          <p:nvPr/>
        </p:nvGrpSpPr>
        <p:grpSpPr>
          <a:xfrm>
            <a:off x="6131022" y="2976142"/>
            <a:ext cx="793080" cy="1824480"/>
            <a:chOff x="6131022" y="2976142"/>
            <a:chExt cx="793080" cy="1824480"/>
          </a:xfrm>
        </p:grpSpPr>
        <mc:AlternateContent xmlns:mc="http://schemas.openxmlformats.org/markup-compatibility/2006">
          <mc:Choice xmlns:p14="http://schemas.microsoft.com/office/powerpoint/2010/main" Requires="p14">
            <p:contentPart p14:bwMode="auto" r:id="rId352">
              <p14:nvContentPartPr>
                <p14:cNvPr id="226" name="Ink 225">
                  <a:extLst>
                    <a:ext uri="{FF2B5EF4-FFF2-40B4-BE49-F238E27FC236}">
                      <a16:creationId xmlns:a16="http://schemas.microsoft.com/office/drawing/2014/main" id="{8162B64C-FFB6-7159-B720-2EA7C64A9AD6}"/>
                    </a:ext>
                  </a:extLst>
                </p14:cNvPr>
                <p14:cNvContentPartPr/>
                <p14:nvPr/>
              </p14:nvContentPartPr>
              <p14:xfrm>
                <a:off x="6131022" y="2976142"/>
                <a:ext cx="793080" cy="1824480"/>
              </p14:xfrm>
            </p:contentPart>
          </mc:Choice>
          <mc:Fallback>
            <p:pic>
              <p:nvPicPr>
                <p:cNvPr id="226" name="Ink 225">
                  <a:extLst>
                    <a:ext uri="{FF2B5EF4-FFF2-40B4-BE49-F238E27FC236}">
                      <a16:creationId xmlns:a16="http://schemas.microsoft.com/office/drawing/2014/main" id="{8162B64C-FFB6-7159-B720-2EA7C64A9AD6}"/>
                    </a:ext>
                  </a:extLst>
                </p:cNvPr>
                <p:cNvPicPr/>
                <p:nvPr/>
              </p:nvPicPr>
              <p:blipFill>
                <a:blip r:embed="rId353"/>
                <a:stretch>
                  <a:fillRect/>
                </a:stretch>
              </p:blipFill>
              <p:spPr>
                <a:xfrm>
                  <a:off x="6122022" y="2967142"/>
                  <a:ext cx="810720" cy="184212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27" name="Ink 226">
                  <a:extLst>
                    <a:ext uri="{FF2B5EF4-FFF2-40B4-BE49-F238E27FC236}">
                      <a16:creationId xmlns:a16="http://schemas.microsoft.com/office/drawing/2014/main" id="{9246CDEF-5517-96FC-84F9-800F82D911DE}"/>
                    </a:ext>
                  </a:extLst>
                </p14:cNvPr>
                <p14:cNvContentPartPr/>
                <p14:nvPr/>
              </p14:nvContentPartPr>
              <p14:xfrm>
                <a:off x="6160902" y="4663822"/>
                <a:ext cx="74160" cy="133920"/>
              </p14:xfrm>
            </p:contentPart>
          </mc:Choice>
          <mc:Fallback>
            <p:pic>
              <p:nvPicPr>
                <p:cNvPr id="227" name="Ink 226">
                  <a:extLst>
                    <a:ext uri="{FF2B5EF4-FFF2-40B4-BE49-F238E27FC236}">
                      <a16:creationId xmlns:a16="http://schemas.microsoft.com/office/drawing/2014/main" id="{9246CDEF-5517-96FC-84F9-800F82D911DE}"/>
                    </a:ext>
                  </a:extLst>
                </p:cNvPr>
                <p:cNvPicPr/>
                <p:nvPr/>
              </p:nvPicPr>
              <p:blipFill>
                <a:blip r:embed="rId355"/>
                <a:stretch>
                  <a:fillRect/>
                </a:stretch>
              </p:blipFill>
              <p:spPr>
                <a:xfrm>
                  <a:off x="6151902" y="4655182"/>
                  <a:ext cx="91800" cy="151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6">
            <p14:nvContentPartPr>
              <p14:cNvPr id="228" name="Ink 227">
                <a:extLst>
                  <a:ext uri="{FF2B5EF4-FFF2-40B4-BE49-F238E27FC236}">
                    <a16:creationId xmlns:a16="http://schemas.microsoft.com/office/drawing/2014/main" id="{A374B02F-679E-5EDB-F5C3-B8997FA259A5}"/>
                  </a:ext>
                </a:extLst>
              </p14:cNvPr>
              <p14:cNvContentPartPr/>
              <p14:nvPr/>
            </p14:nvContentPartPr>
            <p14:xfrm>
              <a:off x="5170182" y="4874422"/>
              <a:ext cx="306720" cy="282240"/>
            </p14:xfrm>
          </p:contentPart>
        </mc:Choice>
        <mc:Fallback>
          <p:pic>
            <p:nvPicPr>
              <p:cNvPr id="228" name="Ink 227">
                <a:extLst>
                  <a:ext uri="{FF2B5EF4-FFF2-40B4-BE49-F238E27FC236}">
                    <a16:creationId xmlns:a16="http://schemas.microsoft.com/office/drawing/2014/main" id="{A374B02F-679E-5EDB-F5C3-B8997FA259A5}"/>
                  </a:ext>
                </a:extLst>
              </p:cNvPr>
              <p:cNvPicPr/>
              <p:nvPr/>
            </p:nvPicPr>
            <p:blipFill>
              <a:blip r:embed="rId357"/>
              <a:stretch>
                <a:fillRect/>
              </a:stretch>
            </p:blipFill>
            <p:spPr>
              <a:xfrm>
                <a:off x="5161542" y="4865422"/>
                <a:ext cx="324360" cy="299880"/>
              </a:xfrm>
              <a:prstGeom prst="rect">
                <a:avLst/>
              </a:prstGeom>
            </p:spPr>
          </p:pic>
        </mc:Fallback>
      </mc:AlternateContent>
    </p:spTree>
    <p:extLst>
      <p:ext uri="{BB962C8B-B14F-4D97-AF65-F5344CB8AC3E}">
        <p14:creationId xmlns:p14="http://schemas.microsoft.com/office/powerpoint/2010/main" val="3668800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lowchart: Connector 4"/>
          <p:cNvSpPr/>
          <p:nvPr/>
        </p:nvSpPr>
        <p:spPr>
          <a:xfrm>
            <a:off x="5806380" y="28829"/>
            <a:ext cx="5557368" cy="5468483"/>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1" y="14067"/>
            <a:ext cx="6784876" cy="6254347"/>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rgbClr val="75C042"/>
                </a:solidFill>
                <a:effectLst/>
              </a:rPr>
              <a:t>What We </a:t>
            </a:r>
            <a:r>
              <a:rPr lang="en-IN" sz="4000" b="1" i="0" dirty="0">
                <a:solidFill>
                  <a:srgbClr val="55E96E"/>
                </a:solidFill>
                <a:effectLst/>
                <a:latin typeface="Segoe UI Light" panose="020B0502040204020203" pitchFamily="34" charset="0"/>
                <a:cs typeface="Segoe UI Light" panose="020B0502040204020203" pitchFamily="34" charset="0"/>
              </a:rPr>
              <a:t>Did</a:t>
            </a:r>
            <a:endParaRPr lang="en-IN" sz="4000" b="1" dirty="0">
              <a:solidFill>
                <a:srgbClr val="55E96E"/>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14" name="Google Shape;845;p16"/>
          <p:cNvSpPr/>
          <p:nvPr/>
        </p:nvSpPr>
        <p:spPr>
          <a:xfrm>
            <a:off x="-1" y="0"/>
            <a:ext cx="1993020" cy="982572"/>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75C042"/>
              </a:solidFill>
              <a:effectLst/>
              <a:uLnTx/>
              <a:uFillTx/>
              <a:latin typeface="Calibri"/>
              <a:ea typeface="Calibri"/>
              <a:cs typeface="Calibri"/>
              <a:sym typeface="Calibri"/>
            </a:endParaRPr>
          </a:p>
        </p:txBody>
      </p:sp>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97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rgbClr val="75C042"/>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dirty="0">
                <a:solidFill>
                  <a:srgbClr val="75C042"/>
                </a:solidFill>
                <a:latin typeface="Segoe UI" panose="020B0502040204020203" pitchFamily="34" charset="0"/>
                <a:ea typeface="Calibri Light" charset="0"/>
                <a:cs typeface="Segoe UI" panose="020B0502040204020203" pitchFamily="34" charset="0"/>
              </a:rPr>
              <a:t>Day 1</a:t>
            </a:r>
            <a:endParaRPr lang="en-US" sz="540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solidFill>
                <a:srgbClr val="00B050"/>
              </a:solidFil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solidFill>
                <a:srgbClr val="00B050"/>
              </a:solidFil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r>
              <a:rPr lang="en-US" sz="1600" dirty="0">
                <a:solidFill>
                  <a:schemeClr val="tx1"/>
                </a:solidFill>
                <a:latin typeface="Cambria" panose="02040503050406030204" pitchFamily="18" charset="0"/>
                <a:ea typeface="Cambria" panose="02040503050406030204" pitchFamily="18" charset="0"/>
                <a:cs typeface="Corben"/>
                <a:sym typeface="Corben"/>
              </a:rPr>
              <a:t>www.anubhavtrainings.com</a:t>
            </a:r>
            <a:endParaRPr sz="1600" dirty="0">
              <a:solidFill>
                <a:schemeClr val="tx1"/>
              </a:solidFill>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
          <p:cNvSpPr/>
          <p:nvPr/>
        </p:nvSpPr>
        <p:spPr>
          <a:xfrm>
            <a:off x="-21424" y="4797151"/>
            <a:ext cx="3729207" cy="2055451"/>
          </a:xfrm>
          <a:custGeom>
            <a:avLst/>
            <a:gdLst/>
            <a:ahLst/>
            <a:cxnLst/>
            <a:rect l="l" t="t" r="r" b="b"/>
            <a:pathLst>
              <a:path w="3278485" h="1905635" extrusionOk="0">
                <a:moveTo>
                  <a:pt x="1348581" y="0"/>
                </a:moveTo>
                <a:cubicBezTo>
                  <a:pt x="2348490" y="0"/>
                  <a:pt x="3170908" y="759925"/>
                  <a:pt x="3269805" y="1733741"/>
                </a:cubicBezTo>
                <a:lnTo>
                  <a:pt x="3278485" y="1905635"/>
                </a:lnTo>
                <a:lnTo>
                  <a:pt x="0" y="1905635"/>
                </a:lnTo>
                <a:lnTo>
                  <a:pt x="0" y="550202"/>
                </a:lnTo>
                <a:lnTo>
                  <a:pt x="120162" y="440991"/>
                </a:lnTo>
                <a:cubicBezTo>
                  <a:pt x="453987" y="165495"/>
                  <a:pt x="881957" y="0"/>
                  <a:pt x="1348581" y="0"/>
                </a:cubicBezTo>
                <a:close/>
              </a:path>
            </a:pathLst>
          </a:custGeom>
          <a:gradFill>
            <a:gsLst>
              <a:gs pos="0">
                <a:schemeClr val="accent1"/>
              </a:gs>
              <a:gs pos="100000">
                <a:srgbClr val="243769">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07" name="Google Shape;507;p2"/>
          <p:cNvSpPr/>
          <p:nvPr/>
        </p:nvSpPr>
        <p:spPr>
          <a:xfrm>
            <a:off x="-21424" y="4952366"/>
            <a:ext cx="3278485" cy="1905635"/>
          </a:xfrm>
          <a:custGeom>
            <a:avLst/>
            <a:gdLst/>
            <a:ahLst/>
            <a:cxnLst/>
            <a:rect l="l" t="t" r="r" b="b"/>
            <a:pathLst>
              <a:path w="3278485" h="1905635" extrusionOk="0">
                <a:moveTo>
                  <a:pt x="1348581" y="0"/>
                </a:moveTo>
                <a:cubicBezTo>
                  <a:pt x="2348490" y="0"/>
                  <a:pt x="3170908" y="759925"/>
                  <a:pt x="3269805" y="1733741"/>
                </a:cubicBezTo>
                <a:lnTo>
                  <a:pt x="3278485" y="1905635"/>
                </a:lnTo>
                <a:lnTo>
                  <a:pt x="0" y="1905635"/>
                </a:lnTo>
                <a:lnTo>
                  <a:pt x="0" y="550202"/>
                </a:lnTo>
                <a:lnTo>
                  <a:pt x="120162" y="440991"/>
                </a:lnTo>
                <a:cubicBezTo>
                  <a:pt x="453987" y="165495"/>
                  <a:pt x="881957" y="0"/>
                  <a:pt x="1348581" y="0"/>
                </a:cubicBezTo>
                <a:close/>
              </a:path>
            </a:pathLst>
          </a:custGeom>
          <a:gradFill>
            <a:gsLst>
              <a:gs pos="0">
                <a:schemeClr val="accent1"/>
              </a:gs>
              <a:gs pos="100000">
                <a:srgbClr val="243769">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08" name="Google Shape;508;p2"/>
          <p:cNvSpPr txBox="1">
            <a:spLocks noGrp="1"/>
          </p:cNvSpPr>
          <p:nvPr>
            <p:ph type="title"/>
          </p:nvPr>
        </p:nvSpPr>
        <p:spPr>
          <a:xfrm>
            <a:off x="682738" y="190775"/>
            <a:ext cx="4432285" cy="732234"/>
          </a:xfrm>
          <a:prstGeom prst="rect">
            <a:avLst/>
          </a:prstGeom>
          <a:noFill/>
          <a:ln>
            <a:noFill/>
          </a:ln>
        </p:spPr>
        <p:txBody>
          <a:bodyPr spcFirstLastPara="1" wrap="square" lIns="0" tIns="60925" rIns="0" bIns="60925" anchor="b" anchorCtr="0">
            <a:noAutofit/>
          </a:bodyPr>
          <a:lstStyle/>
          <a:p>
            <a:pPr marL="0" lvl="0" indent="0" algn="l" rtl="0">
              <a:spcBef>
                <a:spcPts val="0"/>
              </a:spcBef>
              <a:spcAft>
                <a:spcPts val="0"/>
              </a:spcAft>
              <a:buClr>
                <a:schemeClr val="lt1"/>
              </a:buClr>
              <a:buSzPts val="3600"/>
              <a:buFont typeface="Corben"/>
              <a:buNone/>
            </a:pPr>
            <a:r>
              <a:rPr lang="en-US" sz="3600" dirty="0">
                <a:latin typeface="Corben"/>
                <a:ea typeface="Corben"/>
                <a:cs typeface="Corben"/>
                <a:sym typeface="Corben"/>
              </a:rPr>
              <a:t>Agenda</a:t>
            </a:r>
            <a:r>
              <a:rPr lang="en-US" dirty="0"/>
              <a:t> </a:t>
            </a:r>
            <a:endParaRPr dirty="0"/>
          </a:p>
        </p:txBody>
      </p:sp>
      <p:grpSp>
        <p:nvGrpSpPr>
          <p:cNvPr id="509" name="Google Shape;509;p2"/>
          <p:cNvGrpSpPr/>
          <p:nvPr/>
        </p:nvGrpSpPr>
        <p:grpSpPr>
          <a:xfrm>
            <a:off x="3835664" y="440668"/>
            <a:ext cx="4644516" cy="859686"/>
            <a:chOff x="3657616" y="440668"/>
            <a:chExt cx="4644516" cy="859686"/>
          </a:xfrm>
        </p:grpSpPr>
        <p:sp>
          <p:nvSpPr>
            <p:cNvPr id="510" name="Google Shape;51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11" name="Google Shape;511;p2"/>
            <p:cNvSpPr txBox="1"/>
            <p:nvPr/>
          </p:nvSpPr>
          <p:spPr>
            <a:xfrm>
              <a:off x="4601588" y="636144"/>
              <a:ext cx="370054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1B294E"/>
                  </a:solidFill>
                  <a:effectLst/>
                  <a:uLnTx/>
                  <a:uFillTx/>
                  <a:latin typeface="Corben"/>
                  <a:ea typeface="Corben"/>
                  <a:cs typeface="Corben"/>
                  <a:sym typeface="Corben"/>
                </a:rPr>
                <a:t>ABAP on Cloud</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grpSp>
          <p:nvGrpSpPr>
            <p:cNvPr id="512" name="Google Shape;512;p2"/>
            <p:cNvGrpSpPr/>
            <p:nvPr/>
          </p:nvGrpSpPr>
          <p:grpSpPr>
            <a:xfrm>
              <a:off x="3657616" y="440668"/>
              <a:ext cx="852620" cy="852620"/>
              <a:chOff x="3657616" y="440668"/>
              <a:chExt cx="852620" cy="852620"/>
            </a:xfrm>
          </p:grpSpPr>
          <p:grpSp>
            <p:nvGrpSpPr>
              <p:cNvPr id="513" name="Google Shape;513;p2"/>
              <p:cNvGrpSpPr/>
              <p:nvPr/>
            </p:nvGrpSpPr>
            <p:grpSpPr>
              <a:xfrm>
                <a:off x="3657616" y="440668"/>
                <a:ext cx="852620" cy="852620"/>
                <a:chOff x="3657616" y="440668"/>
                <a:chExt cx="1008112" cy="1008112"/>
              </a:xfrm>
            </p:grpSpPr>
            <p:sp>
              <p:nvSpPr>
                <p:cNvPr id="514" name="Google Shape;51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15" name="Google Shape;515;p2"/>
                <p:cNvGrpSpPr/>
                <p:nvPr/>
              </p:nvGrpSpPr>
              <p:grpSpPr>
                <a:xfrm>
                  <a:off x="3765628" y="548680"/>
                  <a:ext cx="792088" cy="792088"/>
                  <a:chOff x="4197016" y="548680"/>
                  <a:chExt cx="792088" cy="792088"/>
                </a:xfrm>
              </p:grpSpPr>
              <p:sp>
                <p:nvSpPr>
                  <p:cNvPr id="516" name="Google Shape;51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17" name="Google Shape;51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18" name="Google Shape;51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19" name="Google Shape;519;p2"/>
          <p:cNvGrpSpPr/>
          <p:nvPr/>
        </p:nvGrpSpPr>
        <p:grpSpPr>
          <a:xfrm>
            <a:off x="4716549" y="2138925"/>
            <a:ext cx="4644516" cy="859686"/>
            <a:chOff x="3657616" y="440668"/>
            <a:chExt cx="4644516" cy="859686"/>
          </a:xfrm>
        </p:grpSpPr>
        <p:sp>
          <p:nvSpPr>
            <p:cNvPr id="520" name="Google Shape;52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21" name="Google Shape;521;p2"/>
            <p:cNvSpPr txBox="1"/>
            <p:nvPr/>
          </p:nvSpPr>
          <p:spPr>
            <a:xfrm>
              <a:off x="4601588" y="636144"/>
              <a:ext cx="3140980"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1B294E"/>
                  </a:solidFill>
                  <a:effectLst/>
                  <a:uLnTx/>
                  <a:uFillTx/>
                  <a:latin typeface="Corben"/>
                  <a:ea typeface="Corben"/>
                  <a:cs typeface="Corben"/>
                  <a:sym typeface="Corben"/>
                </a:rPr>
                <a:t>Use case</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grpSp>
          <p:nvGrpSpPr>
            <p:cNvPr id="522" name="Google Shape;522;p2"/>
            <p:cNvGrpSpPr/>
            <p:nvPr/>
          </p:nvGrpSpPr>
          <p:grpSpPr>
            <a:xfrm>
              <a:off x="3657616" y="440668"/>
              <a:ext cx="852620" cy="852620"/>
              <a:chOff x="3657616" y="440668"/>
              <a:chExt cx="852620" cy="852620"/>
            </a:xfrm>
          </p:grpSpPr>
          <p:grpSp>
            <p:nvGrpSpPr>
              <p:cNvPr id="523" name="Google Shape;523;p2"/>
              <p:cNvGrpSpPr/>
              <p:nvPr/>
            </p:nvGrpSpPr>
            <p:grpSpPr>
              <a:xfrm>
                <a:off x="3657616" y="440668"/>
                <a:ext cx="852620" cy="852620"/>
                <a:chOff x="3657616" y="440668"/>
                <a:chExt cx="1008112" cy="1008112"/>
              </a:xfrm>
            </p:grpSpPr>
            <p:sp>
              <p:nvSpPr>
                <p:cNvPr id="524" name="Google Shape;52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25" name="Google Shape;525;p2"/>
                <p:cNvGrpSpPr/>
                <p:nvPr/>
              </p:nvGrpSpPr>
              <p:grpSpPr>
                <a:xfrm>
                  <a:off x="3765628" y="548680"/>
                  <a:ext cx="792088" cy="792088"/>
                  <a:chOff x="4197016" y="548680"/>
                  <a:chExt cx="792088" cy="792088"/>
                </a:xfrm>
              </p:grpSpPr>
              <p:sp>
                <p:nvSpPr>
                  <p:cNvPr id="526" name="Google Shape;52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27" name="Google Shape;52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28" name="Google Shape;52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29" name="Google Shape;529;p2"/>
          <p:cNvGrpSpPr/>
          <p:nvPr/>
        </p:nvGrpSpPr>
        <p:grpSpPr>
          <a:xfrm>
            <a:off x="5023671" y="3788587"/>
            <a:ext cx="6475255" cy="900677"/>
            <a:chOff x="3657616" y="399677"/>
            <a:chExt cx="5629459" cy="900677"/>
          </a:xfrm>
        </p:grpSpPr>
        <p:sp>
          <p:nvSpPr>
            <p:cNvPr id="530" name="Google Shape;53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31" name="Google Shape;531;p2"/>
            <p:cNvSpPr txBox="1"/>
            <p:nvPr/>
          </p:nvSpPr>
          <p:spPr>
            <a:xfrm>
              <a:off x="4479785" y="399677"/>
              <a:ext cx="4807290" cy="49847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1B294E"/>
                </a:solidFill>
                <a:effectLst/>
                <a:uLnTx/>
                <a:uFillTx/>
                <a:latin typeface="Corben"/>
                <a:ea typeface="Corben"/>
                <a:cs typeface="Corben"/>
                <a:sym typeface="Corben"/>
              </a:endParaRPr>
            </a:p>
          </p:txBody>
        </p:sp>
        <p:grpSp>
          <p:nvGrpSpPr>
            <p:cNvPr id="532" name="Google Shape;532;p2"/>
            <p:cNvGrpSpPr/>
            <p:nvPr/>
          </p:nvGrpSpPr>
          <p:grpSpPr>
            <a:xfrm>
              <a:off x="3657616" y="440668"/>
              <a:ext cx="852620" cy="852620"/>
              <a:chOff x="3657616" y="440668"/>
              <a:chExt cx="852620" cy="852620"/>
            </a:xfrm>
          </p:grpSpPr>
          <p:grpSp>
            <p:nvGrpSpPr>
              <p:cNvPr id="533" name="Google Shape;533;p2"/>
              <p:cNvGrpSpPr/>
              <p:nvPr/>
            </p:nvGrpSpPr>
            <p:grpSpPr>
              <a:xfrm>
                <a:off x="3657616" y="440668"/>
                <a:ext cx="852620" cy="852620"/>
                <a:chOff x="3657616" y="440668"/>
                <a:chExt cx="1008112" cy="1008112"/>
              </a:xfrm>
            </p:grpSpPr>
            <p:sp>
              <p:nvSpPr>
                <p:cNvPr id="534" name="Google Shape;53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35" name="Google Shape;535;p2"/>
                <p:cNvGrpSpPr/>
                <p:nvPr/>
              </p:nvGrpSpPr>
              <p:grpSpPr>
                <a:xfrm>
                  <a:off x="3765628" y="548680"/>
                  <a:ext cx="792088" cy="792088"/>
                  <a:chOff x="4197016" y="548680"/>
                  <a:chExt cx="792088" cy="792088"/>
                </a:xfrm>
              </p:grpSpPr>
              <p:sp>
                <p:nvSpPr>
                  <p:cNvPr id="536" name="Google Shape;53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37" name="Google Shape;53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38" name="Google Shape;53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39" name="Google Shape;539;p2"/>
          <p:cNvGrpSpPr/>
          <p:nvPr/>
        </p:nvGrpSpPr>
        <p:grpSpPr>
          <a:xfrm>
            <a:off x="4831467" y="5520231"/>
            <a:ext cx="4644516" cy="859686"/>
            <a:chOff x="3657616" y="440668"/>
            <a:chExt cx="4644516" cy="859686"/>
          </a:xfrm>
        </p:grpSpPr>
        <p:sp>
          <p:nvSpPr>
            <p:cNvPr id="540" name="Google Shape;54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41" name="Google Shape;541;p2"/>
            <p:cNvSpPr txBox="1"/>
            <p:nvPr/>
          </p:nvSpPr>
          <p:spPr>
            <a:xfrm>
              <a:off x="4601588" y="636144"/>
              <a:ext cx="3140980"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1B294E"/>
                  </a:solidFill>
                  <a:effectLst/>
                  <a:uLnTx/>
                  <a:uFillTx/>
                  <a:latin typeface="Corben"/>
                  <a:ea typeface="Corben"/>
                  <a:cs typeface="Corben"/>
                  <a:sym typeface="Corben"/>
                </a:rPr>
                <a:t>Create Table</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grpSp>
          <p:nvGrpSpPr>
            <p:cNvPr id="542" name="Google Shape;542;p2"/>
            <p:cNvGrpSpPr/>
            <p:nvPr/>
          </p:nvGrpSpPr>
          <p:grpSpPr>
            <a:xfrm>
              <a:off x="3657616" y="440668"/>
              <a:ext cx="852620" cy="852620"/>
              <a:chOff x="3657616" y="440668"/>
              <a:chExt cx="852620" cy="852620"/>
            </a:xfrm>
          </p:grpSpPr>
          <p:grpSp>
            <p:nvGrpSpPr>
              <p:cNvPr id="543" name="Google Shape;543;p2"/>
              <p:cNvGrpSpPr/>
              <p:nvPr/>
            </p:nvGrpSpPr>
            <p:grpSpPr>
              <a:xfrm>
                <a:off x="3657616" y="440668"/>
                <a:ext cx="852620" cy="852620"/>
                <a:chOff x="3657616" y="440668"/>
                <a:chExt cx="1008112" cy="1008112"/>
              </a:xfrm>
            </p:grpSpPr>
            <p:sp>
              <p:nvSpPr>
                <p:cNvPr id="544" name="Google Shape;54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45" name="Google Shape;545;p2"/>
                <p:cNvGrpSpPr/>
                <p:nvPr/>
              </p:nvGrpSpPr>
              <p:grpSpPr>
                <a:xfrm>
                  <a:off x="3765628" y="548680"/>
                  <a:ext cx="792088" cy="792088"/>
                  <a:chOff x="4197016" y="548680"/>
                  <a:chExt cx="792088" cy="792088"/>
                </a:xfrm>
              </p:grpSpPr>
              <p:sp>
                <p:nvSpPr>
                  <p:cNvPr id="546" name="Google Shape;54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47" name="Google Shape;54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48" name="Google Shape;54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pic>
        <p:nvPicPr>
          <p:cNvPr id="550" name="Google Shape;550;p2"/>
          <p:cNvPicPr preferRelativeResize="0"/>
          <p:nvPr/>
        </p:nvPicPr>
        <p:blipFill rotWithShape="1">
          <a:blip r:embed="rId3">
            <a:alphaModFix/>
          </a:blip>
          <a:srcRect/>
          <a:stretch/>
        </p:blipFill>
        <p:spPr>
          <a:xfrm>
            <a:off x="-37569" y="6255475"/>
            <a:ext cx="662338" cy="632616"/>
          </a:xfrm>
          <a:prstGeom prst="rect">
            <a:avLst/>
          </a:prstGeom>
          <a:noFill/>
          <a:ln>
            <a:noFill/>
          </a:ln>
        </p:spPr>
      </p:pic>
      <p:sp>
        <p:nvSpPr>
          <p:cNvPr id="55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
        <p:nvSpPr>
          <p:cNvPr id="553" name="Google Shape;553;p2"/>
          <p:cNvSpPr txBox="1"/>
          <p:nvPr/>
        </p:nvSpPr>
        <p:spPr>
          <a:xfrm>
            <a:off x="5978935" y="4041964"/>
            <a:ext cx="4331078"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1B294E"/>
                </a:solidFill>
                <a:effectLst/>
                <a:uLnTx/>
                <a:uFillTx/>
                <a:latin typeface="Corben"/>
                <a:ea typeface="Corben"/>
                <a:cs typeface="Corben"/>
                <a:sym typeface="Corben"/>
              </a:rPr>
              <a:t>First AOC program</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pic>
        <p:nvPicPr>
          <p:cNvPr id="5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30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08"/>
                                        </p:tgtEl>
                                        <p:attrNameLst>
                                          <p:attrName>style.visibility</p:attrName>
                                        </p:attrNameLst>
                                      </p:cBhvr>
                                      <p:to>
                                        <p:strVal val="visible"/>
                                      </p:to>
                                    </p:set>
                                    <p:animEffect transition="in" filter="barn(inVertical)">
                                      <p:cBhvr>
                                        <p:cTn id="7" dur="500"/>
                                        <p:tgtEl>
                                          <p:spTgt spid="50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9"/>
                                        </p:tgtEl>
                                        <p:attrNameLst>
                                          <p:attrName>style.visibility</p:attrName>
                                        </p:attrNameLst>
                                      </p:cBhvr>
                                      <p:to>
                                        <p:strVal val="visible"/>
                                      </p:to>
                                    </p:set>
                                    <p:animEffect transition="in" filter="barn(inVertical)">
                                      <p:cBhvr>
                                        <p:cTn id="12" dur="500"/>
                                        <p:tgtEl>
                                          <p:spTgt spid="50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19"/>
                                        </p:tgtEl>
                                        <p:attrNameLst>
                                          <p:attrName>style.visibility</p:attrName>
                                        </p:attrNameLst>
                                      </p:cBhvr>
                                      <p:to>
                                        <p:strVal val="visible"/>
                                      </p:to>
                                    </p:set>
                                    <p:animEffect transition="in" filter="barn(inVertical)">
                                      <p:cBhvr>
                                        <p:cTn id="17" dur="500"/>
                                        <p:tgtEl>
                                          <p:spTgt spid="51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53"/>
                                        </p:tgtEl>
                                        <p:attrNameLst>
                                          <p:attrName>style.visibility</p:attrName>
                                        </p:attrNameLst>
                                      </p:cBhvr>
                                      <p:to>
                                        <p:strVal val="visible"/>
                                      </p:to>
                                    </p:set>
                                    <p:animEffect transition="in" filter="barn(inVertical)">
                                      <p:cBhvr>
                                        <p:cTn id="22" dur="500"/>
                                        <p:tgtEl>
                                          <p:spTgt spid="553"/>
                                        </p:tgtEl>
                                      </p:cBhvr>
                                    </p:animEffect>
                                  </p:childTnLst>
                                </p:cTn>
                              </p:par>
                              <p:par>
                                <p:cTn id="23" presetID="16" presetClass="entr" presetSubtype="21" fill="hold" nodeType="withEffect">
                                  <p:stCondLst>
                                    <p:cond delay="0"/>
                                  </p:stCondLst>
                                  <p:childTnLst>
                                    <p:set>
                                      <p:cBhvr>
                                        <p:cTn id="24" dur="1" fill="hold">
                                          <p:stCondLst>
                                            <p:cond delay="0"/>
                                          </p:stCondLst>
                                        </p:cTn>
                                        <p:tgtEl>
                                          <p:spTgt spid="529"/>
                                        </p:tgtEl>
                                        <p:attrNameLst>
                                          <p:attrName>style.visibility</p:attrName>
                                        </p:attrNameLst>
                                      </p:cBhvr>
                                      <p:to>
                                        <p:strVal val="visible"/>
                                      </p:to>
                                    </p:set>
                                    <p:animEffect transition="in" filter="barn(inVertical)">
                                      <p:cBhvr>
                                        <p:cTn id="25" dur="500"/>
                                        <p:tgtEl>
                                          <p:spTgt spid="52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539"/>
                                        </p:tgtEl>
                                        <p:attrNameLst>
                                          <p:attrName>style.visibility</p:attrName>
                                        </p:attrNameLst>
                                      </p:cBhvr>
                                      <p:to>
                                        <p:strVal val="visible"/>
                                      </p:to>
                                    </p:set>
                                    <p:animEffect transition="in" filter="barn(inVertical)">
                                      <p:cBhvr>
                                        <p:cTn id="30" dur="500"/>
                                        <p:tgtEl>
                                          <p:spTgt spid="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p:bldP spid="5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4" name="Google Shape;914;p22"/>
          <p:cNvSpPr txBox="1"/>
          <p:nvPr/>
        </p:nvSpPr>
        <p:spPr>
          <a:xfrm>
            <a:off x="224979" y="788088"/>
            <a:ext cx="11806237" cy="507831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ABAP on cloud is an ABAP environment running on SAP BTP on top of AWS infrastructure. It is a shared ABAP system in trial mode.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Since it’s a shared system with other </a:t>
            </a:r>
            <a:r>
              <a:rPr kumimoji="0" lang="en-US" sz="1800" b="0" i="0" u="none" strike="noStrike" kern="0" cap="none" spc="0" normalizeH="0" baseline="0" noProof="0" dirty="0" err="1">
                <a:ln>
                  <a:noFill/>
                </a:ln>
                <a:solidFill>
                  <a:srgbClr val="433835"/>
                </a:solidFill>
                <a:effectLst/>
                <a:uLnTx/>
                <a:uFillTx/>
                <a:latin typeface="Quattrocento Sans"/>
                <a:ea typeface="Quattrocento Sans"/>
                <a:cs typeface="Quattrocento Sans"/>
                <a:sym typeface="Quattrocento Sans"/>
              </a:rPr>
              <a:t>abap</a:t>
            </a: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 trial users, we will see all the packages of other users as well.</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With ABAP on Cloud, NO ONE EVER-EVER access SAPGUI, No </a:t>
            </a:r>
            <a:r>
              <a:rPr kumimoji="0" lang="en-US" sz="1800" b="0" i="0" u="none" strike="noStrike" kern="0" cap="none" spc="0" normalizeH="0" baseline="0" noProof="0" dirty="0" err="1">
                <a:ln>
                  <a:noFill/>
                </a:ln>
                <a:solidFill>
                  <a:srgbClr val="433835"/>
                </a:solidFill>
                <a:effectLst/>
                <a:uLnTx/>
                <a:uFillTx/>
                <a:latin typeface="Quattrocento Sans"/>
                <a:ea typeface="Quattrocento Sans"/>
                <a:cs typeface="Quattrocento Sans"/>
                <a:sym typeface="Quattrocento Sans"/>
              </a:rPr>
              <a:t>Tcodes</a:t>
            </a: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 are allowed with GUI. In fact, you cant event use SAPGUI to connect to ABAP on Cloud system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We don’t have control to install notes, patches, and upgrade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No access to SPRO (customizing) is allowed in the cloud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ABAP on Cloud is just </a:t>
            </a:r>
            <a:r>
              <a:rPr kumimoji="0" lang="en-US" sz="1800" b="0" i="0" u="none" strike="noStrike" kern="0" cap="none" spc="0" normalizeH="0" baseline="0" noProof="0" dirty="0" err="1">
                <a:ln>
                  <a:noFill/>
                </a:ln>
                <a:solidFill>
                  <a:srgbClr val="433835"/>
                </a:solidFill>
                <a:effectLst/>
                <a:uLnTx/>
                <a:uFillTx/>
                <a:latin typeface="Quattrocento Sans"/>
                <a:ea typeface="Quattrocento Sans"/>
                <a:cs typeface="Quattrocento Sans"/>
                <a:sym typeface="Quattrocento Sans"/>
              </a:rPr>
              <a:t>abap</a:t>
            </a: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 environment, its not a SAP Solution (like s/4hana or </a:t>
            </a:r>
            <a:r>
              <a:rPr kumimoji="0" lang="en-US" sz="1800" b="0" i="0" u="none" strike="noStrike" kern="0" cap="none" spc="0" normalizeH="0" baseline="0" noProof="0" dirty="0" err="1">
                <a:ln>
                  <a:noFill/>
                </a:ln>
                <a:solidFill>
                  <a:srgbClr val="433835"/>
                </a:solidFill>
                <a:effectLst/>
                <a:uLnTx/>
                <a:uFillTx/>
                <a:latin typeface="Quattrocento Sans"/>
                <a:ea typeface="Quattrocento Sans"/>
                <a:cs typeface="Quattrocento Sans"/>
                <a:sym typeface="Quattrocento Sans"/>
              </a:rPr>
              <a:t>ecc</a:t>
            </a: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 so you will never find standard sap tables like MARA, VBAK, ACDOCA, MATDOC etc.</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You are only allowed to use DDIC objects which are marked </a:t>
            </a:r>
            <a:r>
              <a:rPr kumimoji="0" lang="en-US" sz="1800" b="1"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released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We cannot create everything like what we do in a on-premise system e.g. forms, workflow, scripts, dialog prog.</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We cannot create ABAP programs in the </a:t>
            </a:r>
            <a:r>
              <a:rPr kumimoji="0" lang="en-US" sz="1800" b="0" i="0" u="none" strike="noStrike" kern="0" cap="none" spc="0" normalizeH="0" baseline="0" noProof="0" dirty="0" err="1">
                <a:ln>
                  <a:noFill/>
                </a:ln>
                <a:solidFill>
                  <a:srgbClr val="433835"/>
                </a:solidFill>
                <a:effectLst/>
                <a:uLnTx/>
                <a:uFillTx/>
                <a:latin typeface="Quattrocento Sans"/>
                <a:ea typeface="Quattrocento Sans"/>
                <a:cs typeface="Quattrocento Sans"/>
                <a:sym typeface="Quattrocento Sans"/>
              </a:rPr>
              <a:t>AoC</a:t>
            </a: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 system, all code will be in-form of classes.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The </a:t>
            </a:r>
            <a:r>
              <a:rPr kumimoji="0" lang="en-US" sz="1800" b="0" i="0" u="none" strike="noStrike" kern="0" cap="none" spc="0" normalizeH="0" baseline="0" noProof="0" dirty="0" err="1">
                <a:ln>
                  <a:noFill/>
                </a:ln>
                <a:solidFill>
                  <a:srgbClr val="433835"/>
                </a:solidFill>
                <a:effectLst/>
                <a:uLnTx/>
                <a:uFillTx/>
                <a:latin typeface="Quattrocento Sans"/>
                <a:ea typeface="Quattrocento Sans"/>
                <a:cs typeface="Quattrocento Sans"/>
                <a:sym typeface="Quattrocento Sans"/>
              </a:rPr>
              <a:t>AoC</a:t>
            </a: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 only allows whitelisted ABAP statements, no other </a:t>
            </a:r>
            <a:r>
              <a:rPr kumimoji="0" lang="en-US" sz="1800" b="0" i="0" u="none" strike="noStrike" kern="0" cap="none" spc="0" normalizeH="0" baseline="0" noProof="0" dirty="0" err="1">
                <a:ln>
                  <a:noFill/>
                </a:ln>
                <a:solidFill>
                  <a:srgbClr val="433835"/>
                </a:solidFill>
                <a:effectLst/>
                <a:uLnTx/>
                <a:uFillTx/>
                <a:latin typeface="Quattrocento Sans"/>
                <a:ea typeface="Quattrocento Sans"/>
                <a:cs typeface="Quattrocento Sans"/>
                <a:sym typeface="Quattrocento Sans"/>
              </a:rPr>
              <a:t>abap</a:t>
            </a: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 statements can be used freely e.g. write.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hlinkClick r:id="rId3">
                  <a:extLst>
                    <a:ext uri="{A12FA001-AC4F-418D-AE19-62706E023703}">
                      <ahyp:hlinkClr xmlns:ahyp="http://schemas.microsoft.com/office/drawing/2018/hyperlinkcolor" val="tx"/>
                    </a:ext>
                  </a:extLst>
                </a:hlinkClick>
              </a:rPr>
              <a:t>https://help.sap.com/docs/sap-btp-abap-environment?locale=en-US</a:t>
            </a:r>
            <a:endParaRPr kumimoji="0"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You can create your packages under a standard package ZLOCAL</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The preferred programming model to develop applications is RAP – Restful Application Programming model</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ABAP in Cloud has a code name called “steampunk”</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171450" algn="l" defTabSz="914400" rtl="0" eaLnBrk="1" fontAlgn="auto" latinLnBrk="0" hangingPunct="1">
              <a:lnSpc>
                <a:spcPct val="100000"/>
              </a:lnSpc>
              <a:spcBef>
                <a:spcPts val="0"/>
              </a:spcBef>
              <a:spcAft>
                <a:spcPts val="0"/>
              </a:spcAft>
              <a:buClr>
                <a:srgbClr val="433835"/>
              </a:buClr>
              <a:buSzPts val="1800"/>
              <a:buFont typeface="Arial"/>
              <a:buNone/>
              <a:tabLst/>
              <a:defRPr/>
            </a:pPr>
            <a:endParaRPr kumimoji="0"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endParaRPr>
          </a:p>
        </p:txBody>
      </p:sp>
      <p:sp>
        <p:nvSpPr>
          <p:cNvPr id="915" name="Google Shape;915;p2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ABAP on Cloud – the environment</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17" name="Google Shape;917;p22"/>
          <p:cNvPicPr preferRelativeResize="0"/>
          <p:nvPr/>
        </p:nvPicPr>
        <p:blipFill rotWithShape="1">
          <a:blip r:embed="rId4">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1" name="Google Shape;941;p2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Use cases 1 – Building Full Stack Application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43" name="Google Shape;943;p25"/>
          <p:cNvPicPr preferRelativeResize="0"/>
          <p:nvPr/>
        </p:nvPicPr>
        <p:blipFill rotWithShape="1">
          <a:blip r:embed="rId3">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4"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grpSp>
        <p:nvGrpSpPr>
          <p:cNvPr id="972" name="Group 971">
            <a:extLst>
              <a:ext uri="{FF2B5EF4-FFF2-40B4-BE49-F238E27FC236}">
                <a16:creationId xmlns:a16="http://schemas.microsoft.com/office/drawing/2014/main" id="{8E0EC405-8734-14BB-A485-16366EBA059A}"/>
              </a:ext>
            </a:extLst>
          </p:cNvPr>
          <p:cNvGrpSpPr/>
          <p:nvPr/>
        </p:nvGrpSpPr>
        <p:grpSpPr>
          <a:xfrm>
            <a:off x="3460182" y="2988742"/>
            <a:ext cx="4150800" cy="1620360"/>
            <a:chOff x="3460182" y="2988742"/>
            <a:chExt cx="4150800" cy="1620360"/>
          </a:xfrm>
        </p:grpSpPr>
        <mc:AlternateContent xmlns:mc="http://schemas.openxmlformats.org/markup-compatibility/2006">
          <mc:Choice xmlns:p14="http://schemas.microsoft.com/office/powerpoint/2010/main" Requires="p14">
            <p:contentPart p14:bwMode="auto" r:id="rId4">
              <p14:nvContentPartPr>
                <p14:cNvPr id="58" name="Ink 57">
                  <a:extLst>
                    <a:ext uri="{FF2B5EF4-FFF2-40B4-BE49-F238E27FC236}">
                      <a16:creationId xmlns:a16="http://schemas.microsoft.com/office/drawing/2014/main" id="{F3A9D1C9-9A7F-4271-4026-4D08D28F9A3E}"/>
                    </a:ext>
                  </a:extLst>
                </p14:cNvPr>
                <p14:cNvContentPartPr/>
                <p14:nvPr/>
              </p14:nvContentPartPr>
              <p14:xfrm>
                <a:off x="3460182" y="3233902"/>
                <a:ext cx="4044960" cy="1375200"/>
              </p14:xfrm>
            </p:contentPart>
          </mc:Choice>
          <mc:Fallback>
            <p:pic>
              <p:nvPicPr>
                <p:cNvPr id="58" name="Ink 57">
                  <a:extLst>
                    <a:ext uri="{FF2B5EF4-FFF2-40B4-BE49-F238E27FC236}">
                      <a16:creationId xmlns:a16="http://schemas.microsoft.com/office/drawing/2014/main" id="{F3A9D1C9-9A7F-4271-4026-4D08D28F9A3E}"/>
                    </a:ext>
                  </a:extLst>
                </p:cNvPr>
                <p:cNvPicPr/>
                <p:nvPr/>
              </p:nvPicPr>
              <p:blipFill>
                <a:blip r:embed="rId5"/>
                <a:stretch>
                  <a:fillRect/>
                </a:stretch>
              </p:blipFill>
              <p:spPr>
                <a:xfrm>
                  <a:off x="3451182" y="3224902"/>
                  <a:ext cx="4062600" cy="1392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9" name="Ink 58">
                  <a:extLst>
                    <a:ext uri="{FF2B5EF4-FFF2-40B4-BE49-F238E27FC236}">
                      <a16:creationId xmlns:a16="http://schemas.microsoft.com/office/drawing/2014/main" id="{8FF40AE3-16EE-D347-0D8E-9DAC6A97702A}"/>
                    </a:ext>
                  </a:extLst>
                </p14:cNvPr>
                <p14:cNvContentPartPr/>
                <p14:nvPr/>
              </p14:nvContentPartPr>
              <p14:xfrm>
                <a:off x="3483942" y="2988742"/>
                <a:ext cx="4127040" cy="1550880"/>
              </p14:xfrm>
            </p:contentPart>
          </mc:Choice>
          <mc:Fallback>
            <p:pic>
              <p:nvPicPr>
                <p:cNvPr id="59" name="Ink 58">
                  <a:extLst>
                    <a:ext uri="{FF2B5EF4-FFF2-40B4-BE49-F238E27FC236}">
                      <a16:creationId xmlns:a16="http://schemas.microsoft.com/office/drawing/2014/main" id="{8FF40AE3-16EE-D347-0D8E-9DAC6A97702A}"/>
                    </a:ext>
                  </a:extLst>
                </p:cNvPr>
                <p:cNvPicPr/>
                <p:nvPr/>
              </p:nvPicPr>
              <p:blipFill>
                <a:blip r:embed="rId7"/>
                <a:stretch>
                  <a:fillRect/>
                </a:stretch>
              </p:blipFill>
              <p:spPr>
                <a:xfrm>
                  <a:off x="3474942" y="2979742"/>
                  <a:ext cx="4144680" cy="1568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1" name="Ink 60">
                  <a:extLst>
                    <a:ext uri="{FF2B5EF4-FFF2-40B4-BE49-F238E27FC236}">
                      <a16:creationId xmlns:a16="http://schemas.microsoft.com/office/drawing/2014/main" id="{6A65DA4A-690A-AAE5-C57F-E9838382ED3C}"/>
                    </a:ext>
                  </a:extLst>
                </p14:cNvPr>
                <p14:cNvContentPartPr/>
                <p14:nvPr/>
              </p14:nvContentPartPr>
              <p14:xfrm>
                <a:off x="4448382" y="3225982"/>
                <a:ext cx="214920" cy="290520"/>
              </p14:xfrm>
            </p:contentPart>
          </mc:Choice>
          <mc:Fallback>
            <p:pic>
              <p:nvPicPr>
                <p:cNvPr id="61" name="Ink 60">
                  <a:extLst>
                    <a:ext uri="{FF2B5EF4-FFF2-40B4-BE49-F238E27FC236}">
                      <a16:creationId xmlns:a16="http://schemas.microsoft.com/office/drawing/2014/main" id="{6A65DA4A-690A-AAE5-C57F-E9838382ED3C}"/>
                    </a:ext>
                  </a:extLst>
                </p:cNvPr>
                <p:cNvPicPr/>
                <p:nvPr/>
              </p:nvPicPr>
              <p:blipFill>
                <a:blip r:embed="rId9"/>
                <a:stretch>
                  <a:fillRect/>
                </a:stretch>
              </p:blipFill>
              <p:spPr>
                <a:xfrm>
                  <a:off x="4439742" y="3216982"/>
                  <a:ext cx="23256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2" name="Ink 61">
                  <a:extLst>
                    <a:ext uri="{FF2B5EF4-FFF2-40B4-BE49-F238E27FC236}">
                      <a16:creationId xmlns:a16="http://schemas.microsoft.com/office/drawing/2014/main" id="{E4516623-7E4C-7599-E91A-7B99CBF92F67}"/>
                    </a:ext>
                  </a:extLst>
                </p14:cNvPr>
                <p14:cNvContentPartPr/>
                <p14:nvPr/>
              </p14:nvContentPartPr>
              <p14:xfrm>
                <a:off x="4682742" y="3311302"/>
                <a:ext cx="105120" cy="138600"/>
              </p14:xfrm>
            </p:contentPart>
          </mc:Choice>
          <mc:Fallback>
            <p:pic>
              <p:nvPicPr>
                <p:cNvPr id="62" name="Ink 61">
                  <a:extLst>
                    <a:ext uri="{FF2B5EF4-FFF2-40B4-BE49-F238E27FC236}">
                      <a16:creationId xmlns:a16="http://schemas.microsoft.com/office/drawing/2014/main" id="{E4516623-7E4C-7599-E91A-7B99CBF92F67}"/>
                    </a:ext>
                  </a:extLst>
                </p:cNvPr>
                <p:cNvPicPr/>
                <p:nvPr/>
              </p:nvPicPr>
              <p:blipFill>
                <a:blip r:embed="rId11"/>
                <a:stretch>
                  <a:fillRect/>
                </a:stretch>
              </p:blipFill>
              <p:spPr>
                <a:xfrm>
                  <a:off x="4673742" y="3302662"/>
                  <a:ext cx="12276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3" name="Ink 62">
                  <a:extLst>
                    <a:ext uri="{FF2B5EF4-FFF2-40B4-BE49-F238E27FC236}">
                      <a16:creationId xmlns:a16="http://schemas.microsoft.com/office/drawing/2014/main" id="{892D0781-D097-E5DC-91A5-061FA9745A63}"/>
                    </a:ext>
                  </a:extLst>
                </p14:cNvPr>
                <p14:cNvContentPartPr/>
                <p14:nvPr/>
              </p14:nvContentPartPr>
              <p14:xfrm>
                <a:off x="4849422" y="3289702"/>
                <a:ext cx="73080" cy="160920"/>
              </p14:xfrm>
            </p:contentPart>
          </mc:Choice>
          <mc:Fallback>
            <p:pic>
              <p:nvPicPr>
                <p:cNvPr id="63" name="Ink 62">
                  <a:extLst>
                    <a:ext uri="{FF2B5EF4-FFF2-40B4-BE49-F238E27FC236}">
                      <a16:creationId xmlns:a16="http://schemas.microsoft.com/office/drawing/2014/main" id="{892D0781-D097-E5DC-91A5-061FA9745A63}"/>
                    </a:ext>
                  </a:extLst>
                </p:cNvPr>
                <p:cNvPicPr/>
                <p:nvPr/>
              </p:nvPicPr>
              <p:blipFill>
                <a:blip r:embed="rId13"/>
                <a:stretch>
                  <a:fillRect/>
                </a:stretch>
              </p:blipFill>
              <p:spPr>
                <a:xfrm>
                  <a:off x="4840782" y="3280702"/>
                  <a:ext cx="907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96" name="Ink 895">
                  <a:extLst>
                    <a:ext uri="{FF2B5EF4-FFF2-40B4-BE49-F238E27FC236}">
                      <a16:creationId xmlns:a16="http://schemas.microsoft.com/office/drawing/2014/main" id="{D7CDEE42-E40D-79B5-FFDF-456C50E90284}"/>
                    </a:ext>
                  </a:extLst>
                </p14:cNvPr>
                <p14:cNvContentPartPr/>
                <p14:nvPr/>
              </p14:nvContentPartPr>
              <p14:xfrm>
                <a:off x="4958502" y="3307702"/>
                <a:ext cx="16560" cy="141840"/>
              </p14:xfrm>
            </p:contentPart>
          </mc:Choice>
          <mc:Fallback>
            <p:pic>
              <p:nvPicPr>
                <p:cNvPr id="896" name="Ink 895">
                  <a:extLst>
                    <a:ext uri="{FF2B5EF4-FFF2-40B4-BE49-F238E27FC236}">
                      <a16:creationId xmlns:a16="http://schemas.microsoft.com/office/drawing/2014/main" id="{D7CDEE42-E40D-79B5-FFDF-456C50E90284}"/>
                    </a:ext>
                  </a:extLst>
                </p:cNvPr>
                <p:cNvPicPr/>
                <p:nvPr/>
              </p:nvPicPr>
              <p:blipFill>
                <a:blip r:embed="rId15"/>
                <a:stretch>
                  <a:fillRect/>
                </a:stretch>
              </p:blipFill>
              <p:spPr>
                <a:xfrm>
                  <a:off x="4949862" y="3298702"/>
                  <a:ext cx="3420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97" name="Ink 896">
                  <a:extLst>
                    <a:ext uri="{FF2B5EF4-FFF2-40B4-BE49-F238E27FC236}">
                      <a16:creationId xmlns:a16="http://schemas.microsoft.com/office/drawing/2014/main" id="{6B6B4ACA-1831-5D40-D861-B9962E629D3F}"/>
                    </a:ext>
                  </a:extLst>
                </p14:cNvPr>
                <p14:cNvContentPartPr/>
                <p14:nvPr/>
              </p14:nvContentPartPr>
              <p14:xfrm>
                <a:off x="4942302" y="3245422"/>
                <a:ext cx="16560" cy="32040"/>
              </p14:xfrm>
            </p:contentPart>
          </mc:Choice>
          <mc:Fallback>
            <p:pic>
              <p:nvPicPr>
                <p:cNvPr id="897" name="Ink 896">
                  <a:extLst>
                    <a:ext uri="{FF2B5EF4-FFF2-40B4-BE49-F238E27FC236}">
                      <a16:creationId xmlns:a16="http://schemas.microsoft.com/office/drawing/2014/main" id="{6B6B4ACA-1831-5D40-D861-B9962E629D3F}"/>
                    </a:ext>
                  </a:extLst>
                </p:cNvPr>
                <p:cNvPicPr/>
                <p:nvPr/>
              </p:nvPicPr>
              <p:blipFill>
                <a:blip r:embed="rId17"/>
                <a:stretch>
                  <a:fillRect/>
                </a:stretch>
              </p:blipFill>
              <p:spPr>
                <a:xfrm>
                  <a:off x="4933662" y="3236422"/>
                  <a:ext cx="3420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98" name="Ink 897">
                  <a:extLst>
                    <a:ext uri="{FF2B5EF4-FFF2-40B4-BE49-F238E27FC236}">
                      <a16:creationId xmlns:a16="http://schemas.microsoft.com/office/drawing/2014/main" id="{96818019-BA38-562B-3BCE-413087494C00}"/>
                    </a:ext>
                  </a:extLst>
                </p14:cNvPr>
                <p14:cNvContentPartPr/>
                <p14:nvPr/>
              </p14:nvContentPartPr>
              <p14:xfrm>
                <a:off x="4995582" y="3350542"/>
                <a:ext cx="140760" cy="104760"/>
              </p14:xfrm>
            </p:contentPart>
          </mc:Choice>
          <mc:Fallback>
            <p:pic>
              <p:nvPicPr>
                <p:cNvPr id="898" name="Ink 897">
                  <a:extLst>
                    <a:ext uri="{FF2B5EF4-FFF2-40B4-BE49-F238E27FC236}">
                      <a16:creationId xmlns:a16="http://schemas.microsoft.com/office/drawing/2014/main" id="{96818019-BA38-562B-3BCE-413087494C00}"/>
                    </a:ext>
                  </a:extLst>
                </p:cNvPr>
                <p:cNvPicPr/>
                <p:nvPr/>
              </p:nvPicPr>
              <p:blipFill>
                <a:blip r:embed="rId19"/>
                <a:stretch>
                  <a:fillRect/>
                </a:stretch>
              </p:blipFill>
              <p:spPr>
                <a:xfrm>
                  <a:off x="4986582" y="3341542"/>
                  <a:ext cx="15840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899" name="Ink 898">
                  <a:extLst>
                    <a:ext uri="{FF2B5EF4-FFF2-40B4-BE49-F238E27FC236}">
                      <a16:creationId xmlns:a16="http://schemas.microsoft.com/office/drawing/2014/main" id="{C90D82CA-1049-582B-54A4-8C8D949A5105}"/>
                    </a:ext>
                  </a:extLst>
                </p14:cNvPr>
                <p14:cNvContentPartPr/>
                <p14:nvPr/>
              </p14:nvContentPartPr>
              <p14:xfrm>
                <a:off x="5185302" y="3301942"/>
                <a:ext cx="301320" cy="182880"/>
              </p14:xfrm>
            </p:contentPart>
          </mc:Choice>
          <mc:Fallback>
            <p:pic>
              <p:nvPicPr>
                <p:cNvPr id="899" name="Ink 898">
                  <a:extLst>
                    <a:ext uri="{FF2B5EF4-FFF2-40B4-BE49-F238E27FC236}">
                      <a16:creationId xmlns:a16="http://schemas.microsoft.com/office/drawing/2014/main" id="{C90D82CA-1049-582B-54A4-8C8D949A5105}"/>
                    </a:ext>
                  </a:extLst>
                </p:cNvPr>
                <p:cNvPicPr/>
                <p:nvPr/>
              </p:nvPicPr>
              <p:blipFill>
                <a:blip r:embed="rId21"/>
                <a:stretch>
                  <a:fillRect/>
                </a:stretch>
              </p:blipFill>
              <p:spPr>
                <a:xfrm>
                  <a:off x="5176662" y="3292942"/>
                  <a:ext cx="31896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900" name="Ink 899">
                  <a:extLst>
                    <a:ext uri="{FF2B5EF4-FFF2-40B4-BE49-F238E27FC236}">
                      <a16:creationId xmlns:a16="http://schemas.microsoft.com/office/drawing/2014/main" id="{05F107FD-3A68-8870-FB3D-4F5849EB626C}"/>
                    </a:ext>
                  </a:extLst>
                </p14:cNvPr>
                <p14:cNvContentPartPr/>
                <p14:nvPr/>
              </p14:nvContentPartPr>
              <p14:xfrm>
                <a:off x="5649702" y="3194302"/>
                <a:ext cx="104040" cy="256320"/>
              </p14:xfrm>
            </p:contentPart>
          </mc:Choice>
          <mc:Fallback>
            <p:pic>
              <p:nvPicPr>
                <p:cNvPr id="900" name="Ink 899">
                  <a:extLst>
                    <a:ext uri="{FF2B5EF4-FFF2-40B4-BE49-F238E27FC236}">
                      <a16:creationId xmlns:a16="http://schemas.microsoft.com/office/drawing/2014/main" id="{05F107FD-3A68-8870-FB3D-4F5849EB626C}"/>
                    </a:ext>
                  </a:extLst>
                </p:cNvPr>
                <p:cNvPicPr/>
                <p:nvPr/>
              </p:nvPicPr>
              <p:blipFill>
                <a:blip r:embed="rId23"/>
                <a:stretch>
                  <a:fillRect/>
                </a:stretch>
              </p:blipFill>
              <p:spPr>
                <a:xfrm>
                  <a:off x="5640702" y="3185302"/>
                  <a:ext cx="12168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902" name="Ink 901">
                  <a:extLst>
                    <a:ext uri="{FF2B5EF4-FFF2-40B4-BE49-F238E27FC236}">
                      <a16:creationId xmlns:a16="http://schemas.microsoft.com/office/drawing/2014/main" id="{15641008-08D5-80AD-2389-C40283319D37}"/>
                    </a:ext>
                  </a:extLst>
                </p14:cNvPr>
                <p14:cNvContentPartPr/>
                <p14:nvPr/>
              </p14:nvContentPartPr>
              <p14:xfrm>
                <a:off x="5805582" y="3303022"/>
                <a:ext cx="269280" cy="244800"/>
              </p14:xfrm>
            </p:contentPart>
          </mc:Choice>
          <mc:Fallback>
            <p:pic>
              <p:nvPicPr>
                <p:cNvPr id="902" name="Ink 901">
                  <a:extLst>
                    <a:ext uri="{FF2B5EF4-FFF2-40B4-BE49-F238E27FC236}">
                      <a16:creationId xmlns:a16="http://schemas.microsoft.com/office/drawing/2014/main" id="{15641008-08D5-80AD-2389-C40283319D37}"/>
                    </a:ext>
                  </a:extLst>
                </p:cNvPr>
                <p:cNvPicPr/>
                <p:nvPr/>
              </p:nvPicPr>
              <p:blipFill>
                <a:blip r:embed="rId25"/>
                <a:stretch>
                  <a:fillRect/>
                </a:stretch>
              </p:blipFill>
              <p:spPr>
                <a:xfrm>
                  <a:off x="5796582" y="3294022"/>
                  <a:ext cx="28692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903" name="Ink 902">
                  <a:extLst>
                    <a:ext uri="{FF2B5EF4-FFF2-40B4-BE49-F238E27FC236}">
                      <a16:creationId xmlns:a16="http://schemas.microsoft.com/office/drawing/2014/main" id="{0D5A3E66-41A0-4210-F4C2-192D7390C316}"/>
                    </a:ext>
                  </a:extLst>
                </p14:cNvPr>
                <p14:cNvContentPartPr/>
                <p14:nvPr/>
              </p14:nvContentPartPr>
              <p14:xfrm>
                <a:off x="6135342" y="3290422"/>
                <a:ext cx="67680" cy="123840"/>
              </p14:xfrm>
            </p:contentPart>
          </mc:Choice>
          <mc:Fallback>
            <p:pic>
              <p:nvPicPr>
                <p:cNvPr id="903" name="Ink 902">
                  <a:extLst>
                    <a:ext uri="{FF2B5EF4-FFF2-40B4-BE49-F238E27FC236}">
                      <a16:creationId xmlns:a16="http://schemas.microsoft.com/office/drawing/2014/main" id="{0D5A3E66-41A0-4210-F4C2-192D7390C316}"/>
                    </a:ext>
                  </a:extLst>
                </p:cNvPr>
                <p:cNvPicPr/>
                <p:nvPr/>
              </p:nvPicPr>
              <p:blipFill>
                <a:blip r:embed="rId27"/>
                <a:stretch>
                  <a:fillRect/>
                </a:stretch>
              </p:blipFill>
              <p:spPr>
                <a:xfrm>
                  <a:off x="6126702" y="3281422"/>
                  <a:ext cx="8532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904" name="Ink 903">
                  <a:extLst>
                    <a:ext uri="{FF2B5EF4-FFF2-40B4-BE49-F238E27FC236}">
                      <a16:creationId xmlns:a16="http://schemas.microsoft.com/office/drawing/2014/main" id="{CBA7600F-7659-611C-A82C-97434F92BAC9}"/>
                    </a:ext>
                  </a:extLst>
                </p14:cNvPr>
                <p14:cNvContentPartPr/>
                <p14:nvPr/>
              </p14:nvContentPartPr>
              <p14:xfrm>
                <a:off x="6252342" y="3209422"/>
                <a:ext cx="118440" cy="165240"/>
              </p14:xfrm>
            </p:contentPart>
          </mc:Choice>
          <mc:Fallback>
            <p:pic>
              <p:nvPicPr>
                <p:cNvPr id="904" name="Ink 903">
                  <a:extLst>
                    <a:ext uri="{FF2B5EF4-FFF2-40B4-BE49-F238E27FC236}">
                      <a16:creationId xmlns:a16="http://schemas.microsoft.com/office/drawing/2014/main" id="{CBA7600F-7659-611C-A82C-97434F92BAC9}"/>
                    </a:ext>
                  </a:extLst>
                </p:cNvPr>
                <p:cNvPicPr/>
                <p:nvPr/>
              </p:nvPicPr>
              <p:blipFill>
                <a:blip r:embed="rId29"/>
                <a:stretch>
                  <a:fillRect/>
                </a:stretch>
              </p:blipFill>
              <p:spPr>
                <a:xfrm>
                  <a:off x="6243342" y="3200782"/>
                  <a:ext cx="13608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905" name="Ink 904">
                  <a:extLst>
                    <a:ext uri="{FF2B5EF4-FFF2-40B4-BE49-F238E27FC236}">
                      <a16:creationId xmlns:a16="http://schemas.microsoft.com/office/drawing/2014/main" id="{AFC73024-49BA-E910-6B1A-871C1FAC5C2E}"/>
                    </a:ext>
                  </a:extLst>
                </p14:cNvPr>
                <p14:cNvContentPartPr/>
                <p14:nvPr/>
              </p14:nvContentPartPr>
              <p14:xfrm>
                <a:off x="4547022" y="3629542"/>
                <a:ext cx="306720" cy="231480"/>
              </p14:xfrm>
            </p:contentPart>
          </mc:Choice>
          <mc:Fallback>
            <p:pic>
              <p:nvPicPr>
                <p:cNvPr id="905" name="Ink 904">
                  <a:extLst>
                    <a:ext uri="{FF2B5EF4-FFF2-40B4-BE49-F238E27FC236}">
                      <a16:creationId xmlns:a16="http://schemas.microsoft.com/office/drawing/2014/main" id="{AFC73024-49BA-E910-6B1A-871C1FAC5C2E}"/>
                    </a:ext>
                  </a:extLst>
                </p:cNvPr>
                <p:cNvPicPr/>
                <p:nvPr/>
              </p:nvPicPr>
              <p:blipFill>
                <a:blip r:embed="rId31"/>
                <a:stretch>
                  <a:fillRect/>
                </a:stretch>
              </p:blipFill>
              <p:spPr>
                <a:xfrm>
                  <a:off x="4538022" y="3620902"/>
                  <a:ext cx="32436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906" name="Ink 905">
                  <a:extLst>
                    <a:ext uri="{FF2B5EF4-FFF2-40B4-BE49-F238E27FC236}">
                      <a16:creationId xmlns:a16="http://schemas.microsoft.com/office/drawing/2014/main" id="{CEFCDC0B-A489-7351-020D-6631BD82AC37}"/>
                    </a:ext>
                  </a:extLst>
                </p14:cNvPr>
                <p14:cNvContentPartPr/>
                <p14:nvPr/>
              </p14:nvContentPartPr>
              <p14:xfrm>
                <a:off x="4891182" y="3712702"/>
                <a:ext cx="16920" cy="63720"/>
              </p14:xfrm>
            </p:contentPart>
          </mc:Choice>
          <mc:Fallback>
            <p:pic>
              <p:nvPicPr>
                <p:cNvPr id="906" name="Ink 905">
                  <a:extLst>
                    <a:ext uri="{FF2B5EF4-FFF2-40B4-BE49-F238E27FC236}">
                      <a16:creationId xmlns:a16="http://schemas.microsoft.com/office/drawing/2014/main" id="{CEFCDC0B-A489-7351-020D-6631BD82AC37}"/>
                    </a:ext>
                  </a:extLst>
                </p:cNvPr>
                <p:cNvPicPr/>
                <p:nvPr/>
              </p:nvPicPr>
              <p:blipFill>
                <a:blip r:embed="rId33"/>
                <a:stretch>
                  <a:fillRect/>
                </a:stretch>
              </p:blipFill>
              <p:spPr>
                <a:xfrm>
                  <a:off x="4882182" y="3703702"/>
                  <a:ext cx="3456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907" name="Ink 906">
                  <a:extLst>
                    <a:ext uri="{FF2B5EF4-FFF2-40B4-BE49-F238E27FC236}">
                      <a16:creationId xmlns:a16="http://schemas.microsoft.com/office/drawing/2014/main" id="{F2F18030-8363-86CE-18AF-A5E52AE23364}"/>
                    </a:ext>
                  </a:extLst>
                </p14:cNvPr>
                <p14:cNvContentPartPr/>
                <p14:nvPr/>
              </p14:nvContentPartPr>
              <p14:xfrm>
                <a:off x="4869942" y="3654742"/>
                <a:ext cx="151560" cy="126720"/>
              </p14:xfrm>
            </p:contentPart>
          </mc:Choice>
          <mc:Fallback>
            <p:pic>
              <p:nvPicPr>
                <p:cNvPr id="907" name="Ink 906">
                  <a:extLst>
                    <a:ext uri="{FF2B5EF4-FFF2-40B4-BE49-F238E27FC236}">
                      <a16:creationId xmlns:a16="http://schemas.microsoft.com/office/drawing/2014/main" id="{F2F18030-8363-86CE-18AF-A5E52AE23364}"/>
                    </a:ext>
                  </a:extLst>
                </p:cNvPr>
                <p:cNvPicPr/>
                <p:nvPr/>
              </p:nvPicPr>
              <p:blipFill>
                <a:blip r:embed="rId35"/>
                <a:stretch>
                  <a:fillRect/>
                </a:stretch>
              </p:blipFill>
              <p:spPr>
                <a:xfrm>
                  <a:off x="4861302" y="3645742"/>
                  <a:ext cx="16920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08" name="Ink 907">
                  <a:extLst>
                    <a:ext uri="{FF2B5EF4-FFF2-40B4-BE49-F238E27FC236}">
                      <a16:creationId xmlns:a16="http://schemas.microsoft.com/office/drawing/2014/main" id="{87F95922-3A4F-F553-1F73-271B51F978A8}"/>
                    </a:ext>
                  </a:extLst>
                </p14:cNvPr>
                <p14:cNvContentPartPr/>
                <p14:nvPr/>
              </p14:nvContentPartPr>
              <p14:xfrm>
                <a:off x="5136342" y="3623782"/>
                <a:ext cx="46440" cy="150120"/>
              </p14:xfrm>
            </p:contentPart>
          </mc:Choice>
          <mc:Fallback>
            <p:pic>
              <p:nvPicPr>
                <p:cNvPr id="908" name="Ink 907">
                  <a:extLst>
                    <a:ext uri="{FF2B5EF4-FFF2-40B4-BE49-F238E27FC236}">
                      <a16:creationId xmlns:a16="http://schemas.microsoft.com/office/drawing/2014/main" id="{87F95922-3A4F-F553-1F73-271B51F978A8}"/>
                    </a:ext>
                  </a:extLst>
                </p:cNvPr>
                <p:cNvPicPr/>
                <p:nvPr/>
              </p:nvPicPr>
              <p:blipFill>
                <a:blip r:embed="rId37"/>
                <a:stretch>
                  <a:fillRect/>
                </a:stretch>
              </p:blipFill>
              <p:spPr>
                <a:xfrm>
                  <a:off x="5127342" y="3615142"/>
                  <a:ext cx="6408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09" name="Ink 908">
                  <a:extLst>
                    <a:ext uri="{FF2B5EF4-FFF2-40B4-BE49-F238E27FC236}">
                      <a16:creationId xmlns:a16="http://schemas.microsoft.com/office/drawing/2014/main" id="{6167E506-42C8-C3CF-7A6C-861DC0B08CBF}"/>
                    </a:ext>
                  </a:extLst>
                </p14:cNvPr>
                <p14:cNvContentPartPr/>
                <p14:nvPr/>
              </p14:nvContentPartPr>
              <p14:xfrm>
                <a:off x="5240742" y="3620902"/>
                <a:ext cx="152280" cy="144720"/>
              </p14:xfrm>
            </p:contentPart>
          </mc:Choice>
          <mc:Fallback>
            <p:pic>
              <p:nvPicPr>
                <p:cNvPr id="909" name="Ink 908">
                  <a:extLst>
                    <a:ext uri="{FF2B5EF4-FFF2-40B4-BE49-F238E27FC236}">
                      <a16:creationId xmlns:a16="http://schemas.microsoft.com/office/drawing/2014/main" id="{6167E506-42C8-C3CF-7A6C-861DC0B08CBF}"/>
                    </a:ext>
                  </a:extLst>
                </p:cNvPr>
                <p:cNvPicPr/>
                <p:nvPr/>
              </p:nvPicPr>
              <p:blipFill>
                <a:blip r:embed="rId39"/>
                <a:stretch>
                  <a:fillRect/>
                </a:stretch>
              </p:blipFill>
              <p:spPr>
                <a:xfrm>
                  <a:off x="5231742" y="3612262"/>
                  <a:ext cx="16992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10" name="Ink 909">
                  <a:extLst>
                    <a:ext uri="{FF2B5EF4-FFF2-40B4-BE49-F238E27FC236}">
                      <a16:creationId xmlns:a16="http://schemas.microsoft.com/office/drawing/2014/main" id="{30555B4A-A621-7A12-2CB2-1421C1DFF17B}"/>
                    </a:ext>
                  </a:extLst>
                </p14:cNvPr>
                <p14:cNvContentPartPr/>
                <p14:nvPr/>
              </p14:nvContentPartPr>
              <p14:xfrm>
                <a:off x="5443782" y="3584182"/>
                <a:ext cx="257760" cy="172440"/>
              </p14:xfrm>
            </p:contentPart>
          </mc:Choice>
          <mc:Fallback>
            <p:pic>
              <p:nvPicPr>
                <p:cNvPr id="910" name="Ink 909">
                  <a:extLst>
                    <a:ext uri="{FF2B5EF4-FFF2-40B4-BE49-F238E27FC236}">
                      <a16:creationId xmlns:a16="http://schemas.microsoft.com/office/drawing/2014/main" id="{30555B4A-A621-7A12-2CB2-1421C1DFF17B}"/>
                    </a:ext>
                  </a:extLst>
                </p:cNvPr>
                <p:cNvPicPr/>
                <p:nvPr/>
              </p:nvPicPr>
              <p:blipFill>
                <a:blip r:embed="rId41"/>
                <a:stretch>
                  <a:fillRect/>
                </a:stretch>
              </p:blipFill>
              <p:spPr>
                <a:xfrm>
                  <a:off x="5435142" y="3575182"/>
                  <a:ext cx="27540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11" name="Ink 910">
                  <a:extLst>
                    <a:ext uri="{FF2B5EF4-FFF2-40B4-BE49-F238E27FC236}">
                      <a16:creationId xmlns:a16="http://schemas.microsoft.com/office/drawing/2014/main" id="{99D41F8F-2FF1-F643-C550-1A6ECAAAC828}"/>
                    </a:ext>
                  </a:extLst>
                </p14:cNvPr>
                <p14:cNvContentPartPr/>
                <p14:nvPr/>
              </p14:nvContentPartPr>
              <p14:xfrm>
                <a:off x="5694342" y="3585262"/>
                <a:ext cx="31680" cy="15840"/>
              </p14:xfrm>
            </p:contentPart>
          </mc:Choice>
          <mc:Fallback>
            <p:pic>
              <p:nvPicPr>
                <p:cNvPr id="911" name="Ink 910">
                  <a:extLst>
                    <a:ext uri="{FF2B5EF4-FFF2-40B4-BE49-F238E27FC236}">
                      <a16:creationId xmlns:a16="http://schemas.microsoft.com/office/drawing/2014/main" id="{99D41F8F-2FF1-F643-C550-1A6ECAAAC828}"/>
                    </a:ext>
                  </a:extLst>
                </p:cNvPr>
                <p:cNvPicPr/>
                <p:nvPr/>
              </p:nvPicPr>
              <p:blipFill>
                <a:blip r:embed="rId43"/>
                <a:stretch>
                  <a:fillRect/>
                </a:stretch>
              </p:blipFill>
              <p:spPr>
                <a:xfrm>
                  <a:off x="5685702" y="3576262"/>
                  <a:ext cx="4932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912" name="Ink 911">
                  <a:extLst>
                    <a:ext uri="{FF2B5EF4-FFF2-40B4-BE49-F238E27FC236}">
                      <a16:creationId xmlns:a16="http://schemas.microsoft.com/office/drawing/2014/main" id="{B4C3217E-7033-6685-2C96-71F50B431365}"/>
                    </a:ext>
                  </a:extLst>
                </p14:cNvPr>
                <p14:cNvContentPartPr/>
                <p14:nvPr/>
              </p14:nvContentPartPr>
              <p14:xfrm>
                <a:off x="5743302" y="3591022"/>
                <a:ext cx="321480" cy="147240"/>
              </p14:xfrm>
            </p:contentPart>
          </mc:Choice>
          <mc:Fallback>
            <p:pic>
              <p:nvPicPr>
                <p:cNvPr id="912" name="Ink 911">
                  <a:extLst>
                    <a:ext uri="{FF2B5EF4-FFF2-40B4-BE49-F238E27FC236}">
                      <a16:creationId xmlns:a16="http://schemas.microsoft.com/office/drawing/2014/main" id="{B4C3217E-7033-6685-2C96-71F50B431365}"/>
                    </a:ext>
                  </a:extLst>
                </p:cNvPr>
                <p:cNvPicPr/>
                <p:nvPr/>
              </p:nvPicPr>
              <p:blipFill>
                <a:blip r:embed="rId45"/>
                <a:stretch>
                  <a:fillRect/>
                </a:stretch>
              </p:blipFill>
              <p:spPr>
                <a:xfrm>
                  <a:off x="5734302" y="3582382"/>
                  <a:ext cx="33912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13" name="Ink 912">
                  <a:extLst>
                    <a:ext uri="{FF2B5EF4-FFF2-40B4-BE49-F238E27FC236}">
                      <a16:creationId xmlns:a16="http://schemas.microsoft.com/office/drawing/2014/main" id="{64B502B7-368A-311A-DF42-0165B466B953}"/>
                    </a:ext>
                  </a:extLst>
                </p14:cNvPr>
                <p14:cNvContentPartPr/>
                <p14:nvPr/>
              </p14:nvContentPartPr>
              <p14:xfrm>
                <a:off x="6014382" y="3644662"/>
                <a:ext cx="141120" cy="74160"/>
              </p14:xfrm>
            </p:contentPart>
          </mc:Choice>
          <mc:Fallback>
            <p:pic>
              <p:nvPicPr>
                <p:cNvPr id="913" name="Ink 912">
                  <a:extLst>
                    <a:ext uri="{FF2B5EF4-FFF2-40B4-BE49-F238E27FC236}">
                      <a16:creationId xmlns:a16="http://schemas.microsoft.com/office/drawing/2014/main" id="{64B502B7-368A-311A-DF42-0165B466B953}"/>
                    </a:ext>
                  </a:extLst>
                </p:cNvPr>
                <p:cNvPicPr/>
                <p:nvPr/>
              </p:nvPicPr>
              <p:blipFill>
                <a:blip r:embed="rId47"/>
                <a:stretch>
                  <a:fillRect/>
                </a:stretch>
              </p:blipFill>
              <p:spPr>
                <a:xfrm>
                  <a:off x="6005742" y="3636022"/>
                  <a:ext cx="15876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14" name="Ink 913">
                  <a:extLst>
                    <a:ext uri="{FF2B5EF4-FFF2-40B4-BE49-F238E27FC236}">
                      <a16:creationId xmlns:a16="http://schemas.microsoft.com/office/drawing/2014/main" id="{DA1905BD-F41D-EAEA-1DCB-7D10C940D4FF}"/>
                    </a:ext>
                  </a:extLst>
                </p14:cNvPr>
                <p14:cNvContentPartPr/>
                <p14:nvPr/>
              </p14:nvContentPartPr>
              <p14:xfrm>
                <a:off x="6188622" y="3577702"/>
                <a:ext cx="3960" cy="6840"/>
              </p14:xfrm>
            </p:contentPart>
          </mc:Choice>
          <mc:Fallback>
            <p:pic>
              <p:nvPicPr>
                <p:cNvPr id="914" name="Ink 913">
                  <a:extLst>
                    <a:ext uri="{FF2B5EF4-FFF2-40B4-BE49-F238E27FC236}">
                      <a16:creationId xmlns:a16="http://schemas.microsoft.com/office/drawing/2014/main" id="{DA1905BD-F41D-EAEA-1DCB-7D10C940D4FF}"/>
                    </a:ext>
                  </a:extLst>
                </p:cNvPr>
                <p:cNvPicPr/>
                <p:nvPr/>
              </p:nvPicPr>
              <p:blipFill>
                <a:blip r:embed="rId49"/>
                <a:stretch>
                  <a:fillRect/>
                </a:stretch>
              </p:blipFill>
              <p:spPr>
                <a:xfrm>
                  <a:off x="6179622" y="3568702"/>
                  <a:ext cx="216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16" name="Ink 915">
                  <a:extLst>
                    <a:ext uri="{FF2B5EF4-FFF2-40B4-BE49-F238E27FC236}">
                      <a16:creationId xmlns:a16="http://schemas.microsoft.com/office/drawing/2014/main" id="{7B0D8B5E-7455-1449-87AB-C5271CF1DA55}"/>
                    </a:ext>
                  </a:extLst>
                </p14:cNvPr>
                <p14:cNvContentPartPr/>
                <p14:nvPr/>
              </p14:nvContentPartPr>
              <p14:xfrm>
                <a:off x="6215982" y="3615502"/>
                <a:ext cx="235800" cy="123480"/>
              </p14:xfrm>
            </p:contentPart>
          </mc:Choice>
          <mc:Fallback>
            <p:pic>
              <p:nvPicPr>
                <p:cNvPr id="916" name="Ink 915">
                  <a:extLst>
                    <a:ext uri="{FF2B5EF4-FFF2-40B4-BE49-F238E27FC236}">
                      <a16:creationId xmlns:a16="http://schemas.microsoft.com/office/drawing/2014/main" id="{7B0D8B5E-7455-1449-87AB-C5271CF1DA55}"/>
                    </a:ext>
                  </a:extLst>
                </p:cNvPr>
                <p:cNvPicPr/>
                <p:nvPr/>
              </p:nvPicPr>
              <p:blipFill>
                <a:blip r:embed="rId51"/>
                <a:stretch>
                  <a:fillRect/>
                </a:stretch>
              </p:blipFill>
              <p:spPr>
                <a:xfrm>
                  <a:off x="6207342" y="3606862"/>
                  <a:ext cx="25344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17" name="Ink 916">
                  <a:extLst>
                    <a:ext uri="{FF2B5EF4-FFF2-40B4-BE49-F238E27FC236}">
                      <a16:creationId xmlns:a16="http://schemas.microsoft.com/office/drawing/2014/main" id="{485246BF-C3FB-F7AA-A966-3380EA7BD888}"/>
                    </a:ext>
                  </a:extLst>
                </p14:cNvPr>
                <p14:cNvContentPartPr/>
                <p14:nvPr/>
              </p14:nvContentPartPr>
              <p14:xfrm>
                <a:off x="6577782" y="3519742"/>
                <a:ext cx="9360" cy="216720"/>
              </p14:xfrm>
            </p:contentPart>
          </mc:Choice>
          <mc:Fallback>
            <p:pic>
              <p:nvPicPr>
                <p:cNvPr id="917" name="Ink 916">
                  <a:extLst>
                    <a:ext uri="{FF2B5EF4-FFF2-40B4-BE49-F238E27FC236}">
                      <a16:creationId xmlns:a16="http://schemas.microsoft.com/office/drawing/2014/main" id="{485246BF-C3FB-F7AA-A966-3380EA7BD888}"/>
                    </a:ext>
                  </a:extLst>
                </p:cNvPr>
                <p:cNvPicPr/>
                <p:nvPr/>
              </p:nvPicPr>
              <p:blipFill>
                <a:blip r:embed="rId53"/>
                <a:stretch>
                  <a:fillRect/>
                </a:stretch>
              </p:blipFill>
              <p:spPr>
                <a:xfrm>
                  <a:off x="6568782" y="3510742"/>
                  <a:ext cx="2700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918" name="Ink 917">
                  <a:extLst>
                    <a:ext uri="{FF2B5EF4-FFF2-40B4-BE49-F238E27FC236}">
                      <a16:creationId xmlns:a16="http://schemas.microsoft.com/office/drawing/2014/main" id="{340D8AAA-0174-B33B-0E27-5A29E4FA914D}"/>
                    </a:ext>
                  </a:extLst>
                </p14:cNvPr>
                <p14:cNvContentPartPr/>
                <p14:nvPr/>
              </p14:nvContentPartPr>
              <p14:xfrm>
                <a:off x="6768942" y="3620902"/>
                <a:ext cx="153000" cy="6120"/>
              </p14:xfrm>
            </p:contentPart>
          </mc:Choice>
          <mc:Fallback>
            <p:pic>
              <p:nvPicPr>
                <p:cNvPr id="918" name="Ink 917">
                  <a:extLst>
                    <a:ext uri="{FF2B5EF4-FFF2-40B4-BE49-F238E27FC236}">
                      <a16:creationId xmlns:a16="http://schemas.microsoft.com/office/drawing/2014/main" id="{340D8AAA-0174-B33B-0E27-5A29E4FA914D}"/>
                    </a:ext>
                  </a:extLst>
                </p:cNvPr>
                <p:cNvPicPr/>
                <p:nvPr/>
              </p:nvPicPr>
              <p:blipFill>
                <a:blip r:embed="rId55"/>
                <a:stretch>
                  <a:fillRect/>
                </a:stretch>
              </p:blipFill>
              <p:spPr>
                <a:xfrm>
                  <a:off x="6759942" y="3611902"/>
                  <a:ext cx="17064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20" name="Ink 919">
                  <a:extLst>
                    <a:ext uri="{FF2B5EF4-FFF2-40B4-BE49-F238E27FC236}">
                      <a16:creationId xmlns:a16="http://schemas.microsoft.com/office/drawing/2014/main" id="{DEE2DC85-0848-CF47-5B3D-D0EB756CEB4E}"/>
                    </a:ext>
                  </a:extLst>
                </p14:cNvPr>
                <p14:cNvContentPartPr/>
                <p14:nvPr/>
              </p14:nvContentPartPr>
              <p14:xfrm>
                <a:off x="3921342" y="4207702"/>
                <a:ext cx="143640" cy="137520"/>
              </p14:xfrm>
            </p:contentPart>
          </mc:Choice>
          <mc:Fallback>
            <p:pic>
              <p:nvPicPr>
                <p:cNvPr id="920" name="Ink 919">
                  <a:extLst>
                    <a:ext uri="{FF2B5EF4-FFF2-40B4-BE49-F238E27FC236}">
                      <a16:creationId xmlns:a16="http://schemas.microsoft.com/office/drawing/2014/main" id="{DEE2DC85-0848-CF47-5B3D-D0EB756CEB4E}"/>
                    </a:ext>
                  </a:extLst>
                </p:cNvPr>
                <p:cNvPicPr/>
                <p:nvPr/>
              </p:nvPicPr>
              <p:blipFill>
                <a:blip r:embed="rId57"/>
                <a:stretch>
                  <a:fillRect/>
                </a:stretch>
              </p:blipFill>
              <p:spPr>
                <a:xfrm>
                  <a:off x="3912342" y="4199062"/>
                  <a:ext cx="16128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921" name="Ink 920">
                  <a:extLst>
                    <a:ext uri="{FF2B5EF4-FFF2-40B4-BE49-F238E27FC236}">
                      <a16:creationId xmlns:a16="http://schemas.microsoft.com/office/drawing/2014/main" id="{A110F245-2CC1-B2DE-7E8E-CD9288E5BFBB}"/>
                    </a:ext>
                  </a:extLst>
                </p14:cNvPr>
                <p14:cNvContentPartPr/>
                <p14:nvPr/>
              </p14:nvContentPartPr>
              <p14:xfrm>
                <a:off x="4105302" y="4149382"/>
                <a:ext cx="22320" cy="149400"/>
              </p14:xfrm>
            </p:contentPart>
          </mc:Choice>
          <mc:Fallback>
            <p:pic>
              <p:nvPicPr>
                <p:cNvPr id="921" name="Ink 920">
                  <a:extLst>
                    <a:ext uri="{FF2B5EF4-FFF2-40B4-BE49-F238E27FC236}">
                      <a16:creationId xmlns:a16="http://schemas.microsoft.com/office/drawing/2014/main" id="{A110F245-2CC1-B2DE-7E8E-CD9288E5BFBB}"/>
                    </a:ext>
                  </a:extLst>
                </p:cNvPr>
                <p:cNvPicPr/>
                <p:nvPr/>
              </p:nvPicPr>
              <p:blipFill>
                <a:blip r:embed="rId59"/>
                <a:stretch>
                  <a:fillRect/>
                </a:stretch>
              </p:blipFill>
              <p:spPr>
                <a:xfrm>
                  <a:off x="4096662" y="4140382"/>
                  <a:ext cx="399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922" name="Ink 921">
                  <a:extLst>
                    <a:ext uri="{FF2B5EF4-FFF2-40B4-BE49-F238E27FC236}">
                      <a16:creationId xmlns:a16="http://schemas.microsoft.com/office/drawing/2014/main" id="{16D30290-49D1-B18D-E408-F9390333AE48}"/>
                    </a:ext>
                  </a:extLst>
                </p14:cNvPr>
                <p14:cNvContentPartPr/>
                <p14:nvPr/>
              </p14:nvContentPartPr>
              <p14:xfrm>
                <a:off x="4191342" y="4163422"/>
                <a:ext cx="322920" cy="139680"/>
              </p14:xfrm>
            </p:contentPart>
          </mc:Choice>
          <mc:Fallback>
            <p:pic>
              <p:nvPicPr>
                <p:cNvPr id="922" name="Ink 921">
                  <a:extLst>
                    <a:ext uri="{FF2B5EF4-FFF2-40B4-BE49-F238E27FC236}">
                      <a16:creationId xmlns:a16="http://schemas.microsoft.com/office/drawing/2014/main" id="{16D30290-49D1-B18D-E408-F9390333AE48}"/>
                    </a:ext>
                  </a:extLst>
                </p:cNvPr>
                <p:cNvPicPr/>
                <p:nvPr/>
              </p:nvPicPr>
              <p:blipFill>
                <a:blip r:embed="rId61"/>
                <a:stretch>
                  <a:fillRect/>
                </a:stretch>
              </p:blipFill>
              <p:spPr>
                <a:xfrm>
                  <a:off x="4182702" y="4154422"/>
                  <a:ext cx="34056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924" name="Ink 923">
                  <a:extLst>
                    <a:ext uri="{FF2B5EF4-FFF2-40B4-BE49-F238E27FC236}">
                      <a16:creationId xmlns:a16="http://schemas.microsoft.com/office/drawing/2014/main" id="{37A452C3-A4F8-4FBB-C3A5-4956B0C2495F}"/>
                    </a:ext>
                  </a:extLst>
                </p14:cNvPr>
                <p14:cNvContentPartPr/>
                <p14:nvPr/>
              </p14:nvContentPartPr>
              <p14:xfrm>
                <a:off x="4673382" y="4252702"/>
                <a:ext cx="21600" cy="55800"/>
              </p14:xfrm>
            </p:contentPart>
          </mc:Choice>
          <mc:Fallback>
            <p:pic>
              <p:nvPicPr>
                <p:cNvPr id="924" name="Ink 923">
                  <a:extLst>
                    <a:ext uri="{FF2B5EF4-FFF2-40B4-BE49-F238E27FC236}">
                      <a16:creationId xmlns:a16="http://schemas.microsoft.com/office/drawing/2014/main" id="{37A452C3-A4F8-4FBB-C3A5-4956B0C2495F}"/>
                    </a:ext>
                  </a:extLst>
                </p:cNvPr>
                <p:cNvPicPr/>
                <p:nvPr/>
              </p:nvPicPr>
              <p:blipFill>
                <a:blip r:embed="rId63"/>
                <a:stretch>
                  <a:fillRect/>
                </a:stretch>
              </p:blipFill>
              <p:spPr>
                <a:xfrm>
                  <a:off x="4664382" y="4243702"/>
                  <a:ext cx="3924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26" name="Ink 925">
                  <a:extLst>
                    <a:ext uri="{FF2B5EF4-FFF2-40B4-BE49-F238E27FC236}">
                      <a16:creationId xmlns:a16="http://schemas.microsoft.com/office/drawing/2014/main" id="{4646823B-BC60-B780-DC81-32194E22160A}"/>
                    </a:ext>
                  </a:extLst>
                </p14:cNvPr>
                <p14:cNvContentPartPr/>
                <p14:nvPr/>
              </p14:nvContentPartPr>
              <p14:xfrm>
                <a:off x="4841862" y="4167742"/>
                <a:ext cx="11520" cy="72000"/>
              </p14:xfrm>
            </p:contentPart>
          </mc:Choice>
          <mc:Fallback>
            <p:pic>
              <p:nvPicPr>
                <p:cNvPr id="926" name="Ink 925">
                  <a:extLst>
                    <a:ext uri="{FF2B5EF4-FFF2-40B4-BE49-F238E27FC236}">
                      <a16:creationId xmlns:a16="http://schemas.microsoft.com/office/drawing/2014/main" id="{4646823B-BC60-B780-DC81-32194E22160A}"/>
                    </a:ext>
                  </a:extLst>
                </p:cNvPr>
                <p:cNvPicPr/>
                <p:nvPr/>
              </p:nvPicPr>
              <p:blipFill>
                <a:blip r:embed="rId65"/>
                <a:stretch>
                  <a:fillRect/>
                </a:stretch>
              </p:blipFill>
              <p:spPr>
                <a:xfrm>
                  <a:off x="4833222" y="4158742"/>
                  <a:ext cx="2916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27" name="Ink 926">
                  <a:extLst>
                    <a:ext uri="{FF2B5EF4-FFF2-40B4-BE49-F238E27FC236}">
                      <a16:creationId xmlns:a16="http://schemas.microsoft.com/office/drawing/2014/main" id="{F669FADA-4BE0-88E5-6C5B-F71D5A64FB01}"/>
                    </a:ext>
                  </a:extLst>
                </p14:cNvPr>
                <p14:cNvContentPartPr/>
                <p14:nvPr/>
              </p14:nvContentPartPr>
              <p14:xfrm>
                <a:off x="4850142" y="4104022"/>
                <a:ext cx="59040" cy="69120"/>
              </p14:xfrm>
            </p:contentPart>
          </mc:Choice>
          <mc:Fallback>
            <p:pic>
              <p:nvPicPr>
                <p:cNvPr id="927" name="Ink 926">
                  <a:extLst>
                    <a:ext uri="{FF2B5EF4-FFF2-40B4-BE49-F238E27FC236}">
                      <a16:creationId xmlns:a16="http://schemas.microsoft.com/office/drawing/2014/main" id="{F669FADA-4BE0-88E5-6C5B-F71D5A64FB01}"/>
                    </a:ext>
                  </a:extLst>
                </p:cNvPr>
                <p:cNvPicPr/>
                <p:nvPr/>
              </p:nvPicPr>
              <p:blipFill>
                <a:blip r:embed="rId67"/>
                <a:stretch>
                  <a:fillRect/>
                </a:stretch>
              </p:blipFill>
              <p:spPr>
                <a:xfrm>
                  <a:off x="4841142" y="4095022"/>
                  <a:ext cx="7668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28" name="Ink 927">
                  <a:extLst>
                    <a:ext uri="{FF2B5EF4-FFF2-40B4-BE49-F238E27FC236}">
                      <a16:creationId xmlns:a16="http://schemas.microsoft.com/office/drawing/2014/main" id="{DB20FC7A-714E-9D47-F3E7-527560E13951}"/>
                    </a:ext>
                  </a:extLst>
                </p14:cNvPr>
                <p14:cNvContentPartPr/>
                <p14:nvPr/>
              </p14:nvContentPartPr>
              <p14:xfrm>
                <a:off x="4846542" y="4174222"/>
                <a:ext cx="85320" cy="38520"/>
              </p14:xfrm>
            </p:contentPart>
          </mc:Choice>
          <mc:Fallback>
            <p:pic>
              <p:nvPicPr>
                <p:cNvPr id="928" name="Ink 927">
                  <a:extLst>
                    <a:ext uri="{FF2B5EF4-FFF2-40B4-BE49-F238E27FC236}">
                      <a16:creationId xmlns:a16="http://schemas.microsoft.com/office/drawing/2014/main" id="{DB20FC7A-714E-9D47-F3E7-527560E13951}"/>
                    </a:ext>
                  </a:extLst>
                </p:cNvPr>
                <p:cNvPicPr/>
                <p:nvPr/>
              </p:nvPicPr>
              <p:blipFill>
                <a:blip r:embed="rId69"/>
                <a:stretch>
                  <a:fillRect/>
                </a:stretch>
              </p:blipFill>
              <p:spPr>
                <a:xfrm>
                  <a:off x="4837902" y="4165582"/>
                  <a:ext cx="10296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929" name="Ink 928">
                  <a:extLst>
                    <a:ext uri="{FF2B5EF4-FFF2-40B4-BE49-F238E27FC236}">
                      <a16:creationId xmlns:a16="http://schemas.microsoft.com/office/drawing/2014/main" id="{0403364F-8F69-E286-524E-D63C04988036}"/>
                    </a:ext>
                  </a:extLst>
                </p14:cNvPr>
                <p14:cNvContentPartPr/>
                <p14:nvPr/>
              </p14:nvContentPartPr>
              <p14:xfrm>
                <a:off x="4970382" y="4094302"/>
                <a:ext cx="148320" cy="126720"/>
              </p14:xfrm>
            </p:contentPart>
          </mc:Choice>
          <mc:Fallback>
            <p:pic>
              <p:nvPicPr>
                <p:cNvPr id="929" name="Ink 928">
                  <a:extLst>
                    <a:ext uri="{FF2B5EF4-FFF2-40B4-BE49-F238E27FC236}">
                      <a16:creationId xmlns:a16="http://schemas.microsoft.com/office/drawing/2014/main" id="{0403364F-8F69-E286-524E-D63C04988036}"/>
                    </a:ext>
                  </a:extLst>
                </p:cNvPr>
                <p:cNvPicPr/>
                <p:nvPr/>
              </p:nvPicPr>
              <p:blipFill>
                <a:blip r:embed="rId71"/>
                <a:stretch>
                  <a:fillRect/>
                </a:stretch>
              </p:blipFill>
              <p:spPr>
                <a:xfrm>
                  <a:off x="4961742" y="4085662"/>
                  <a:ext cx="16596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930" name="Ink 929">
                  <a:extLst>
                    <a:ext uri="{FF2B5EF4-FFF2-40B4-BE49-F238E27FC236}">
                      <a16:creationId xmlns:a16="http://schemas.microsoft.com/office/drawing/2014/main" id="{3859306D-1882-C5D8-B006-1C05ABA46AB5}"/>
                    </a:ext>
                  </a:extLst>
                </p14:cNvPr>
                <p14:cNvContentPartPr/>
                <p14:nvPr/>
              </p14:nvContentPartPr>
              <p14:xfrm>
                <a:off x="5231022" y="4161622"/>
                <a:ext cx="21960" cy="39240"/>
              </p14:xfrm>
            </p:contentPart>
          </mc:Choice>
          <mc:Fallback>
            <p:pic>
              <p:nvPicPr>
                <p:cNvPr id="930" name="Ink 929">
                  <a:extLst>
                    <a:ext uri="{FF2B5EF4-FFF2-40B4-BE49-F238E27FC236}">
                      <a16:creationId xmlns:a16="http://schemas.microsoft.com/office/drawing/2014/main" id="{3859306D-1882-C5D8-B006-1C05ABA46AB5}"/>
                    </a:ext>
                  </a:extLst>
                </p:cNvPr>
                <p:cNvPicPr/>
                <p:nvPr/>
              </p:nvPicPr>
              <p:blipFill>
                <a:blip r:embed="rId73"/>
                <a:stretch>
                  <a:fillRect/>
                </a:stretch>
              </p:blipFill>
              <p:spPr>
                <a:xfrm>
                  <a:off x="5222382" y="4152622"/>
                  <a:ext cx="3960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932" name="Ink 931">
                  <a:extLst>
                    <a:ext uri="{FF2B5EF4-FFF2-40B4-BE49-F238E27FC236}">
                      <a16:creationId xmlns:a16="http://schemas.microsoft.com/office/drawing/2014/main" id="{855781A3-D2ED-C106-12C5-C56C2ADDEF4C}"/>
                    </a:ext>
                  </a:extLst>
                </p14:cNvPr>
                <p14:cNvContentPartPr/>
                <p14:nvPr/>
              </p14:nvContentPartPr>
              <p14:xfrm>
                <a:off x="5495622" y="4181062"/>
                <a:ext cx="3240" cy="16920"/>
              </p14:xfrm>
            </p:contentPart>
          </mc:Choice>
          <mc:Fallback>
            <p:pic>
              <p:nvPicPr>
                <p:cNvPr id="932" name="Ink 931">
                  <a:extLst>
                    <a:ext uri="{FF2B5EF4-FFF2-40B4-BE49-F238E27FC236}">
                      <a16:creationId xmlns:a16="http://schemas.microsoft.com/office/drawing/2014/main" id="{855781A3-D2ED-C106-12C5-C56C2ADDEF4C}"/>
                    </a:ext>
                  </a:extLst>
                </p:cNvPr>
                <p:cNvPicPr/>
                <p:nvPr/>
              </p:nvPicPr>
              <p:blipFill>
                <a:blip r:embed="rId75"/>
                <a:stretch>
                  <a:fillRect/>
                </a:stretch>
              </p:blipFill>
              <p:spPr>
                <a:xfrm>
                  <a:off x="5486982" y="4172062"/>
                  <a:ext cx="2088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933" name="Ink 932">
                  <a:extLst>
                    <a:ext uri="{FF2B5EF4-FFF2-40B4-BE49-F238E27FC236}">
                      <a16:creationId xmlns:a16="http://schemas.microsoft.com/office/drawing/2014/main" id="{8E61E4FB-6CA0-FC47-E2D7-462CFFD9F641}"/>
                    </a:ext>
                  </a:extLst>
                </p14:cNvPr>
                <p14:cNvContentPartPr/>
                <p14:nvPr/>
              </p14:nvContentPartPr>
              <p14:xfrm>
                <a:off x="5687502" y="4131382"/>
                <a:ext cx="27720" cy="17280"/>
              </p14:xfrm>
            </p:contentPart>
          </mc:Choice>
          <mc:Fallback>
            <p:pic>
              <p:nvPicPr>
                <p:cNvPr id="933" name="Ink 932">
                  <a:extLst>
                    <a:ext uri="{FF2B5EF4-FFF2-40B4-BE49-F238E27FC236}">
                      <a16:creationId xmlns:a16="http://schemas.microsoft.com/office/drawing/2014/main" id="{8E61E4FB-6CA0-FC47-E2D7-462CFFD9F641}"/>
                    </a:ext>
                  </a:extLst>
                </p:cNvPr>
                <p:cNvPicPr/>
                <p:nvPr/>
              </p:nvPicPr>
              <p:blipFill>
                <a:blip r:embed="rId77"/>
                <a:stretch>
                  <a:fillRect/>
                </a:stretch>
              </p:blipFill>
              <p:spPr>
                <a:xfrm>
                  <a:off x="5678502" y="4122382"/>
                  <a:ext cx="4536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934" name="Ink 933">
                  <a:extLst>
                    <a:ext uri="{FF2B5EF4-FFF2-40B4-BE49-F238E27FC236}">
                      <a16:creationId xmlns:a16="http://schemas.microsoft.com/office/drawing/2014/main" id="{97F704E4-1315-DAE1-7F05-26C4CC41DC2B}"/>
                    </a:ext>
                  </a:extLst>
                </p14:cNvPr>
                <p14:cNvContentPartPr/>
                <p14:nvPr/>
              </p14:nvContentPartPr>
              <p14:xfrm>
                <a:off x="5851662" y="4130662"/>
                <a:ext cx="25560" cy="13320"/>
              </p14:xfrm>
            </p:contentPart>
          </mc:Choice>
          <mc:Fallback>
            <p:pic>
              <p:nvPicPr>
                <p:cNvPr id="934" name="Ink 933">
                  <a:extLst>
                    <a:ext uri="{FF2B5EF4-FFF2-40B4-BE49-F238E27FC236}">
                      <a16:creationId xmlns:a16="http://schemas.microsoft.com/office/drawing/2014/main" id="{97F704E4-1315-DAE1-7F05-26C4CC41DC2B}"/>
                    </a:ext>
                  </a:extLst>
                </p:cNvPr>
                <p:cNvPicPr/>
                <p:nvPr/>
              </p:nvPicPr>
              <p:blipFill>
                <a:blip r:embed="rId79"/>
                <a:stretch>
                  <a:fillRect/>
                </a:stretch>
              </p:blipFill>
              <p:spPr>
                <a:xfrm>
                  <a:off x="5843022" y="4122022"/>
                  <a:ext cx="4320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36" name="Ink 935">
                  <a:extLst>
                    <a:ext uri="{FF2B5EF4-FFF2-40B4-BE49-F238E27FC236}">
                      <a16:creationId xmlns:a16="http://schemas.microsoft.com/office/drawing/2014/main" id="{AF917DEA-53DB-5A55-4F4E-E9D44BFA2B8D}"/>
                    </a:ext>
                  </a:extLst>
                </p14:cNvPr>
                <p14:cNvContentPartPr/>
                <p14:nvPr/>
              </p14:nvContentPartPr>
              <p14:xfrm>
                <a:off x="6173502" y="4042462"/>
                <a:ext cx="169200" cy="36000"/>
              </p14:xfrm>
            </p:contentPart>
          </mc:Choice>
          <mc:Fallback>
            <p:pic>
              <p:nvPicPr>
                <p:cNvPr id="936" name="Ink 935">
                  <a:extLst>
                    <a:ext uri="{FF2B5EF4-FFF2-40B4-BE49-F238E27FC236}">
                      <a16:creationId xmlns:a16="http://schemas.microsoft.com/office/drawing/2014/main" id="{AF917DEA-53DB-5A55-4F4E-E9D44BFA2B8D}"/>
                    </a:ext>
                  </a:extLst>
                </p:cNvPr>
                <p:cNvPicPr/>
                <p:nvPr/>
              </p:nvPicPr>
              <p:blipFill>
                <a:blip r:embed="rId81"/>
                <a:stretch>
                  <a:fillRect/>
                </a:stretch>
              </p:blipFill>
              <p:spPr>
                <a:xfrm>
                  <a:off x="6164502" y="4033462"/>
                  <a:ext cx="18684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37" name="Ink 936">
                  <a:extLst>
                    <a:ext uri="{FF2B5EF4-FFF2-40B4-BE49-F238E27FC236}">
                      <a16:creationId xmlns:a16="http://schemas.microsoft.com/office/drawing/2014/main" id="{E3B1CB29-F4D6-523E-65C1-DC8F49054F3C}"/>
                    </a:ext>
                  </a:extLst>
                </p14:cNvPr>
                <p14:cNvContentPartPr/>
                <p14:nvPr/>
              </p14:nvContentPartPr>
              <p14:xfrm>
                <a:off x="6224982" y="4000342"/>
                <a:ext cx="19800" cy="153360"/>
              </p14:xfrm>
            </p:contentPart>
          </mc:Choice>
          <mc:Fallback>
            <p:pic>
              <p:nvPicPr>
                <p:cNvPr id="937" name="Ink 936">
                  <a:extLst>
                    <a:ext uri="{FF2B5EF4-FFF2-40B4-BE49-F238E27FC236}">
                      <a16:creationId xmlns:a16="http://schemas.microsoft.com/office/drawing/2014/main" id="{E3B1CB29-F4D6-523E-65C1-DC8F49054F3C}"/>
                    </a:ext>
                  </a:extLst>
                </p:cNvPr>
                <p:cNvPicPr/>
                <p:nvPr/>
              </p:nvPicPr>
              <p:blipFill>
                <a:blip r:embed="rId83"/>
                <a:stretch>
                  <a:fillRect/>
                </a:stretch>
              </p:blipFill>
              <p:spPr>
                <a:xfrm>
                  <a:off x="6216342" y="3991702"/>
                  <a:ext cx="3744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938" name="Ink 937">
                  <a:extLst>
                    <a:ext uri="{FF2B5EF4-FFF2-40B4-BE49-F238E27FC236}">
                      <a16:creationId xmlns:a16="http://schemas.microsoft.com/office/drawing/2014/main" id="{0AAA4493-3488-33D6-A46E-93115CDB5AA2}"/>
                    </a:ext>
                  </a:extLst>
                </p14:cNvPr>
                <p14:cNvContentPartPr/>
                <p14:nvPr/>
              </p14:nvContentPartPr>
              <p14:xfrm>
                <a:off x="6449622" y="3950662"/>
                <a:ext cx="167040" cy="174240"/>
              </p14:xfrm>
            </p:contentPart>
          </mc:Choice>
          <mc:Fallback>
            <p:pic>
              <p:nvPicPr>
                <p:cNvPr id="938" name="Ink 937">
                  <a:extLst>
                    <a:ext uri="{FF2B5EF4-FFF2-40B4-BE49-F238E27FC236}">
                      <a16:creationId xmlns:a16="http://schemas.microsoft.com/office/drawing/2014/main" id="{0AAA4493-3488-33D6-A46E-93115CDB5AA2}"/>
                    </a:ext>
                  </a:extLst>
                </p:cNvPr>
                <p:cNvPicPr/>
                <p:nvPr/>
              </p:nvPicPr>
              <p:blipFill>
                <a:blip r:embed="rId85"/>
                <a:stretch>
                  <a:fillRect/>
                </a:stretch>
              </p:blipFill>
              <p:spPr>
                <a:xfrm>
                  <a:off x="6440622" y="3942022"/>
                  <a:ext cx="18468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939" name="Ink 938">
                  <a:extLst>
                    <a:ext uri="{FF2B5EF4-FFF2-40B4-BE49-F238E27FC236}">
                      <a16:creationId xmlns:a16="http://schemas.microsoft.com/office/drawing/2014/main" id="{A216D7B8-AC2A-45FF-FD1C-8C5CEAB8038E}"/>
                    </a:ext>
                  </a:extLst>
                </p14:cNvPr>
                <p14:cNvContentPartPr/>
                <p14:nvPr/>
              </p14:nvContentPartPr>
              <p14:xfrm>
                <a:off x="6614862" y="3953182"/>
                <a:ext cx="122040" cy="157320"/>
              </p14:xfrm>
            </p:contentPart>
          </mc:Choice>
          <mc:Fallback>
            <p:pic>
              <p:nvPicPr>
                <p:cNvPr id="939" name="Ink 938">
                  <a:extLst>
                    <a:ext uri="{FF2B5EF4-FFF2-40B4-BE49-F238E27FC236}">
                      <a16:creationId xmlns:a16="http://schemas.microsoft.com/office/drawing/2014/main" id="{A216D7B8-AC2A-45FF-FD1C-8C5CEAB8038E}"/>
                    </a:ext>
                  </a:extLst>
                </p:cNvPr>
                <p:cNvPicPr/>
                <p:nvPr/>
              </p:nvPicPr>
              <p:blipFill>
                <a:blip r:embed="rId87"/>
                <a:stretch>
                  <a:fillRect/>
                </a:stretch>
              </p:blipFill>
              <p:spPr>
                <a:xfrm>
                  <a:off x="6605862" y="3944542"/>
                  <a:ext cx="13968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940" name="Ink 939">
                  <a:extLst>
                    <a:ext uri="{FF2B5EF4-FFF2-40B4-BE49-F238E27FC236}">
                      <a16:creationId xmlns:a16="http://schemas.microsoft.com/office/drawing/2014/main" id="{2FEDB8D9-56FE-4A14-8CCC-513568165AD9}"/>
                    </a:ext>
                  </a:extLst>
                </p14:cNvPr>
                <p14:cNvContentPartPr/>
                <p14:nvPr/>
              </p14:nvContentPartPr>
              <p14:xfrm>
                <a:off x="6672102" y="4031662"/>
                <a:ext cx="27000" cy="6120"/>
              </p14:xfrm>
            </p:contentPart>
          </mc:Choice>
          <mc:Fallback>
            <p:pic>
              <p:nvPicPr>
                <p:cNvPr id="940" name="Ink 939">
                  <a:extLst>
                    <a:ext uri="{FF2B5EF4-FFF2-40B4-BE49-F238E27FC236}">
                      <a16:creationId xmlns:a16="http://schemas.microsoft.com/office/drawing/2014/main" id="{2FEDB8D9-56FE-4A14-8CCC-513568165AD9}"/>
                    </a:ext>
                  </a:extLst>
                </p:cNvPr>
                <p:cNvPicPr/>
                <p:nvPr/>
              </p:nvPicPr>
              <p:blipFill>
                <a:blip r:embed="rId89"/>
                <a:stretch>
                  <a:fillRect/>
                </a:stretch>
              </p:blipFill>
              <p:spPr>
                <a:xfrm>
                  <a:off x="6663462" y="4022662"/>
                  <a:ext cx="4464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942" name="Ink 941">
                  <a:extLst>
                    <a:ext uri="{FF2B5EF4-FFF2-40B4-BE49-F238E27FC236}">
                      <a16:creationId xmlns:a16="http://schemas.microsoft.com/office/drawing/2014/main" id="{A4A1A44F-17CC-97A7-AB55-CE6A4170A998}"/>
                    </a:ext>
                  </a:extLst>
                </p14:cNvPr>
                <p14:cNvContentPartPr/>
                <p14:nvPr/>
              </p14:nvContentPartPr>
              <p14:xfrm>
                <a:off x="6744102" y="3921142"/>
                <a:ext cx="119520" cy="178200"/>
              </p14:xfrm>
            </p:contentPart>
          </mc:Choice>
          <mc:Fallback>
            <p:pic>
              <p:nvPicPr>
                <p:cNvPr id="942" name="Ink 941">
                  <a:extLst>
                    <a:ext uri="{FF2B5EF4-FFF2-40B4-BE49-F238E27FC236}">
                      <a16:creationId xmlns:a16="http://schemas.microsoft.com/office/drawing/2014/main" id="{A4A1A44F-17CC-97A7-AB55-CE6A4170A998}"/>
                    </a:ext>
                  </a:extLst>
                </p:cNvPr>
                <p:cNvPicPr/>
                <p:nvPr/>
              </p:nvPicPr>
              <p:blipFill>
                <a:blip r:embed="rId91"/>
                <a:stretch>
                  <a:fillRect/>
                </a:stretch>
              </p:blipFill>
              <p:spPr>
                <a:xfrm>
                  <a:off x="6735102" y="3912502"/>
                  <a:ext cx="1371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944" name="Ink 943">
                  <a:extLst>
                    <a:ext uri="{FF2B5EF4-FFF2-40B4-BE49-F238E27FC236}">
                      <a16:creationId xmlns:a16="http://schemas.microsoft.com/office/drawing/2014/main" id="{BE8DAED7-22BF-9B8F-2220-BEA9D363E35B}"/>
                    </a:ext>
                  </a:extLst>
                </p14:cNvPr>
                <p14:cNvContentPartPr/>
                <p14:nvPr/>
              </p14:nvContentPartPr>
              <p14:xfrm>
                <a:off x="6875502" y="3935182"/>
                <a:ext cx="68040" cy="129240"/>
              </p14:xfrm>
            </p:contentPart>
          </mc:Choice>
          <mc:Fallback>
            <p:pic>
              <p:nvPicPr>
                <p:cNvPr id="944" name="Ink 943">
                  <a:extLst>
                    <a:ext uri="{FF2B5EF4-FFF2-40B4-BE49-F238E27FC236}">
                      <a16:creationId xmlns:a16="http://schemas.microsoft.com/office/drawing/2014/main" id="{BE8DAED7-22BF-9B8F-2220-BEA9D363E35B}"/>
                    </a:ext>
                  </a:extLst>
                </p:cNvPr>
                <p:cNvPicPr/>
                <p:nvPr/>
              </p:nvPicPr>
              <p:blipFill>
                <a:blip r:embed="rId93"/>
                <a:stretch>
                  <a:fillRect/>
                </a:stretch>
              </p:blipFill>
              <p:spPr>
                <a:xfrm>
                  <a:off x="6866862" y="3926542"/>
                  <a:ext cx="8568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945" name="Ink 944">
                  <a:extLst>
                    <a:ext uri="{FF2B5EF4-FFF2-40B4-BE49-F238E27FC236}">
                      <a16:creationId xmlns:a16="http://schemas.microsoft.com/office/drawing/2014/main" id="{46241CEF-0D36-A309-3E3E-3BFAC41B3621}"/>
                    </a:ext>
                  </a:extLst>
                </p14:cNvPr>
                <p14:cNvContentPartPr/>
                <p14:nvPr/>
              </p14:nvContentPartPr>
              <p14:xfrm>
                <a:off x="6977382" y="3939862"/>
                <a:ext cx="19080" cy="116640"/>
              </p14:xfrm>
            </p:contentPart>
          </mc:Choice>
          <mc:Fallback>
            <p:pic>
              <p:nvPicPr>
                <p:cNvPr id="945" name="Ink 944">
                  <a:extLst>
                    <a:ext uri="{FF2B5EF4-FFF2-40B4-BE49-F238E27FC236}">
                      <a16:creationId xmlns:a16="http://schemas.microsoft.com/office/drawing/2014/main" id="{46241CEF-0D36-A309-3E3E-3BFAC41B3621}"/>
                    </a:ext>
                  </a:extLst>
                </p:cNvPr>
                <p:cNvPicPr/>
                <p:nvPr/>
              </p:nvPicPr>
              <p:blipFill>
                <a:blip r:embed="rId95"/>
                <a:stretch>
                  <a:fillRect/>
                </a:stretch>
              </p:blipFill>
              <p:spPr>
                <a:xfrm>
                  <a:off x="6968742" y="3930862"/>
                  <a:ext cx="3672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946" name="Ink 945">
                  <a:extLst>
                    <a:ext uri="{FF2B5EF4-FFF2-40B4-BE49-F238E27FC236}">
                      <a16:creationId xmlns:a16="http://schemas.microsoft.com/office/drawing/2014/main" id="{E4F4636E-07CE-AA01-F167-E4650E7C44BE}"/>
                    </a:ext>
                  </a:extLst>
                </p14:cNvPr>
                <p14:cNvContentPartPr/>
                <p14:nvPr/>
              </p14:nvContentPartPr>
              <p14:xfrm>
                <a:off x="7049742" y="3934102"/>
                <a:ext cx="63000" cy="135360"/>
              </p14:xfrm>
            </p:contentPart>
          </mc:Choice>
          <mc:Fallback>
            <p:pic>
              <p:nvPicPr>
                <p:cNvPr id="946" name="Ink 945">
                  <a:extLst>
                    <a:ext uri="{FF2B5EF4-FFF2-40B4-BE49-F238E27FC236}">
                      <a16:creationId xmlns:a16="http://schemas.microsoft.com/office/drawing/2014/main" id="{E4F4636E-07CE-AA01-F167-E4650E7C44BE}"/>
                    </a:ext>
                  </a:extLst>
                </p:cNvPr>
                <p:cNvPicPr/>
                <p:nvPr/>
              </p:nvPicPr>
              <p:blipFill>
                <a:blip r:embed="rId97"/>
                <a:stretch>
                  <a:fillRect/>
                </a:stretch>
              </p:blipFill>
              <p:spPr>
                <a:xfrm>
                  <a:off x="7041102" y="3925102"/>
                  <a:ext cx="8064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947" name="Ink 946">
                  <a:extLst>
                    <a:ext uri="{FF2B5EF4-FFF2-40B4-BE49-F238E27FC236}">
                      <a16:creationId xmlns:a16="http://schemas.microsoft.com/office/drawing/2014/main" id="{94836847-AC73-B3DC-BDC7-3EF7D183F4BA}"/>
                    </a:ext>
                  </a:extLst>
                </p14:cNvPr>
                <p14:cNvContentPartPr/>
                <p14:nvPr/>
              </p14:nvContentPartPr>
              <p14:xfrm>
                <a:off x="7050102" y="4031662"/>
                <a:ext cx="48960" cy="12600"/>
              </p14:xfrm>
            </p:contentPart>
          </mc:Choice>
          <mc:Fallback>
            <p:pic>
              <p:nvPicPr>
                <p:cNvPr id="947" name="Ink 946">
                  <a:extLst>
                    <a:ext uri="{FF2B5EF4-FFF2-40B4-BE49-F238E27FC236}">
                      <a16:creationId xmlns:a16="http://schemas.microsoft.com/office/drawing/2014/main" id="{94836847-AC73-B3DC-BDC7-3EF7D183F4BA}"/>
                    </a:ext>
                  </a:extLst>
                </p:cNvPr>
                <p:cNvPicPr/>
                <p:nvPr/>
              </p:nvPicPr>
              <p:blipFill>
                <a:blip r:embed="rId99"/>
                <a:stretch>
                  <a:fillRect/>
                </a:stretch>
              </p:blipFill>
              <p:spPr>
                <a:xfrm>
                  <a:off x="7041462" y="4022662"/>
                  <a:ext cx="666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948" name="Ink 947">
                  <a:extLst>
                    <a:ext uri="{FF2B5EF4-FFF2-40B4-BE49-F238E27FC236}">
                      <a16:creationId xmlns:a16="http://schemas.microsoft.com/office/drawing/2014/main" id="{628BC178-3E45-4AF9-9088-C7323F2E2EAD}"/>
                    </a:ext>
                  </a:extLst>
                </p14:cNvPr>
                <p14:cNvContentPartPr/>
                <p14:nvPr/>
              </p14:nvContentPartPr>
              <p14:xfrm>
                <a:off x="7174302" y="3951022"/>
                <a:ext cx="85680" cy="141480"/>
              </p14:xfrm>
            </p:contentPart>
          </mc:Choice>
          <mc:Fallback>
            <p:pic>
              <p:nvPicPr>
                <p:cNvPr id="948" name="Ink 947">
                  <a:extLst>
                    <a:ext uri="{FF2B5EF4-FFF2-40B4-BE49-F238E27FC236}">
                      <a16:creationId xmlns:a16="http://schemas.microsoft.com/office/drawing/2014/main" id="{628BC178-3E45-4AF9-9088-C7323F2E2EAD}"/>
                    </a:ext>
                  </a:extLst>
                </p:cNvPr>
                <p:cNvPicPr/>
                <p:nvPr/>
              </p:nvPicPr>
              <p:blipFill>
                <a:blip r:embed="rId101"/>
                <a:stretch>
                  <a:fillRect/>
                </a:stretch>
              </p:blipFill>
              <p:spPr>
                <a:xfrm>
                  <a:off x="7165662" y="3942022"/>
                  <a:ext cx="10332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949" name="Ink 948">
                  <a:extLst>
                    <a:ext uri="{FF2B5EF4-FFF2-40B4-BE49-F238E27FC236}">
                      <a16:creationId xmlns:a16="http://schemas.microsoft.com/office/drawing/2014/main" id="{B12949FD-52F8-BF32-137E-6F49886C87C3}"/>
                    </a:ext>
                  </a:extLst>
                </p14:cNvPr>
                <p14:cNvContentPartPr/>
                <p14:nvPr/>
              </p14:nvContentPartPr>
              <p14:xfrm>
                <a:off x="7271502" y="3933382"/>
                <a:ext cx="102960" cy="148320"/>
              </p14:xfrm>
            </p:contentPart>
          </mc:Choice>
          <mc:Fallback>
            <p:pic>
              <p:nvPicPr>
                <p:cNvPr id="949" name="Ink 948">
                  <a:extLst>
                    <a:ext uri="{FF2B5EF4-FFF2-40B4-BE49-F238E27FC236}">
                      <a16:creationId xmlns:a16="http://schemas.microsoft.com/office/drawing/2014/main" id="{B12949FD-52F8-BF32-137E-6F49886C87C3}"/>
                    </a:ext>
                  </a:extLst>
                </p:cNvPr>
                <p:cNvPicPr/>
                <p:nvPr/>
              </p:nvPicPr>
              <p:blipFill>
                <a:blip r:embed="rId103"/>
                <a:stretch>
                  <a:fillRect/>
                </a:stretch>
              </p:blipFill>
              <p:spPr>
                <a:xfrm>
                  <a:off x="7262862" y="3924742"/>
                  <a:ext cx="12060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951" name="Ink 950">
                  <a:extLst>
                    <a:ext uri="{FF2B5EF4-FFF2-40B4-BE49-F238E27FC236}">
                      <a16:creationId xmlns:a16="http://schemas.microsoft.com/office/drawing/2014/main" id="{1B941EFB-0A3B-D01B-0BCA-C8F86DE5D461}"/>
                    </a:ext>
                  </a:extLst>
                </p14:cNvPr>
                <p14:cNvContentPartPr/>
                <p14:nvPr/>
              </p14:nvContentPartPr>
              <p14:xfrm>
                <a:off x="3595542" y="3377182"/>
                <a:ext cx="74520" cy="113760"/>
              </p14:xfrm>
            </p:contentPart>
          </mc:Choice>
          <mc:Fallback>
            <p:pic>
              <p:nvPicPr>
                <p:cNvPr id="951" name="Ink 950">
                  <a:extLst>
                    <a:ext uri="{FF2B5EF4-FFF2-40B4-BE49-F238E27FC236}">
                      <a16:creationId xmlns:a16="http://schemas.microsoft.com/office/drawing/2014/main" id="{1B941EFB-0A3B-D01B-0BCA-C8F86DE5D461}"/>
                    </a:ext>
                  </a:extLst>
                </p:cNvPr>
                <p:cNvPicPr/>
                <p:nvPr/>
              </p:nvPicPr>
              <p:blipFill>
                <a:blip r:embed="rId105"/>
                <a:stretch>
                  <a:fillRect/>
                </a:stretch>
              </p:blipFill>
              <p:spPr>
                <a:xfrm>
                  <a:off x="3586902" y="3368182"/>
                  <a:ext cx="9216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952" name="Ink 951">
                  <a:extLst>
                    <a:ext uri="{FF2B5EF4-FFF2-40B4-BE49-F238E27FC236}">
                      <a16:creationId xmlns:a16="http://schemas.microsoft.com/office/drawing/2014/main" id="{C8E144F4-9DA0-3142-3727-DA6ECF13258B}"/>
                    </a:ext>
                  </a:extLst>
                </p14:cNvPr>
                <p14:cNvContentPartPr/>
                <p14:nvPr/>
              </p14:nvContentPartPr>
              <p14:xfrm>
                <a:off x="3729102" y="3366382"/>
                <a:ext cx="30960" cy="87120"/>
              </p14:xfrm>
            </p:contentPart>
          </mc:Choice>
          <mc:Fallback>
            <p:pic>
              <p:nvPicPr>
                <p:cNvPr id="952" name="Ink 951">
                  <a:extLst>
                    <a:ext uri="{FF2B5EF4-FFF2-40B4-BE49-F238E27FC236}">
                      <a16:creationId xmlns:a16="http://schemas.microsoft.com/office/drawing/2014/main" id="{C8E144F4-9DA0-3142-3727-DA6ECF13258B}"/>
                    </a:ext>
                  </a:extLst>
                </p:cNvPr>
                <p:cNvPicPr/>
                <p:nvPr/>
              </p:nvPicPr>
              <p:blipFill>
                <a:blip r:embed="rId107"/>
                <a:stretch>
                  <a:fillRect/>
                </a:stretch>
              </p:blipFill>
              <p:spPr>
                <a:xfrm>
                  <a:off x="3720462" y="3357382"/>
                  <a:ext cx="4860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953" name="Ink 952">
                  <a:extLst>
                    <a:ext uri="{FF2B5EF4-FFF2-40B4-BE49-F238E27FC236}">
                      <a16:creationId xmlns:a16="http://schemas.microsoft.com/office/drawing/2014/main" id="{9AB18404-8F7D-1B94-ED31-650D7EF460EE}"/>
                    </a:ext>
                  </a:extLst>
                </p14:cNvPr>
                <p14:cNvContentPartPr/>
                <p14:nvPr/>
              </p14:nvContentPartPr>
              <p14:xfrm>
                <a:off x="3739542" y="3362062"/>
                <a:ext cx="102960" cy="94320"/>
              </p14:xfrm>
            </p:contentPart>
          </mc:Choice>
          <mc:Fallback>
            <p:pic>
              <p:nvPicPr>
                <p:cNvPr id="953" name="Ink 952">
                  <a:extLst>
                    <a:ext uri="{FF2B5EF4-FFF2-40B4-BE49-F238E27FC236}">
                      <a16:creationId xmlns:a16="http://schemas.microsoft.com/office/drawing/2014/main" id="{9AB18404-8F7D-1B94-ED31-650D7EF460EE}"/>
                    </a:ext>
                  </a:extLst>
                </p:cNvPr>
                <p:cNvPicPr/>
                <p:nvPr/>
              </p:nvPicPr>
              <p:blipFill>
                <a:blip r:embed="rId109"/>
                <a:stretch>
                  <a:fillRect/>
                </a:stretch>
              </p:blipFill>
              <p:spPr>
                <a:xfrm>
                  <a:off x="3730902" y="3353062"/>
                  <a:ext cx="12060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54" name="Ink 953">
                  <a:extLst>
                    <a:ext uri="{FF2B5EF4-FFF2-40B4-BE49-F238E27FC236}">
                      <a16:creationId xmlns:a16="http://schemas.microsoft.com/office/drawing/2014/main" id="{1D3456AF-1D63-09D4-511F-964A4CE608E7}"/>
                    </a:ext>
                  </a:extLst>
                </p14:cNvPr>
                <p14:cNvContentPartPr/>
                <p14:nvPr/>
              </p14:nvContentPartPr>
              <p14:xfrm>
                <a:off x="3861222" y="3338302"/>
                <a:ext cx="109440" cy="120240"/>
              </p14:xfrm>
            </p:contentPart>
          </mc:Choice>
          <mc:Fallback>
            <p:pic>
              <p:nvPicPr>
                <p:cNvPr id="954" name="Ink 953">
                  <a:extLst>
                    <a:ext uri="{FF2B5EF4-FFF2-40B4-BE49-F238E27FC236}">
                      <a16:creationId xmlns:a16="http://schemas.microsoft.com/office/drawing/2014/main" id="{1D3456AF-1D63-09D4-511F-964A4CE608E7}"/>
                    </a:ext>
                  </a:extLst>
                </p:cNvPr>
                <p:cNvPicPr/>
                <p:nvPr/>
              </p:nvPicPr>
              <p:blipFill>
                <a:blip r:embed="rId111"/>
                <a:stretch>
                  <a:fillRect/>
                </a:stretch>
              </p:blipFill>
              <p:spPr>
                <a:xfrm>
                  <a:off x="3852582" y="3329302"/>
                  <a:ext cx="12708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955" name="Ink 954">
                  <a:extLst>
                    <a:ext uri="{FF2B5EF4-FFF2-40B4-BE49-F238E27FC236}">
                      <a16:creationId xmlns:a16="http://schemas.microsoft.com/office/drawing/2014/main" id="{9DDD1DAD-FEB6-39DE-C8BB-9B7796B0ADFB}"/>
                    </a:ext>
                  </a:extLst>
                </p14:cNvPr>
                <p14:cNvContentPartPr/>
                <p14:nvPr/>
              </p14:nvContentPartPr>
              <p14:xfrm>
                <a:off x="3613542" y="3554302"/>
                <a:ext cx="97200" cy="132480"/>
              </p14:xfrm>
            </p:contentPart>
          </mc:Choice>
          <mc:Fallback>
            <p:pic>
              <p:nvPicPr>
                <p:cNvPr id="955" name="Ink 954">
                  <a:extLst>
                    <a:ext uri="{FF2B5EF4-FFF2-40B4-BE49-F238E27FC236}">
                      <a16:creationId xmlns:a16="http://schemas.microsoft.com/office/drawing/2014/main" id="{9DDD1DAD-FEB6-39DE-C8BB-9B7796B0ADFB}"/>
                    </a:ext>
                  </a:extLst>
                </p:cNvPr>
                <p:cNvPicPr/>
                <p:nvPr/>
              </p:nvPicPr>
              <p:blipFill>
                <a:blip r:embed="rId113"/>
                <a:stretch>
                  <a:fillRect/>
                </a:stretch>
              </p:blipFill>
              <p:spPr>
                <a:xfrm>
                  <a:off x="3604542" y="3545302"/>
                  <a:ext cx="11484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56" name="Ink 955">
                  <a:extLst>
                    <a:ext uri="{FF2B5EF4-FFF2-40B4-BE49-F238E27FC236}">
                      <a16:creationId xmlns:a16="http://schemas.microsoft.com/office/drawing/2014/main" id="{0B1E1FDA-6E97-AEE4-3C76-CCC907D1DD50}"/>
                    </a:ext>
                  </a:extLst>
                </p14:cNvPr>
                <p14:cNvContentPartPr/>
                <p14:nvPr/>
              </p14:nvContentPartPr>
              <p14:xfrm>
                <a:off x="3632262" y="3560062"/>
                <a:ext cx="271440" cy="94320"/>
              </p14:xfrm>
            </p:contentPart>
          </mc:Choice>
          <mc:Fallback>
            <p:pic>
              <p:nvPicPr>
                <p:cNvPr id="956" name="Ink 955">
                  <a:extLst>
                    <a:ext uri="{FF2B5EF4-FFF2-40B4-BE49-F238E27FC236}">
                      <a16:creationId xmlns:a16="http://schemas.microsoft.com/office/drawing/2014/main" id="{0B1E1FDA-6E97-AEE4-3C76-CCC907D1DD50}"/>
                    </a:ext>
                  </a:extLst>
                </p:cNvPr>
                <p:cNvPicPr/>
                <p:nvPr/>
              </p:nvPicPr>
              <p:blipFill>
                <a:blip r:embed="rId115"/>
                <a:stretch>
                  <a:fillRect/>
                </a:stretch>
              </p:blipFill>
              <p:spPr>
                <a:xfrm>
                  <a:off x="3623262" y="3551062"/>
                  <a:ext cx="28908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57" name="Ink 956">
                  <a:extLst>
                    <a:ext uri="{FF2B5EF4-FFF2-40B4-BE49-F238E27FC236}">
                      <a16:creationId xmlns:a16="http://schemas.microsoft.com/office/drawing/2014/main" id="{F1ABF9EF-60C4-5F24-D6F0-A7CF54288179}"/>
                    </a:ext>
                  </a:extLst>
                </p14:cNvPr>
                <p14:cNvContentPartPr/>
                <p14:nvPr/>
              </p14:nvContentPartPr>
              <p14:xfrm>
                <a:off x="3939342" y="3517942"/>
                <a:ext cx="79200" cy="117360"/>
              </p14:xfrm>
            </p:contentPart>
          </mc:Choice>
          <mc:Fallback>
            <p:pic>
              <p:nvPicPr>
                <p:cNvPr id="957" name="Ink 956">
                  <a:extLst>
                    <a:ext uri="{FF2B5EF4-FFF2-40B4-BE49-F238E27FC236}">
                      <a16:creationId xmlns:a16="http://schemas.microsoft.com/office/drawing/2014/main" id="{F1ABF9EF-60C4-5F24-D6F0-A7CF54288179}"/>
                    </a:ext>
                  </a:extLst>
                </p:cNvPr>
                <p:cNvPicPr/>
                <p:nvPr/>
              </p:nvPicPr>
              <p:blipFill>
                <a:blip r:embed="rId117"/>
                <a:stretch>
                  <a:fillRect/>
                </a:stretch>
              </p:blipFill>
              <p:spPr>
                <a:xfrm>
                  <a:off x="3930702" y="3508942"/>
                  <a:ext cx="9684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58" name="Ink 957">
                  <a:extLst>
                    <a:ext uri="{FF2B5EF4-FFF2-40B4-BE49-F238E27FC236}">
                      <a16:creationId xmlns:a16="http://schemas.microsoft.com/office/drawing/2014/main" id="{F6F66357-A69A-81C2-F4B3-133413ED97FE}"/>
                    </a:ext>
                  </a:extLst>
                </p14:cNvPr>
                <p14:cNvContentPartPr/>
                <p14:nvPr/>
              </p14:nvContentPartPr>
              <p14:xfrm>
                <a:off x="4055262" y="3490222"/>
                <a:ext cx="79560" cy="128880"/>
              </p14:xfrm>
            </p:contentPart>
          </mc:Choice>
          <mc:Fallback>
            <p:pic>
              <p:nvPicPr>
                <p:cNvPr id="958" name="Ink 957">
                  <a:extLst>
                    <a:ext uri="{FF2B5EF4-FFF2-40B4-BE49-F238E27FC236}">
                      <a16:creationId xmlns:a16="http://schemas.microsoft.com/office/drawing/2014/main" id="{F6F66357-A69A-81C2-F4B3-133413ED97FE}"/>
                    </a:ext>
                  </a:extLst>
                </p:cNvPr>
                <p:cNvPicPr/>
                <p:nvPr/>
              </p:nvPicPr>
              <p:blipFill>
                <a:blip r:embed="rId119"/>
                <a:stretch>
                  <a:fillRect/>
                </a:stretch>
              </p:blipFill>
              <p:spPr>
                <a:xfrm>
                  <a:off x="4046262" y="3481222"/>
                  <a:ext cx="972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59" name="Ink 958">
                  <a:extLst>
                    <a:ext uri="{FF2B5EF4-FFF2-40B4-BE49-F238E27FC236}">
                      <a16:creationId xmlns:a16="http://schemas.microsoft.com/office/drawing/2014/main" id="{6993B3E6-03C2-EF3A-B2CE-32CD09FE3857}"/>
                    </a:ext>
                  </a:extLst>
                </p14:cNvPr>
                <p14:cNvContentPartPr/>
                <p14:nvPr/>
              </p14:nvContentPartPr>
              <p14:xfrm>
                <a:off x="3596982" y="3767422"/>
                <a:ext cx="134280" cy="19800"/>
              </p14:xfrm>
            </p:contentPart>
          </mc:Choice>
          <mc:Fallback>
            <p:pic>
              <p:nvPicPr>
                <p:cNvPr id="959" name="Ink 958">
                  <a:extLst>
                    <a:ext uri="{FF2B5EF4-FFF2-40B4-BE49-F238E27FC236}">
                      <a16:creationId xmlns:a16="http://schemas.microsoft.com/office/drawing/2014/main" id="{6993B3E6-03C2-EF3A-B2CE-32CD09FE3857}"/>
                    </a:ext>
                  </a:extLst>
                </p:cNvPr>
                <p:cNvPicPr/>
                <p:nvPr/>
              </p:nvPicPr>
              <p:blipFill>
                <a:blip r:embed="rId121"/>
                <a:stretch>
                  <a:fillRect/>
                </a:stretch>
              </p:blipFill>
              <p:spPr>
                <a:xfrm>
                  <a:off x="3588342" y="3758422"/>
                  <a:ext cx="15192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60" name="Ink 959">
                  <a:extLst>
                    <a:ext uri="{FF2B5EF4-FFF2-40B4-BE49-F238E27FC236}">
                      <a16:creationId xmlns:a16="http://schemas.microsoft.com/office/drawing/2014/main" id="{E9763D76-BE70-0053-CAB2-91E9681FBE88}"/>
                    </a:ext>
                  </a:extLst>
                </p14:cNvPr>
                <p14:cNvContentPartPr/>
                <p14:nvPr/>
              </p14:nvContentPartPr>
              <p14:xfrm>
                <a:off x="3660342" y="3767782"/>
                <a:ext cx="40680" cy="92160"/>
              </p14:xfrm>
            </p:contentPart>
          </mc:Choice>
          <mc:Fallback>
            <p:pic>
              <p:nvPicPr>
                <p:cNvPr id="960" name="Ink 959">
                  <a:extLst>
                    <a:ext uri="{FF2B5EF4-FFF2-40B4-BE49-F238E27FC236}">
                      <a16:creationId xmlns:a16="http://schemas.microsoft.com/office/drawing/2014/main" id="{E9763D76-BE70-0053-CAB2-91E9681FBE88}"/>
                    </a:ext>
                  </a:extLst>
                </p:cNvPr>
                <p:cNvPicPr/>
                <p:nvPr/>
              </p:nvPicPr>
              <p:blipFill>
                <a:blip r:embed="rId123"/>
                <a:stretch>
                  <a:fillRect/>
                </a:stretch>
              </p:blipFill>
              <p:spPr>
                <a:xfrm>
                  <a:off x="3651342" y="3759142"/>
                  <a:ext cx="583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61" name="Ink 960">
                  <a:extLst>
                    <a:ext uri="{FF2B5EF4-FFF2-40B4-BE49-F238E27FC236}">
                      <a16:creationId xmlns:a16="http://schemas.microsoft.com/office/drawing/2014/main" id="{4DBFC3A6-808F-5DDD-4CC0-6014ADFDE5F8}"/>
                    </a:ext>
                  </a:extLst>
                </p14:cNvPr>
                <p14:cNvContentPartPr/>
                <p14:nvPr/>
              </p14:nvContentPartPr>
              <p14:xfrm>
                <a:off x="3743142" y="3704782"/>
                <a:ext cx="91800" cy="140400"/>
              </p14:xfrm>
            </p:contentPart>
          </mc:Choice>
          <mc:Fallback>
            <p:pic>
              <p:nvPicPr>
                <p:cNvPr id="961" name="Ink 960">
                  <a:extLst>
                    <a:ext uri="{FF2B5EF4-FFF2-40B4-BE49-F238E27FC236}">
                      <a16:creationId xmlns:a16="http://schemas.microsoft.com/office/drawing/2014/main" id="{4DBFC3A6-808F-5DDD-4CC0-6014ADFDE5F8}"/>
                    </a:ext>
                  </a:extLst>
                </p:cNvPr>
                <p:cNvPicPr/>
                <p:nvPr/>
              </p:nvPicPr>
              <p:blipFill>
                <a:blip r:embed="rId125"/>
                <a:stretch>
                  <a:fillRect/>
                </a:stretch>
              </p:blipFill>
              <p:spPr>
                <a:xfrm>
                  <a:off x="3734502" y="3696142"/>
                  <a:ext cx="10944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62" name="Ink 961">
                  <a:extLst>
                    <a:ext uri="{FF2B5EF4-FFF2-40B4-BE49-F238E27FC236}">
                      <a16:creationId xmlns:a16="http://schemas.microsoft.com/office/drawing/2014/main" id="{F5306150-79DC-AA91-45D9-5670E3B180B1}"/>
                    </a:ext>
                  </a:extLst>
                </p14:cNvPr>
                <p14:cNvContentPartPr/>
                <p14:nvPr/>
              </p14:nvContentPartPr>
              <p14:xfrm>
                <a:off x="3799662" y="3774262"/>
                <a:ext cx="144720" cy="12600"/>
              </p14:xfrm>
            </p:contentPart>
          </mc:Choice>
          <mc:Fallback>
            <p:pic>
              <p:nvPicPr>
                <p:cNvPr id="962" name="Ink 961">
                  <a:extLst>
                    <a:ext uri="{FF2B5EF4-FFF2-40B4-BE49-F238E27FC236}">
                      <a16:creationId xmlns:a16="http://schemas.microsoft.com/office/drawing/2014/main" id="{F5306150-79DC-AA91-45D9-5670E3B180B1}"/>
                    </a:ext>
                  </a:extLst>
                </p:cNvPr>
                <p:cNvPicPr/>
                <p:nvPr/>
              </p:nvPicPr>
              <p:blipFill>
                <a:blip r:embed="rId127"/>
                <a:stretch>
                  <a:fillRect/>
                </a:stretch>
              </p:blipFill>
              <p:spPr>
                <a:xfrm>
                  <a:off x="3790662" y="3765262"/>
                  <a:ext cx="16236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63" name="Ink 962">
                  <a:extLst>
                    <a:ext uri="{FF2B5EF4-FFF2-40B4-BE49-F238E27FC236}">
                      <a16:creationId xmlns:a16="http://schemas.microsoft.com/office/drawing/2014/main" id="{FF62575D-DE90-456A-4A5F-95C42CF8800A}"/>
                    </a:ext>
                  </a:extLst>
                </p14:cNvPr>
                <p14:cNvContentPartPr/>
                <p14:nvPr/>
              </p14:nvContentPartPr>
              <p14:xfrm>
                <a:off x="4005222" y="3704062"/>
                <a:ext cx="42120" cy="89280"/>
              </p14:xfrm>
            </p:contentPart>
          </mc:Choice>
          <mc:Fallback>
            <p:pic>
              <p:nvPicPr>
                <p:cNvPr id="963" name="Ink 962">
                  <a:extLst>
                    <a:ext uri="{FF2B5EF4-FFF2-40B4-BE49-F238E27FC236}">
                      <a16:creationId xmlns:a16="http://schemas.microsoft.com/office/drawing/2014/main" id="{FF62575D-DE90-456A-4A5F-95C42CF8800A}"/>
                    </a:ext>
                  </a:extLst>
                </p:cNvPr>
                <p:cNvPicPr/>
                <p:nvPr/>
              </p:nvPicPr>
              <p:blipFill>
                <a:blip r:embed="rId129"/>
                <a:stretch>
                  <a:fillRect/>
                </a:stretch>
              </p:blipFill>
              <p:spPr>
                <a:xfrm>
                  <a:off x="3996582" y="3695422"/>
                  <a:ext cx="5976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64" name="Ink 963">
                  <a:extLst>
                    <a:ext uri="{FF2B5EF4-FFF2-40B4-BE49-F238E27FC236}">
                      <a16:creationId xmlns:a16="http://schemas.microsoft.com/office/drawing/2014/main" id="{8D5592BD-6309-D706-1CC7-5C11D975E22D}"/>
                    </a:ext>
                  </a:extLst>
                </p14:cNvPr>
                <p14:cNvContentPartPr/>
                <p14:nvPr/>
              </p14:nvContentPartPr>
              <p14:xfrm>
                <a:off x="4080102" y="3672022"/>
                <a:ext cx="78120" cy="96120"/>
              </p14:xfrm>
            </p:contentPart>
          </mc:Choice>
          <mc:Fallback>
            <p:pic>
              <p:nvPicPr>
                <p:cNvPr id="964" name="Ink 963">
                  <a:extLst>
                    <a:ext uri="{FF2B5EF4-FFF2-40B4-BE49-F238E27FC236}">
                      <a16:creationId xmlns:a16="http://schemas.microsoft.com/office/drawing/2014/main" id="{8D5592BD-6309-D706-1CC7-5C11D975E22D}"/>
                    </a:ext>
                  </a:extLst>
                </p:cNvPr>
                <p:cNvPicPr/>
                <p:nvPr/>
              </p:nvPicPr>
              <p:blipFill>
                <a:blip r:embed="rId131"/>
                <a:stretch>
                  <a:fillRect/>
                </a:stretch>
              </p:blipFill>
              <p:spPr>
                <a:xfrm>
                  <a:off x="4071462" y="3663382"/>
                  <a:ext cx="9576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66" name="Ink 965">
                  <a:extLst>
                    <a:ext uri="{FF2B5EF4-FFF2-40B4-BE49-F238E27FC236}">
                      <a16:creationId xmlns:a16="http://schemas.microsoft.com/office/drawing/2014/main" id="{1D8A1ED9-02CF-FC14-F726-BE94DB2D5DD0}"/>
                    </a:ext>
                  </a:extLst>
                </p14:cNvPr>
                <p14:cNvContentPartPr/>
                <p14:nvPr/>
              </p14:nvContentPartPr>
              <p14:xfrm>
                <a:off x="3474582" y="3147862"/>
                <a:ext cx="880920" cy="898920"/>
              </p14:xfrm>
            </p:contentPart>
          </mc:Choice>
          <mc:Fallback>
            <p:pic>
              <p:nvPicPr>
                <p:cNvPr id="966" name="Ink 965">
                  <a:extLst>
                    <a:ext uri="{FF2B5EF4-FFF2-40B4-BE49-F238E27FC236}">
                      <a16:creationId xmlns:a16="http://schemas.microsoft.com/office/drawing/2014/main" id="{1D8A1ED9-02CF-FC14-F726-BE94DB2D5DD0}"/>
                    </a:ext>
                  </a:extLst>
                </p:cNvPr>
                <p:cNvPicPr/>
                <p:nvPr/>
              </p:nvPicPr>
              <p:blipFill>
                <a:blip r:embed="rId133"/>
                <a:stretch>
                  <a:fillRect/>
                </a:stretch>
              </p:blipFill>
              <p:spPr>
                <a:xfrm>
                  <a:off x="3465582" y="3138862"/>
                  <a:ext cx="898560" cy="9165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68" name="Ink 967">
                  <a:extLst>
                    <a:ext uri="{FF2B5EF4-FFF2-40B4-BE49-F238E27FC236}">
                      <a16:creationId xmlns:a16="http://schemas.microsoft.com/office/drawing/2014/main" id="{4FABE2E9-FEC9-8939-4258-22A730142FDC}"/>
                    </a:ext>
                  </a:extLst>
                </p14:cNvPr>
                <p14:cNvContentPartPr/>
                <p14:nvPr/>
              </p14:nvContentPartPr>
              <p14:xfrm>
                <a:off x="4074702" y="3907822"/>
                <a:ext cx="111960" cy="185040"/>
              </p14:xfrm>
            </p:contentPart>
          </mc:Choice>
          <mc:Fallback>
            <p:pic>
              <p:nvPicPr>
                <p:cNvPr id="968" name="Ink 967">
                  <a:extLst>
                    <a:ext uri="{FF2B5EF4-FFF2-40B4-BE49-F238E27FC236}">
                      <a16:creationId xmlns:a16="http://schemas.microsoft.com/office/drawing/2014/main" id="{4FABE2E9-FEC9-8939-4258-22A730142FDC}"/>
                    </a:ext>
                  </a:extLst>
                </p:cNvPr>
                <p:cNvPicPr/>
                <p:nvPr/>
              </p:nvPicPr>
              <p:blipFill>
                <a:blip r:embed="rId135"/>
                <a:stretch>
                  <a:fillRect/>
                </a:stretch>
              </p:blipFill>
              <p:spPr>
                <a:xfrm>
                  <a:off x="4066062" y="3899182"/>
                  <a:ext cx="12960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69" name="Ink 968">
                  <a:extLst>
                    <a:ext uri="{FF2B5EF4-FFF2-40B4-BE49-F238E27FC236}">
                      <a16:creationId xmlns:a16="http://schemas.microsoft.com/office/drawing/2014/main" id="{14AE54EB-117E-2C39-5DD2-656B60733E95}"/>
                    </a:ext>
                  </a:extLst>
                </p14:cNvPr>
                <p14:cNvContentPartPr/>
                <p14:nvPr/>
              </p14:nvContentPartPr>
              <p14:xfrm>
                <a:off x="4215822" y="3935182"/>
                <a:ext cx="74880" cy="133200"/>
              </p14:xfrm>
            </p:contentPart>
          </mc:Choice>
          <mc:Fallback>
            <p:pic>
              <p:nvPicPr>
                <p:cNvPr id="969" name="Ink 968">
                  <a:extLst>
                    <a:ext uri="{FF2B5EF4-FFF2-40B4-BE49-F238E27FC236}">
                      <a16:creationId xmlns:a16="http://schemas.microsoft.com/office/drawing/2014/main" id="{14AE54EB-117E-2C39-5DD2-656B60733E95}"/>
                    </a:ext>
                  </a:extLst>
                </p:cNvPr>
                <p:cNvPicPr/>
                <p:nvPr/>
              </p:nvPicPr>
              <p:blipFill>
                <a:blip r:embed="rId137"/>
                <a:stretch>
                  <a:fillRect/>
                </a:stretch>
              </p:blipFill>
              <p:spPr>
                <a:xfrm>
                  <a:off x="4206822" y="3926182"/>
                  <a:ext cx="9252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70" name="Ink 969">
                  <a:extLst>
                    <a:ext uri="{FF2B5EF4-FFF2-40B4-BE49-F238E27FC236}">
                      <a16:creationId xmlns:a16="http://schemas.microsoft.com/office/drawing/2014/main" id="{3C6D518E-053B-5F72-F6DD-418A952A355D}"/>
                    </a:ext>
                  </a:extLst>
                </p14:cNvPr>
                <p14:cNvContentPartPr/>
                <p14:nvPr/>
              </p14:nvContentPartPr>
              <p14:xfrm>
                <a:off x="4217982" y="3891262"/>
                <a:ext cx="175680" cy="140400"/>
              </p14:xfrm>
            </p:contentPart>
          </mc:Choice>
          <mc:Fallback>
            <p:pic>
              <p:nvPicPr>
                <p:cNvPr id="970" name="Ink 969">
                  <a:extLst>
                    <a:ext uri="{FF2B5EF4-FFF2-40B4-BE49-F238E27FC236}">
                      <a16:creationId xmlns:a16="http://schemas.microsoft.com/office/drawing/2014/main" id="{3C6D518E-053B-5F72-F6DD-418A952A355D}"/>
                    </a:ext>
                  </a:extLst>
                </p:cNvPr>
                <p:cNvPicPr/>
                <p:nvPr/>
              </p:nvPicPr>
              <p:blipFill>
                <a:blip r:embed="rId139"/>
                <a:stretch>
                  <a:fillRect/>
                </a:stretch>
              </p:blipFill>
              <p:spPr>
                <a:xfrm>
                  <a:off x="4209342" y="3882262"/>
                  <a:ext cx="1933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71" name="Ink 970">
                  <a:extLst>
                    <a:ext uri="{FF2B5EF4-FFF2-40B4-BE49-F238E27FC236}">
                      <a16:creationId xmlns:a16="http://schemas.microsoft.com/office/drawing/2014/main" id="{E82185CC-48FA-FB4A-E0A4-C927D2DA7DE4}"/>
                    </a:ext>
                  </a:extLst>
                </p14:cNvPr>
                <p14:cNvContentPartPr/>
                <p14:nvPr/>
              </p14:nvContentPartPr>
              <p14:xfrm>
                <a:off x="4084062" y="3762742"/>
                <a:ext cx="488160" cy="380880"/>
              </p14:xfrm>
            </p:contentPart>
          </mc:Choice>
          <mc:Fallback>
            <p:pic>
              <p:nvPicPr>
                <p:cNvPr id="971" name="Ink 970">
                  <a:extLst>
                    <a:ext uri="{FF2B5EF4-FFF2-40B4-BE49-F238E27FC236}">
                      <a16:creationId xmlns:a16="http://schemas.microsoft.com/office/drawing/2014/main" id="{E82185CC-48FA-FB4A-E0A4-C927D2DA7DE4}"/>
                    </a:ext>
                  </a:extLst>
                </p:cNvPr>
                <p:cNvPicPr/>
                <p:nvPr/>
              </p:nvPicPr>
              <p:blipFill>
                <a:blip r:embed="rId141"/>
                <a:stretch>
                  <a:fillRect/>
                </a:stretch>
              </p:blipFill>
              <p:spPr>
                <a:xfrm>
                  <a:off x="4075422" y="3753742"/>
                  <a:ext cx="505800" cy="398520"/>
                </a:xfrm>
                <a:prstGeom prst="rect">
                  <a:avLst/>
                </a:prstGeom>
              </p:spPr>
            </p:pic>
          </mc:Fallback>
        </mc:AlternateContent>
      </p:grpSp>
      <p:grpSp>
        <p:nvGrpSpPr>
          <p:cNvPr id="1010" name="Group 1009">
            <a:extLst>
              <a:ext uri="{FF2B5EF4-FFF2-40B4-BE49-F238E27FC236}">
                <a16:creationId xmlns:a16="http://schemas.microsoft.com/office/drawing/2014/main" id="{6568FE3C-D049-65A6-5C29-2E72BF297DD0}"/>
              </a:ext>
            </a:extLst>
          </p:cNvPr>
          <p:cNvGrpSpPr/>
          <p:nvPr/>
        </p:nvGrpSpPr>
        <p:grpSpPr>
          <a:xfrm>
            <a:off x="3197022" y="1100902"/>
            <a:ext cx="4995360" cy="2003040"/>
            <a:chOff x="3197022" y="1100902"/>
            <a:chExt cx="4995360" cy="2003040"/>
          </a:xfrm>
        </p:grpSpPr>
        <mc:AlternateContent xmlns:mc="http://schemas.openxmlformats.org/markup-compatibility/2006">
          <mc:Choice xmlns:p14="http://schemas.microsoft.com/office/powerpoint/2010/main" Requires="p14">
            <p:contentPart p14:bwMode="auto" r:id="rId142">
              <p14:nvContentPartPr>
                <p14:cNvPr id="973" name="Ink 972">
                  <a:extLst>
                    <a:ext uri="{FF2B5EF4-FFF2-40B4-BE49-F238E27FC236}">
                      <a16:creationId xmlns:a16="http://schemas.microsoft.com/office/drawing/2014/main" id="{8982C037-9473-9698-5F4D-F26212DAFF04}"/>
                    </a:ext>
                  </a:extLst>
                </p14:cNvPr>
                <p14:cNvContentPartPr/>
                <p14:nvPr/>
              </p14:nvContentPartPr>
              <p14:xfrm>
                <a:off x="4265142" y="2942302"/>
                <a:ext cx="39240" cy="161640"/>
              </p14:xfrm>
            </p:contentPart>
          </mc:Choice>
          <mc:Fallback>
            <p:pic>
              <p:nvPicPr>
                <p:cNvPr id="973" name="Ink 972">
                  <a:extLst>
                    <a:ext uri="{FF2B5EF4-FFF2-40B4-BE49-F238E27FC236}">
                      <a16:creationId xmlns:a16="http://schemas.microsoft.com/office/drawing/2014/main" id="{8982C037-9473-9698-5F4D-F26212DAFF04}"/>
                    </a:ext>
                  </a:extLst>
                </p:cNvPr>
                <p:cNvPicPr/>
                <p:nvPr/>
              </p:nvPicPr>
              <p:blipFill>
                <a:blip r:embed="rId143"/>
                <a:stretch>
                  <a:fillRect/>
                </a:stretch>
              </p:blipFill>
              <p:spPr>
                <a:xfrm>
                  <a:off x="4256142" y="2933302"/>
                  <a:ext cx="5688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74" name="Ink 973">
                  <a:extLst>
                    <a:ext uri="{FF2B5EF4-FFF2-40B4-BE49-F238E27FC236}">
                      <a16:creationId xmlns:a16="http://schemas.microsoft.com/office/drawing/2014/main" id="{D7537B67-8DFE-3A11-7593-2C2A857E5CA4}"/>
                    </a:ext>
                  </a:extLst>
                </p14:cNvPr>
                <p14:cNvContentPartPr/>
                <p14:nvPr/>
              </p14:nvContentPartPr>
              <p14:xfrm>
                <a:off x="4305462" y="2761582"/>
                <a:ext cx="2343960" cy="270000"/>
              </p14:xfrm>
            </p:contentPart>
          </mc:Choice>
          <mc:Fallback>
            <p:pic>
              <p:nvPicPr>
                <p:cNvPr id="974" name="Ink 973">
                  <a:extLst>
                    <a:ext uri="{FF2B5EF4-FFF2-40B4-BE49-F238E27FC236}">
                      <a16:creationId xmlns:a16="http://schemas.microsoft.com/office/drawing/2014/main" id="{D7537B67-8DFE-3A11-7593-2C2A857E5CA4}"/>
                    </a:ext>
                  </a:extLst>
                </p:cNvPr>
                <p:cNvPicPr/>
                <p:nvPr/>
              </p:nvPicPr>
              <p:blipFill>
                <a:blip r:embed="rId145"/>
                <a:stretch>
                  <a:fillRect/>
                </a:stretch>
              </p:blipFill>
              <p:spPr>
                <a:xfrm>
                  <a:off x="4296462" y="2752582"/>
                  <a:ext cx="236160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75" name="Ink 974">
                  <a:extLst>
                    <a:ext uri="{FF2B5EF4-FFF2-40B4-BE49-F238E27FC236}">
                      <a16:creationId xmlns:a16="http://schemas.microsoft.com/office/drawing/2014/main" id="{1AC1B16A-5402-0EFB-7DB1-544826F4E750}"/>
                    </a:ext>
                  </a:extLst>
                </p14:cNvPr>
                <p14:cNvContentPartPr/>
                <p14:nvPr/>
              </p14:nvContentPartPr>
              <p14:xfrm>
                <a:off x="5054982" y="2920342"/>
                <a:ext cx="108000" cy="100080"/>
              </p14:xfrm>
            </p:contentPart>
          </mc:Choice>
          <mc:Fallback>
            <p:pic>
              <p:nvPicPr>
                <p:cNvPr id="975" name="Ink 974">
                  <a:extLst>
                    <a:ext uri="{FF2B5EF4-FFF2-40B4-BE49-F238E27FC236}">
                      <a16:creationId xmlns:a16="http://schemas.microsoft.com/office/drawing/2014/main" id="{1AC1B16A-5402-0EFB-7DB1-544826F4E750}"/>
                    </a:ext>
                  </a:extLst>
                </p:cNvPr>
                <p:cNvPicPr/>
                <p:nvPr/>
              </p:nvPicPr>
              <p:blipFill>
                <a:blip r:embed="rId147"/>
                <a:stretch>
                  <a:fillRect/>
                </a:stretch>
              </p:blipFill>
              <p:spPr>
                <a:xfrm>
                  <a:off x="5045982" y="2911342"/>
                  <a:ext cx="1256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76" name="Ink 975">
                  <a:extLst>
                    <a:ext uri="{FF2B5EF4-FFF2-40B4-BE49-F238E27FC236}">
                      <a16:creationId xmlns:a16="http://schemas.microsoft.com/office/drawing/2014/main" id="{6354480B-99BD-E2AD-0B7E-13085A1D4E79}"/>
                    </a:ext>
                  </a:extLst>
                </p14:cNvPr>
                <p14:cNvContentPartPr/>
                <p14:nvPr/>
              </p14:nvContentPartPr>
              <p14:xfrm>
                <a:off x="5198982" y="2910982"/>
                <a:ext cx="60120" cy="78840"/>
              </p14:xfrm>
            </p:contentPart>
          </mc:Choice>
          <mc:Fallback>
            <p:pic>
              <p:nvPicPr>
                <p:cNvPr id="976" name="Ink 975">
                  <a:extLst>
                    <a:ext uri="{FF2B5EF4-FFF2-40B4-BE49-F238E27FC236}">
                      <a16:creationId xmlns:a16="http://schemas.microsoft.com/office/drawing/2014/main" id="{6354480B-99BD-E2AD-0B7E-13085A1D4E79}"/>
                    </a:ext>
                  </a:extLst>
                </p:cNvPr>
                <p:cNvPicPr/>
                <p:nvPr/>
              </p:nvPicPr>
              <p:blipFill>
                <a:blip r:embed="rId149"/>
                <a:stretch>
                  <a:fillRect/>
                </a:stretch>
              </p:blipFill>
              <p:spPr>
                <a:xfrm>
                  <a:off x="5190342" y="2901982"/>
                  <a:ext cx="7776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77" name="Ink 976">
                  <a:extLst>
                    <a:ext uri="{FF2B5EF4-FFF2-40B4-BE49-F238E27FC236}">
                      <a16:creationId xmlns:a16="http://schemas.microsoft.com/office/drawing/2014/main" id="{2D231364-987F-FA84-DE04-49AACBD1BC56}"/>
                    </a:ext>
                  </a:extLst>
                </p14:cNvPr>
                <p14:cNvContentPartPr/>
                <p14:nvPr/>
              </p14:nvContentPartPr>
              <p14:xfrm>
                <a:off x="5297622" y="2905582"/>
                <a:ext cx="65880" cy="86760"/>
              </p14:xfrm>
            </p:contentPart>
          </mc:Choice>
          <mc:Fallback>
            <p:pic>
              <p:nvPicPr>
                <p:cNvPr id="977" name="Ink 976">
                  <a:extLst>
                    <a:ext uri="{FF2B5EF4-FFF2-40B4-BE49-F238E27FC236}">
                      <a16:creationId xmlns:a16="http://schemas.microsoft.com/office/drawing/2014/main" id="{2D231364-987F-FA84-DE04-49AACBD1BC56}"/>
                    </a:ext>
                  </a:extLst>
                </p:cNvPr>
                <p:cNvPicPr/>
                <p:nvPr/>
              </p:nvPicPr>
              <p:blipFill>
                <a:blip r:embed="rId151"/>
                <a:stretch>
                  <a:fillRect/>
                </a:stretch>
              </p:blipFill>
              <p:spPr>
                <a:xfrm>
                  <a:off x="5288622" y="2896582"/>
                  <a:ext cx="8352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78" name="Ink 977">
                  <a:extLst>
                    <a:ext uri="{FF2B5EF4-FFF2-40B4-BE49-F238E27FC236}">
                      <a16:creationId xmlns:a16="http://schemas.microsoft.com/office/drawing/2014/main" id="{0C985C60-AB54-203A-6AFB-D319DE6C012D}"/>
                    </a:ext>
                  </a:extLst>
                </p14:cNvPr>
                <p14:cNvContentPartPr/>
                <p14:nvPr/>
              </p14:nvContentPartPr>
              <p14:xfrm>
                <a:off x="5384382" y="2897302"/>
                <a:ext cx="120960" cy="84960"/>
              </p14:xfrm>
            </p:contentPart>
          </mc:Choice>
          <mc:Fallback>
            <p:pic>
              <p:nvPicPr>
                <p:cNvPr id="978" name="Ink 977">
                  <a:extLst>
                    <a:ext uri="{FF2B5EF4-FFF2-40B4-BE49-F238E27FC236}">
                      <a16:creationId xmlns:a16="http://schemas.microsoft.com/office/drawing/2014/main" id="{0C985C60-AB54-203A-6AFB-D319DE6C012D}"/>
                    </a:ext>
                  </a:extLst>
                </p:cNvPr>
                <p:cNvPicPr/>
                <p:nvPr/>
              </p:nvPicPr>
              <p:blipFill>
                <a:blip r:embed="rId153"/>
                <a:stretch>
                  <a:fillRect/>
                </a:stretch>
              </p:blipFill>
              <p:spPr>
                <a:xfrm>
                  <a:off x="5375382" y="2888662"/>
                  <a:ext cx="13860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79" name="Ink 978">
                  <a:extLst>
                    <a:ext uri="{FF2B5EF4-FFF2-40B4-BE49-F238E27FC236}">
                      <a16:creationId xmlns:a16="http://schemas.microsoft.com/office/drawing/2014/main" id="{69FE874C-60C1-1F13-92DB-17DD36E73341}"/>
                    </a:ext>
                  </a:extLst>
                </p14:cNvPr>
                <p14:cNvContentPartPr/>
                <p14:nvPr/>
              </p14:nvContentPartPr>
              <p14:xfrm>
                <a:off x="5498142" y="2844382"/>
                <a:ext cx="6840" cy="36360"/>
              </p14:xfrm>
            </p:contentPart>
          </mc:Choice>
          <mc:Fallback>
            <p:pic>
              <p:nvPicPr>
                <p:cNvPr id="979" name="Ink 978">
                  <a:extLst>
                    <a:ext uri="{FF2B5EF4-FFF2-40B4-BE49-F238E27FC236}">
                      <a16:creationId xmlns:a16="http://schemas.microsoft.com/office/drawing/2014/main" id="{69FE874C-60C1-1F13-92DB-17DD36E73341}"/>
                    </a:ext>
                  </a:extLst>
                </p:cNvPr>
                <p:cNvPicPr/>
                <p:nvPr/>
              </p:nvPicPr>
              <p:blipFill>
                <a:blip r:embed="rId155"/>
                <a:stretch>
                  <a:fillRect/>
                </a:stretch>
              </p:blipFill>
              <p:spPr>
                <a:xfrm>
                  <a:off x="5489502" y="2835742"/>
                  <a:ext cx="2448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80" name="Ink 979">
                  <a:extLst>
                    <a:ext uri="{FF2B5EF4-FFF2-40B4-BE49-F238E27FC236}">
                      <a16:creationId xmlns:a16="http://schemas.microsoft.com/office/drawing/2014/main" id="{5C73EE7E-C0CF-2C01-C07B-9A5D4CF68CA3}"/>
                    </a:ext>
                  </a:extLst>
                </p14:cNvPr>
                <p14:cNvContentPartPr/>
                <p14:nvPr/>
              </p14:nvContentPartPr>
              <p14:xfrm>
                <a:off x="5531622" y="2865622"/>
                <a:ext cx="28440" cy="122400"/>
              </p14:xfrm>
            </p:contentPart>
          </mc:Choice>
          <mc:Fallback>
            <p:pic>
              <p:nvPicPr>
                <p:cNvPr id="980" name="Ink 979">
                  <a:extLst>
                    <a:ext uri="{FF2B5EF4-FFF2-40B4-BE49-F238E27FC236}">
                      <a16:creationId xmlns:a16="http://schemas.microsoft.com/office/drawing/2014/main" id="{5C73EE7E-C0CF-2C01-C07B-9A5D4CF68CA3}"/>
                    </a:ext>
                  </a:extLst>
                </p:cNvPr>
                <p:cNvPicPr/>
                <p:nvPr/>
              </p:nvPicPr>
              <p:blipFill>
                <a:blip r:embed="rId157"/>
                <a:stretch>
                  <a:fillRect/>
                </a:stretch>
              </p:blipFill>
              <p:spPr>
                <a:xfrm>
                  <a:off x="5522622" y="2856982"/>
                  <a:ext cx="460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81" name="Ink 980">
                  <a:extLst>
                    <a:ext uri="{FF2B5EF4-FFF2-40B4-BE49-F238E27FC236}">
                      <a16:creationId xmlns:a16="http://schemas.microsoft.com/office/drawing/2014/main" id="{72B63852-B8CC-7C66-4FF8-B1C89B68A25A}"/>
                    </a:ext>
                  </a:extLst>
                </p14:cNvPr>
                <p14:cNvContentPartPr/>
                <p14:nvPr/>
              </p14:nvContentPartPr>
              <p14:xfrm>
                <a:off x="5608662" y="2924302"/>
                <a:ext cx="42120" cy="47520"/>
              </p14:xfrm>
            </p:contentPart>
          </mc:Choice>
          <mc:Fallback>
            <p:pic>
              <p:nvPicPr>
                <p:cNvPr id="981" name="Ink 980">
                  <a:extLst>
                    <a:ext uri="{FF2B5EF4-FFF2-40B4-BE49-F238E27FC236}">
                      <a16:creationId xmlns:a16="http://schemas.microsoft.com/office/drawing/2014/main" id="{72B63852-B8CC-7C66-4FF8-B1C89B68A25A}"/>
                    </a:ext>
                  </a:extLst>
                </p:cNvPr>
                <p:cNvPicPr/>
                <p:nvPr/>
              </p:nvPicPr>
              <p:blipFill>
                <a:blip r:embed="rId159"/>
                <a:stretch>
                  <a:fillRect/>
                </a:stretch>
              </p:blipFill>
              <p:spPr>
                <a:xfrm>
                  <a:off x="5599662" y="2915662"/>
                  <a:ext cx="5976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82" name="Ink 981">
                  <a:extLst>
                    <a:ext uri="{FF2B5EF4-FFF2-40B4-BE49-F238E27FC236}">
                      <a16:creationId xmlns:a16="http://schemas.microsoft.com/office/drawing/2014/main" id="{B109467D-43D8-4592-042D-D3806544DE7A}"/>
                    </a:ext>
                  </a:extLst>
                </p14:cNvPr>
                <p14:cNvContentPartPr/>
                <p14:nvPr/>
              </p14:nvContentPartPr>
              <p14:xfrm>
                <a:off x="5677422" y="2906302"/>
                <a:ext cx="181440" cy="95760"/>
              </p14:xfrm>
            </p:contentPart>
          </mc:Choice>
          <mc:Fallback>
            <p:pic>
              <p:nvPicPr>
                <p:cNvPr id="982" name="Ink 981">
                  <a:extLst>
                    <a:ext uri="{FF2B5EF4-FFF2-40B4-BE49-F238E27FC236}">
                      <a16:creationId xmlns:a16="http://schemas.microsoft.com/office/drawing/2014/main" id="{B109467D-43D8-4592-042D-D3806544DE7A}"/>
                    </a:ext>
                  </a:extLst>
                </p:cNvPr>
                <p:cNvPicPr/>
                <p:nvPr/>
              </p:nvPicPr>
              <p:blipFill>
                <a:blip r:embed="rId161"/>
                <a:stretch>
                  <a:fillRect/>
                </a:stretch>
              </p:blipFill>
              <p:spPr>
                <a:xfrm>
                  <a:off x="5668782" y="2897662"/>
                  <a:ext cx="19908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84" name="Ink 983">
                  <a:extLst>
                    <a:ext uri="{FF2B5EF4-FFF2-40B4-BE49-F238E27FC236}">
                      <a16:creationId xmlns:a16="http://schemas.microsoft.com/office/drawing/2014/main" id="{61C0C178-CA04-8F7A-1073-CECA8ED77EFE}"/>
                    </a:ext>
                  </a:extLst>
                </p14:cNvPr>
                <p14:cNvContentPartPr/>
                <p14:nvPr/>
              </p14:nvContentPartPr>
              <p14:xfrm>
                <a:off x="3406182" y="1167862"/>
                <a:ext cx="4319640" cy="1257120"/>
              </p14:xfrm>
            </p:contentPart>
          </mc:Choice>
          <mc:Fallback>
            <p:pic>
              <p:nvPicPr>
                <p:cNvPr id="984" name="Ink 983">
                  <a:extLst>
                    <a:ext uri="{FF2B5EF4-FFF2-40B4-BE49-F238E27FC236}">
                      <a16:creationId xmlns:a16="http://schemas.microsoft.com/office/drawing/2014/main" id="{61C0C178-CA04-8F7A-1073-CECA8ED77EFE}"/>
                    </a:ext>
                  </a:extLst>
                </p:cNvPr>
                <p:cNvPicPr/>
                <p:nvPr/>
              </p:nvPicPr>
              <p:blipFill>
                <a:blip r:embed="rId163"/>
                <a:stretch>
                  <a:fillRect/>
                </a:stretch>
              </p:blipFill>
              <p:spPr>
                <a:xfrm>
                  <a:off x="3397542" y="1158862"/>
                  <a:ext cx="4337280" cy="12747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85" name="Ink 984">
                  <a:extLst>
                    <a:ext uri="{FF2B5EF4-FFF2-40B4-BE49-F238E27FC236}">
                      <a16:creationId xmlns:a16="http://schemas.microsoft.com/office/drawing/2014/main" id="{9D72E24D-7C2E-3052-C532-9A7DCDB4CC3F}"/>
                    </a:ext>
                  </a:extLst>
                </p14:cNvPr>
                <p14:cNvContentPartPr/>
                <p14:nvPr/>
              </p14:nvContentPartPr>
              <p14:xfrm>
                <a:off x="3197022" y="1100902"/>
                <a:ext cx="4995360" cy="1316520"/>
              </p14:xfrm>
            </p:contentPart>
          </mc:Choice>
          <mc:Fallback>
            <p:pic>
              <p:nvPicPr>
                <p:cNvPr id="985" name="Ink 984">
                  <a:extLst>
                    <a:ext uri="{FF2B5EF4-FFF2-40B4-BE49-F238E27FC236}">
                      <a16:creationId xmlns:a16="http://schemas.microsoft.com/office/drawing/2014/main" id="{9D72E24D-7C2E-3052-C532-9A7DCDB4CC3F}"/>
                    </a:ext>
                  </a:extLst>
                </p:cNvPr>
                <p:cNvPicPr/>
                <p:nvPr/>
              </p:nvPicPr>
              <p:blipFill>
                <a:blip r:embed="rId165"/>
                <a:stretch>
                  <a:fillRect/>
                </a:stretch>
              </p:blipFill>
              <p:spPr>
                <a:xfrm>
                  <a:off x="3188022" y="1092262"/>
                  <a:ext cx="5013000" cy="13341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86" name="Ink 985">
                  <a:extLst>
                    <a:ext uri="{FF2B5EF4-FFF2-40B4-BE49-F238E27FC236}">
                      <a16:creationId xmlns:a16="http://schemas.microsoft.com/office/drawing/2014/main" id="{F743792E-882D-D05A-EB17-483C716E7878}"/>
                    </a:ext>
                  </a:extLst>
                </p14:cNvPr>
                <p14:cNvContentPartPr/>
                <p14:nvPr/>
              </p14:nvContentPartPr>
              <p14:xfrm>
                <a:off x="4865622" y="1285582"/>
                <a:ext cx="209160" cy="267480"/>
              </p14:xfrm>
            </p:contentPart>
          </mc:Choice>
          <mc:Fallback>
            <p:pic>
              <p:nvPicPr>
                <p:cNvPr id="986" name="Ink 985">
                  <a:extLst>
                    <a:ext uri="{FF2B5EF4-FFF2-40B4-BE49-F238E27FC236}">
                      <a16:creationId xmlns:a16="http://schemas.microsoft.com/office/drawing/2014/main" id="{F743792E-882D-D05A-EB17-483C716E7878}"/>
                    </a:ext>
                  </a:extLst>
                </p:cNvPr>
                <p:cNvPicPr/>
                <p:nvPr/>
              </p:nvPicPr>
              <p:blipFill>
                <a:blip r:embed="rId167"/>
                <a:stretch>
                  <a:fillRect/>
                </a:stretch>
              </p:blipFill>
              <p:spPr>
                <a:xfrm>
                  <a:off x="4856622" y="1276942"/>
                  <a:ext cx="22680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87" name="Ink 986">
                  <a:extLst>
                    <a:ext uri="{FF2B5EF4-FFF2-40B4-BE49-F238E27FC236}">
                      <a16:creationId xmlns:a16="http://schemas.microsoft.com/office/drawing/2014/main" id="{82E05421-E048-7285-940C-154F4205D74E}"/>
                    </a:ext>
                  </a:extLst>
                </p14:cNvPr>
                <p14:cNvContentPartPr/>
                <p14:nvPr/>
              </p14:nvContentPartPr>
              <p14:xfrm>
                <a:off x="5161182" y="1328782"/>
                <a:ext cx="17640" cy="199080"/>
              </p14:xfrm>
            </p:contentPart>
          </mc:Choice>
          <mc:Fallback>
            <p:pic>
              <p:nvPicPr>
                <p:cNvPr id="987" name="Ink 986">
                  <a:extLst>
                    <a:ext uri="{FF2B5EF4-FFF2-40B4-BE49-F238E27FC236}">
                      <a16:creationId xmlns:a16="http://schemas.microsoft.com/office/drawing/2014/main" id="{82E05421-E048-7285-940C-154F4205D74E}"/>
                    </a:ext>
                  </a:extLst>
                </p:cNvPr>
                <p:cNvPicPr/>
                <p:nvPr/>
              </p:nvPicPr>
              <p:blipFill>
                <a:blip r:embed="rId169"/>
                <a:stretch>
                  <a:fillRect/>
                </a:stretch>
              </p:blipFill>
              <p:spPr>
                <a:xfrm>
                  <a:off x="5152182" y="1319782"/>
                  <a:ext cx="352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88" name="Ink 987">
                  <a:extLst>
                    <a:ext uri="{FF2B5EF4-FFF2-40B4-BE49-F238E27FC236}">
                      <a16:creationId xmlns:a16="http://schemas.microsoft.com/office/drawing/2014/main" id="{B237B036-FDD8-FF2D-E6E6-B48A9C71091F}"/>
                    </a:ext>
                  </a:extLst>
                </p14:cNvPr>
                <p14:cNvContentPartPr/>
                <p14:nvPr/>
              </p14:nvContentPartPr>
              <p14:xfrm>
                <a:off x="5337222" y="1310782"/>
                <a:ext cx="106560" cy="197640"/>
              </p14:xfrm>
            </p:contentPart>
          </mc:Choice>
          <mc:Fallback>
            <p:pic>
              <p:nvPicPr>
                <p:cNvPr id="988" name="Ink 987">
                  <a:extLst>
                    <a:ext uri="{FF2B5EF4-FFF2-40B4-BE49-F238E27FC236}">
                      <a16:creationId xmlns:a16="http://schemas.microsoft.com/office/drawing/2014/main" id="{B237B036-FDD8-FF2D-E6E6-B48A9C71091F}"/>
                    </a:ext>
                  </a:extLst>
                </p:cNvPr>
                <p:cNvPicPr/>
                <p:nvPr/>
              </p:nvPicPr>
              <p:blipFill>
                <a:blip r:embed="rId171"/>
                <a:stretch>
                  <a:fillRect/>
                </a:stretch>
              </p:blipFill>
              <p:spPr>
                <a:xfrm>
                  <a:off x="5328582" y="1301782"/>
                  <a:ext cx="12420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89" name="Ink 988">
                  <a:extLst>
                    <a:ext uri="{FF2B5EF4-FFF2-40B4-BE49-F238E27FC236}">
                      <a16:creationId xmlns:a16="http://schemas.microsoft.com/office/drawing/2014/main" id="{30567F8A-B336-01BD-8F4A-6B6AED5B506F}"/>
                    </a:ext>
                  </a:extLst>
                </p14:cNvPr>
                <p14:cNvContentPartPr/>
                <p14:nvPr/>
              </p14:nvContentPartPr>
              <p14:xfrm>
                <a:off x="5515062" y="1361902"/>
                <a:ext cx="248400" cy="258480"/>
              </p14:xfrm>
            </p:contentPart>
          </mc:Choice>
          <mc:Fallback>
            <p:pic>
              <p:nvPicPr>
                <p:cNvPr id="989" name="Ink 988">
                  <a:extLst>
                    <a:ext uri="{FF2B5EF4-FFF2-40B4-BE49-F238E27FC236}">
                      <a16:creationId xmlns:a16="http://schemas.microsoft.com/office/drawing/2014/main" id="{30567F8A-B336-01BD-8F4A-6B6AED5B506F}"/>
                    </a:ext>
                  </a:extLst>
                </p:cNvPr>
                <p:cNvPicPr/>
                <p:nvPr/>
              </p:nvPicPr>
              <p:blipFill>
                <a:blip r:embed="rId173"/>
                <a:stretch>
                  <a:fillRect/>
                </a:stretch>
              </p:blipFill>
              <p:spPr>
                <a:xfrm>
                  <a:off x="5506422" y="1352902"/>
                  <a:ext cx="26604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990" name="Ink 989">
                  <a:extLst>
                    <a:ext uri="{FF2B5EF4-FFF2-40B4-BE49-F238E27FC236}">
                      <a16:creationId xmlns:a16="http://schemas.microsoft.com/office/drawing/2014/main" id="{750A773B-A66C-ED62-31BD-F910ECB959DA}"/>
                    </a:ext>
                  </a:extLst>
                </p14:cNvPr>
                <p14:cNvContentPartPr/>
                <p14:nvPr/>
              </p14:nvContentPartPr>
              <p14:xfrm>
                <a:off x="5824662" y="1359382"/>
                <a:ext cx="61560" cy="120240"/>
              </p14:xfrm>
            </p:contentPart>
          </mc:Choice>
          <mc:Fallback>
            <p:pic>
              <p:nvPicPr>
                <p:cNvPr id="990" name="Ink 989">
                  <a:extLst>
                    <a:ext uri="{FF2B5EF4-FFF2-40B4-BE49-F238E27FC236}">
                      <a16:creationId xmlns:a16="http://schemas.microsoft.com/office/drawing/2014/main" id="{750A773B-A66C-ED62-31BD-F910ECB959DA}"/>
                    </a:ext>
                  </a:extLst>
                </p:cNvPr>
                <p:cNvPicPr/>
                <p:nvPr/>
              </p:nvPicPr>
              <p:blipFill>
                <a:blip r:embed="rId175"/>
                <a:stretch>
                  <a:fillRect/>
                </a:stretch>
              </p:blipFill>
              <p:spPr>
                <a:xfrm>
                  <a:off x="5816022" y="1350382"/>
                  <a:ext cx="7920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991" name="Ink 990">
                  <a:extLst>
                    <a:ext uri="{FF2B5EF4-FFF2-40B4-BE49-F238E27FC236}">
                      <a16:creationId xmlns:a16="http://schemas.microsoft.com/office/drawing/2014/main" id="{1F8C423D-B3B1-6BC8-4E7D-96AA93360110}"/>
                    </a:ext>
                  </a:extLst>
                </p14:cNvPr>
                <p14:cNvContentPartPr/>
                <p14:nvPr/>
              </p14:nvContentPartPr>
              <p14:xfrm>
                <a:off x="5958942" y="1326262"/>
                <a:ext cx="104040" cy="145080"/>
              </p14:xfrm>
            </p:contentPart>
          </mc:Choice>
          <mc:Fallback>
            <p:pic>
              <p:nvPicPr>
                <p:cNvPr id="991" name="Ink 990">
                  <a:extLst>
                    <a:ext uri="{FF2B5EF4-FFF2-40B4-BE49-F238E27FC236}">
                      <a16:creationId xmlns:a16="http://schemas.microsoft.com/office/drawing/2014/main" id="{1F8C423D-B3B1-6BC8-4E7D-96AA93360110}"/>
                    </a:ext>
                  </a:extLst>
                </p:cNvPr>
                <p:cNvPicPr/>
                <p:nvPr/>
              </p:nvPicPr>
              <p:blipFill>
                <a:blip r:embed="rId177"/>
                <a:stretch>
                  <a:fillRect/>
                </a:stretch>
              </p:blipFill>
              <p:spPr>
                <a:xfrm>
                  <a:off x="5949942" y="1317622"/>
                  <a:ext cx="12168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993" name="Ink 992">
                  <a:extLst>
                    <a:ext uri="{FF2B5EF4-FFF2-40B4-BE49-F238E27FC236}">
                      <a16:creationId xmlns:a16="http://schemas.microsoft.com/office/drawing/2014/main" id="{1C112A15-EE8C-28F0-C31C-5BDE323E8D12}"/>
                    </a:ext>
                  </a:extLst>
                </p14:cNvPr>
                <p14:cNvContentPartPr/>
                <p14:nvPr/>
              </p14:nvContentPartPr>
              <p14:xfrm>
                <a:off x="5093862" y="1694182"/>
                <a:ext cx="123480" cy="538920"/>
              </p14:xfrm>
            </p:contentPart>
          </mc:Choice>
          <mc:Fallback>
            <p:pic>
              <p:nvPicPr>
                <p:cNvPr id="993" name="Ink 992">
                  <a:extLst>
                    <a:ext uri="{FF2B5EF4-FFF2-40B4-BE49-F238E27FC236}">
                      <a16:creationId xmlns:a16="http://schemas.microsoft.com/office/drawing/2014/main" id="{1C112A15-EE8C-28F0-C31C-5BDE323E8D12}"/>
                    </a:ext>
                  </a:extLst>
                </p:cNvPr>
                <p:cNvPicPr/>
                <p:nvPr/>
              </p:nvPicPr>
              <p:blipFill>
                <a:blip r:embed="rId179"/>
                <a:stretch>
                  <a:fillRect/>
                </a:stretch>
              </p:blipFill>
              <p:spPr>
                <a:xfrm>
                  <a:off x="5085222" y="1685182"/>
                  <a:ext cx="141120" cy="5565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994" name="Ink 993">
                  <a:extLst>
                    <a:ext uri="{FF2B5EF4-FFF2-40B4-BE49-F238E27FC236}">
                      <a16:creationId xmlns:a16="http://schemas.microsoft.com/office/drawing/2014/main" id="{F0A8546C-2197-4B87-32AA-FB9E9994F3A8}"/>
                    </a:ext>
                  </a:extLst>
                </p14:cNvPr>
                <p14:cNvContentPartPr/>
                <p14:nvPr/>
              </p14:nvContentPartPr>
              <p14:xfrm>
                <a:off x="5068662" y="1952302"/>
                <a:ext cx="211680" cy="131760"/>
              </p14:xfrm>
            </p:contentPart>
          </mc:Choice>
          <mc:Fallback>
            <p:pic>
              <p:nvPicPr>
                <p:cNvPr id="994" name="Ink 993">
                  <a:extLst>
                    <a:ext uri="{FF2B5EF4-FFF2-40B4-BE49-F238E27FC236}">
                      <a16:creationId xmlns:a16="http://schemas.microsoft.com/office/drawing/2014/main" id="{F0A8546C-2197-4B87-32AA-FB9E9994F3A8}"/>
                    </a:ext>
                  </a:extLst>
                </p:cNvPr>
                <p:cNvPicPr/>
                <p:nvPr/>
              </p:nvPicPr>
              <p:blipFill>
                <a:blip r:embed="rId181"/>
                <a:stretch>
                  <a:fillRect/>
                </a:stretch>
              </p:blipFill>
              <p:spPr>
                <a:xfrm>
                  <a:off x="5060022" y="1943662"/>
                  <a:ext cx="22932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995" name="Ink 994">
                  <a:extLst>
                    <a:ext uri="{FF2B5EF4-FFF2-40B4-BE49-F238E27FC236}">
                      <a16:creationId xmlns:a16="http://schemas.microsoft.com/office/drawing/2014/main" id="{37DDF0E8-A78F-6287-A691-292A28599ABF}"/>
                    </a:ext>
                  </a:extLst>
                </p14:cNvPr>
                <p14:cNvContentPartPr/>
                <p14:nvPr/>
              </p14:nvContentPartPr>
              <p14:xfrm>
                <a:off x="5277462" y="1872742"/>
                <a:ext cx="360" cy="5400"/>
              </p14:xfrm>
            </p:contentPart>
          </mc:Choice>
          <mc:Fallback>
            <p:pic>
              <p:nvPicPr>
                <p:cNvPr id="995" name="Ink 994">
                  <a:extLst>
                    <a:ext uri="{FF2B5EF4-FFF2-40B4-BE49-F238E27FC236}">
                      <a16:creationId xmlns:a16="http://schemas.microsoft.com/office/drawing/2014/main" id="{37DDF0E8-A78F-6287-A691-292A28599ABF}"/>
                    </a:ext>
                  </a:extLst>
                </p:cNvPr>
                <p:cNvPicPr/>
                <p:nvPr/>
              </p:nvPicPr>
              <p:blipFill>
                <a:blip r:embed="rId49"/>
                <a:stretch>
                  <a:fillRect/>
                </a:stretch>
              </p:blipFill>
              <p:spPr>
                <a:xfrm>
                  <a:off x="5268822" y="1863742"/>
                  <a:ext cx="180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996" name="Ink 995">
                  <a:extLst>
                    <a:ext uri="{FF2B5EF4-FFF2-40B4-BE49-F238E27FC236}">
                      <a16:creationId xmlns:a16="http://schemas.microsoft.com/office/drawing/2014/main" id="{69B3F344-3C91-3B96-D230-27CD563EA6CE}"/>
                    </a:ext>
                  </a:extLst>
                </p14:cNvPr>
                <p14:cNvContentPartPr/>
                <p14:nvPr/>
              </p14:nvContentPartPr>
              <p14:xfrm>
                <a:off x="5362782" y="1924582"/>
                <a:ext cx="82440" cy="155880"/>
              </p14:xfrm>
            </p:contentPart>
          </mc:Choice>
          <mc:Fallback>
            <p:pic>
              <p:nvPicPr>
                <p:cNvPr id="996" name="Ink 995">
                  <a:extLst>
                    <a:ext uri="{FF2B5EF4-FFF2-40B4-BE49-F238E27FC236}">
                      <a16:creationId xmlns:a16="http://schemas.microsoft.com/office/drawing/2014/main" id="{69B3F344-3C91-3B96-D230-27CD563EA6CE}"/>
                    </a:ext>
                  </a:extLst>
                </p:cNvPr>
                <p:cNvPicPr/>
                <p:nvPr/>
              </p:nvPicPr>
              <p:blipFill>
                <a:blip r:embed="rId184"/>
                <a:stretch>
                  <a:fillRect/>
                </a:stretch>
              </p:blipFill>
              <p:spPr>
                <a:xfrm>
                  <a:off x="5354142" y="1915582"/>
                  <a:ext cx="10008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997" name="Ink 996">
                  <a:extLst>
                    <a:ext uri="{FF2B5EF4-FFF2-40B4-BE49-F238E27FC236}">
                      <a16:creationId xmlns:a16="http://schemas.microsoft.com/office/drawing/2014/main" id="{94963AB8-7AEC-42EB-5570-02E7CF13B435}"/>
                    </a:ext>
                  </a:extLst>
                </p14:cNvPr>
                <p14:cNvContentPartPr/>
                <p14:nvPr/>
              </p14:nvContentPartPr>
              <p14:xfrm>
                <a:off x="5449542" y="1934302"/>
                <a:ext cx="210600" cy="132840"/>
              </p14:xfrm>
            </p:contentPart>
          </mc:Choice>
          <mc:Fallback>
            <p:pic>
              <p:nvPicPr>
                <p:cNvPr id="997" name="Ink 996">
                  <a:extLst>
                    <a:ext uri="{FF2B5EF4-FFF2-40B4-BE49-F238E27FC236}">
                      <a16:creationId xmlns:a16="http://schemas.microsoft.com/office/drawing/2014/main" id="{94963AB8-7AEC-42EB-5570-02E7CF13B435}"/>
                    </a:ext>
                  </a:extLst>
                </p:cNvPr>
                <p:cNvPicPr/>
                <p:nvPr/>
              </p:nvPicPr>
              <p:blipFill>
                <a:blip r:embed="rId186"/>
                <a:stretch>
                  <a:fillRect/>
                </a:stretch>
              </p:blipFill>
              <p:spPr>
                <a:xfrm>
                  <a:off x="5440542" y="1925662"/>
                  <a:ext cx="22824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998" name="Ink 997">
                  <a:extLst>
                    <a:ext uri="{FF2B5EF4-FFF2-40B4-BE49-F238E27FC236}">
                      <a16:creationId xmlns:a16="http://schemas.microsoft.com/office/drawing/2014/main" id="{E1D4FB64-17FD-C33F-A459-F0EAF99B2B73}"/>
                    </a:ext>
                  </a:extLst>
                </p14:cNvPr>
                <p14:cNvContentPartPr/>
                <p14:nvPr/>
              </p14:nvContentPartPr>
              <p14:xfrm>
                <a:off x="5674182" y="1830982"/>
                <a:ext cx="9000" cy="4320"/>
              </p14:xfrm>
            </p:contentPart>
          </mc:Choice>
          <mc:Fallback>
            <p:pic>
              <p:nvPicPr>
                <p:cNvPr id="998" name="Ink 997">
                  <a:extLst>
                    <a:ext uri="{FF2B5EF4-FFF2-40B4-BE49-F238E27FC236}">
                      <a16:creationId xmlns:a16="http://schemas.microsoft.com/office/drawing/2014/main" id="{E1D4FB64-17FD-C33F-A459-F0EAF99B2B73}"/>
                    </a:ext>
                  </a:extLst>
                </p:cNvPr>
                <p:cNvPicPr/>
                <p:nvPr/>
              </p:nvPicPr>
              <p:blipFill>
                <a:blip r:embed="rId188"/>
                <a:stretch>
                  <a:fillRect/>
                </a:stretch>
              </p:blipFill>
              <p:spPr>
                <a:xfrm>
                  <a:off x="5665182" y="1822342"/>
                  <a:ext cx="2664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999" name="Ink 998">
                  <a:extLst>
                    <a:ext uri="{FF2B5EF4-FFF2-40B4-BE49-F238E27FC236}">
                      <a16:creationId xmlns:a16="http://schemas.microsoft.com/office/drawing/2014/main" id="{12684043-4EDC-2AC3-0BB6-E66778FD15AA}"/>
                    </a:ext>
                  </a:extLst>
                </p14:cNvPr>
                <p14:cNvContentPartPr/>
                <p14:nvPr/>
              </p14:nvContentPartPr>
              <p14:xfrm>
                <a:off x="5906022" y="1789222"/>
                <a:ext cx="267480" cy="298800"/>
              </p14:xfrm>
            </p:contentPart>
          </mc:Choice>
          <mc:Fallback>
            <p:pic>
              <p:nvPicPr>
                <p:cNvPr id="999" name="Ink 998">
                  <a:extLst>
                    <a:ext uri="{FF2B5EF4-FFF2-40B4-BE49-F238E27FC236}">
                      <a16:creationId xmlns:a16="http://schemas.microsoft.com/office/drawing/2014/main" id="{12684043-4EDC-2AC3-0BB6-E66778FD15AA}"/>
                    </a:ext>
                  </a:extLst>
                </p:cNvPr>
                <p:cNvPicPr/>
                <p:nvPr/>
              </p:nvPicPr>
              <p:blipFill>
                <a:blip r:embed="rId190"/>
                <a:stretch>
                  <a:fillRect/>
                </a:stretch>
              </p:blipFill>
              <p:spPr>
                <a:xfrm>
                  <a:off x="5897382" y="1780222"/>
                  <a:ext cx="28512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000" name="Ink 999">
                  <a:extLst>
                    <a:ext uri="{FF2B5EF4-FFF2-40B4-BE49-F238E27FC236}">
                      <a16:creationId xmlns:a16="http://schemas.microsoft.com/office/drawing/2014/main" id="{E775C913-F867-B410-E0B2-8804D94097F1}"/>
                    </a:ext>
                  </a:extLst>
                </p14:cNvPr>
                <p14:cNvContentPartPr/>
                <p14:nvPr/>
              </p14:nvContentPartPr>
              <p14:xfrm>
                <a:off x="6240462" y="1915222"/>
                <a:ext cx="67320" cy="123840"/>
              </p14:xfrm>
            </p:contentPart>
          </mc:Choice>
          <mc:Fallback>
            <p:pic>
              <p:nvPicPr>
                <p:cNvPr id="1000" name="Ink 999">
                  <a:extLst>
                    <a:ext uri="{FF2B5EF4-FFF2-40B4-BE49-F238E27FC236}">
                      <a16:creationId xmlns:a16="http://schemas.microsoft.com/office/drawing/2014/main" id="{E775C913-F867-B410-E0B2-8804D94097F1}"/>
                    </a:ext>
                  </a:extLst>
                </p:cNvPr>
                <p:cNvPicPr/>
                <p:nvPr/>
              </p:nvPicPr>
              <p:blipFill>
                <a:blip r:embed="rId192"/>
                <a:stretch>
                  <a:fillRect/>
                </a:stretch>
              </p:blipFill>
              <p:spPr>
                <a:xfrm>
                  <a:off x="6231462" y="1906582"/>
                  <a:ext cx="849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001" name="Ink 1000">
                  <a:extLst>
                    <a:ext uri="{FF2B5EF4-FFF2-40B4-BE49-F238E27FC236}">
                      <a16:creationId xmlns:a16="http://schemas.microsoft.com/office/drawing/2014/main" id="{F5D8C12F-C0B5-2C2D-362E-9F735DEE2243}"/>
                    </a:ext>
                  </a:extLst>
                </p14:cNvPr>
                <p14:cNvContentPartPr/>
                <p14:nvPr/>
              </p14:nvContentPartPr>
              <p14:xfrm>
                <a:off x="6344502" y="1909462"/>
                <a:ext cx="256680" cy="132120"/>
              </p14:xfrm>
            </p:contentPart>
          </mc:Choice>
          <mc:Fallback>
            <p:pic>
              <p:nvPicPr>
                <p:cNvPr id="1001" name="Ink 1000">
                  <a:extLst>
                    <a:ext uri="{FF2B5EF4-FFF2-40B4-BE49-F238E27FC236}">
                      <a16:creationId xmlns:a16="http://schemas.microsoft.com/office/drawing/2014/main" id="{F5D8C12F-C0B5-2C2D-362E-9F735DEE2243}"/>
                    </a:ext>
                  </a:extLst>
                </p:cNvPr>
                <p:cNvPicPr/>
                <p:nvPr/>
              </p:nvPicPr>
              <p:blipFill>
                <a:blip r:embed="rId194"/>
                <a:stretch>
                  <a:fillRect/>
                </a:stretch>
              </p:blipFill>
              <p:spPr>
                <a:xfrm>
                  <a:off x="6335862" y="1900822"/>
                  <a:ext cx="27432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002" name="Ink 1001">
                  <a:extLst>
                    <a:ext uri="{FF2B5EF4-FFF2-40B4-BE49-F238E27FC236}">
                      <a16:creationId xmlns:a16="http://schemas.microsoft.com/office/drawing/2014/main" id="{ECE0E99E-9EA4-50EB-5071-EF0B7F4584AA}"/>
                    </a:ext>
                  </a:extLst>
                </p14:cNvPr>
                <p14:cNvContentPartPr/>
                <p14:nvPr/>
              </p14:nvContentPartPr>
              <p14:xfrm>
                <a:off x="6651942" y="1921702"/>
                <a:ext cx="81360" cy="115200"/>
              </p14:xfrm>
            </p:contentPart>
          </mc:Choice>
          <mc:Fallback>
            <p:pic>
              <p:nvPicPr>
                <p:cNvPr id="1002" name="Ink 1001">
                  <a:extLst>
                    <a:ext uri="{FF2B5EF4-FFF2-40B4-BE49-F238E27FC236}">
                      <a16:creationId xmlns:a16="http://schemas.microsoft.com/office/drawing/2014/main" id="{ECE0E99E-9EA4-50EB-5071-EF0B7F4584AA}"/>
                    </a:ext>
                  </a:extLst>
                </p:cNvPr>
                <p:cNvPicPr/>
                <p:nvPr/>
              </p:nvPicPr>
              <p:blipFill>
                <a:blip r:embed="rId196"/>
                <a:stretch>
                  <a:fillRect/>
                </a:stretch>
              </p:blipFill>
              <p:spPr>
                <a:xfrm>
                  <a:off x="6643302" y="1912702"/>
                  <a:ext cx="9900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003" name="Ink 1002">
                  <a:extLst>
                    <a:ext uri="{FF2B5EF4-FFF2-40B4-BE49-F238E27FC236}">
                      <a16:creationId xmlns:a16="http://schemas.microsoft.com/office/drawing/2014/main" id="{89209E22-2C30-A8D7-C6D7-ECDE4EE65890}"/>
                    </a:ext>
                  </a:extLst>
                </p14:cNvPr>
                <p14:cNvContentPartPr/>
                <p14:nvPr/>
              </p14:nvContentPartPr>
              <p14:xfrm>
                <a:off x="6774342" y="1815502"/>
                <a:ext cx="37800" cy="185760"/>
              </p14:xfrm>
            </p:contentPart>
          </mc:Choice>
          <mc:Fallback>
            <p:pic>
              <p:nvPicPr>
                <p:cNvPr id="1003" name="Ink 1002">
                  <a:extLst>
                    <a:ext uri="{FF2B5EF4-FFF2-40B4-BE49-F238E27FC236}">
                      <a16:creationId xmlns:a16="http://schemas.microsoft.com/office/drawing/2014/main" id="{89209E22-2C30-A8D7-C6D7-ECDE4EE65890}"/>
                    </a:ext>
                  </a:extLst>
                </p:cNvPr>
                <p:cNvPicPr/>
                <p:nvPr/>
              </p:nvPicPr>
              <p:blipFill>
                <a:blip r:embed="rId198"/>
                <a:stretch>
                  <a:fillRect/>
                </a:stretch>
              </p:blipFill>
              <p:spPr>
                <a:xfrm>
                  <a:off x="6765702" y="1806502"/>
                  <a:ext cx="5544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004" name="Ink 1003">
                  <a:extLst>
                    <a:ext uri="{FF2B5EF4-FFF2-40B4-BE49-F238E27FC236}">
                      <a16:creationId xmlns:a16="http://schemas.microsoft.com/office/drawing/2014/main" id="{5A6948EF-B7EC-D415-97C5-B17C2EFF52DE}"/>
                    </a:ext>
                  </a:extLst>
                </p14:cNvPr>
                <p14:cNvContentPartPr/>
                <p14:nvPr/>
              </p14:nvContentPartPr>
              <p14:xfrm>
                <a:off x="6768942" y="1882822"/>
                <a:ext cx="195840" cy="178200"/>
              </p14:xfrm>
            </p:contentPart>
          </mc:Choice>
          <mc:Fallback>
            <p:pic>
              <p:nvPicPr>
                <p:cNvPr id="1004" name="Ink 1003">
                  <a:extLst>
                    <a:ext uri="{FF2B5EF4-FFF2-40B4-BE49-F238E27FC236}">
                      <a16:creationId xmlns:a16="http://schemas.microsoft.com/office/drawing/2014/main" id="{5A6948EF-B7EC-D415-97C5-B17C2EFF52DE}"/>
                    </a:ext>
                  </a:extLst>
                </p:cNvPr>
                <p:cNvPicPr/>
                <p:nvPr/>
              </p:nvPicPr>
              <p:blipFill>
                <a:blip r:embed="rId200"/>
                <a:stretch>
                  <a:fillRect/>
                </a:stretch>
              </p:blipFill>
              <p:spPr>
                <a:xfrm>
                  <a:off x="6759942" y="1874182"/>
                  <a:ext cx="21348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005" name="Ink 1004">
                  <a:extLst>
                    <a:ext uri="{FF2B5EF4-FFF2-40B4-BE49-F238E27FC236}">
                      <a16:creationId xmlns:a16="http://schemas.microsoft.com/office/drawing/2014/main" id="{BF9622B4-EA43-DEE6-4E2A-8FF655B3983B}"/>
                    </a:ext>
                  </a:extLst>
                </p14:cNvPr>
                <p14:cNvContentPartPr/>
                <p14:nvPr/>
              </p14:nvContentPartPr>
              <p14:xfrm>
                <a:off x="5456382" y="2552062"/>
                <a:ext cx="36360" cy="220680"/>
              </p14:xfrm>
            </p:contentPart>
          </mc:Choice>
          <mc:Fallback>
            <p:pic>
              <p:nvPicPr>
                <p:cNvPr id="1005" name="Ink 1004">
                  <a:extLst>
                    <a:ext uri="{FF2B5EF4-FFF2-40B4-BE49-F238E27FC236}">
                      <a16:creationId xmlns:a16="http://schemas.microsoft.com/office/drawing/2014/main" id="{BF9622B4-EA43-DEE6-4E2A-8FF655B3983B}"/>
                    </a:ext>
                  </a:extLst>
                </p:cNvPr>
                <p:cNvPicPr/>
                <p:nvPr/>
              </p:nvPicPr>
              <p:blipFill>
                <a:blip r:embed="rId202"/>
                <a:stretch>
                  <a:fillRect/>
                </a:stretch>
              </p:blipFill>
              <p:spPr>
                <a:xfrm>
                  <a:off x="5447382" y="2543062"/>
                  <a:ext cx="5400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006" name="Ink 1005">
                  <a:extLst>
                    <a:ext uri="{FF2B5EF4-FFF2-40B4-BE49-F238E27FC236}">
                      <a16:creationId xmlns:a16="http://schemas.microsoft.com/office/drawing/2014/main" id="{8D229FDC-16A4-BC25-69D1-AC8B4C74EA24}"/>
                    </a:ext>
                  </a:extLst>
                </p14:cNvPr>
                <p14:cNvContentPartPr/>
                <p14:nvPr/>
              </p14:nvContentPartPr>
              <p14:xfrm>
                <a:off x="5387262" y="2508862"/>
                <a:ext cx="66960" cy="118080"/>
              </p14:xfrm>
            </p:contentPart>
          </mc:Choice>
          <mc:Fallback>
            <p:pic>
              <p:nvPicPr>
                <p:cNvPr id="1006" name="Ink 1005">
                  <a:extLst>
                    <a:ext uri="{FF2B5EF4-FFF2-40B4-BE49-F238E27FC236}">
                      <a16:creationId xmlns:a16="http://schemas.microsoft.com/office/drawing/2014/main" id="{8D229FDC-16A4-BC25-69D1-AC8B4C74EA24}"/>
                    </a:ext>
                  </a:extLst>
                </p:cNvPr>
                <p:cNvPicPr/>
                <p:nvPr/>
              </p:nvPicPr>
              <p:blipFill>
                <a:blip r:embed="rId204"/>
                <a:stretch>
                  <a:fillRect/>
                </a:stretch>
              </p:blipFill>
              <p:spPr>
                <a:xfrm>
                  <a:off x="5378262" y="2499862"/>
                  <a:ext cx="8460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007" name="Ink 1006">
                  <a:extLst>
                    <a:ext uri="{FF2B5EF4-FFF2-40B4-BE49-F238E27FC236}">
                      <a16:creationId xmlns:a16="http://schemas.microsoft.com/office/drawing/2014/main" id="{6749D4A3-3A84-F0ED-0E67-B0521DF62D53}"/>
                    </a:ext>
                  </a:extLst>
                </p14:cNvPr>
                <p14:cNvContentPartPr/>
                <p14:nvPr/>
              </p14:nvContentPartPr>
              <p14:xfrm>
                <a:off x="5467902" y="2501302"/>
                <a:ext cx="101160" cy="102600"/>
              </p14:xfrm>
            </p:contentPart>
          </mc:Choice>
          <mc:Fallback>
            <p:pic>
              <p:nvPicPr>
                <p:cNvPr id="1007" name="Ink 1006">
                  <a:extLst>
                    <a:ext uri="{FF2B5EF4-FFF2-40B4-BE49-F238E27FC236}">
                      <a16:creationId xmlns:a16="http://schemas.microsoft.com/office/drawing/2014/main" id="{6749D4A3-3A84-F0ED-0E67-B0521DF62D53}"/>
                    </a:ext>
                  </a:extLst>
                </p:cNvPr>
                <p:cNvPicPr/>
                <p:nvPr/>
              </p:nvPicPr>
              <p:blipFill>
                <a:blip r:embed="rId206"/>
                <a:stretch>
                  <a:fillRect/>
                </a:stretch>
              </p:blipFill>
              <p:spPr>
                <a:xfrm>
                  <a:off x="5459262" y="2492302"/>
                  <a:ext cx="11880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008" name="Ink 1007">
                  <a:extLst>
                    <a:ext uri="{FF2B5EF4-FFF2-40B4-BE49-F238E27FC236}">
                      <a16:creationId xmlns:a16="http://schemas.microsoft.com/office/drawing/2014/main" id="{4729AD28-108D-49CA-7E27-5FBC8E27F3DC}"/>
                    </a:ext>
                  </a:extLst>
                </p14:cNvPr>
                <p14:cNvContentPartPr/>
                <p14:nvPr/>
              </p14:nvContentPartPr>
              <p14:xfrm>
                <a:off x="5860662" y="2503462"/>
                <a:ext cx="59400" cy="175320"/>
              </p14:xfrm>
            </p:contentPart>
          </mc:Choice>
          <mc:Fallback>
            <p:pic>
              <p:nvPicPr>
                <p:cNvPr id="1008" name="Ink 1007">
                  <a:extLst>
                    <a:ext uri="{FF2B5EF4-FFF2-40B4-BE49-F238E27FC236}">
                      <a16:creationId xmlns:a16="http://schemas.microsoft.com/office/drawing/2014/main" id="{4729AD28-108D-49CA-7E27-5FBC8E27F3DC}"/>
                    </a:ext>
                  </a:extLst>
                </p:cNvPr>
                <p:cNvPicPr/>
                <p:nvPr/>
              </p:nvPicPr>
              <p:blipFill>
                <a:blip r:embed="rId208"/>
                <a:stretch>
                  <a:fillRect/>
                </a:stretch>
              </p:blipFill>
              <p:spPr>
                <a:xfrm>
                  <a:off x="5852022" y="2494462"/>
                  <a:ext cx="770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009" name="Ink 1008">
                  <a:extLst>
                    <a:ext uri="{FF2B5EF4-FFF2-40B4-BE49-F238E27FC236}">
                      <a16:creationId xmlns:a16="http://schemas.microsoft.com/office/drawing/2014/main" id="{C727AEF7-30AE-7BC4-AB1D-A5E8A8220EAE}"/>
                    </a:ext>
                  </a:extLst>
                </p14:cNvPr>
                <p14:cNvContentPartPr/>
                <p14:nvPr/>
              </p14:nvContentPartPr>
              <p14:xfrm>
                <a:off x="5854542" y="2637742"/>
                <a:ext cx="199440" cy="67680"/>
              </p14:xfrm>
            </p:contentPart>
          </mc:Choice>
          <mc:Fallback>
            <p:pic>
              <p:nvPicPr>
                <p:cNvPr id="1009" name="Ink 1008">
                  <a:extLst>
                    <a:ext uri="{FF2B5EF4-FFF2-40B4-BE49-F238E27FC236}">
                      <a16:creationId xmlns:a16="http://schemas.microsoft.com/office/drawing/2014/main" id="{C727AEF7-30AE-7BC4-AB1D-A5E8A8220EAE}"/>
                    </a:ext>
                  </a:extLst>
                </p:cNvPr>
                <p:cNvPicPr/>
                <p:nvPr/>
              </p:nvPicPr>
              <p:blipFill>
                <a:blip r:embed="rId210"/>
                <a:stretch>
                  <a:fillRect/>
                </a:stretch>
              </p:blipFill>
              <p:spPr>
                <a:xfrm>
                  <a:off x="5845542" y="2629102"/>
                  <a:ext cx="217080" cy="85320"/>
                </a:xfrm>
                <a:prstGeom prst="rect">
                  <a:avLst/>
                </a:prstGeom>
              </p:spPr>
            </p:pic>
          </mc:Fallback>
        </mc:AlternateContent>
      </p:grpSp>
      <p:grpSp>
        <p:nvGrpSpPr>
          <p:cNvPr id="1016" name="Group 1015">
            <a:extLst>
              <a:ext uri="{FF2B5EF4-FFF2-40B4-BE49-F238E27FC236}">
                <a16:creationId xmlns:a16="http://schemas.microsoft.com/office/drawing/2014/main" id="{35255489-9468-B012-552F-A6E57DB013DB}"/>
              </a:ext>
            </a:extLst>
          </p:cNvPr>
          <p:cNvGrpSpPr/>
          <p:nvPr/>
        </p:nvGrpSpPr>
        <p:grpSpPr>
          <a:xfrm>
            <a:off x="3527502" y="4664902"/>
            <a:ext cx="3935520" cy="1792080"/>
            <a:chOff x="3527502" y="4664902"/>
            <a:chExt cx="3935520" cy="1792080"/>
          </a:xfrm>
        </p:grpSpPr>
        <mc:AlternateContent xmlns:mc="http://schemas.openxmlformats.org/markup-compatibility/2006">
          <mc:Choice xmlns:p14="http://schemas.microsoft.com/office/powerpoint/2010/main" Requires="p14">
            <p:contentPart p14:bwMode="auto" r:id="rId211">
              <p14:nvContentPartPr>
                <p14:cNvPr id="5" name="Ink 4">
                  <a:extLst>
                    <a:ext uri="{FF2B5EF4-FFF2-40B4-BE49-F238E27FC236}">
                      <a16:creationId xmlns:a16="http://schemas.microsoft.com/office/drawing/2014/main" id="{7094FD83-630A-93A2-54D2-06BF201FA347}"/>
                    </a:ext>
                  </a:extLst>
                </p14:cNvPr>
                <p14:cNvContentPartPr/>
                <p14:nvPr/>
              </p14:nvContentPartPr>
              <p14:xfrm>
                <a:off x="3527502" y="4970542"/>
                <a:ext cx="2652480" cy="1486440"/>
              </p14:xfrm>
            </p:contentPart>
          </mc:Choice>
          <mc:Fallback>
            <p:pic>
              <p:nvPicPr>
                <p:cNvPr id="5" name="Ink 4">
                  <a:extLst>
                    <a:ext uri="{FF2B5EF4-FFF2-40B4-BE49-F238E27FC236}">
                      <a16:creationId xmlns:a16="http://schemas.microsoft.com/office/drawing/2014/main" id="{7094FD83-630A-93A2-54D2-06BF201FA347}"/>
                    </a:ext>
                  </a:extLst>
                </p:cNvPr>
                <p:cNvPicPr/>
                <p:nvPr/>
              </p:nvPicPr>
              <p:blipFill>
                <a:blip r:embed="rId212"/>
                <a:stretch>
                  <a:fillRect/>
                </a:stretch>
              </p:blipFill>
              <p:spPr>
                <a:xfrm>
                  <a:off x="3518862" y="4961902"/>
                  <a:ext cx="2670120" cy="150408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6" name="Ink 5">
                  <a:extLst>
                    <a:ext uri="{FF2B5EF4-FFF2-40B4-BE49-F238E27FC236}">
                      <a16:creationId xmlns:a16="http://schemas.microsoft.com/office/drawing/2014/main" id="{5E3D53BB-81AB-FF4C-DCF5-9E69BF24E912}"/>
                    </a:ext>
                  </a:extLst>
                </p14:cNvPr>
                <p14:cNvContentPartPr/>
                <p14:nvPr/>
              </p14:nvContentPartPr>
              <p14:xfrm>
                <a:off x="3534702" y="4964062"/>
                <a:ext cx="3928320" cy="1487520"/>
              </p14:xfrm>
            </p:contentPart>
          </mc:Choice>
          <mc:Fallback>
            <p:pic>
              <p:nvPicPr>
                <p:cNvPr id="6" name="Ink 5">
                  <a:extLst>
                    <a:ext uri="{FF2B5EF4-FFF2-40B4-BE49-F238E27FC236}">
                      <a16:creationId xmlns:a16="http://schemas.microsoft.com/office/drawing/2014/main" id="{5E3D53BB-81AB-FF4C-DCF5-9E69BF24E912}"/>
                    </a:ext>
                  </a:extLst>
                </p:cNvPr>
                <p:cNvPicPr/>
                <p:nvPr/>
              </p:nvPicPr>
              <p:blipFill>
                <a:blip r:embed="rId214"/>
                <a:stretch>
                  <a:fillRect/>
                </a:stretch>
              </p:blipFill>
              <p:spPr>
                <a:xfrm>
                  <a:off x="3526062" y="4955062"/>
                  <a:ext cx="3945960" cy="150516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7" name="Ink 6">
                  <a:extLst>
                    <a:ext uri="{FF2B5EF4-FFF2-40B4-BE49-F238E27FC236}">
                      <a16:creationId xmlns:a16="http://schemas.microsoft.com/office/drawing/2014/main" id="{C7E71D9C-08B4-B330-770D-769FADC6D4E1}"/>
                    </a:ext>
                  </a:extLst>
                </p14:cNvPr>
                <p14:cNvContentPartPr/>
                <p14:nvPr/>
              </p14:nvContentPartPr>
              <p14:xfrm>
                <a:off x="4320222" y="5368702"/>
                <a:ext cx="24120" cy="142920"/>
              </p14:xfrm>
            </p:contentPart>
          </mc:Choice>
          <mc:Fallback>
            <p:pic>
              <p:nvPicPr>
                <p:cNvPr id="7" name="Ink 6">
                  <a:extLst>
                    <a:ext uri="{FF2B5EF4-FFF2-40B4-BE49-F238E27FC236}">
                      <a16:creationId xmlns:a16="http://schemas.microsoft.com/office/drawing/2014/main" id="{C7E71D9C-08B4-B330-770D-769FADC6D4E1}"/>
                    </a:ext>
                  </a:extLst>
                </p:cNvPr>
                <p:cNvPicPr/>
                <p:nvPr/>
              </p:nvPicPr>
              <p:blipFill>
                <a:blip r:embed="rId216"/>
                <a:stretch>
                  <a:fillRect/>
                </a:stretch>
              </p:blipFill>
              <p:spPr>
                <a:xfrm>
                  <a:off x="4311222" y="5359702"/>
                  <a:ext cx="417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8" name="Ink 7">
                  <a:extLst>
                    <a:ext uri="{FF2B5EF4-FFF2-40B4-BE49-F238E27FC236}">
                      <a16:creationId xmlns:a16="http://schemas.microsoft.com/office/drawing/2014/main" id="{E66709A9-B8E2-253A-E5A9-777EBF02BB3E}"/>
                    </a:ext>
                  </a:extLst>
                </p14:cNvPr>
                <p14:cNvContentPartPr/>
                <p14:nvPr/>
              </p14:nvContentPartPr>
              <p14:xfrm>
                <a:off x="4224102" y="5357182"/>
                <a:ext cx="238320" cy="190440"/>
              </p14:xfrm>
            </p:contentPart>
          </mc:Choice>
          <mc:Fallback>
            <p:pic>
              <p:nvPicPr>
                <p:cNvPr id="8" name="Ink 7">
                  <a:extLst>
                    <a:ext uri="{FF2B5EF4-FFF2-40B4-BE49-F238E27FC236}">
                      <a16:creationId xmlns:a16="http://schemas.microsoft.com/office/drawing/2014/main" id="{E66709A9-B8E2-253A-E5A9-777EBF02BB3E}"/>
                    </a:ext>
                  </a:extLst>
                </p:cNvPr>
                <p:cNvPicPr/>
                <p:nvPr/>
              </p:nvPicPr>
              <p:blipFill>
                <a:blip r:embed="rId218"/>
                <a:stretch>
                  <a:fillRect/>
                </a:stretch>
              </p:blipFill>
              <p:spPr>
                <a:xfrm>
                  <a:off x="4215462" y="5348542"/>
                  <a:ext cx="2559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9" name="Ink 8">
                  <a:extLst>
                    <a:ext uri="{FF2B5EF4-FFF2-40B4-BE49-F238E27FC236}">
                      <a16:creationId xmlns:a16="http://schemas.microsoft.com/office/drawing/2014/main" id="{D119580E-ADF5-97F8-B56F-A9737C5DA9FF}"/>
                    </a:ext>
                  </a:extLst>
                </p14:cNvPr>
                <p14:cNvContentPartPr/>
                <p14:nvPr/>
              </p14:nvContentPartPr>
              <p14:xfrm>
                <a:off x="4530102" y="5403262"/>
                <a:ext cx="185760" cy="118800"/>
              </p14:xfrm>
            </p:contentPart>
          </mc:Choice>
          <mc:Fallback>
            <p:pic>
              <p:nvPicPr>
                <p:cNvPr id="9" name="Ink 8">
                  <a:extLst>
                    <a:ext uri="{FF2B5EF4-FFF2-40B4-BE49-F238E27FC236}">
                      <a16:creationId xmlns:a16="http://schemas.microsoft.com/office/drawing/2014/main" id="{D119580E-ADF5-97F8-B56F-A9737C5DA9FF}"/>
                    </a:ext>
                  </a:extLst>
                </p:cNvPr>
                <p:cNvPicPr/>
                <p:nvPr/>
              </p:nvPicPr>
              <p:blipFill>
                <a:blip r:embed="rId220"/>
                <a:stretch>
                  <a:fillRect/>
                </a:stretch>
              </p:blipFill>
              <p:spPr>
                <a:xfrm>
                  <a:off x="4521102" y="5394622"/>
                  <a:ext cx="20340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0" name="Ink 9">
                  <a:extLst>
                    <a:ext uri="{FF2B5EF4-FFF2-40B4-BE49-F238E27FC236}">
                      <a16:creationId xmlns:a16="http://schemas.microsoft.com/office/drawing/2014/main" id="{B4FA00BC-753A-26DE-7B50-822AE15CD5FB}"/>
                    </a:ext>
                  </a:extLst>
                </p14:cNvPr>
                <p14:cNvContentPartPr/>
                <p14:nvPr/>
              </p14:nvContentPartPr>
              <p14:xfrm>
                <a:off x="4743222" y="5356102"/>
                <a:ext cx="14040" cy="122400"/>
              </p14:xfrm>
            </p:contentPart>
          </mc:Choice>
          <mc:Fallback>
            <p:pic>
              <p:nvPicPr>
                <p:cNvPr id="10" name="Ink 9">
                  <a:extLst>
                    <a:ext uri="{FF2B5EF4-FFF2-40B4-BE49-F238E27FC236}">
                      <a16:creationId xmlns:a16="http://schemas.microsoft.com/office/drawing/2014/main" id="{B4FA00BC-753A-26DE-7B50-822AE15CD5FB}"/>
                    </a:ext>
                  </a:extLst>
                </p:cNvPr>
                <p:cNvPicPr/>
                <p:nvPr/>
              </p:nvPicPr>
              <p:blipFill>
                <a:blip r:embed="rId222"/>
                <a:stretch>
                  <a:fillRect/>
                </a:stretch>
              </p:blipFill>
              <p:spPr>
                <a:xfrm>
                  <a:off x="4734582" y="5347102"/>
                  <a:ext cx="316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1" name="Ink 10">
                  <a:extLst>
                    <a:ext uri="{FF2B5EF4-FFF2-40B4-BE49-F238E27FC236}">
                      <a16:creationId xmlns:a16="http://schemas.microsoft.com/office/drawing/2014/main" id="{7B146A7E-E8E4-40B1-C3C2-E670803A4A93}"/>
                    </a:ext>
                  </a:extLst>
                </p14:cNvPr>
                <p14:cNvContentPartPr/>
                <p14:nvPr/>
              </p14:nvContentPartPr>
              <p14:xfrm>
                <a:off x="4731342" y="5396422"/>
                <a:ext cx="192240" cy="103320"/>
              </p14:xfrm>
            </p:contentPart>
          </mc:Choice>
          <mc:Fallback>
            <p:pic>
              <p:nvPicPr>
                <p:cNvPr id="11" name="Ink 10">
                  <a:extLst>
                    <a:ext uri="{FF2B5EF4-FFF2-40B4-BE49-F238E27FC236}">
                      <a16:creationId xmlns:a16="http://schemas.microsoft.com/office/drawing/2014/main" id="{7B146A7E-E8E4-40B1-C3C2-E670803A4A93}"/>
                    </a:ext>
                  </a:extLst>
                </p:cNvPr>
                <p:cNvPicPr/>
                <p:nvPr/>
              </p:nvPicPr>
              <p:blipFill>
                <a:blip r:embed="rId224"/>
                <a:stretch>
                  <a:fillRect/>
                </a:stretch>
              </p:blipFill>
              <p:spPr>
                <a:xfrm>
                  <a:off x="4722702" y="5387422"/>
                  <a:ext cx="20988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2" name="Ink 11">
                  <a:extLst>
                    <a:ext uri="{FF2B5EF4-FFF2-40B4-BE49-F238E27FC236}">
                      <a16:creationId xmlns:a16="http://schemas.microsoft.com/office/drawing/2014/main" id="{5A478842-E2E5-0A10-5AEE-071FEF87EE5A}"/>
                    </a:ext>
                  </a:extLst>
                </p14:cNvPr>
                <p14:cNvContentPartPr/>
                <p14:nvPr/>
              </p14:nvContentPartPr>
              <p14:xfrm>
                <a:off x="4958502" y="5362942"/>
                <a:ext cx="129960" cy="173520"/>
              </p14:xfrm>
            </p:contentPart>
          </mc:Choice>
          <mc:Fallback>
            <p:pic>
              <p:nvPicPr>
                <p:cNvPr id="12" name="Ink 11">
                  <a:extLst>
                    <a:ext uri="{FF2B5EF4-FFF2-40B4-BE49-F238E27FC236}">
                      <a16:creationId xmlns:a16="http://schemas.microsoft.com/office/drawing/2014/main" id="{5A478842-E2E5-0A10-5AEE-071FEF87EE5A}"/>
                    </a:ext>
                  </a:extLst>
                </p:cNvPr>
                <p:cNvPicPr/>
                <p:nvPr/>
              </p:nvPicPr>
              <p:blipFill>
                <a:blip r:embed="rId226"/>
                <a:stretch>
                  <a:fillRect/>
                </a:stretch>
              </p:blipFill>
              <p:spPr>
                <a:xfrm>
                  <a:off x="4949862" y="5354302"/>
                  <a:ext cx="1476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3" name="Ink 12">
                  <a:extLst>
                    <a:ext uri="{FF2B5EF4-FFF2-40B4-BE49-F238E27FC236}">
                      <a16:creationId xmlns:a16="http://schemas.microsoft.com/office/drawing/2014/main" id="{E26F03A2-DB99-AB9F-9122-797644E5023E}"/>
                    </a:ext>
                  </a:extLst>
                </p14:cNvPr>
                <p14:cNvContentPartPr/>
                <p14:nvPr/>
              </p14:nvContentPartPr>
              <p14:xfrm>
                <a:off x="5142822" y="5407222"/>
                <a:ext cx="177480" cy="127800"/>
              </p14:xfrm>
            </p:contentPart>
          </mc:Choice>
          <mc:Fallback>
            <p:pic>
              <p:nvPicPr>
                <p:cNvPr id="13" name="Ink 12">
                  <a:extLst>
                    <a:ext uri="{FF2B5EF4-FFF2-40B4-BE49-F238E27FC236}">
                      <a16:creationId xmlns:a16="http://schemas.microsoft.com/office/drawing/2014/main" id="{E26F03A2-DB99-AB9F-9122-797644E5023E}"/>
                    </a:ext>
                  </a:extLst>
                </p:cNvPr>
                <p:cNvPicPr/>
                <p:nvPr/>
              </p:nvPicPr>
              <p:blipFill>
                <a:blip r:embed="rId228"/>
                <a:stretch>
                  <a:fillRect/>
                </a:stretch>
              </p:blipFill>
              <p:spPr>
                <a:xfrm>
                  <a:off x="5133822" y="5398222"/>
                  <a:ext cx="19512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4" name="Ink 13">
                  <a:extLst>
                    <a:ext uri="{FF2B5EF4-FFF2-40B4-BE49-F238E27FC236}">
                      <a16:creationId xmlns:a16="http://schemas.microsoft.com/office/drawing/2014/main" id="{5FC792B6-9B6B-ADCE-3A4D-3537F08DA3CD}"/>
                    </a:ext>
                  </a:extLst>
                </p14:cNvPr>
                <p14:cNvContentPartPr/>
                <p14:nvPr/>
              </p14:nvContentPartPr>
              <p14:xfrm>
                <a:off x="5376822" y="5420542"/>
                <a:ext cx="73440" cy="122760"/>
              </p14:xfrm>
            </p:contentPart>
          </mc:Choice>
          <mc:Fallback>
            <p:pic>
              <p:nvPicPr>
                <p:cNvPr id="14" name="Ink 13">
                  <a:extLst>
                    <a:ext uri="{FF2B5EF4-FFF2-40B4-BE49-F238E27FC236}">
                      <a16:creationId xmlns:a16="http://schemas.microsoft.com/office/drawing/2014/main" id="{5FC792B6-9B6B-ADCE-3A4D-3537F08DA3CD}"/>
                    </a:ext>
                  </a:extLst>
                </p:cNvPr>
                <p:cNvPicPr/>
                <p:nvPr/>
              </p:nvPicPr>
              <p:blipFill>
                <a:blip r:embed="rId230"/>
                <a:stretch>
                  <a:fillRect/>
                </a:stretch>
              </p:blipFill>
              <p:spPr>
                <a:xfrm>
                  <a:off x="5367822" y="5411542"/>
                  <a:ext cx="9108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5" name="Ink 14">
                  <a:extLst>
                    <a:ext uri="{FF2B5EF4-FFF2-40B4-BE49-F238E27FC236}">
                      <a16:creationId xmlns:a16="http://schemas.microsoft.com/office/drawing/2014/main" id="{34CBD269-335B-B849-2E05-507A6BB6255A}"/>
                    </a:ext>
                  </a:extLst>
                </p14:cNvPr>
                <p14:cNvContentPartPr/>
                <p14:nvPr/>
              </p14:nvContentPartPr>
              <p14:xfrm>
                <a:off x="5737902" y="5321902"/>
                <a:ext cx="124560" cy="216000"/>
              </p14:xfrm>
            </p:contentPart>
          </mc:Choice>
          <mc:Fallback>
            <p:pic>
              <p:nvPicPr>
                <p:cNvPr id="15" name="Ink 14">
                  <a:extLst>
                    <a:ext uri="{FF2B5EF4-FFF2-40B4-BE49-F238E27FC236}">
                      <a16:creationId xmlns:a16="http://schemas.microsoft.com/office/drawing/2014/main" id="{34CBD269-335B-B849-2E05-507A6BB6255A}"/>
                    </a:ext>
                  </a:extLst>
                </p:cNvPr>
                <p:cNvPicPr/>
                <p:nvPr/>
              </p:nvPicPr>
              <p:blipFill>
                <a:blip r:embed="rId232"/>
                <a:stretch>
                  <a:fillRect/>
                </a:stretch>
              </p:blipFill>
              <p:spPr>
                <a:xfrm>
                  <a:off x="5729262" y="5313262"/>
                  <a:ext cx="14220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6" name="Ink 15">
                  <a:extLst>
                    <a:ext uri="{FF2B5EF4-FFF2-40B4-BE49-F238E27FC236}">
                      <a16:creationId xmlns:a16="http://schemas.microsoft.com/office/drawing/2014/main" id="{6FAA05BE-2302-1E6E-B173-4554C3CF3059}"/>
                    </a:ext>
                  </a:extLst>
                </p14:cNvPr>
                <p14:cNvContentPartPr/>
                <p14:nvPr/>
              </p14:nvContentPartPr>
              <p14:xfrm>
                <a:off x="5754462" y="5437462"/>
                <a:ext cx="268920" cy="104400"/>
              </p14:xfrm>
            </p:contentPart>
          </mc:Choice>
          <mc:Fallback>
            <p:pic>
              <p:nvPicPr>
                <p:cNvPr id="16" name="Ink 15">
                  <a:extLst>
                    <a:ext uri="{FF2B5EF4-FFF2-40B4-BE49-F238E27FC236}">
                      <a16:creationId xmlns:a16="http://schemas.microsoft.com/office/drawing/2014/main" id="{6FAA05BE-2302-1E6E-B173-4554C3CF3059}"/>
                    </a:ext>
                  </a:extLst>
                </p:cNvPr>
                <p:cNvPicPr/>
                <p:nvPr/>
              </p:nvPicPr>
              <p:blipFill>
                <a:blip r:embed="rId234"/>
                <a:stretch>
                  <a:fillRect/>
                </a:stretch>
              </p:blipFill>
              <p:spPr>
                <a:xfrm>
                  <a:off x="5745462" y="5428462"/>
                  <a:ext cx="28656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7" name="Ink 16">
                  <a:extLst>
                    <a:ext uri="{FF2B5EF4-FFF2-40B4-BE49-F238E27FC236}">
                      <a16:creationId xmlns:a16="http://schemas.microsoft.com/office/drawing/2014/main" id="{0F4B30E0-349C-3126-E8F3-AF63E26B0D94}"/>
                    </a:ext>
                  </a:extLst>
                </p14:cNvPr>
                <p14:cNvContentPartPr/>
                <p14:nvPr/>
              </p14:nvContentPartPr>
              <p14:xfrm>
                <a:off x="6063342" y="5369422"/>
                <a:ext cx="12960" cy="138240"/>
              </p14:xfrm>
            </p:contentPart>
          </mc:Choice>
          <mc:Fallback>
            <p:pic>
              <p:nvPicPr>
                <p:cNvPr id="17" name="Ink 16">
                  <a:extLst>
                    <a:ext uri="{FF2B5EF4-FFF2-40B4-BE49-F238E27FC236}">
                      <a16:creationId xmlns:a16="http://schemas.microsoft.com/office/drawing/2014/main" id="{0F4B30E0-349C-3126-E8F3-AF63E26B0D94}"/>
                    </a:ext>
                  </a:extLst>
                </p:cNvPr>
                <p:cNvPicPr/>
                <p:nvPr/>
              </p:nvPicPr>
              <p:blipFill>
                <a:blip r:embed="rId236"/>
                <a:stretch>
                  <a:fillRect/>
                </a:stretch>
              </p:blipFill>
              <p:spPr>
                <a:xfrm>
                  <a:off x="6054342" y="5360782"/>
                  <a:ext cx="3060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8" name="Ink 17">
                  <a:extLst>
                    <a:ext uri="{FF2B5EF4-FFF2-40B4-BE49-F238E27FC236}">
                      <a16:creationId xmlns:a16="http://schemas.microsoft.com/office/drawing/2014/main" id="{0CD9BAC9-5613-284F-461F-1993B451F9E0}"/>
                    </a:ext>
                  </a:extLst>
                </p14:cNvPr>
                <p14:cNvContentPartPr/>
                <p14:nvPr/>
              </p14:nvContentPartPr>
              <p14:xfrm>
                <a:off x="6036702" y="5403262"/>
                <a:ext cx="172800" cy="119520"/>
              </p14:xfrm>
            </p:contentPart>
          </mc:Choice>
          <mc:Fallback>
            <p:pic>
              <p:nvPicPr>
                <p:cNvPr id="18" name="Ink 17">
                  <a:extLst>
                    <a:ext uri="{FF2B5EF4-FFF2-40B4-BE49-F238E27FC236}">
                      <a16:creationId xmlns:a16="http://schemas.microsoft.com/office/drawing/2014/main" id="{0CD9BAC9-5613-284F-461F-1993B451F9E0}"/>
                    </a:ext>
                  </a:extLst>
                </p:cNvPr>
                <p:cNvPicPr/>
                <p:nvPr/>
              </p:nvPicPr>
              <p:blipFill>
                <a:blip r:embed="rId238"/>
                <a:stretch>
                  <a:fillRect/>
                </a:stretch>
              </p:blipFill>
              <p:spPr>
                <a:xfrm>
                  <a:off x="6027702" y="5394262"/>
                  <a:ext cx="19044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9" name="Ink 18">
                  <a:extLst>
                    <a:ext uri="{FF2B5EF4-FFF2-40B4-BE49-F238E27FC236}">
                      <a16:creationId xmlns:a16="http://schemas.microsoft.com/office/drawing/2014/main" id="{D1A08BD6-8639-C3A0-C6C6-2396F2D7E2B1}"/>
                    </a:ext>
                  </a:extLst>
                </p14:cNvPr>
                <p14:cNvContentPartPr/>
                <p14:nvPr/>
              </p14:nvContentPartPr>
              <p14:xfrm>
                <a:off x="6219942" y="5334862"/>
                <a:ext cx="76320" cy="272160"/>
              </p14:xfrm>
            </p:contentPart>
          </mc:Choice>
          <mc:Fallback>
            <p:pic>
              <p:nvPicPr>
                <p:cNvPr id="19" name="Ink 18">
                  <a:extLst>
                    <a:ext uri="{FF2B5EF4-FFF2-40B4-BE49-F238E27FC236}">
                      <a16:creationId xmlns:a16="http://schemas.microsoft.com/office/drawing/2014/main" id="{D1A08BD6-8639-C3A0-C6C6-2396F2D7E2B1}"/>
                    </a:ext>
                  </a:extLst>
                </p:cNvPr>
                <p:cNvPicPr/>
                <p:nvPr/>
              </p:nvPicPr>
              <p:blipFill>
                <a:blip r:embed="rId240"/>
                <a:stretch>
                  <a:fillRect/>
                </a:stretch>
              </p:blipFill>
              <p:spPr>
                <a:xfrm>
                  <a:off x="6211302" y="5326222"/>
                  <a:ext cx="9396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20" name="Ink 19">
                  <a:extLst>
                    <a:ext uri="{FF2B5EF4-FFF2-40B4-BE49-F238E27FC236}">
                      <a16:creationId xmlns:a16="http://schemas.microsoft.com/office/drawing/2014/main" id="{BB49885F-763C-4D68-9A8D-F0902DF36C90}"/>
                    </a:ext>
                  </a:extLst>
                </p14:cNvPr>
                <p14:cNvContentPartPr/>
                <p14:nvPr/>
              </p14:nvContentPartPr>
              <p14:xfrm>
                <a:off x="6210222" y="5438182"/>
                <a:ext cx="188280" cy="99360"/>
              </p14:xfrm>
            </p:contentPart>
          </mc:Choice>
          <mc:Fallback>
            <p:pic>
              <p:nvPicPr>
                <p:cNvPr id="20" name="Ink 19">
                  <a:extLst>
                    <a:ext uri="{FF2B5EF4-FFF2-40B4-BE49-F238E27FC236}">
                      <a16:creationId xmlns:a16="http://schemas.microsoft.com/office/drawing/2014/main" id="{BB49885F-763C-4D68-9A8D-F0902DF36C90}"/>
                    </a:ext>
                  </a:extLst>
                </p:cNvPr>
                <p:cNvPicPr/>
                <p:nvPr/>
              </p:nvPicPr>
              <p:blipFill>
                <a:blip r:embed="rId242"/>
                <a:stretch>
                  <a:fillRect/>
                </a:stretch>
              </p:blipFill>
              <p:spPr>
                <a:xfrm>
                  <a:off x="6201582" y="5429542"/>
                  <a:ext cx="20592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21" name="Ink 20">
                  <a:extLst>
                    <a:ext uri="{FF2B5EF4-FFF2-40B4-BE49-F238E27FC236}">
                      <a16:creationId xmlns:a16="http://schemas.microsoft.com/office/drawing/2014/main" id="{94A6DFEC-57E8-7044-8099-994CD6551AC8}"/>
                    </a:ext>
                  </a:extLst>
                </p14:cNvPr>
                <p14:cNvContentPartPr/>
                <p14:nvPr/>
              </p14:nvContentPartPr>
              <p14:xfrm>
                <a:off x="6430902" y="5409022"/>
                <a:ext cx="153720" cy="152640"/>
              </p14:xfrm>
            </p:contentPart>
          </mc:Choice>
          <mc:Fallback>
            <p:pic>
              <p:nvPicPr>
                <p:cNvPr id="21" name="Ink 20">
                  <a:extLst>
                    <a:ext uri="{FF2B5EF4-FFF2-40B4-BE49-F238E27FC236}">
                      <a16:creationId xmlns:a16="http://schemas.microsoft.com/office/drawing/2014/main" id="{94A6DFEC-57E8-7044-8099-994CD6551AC8}"/>
                    </a:ext>
                  </a:extLst>
                </p:cNvPr>
                <p:cNvPicPr/>
                <p:nvPr/>
              </p:nvPicPr>
              <p:blipFill>
                <a:blip r:embed="rId244"/>
                <a:stretch>
                  <a:fillRect/>
                </a:stretch>
              </p:blipFill>
              <p:spPr>
                <a:xfrm>
                  <a:off x="6421902" y="5400382"/>
                  <a:ext cx="17136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22" name="Ink 21">
                  <a:extLst>
                    <a:ext uri="{FF2B5EF4-FFF2-40B4-BE49-F238E27FC236}">
                      <a16:creationId xmlns:a16="http://schemas.microsoft.com/office/drawing/2014/main" id="{49C0941C-DA25-B282-22C8-23DED4D4563A}"/>
                    </a:ext>
                  </a:extLst>
                </p14:cNvPr>
                <p14:cNvContentPartPr/>
                <p14:nvPr/>
              </p14:nvContentPartPr>
              <p14:xfrm>
                <a:off x="6554022" y="5455822"/>
                <a:ext cx="201240" cy="160560"/>
              </p14:xfrm>
            </p:contentPart>
          </mc:Choice>
          <mc:Fallback>
            <p:pic>
              <p:nvPicPr>
                <p:cNvPr id="22" name="Ink 21">
                  <a:extLst>
                    <a:ext uri="{FF2B5EF4-FFF2-40B4-BE49-F238E27FC236}">
                      <a16:creationId xmlns:a16="http://schemas.microsoft.com/office/drawing/2014/main" id="{49C0941C-DA25-B282-22C8-23DED4D4563A}"/>
                    </a:ext>
                  </a:extLst>
                </p:cNvPr>
                <p:cNvPicPr/>
                <p:nvPr/>
              </p:nvPicPr>
              <p:blipFill>
                <a:blip r:embed="rId246"/>
                <a:stretch>
                  <a:fillRect/>
                </a:stretch>
              </p:blipFill>
              <p:spPr>
                <a:xfrm>
                  <a:off x="6545382" y="5447182"/>
                  <a:ext cx="2188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24" name="Ink 23">
                  <a:extLst>
                    <a:ext uri="{FF2B5EF4-FFF2-40B4-BE49-F238E27FC236}">
                      <a16:creationId xmlns:a16="http://schemas.microsoft.com/office/drawing/2014/main" id="{51F64CD1-F84D-2C78-7A33-E642E99465E5}"/>
                    </a:ext>
                  </a:extLst>
                </p14:cNvPr>
                <p14:cNvContentPartPr/>
                <p14:nvPr/>
              </p14:nvContentPartPr>
              <p14:xfrm>
                <a:off x="4015302" y="5781982"/>
                <a:ext cx="255600" cy="17280"/>
              </p14:xfrm>
            </p:contentPart>
          </mc:Choice>
          <mc:Fallback>
            <p:pic>
              <p:nvPicPr>
                <p:cNvPr id="24" name="Ink 23">
                  <a:extLst>
                    <a:ext uri="{FF2B5EF4-FFF2-40B4-BE49-F238E27FC236}">
                      <a16:creationId xmlns:a16="http://schemas.microsoft.com/office/drawing/2014/main" id="{51F64CD1-F84D-2C78-7A33-E642E99465E5}"/>
                    </a:ext>
                  </a:extLst>
                </p:cNvPr>
                <p:cNvPicPr/>
                <p:nvPr/>
              </p:nvPicPr>
              <p:blipFill>
                <a:blip r:embed="rId248"/>
                <a:stretch>
                  <a:fillRect/>
                </a:stretch>
              </p:blipFill>
              <p:spPr>
                <a:xfrm>
                  <a:off x="4006662" y="5773342"/>
                  <a:ext cx="27324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25" name="Ink 24">
                  <a:extLst>
                    <a:ext uri="{FF2B5EF4-FFF2-40B4-BE49-F238E27FC236}">
                      <a16:creationId xmlns:a16="http://schemas.microsoft.com/office/drawing/2014/main" id="{F7C1287A-4094-D533-8C61-862E1DB4DB75}"/>
                    </a:ext>
                  </a:extLst>
                </p14:cNvPr>
                <p14:cNvContentPartPr/>
                <p14:nvPr/>
              </p14:nvContentPartPr>
              <p14:xfrm>
                <a:off x="4094862" y="5786662"/>
                <a:ext cx="76680" cy="181800"/>
              </p14:xfrm>
            </p:contentPart>
          </mc:Choice>
          <mc:Fallback>
            <p:pic>
              <p:nvPicPr>
                <p:cNvPr id="25" name="Ink 24">
                  <a:extLst>
                    <a:ext uri="{FF2B5EF4-FFF2-40B4-BE49-F238E27FC236}">
                      <a16:creationId xmlns:a16="http://schemas.microsoft.com/office/drawing/2014/main" id="{F7C1287A-4094-D533-8C61-862E1DB4DB75}"/>
                    </a:ext>
                  </a:extLst>
                </p:cNvPr>
                <p:cNvPicPr/>
                <p:nvPr/>
              </p:nvPicPr>
              <p:blipFill>
                <a:blip r:embed="rId250"/>
                <a:stretch>
                  <a:fillRect/>
                </a:stretch>
              </p:blipFill>
              <p:spPr>
                <a:xfrm>
                  <a:off x="4086222" y="5777662"/>
                  <a:ext cx="9432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26" name="Ink 25">
                  <a:extLst>
                    <a:ext uri="{FF2B5EF4-FFF2-40B4-BE49-F238E27FC236}">
                      <a16:creationId xmlns:a16="http://schemas.microsoft.com/office/drawing/2014/main" id="{E148F4D7-F478-FB60-AF23-14FB5EA39ECB}"/>
                    </a:ext>
                  </a:extLst>
                </p14:cNvPr>
                <p14:cNvContentPartPr/>
                <p14:nvPr/>
              </p14:nvContentPartPr>
              <p14:xfrm>
                <a:off x="4230222" y="5860102"/>
                <a:ext cx="109080" cy="99000"/>
              </p14:xfrm>
            </p:contentPart>
          </mc:Choice>
          <mc:Fallback>
            <p:pic>
              <p:nvPicPr>
                <p:cNvPr id="26" name="Ink 25">
                  <a:extLst>
                    <a:ext uri="{FF2B5EF4-FFF2-40B4-BE49-F238E27FC236}">
                      <a16:creationId xmlns:a16="http://schemas.microsoft.com/office/drawing/2014/main" id="{E148F4D7-F478-FB60-AF23-14FB5EA39ECB}"/>
                    </a:ext>
                  </a:extLst>
                </p:cNvPr>
                <p:cNvPicPr/>
                <p:nvPr/>
              </p:nvPicPr>
              <p:blipFill>
                <a:blip r:embed="rId252"/>
                <a:stretch>
                  <a:fillRect/>
                </a:stretch>
              </p:blipFill>
              <p:spPr>
                <a:xfrm>
                  <a:off x="4221582" y="5851102"/>
                  <a:ext cx="12672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27" name="Ink 26">
                  <a:extLst>
                    <a:ext uri="{FF2B5EF4-FFF2-40B4-BE49-F238E27FC236}">
                      <a16:creationId xmlns:a16="http://schemas.microsoft.com/office/drawing/2014/main" id="{796B4013-2AF7-DF45-888D-1D519A41B37D}"/>
                    </a:ext>
                  </a:extLst>
                </p14:cNvPr>
                <p14:cNvContentPartPr/>
                <p14:nvPr/>
              </p14:nvContentPartPr>
              <p14:xfrm>
                <a:off x="4372062" y="5822302"/>
                <a:ext cx="120600" cy="135000"/>
              </p14:xfrm>
            </p:contentPart>
          </mc:Choice>
          <mc:Fallback>
            <p:pic>
              <p:nvPicPr>
                <p:cNvPr id="27" name="Ink 26">
                  <a:extLst>
                    <a:ext uri="{FF2B5EF4-FFF2-40B4-BE49-F238E27FC236}">
                      <a16:creationId xmlns:a16="http://schemas.microsoft.com/office/drawing/2014/main" id="{796B4013-2AF7-DF45-888D-1D519A41B37D}"/>
                    </a:ext>
                  </a:extLst>
                </p:cNvPr>
                <p:cNvPicPr/>
                <p:nvPr/>
              </p:nvPicPr>
              <p:blipFill>
                <a:blip r:embed="rId254"/>
                <a:stretch>
                  <a:fillRect/>
                </a:stretch>
              </p:blipFill>
              <p:spPr>
                <a:xfrm>
                  <a:off x="4363062" y="5813302"/>
                  <a:ext cx="13824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28" name="Ink 27">
                  <a:extLst>
                    <a:ext uri="{FF2B5EF4-FFF2-40B4-BE49-F238E27FC236}">
                      <a16:creationId xmlns:a16="http://schemas.microsoft.com/office/drawing/2014/main" id="{92D5197A-5741-B085-AC55-F638621CE2F3}"/>
                    </a:ext>
                  </a:extLst>
                </p14:cNvPr>
                <p14:cNvContentPartPr/>
                <p14:nvPr/>
              </p14:nvContentPartPr>
              <p14:xfrm>
                <a:off x="4510302" y="5806462"/>
                <a:ext cx="42480" cy="114840"/>
              </p14:xfrm>
            </p:contentPart>
          </mc:Choice>
          <mc:Fallback>
            <p:pic>
              <p:nvPicPr>
                <p:cNvPr id="28" name="Ink 27">
                  <a:extLst>
                    <a:ext uri="{FF2B5EF4-FFF2-40B4-BE49-F238E27FC236}">
                      <a16:creationId xmlns:a16="http://schemas.microsoft.com/office/drawing/2014/main" id="{92D5197A-5741-B085-AC55-F638621CE2F3}"/>
                    </a:ext>
                  </a:extLst>
                </p:cNvPr>
                <p:cNvPicPr/>
                <p:nvPr/>
              </p:nvPicPr>
              <p:blipFill>
                <a:blip r:embed="rId256"/>
                <a:stretch>
                  <a:fillRect/>
                </a:stretch>
              </p:blipFill>
              <p:spPr>
                <a:xfrm>
                  <a:off x="4501662" y="5797462"/>
                  <a:ext cx="6012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29" name="Ink 28">
                  <a:extLst>
                    <a:ext uri="{FF2B5EF4-FFF2-40B4-BE49-F238E27FC236}">
                      <a16:creationId xmlns:a16="http://schemas.microsoft.com/office/drawing/2014/main" id="{8D3865BF-9B63-D0C3-26B1-9FDDCB748E15}"/>
                    </a:ext>
                  </a:extLst>
                </p14:cNvPr>
                <p14:cNvContentPartPr/>
                <p14:nvPr/>
              </p14:nvContentPartPr>
              <p14:xfrm>
                <a:off x="4599582" y="5855782"/>
                <a:ext cx="65520" cy="97560"/>
              </p14:xfrm>
            </p:contentPart>
          </mc:Choice>
          <mc:Fallback>
            <p:pic>
              <p:nvPicPr>
                <p:cNvPr id="29" name="Ink 28">
                  <a:extLst>
                    <a:ext uri="{FF2B5EF4-FFF2-40B4-BE49-F238E27FC236}">
                      <a16:creationId xmlns:a16="http://schemas.microsoft.com/office/drawing/2014/main" id="{8D3865BF-9B63-D0C3-26B1-9FDDCB748E15}"/>
                    </a:ext>
                  </a:extLst>
                </p:cNvPr>
                <p:cNvPicPr/>
                <p:nvPr/>
              </p:nvPicPr>
              <p:blipFill>
                <a:blip r:embed="rId258"/>
                <a:stretch>
                  <a:fillRect/>
                </a:stretch>
              </p:blipFill>
              <p:spPr>
                <a:xfrm>
                  <a:off x="4590942" y="5847142"/>
                  <a:ext cx="8316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30" name="Ink 29">
                  <a:extLst>
                    <a:ext uri="{FF2B5EF4-FFF2-40B4-BE49-F238E27FC236}">
                      <a16:creationId xmlns:a16="http://schemas.microsoft.com/office/drawing/2014/main" id="{FD864FD0-A549-DEE4-47C9-1C7BBBDD9054}"/>
                    </a:ext>
                  </a:extLst>
                </p14:cNvPr>
                <p14:cNvContentPartPr/>
                <p14:nvPr/>
              </p14:nvContentPartPr>
              <p14:xfrm>
                <a:off x="4711542" y="5847502"/>
                <a:ext cx="73800" cy="117000"/>
              </p14:xfrm>
            </p:contentPart>
          </mc:Choice>
          <mc:Fallback>
            <p:pic>
              <p:nvPicPr>
                <p:cNvPr id="30" name="Ink 29">
                  <a:extLst>
                    <a:ext uri="{FF2B5EF4-FFF2-40B4-BE49-F238E27FC236}">
                      <a16:creationId xmlns:a16="http://schemas.microsoft.com/office/drawing/2014/main" id="{FD864FD0-A549-DEE4-47C9-1C7BBBDD9054}"/>
                    </a:ext>
                  </a:extLst>
                </p:cNvPr>
                <p:cNvPicPr/>
                <p:nvPr/>
              </p:nvPicPr>
              <p:blipFill>
                <a:blip r:embed="rId260"/>
                <a:stretch>
                  <a:fillRect/>
                </a:stretch>
              </p:blipFill>
              <p:spPr>
                <a:xfrm>
                  <a:off x="4702902" y="5838502"/>
                  <a:ext cx="9144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31" name="Ink 30">
                  <a:extLst>
                    <a:ext uri="{FF2B5EF4-FFF2-40B4-BE49-F238E27FC236}">
                      <a16:creationId xmlns:a16="http://schemas.microsoft.com/office/drawing/2014/main" id="{A5A19A8E-019E-FEEE-0892-DE99C66B4C14}"/>
                    </a:ext>
                  </a:extLst>
                </p14:cNvPr>
                <p14:cNvContentPartPr/>
                <p14:nvPr/>
              </p14:nvContentPartPr>
              <p14:xfrm>
                <a:off x="4894422" y="5803942"/>
                <a:ext cx="15840" cy="164880"/>
              </p14:xfrm>
            </p:contentPart>
          </mc:Choice>
          <mc:Fallback>
            <p:pic>
              <p:nvPicPr>
                <p:cNvPr id="31" name="Ink 30">
                  <a:extLst>
                    <a:ext uri="{FF2B5EF4-FFF2-40B4-BE49-F238E27FC236}">
                      <a16:creationId xmlns:a16="http://schemas.microsoft.com/office/drawing/2014/main" id="{A5A19A8E-019E-FEEE-0892-DE99C66B4C14}"/>
                    </a:ext>
                  </a:extLst>
                </p:cNvPr>
                <p:cNvPicPr/>
                <p:nvPr/>
              </p:nvPicPr>
              <p:blipFill>
                <a:blip r:embed="rId262"/>
                <a:stretch>
                  <a:fillRect/>
                </a:stretch>
              </p:blipFill>
              <p:spPr>
                <a:xfrm>
                  <a:off x="4885422" y="5795302"/>
                  <a:ext cx="3348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32" name="Ink 31">
                  <a:extLst>
                    <a:ext uri="{FF2B5EF4-FFF2-40B4-BE49-F238E27FC236}">
                      <a16:creationId xmlns:a16="http://schemas.microsoft.com/office/drawing/2014/main" id="{1875A86E-EA2B-6985-1E5E-E449D8D1A549}"/>
                    </a:ext>
                  </a:extLst>
                </p14:cNvPr>
                <p14:cNvContentPartPr/>
                <p14:nvPr/>
              </p14:nvContentPartPr>
              <p14:xfrm>
                <a:off x="5023662" y="5859022"/>
                <a:ext cx="15120" cy="78840"/>
              </p14:xfrm>
            </p:contentPart>
          </mc:Choice>
          <mc:Fallback>
            <p:pic>
              <p:nvPicPr>
                <p:cNvPr id="32" name="Ink 31">
                  <a:extLst>
                    <a:ext uri="{FF2B5EF4-FFF2-40B4-BE49-F238E27FC236}">
                      <a16:creationId xmlns:a16="http://schemas.microsoft.com/office/drawing/2014/main" id="{1875A86E-EA2B-6985-1E5E-E449D8D1A549}"/>
                    </a:ext>
                  </a:extLst>
                </p:cNvPr>
                <p:cNvPicPr/>
                <p:nvPr/>
              </p:nvPicPr>
              <p:blipFill>
                <a:blip r:embed="rId264"/>
                <a:stretch>
                  <a:fillRect/>
                </a:stretch>
              </p:blipFill>
              <p:spPr>
                <a:xfrm>
                  <a:off x="5014662" y="5850382"/>
                  <a:ext cx="3276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33" name="Ink 32">
                  <a:extLst>
                    <a:ext uri="{FF2B5EF4-FFF2-40B4-BE49-F238E27FC236}">
                      <a16:creationId xmlns:a16="http://schemas.microsoft.com/office/drawing/2014/main" id="{EDB47274-6C2F-3721-6E52-27AF59DE967D}"/>
                    </a:ext>
                  </a:extLst>
                </p14:cNvPr>
                <p14:cNvContentPartPr/>
                <p14:nvPr/>
              </p14:nvContentPartPr>
              <p14:xfrm>
                <a:off x="4976862" y="5841742"/>
                <a:ext cx="122760" cy="105840"/>
              </p14:xfrm>
            </p:contentPart>
          </mc:Choice>
          <mc:Fallback>
            <p:pic>
              <p:nvPicPr>
                <p:cNvPr id="33" name="Ink 32">
                  <a:extLst>
                    <a:ext uri="{FF2B5EF4-FFF2-40B4-BE49-F238E27FC236}">
                      <a16:creationId xmlns:a16="http://schemas.microsoft.com/office/drawing/2014/main" id="{EDB47274-6C2F-3721-6E52-27AF59DE967D}"/>
                    </a:ext>
                  </a:extLst>
                </p:cNvPr>
                <p:cNvPicPr/>
                <p:nvPr/>
              </p:nvPicPr>
              <p:blipFill>
                <a:blip r:embed="rId266"/>
                <a:stretch>
                  <a:fillRect/>
                </a:stretch>
              </p:blipFill>
              <p:spPr>
                <a:xfrm>
                  <a:off x="4968222" y="5832742"/>
                  <a:ext cx="14040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34" name="Ink 33">
                  <a:extLst>
                    <a:ext uri="{FF2B5EF4-FFF2-40B4-BE49-F238E27FC236}">
                      <a16:creationId xmlns:a16="http://schemas.microsoft.com/office/drawing/2014/main" id="{788D398E-693F-0CA6-D400-F0AF78F98782}"/>
                    </a:ext>
                  </a:extLst>
                </p14:cNvPr>
                <p14:cNvContentPartPr/>
                <p14:nvPr/>
              </p14:nvContentPartPr>
              <p14:xfrm>
                <a:off x="5141382" y="5836342"/>
                <a:ext cx="81000" cy="109440"/>
              </p14:xfrm>
            </p:contentPart>
          </mc:Choice>
          <mc:Fallback>
            <p:pic>
              <p:nvPicPr>
                <p:cNvPr id="34" name="Ink 33">
                  <a:extLst>
                    <a:ext uri="{FF2B5EF4-FFF2-40B4-BE49-F238E27FC236}">
                      <a16:creationId xmlns:a16="http://schemas.microsoft.com/office/drawing/2014/main" id="{788D398E-693F-0CA6-D400-F0AF78F98782}"/>
                    </a:ext>
                  </a:extLst>
                </p:cNvPr>
                <p:cNvPicPr/>
                <p:nvPr/>
              </p:nvPicPr>
              <p:blipFill>
                <a:blip r:embed="rId268"/>
                <a:stretch>
                  <a:fillRect/>
                </a:stretch>
              </p:blipFill>
              <p:spPr>
                <a:xfrm>
                  <a:off x="5132742" y="5827702"/>
                  <a:ext cx="9864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35" name="Ink 34">
                  <a:extLst>
                    <a:ext uri="{FF2B5EF4-FFF2-40B4-BE49-F238E27FC236}">
                      <a16:creationId xmlns:a16="http://schemas.microsoft.com/office/drawing/2014/main" id="{AAACA2A3-5D85-3576-C0C5-159B1D02C236}"/>
                    </a:ext>
                  </a:extLst>
                </p14:cNvPr>
                <p14:cNvContentPartPr/>
                <p14:nvPr/>
              </p14:nvContentPartPr>
              <p14:xfrm>
                <a:off x="5296182" y="5792422"/>
                <a:ext cx="12960" cy="148320"/>
              </p14:xfrm>
            </p:contentPart>
          </mc:Choice>
          <mc:Fallback>
            <p:pic>
              <p:nvPicPr>
                <p:cNvPr id="35" name="Ink 34">
                  <a:extLst>
                    <a:ext uri="{FF2B5EF4-FFF2-40B4-BE49-F238E27FC236}">
                      <a16:creationId xmlns:a16="http://schemas.microsoft.com/office/drawing/2014/main" id="{AAACA2A3-5D85-3576-C0C5-159B1D02C236}"/>
                    </a:ext>
                  </a:extLst>
                </p:cNvPr>
                <p:cNvPicPr/>
                <p:nvPr/>
              </p:nvPicPr>
              <p:blipFill>
                <a:blip r:embed="rId270"/>
                <a:stretch>
                  <a:fillRect/>
                </a:stretch>
              </p:blipFill>
              <p:spPr>
                <a:xfrm>
                  <a:off x="5287182" y="5783422"/>
                  <a:ext cx="3060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36" name="Ink 35">
                  <a:extLst>
                    <a:ext uri="{FF2B5EF4-FFF2-40B4-BE49-F238E27FC236}">
                      <a16:creationId xmlns:a16="http://schemas.microsoft.com/office/drawing/2014/main" id="{7186BF33-EC1F-69B5-A3C1-4E6C5722A768}"/>
                    </a:ext>
                  </a:extLst>
                </p14:cNvPr>
                <p14:cNvContentPartPr/>
                <p14:nvPr/>
              </p14:nvContentPartPr>
              <p14:xfrm>
                <a:off x="5492382" y="5868382"/>
                <a:ext cx="6840" cy="87120"/>
              </p14:xfrm>
            </p:contentPart>
          </mc:Choice>
          <mc:Fallback>
            <p:pic>
              <p:nvPicPr>
                <p:cNvPr id="36" name="Ink 35">
                  <a:extLst>
                    <a:ext uri="{FF2B5EF4-FFF2-40B4-BE49-F238E27FC236}">
                      <a16:creationId xmlns:a16="http://schemas.microsoft.com/office/drawing/2014/main" id="{7186BF33-EC1F-69B5-A3C1-4E6C5722A768}"/>
                    </a:ext>
                  </a:extLst>
                </p:cNvPr>
                <p:cNvPicPr/>
                <p:nvPr/>
              </p:nvPicPr>
              <p:blipFill>
                <a:blip r:embed="rId272"/>
                <a:stretch>
                  <a:fillRect/>
                </a:stretch>
              </p:blipFill>
              <p:spPr>
                <a:xfrm>
                  <a:off x="5483382" y="5859382"/>
                  <a:ext cx="2448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37" name="Ink 36">
                  <a:extLst>
                    <a:ext uri="{FF2B5EF4-FFF2-40B4-BE49-F238E27FC236}">
                      <a16:creationId xmlns:a16="http://schemas.microsoft.com/office/drawing/2014/main" id="{B13A54A3-625C-1730-7B67-7279498C1308}"/>
                    </a:ext>
                  </a:extLst>
                </p14:cNvPr>
                <p14:cNvContentPartPr/>
                <p14:nvPr/>
              </p14:nvContentPartPr>
              <p14:xfrm>
                <a:off x="5436222" y="5861902"/>
                <a:ext cx="141120" cy="110520"/>
              </p14:xfrm>
            </p:contentPart>
          </mc:Choice>
          <mc:Fallback>
            <p:pic>
              <p:nvPicPr>
                <p:cNvPr id="37" name="Ink 36">
                  <a:extLst>
                    <a:ext uri="{FF2B5EF4-FFF2-40B4-BE49-F238E27FC236}">
                      <a16:creationId xmlns:a16="http://schemas.microsoft.com/office/drawing/2014/main" id="{B13A54A3-625C-1730-7B67-7279498C1308}"/>
                    </a:ext>
                  </a:extLst>
                </p:cNvPr>
                <p:cNvPicPr/>
                <p:nvPr/>
              </p:nvPicPr>
              <p:blipFill>
                <a:blip r:embed="rId274"/>
                <a:stretch>
                  <a:fillRect/>
                </a:stretch>
              </p:blipFill>
              <p:spPr>
                <a:xfrm>
                  <a:off x="5427222" y="5852902"/>
                  <a:ext cx="15876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38" name="Ink 37">
                  <a:extLst>
                    <a:ext uri="{FF2B5EF4-FFF2-40B4-BE49-F238E27FC236}">
                      <a16:creationId xmlns:a16="http://schemas.microsoft.com/office/drawing/2014/main" id="{68FA1C4A-7D38-D1D5-F114-C4426E646F93}"/>
                    </a:ext>
                  </a:extLst>
                </p14:cNvPr>
                <p14:cNvContentPartPr/>
                <p14:nvPr/>
              </p14:nvContentPartPr>
              <p14:xfrm>
                <a:off x="5626302" y="5866582"/>
                <a:ext cx="100800" cy="87480"/>
              </p14:xfrm>
            </p:contentPart>
          </mc:Choice>
          <mc:Fallback>
            <p:pic>
              <p:nvPicPr>
                <p:cNvPr id="38" name="Ink 37">
                  <a:extLst>
                    <a:ext uri="{FF2B5EF4-FFF2-40B4-BE49-F238E27FC236}">
                      <a16:creationId xmlns:a16="http://schemas.microsoft.com/office/drawing/2014/main" id="{68FA1C4A-7D38-D1D5-F114-C4426E646F93}"/>
                    </a:ext>
                  </a:extLst>
                </p:cNvPr>
                <p:cNvPicPr/>
                <p:nvPr/>
              </p:nvPicPr>
              <p:blipFill>
                <a:blip r:embed="rId276"/>
                <a:stretch>
                  <a:fillRect/>
                </a:stretch>
              </p:blipFill>
              <p:spPr>
                <a:xfrm>
                  <a:off x="5617662" y="5857942"/>
                  <a:ext cx="11844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39" name="Ink 38">
                  <a:extLst>
                    <a:ext uri="{FF2B5EF4-FFF2-40B4-BE49-F238E27FC236}">
                      <a16:creationId xmlns:a16="http://schemas.microsoft.com/office/drawing/2014/main" id="{1F7C6893-CBC7-B360-8E0A-C6296E151BF4}"/>
                    </a:ext>
                  </a:extLst>
                </p14:cNvPr>
                <p14:cNvContentPartPr/>
                <p14:nvPr/>
              </p14:nvContentPartPr>
              <p14:xfrm>
                <a:off x="5786862" y="5783422"/>
                <a:ext cx="44640" cy="195120"/>
              </p14:xfrm>
            </p:contentPart>
          </mc:Choice>
          <mc:Fallback>
            <p:pic>
              <p:nvPicPr>
                <p:cNvPr id="39" name="Ink 38">
                  <a:extLst>
                    <a:ext uri="{FF2B5EF4-FFF2-40B4-BE49-F238E27FC236}">
                      <a16:creationId xmlns:a16="http://schemas.microsoft.com/office/drawing/2014/main" id="{1F7C6893-CBC7-B360-8E0A-C6296E151BF4}"/>
                    </a:ext>
                  </a:extLst>
                </p:cNvPr>
                <p:cNvPicPr/>
                <p:nvPr/>
              </p:nvPicPr>
              <p:blipFill>
                <a:blip r:embed="rId278"/>
                <a:stretch>
                  <a:fillRect/>
                </a:stretch>
              </p:blipFill>
              <p:spPr>
                <a:xfrm>
                  <a:off x="5778222" y="5774422"/>
                  <a:ext cx="6228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41" name="Ink 40">
                  <a:extLst>
                    <a:ext uri="{FF2B5EF4-FFF2-40B4-BE49-F238E27FC236}">
                      <a16:creationId xmlns:a16="http://schemas.microsoft.com/office/drawing/2014/main" id="{A0AC2168-C285-5060-5675-6B74D246FB2C}"/>
                    </a:ext>
                  </a:extLst>
                </p14:cNvPr>
                <p14:cNvContentPartPr/>
                <p14:nvPr/>
              </p14:nvContentPartPr>
              <p14:xfrm>
                <a:off x="5915742" y="5845702"/>
                <a:ext cx="175320" cy="15480"/>
              </p14:xfrm>
            </p:contentPart>
          </mc:Choice>
          <mc:Fallback>
            <p:pic>
              <p:nvPicPr>
                <p:cNvPr id="41" name="Ink 40">
                  <a:extLst>
                    <a:ext uri="{FF2B5EF4-FFF2-40B4-BE49-F238E27FC236}">
                      <a16:creationId xmlns:a16="http://schemas.microsoft.com/office/drawing/2014/main" id="{A0AC2168-C285-5060-5675-6B74D246FB2C}"/>
                    </a:ext>
                  </a:extLst>
                </p:cNvPr>
                <p:cNvPicPr/>
                <p:nvPr/>
              </p:nvPicPr>
              <p:blipFill>
                <a:blip r:embed="rId280"/>
                <a:stretch>
                  <a:fillRect/>
                </a:stretch>
              </p:blipFill>
              <p:spPr>
                <a:xfrm>
                  <a:off x="5907102" y="5837062"/>
                  <a:ext cx="1929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42" name="Ink 41">
                  <a:extLst>
                    <a:ext uri="{FF2B5EF4-FFF2-40B4-BE49-F238E27FC236}">
                      <a16:creationId xmlns:a16="http://schemas.microsoft.com/office/drawing/2014/main" id="{1DC4AED1-23D6-7B5B-DECF-0FCA103AC9F3}"/>
                    </a:ext>
                  </a:extLst>
                </p14:cNvPr>
                <p14:cNvContentPartPr/>
                <p14:nvPr/>
              </p14:nvContentPartPr>
              <p14:xfrm>
                <a:off x="5975502" y="5829862"/>
                <a:ext cx="26640" cy="108360"/>
              </p14:xfrm>
            </p:contentPart>
          </mc:Choice>
          <mc:Fallback>
            <p:pic>
              <p:nvPicPr>
                <p:cNvPr id="42" name="Ink 41">
                  <a:extLst>
                    <a:ext uri="{FF2B5EF4-FFF2-40B4-BE49-F238E27FC236}">
                      <a16:creationId xmlns:a16="http://schemas.microsoft.com/office/drawing/2014/main" id="{1DC4AED1-23D6-7B5B-DECF-0FCA103AC9F3}"/>
                    </a:ext>
                  </a:extLst>
                </p:cNvPr>
                <p:cNvPicPr/>
                <p:nvPr/>
              </p:nvPicPr>
              <p:blipFill>
                <a:blip r:embed="rId282"/>
                <a:stretch>
                  <a:fillRect/>
                </a:stretch>
              </p:blipFill>
              <p:spPr>
                <a:xfrm>
                  <a:off x="5966502" y="5820862"/>
                  <a:ext cx="442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43" name="Ink 42">
                  <a:extLst>
                    <a:ext uri="{FF2B5EF4-FFF2-40B4-BE49-F238E27FC236}">
                      <a16:creationId xmlns:a16="http://schemas.microsoft.com/office/drawing/2014/main" id="{EB48465A-5419-59A7-4769-A9027705D73E}"/>
                    </a:ext>
                  </a:extLst>
                </p14:cNvPr>
                <p14:cNvContentPartPr/>
                <p14:nvPr/>
              </p14:nvContentPartPr>
              <p14:xfrm>
                <a:off x="6110142" y="5828062"/>
                <a:ext cx="102600" cy="110160"/>
              </p14:xfrm>
            </p:contentPart>
          </mc:Choice>
          <mc:Fallback>
            <p:pic>
              <p:nvPicPr>
                <p:cNvPr id="43" name="Ink 42">
                  <a:extLst>
                    <a:ext uri="{FF2B5EF4-FFF2-40B4-BE49-F238E27FC236}">
                      <a16:creationId xmlns:a16="http://schemas.microsoft.com/office/drawing/2014/main" id="{EB48465A-5419-59A7-4769-A9027705D73E}"/>
                    </a:ext>
                  </a:extLst>
                </p:cNvPr>
                <p:cNvPicPr/>
                <p:nvPr/>
              </p:nvPicPr>
              <p:blipFill>
                <a:blip r:embed="rId284"/>
                <a:stretch>
                  <a:fillRect/>
                </a:stretch>
              </p:blipFill>
              <p:spPr>
                <a:xfrm>
                  <a:off x="6101502" y="5819422"/>
                  <a:ext cx="12024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44" name="Ink 43">
                  <a:extLst>
                    <a:ext uri="{FF2B5EF4-FFF2-40B4-BE49-F238E27FC236}">
                      <a16:creationId xmlns:a16="http://schemas.microsoft.com/office/drawing/2014/main" id="{2CAB5748-A196-B275-4DC7-67EB87EBEE0D}"/>
                    </a:ext>
                  </a:extLst>
                </p14:cNvPr>
                <p14:cNvContentPartPr/>
                <p14:nvPr/>
              </p14:nvContentPartPr>
              <p14:xfrm>
                <a:off x="6284022" y="5922022"/>
                <a:ext cx="3960" cy="57240"/>
              </p14:xfrm>
            </p:contentPart>
          </mc:Choice>
          <mc:Fallback>
            <p:pic>
              <p:nvPicPr>
                <p:cNvPr id="44" name="Ink 43">
                  <a:extLst>
                    <a:ext uri="{FF2B5EF4-FFF2-40B4-BE49-F238E27FC236}">
                      <a16:creationId xmlns:a16="http://schemas.microsoft.com/office/drawing/2014/main" id="{2CAB5748-A196-B275-4DC7-67EB87EBEE0D}"/>
                    </a:ext>
                  </a:extLst>
                </p:cNvPr>
                <p:cNvPicPr/>
                <p:nvPr/>
              </p:nvPicPr>
              <p:blipFill>
                <a:blip r:embed="rId286"/>
                <a:stretch>
                  <a:fillRect/>
                </a:stretch>
              </p:blipFill>
              <p:spPr>
                <a:xfrm>
                  <a:off x="6275382" y="5913022"/>
                  <a:ext cx="2160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45" name="Ink 44">
                  <a:extLst>
                    <a:ext uri="{FF2B5EF4-FFF2-40B4-BE49-F238E27FC236}">
                      <a16:creationId xmlns:a16="http://schemas.microsoft.com/office/drawing/2014/main" id="{AFED1CCC-5617-4DF8-E0D9-34334A002C17}"/>
                    </a:ext>
                  </a:extLst>
                </p14:cNvPr>
                <p14:cNvContentPartPr/>
                <p14:nvPr/>
              </p14:nvContentPartPr>
              <p14:xfrm>
                <a:off x="6265662" y="5764702"/>
                <a:ext cx="17640" cy="230400"/>
              </p14:xfrm>
            </p:contentPart>
          </mc:Choice>
          <mc:Fallback>
            <p:pic>
              <p:nvPicPr>
                <p:cNvPr id="45" name="Ink 44">
                  <a:extLst>
                    <a:ext uri="{FF2B5EF4-FFF2-40B4-BE49-F238E27FC236}">
                      <a16:creationId xmlns:a16="http://schemas.microsoft.com/office/drawing/2014/main" id="{AFED1CCC-5617-4DF8-E0D9-34334A002C17}"/>
                    </a:ext>
                  </a:extLst>
                </p:cNvPr>
                <p:cNvPicPr/>
                <p:nvPr/>
              </p:nvPicPr>
              <p:blipFill>
                <a:blip r:embed="rId288"/>
                <a:stretch>
                  <a:fillRect/>
                </a:stretch>
              </p:blipFill>
              <p:spPr>
                <a:xfrm>
                  <a:off x="6256662" y="5755702"/>
                  <a:ext cx="3528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46" name="Ink 45">
                  <a:extLst>
                    <a:ext uri="{FF2B5EF4-FFF2-40B4-BE49-F238E27FC236}">
                      <a16:creationId xmlns:a16="http://schemas.microsoft.com/office/drawing/2014/main" id="{ABBF864C-37A3-A9FB-CF39-7AA0B351A11D}"/>
                    </a:ext>
                  </a:extLst>
                </p14:cNvPr>
                <p14:cNvContentPartPr/>
                <p14:nvPr/>
              </p14:nvContentPartPr>
              <p14:xfrm>
                <a:off x="6395622" y="5822662"/>
                <a:ext cx="126000" cy="137880"/>
              </p14:xfrm>
            </p:contentPart>
          </mc:Choice>
          <mc:Fallback>
            <p:pic>
              <p:nvPicPr>
                <p:cNvPr id="46" name="Ink 45">
                  <a:extLst>
                    <a:ext uri="{FF2B5EF4-FFF2-40B4-BE49-F238E27FC236}">
                      <a16:creationId xmlns:a16="http://schemas.microsoft.com/office/drawing/2014/main" id="{ABBF864C-37A3-A9FB-CF39-7AA0B351A11D}"/>
                    </a:ext>
                  </a:extLst>
                </p:cNvPr>
                <p:cNvPicPr/>
                <p:nvPr/>
              </p:nvPicPr>
              <p:blipFill>
                <a:blip r:embed="rId290"/>
                <a:stretch>
                  <a:fillRect/>
                </a:stretch>
              </p:blipFill>
              <p:spPr>
                <a:xfrm>
                  <a:off x="6386982" y="5813662"/>
                  <a:ext cx="14364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47" name="Ink 46">
                  <a:extLst>
                    <a:ext uri="{FF2B5EF4-FFF2-40B4-BE49-F238E27FC236}">
                      <a16:creationId xmlns:a16="http://schemas.microsoft.com/office/drawing/2014/main" id="{813989CD-880E-53B4-97AE-470B5420145E}"/>
                    </a:ext>
                  </a:extLst>
                </p14:cNvPr>
                <p14:cNvContentPartPr/>
                <p14:nvPr/>
              </p14:nvContentPartPr>
              <p14:xfrm>
                <a:off x="6572742" y="5810062"/>
                <a:ext cx="25200" cy="110880"/>
              </p14:xfrm>
            </p:contentPart>
          </mc:Choice>
          <mc:Fallback>
            <p:pic>
              <p:nvPicPr>
                <p:cNvPr id="47" name="Ink 46">
                  <a:extLst>
                    <a:ext uri="{FF2B5EF4-FFF2-40B4-BE49-F238E27FC236}">
                      <a16:creationId xmlns:a16="http://schemas.microsoft.com/office/drawing/2014/main" id="{813989CD-880E-53B4-97AE-470B5420145E}"/>
                    </a:ext>
                  </a:extLst>
                </p:cNvPr>
                <p:cNvPicPr/>
                <p:nvPr/>
              </p:nvPicPr>
              <p:blipFill>
                <a:blip r:embed="rId292"/>
                <a:stretch>
                  <a:fillRect/>
                </a:stretch>
              </p:blipFill>
              <p:spPr>
                <a:xfrm>
                  <a:off x="6563742" y="5801422"/>
                  <a:ext cx="4284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48" name="Ink 47">
                  <a:extLst>
                    <a:ext uri="{FF2B5EF4-FFF2-40B4-BE49-F238E27FC236}">
                      <a16:creationId xmlns:a16="http://schemas.microsoft.com/office/drawing/2014/main" id="{03311D33-3504-2101-4684-0A2D0767F645}"/>
                    </a:ext>
                  </a:extLst>
                </p14:cNvPr>
                <p14:cNvContentPartPr/>
                <p14:nvPr/>
              </p14:nvContentPartPr>
              <p14:xfrm>
                <a:off x="6568062" y="5815102"/>
                <a:ext cx="200880" cy="117360"/>
              </p14:xfrm>
            </p:contentPart>
          </mc:Choice>
          <mc:Fallback>
            <p:pic>
              <p:nvPicPr>
                <p:cNvPr id="48" name="Ink 47">
                  <a:extLst>
                    <a:ext uri="{FF2B5EF4-FFF2-40B4-BE49-F238E27FC236}">
                      <a16:creationId xmlns:a16="http://schemas.microsoft.com/office/drawing/2014/main" id="{03311D33-3504-2101-4684-0A2D0767F645}"/>
                    </a:ext>
                  </a:extLst>
                </p:cNvPr>
                <p:cNvPicPr/>
                <p:nvPr/>
              </p:nvPicPr>
              <p:blipFill>
                <a:blip r:embed="rId294"/>
                <a:stretch>
                  <a:fillRect/>
                </a:stretch>
              </p:blipFill>
              <p:spPr>
                <a:xfrm>
                  <a:off x="6559062" y="5806462"/>
                  <a:ext cx="21852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50" name="Ink 49">
                  <a:extLst>
                    <a:ext uri="{FF2B5EF4-FFF2-40B4-BE49-F238E27FC236}">
                      <a16:creationId xmlns:a16="http://schemas.microsoft.com/office/drawing/2014/main" id="{93D40CAE-C036-8406-8F87-93032196C9AC}"/>
                    </a:ext>
                  </a:extLst>
                </p14:cNvPr>
                <p14:cNvContentPartPr/>
                <p14:nvPr/>
              </p14:nvContentPartPr>
              <p14:xfrm>
                <a:off x="4725222" y="6138022"/>
                <a:ext cx="117720" cy="151200"/>
              </p14:xfrm>
            </p:contentPart>
          </mc:Choice>
          <mc:Fallback>
            <p:pic>
              <p:nvPicPr>
                <p:cNvPr id="50" name="Ink 49">
                  <a:extLst>
                    <a:ext uri="{FF2B5EF4-FFF2-40B4-BE49-F238E27FC236}">
                      <a16:creationId xmlns:a16="http://schemas.microsoft.com/office/drawing/2014/main" id="{93D40CAE-C036-8406-8F87-93032196C9AC}"/>
                    </a:ext>
                  </a:extLst>
                </p:cNvPr>
                <p:cNvPicPr/>
                <p:nvPr/>
              </p:nvPicPr>
              <p:blipFill>
                <a:blip r:embed="rId296"/>
                <a:stretch>
                  <a:fillRect/>
                </a:stretch>
              </p:blipFill>
              <p:spPr>
                <a:xfrm>
                  <a:off x="4716222" y="6129382"/>
                  <a:ext cx="13536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51" name="Ink 50">
                  <a:extLst>
                    <a:ext uri="{FF2B5EF4-FFF2-40B4-BE49-F238E27FC236}">
                      <a16:creationId xmlns:a16="http://schemas.microsoft.com/office/drawing/2014/main" id="{338A685A-B837-F6DC-D50C-29AA4C8C7228}"/>
                    </a:ext>
                  </a:extLst>
                </p14:cNvPr>
                <p14:cNvContentPartPr/>
                <p14:nvPr/>
              </p14:nvContentPartPr>
              <p14:xfrm>
                <a:off x="4891182" y="6210382"/>
                <a:ext cx="17640" cy="45000"/>
              </p14:xfrm>
            </p:contentPart>
          </mc:Choice>
          <mc:Fallback>
            <p:pic>
              <p:nvPicPr>
                <p:cNvPr id="51" name="Ink 50">
                  <a:extLst>
                    <a:ext uri="{FF2B5EF4-FFF2-40B4-BE49-F238E27FC236}">
                      <a16:creationId xmlns:a16="http://schemas.microsoft.com/office/drawing/2014/main" id="{338A685A-B837-F6DC-D50C-29AA4C8C7228}"/>
                    </a:ext>
                  </a:extLst>
                </p:cNvPr>
                <p:cNvPicPr/>
                <p:nvPr/>
              </p:nvPicPr>
              <p:blipFill>
                <a:blip r:embed="rId298"/>
                <a:stretch>
                  <a:fillRect/>
                </a:stretch>
              </p:blipFill>
              <p:spPr>
                <a:xfrm>
                  <a:off x="4882182" y="6201382"/>
                  <a:ext cx="3528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52" name="Ink 51">
                  <a:extLst>
                    <a:ext uri="{FF2B5EF4-FFF2-40B4-BE49-F238E27FC236}">
                      <a16:creationId xmlns:a16="http://schemas.microsoft.com/office/drawing/2014/main" id="{5A0D629C-04BE-6940-C358-8A4EA8353BDB}"/>
                    </a:ext>
                  </a:extLst>
                </p14:cNvPr>
                <p14:cNvContentPartPr/>
                <p14:nvPr/>
              </p14:nvContentPartPr>
              <p14:xfrm>
                <a:off x="4952382" y="6144142"/>
                <a:ext cx="229680" cy="117000"/>
              </p14:xfrm>
            </p:contentPart>
          </mc:Choice>
          <mc:Fallback>
            <p:pic>
              <p:nvPicPr>
                <p:cNvPr id="52" name="Ink 51">
                  <a:extLst>
                    <a:ext uri="{FF2B5EF4-FFF2-40B4-BE49-F238E27FC236}">
                      <a16:creationId xmlns:a16="http://schemas.microsoft.com/office/drawing/2014/main" id="{5A0D629C-04BE-6940-C358-8A4EA8353BDB}"/>
                    </a:ext>
                  </a:extLst>
                </p:cNvPr>
                <p:cNvPicPr/>
                <p:nvPr/>
              </p:nvPicPr>
              <p:blipFill>
                <a:blip r:embed="rId300"/>
                <a:stretch>
                  <a:fillRect/>
                </a:stretch>
              </p:blipFill>
              <p:spPr>
                <a:xfrm>
                  <a:off x="4943382" y="6135502"/>
                  <a:ext cx="24732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53" name="Ink 52">
                  <a:extLst>
                    <a:ext uri="{FF2B5EF4-FFF2-40B4-BE49-F238E27FC236}">
                      <a16:creationId xmlns:a16="http://schemas.microsoft.com/office/drawing/2014/main" id="{3554B5BB-B5CB-EBC8-B472-4D064194C528}"/>
                    </a:ext>
                  </a:extLst>
                </p14:cNvPr>
                <p14:cNvContentPartPr/>
                <p14:nvPr/>
              </p14:nvContentPartPr>
              <p14:xfrm>
                <a:off x="5216622" y="6149542"/>
                <a:ext cx="60840" cy="122400"/>
              </p14:xfrm>
            </p:contentPart>
          </mc:Choice>
          <mc:Fallback>
            <p:pic>
              <p:nvPicPr>
                <p:cNvPr id="53" name="Ink 52">
                  <a:extLst>
                    <a:ext uri="{FF2B5EF4-FFF2-40B4-BE49-F238E27FC236}">
                      <a16:creationId xmlns:a16="http://schemas.microsoft.com/office/drawing/2014/main" id="{3554B5BB-B5CB-EBC8-B472-4D064194C528}"/>
                    </a:ext>
                  </a:extLst>
                </p:cNvPr>
                <p:cNvPicPr/>
                <p:nvPr/>
              </p:nvPicPr>
              <p:blipFill>
                <a:blip r:embed="rId302"/>
                <a:stretch>
                  <a:fillRect/>
                </a:stretch>
              </p:blipFill>
              <p:spPr>
                <a:xfrm>
                  <a:off x="5207982" y="6140542"/>
                  <a:ext cx="784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54" name="Ink 53">
                  <a:extLst>
                    <a:ext uri="{FF2B5EF4-FFF2-40B4-BE49-F238E27FC236}">
                      <a16:creationId xmlns:a16="http://schemas.microsoft.com/office/drawing/2014/main" id="{C0FD76D7-D038-E78F-241B-BB2631A3CD91}"/>
                    </a:ext>
                  </a:extLst>
                </p14:cNvPr>
                <p14:cNvContentPartPr/>
                <p14:nvPr/>
              </p14:nvContentPartPr>
              <p14:xfrm>
                <a:off x="5480142" y="6084742"/>
                <a:ext cx="198720" cy="156240"/>
              </p14:xfrm>
            </p:contentPart>
          </mc:Choice>
          <mc:Fallback>
            <p:pic>
              <p:nvPicPr>
                <p:cNvPr id="54" name="Ink 53">
                  <a:extLst>
                    <a:ext uri="{FF2B5EF4-FFF2-40B4-BE49-F238E27FC236}">
                      <a16:creationId xmlns:a16="http://schemas.microsoft.com/office/drawing/2014/main" id="{C0FD76D7-D038-E78F-241B-BB2631A3CD91}"/>
                    </a:ext>
                  </a:extLst>
                </p:cNvPr>
                <p:cNvPicPr/>
                <p:nvPr/>
              </p:nvPicPr>
              <p:blipFill>
                <a:blip r:embed="rId304"/>
                <a:stretch>
                  <a:fillRect/>
                </a:stretch>
              </p:blipFill>
              <p:spPr>
                <a:xfrm>
                  <a:off x="5471142" y="6075742"/>
                  <a:ext cx="21636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55" name="Ink 54">
                  <a:extLst>
                    <a:ext uri="{FF2B5EF4-FFF2-40B4-BE49-F238E27FC236}">
                      <a16:creationId xmlns:a16="http://schemas.microsoft.com/office/drawing/2014/main" id="{B8B40CFC-4BE1-F7F1-2CA9-86E41369FD4C}"/>
                    </a:ext>
                  </a:extLst>
                </p14:cNvPr>
                <p14:cNvContentPartPr/>
                <p14:nvPr/>
              </p14:nvContentPartPr>
              <p14:xfrm>
                <a:off x="5643222" y="6153862"/>
                <a:ext cx="108000" cy="38160"/>
              </p14:xfrm>
            </p:contentPart>
          </mc:Choice>
          <mc:Fallback>
            <p:pic>
              <p:nvPicPr>
                <p:cNvPr id="55" name="Ink 54">
                  <a:extLst>
                    <a:ext uri="{FF2B5EF4-FFF2-40B4-BE49-F238E27FC236}">
                      <a16:creationId xmlns:a16="http://schemas.microsoft.com/office/drawing/2014/main" id="{B8B40CFC-4BE1-F7F1-2CA9-86E41369FD4C}"/>
                    </a:ext>
                  </a:extLst>
                </p:cNvPr>
                <p:cNvPicPr/>
                <p:nvPr/>
              </p:nvPicPr>
              <p:blipFill>
                <a:blip r:embed="rId306"/>
                <a:stretch>
                  <a:fillRect/>
                </a:stretch>
              </p:blipFill>
              <p:spPr>
                <a:xfrm>
                  <a:off x="5634222" y="6145222"/>
                  <a:ext cx="12564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56" name="Ink 55">
                  <a:extLst>
                    <a:ext uri="{FF2B5EF4-FFF2-40B4-BE49-F238E27FC236}">
                      <a16:creationId xmlns:a16="http://schemas.microsoft.com/office/drawing/2014/main" id="{7BB5DD0F-3391-CE9A-06F0-CE8A63C7E399}"/>
                    </a:ext>
                  </a:extLst>
                </p14:cNvPr>
                <p14:cNvContentPartPr/>
                <p14:nvPr/>
              </p14:nvContentPartPr>
              <p14:xfrm>
                <a:off x="5785782" y="6179782"/>
                <a:ext cx="173520" cy="93240"/>
              </p14:xfrm>
            </p:contentPart>
          </mc:Choice>
          <mc:Fallback>
            <p:pic>
              <p:nvPicPr>
                <p:cNvPr id="56" name="Ink 55">
                  <a:extLst>
                    <a:ext uri="{FF2B5EF4-FFF2-40B4-BE49-F238E27FC236}">
                      <a16:creationId xmlns:a16="http://schemas.microsoft.com/office/drawing/2014/main" id="{7BB5DD0F-3391-CE9A-06F0-CE8A63C7E399}"/>
                    </a:ext>
                  </a:extLst>
                </p:cNvPr>
                <p:cNvPicPr/>
                <p:nvPr/>
              </p:nvPicPr>
              <p:blipFill>
                <a:blip r:embed="rId308"/>
                <a:stretch>
                  <a:fillRect/>
                </a:stretch>
              </p:blipFill>
              <p:spPr>
                <a:xfrm>
                  <a:off x="5776782" y="6170782"/>
                  <a:ext cx="19116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1011" name="Ink 1010">
                  <a:extLst>
                    <a:ext uri="{FF2B5EF4-FFF2-40B4-BE49-F238E27FC236}">
                      <a16:creationId xmlns:a16="http://schemas.microsoft.com/office/drawing/2014/main" id="{A69B19D7-9393-9955-3A62-ED19D13542DF}"/>
                    </a:ext>
                  </a:extLst>
                </p14:cNvPr>
                <p14:cNvContentPartPr/>
                <p14:nvPr/>
              </p14:nvContentPartPr>
              <p14:xfrm>
                <a:off x="5166942" y="4737622"/>
                <a:ext cx="68040" cy="254520"/>
              </p14:xfrm>
            </p:contentPart>
          </mc:Choice>
          <mc:Fallback>
            <p:pic>
              <p:nvPicPr>
                <p:cNvPr id="1011" name="Ink 1010">
                  <a:extLst>
                    <a:ext uri="{FF2B5EF4-FFF2-40B4-BE49-F238E27FC236}">
                      <a16:creationId xmlns:a16="http://schemas.microsoft.com/office/drawing/2014/main" id="{A69B19D7-9393-9955-3A62-ED19D13542DF}"/>
                    </a:ext>
                  </a:extLst>
                </p:cNvPr>
                <p:cNvPicPr/>
                <p:nvPr/>
              </p:nvPicPr>
              <p:blipFill>
                <a:blip r:embed="rId310"/>
                <a:stretch>
                  <a:fillRect/>
                </a:stretch>
              </p:blipFill>
              <p:spPr>
                <a:xfrm>
                  <a:off x="5158302" y="4728622"/>
                  <a:ext cx="8568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1012" name="Ink 1011">
                  <a:extLst>
                    <a:ext uri="{FF2B5EF4-FFF2-40B4-BE49-F238E27FC236}">
                      <a16:creationId xmlns:a16="http://schemas.microsoft.com/office/drawing/2014/main" id="{F4FCAE69-5FAE-AFD0-68A0-3D58793FE951}"/>
                    </a:ext>
                  </a:extLst>
                </p14:cNvPr>
                <p14:cNvContentPartPr/>
                <p14:nvPr/>
              </p14:nvContentPartPr>
              <p14:xfrm>
                <a:off x="5141022" y="4708822"/>
                <a:ext cx="164880" cy="86760"/>
              </p14:xfrm>
            </p:contentPart>
          </mc:Choice>
          <mc:Fallback>
            <p:pic>
              <p:nvPicPr>
                <p:cNvPr id="1012" name="Ink 1011">
                  <a:extLst>
                    <a:ext uri="{FF2B5EF4-FFF2-40B4-BE49-F238E27FC236}">
                      <a16:creationId xmlns:a16="http://schemas.microsoft.com/office/drawing/2014/main" id="{F4FCAE69-5FAE-AFD0-68A0-3D58793FE951}"/>
                    </a:ext>
                  </a:extLst>
                </p:cNvPr>
                <p:cNvPicPr/>
                <p:nvPr/>
              </p:nvPicPr>
              <p:blipFill>
                <a:blip r:embed="rId312"/>
                <a:stretch>
                  <a:fillRect/>
                </a:stretch>
              </p:blipFill>
              <p:spPr>
                <a:xfrm>
                  <a:off x="5132382" y="4699822"/>
                  <a:ext cx="18252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1013" name="Ink 1012">
                  <a:extLst>
                    <a:ext uri="{FF2B5EF4-FFF2-40B4-BE49-F238E27FC236}">
                      <a16:creationId xmlns:a16="http://schemas.microsoft.com/office/drawing/2014/main" id="{F02F0ADD-CC3B-E0FA-767D-27CAD98F04FD}"/>
                    </a:ext>
                  </a:extLst>
                </p14:cNvPr>
                <p14:cNvContentPartPr/>
                <p14:nvPr/>
              </p14:nvContentPartPr>
              <p14:xfrm>
                <a:off x="5653302" y="4664902"/>
                <a:ext cx="30240" cy="265320"/>
              </p14:xfrm>
            </p:contentPart>
          </mc:Choice>
          <mc:Fallback>
            <p:pic>
              <p:nvPicPr>
                <p:cNvPr id="1013" name="Ink 1012">
                  <a:extLst>
                    <a:ext uri="{FF2B5EF4-FFF2-40B4-BE49-F238E27FC236}">
                      <a16:creationId xmlns:a16="http://schemas.microsoft.com/office/drawing/2014/main" id="{F02F0ADD-CC3B-E0FA-767D-27CAD98F04FD}"/>
                    </a:ext>
                  </a:extLst>
                </p:cNvPr>
                <p:cNvPicPr/>
                <p:nvPr/>
              </p:nvPicPr>
              <p:blipFill>
                <a:blip r:embed="rId314"/>
                <a:stretch>
                  <a:fillRect/>
                </a:stretch>
              </p:blipFill>
              <p:spPr>
                <a:xfrm>
                  <a:off x="5644662" y="4656262"/>
                  <a:ext cx="4788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1014" name="Ink 1013">
                  <a:extLst>
                    <a:ext uri="{FF2B5EF4-FFF2-40B4-BE49-F238E27FC236}">
                      <a16:creationId xmlns:a16="http://schemas.microsoft.com/office/drawing/2014/main" id="{E184E152-2E8D-1578-B109-3602CDB044FB}"/>
                    </a:ext>
                  </a:extLst>
                </p14:cNvPr>
                <p14:cNvContentPartPr/>
                <p14:nvPr/>
              </p14:nvContentPartPr>
              <p14:xfrm>
                <a:off x="5634942" y="4921582"/>
                <a:ext cx="87840" cy="27360"/>
              </p14:xfrm>
            </p:contentPart>
          </mc:Choice>
          <mc:Fallback>
            <p:pic>
              <p:nvPicPr>
                <p:cNvPr id="1014" name="Ink 1013">
                  <a:extLst>
                    <a:ext uri="{FF2B5EF4-FFF2-40B4-BE49-F238E27FC236}">
                      <a16:creationId xmlns:a16="http://schemas.microsoft.com/office/drawing/2014/main" id="{E184E152-2E8D-1578-B109-3602CDB044FB}"/>
                    </a:ext>
                  </a:extLst>
                </p:cNvPr>
                <p:cNvPicPr/>
                <p:nvPr/>
              </p:nvPicPr>
              <p:blipFill>
                <a:blip r:embed="rId316"/>
                <a:stretch>
                  <a:fillRect/>
                </a:stretch>
              </p:blipFill>
              <p:spPr>
                <a:xfrm>
                  <a:off x="5626302" y="4912942"/>
                  <a:ext cx="10548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1015" name="Ink 1014">
                  <a:extLst>
                    <a:ext uri="{FF2B5EF4-FFF2-40B4-BE49-F238E27FC236}">
                      <a16:creationId xmlns:a16="http://schemas.microsoft.com/office/drawing/2014/main" id="{A7C6659C-2553-36FA-6878-0865472E8B49}"/>
                    </a:ext>
                  </a:extLst>
                </p14:cNvPr>
                <p14:cNvContentPartPr/>
                <p14:nvPr/>
              </p14:nvContentPartPr>
              <p14:xfrm>
                <a:off x="5730342" y="4898542"/>
                <a:ext cx="71640" cy="60480"/>
              </p14:xfrm>
            </p:contentPart>
          </mc:Choice>
          <mc:Fallback>
            <p:pic>
              <p:nvPicPr>
                <p:cNvPr id="1015" name="Ink 1014">
                  <a:extLst>
                    <a:ext uri="{FF2B5EF4-FFF2-40B4-BE49-F238E27FC236}">
                      <a16:creationId xmlns:a16="http://schemas.microsoft.com/office/drawing/2014/main" id="{A7C6659C-2553-36FA-6878-0865472E8B49}"/>
                    </a:ext>
                  </a:extLst>
                </p:cNvPr>
                <p:cNvPicPr/>
                <p:nvPr/>
              </p:nvPicPr>
              <p:blipFill>
                <a:blip r:embed="rId318"/>
                <a:stretch>
                  <a:fillRect/>
                </a:stretch>
              </p:blipFill>
              <p:spPr>
                <a:xfrm>
                  <a:off x="5721342" y="4889902"/>
                  <a:ext cx="89280" cy="78120"/>
                </a:xfrm>
                <a:prstGeom prst="rect">
                  <a:avLst/>
                </a:prstGeom>
              </p:spPr>
            </p:pic>
          </mc:Fallback>
        </mc:AlternateContent>
      </p:grpSp>
      <p:grpSp>
        <p:nvGrpSpPr>
          <p:cNvPr id="1023" name="Group 1022">
            <a:extLst>
              <a:ext uri="{FF2B5EF4-FFF2-40B4-BE49-F238E27FC236}">
                <a16:creationId xmlns:a16="http://schemas.microsoft.com/office/drawing/2014/main" id="{8B0A17B9-D0C1-D817-EA1B-862B02372C7E}"/>
              </a:ext>
            </a:extLst>
          </p:cNvPr>
          <p:cNvGrpSpPr/>
          <p:nvPr/>
        </p:nvGrpSpPr>
        <p:grpSpPr>
          <a:xfrm>
            <a:off x="741462" y="2878582"/>
            <a:ext cx="1172880" cy="897120"/>
            <a:chOff x="741462" y="2878582"/>
            <a:chExt cx="1172880" cy="897120"/>
          </a:xfrm>
        </p:grpSpPr>
        <mc:AlternateContent xmlns:mc="http://schemas.openxmlformats.org/markup-compatibility/2006">
          <mc:Choice xmlns:p14="http://schemas.microsoft.com/office/powerpoint/2010/main" Requires="p14">
            <p:contentPart p14:bwMode="auto" r:id="rId319">
              <p14:nvContentPartPr>
                <p14:cNvPr id="1017" name="Ink 1016">
                  <a:extLst>
                    <a:ext uri="{FF2B5EF4-FFF2-40B4-BE49-F238E27FC236}">
                      <a16:creationId xmlns:a16="http://schemas.microsoft.com/office/drawing/2014/main" id="{6A2A9A34-DEC9-8004-6A7F-578EBF39D9D7}"/>
                    </a:ext>
                  </a:extLst>
                </p14:cNvPr>
                <p14:cNvContentPartPr/>
                <p14:nvPr/>
              </p14:nvContentPartPr>
              <p14:xfrm>
                <a:off x="916062" y="3175942"/>
                <a:ext cx="170280" cy="335520"/>
              </p14:xfrm>
            </p:contentPart>
          </mc:Choice>
          <mc:Fallback>
            <p:pic>
              <p:nvPicPr>
                <p:cNvPr id="1017" name="Ink 1016">
                  <a:extLst>
                    <a:ext uri="{FF2B5EF4-FFF2-40B4-BE49-F238E27FC236}">
                      <a16:creationId xmlns:a16="http://schemas.microsoft.com/office/drawing/2014/main" id="{6A2A9A34-DEC9-8004-6A7F-578EBF39D9D7}"/>
                    </a:ext>
                  </a:extLst>
                </p:cNvPr>
                <p:cNvPicPr/>
                <p:nvPr/>
              </p:nvPicPr>
              <p:blipFill>
                <a:blip r:embed="rId320"/>
                <a:stretch>
                  <a:fillRect/>
                </a:stretch>
              </p:blipFill>
              <p:spPr>
                <a:xfrm>
                  <a:off x="907062" y="3167302"/>
                  <a:ext cx="18792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1018" name="Ink 1017">
                  <a:extLst>
                    <a:ext uri="{FF2B5EF4-FFF2-40B4-BE49-F238E27FC236}">
                      <a16:creationId xmlns:a16="http://schemas.microsoft.com/office/drawing/2014/main" id="{EF37D5F1-6A8C-069E-02E9-D280378B429C}"/>
                    </a:ext>
                  </a:extLst>
                </p14:cNvPr>
                <p14:cNvContentPartPr/>
                <p14:nvPr/>
              </p14:nvContentPartPr>
              <p14:xfrm>
                <a:off x="983382" y="3348022"/>
                <a:ext cx="86400" cy="46080"/>
              </p14:xfrm>
            </p:contentPart>
          </mc:Choice>
          <mc:Fallback>
            <p:pic>
              <p:nvPicPr>
                <p:cNvPr id="1018" name="Ink 1017">
                  <a:extLst>
                    <a:ext uri="{FF2B5EF4-FFF2-40B4-BE49-F238E27FC236}">
                      <a16:creationId xmlns:a16="http://schemas.microsoft.com/office/drawing/2014/main" id="{EF37D5F1-6A8C-069E-02E9-D280378B429C}"/>
                    </a:ext>
                  </a:extLst>
                </p:cNvPr>
                <p:cNvPicPr/>
                <p:nvPr/>
              </p:nvPicPr>
              <p:blipFill>
                <a:blip r:embed="rId322"/>
                <a:stretch>
                  <a:fillRect/>
                </a:stretch>
              </p:blipFill>
              <p:spPr>
                <a:xfrm>
                  <a:off x="974742" y="3339022"/>
                  <a:ext cx="10404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1019" name="Ink 1018">
                  <a:extLst>
                    <a:ext uri="{FF2B5EF4-FFF2-40B4-BE49-F238E27FC236}">
                      <a16:creationId xmlns:a16="http://schemas.microsoft.com/office/drawing/2014/main" id="{A3F7784E-67E1-BA6C-5029-D5E44F475AC9}"/>
                    </a:ext>
                  </a:extLst>
                </p14:cNvPr>
                <p14:cNvContentPartPr/>
                <p14:nvPr/>
              </p14:nvContentPartPr>
              <p14:xfrm>
                <a:off x="1172742" y="3326062"/>
                <a:ext cx="111240" cy="147240"/>
              </p14:xfrm>
            </p:contentPart>
          </mc:Choice>
          <mc:Fallback>
            <p:pic>
              <p:nvPicPr>
                <p:cNvPr id="1019" name="Ink 1018">
                  <a:extLst>
                    <a:ext uri="{FF2B5EF4-FFF2-40B4-BE49-F238E27FC236}">
                      <a16:creationId xmlns:a16="http://schemas.microsoft.com/office/drawing/2014/main" id="{A3F7784E-67E1-BA6C-5029-D5E44F475AC9}"/>
                    </a:ext>
                  </a:extLst>
                </p:cNvPr>
                <p:cNvPicPr/>
                <p:nvPr/>
              </p:nvPicPr>
              <p:blipFill>
                <a:blip r:embed="rId324"/>
                <a:stretch>
                  <a:fillRect/>
                </a:stretch>
              </p:blipFill>
              <p:spPr>
                <a:xfrm>
                  <a:off x="1163742" y="3317422"/>
                  <a:ext cx="12888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1020" name="Ink 1019">
                  <a:extLst>
                    <a:ext uri="{FF2B5EF4-FFF2-40B4-BE49-F238E27FC236}">
                      <a16:creationId xmlns:a16="http://schemas.microsoft.com/office/drawing/2014/main" id="{6FE64258-912E-0F49-8AE7-303CF9BB1703}"/>
                    </a:ext>
                  </a:extLst>
                </p14:cNvPr>
                <p14:cNvContentPartPr/>
                <p14:nvPr/>
              </p14:nvContentPartPr>
              <p14:xfrm>
                <a:off x="1340142" y="3154702"/>
                <a:ext cx="247320" cy="327960"/>
              </p14:xfrm>
            </p:contentPart>
          </mc:Choice>
          <mc:Fallback>
            <p:pic>
              <p:nvPicPr>
                <p:cNvPr id="1020" name="Ink 1019">
                  <a:extLst>
                    <a:ext uri="{FF2B5EF4-FFF2-40B4-BE49-F238E27FC236}">
                      <a16:creationId xmlns:a16="http://schemas.microsoft.com/office/drawing/2014/main" id="{6FE64258-912E-0F49-8AE7-303CF9BB1703}"/>
                    </a:ext>
                  </a:extLst>
                </p:cNvPr>
                <p:cNvPicPr/>
                <p:nvPr/>
              </p:nvPicPr>
              <p:blipFill>
                <a:blip r:embed="rId326"/>
                <a:stretch>
                  <a:fillRect/>
                </a:stretch>
              </p:blipFill>
              <p:spPr>
                <a:xfrm>
                  <a:off x="1331142" y="3145702"/>
                  <a:ext cx="26496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1022" name="Ink 1021">
                  <a:extLst>
                    <a:ext uri="{FF2B5EF4-FFF2-40B4-BE49-F238E27FC236}">
                      <a16:creationId xmlns:a16="http://schemas.microsoft.com/office/drawing/2014/main" id="{3BFCF903-6A03-CCC5-0D0A-B444214CA847}"/>
                    </a:ext>
                  </a:extLst>
                </p14:cNvPr>
                <p14:cNvContentPartPr/>
                <p14:nvPr/>
              </p14:nvContentPartPr>
              <p14:xfrm>
                <a:off x="741462" y="2878582"/>
                <a:ext cx="1172880" cy="897120"/>
              </p14:xfrm>
            </p:contentPart>
          </mc:Choice>
          <mc:Fallback>
            <p:pic>
              <p:nvPicPr>
                <p:cNvPr id="1022" name="Ink 1021">
                  <a:extLst>
                    <a:ext uri="{FF2B5EF4-FFF2-40B4-BE49-F238E27FC236}">
                      <a16:creationId xmlns:a16="http://schemas.microsoft.com/office/drawing/2014/main" id="{3BFCF903-6A03-CCC5-0D0A-B444214CA847}"/>
                    </a:ext>
                  </a:extLst>
                </p:cNvPr>
                <p:cNvPicPr/>
                <p:nvPr/>
              </p:nvPicPr>
              <p:blipFill>
                <a:blip r:embed="rId328"/>
                <a:stretch>
                  <a:fillRect/>
                </a:stretch>
              </p:blipFill>
              <p:spPr>
                <a:xfrm>
                  <a:off x="732822" y="2869582"/>
                  <a:ext cx="1190520" cy="914760"/>
                </a:xfrm>
                <a:prstGeom prst="rect">
                  <a:avLst/>
                </a:prstGeom>
              </p:spPr>
            </p:pic>
          </mc:Fallback>
        </mc:AlternateContent>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9" name="Google Shape;949;p2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Use Case 2 – Side by Side Extension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51" name="Google Shape;951;p26"/>
          <p:cNvPicPr preferRelativeResize="0"/>
          <p:nvPr/>
        </p:nvPicPr>
        <p:blipFill rotWithShape="1">
          <a:blip r:embed="rId3">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4"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mc:Choice xmlns:p14="http://schemas.microsoft.com/office/powerpoint/2010/main" Requires="p14">
          <p:contentPart p14:bwMode="auto" r:id="rId4">
            <p14:nvContentPartPr>
              <p14:cNvPr id="29" name="Ink 28">
                <a:extLst>
                  <a:ext uri="{FF2B5EF4-FFF2-40B4-BE49-F238E27FC236}">
                    <a16:creationId xmlns:a16="http://schemas.microsoft.com/office/drawing/2014/main" id="{1326B8DD-A087-01AC-8FAB-4D804493AD76}"/>
                  </a:ext>
                </a:extLst>
              </p14:cNvPr>
              <p14:cNvContentPartPr/>
              <p14:nvPr/>
            </p14:nvContentPartPr>
            <p14:xfrm>
              <a:off x="7944342" y="863662"/>
              <a:ext cx="43560" cy="499680"/>
            </p14:xfrm>
          </p:contentPart>
        </mc:Choice>
        <mc:Fallback>
          <p:pic>
            <p:nvPicPr>
              <p:cNvPr id="29" name="Ink 28">
                <a:extLst>
                  <a:ext uri="{FF2B5EF4-FFF2-40B4-BE49-F238E27FC236}">
                    <a16:creationId xmlns:a16="http://schemas.microsoft.com/office/drawing/2014/main" id="{1326B8DD-A087-01AC-8FAB-4D804493AD76}"/>
                  </a:ext>
                </a:extLst>
              </p:cNvPr>
              <p:cNvPicPr/>
              <p:nvPr/>
            </p:nvPicPr>
            <p:blipFill>
              <a:blip r:embed="rId5"/>
              <a:stretch>
                <a:fillRect/>
              </a:stretch>
            </p:blipFill>
            <p:spPr>
              <a:xfrm>
                <a:off x="7935702" y="855022"/>
                <a:ext cx="61200" cy="517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0" name="Ink 29">
                <a:extLst>
                  <a:ext uri="{FF2B5EF4-FFF2-40B4-BE49-F238E27FC236}">
                    <a16:creationId xmlns:a16="http://schemas.microsoft.com/office/drawing/2014/main" id="{47156852-414D-E267-4471-E7CBACDE4A38}"/>
                  </a:ext>
                </a:extLst>
              </p14:cNvPr>
              <p14:cNvContentPartPr/>
              <p14:nvPr/>
            </p14:nvContentPartPr>
            <p14:xfrm>
              <a:off x="7890342" y="2049502"/>
              <a:ext cx="81720" cy="1273320"/>
            </p14:xfrm>
          </p:contentPart>
        </mc:Choice>
        <mc:Fallback>
          <p:pic>
            <p:nvPicPr>
              <p:cNvPr id="30" name="Ink 29">
                <a:extLst>
                  <a:ext uri="{FF2B5EF4-FFF2-40B4-BE49-F238E27FC236}">
                    <a16:creationId xmlns:a16="http://schemas.microsoft.com/office/drawing/2014/main" id="{47156852-414D-E267-4471-E7CBACDE4A38}"/>
                  </a:ext>
                </a:extLst>
              </p:cNvPr>
              <p:cNvPicPr/>
              <p:nvPr/>
            </p:nvPicPr>
            <p:blipFill>
              <a:blip r:embed="rId7"/>
              <a:stretch>
                <a:fillRect/>
              </a:stretch>
            </p:blipFill>
            <p:spPr>
              <a:xfrm>
                <a:off x="7881342" y="2040862"/>
                <a:ext cx="99360" cy="1290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1" name="Ink 30">
                <a:extLst>
                  <a:ext uri="{FF2B5EF4-FFF2-40B4-BE49-F238E27FC236}">
                    <a16:creationId xmlns:a16="http://schemas.microsoft.com/office/drawing/2014/main" id="{C4AEDF75-E794-5B7B-2EC2-2C4AB724318B}"/>
                  </a:ext>
                </a:extLst>
              </p14:cNvPr>
              <p14:cNvContentPartPr/>
              <p14:nvPr/>
            </p14:nvContentPartPr>
            <p14:xfrm>
              <a:off x="7783422" y="4228222"/>
              <a:ext cx="47880" cy="272520"/>
            </p14:xfrm>
          </p:contentPart>
        </mc:Choice>
        <mc:Fallback>
          <p:pic>
            <p:nvPicPr>
              <p:cNvPr id="31" name="Ink 30">
                <a:extLst>
                  <a:ext uri="{FF2B5EF4-FFF2-40B4-BE49-F238E27FC236}">
                    <a16:creationId xmlns:a16="http://schemas.microsoft.com/office/drawing/2014/main" id="{C4AEDF75-E794-5B7B-2EC2-2C4AB724318B}"/>
                  </a:ext>
                </a:extLst>
              </p:cNvPr>
              <p:cNvPicPr/>
              <p:nvPr/>
            </p:nvPicPr>
            <p:blipFill>
              <a:blip r:embed="rId9"/>
              <a:stretch>
                <a:fillRect/>
              </a:stretch>
            </p:blipFill>
            <p:spPr>
              <a:xfrm>
                <a:off x="7774422" y="4219582"/>
                <a:ext cx="6552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2" name="Ink 31">
                <a:extLst>
                  <a:ext uri="{FF2B5EF4-FFF2-40B4-BE49-F238E27FC236}">
                    <a16:creationId xmlns:a16="http://schemas.microsoft.com/office/drawing/2014/main" id="{EB11D1F1-0F01-636B-E7B9-BC1E0151EBD1}"/>
                  </a:ext>
                </a:extLst>
              </p14:cNvPr>
              <p14:cNvContentPartPr/>
              <p14:nvPr/>
            </p14:nvContentPartPr>
            <p14:xfrm>
              <a:off x="7707462" y="4977022"/>
              <a:ext cx="104760" cy="1561320"/>
            </p14:xfrm>
          </p:contentPart>
        </mc:Choice>
        <mc:Fallback>
          <p:pic>
            <p:nvPicPr>
              <p:cNvPr id="32" name="Ink 31">
                <a:extLst>
                  <a:ext uri="{FF2B5EF4-FFF2-40B4-BE49-F238E27FC236}">
                    <a16:creationId xmlns:a16="http://schemas.microsoft.com/office/drawing/2014/main" id="{EB11D1F1-0F01-636B-E7B9-BC1E0151EBD1}"/>
                  </a:ext>
                </a:extLst>
              </p:cNvPr>
              <p:cNvPicPr/>
              <p:nvPr/>
            </p:nvPicPr>
            <p:blipFill>
              <a:blip r:embed="rId11"/>
              <a:stretch>
                <a:fillRect/>
              </a:stretch>
            </p:blipFill>
            <p:spPr>
              <a:xfrm>
                <a:off x="7698822" y="4968022"/>
                <a:ext cx="122400" cy="1578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4" name="Ink 33">
                <a:extLst>
                  <a:ext uri="{FF2B5EF4-FFF2-40B4-BE49-F238E27FC236}">
                    <a16:creationId xmlns:a16="http://schemas.microsoft.com/office/drawing/2014/main" id="{5D163A6A-29A9-C796-81DA-8A9714EB3D78}"/>
                  </a:ext>
                </a:extLst>
              </p14:cNvPr>
              <p14:cNvContentPartPr/>
              <p14:nvPr/>
            </p14:nvContentPartPr>
            <p14:xfrm>
              <a:off x="6675342" y="2680222"/>
              <a:ext cx="829800" cy="51120"/>
            </p14:xfrm>
          </p:contentPart>
        </mc:Choice>
        <mc:Fallback>
          <p:pic>
            <p:nvPicPr>
              <p:cNvPr id="34" name="Ink 33">
                <a:extLst>
                  <a:ext uri="{FF2B5EF4-FFF2-40B4-BE49-F238E27FC236}">
                    <a16:creationId xmlns:a16="http://schemas.microsoft.com/office/drawing/2014/main" id="{5D163A6A-29A9-C796-81DA-8A9714EB3D78}"/>
                  </a:ext>
                </a:extLst>
              </p:cNvPr>
              <p:cNvPicPr/>
              <p:nvPr/>
            </p:nvPicPr>
            <p:blipFill>
              <a:blip r:embed="rId13"/>
              <a:stretch>
                <a:fillRect/>
              </a:stretch>
            </p:blipFill>
            <p:spPr>
              <a:xfrm>
                <a:off x="6666342" y="2671222"/>
                <a:ext cx="84744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5" name="Ink 34">
                <a:extLst>
                  <a:ext uri="{FF2B5EF4-FFF2-40B4-BE49-F238E27FC236}">
                    <a16:creationId xmlns:a16="http://schemas.microsoft.com/office/drawing/2014/main" id="{80E1D23F-110F-5CA2-D7B6-9497A6D2F563}"/>
                  </a:ext>
                </a:extLst>
              </p14:cNvPr>
              <p14:cNvContentPartPr/>
              <p14:nvPr/>
            </p14:nvContentPartPr>
            <p14:xfrm>
              <a:off x="7480302" y="2614342"/>
              <a:ext cx="119880" cy="189000"/>
            </p14:xfrm>
          </p:contentPart>
        </mc:Choice>
        <mc:Fallback>
          <p:pic>
            <p:nvPicPr>
              <p:cNvPr id="35" name="Ink 34">
                <a:extLst>
                  <a:ext uri="{FF2B5EF4-FFF2-40B4-BE49-F238E27FC236}">
                    <a16:creationId xmlns:a16="http://schemas.microsoft.com/office/drawing/2014/main" id="{80E1D23F-110F-5CA2-D7B6-9497A6D2F563}"/>
                  </a:ext>
                </a:extLst>
              </p:cNvPr>
              <p:cNvPicPr/>
              <p:nvPr/>
            </p:nvPicPr>
            <p:blipFill>
              <a:blip r:embed="rId15"/>
              <a:stretch>
                <a:fillRect/>
              </a:stretch>
            </p:blipFill>
            <p:spPr>
              <a:xfrm>
                <a:off x="7471662" y="2605342"/>
                <a:ext cx="13752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6" name="Ink 35">
                <a:extLst>
                  <a:ext uri="{FF2B5EF4-FFF2-40B4-BE49-F238E27FC236}">
                    <a16:creationId xmlns:a16="http://schemas.microsoft.com/office/drawing/2014/main" id="{5911A389-128C-96C1-CD4C-E7FF67ABBA06}"/>
                  </a:ext>
                </a:extLst>
              </p14:cNvPr>
              <p14:cNvContentPartPr/>
              <p14:nvPr/>
            </p14:nvContentPartPr>
            <p14:xfrm>
              <a:off x="7486062" y="2644942"/>
              <a:ext cx="82800" cy="147960"/>
            </p14:xfrm>
          </p:contentPart>
        </mc:Choice>
        <mc:Fallback>
          <p:pic>
            <p:nvPicPr>
              <p:cNvPr id="36" name="Ink 35">
                <a:extLst>
                  <a:ext uri="{FF2B5EF4-FFF2-40B4-BE49-F238E27FC236}">
                    <a16:creationId xmlns:a16="http://schemas.microsoft.com/office/drawing/2014/main" id="{5911A389-128C-96C1-CD4C-E7FF67ABBA06}"/>
                  </a:ext>
                </a:extLst>
              </p:cNvPr>
              <p:cNvPicPr/>
              <p:nvPr/>
            </p:nvPicPr>
            <p:blipFill>
              <a:blip r:embed="rId17"/>
              <a:stretch>
                <a:fillRect/>
              </a:stretch>
            </p:blipFill>
            <p:spPr>
              <a:xfrm>
                <a:off x="7477062" y="2635942"/>
                <a:ext cx="10044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7" name="Ink 36">
                <a:extLst>
                  <a:ext uri="{FF2B5EF4-FFF2-40B4-BE49-F238E27FC236}">
                    <a16:creationId xmlns:a16="http://schemas.microsoft.com/office/drawing/2014/main" id="{61EF20E0-D60E-3AD7-93B8-5554B3AFDB26}"/>
                  </a:ext>
                </a:extLst>
              </p14:cNvPr>
              <p14:cNvContentPartPr/>
              <p14:nvPr/>
            </p14:nvContentPartPr>
            <p14:xfrm>
              <a:off x="7566342" y="2536222"/>
              <a:ext cx="129240" cy="408240"/>
            </p14:xfrm>
          </p:contentPart>
        </mc:Choice>
        <mc:Fallback>
          <p:pic>
            <p:nvPicPr>
              <p:cNvPr id="37" name="Ink 36">
                <a:extLst>
                  <a:ext uri="{FF2B5EF4-FFF2-40B4-BE49-F238E27FC236}">
                    <a16:creationId xmlns:a16="http://schemas.microsoft.com/office/drawing/2014/main" id="{61EF20E0-D60E-3AD7-93B8-5554B3AFDB26}"/>
                  </a:ext>
                </a:extLst>
              </p:cNvPr>
              <p:cNvPicPr/>
              <p:nvPr/>
            </p:nvPicPr>
            <p:blipFill>
              <a:blip r:embed="rId19"/>
              <a:stretch>
                <a:fillRect/>
              </a:stretch>
            </p:blipFill>
            <p:spPr>
              <a:xfrm>
                <a:off x="7557342" y="2527222"/>
                <a:ext cx="14688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8" name="Ink 37">
                <a:extLst>
                  <a:ext uri="{FF2B5EF4-FFF2-40B4-BE49-F238E27FC236}">
                    <a16:creationId xmlns:a16="http://schemas.microsoft.com/office/drawing/2014/main" id="{076DF6E0-58E8-5B0E-E29A-617F33D5060B}"/>
                  </a:ext>
                </a:extLst>
              </p14:cNvPr>
              <p14:cNvContentPartPr/>
              <p14:nvPr/>
            </p14:nvContentPartPr>
            <p14:xfrm>
              <a:off x="7412982" y="2558902"/>
              <a:ext cx="126360" cy="383040"/>
            </p14:xfrm>
          </p:contentPart>
        </mc:Choice>
        <mc:Fallback>
          <p:pic>
            <p:nvPicPr>
              <p:cNvPr id="38" name="Ink 37">
                <a:extLst>
                  <a:ext uri="{FF2B5EF4-FFF2-40B4-BE49-F238E27FC236}">
                    <a16:creationId xmlns:a16="http://schemas.microsoft.com/office/drawing/2014/main" id="{076DF6E0-58E8-5B0E-E29A-617F33D5060B}"/>
                  </a:ext>
                </a:extLst>
              </p:cNvPr>
              <p:cNvPicPr/>
              <p:nvPr/>
            </p:nvPicPr>
            <p:blipFill>
              <a:blip r:embed="rId21"/>
              <a:stretch>
                <a:fillRect/>
              </a:stretch>
            </p:blipFill>
            <p:spPr>
              <a:xfrm>
                <a:off x="7404342" y="2549902"/>
                <a:ext cx="14400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9" name="Ink 38">
                <a:extLst>
                  <a:ext uri="{FF2B5EF4-FFF2-40B4-BE49-F238E27FC236}">
                    <a16:creationId xmlns:a16="http://schemas.microsoft.com/office/drawing/2014/main" id="{36B5AB97-4268-D2E5-3380-91708970DAAC}"/>
                  </a:ext>
                </a:extLst>
              </p14:cNvPr>
              <p14:cNvContentPartPr/>
              <p14:nvPr/>
            </p14:nvContentPartPr>
            <p14:xfrm>
              <a:off x="7717902" y="2725942"/>
              <a:ext cx="1119600" cy="316080"/>
            </p14:xfrm>
          </p:contentPart>
        </mc:Choice>
        <mc:Fallback>
          <p:pic>
            <p:nvPicPr>
              <p:cNvPr id="39" name="Ink 38">
                <a:extLst>
                  <a:ext uri="{FF2B5EF4-FFF2-40B4-BE49-F238E27FC236}">
                    <a16:creationId xmlns:a16="http://schemas.microsoft.com/office/drawing/2014/main" id="{36B5AB97-4268-D2E5-3380-91708970DAAC}"/>
                  </a:ext>
                </a:extLst>
              </p:cNvPr>
              <p:cNvPicPr/>
              <p:nvPr/>
            </p:nvPicPr>
            <p:blipFill>
              <a:blip r:embed="rId23"/>
              <a:stretch>
                <a:fillRect/>
              </a:stretch>
            </p:blipFill>
            <p:spPr>
              <a:xfrm>
                <a:off x="7708902" y="2716942"/>
                <a:ext cx="113724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904" name="Ink 903">
                <a:extLst>
                  <a:ext uri="{FF2B5EF4-FFF2-40B4-BE49-F238E27FC236}">
                    <a16:creationId xmlns:a16="http://schemas.microsoft.com/office/drawing/2014/main" id="{4052CCC4-4E9C-140A-7024-E3DCCCCB1F5B}"/>
                  </a:ext>
                </a:extLst>
              </p14:cNvPr>
              <p14:cNvContentPartPr/>
              <p14:nvPr/>
            </p14:nvContentPartPr>
            <p14:xfrm>
              <a:off x="7636542" y="2116822"/>
              <a:ext cx="249480" cy="229320"/>
            </p14:xfrm>
          </p:contentPart>
        </mc:Choice>
        <mc:Fallback>
          <p:pic>
            <p:nvPicPr>
              <p:cNvPr id="904" name="Ink 903">
                <a:extLst>
                  <a:ext uri="{FF2B5EF4-FFF2-40B4-BE49-F238E27FC236}">
                    <a16:creationId xmlns:a16="http://schemas.microsoft.com/office/drawing/2014/main" id="{4052CCC4-4E9C-140A-7024-E3DCCCCB1F5B}"/>
                  </a:ext>
                </a:extLst>
              </p:cNvPr>
              <p:cNvPicPr/>
              <p:nvPr/>
            </p:nvPicPr>
            <p:blipFill>
              <a:blip r:embed="rId25"/>
              <a:stretch>
                <a:fillRect/>
              </a:stretch>
            </p:blipFill>
            <p:spPr>
              <a:xfrm>
                <a:off x="7627902" y="2108182"/>
                <a:ext cx="26712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905" name="Ink 904">
                <a:extLst>
                  <a:ext uri="{FF2B5EF4-FFF2-40B4-BE49-F238E27FC236}">
                    <a16:creationId xmlns:a16="http://schemas.microsoft.com/office/drawing/2014/main" id="{F75CA09B-41B0-AB89-EE75-C49BC92B136E}"/>
                  </a:ext>
                </a:extLst>
              </p14:cNvPr>
              <p14:cNvContentPartPr/>
              <p14:nvPr/>
            </p14:nvContentPartPr>
            <p14:xfrm>
              <a:off x="7831662" y="2149222"/>
              <a:ext cx="194040" cy="228600"/>
            </p14:xfrm>
          </p:contentPart>
        </mc:Choice>
        <mc:Fallback>
          <p:pic>
            <p:nvPicPr>
              <p:cNvPr id="905" name="Ink 904">
                <a:extLst>
                  <a:ext uri="{FF2B5EF4-FFF2-40B4-BE49-F238E27FC236}">
                    <a16:creationId xmlns:a16="http://schemas.microsoft.com/office/drawing/2014/main" id="{F75CA09B-41B0-AB89-EE75-C49BC92B136E}"/>
                  </a:ext>
                </a:extLst>
              </p:cNvPr>
              <p:cNvPicPr/>
              <p:nvPr/>
            </p:nvPicPr>
            <p:blipFill>
              <a:blip r:embed="rId27"/>
              <a:stretch>
                <a:fillRect/>
              </a:stretch>
            </p:blipFill>
            <p:spPr>
              <a:xfrm>
                <a:off x="7823022" y="2140582"/>
                <a:ext cx="21168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001" name="Ink 1000">
                <a:extLst>
                  <a:ext uri="{FF2B5EF4-FFF2-40B4-BE49-F238E27FC236}">
                    <a16:creationId xmlns:a16="http://schemas.microsoft.com/office/drawing/2014/main" id="{18DAE36E-6A09-C179-A10F-652CD1AE9BFD}"/>
                  </a:ext>
                </a:extLst>
              </p14:cNvPr>
              <p14:cNvContentPartPr/>
              <p14:nvPr/>
            </p14:nvContentPartPr>
            <p14:xfrm>
              <a:off x="3502302" y="630742"/>
              <a:ext cx="609840" cy="37800"/>
            </p14:xfrm>
          </p:contentPart>
        </mc:Choice>
        <mc:Fallback>
          <p:pic>
            <p:nvPicPr>
              <p:cNvPr id="1001" name="Ink 1000">
                <a:extLst>
                  <a:ext uri="{FF2B5EF4-FFF2-40B4-BE49-F238E27FC236}">
                    <a16:creationId xmlns:a16="http://schemas.microsoft.com/office/drawing/2014/main" id="{18DAE36E-6A09-C179-A10F-652CD1AE9BFD}"/>
                  </a:ext>
                </a:extLst>
              </p:cNvPr>
              <p:cNvPicPr/>
              <p:nvPr/>
            </p:nvPicPr>
            <p:blipFill>
              <a:blip r:embed="rId29"/>
              <a:stretch>
                <a:fillRect/>
              </a:stretch>
            </p:blipFill>
            <p:spPr>
              <a:xfrm>
                <a:off x="3493302" y="622102"/>
                <a:ext cx="62748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002" name="Ink 1001">
                <a:extLst>
                  <a:ext uri="{FF2B5EF4-FFF2-40B4-BE49-F238E27FC236}">
                    <a16:creationId xmlns:a16="http://schemas.microsoft.com/office/drawing/2014/main" id="{D12928E3-1B3A-2A28-7CB1-0B130413C52C}"/>
                  </a:ext>
                </a:extLst>
              </p14:cNvPr>
              <p14:cNvContentPartPr/>
              <p14:nvPr/>
            </p14:nvContentPartPr>
            <p14:xfrm>
              <a:off x="4522542" y="646222"/>
              <a:ext cx="293760" cy="15120"/>
            </p14:xfrm>
          </p:contentPart>
        </mc:Choice>
        <mc:Fallback>
          <p:pic>
            <p:nvPicPr>
              <p:cNvPr id="1002" name="Ink 1001">
                <a:extLst>
                  <a:ext uri="{FF2B5EF4-FFF2-40B4-BE49-F238E27FC236}">
                    <a16:creationId xmlns:a16="http://schemas.microsoft.com/office/drawing/2014/main" id="{D12928E3-1B3A-2A28-7CB1-0B130413C52C}"/>
                  </a:ext>
                </a:extLst>
              </p:cNvPr>
              <p:cNvPicPr/>
              <p:nvPr/>
            </p:nvPicPr>
            <p:blipFill>
              <a:blip r:embed="rId31"/>
              <a:stretch>
                <a:fillRect/>
              </a:stretch>
            </p:blipFill>
            <p:spPr>
              <a:xfrm>
                <a:off x="4513902" y="637582"/>
                <a:ext cx="31140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03" name="Ink 1002">
                <a:extLst>
                  <a:ext uri="{FF2B5EF4-FFF2-40B4-BE49-F238E27FC236}">
                    <a16:creationId xmlns:a16="http://schemas.microsoft.com/office/drawing/2014/main" id="{B05B6B47-51B1-8844-00AE-195FAB7B1974}"/>
                  </a:ext>
                </a:extLst>
              </p14:cNvPr>
              <p14:cNvContentPartPr/>
              <p14:nvPr/>
            </p14:nvContentPartPr>
            <p14:xfrm>
              <a:off x="5252982" y="587182"/>
              <a:ext cx="300240" cy="38880"/>
            </p14:xfrm>
          </p:contentPart>
        </mc:Choice>
        <mc:Fallback>
          <p:pic>
            <p:nvPicPr>
              <p:cNvPr id="1003" name="Ink 1002">
                <a:extLst>
                  <a:ext uri="{FF2B5EF4-FFF2-40B4-BE49-F238E27FC236}">
                    <a16:creationId xmlns:a16="http://schemas.microsoft.com/office/drawing/2014/main" id="{B05B6B47-51B1-8844-00AE-195FAB7B1974}"/>
                  </a:ext>
                </a:extLst>
              </p:cNvPr>
              <p:cNvPicPr/>
              <p:nvPr/>
            </p:nvPicPr>
            <p:blipFill>
              <a:blip r:embed="rId33"/>
              <a:stretch>
                <a:fillRect/>
              </a:stretch>
            </p:blipFill>
            <p:spPr>
              <a:xfrm>
                <a:off x="5243982" y="578182"/>
                <a:ext cx="31788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004" name="Ink 1003">
                <a:extLst>
                  <a:ext uri="{FF2B5EF4-FFF2-40B4-BE49-F238E27FC236}">
                    <a16:creationId xmlns:a16="http://schemas.microsoft.com/office/drawing/2014/main" id="{248B82B7-14AD-EE4A-ECCA-54479FF808C5}"/>
                  </a:ext>
                </a:extLst>
              </p14:cNvPr>
              <p14:cNvContentPartPr/>
              <p14:nvPr/>
            </p14:nvContentPartPr>
            <p14:xfrm>
              <a:off x="6208782" y="570262"/>
              <a:ext cx="1123200" cy="37440"/>
            </p14:xfrm>
          </p:contentPart>
        </mc:Choice>
        <mc:Fallback>
          <p:pic>
            <p:nvPicPr>
              <p:cNvPr id="1004" name="Ink 1003">
                <a:extLst>
                  <a:ext uri="{FF2B5EF4-FFF2-40B4-BE49-F238E27FC236}">
                    <a16:creationId xmlns:a16="http://schemas.microsoft.com/office/drawing/2014/main" id="{248B82B7-14AD-EE4A-ECCA-54479FF808C5}"/>
                  </a:ext>
                </a:extLst>
              </p:cNvPr>
              <p:cNvPicPr/>
              <p:nvPr/>
            </p:nvPicPr>
            <p:blipFill>
              <a:blip r:embed="rId35"/>
              <a:stretch>
                <a:fillRect/>
              </a:stretch>
            </p:blipFill>
            <p:spPr>
              <a:xfrm>
                <a:off x="6199782" y="561622"/>
                <a:ext cx="1140840" cy="55080"/>
              </a:xfrm>
              <a:prstGeom prst="rect">
                <a:avLst/>
              </a:prstGeom>
            </p:spPr>
          </p:pic>
        </mc:Fallback>
      </mc:AlternateContent>
      <p:grpSp>
        <p:nvGrpSpPr>
          <p:cNvPr id="1014" name="Group 1013">
            <a:extLst>
              <a:ext uri="{FF2B5EF4-FFF2-40B4-BE49-F238E27FC236}">
                <a16:creationId xmlns:a16="http://schemas.microsoft.com/office/drawing/2014/main" id="{FCB977A0-DCE8-43D7-C855-98E9F530B79F}"/>
              </a:ext>
            </a:extLst>
          </p:cNvPr>
          <p:cNvGrpSpPr/>
          <p:nvPr/>
        </p:nvGrpSpPr>
        <p:grpSpPr>
          <a:xfrm>
            <a:off x="469302" y="901462"/>
            <a:ext cx="6536160" cy="4538880"/>
            <a:chOff x="469302" y="901462"/>
            <a:chExt cx="6536160" cy="4538880"/>
          </a:xfrm>
        </p:grpSpPr>
        <mc:AlternateContent xmlns:mc="http://schemas.openxmlformats.org/markup-compatibility/2006">
          <mc:Choice xmlns:p14="http://schemas.microsoft.com/office/powerpoint/2010/main" Requires="p14">
            <p:contentPart p14:bwMode="auto" r:id="rId36">
              <p14:nvContentPartPr>
                <p14:cNvPr id="46" name="Ink 45">
                  <a:extLst>
                    <a:ext uri="{FF2B5EF4-FFF2-40B4-BE49-F238E27FC236}">
                      <a16:creationId xmlns:a16="http://schemas.microsoft.com/office/drawing/2014/main" id="{988290E0-544B-DBC3-2998-AD030715081B}"/>
                    </a:ext>
                  </a:extLst>
                </p14:cNvPr>
                <p14:cNvContentPartPr/>
                <p14:nvPr/>
              </p14:nvContentPartPr>
              <p14:xfrm>
                <a:off x="5977302" y="2738182"/>
                <a:ext cx="877320" cy="29880"/>
              </p14:xfrm>
            </p:contentPart>
          </mc:Choice>
          <mc:Fallback>
            <p:pic>
              <p:nvPicPr>
                <p:cNvPr id="46" name="Ink 45">
                  <a:extLst>
                    <a:ext uri="{FF2B5EF4-FFF2-40B4-BE49-F238E27FC236}">
                      <a16:creationId xmlns:a16="http://schemas.microsoft.com/office/drawing/2014/main" id="{988290E0-544B-DBC3-2998-AD030715081B}"/>
                    </a:ext>
                  </a:extLst>
                </p:cNvPr>
                <p:cNvPicPr/>
                <p:nvPr/>
              </p:nvPicPr>
              <p:blipFill>
                <a:blip r:embed="rId37"/>
                <a:stretch>
                  <a:fillRect/>
                </a:stretch>
              </p:blipFill>
              <p:spPr>
                <a:xfrm>
                  <a:off x="5968302" y="2729182"/>
                  <a:ext cx="89496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7" name="Ink 46">
                  <a:extLst>
                    <a:ext uri="{FF2B5EF4-FFF2-40B4-BE49-F238E27FC236}">
                      <a16:creationId xmlns:a16="http://schemas.microsoft.com/office/drawing/2014/main" id="{48057FE0-76B8-6371-1CB5-86307A2D8092}"/>
                    </a:ext>
                  </a:extLst>
                </p14:cNvPr>
                <p14:cNvContentPartPr/>
                <p14:nvPr/>
              </p14:nvContentPartPr>
              <p14:xfrm>
                <a:off x="6357462" y="2617942"/>
                <a:ext cx="563040" cy="20880"/>
              </p14:xfrm>
            </p:contentPart>
          </mc:Choice>
          <mc:Fallback>
            <p:pic>
              <p:nvPicPr>
                <p:cNvPr id="47" name="Ink 46">
                  <a:extLst>
                    <a:ext uri="{FF2B5EF4-FFF2-40B4-BE49-F238E27FC236}">
                      <a16:creationId xmlns:a16="http://schemas.microsoft.com/office/drawing/2014/main" id="{48057FE0-76B8-6371-1CB5-86307A2D8092}"/>
                    </a:ext>
                  </a:extLst>
                </p:cNvPr>
                <p:cNvPicPr/>
                <p:nvPr/>
              </p:nvPicPr>
              <p:blipFill>
                <a:blip r:embed="rId39"/>
                <a:stretch>
                  <a:fillRect/>
                </a:stretch>
              </p:blipFill>
              <p:spPr>
                <a:xfrm>
                  <a:off x="6348822" y="2609302"/>
                  <a:ext cx="58068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8" name="Ink 47">
                  <a:extLst>
                    <a:ext uri="{FF2B5EF4-FFF2-40B4-BE49-F238E27FC236}">
                      <a16:creationId xmlns:a16="http://schemas.microsoft.com/office/drawing/2014/main" id="{D653DC6B-960F-BB83-300C-F76D087CB5E0}"/>
                    </a:ext>
                  </a:extLst>
                </p14:cNvPr>
                <p14:cNvContentPartPr/>
                <p14:nvPr/>
              </p14:nvContentPartPr>
              <p14:xfrm>
                <a:off x="6812502" y="2504902"/>
                <a:ext cx="153000" cy="197640"/>
              </p14:xfrm>
            </p:contentPart>
          </mc:Choice>
          <mc:Fallback>
            <p:pic>
              <p:nvPicPr>
                <p:cNvPr id="48" name="Ink 47">
                  <a:extLst>
                    <a:ext uri="{FF2B5EF4-FFF2-40B4-BE49-F238E27FC236}">
                      <a16:creationId xmlns:a16="http://schemas.microsoft.com/office/drawing/2014/main" id="{D653DC6B-960F-BB83-300C-F76D087CB5E0}"/>
                    </a:ext>
                  </a:extLst>
                </p:cNvPr>
                <p:cNvPicPr/>
                <p:nvPr/>
              </p:nvPicPr>
              <p:blipFill>
                <a:blip r:embed="rId41"/>
                <a:stretch>
                  <a:fillRect/>
                </a:stretch>
              </p:blipFill>
              <p:spPr>
                <a:xfrm>
                  <a:off x="6803862" y="2495902"/>
                  <a:ext cx="17064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9" name="Ink 48">
                  <a:extLst>
                    <a:ext uri="{FF2B5EF4-FFF2-40B4-BE49-F238E27FC236}">
                      <a16:creationId xmlns:a16="http://schemas.microsoft.com/office/drawing/2014/main" id="{89B8BA6D-B44E-299C-24B9-E9AA939DAFCB}"/>
                    </a:ext>
                  </a:extLst>
                </p14:cNvPr>
                <p14:cNvContentPartPr/>
                <p14:nvPr/>
              </p14:nvContentPartPr>
              <p14:xfrm>
                <a:off x="6348822" y="2881462"/>
                <a:ext cx="92880" cy="120240"/>
              </p14:xfrm>
            </p:contentPart>
          </mc:Choice>
          <mc:Fallback>
            <p:pic>
              <p:nvPicPr>
                <p:cNvPr id="49" name="Ink 48">
                  <a:extLst>
                    <a:ext uri="{FF2B5EF4-FFF2-40B4-BE49-F238E27FC236}">
                      <a16:creationId xmlns:a16="http://schemas.microsoft.com/office/drawing/2014/main" id="{89B8BA6D-B44E-299C-24B9-E9AA939DAFCB}"/>
                    </a:ext>
                  </a:extLst>
                </p:cNvPr>
                <p:cNvPicPr/>
                <p:nvPr/>
              </p:nvPicPr>
              <p:blipFill>
                <a:blip r:embed="rId43"/>
                <a:stretch>
                  <a:fillRect/>
                </a:stretch>
              </p:blipFill>
              <p:spPr>
                <a:xfrm>
                  <a:off x="6339822" y="2872462"/>
                  <a:ext cx="11052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0" name="Ink 49">
                  <a:extLst>
                    <a:ext uri="{FF2B5EF4-FFF2-40B4-BE49-F238E27FC236}">
                      <a16:creationId xmlns:a16="http://schemas.microsoft.com/office/drawing/2014/main" id="{B1EE2322-8DCA-D870-352F-AEC0E69660B7}"/>
                    </a:ext>
                  </a:extLst>
                </p14:cNvPr>
                <p14:cNvContentPartPr/>
                <p14:nvPr/>
              </p14:nvContentPartPr>
              <p14:xfrm>
                <a:off x="6388422" y="2908102"/>
                <a:ext cx="617040" cy="13320"/>
              </p14:xfrm>
            </p:contentPart>
          </mc:Choice>
          <mc:Fallback>
            <p:pic>
              <p:nvPicPr>
                <p:cNvPr id="50" name="Ink 49">
                  <a:extLst>
                    <a:ext uri="{FF2B5EF4-FFF2-40B4-BE49-F238E27FC236}">
                      <a16:creationId xmlns:a16="http://schemas.microsoft.com/office/drawing/2014/main" id="{B1EE2322-8DCA-D870-352F-AEC0E69660B7}"/>
                    </a:ext>
                  </a:extLst>
                </p:cNvPr>
                <p:cNvPicPr/>
                <p:nvPr/>
              </p:nvPicPr>
              <p:blipFill>
                <a:blip r:embed="rId45"/>
                <a:stretch>
                  <a:fillRect/>
                </a:stretch>
              </p:blipFill>
              <p:spPr>
                <a:xfrm>
                  <a:off x="6379782" y="2899462"/>
                  <a:ext cx="6346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2" name="Ink 51">
                  <a:extLst>
                    <a:ext uri="{FF2B5EF4-FFF2-40B4-BE49-F238E27FC236}">
                      <a16:creationId xmlns:a16="http://schemas.microsoft.com/office/drawing/2014/main" id="{0EF38CBE-850E-E863-734C-BF05795F3AA7}"/>
                    </a:ext>
                  </a:extLst>
                </p14:cNvPr>
                <p14:cNvContentPartPr/>
                <p14:nvPr/>
              </p14:nvContentPartPr>
              <p14:xfrm>
                <a:off x="5369982" y="2767342"/>
                <a:ext cx="595080" cy="12960"/>
              </p14:xfrm>
            </p:contentPart>
          </mc:Choice>
          <mc:Fallback>
            <p:pic>
              <p:nvPicPr>
                <p:cNvPr id="52" name="Ink 51">
                  <a:extLst>
                    <a:ext uri="{FF2B5EF4-FFF2-40B4-BE49-F238E27FC236}">
                      <a16:creationId xmlns:a16="http://schemas.microsoft.com/office/drawing/2014/main" id="{0EF38CBE-850E-E863-734C-BF05795F3AA7}"/>
                    </a:ext>
                  </a:extLst>
                </p:cNvPr>
                <p:cNvPicPr/>
                <p:nvPr/>
              </p:nvPicPr>
              <p:blipFill>
                <a:blip r:embed="rId47"/>
                <a:stretch>
                  <a:fillRect/>
                </a:stretch>
              </p:blipFill>
              <p:spPr>
                <a:xfrm>
                  <a:off x="5360982" y="2758702"/>
                  <a:ext cx="6127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3" name="Ink 52">
                  <a:extLst>
                    <a:ext uri="{FF2B5EF4-FFF2-40B4-BE49-F238E27FC236}">
                      <a16:creationId xmlns:a16="http://schemas.microsoft.com/office/drawing/2014/main" id="{0E13D057-50A1-A51A-651C-7224A51640A1}"/>
                    </a:ext>
                  </a:extLst>
                </p14:cNvPr>
                <p14:cNvContentPartPr/>
                <p14:nvPr/>
              </p14:nvContentPartPr>
              <p14:xfrm>
                <a:off x="2601222" y="1005502"/>
                <a:ext cx="3119040" cy="529560"/>
              </p14:xfrm>
            </p:contentPart>
          </mc:Choice>
          <mc:Fallback>
            <p:pic>
              <p:nvPicPr>
                <p:cNvPr id="53" name="Ink 52">
                  <a:extLst>
                    <a:ext uri="{FF2B5EF4-FFF2-40B4-BE49-F238E27FC236}">
                      <a16:creationId xmlns:a16="http://schemas.microsoft.com/office/drawing/2014/main" id="{0E13D057-50A1-A51A-651C-7224A51640A1}"/>
                    </a:ext>
                  </a:extLst>
                </p:cNvPr>
                <p:cNvPicPr/>
                <p:nvPr/>
              </p:nvPicPr>
              <p:blipFill>
                <a:blip r:embed="rId49"/>
                <a:stretch>
                  <a:fillRect/>
                </a:stretch>
              </p:blipFill>
              <p:spPr>
                <a:xfrm>
                  <a:off x="2592582" y="996502"/>
                  <a:ext cx="3136680" cy="547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4" name="Ink 53">
                  <a:extLst>
                    <a:ext uri="{FF2B5EF4-FFF2-40B4-BE49-F238E27FC236}">
                      <a16:creationId xmlns:a16="http://schemas.microsoft.com/office/drawing/2014/main" id="{92AF46B7-5E4D-5A8B-36D7-C5B75BF2674C}"/>
                    </a:ext>
                  </a:extLst>
                </p14:cNvPr>
                <p14:cNvContentPartPr/>
                <p14:nvPr/>
              </p14:nvContentPartPr>
              <p14:xfrm>
                <a:off x="2936742" y="901462"/>
                <a:ext cx="3057840" cy="166680"/>
              </p14:xfrm>
            </p:contentPart>
          </mc:Choice>
          <mc:Fallback>
            <p:pic>
              <p:nvPicPr>
                <p:cNvPr id="54" name="Ink 53">
                  <a:extLst>
                    <a:ext uri="{FF2B5EF4-FFF2-40B4-BE49-F238E27FC236}">
                      <a16:creationId xmlns:a16="http://schemas.microsoft.com/office/drawing/2014/main" id="{92AF46B7-5E4D-5A8B-36D7-C5B75BF2674C}"/>
                    </a:ext>
                  </a:extLst>
                </p:cNvPr>
                <p:cNvPicPr/>
                <p:nvPr/>
              </p:nvPicPr>
              <p:blipFill>
                <a:blip r:embed="rId51"/>
                <a:stretch>
                  <a:fillRect/>
                </a:stretch>
              </p:blipFill>
              <p:spPr>
                <a:xfrm>
                  <a:off x="2927742" y="892822"/>
                  <a:ext cx="307548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5" name="Ink 54">
                  <a:extLst>
                    <a:ext uri="{FF2B5EF4-FFF2-40B4-BE49-F238E27FC236}">
                      <a16:creationId xmlns:a16="http://schemas.microsoft.com/office/drawing/2014/main" id="{1B7CC9AA-515B-FA4C-A8B6-4893FF2195ED}"/>
                    </a:ext>
                  </a:extLst>
                </p14:cNvPr>
                <p14:cNvContentPartPr/>
                <p14:nvPr/>
              </p14:nvContentPartPr>
              <p14:xfrm>
                <a:off x="5779302" y="963382"/>
                <a:ext cx="69120" cy="483120"/>
              </p14:xfrm>
            </p:contentPart>
          </mc:Choice>
          <mc:Fallback>
            <p:pic>
              <p:nvPicPr>
                <p:cNvPr id="55" name="Ink 54">
                  <a:extLst>
                    <a:ext uri="{FF2B5EF4-FFF2-40B4-BE49-F238E27FC236}">
                      <a16:creationId xmlns:a16="http://schemas.microsoft.com/office/drawing/2014/main" id="{1B7CC9AA-515B-FA4C-A8B6-4893FF2195ED}"/>
                    </a:ext>
                  </a:extLst>
                </p:cNvPr>
                <p:cNvPicPr/>
                <p:nvPr/>
              </p:nvPicPr>
              <p:blipFill>
                <a:blip r:embed="rId53"/>
                <a:stretch>
                  <a:fillRect/>
                </a:stretch>
              </p:blipFill>
              <p:spPr>
                <a:xfrm>
                  <a:off x="5770662" y="954382"/>
                  <a:ext cx="86760" cy="500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6" name="Ink 55">
                  <a:extLst>
                    <a:ext uri="{FF2B5EF4-FFF2-40B4-BE49-F238E27FC236}">
                      <a16:creationId xmlns:a16="http://schemas.microsoft.com/office/drawing/2014/main" id="{FCA62E3B-329F-3824-4244-23CFE59D801A}"/>
                    </a:ext>
                  </a:extLst>
                </p14:cNvPr>
                <p14:cNvContentPartPr/>
                <p14:nvPr/>
              </p14:nvContentPartPr>
              <p14:xfrm>
                <a:off x="3601302" y="1168942"/>
                <a:ext cx="173880" cy="211320"/>
              </p14:xfrm>
            </p:contentPart>
          </mc:Choice>
          <mc:Fallback>
            <p:pic>
              <p:nvPicPr>
                <p:cNvPr id="56" name="Ink 55">
                  <a:extLst>
                    <a:ext uri="{FF2B5EF4-FFF2-40B4-BE49-F238E27FC236}">
                      <a16:creationId xmlns:a16="http://schemas.microsoft.com/office/drawing/2014/main" id="{FCA62E3B-329F-3824-4244-23CFE59D801A}"/>
                    </a:ext>
                  </a:extLst>
                </p:cNvPr>
                <p:cNvPicPr/>
                <p:nvPr/>
              </p:nvPicPr>
              <p:blipFill>
                <a:blip r:embed="rId55"/>
                <a:stretch>
                  <a:fillRect/>
                </a:stretch>
              </p:blipFill>
              <p:spPr>
                <a:xfrm>
                  <a:off x="3592662" y="1160302"/>
                  <a:ext cx="19152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7" name="Ink 56">
                  <a:extLst>
                    <a:ext uri="{FF2B5EF4-FFF2-40B4-BE49-F238E27FC236}">
                      <a16:creationId xmlns:a16="http://schemas.microsoft.com/office/drawing/2014/main" id="{81D4D088-877C-28B6-D522-C07916AE1117}"/>
                    </a:ext>
                  </a:extLst>
                </p14:cNvPr>
                <p14:cNvContentPartPr/>
                <p14:nvPr/>
              </p14:nvContentPartPr>
              <p14:xfrm>
                <a:off x="3873822" y="1186582"/>
                <a:ext cx="11520" cy="204120"/>
              </p14:xfrm>
            </p:contentPart>
          </mc:Choice>
          <mc:Fallback>
            <p:pic>
              <p:nvPicPr>
                <p:cNvPr id="57" name="Ink 56">
                  <a:extLst>
                    <a:ext uri="{FF2B5EF4-FFF2-40B4-BE49-F238E27FC236}">
                      <a16:creationId xmlns:a16="http://schemas.microsoft.com/office/drawing/2014/main" id="{81D4D088-877C-28B6-D522-C07916AE1117}"/>
                    </a:ext>
                  </a:extLst>
                </p:cNvPr>
                <p:cNvPicPr/>
                <p:nvPr/>
              </p:nvPicPr>
              <p:blipFill>
                <a:blip r:embed="rId57"/>
                <a:stretch>
                  <a:fillRect/>
                </a:stretch>
              </p:blipFill>
              <p:spPr>
                <a:xfrm>
                  <a:off x="3864822" y="1177582"/>
                  <a:ext cx="2916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8" name="Ink 57">
                  <a:extLst>
                    <a:ext uri="{FF2B5EF4-FFF2-40B4-BE49-F238E27FC236}">
                      <a16:creationId xmlns:a16="http://schemas.microsoft.com/office/drawing/2014/main" id="{EDFB978C-E3A5-884B-AC06-18040A601A34}"/>
                    </a:ext>
                  </a:extLst>
                </p14:cNvPr>
                <p14:cNvContentPartPr/>
                <p14:nvPr/>
              </p14:nvContentPartPr>
              <p14:xfrm>
                <a:off x="4129422" y="1175422"/>
                <a:ext cx="126720" cy="226080"/>
              </p14:xfrm>
            </p:contentPart>
          </mc:Choice>
          <mc:Fallback>
            <p:pic>
              <p:nvPicPr>
                <p:cNvPr id="58" name="Ink 57">
                  <a:extLst>
                    <a:ext uri="{FF2B5EF4-FFF2-40B4-BE49-F238E27FC236}">
                      <a16:creationId xmlns:a16="http://schemas.microsoft.com/office/drawing/2014/main" id="{EDFB978C-E3A5-884B-AC06-18040A601A34}"/>
                    </a:ext>
                  </a:extLst>
                </p:cNvPr>
                <p:cNvPicPr/>
                <p:nvPr/>
              </p:nvPicPr>
              <p:blipFill>
                <a:blip r:embed="rId59"/>
                <a:stretch>
                  <a:fillRect/>
                </a:stretch>
              </p:blipFill>
              <p:spPr>
                <a:xfrm>
                  <a:off x="4120782" y="1166422"/>
                  <a:ext cx="14436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9" name="Ink 58">
                  <a:extLst>
                    <a:ext uri="{FF2B5EF4-FFF2-40B4-BE49-F238E27FC236}">
                      <a16:creationId xmlns:a16="http://schemas.microsoft.com/office/drawing/2014/main" id="{5E54BED0-E550-4940-DA62-C4E6A026F6D9}"/>
                    </a:ext>
                  </a:extLst>
                </p14:cNvPr>
                <p14:cNvContentPartPr/>
                <p14:nvPr/>
              </p14:nvContentPartPr>
              <p14:xfrm>
                <a:off x="4315542" y="1221502"/>
                <a:ext cx="309960" cy="283320"/>
              </p14:xfrm>
            </p:contentPart>
          </mc:Choice>
          <mc:Fallback>
            <p:pic>
              <p:nvPicPr>
                <p:cNvPr id="59" name="Ink 58">
                  <a:extLst>
                    <a:ext uri="{FF2B5EF4-FFF2-40B4-BE49-F238E27FC236}">
                      <a16:creationId xmlns:a16="http://schemas.microsoft.com/office/drawing/2014/main" id="{5E54BED0-E550-4940-DA62-C4E6A026F6D9}"/>
                    </a:ext>
                  </a:extLst>
                </p:cNvPr>
                <p:cNvPicPr/>
                <p:nvPr/>
              </p:nvPicPr>
              <p:blipFill>
                <a:blip r:embed="rId61"/>
                <a:stretch>
                  <a:fillRect/>
                </a:stretch>
              </p:blipFill>
              <p:spPr>
                <a:xfrm>
                  <a:off x="4306902" y="1212862"/>
                  <a:ext cx="32760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0" name="Ink 59">
                  <a:extLst>
                    <a:ext uri="{FF2B5EF4-FFF2-40B4-BE49-F238E27FC236}">
                      <a16:creationId xmlns:a16="http://schemas.microsoft.com/office/drawing/2014/main" id="{C2D1F168-F82E-299B-A0DC-F600920CE954}"/>
                    </a:ext>
                  </a:extLst>
                </p14:cNvPr>
                <p14:cNvContentPartPr/>
                <p14:nvPr/>
              </p14:nvContentPartPr>
              <p14:xfrm>
                <a:off x="4687062" y="1221502"/>
                <a:ext cx="81360" cy="140400"/>
              </p14:xfrm>
            </p:contentPart>
          </mc:Choice>
          <mc:Fallback>
            <p:pic>
              <p:nvPicPr>
                <p:cNvPr id="60" name="Ink 59">
                  <a:extLst>
                    <a:ext uri="{FF2B5EF4-FFF2-40B4-BE49-F238E27FC236}">
                      <a16:creationId xmlns:a16="http://schemas.microsoft.com/office/drawing/2014/main" id="{C2D1F168-F82E-299B-A0DC-F600920CE954}"/>
                    </a:ext>
                  </a:extLst>
                </p:cNvPr>
                <p:cNvPicPr/>
                <p:nvPr/>
              </p:nvPicPr>
              <p:blipFill>
                <a:blip r:embed="rId63"/>
                <a:stretch>
                  <a:fillRect/>
                </a:stretch>
              </p:blipFill>
              <p:spPr>
                <a:xfrm>
                  <a:off x="4678062" y="1212502"/>
                  <a:ext cx="990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1" name="Ink 60">
                  <a:extLst>
                    <a:ext uri="{FF2B5EF4-FFF2-40B4-BE49-F238E27FC236}">
                      <a16:creationId xmlns:a16="http://schemas.microsoft.com/office/drawing/2014/main" id="{D9131A97-33F8-D2B2-C212-C787132DADF0}"/>
                    </a:ext>
                  </a:extLst>
                </p14:cNvPr>
                <p14:cNvContentPartPr/>
                <p14:nvPr/>
              </p14:nvContentPartPr>
              <p14:xfrm>
                <a:off x="4835382" y="1186942"/>
                <a:ext cx="55440" cy="165600"/>
              </p14:xfrm>
            </p:contentPart>
          </mc:Choice>
          <mc:Fallback>
            <p:pic>
              <p:nvPicPr>
                <p:cNvPr id="61" name="Ink 60">
                  <a:extLst>
                    <a:ext uri="{FF2B5EF4-FFF2-40B4-BE49-F238E27FC236}">
                      <a16:creationId xmlns:a16="http://schemas.microsoft.com/office/drawing/2014/main" id="{D9131A97-33F8-D2B2-C212-C787132DADF0}"/>
                    </a:ext>
                  </a:extLst>
                </p:cNvPr>
                <p:cNvPicPr/>
                <p:nvPr/>
              </p:nvPicPr>
              <p:blipFill>
                <a:blip r:embed="rId65"/>
                <a:stretch>
                  <a:fillRect/>
                </a:stretch>
              </p:blipFill>
              <p:spPr>
                <a:xfrm>
                  <a:off x="4826382" y="1177942"/>
                  <a:ext cx="7308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2" name="Ink 61">
                  <a:extLst>
                    <a:ext uri="{FF2B5EF4-FFF2-40B4-BE49-F238E27FC236}">
                      <a16:creationId xmlns:a16="http://schemas.microsoft.com/office/drawing/2014/main" id="{AF278B0A-4B88-2F33-BAEC-CCB3A40FA585}"/>
                    </a:ext>
                  </a:extLst>
                </p14:cNvPr>
                <p14:cNvContentPartPr/>
                <p14:nvPr/>
              </p14:nvContentPartPr>
              <p14:xfrm>
                <a:off x="5056062" y="963022"/>
                <a:ext cx="92520" cy="523440"/>
              </p14:xfrm>
            </p:contentPart>
          </mc:Choice>
          <mc:Fallback>
            <p:pic>
              <p:nvPicPr>
                <p:cNvPr id="62" name="Ink 61">
                  <a:extLst>
                    <a:ext uri="{FF2B5EF4-FFF2-40B4-BE49-F238E27FC236}">
                      <a16:creationId xmlns:a16="http://schemas.microsoft.com/office/drawing/2014/main" id="{AF278B0A-4B88-2F33-BAEC-CCB3A40FA585}"/>
                    </a:ext>
                  </a:extLst>
                </p:cNvPr>
                <p:cNvPicPr/>
                <p:nvPr/>
              </p:nvPicPr>
              <p:blipFill>
                <a:blip r:embed="rId67"/>
                <a:stretch>
                  <a:fillRect/>
                </a:stretch>
              </p:blipFill>
              <p:spPr>
                <a:xfrm>
                  <a:off x="5047422" y="954382"/>
                  <a:ext cx="110160" cy="541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3" name="Ink 62">
                  <a:extLst>
                    <a:ext uri="{FF2B5EF4-FFF2-40B4-BE49-F238E27FC236}">
                      <a16:creationId xmlns:a16="http://schemas.microsoft.com/office/drawing/2014/main" id="{2179B3F7-0E01-4B6D-5D5E-23FAA316B0FB}"/>
                    </a:ext>
                  </a:extLst>
                </p14:cNvPr>
                <p14:cNvContentPartPr/>
                <p14:nvPr/>
              </p14:nvContentPartPr>
              <p14:xfrm>
                <a:off x="5061822" y="1223302"/>
                <a:ext cx="161640" cy="125640"/>
              </p14:xfrm>
            </p:contentPart>
          </mc:Choice>
          <mc:Fallback>
            <p:pic>
              <p:nvPicPr>
                <p:cNvPr id="63" name="Ink 62">
                  <a:extLst>
                    <a:ext uri="{FF2B5EF4-FFF2-40B4-BE49-F238E27FC236}">
                      <a16:creationId xmlns:a16="http://schemas.microsoft.com/office/drawing/2014/main" id="{2179B3F7-0E01-4B6D-5D5E-23FAA316B0FB}"/>
                    </a:ext>
                  </a:extLst>
                </p:cNvPr>
                <p:cNvPicPr/>
                <p:nvPr/>
              </p:nvPicPr>
              <p:blipFill>
                <a:blip r:embed="rId69"/>
                <a:stretch>
                  <a:fillRect/>
                </a:stretch>
              </p:blipFill>
              <p:spPr>
                <a:xfrm>
                  <a:off x="5053182" y="1214662"/>
                  <a:ext cx="17928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896" name="Ink 895">
                  <a:extLst>
                    <a:ext uri="{FF2B5EF4-FFF2-40B4-BE49-F238E27FC236}">
                      <a16:creationId xmlns:a16="http://schemas.microsoft.com/office/drawing/2014/main" id="{9CA24A60-B77C-16E1-6FAD-2A6071DCA300}"/>
                    </a:ext>
                  </a:extLst>
                </p14:cNvPr>
                <p14:cNvContentPartPr/>
                <p14:nvPr/>
              </p14:nvContentPartPr>
              <p14:xfrm>
                <a:off x="5231022" y="1103422"/>
                <a:ext cx="28440" cy="25920"/>
              </p14:xfrm>
            </p:contentPart>
          </mc:Choice>
          <mc:Fallback>
            <p:pic>
              <p:nvPicPr>
                <p:cNvPr id="896" name="Ink 895">
                  <a:extLst>
                    <a:ext uri="{FF2B5EF4-FFF2-40B4-BE49-F238E27FC236}">
                      <a16:creationId xmlns:a16="http://schemas.microsoft.com/office/drawing/2014/main" id="{9CA24A60-B77C-16E1-6FAD-2A6071DCA300}"/>
                    </a:ext>
                  </a:extLst>
                </p:cNvPr>
                <p:cNvPicPr/>
                <p:nvPr/>
              </p:nvPicPr>
              <p:blipFill>
                <a:blip r:embed="rId71"/>
                <a:stretch>
                  <a:fillRect/>
                </a:stretch>
              </p:blipFill>
              <p:spPr>
                <a:xfrm>
                  <a:off x="5222382" y="1094782"/>
                  <a:ext cx="460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897" name="Ink 896">
                  <a:extLst>
                    <a:ext uri="{FF2B5EF4-FFF2-40B4-BE49-F238E27FC236}">
                      <a16:creationId xmlns:a16="http://schemas.microsoft.com/office/drawing/2014/main" id="{DBC5630E-A5EB-19B3-A55B-F6C08BC8DD05}"/>
                    </a:ext>
                  </a:extLst>
                </p14:cNvPr>
                <p14:cNvContentPartPr/>
                <p14:nvPr/>
              </p14:nvContentPartPr>
              <p14:xfrm>
                <a:off x="5266662" y="1215742"/>
                <a:ext cx="252720" cy="176760"/>
              </p14:xfrm>
            </p:contentPart>
          </mc:Choice>
          <mc:Fallback>
            <p:pic>
              <p:nvPicPr>
                <p:cNvPr id="897" name="Ink 896">
                  <a:extLst>
                    <a:ext uri="{FF2B5EF4-FFF2-40B4-BE49-F238E27FC236}">
                      <a16:creationId xmlns:a16="http://schemas.microsoft.com/office/drawing/2014/main" id="{DBC5630E-A5EB-19B3-A55B-F6C08BC8DD05}"/>
                    </a:ext>
                  </a:extLst>
                </p:cNvPr>
                <p:cNvPicPr/>
                <p:nvPr/>
              </p:nvPicPr>
              <p:blipFill>
                <a:blip r:embed="rId73"/>
                <a:stretch>
                  <a:fillRect/>
                </a:stretch>
              </p:blipFill>
              <p:spPr>
                <a:xfrm>
                  <a:off x="5258022" y="1206742"/>
                  <a:ext cx="27036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898" name="Ink 897">
                  <a:extLst>
                    <a:ext uri="{FF2B5EF4-FFF2-40B4-BE49-F238E27FC236}">
                      <a16:creationId xmlns:a16="http://schemas.microsoft.com/office/drawing/2014/main" id="{400C1D74-236C-DCF1-ECC1-4A6003B2FA39}"/>
                    </a:ext>
                  </a:extLst>
                </p14:cNvPr>
                <p14:cNvContentPartPr/>
                <p14:nvPr/>
              </p14:nvContentPartPr>
              <p14:xfrm>
                <a:off x="5541342" y="1104862"/>
                <a:ext cx="6840" cy="61200"/>
              </p14:xfrm>
            </p:contentPart>
          </mc:Choice>
          <mc:Fallback>
            <p:pic>
              <p:nvPicPr>
                <p:cNvPr id="898" name="Ink 897">
                  <a:extLst>
                    <a:ext uri="{FF2B5EF4-FFF2-40B4-BE49-F238E27FC236}">
                      <a16:creationId xmlns:a16="http://schemas.microsoft.com/office/drawing/2014/main" id="{400C1D74-236C-DCF1-ECC1-4A6003B2FA39}"/>
                    </a:ext>
                  </a:extLst>
                </p:cNvPr>
                <p:cNvPicPr/>
                <p:nvPr/>
              </p:nvPicPr>
              <p:blipFill>
                <a:blip r:embed="rId75"/>
                <a:stretch>
                  <a:fillRect/>
                </a:stretch>
              </p:blipFill>
              <p:spPr>
                <a:xfrm>
                  <a:off x="5532342" y="1096222"/>
                  <a:ext cx="2448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901" name="Ink 900">
                  <a:extLst>
                    <a:ext uri="{FF2B5EF4-FFF2-40B4-BE49-F238E27FC236}">
                      <a16:creationId xmlns:a16="http://schemas.microsoft.com/office/drawing/2014/main" id="{96C48B08-C1FA-6CBF-B63F-919BB2805A6C}"/>
                    </a:ext>
                  </a:extLst>
                </p14:cNvPr>
                <p14:cNvContentPartPr/>
                <p14:nvPr/>
              </p14:nvContentPartPr>
              <p14:xfrm>
                <a:off x="5547462" y="1572862"/>
                <a:ext cx="990360" cy="1171440"/>
              </p14:xfrm>
            </p:contentPart>
          </mc:Choice>
          <mc:Fallback>
            <p:pic>
              <p:nvPicPr>
                <p:cNvPr id="901" name="Ink 900">
                  <a:extLst>
                    <a:ext uri="{FF2B5EF4-FFF2-40B4-BE49-F238E27FC236}">
                      <a16:creationId xmlns:a16="http://schemas.microsoft.com/office/drawing/2014/main" id="{96C48B08-C1FA-6CBF-B63F-919BB2805A6C}"/>
                    </a:ext>
                  </a:extLst>
                </p:cNvPr>
                <p:cNvPicPr/>
                <p:nvPr/>
              </p:nvPicPr>
              <p:blipFill>
                <a:blip r:embed="rId77"/>
                <a:stretch>
                  <a:fillRect/>
                </a:stretch>
              </p:blipFill>
              <p:spPr>
                <a:xfrm>
                  <a:off x="5538822" y="1564222"/>
                  <a:ext cx="1008000" cy="1189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902" name="Ink 901">
                  <a:extLst>
                    <a:ext uri="{FF2B5EF4-FFF2-40B4-BE49-F238E27FC236}">
                      <a16:creationId xmlns:a16="http://schemas.microsoft.com/office/drawing/2014/main" id="{0D49C999-6995-42BD-A5CC-35537C717873}"/>
                    </a:ext>
                  </a:extLst>
                </p14:cNvPr>
                <p14:cNvContentPartPr/>
                <p14:nvPr/>
              </p14:nvContentPartPr>
              <p14:xfrm>
                <a:off x="6382662" y="2626222"/>
                <a:ext cx="157680" cy="181440"/>
              </p14:xfrm>
            </p:contentPart>
          </mc:Choice>
          <mc:Fallback>
            <p:pic>
              <p:nvPicPr>
                <p:cNvPr id="902" name="Ink 901">
                  <a:extLst>
                    <a:ext uri="{FF2B5EF4-FFF2-40B4-BE49-F238E27FC236}">
                      <a16:creationId xmlns:a16="http://schemas.microsoft.com/office/drawing/2014/main" id="{0D49C999-6995-42BD-A5CC-35537C717873}"/>
                    </a:ext>
                  </a:extLst>
                </p:cNvPr>
                <p:cNvPicPr/>
                <p:nvPr/>
              </p:nvPicPr>
              <p:blipFill>
                <a:blip r:embed="rId79"/>
                <a:stretch>
                  <a:fillRect/>
                </a:stretch>
              </p:blipFill>
              <p:spPr>
                <a:xfrm>
                  <a:off x="6374022" y="2617582"/>
                  <a:ext cx="17532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07" name="Ink 906">
                  <a:extLst>
                    <a:ext uri="{FF2B5EF4-FFF2-40B4-BE49-F238E27FC236}">
                      <a16:creationId xmlns:a16="http://schemas.microsoft.com/office/drawing/2014/main" id="{1DE86F83-1C4A-AA9C-4593-B7DB3E6A52F2}"/>
                    </a:ext>
                  </a:extLst>
                </p14:cNvPr>
                <p14:cNvContentPartPr/>
                <p14:nvPr/>
              </p14:nvContentPartPr>
              <p14:xfrm>
                <a:off x="3160662" y="1565302"/>
                <a:ext cx="36720" cy="761760"/>
              </p14:xfrm>
            </p:contentPart>
          </mc:Choice>
          <mc:Fallback>
            <p:pic>
              <p:nvPicPr>
                <p:cNvPr id="907" name="Ink 906">
                  <a:extLst>
                    <a:ext uri="{FF2B5EF4-FFF2-40B4-BE49-F238E27FC236}">
                      <a16:creationId xmlns:a16="http://schemas.microsoft.com/office/drawing/2014/main" id="{1DE86F83-1C4A-AA9C-4593-B7DB3E6A52F2}"/>
                    </a:ext>
                  </a:extLst>
                </p:cNvPr>
                <p:cNvPicPr/>
                <p:nvPr/>
              </p:nvPicPr>
              <p:blipFill>
                <a:blip r:embed="rId81"/>
                <a:stretch>
                  <a:fillRect/>
                </a:stretch>
              </p:blipFill>
              <p:spPr>
                <a:xfrm>
                  <a:off x="3151662" y="1556662"/>
                  <a:ext cx="54360" cy="7794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08" name="Ink 907">
                  <a:extLst>
                    <a:ext uri="{FF2B5EF4-FFF2-40B4-BE49-F238E27FC236}">
                      <a16:creationId xmlns:a16="http://schemas.microsoft.com/office/drawing/2014/main" id="{92DA9DF5-9F9F-A051-7ADB-E2DE9414B141}"/>
                    </a:ext>
                  </a:extLst>
                </p14:cNvPr>
                <p14:cNvContentPartPr/>
                <p14:nvPr/>
              </p14:nvContentPartPr>
              <p14:xfrm>
                <a:off x="2239782" y="2478262"/>
                <a:ext cx="3365640" cy="1016280"/>
              </p14:xfrm>
            </p:contentPart>
          </mc:Choice>
          <mc:Fallback>
            <p:pic>
              <p:nvPicPr>
                <p:cNvPr id="908" name="Ink 907">
                  <a:extLst>
                    <a:ext uri="{FF2B5EF4-FFF2-40B4-BE49-F238E27FC236}">
                      <a16:creationId xmlns:a16="http://schemas.microsoft.com/office/drawing/2014/main" id="{92DA9DF5-9F9F-A051-7ADB-E2DE9414B141}"/>
                    </a:ext>
                  </a:extLst>
                </p:cNvPr>
                <p:cNvPicPr/>
                <p:nvPr/>
              </p:nvPicPr>
              <p:blipFill>
                <a:blip r:embed="rId83"/>
                <a:stretch>
                  <a:fillRect/>
                </a:stretch>
              </p:blipFill>
              <p:spPr>
                <a:xfrm>
                  <a:off x="2231142" y="2469622"/>
                  <a:ext cx="3383280" cy="1033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909" name="Ink 908">
                  <a:extLst>
                    <a:ext uri="{FF2B5EF4-FFF2-40B4-BE49-F238E27FC236}">
                      <a16:creationId xmlns:a16="http://schemas.microsoft.com/office/drawing/2014/main" id="{4682A157-C945-C18B-C64E-3645CAB0B97F}"/>
                    </a:ext>
                  </a:extLst>
                </p14:cNvPr>
                <p14:cNvContentPartPr/>
                <p14:nvPr/>
              </p14:nvContentPartPr>
              <p14:xfrm>
                <a:off x="2330502" y="2372062"/>
                <a:ext cx="3365640" cy="1324800"/>
              </p14:xfrm>
            </p:contentPart>
          </mc:Choice>
          <mc:Fallback>
            <p:pic>
              <p:nvPicPr>
                <p:cNvPr id="909" name="Ink 908">
                  <a:extLst>
                    <a:ext uri="{FF2B5EF4-FFF2-40B4-BE49-F238E27FC236}">
                      <a16:creationId xmlns:a16="http://schemas.microsoft.com/office/drawing/2014/main" id="{4682A157-C945-C18B-C64E-3645CAB0B97F}"/>
                    </a:ext>
                  </a:extLst>
                </p:cNvPr>
                <p:cNvPicPr/>
                <p:nvPr/>
              </p:nvPicPr>
              <p:blipFill>
                <a:blip r:embed="rId85"/>
                <a:stretch>
                  <a:fillRect/>
                </a:stretch>
              </p:blipFill>
              <p:spPr>
                <a:xfrm>
                  <a:off x="2321502" y="2363422"/>
                  <a:ext cx="3383280" cy="13424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944" name="Ink 943">
                  <a:extLst>
                    <a:ext uri="{FF2B5EF4-FFF2-40B4-BE49-F238E27FC236}">
                      <a16:creationId xmlns:a16="http://schemas.microsoft.com/office/drawing/2014/main" id="{59EC68FD-793A-D775-0000-55022A658637}"/>
                    </a:ext>
                  </a:extLst>
                </p14:cNvPr>
                <p14:cNvContentPartPr/>
                <p14:nvPr/>
              </p14:nvContentPartPr>
              <p14:xfrm>
                <a:off x="3204222" y="2774902"/>
                <a:ext cx="104040" cy="253440"/>
              </p14:xfrm>
            </p:contentPart>
          </mc:Choice>
          <mc:Fallback>
            <p:pic>
              <p:nvPicPr>
                <p:cNvPr id="944" name="Ink 943">
                  <a:extLst>
                    <a:ext uri="{FF2B5EF4-FFF2-40B4-BE49-F238E27FC236}">
                      <a16:creationId xmlns:a16="http://schemas.microsoft.com/office/drawing/2014/main" id="{59EC68FD-793A-D775-0000-55022A658637}"/>
                    </a:ext>
                  </a:extLst>
                </p:cNvPr>
                <p:cNvPicPr/>
                <p:nvPr/>
              </p:nvPicPr>
              <p:blipFill>
                <a:blip r:embed="rId87"/>
                <a:stretch>
                  <a:fillRect/>
                </a:stretch>
              </p:blipFill>
              <p:spPr>
                <a:xfrm>
                  <a:off x="3195582" y="2765902"/>
                  <a:ext cx="12168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945" name="Ink 944">
                  <a:extLst>
                    <a:ext uri="{FF2B5EF4-FFF2-40B4-BE49-F238E27FC236}">
                      <a16:creationId xmlns:a16="http://schemas.microsoft.com/office/drawing/2014/main" id="{E49247ED-309B-C690-5F1B-112FB4A9B012}"/>
                    </a:ext>
                  </a:extLst>
                </p14:cNvPr>
                <p14:cNvContentPartPr/>
                <p14:nvPr/>
              </p14:nvContentPartPr>
              <p14:xfrm>
                <a:off x="3168222" y="2919982"/>
                <a:ext cx="76320" cy="25920"/>
              </p14:xfrm>
            </p:contentPart>
          </mc:Choice>
          <mc:Fallback>
            <p:pic>
              <p:nvPicPr>
                <p:cNvPr id="945" name="Ink 944">
                  <a:extLst>
                    <a:ext uri="{FF2B5EF4-FFF2-40B4-BE49-F238E27FC236}">
                      <a16:creationId xmlns:a16="http://schemas.microsoft.com/office/drawing/2014/main" id="{E49247ED-309B-C690-5F1B-112FB4A9B012}"/>
                    </a:ext>
                  </a:extLst>
                </p:cNvPr>
                <p:cNvPicPr/>
                <p:nvPr/>
              </p:nvPicPr>
              <p:blipFill>
                <a:blip r:embed="rId89"/>
                <a:stretch>
                  <a:fillRect/>
                </a:stretch>
              </p:blipFill>
              <p:spPr>
                <a:xfrm>
                  <a:off x="3159582" y="2911342"/>
                  <a:ext cx="939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946" name="Ink 945">
                  <a:extLst>
                    <a:ext uri="{FF2B5EF4-FFF2-40B4-BE49-F238E27FC236}">
                      <a16:creationId xmlns:a16="http://schemas.microsoft.com/office/drawing/2014/main" id="{D074266D-EC90-9F4A-ABD4-DDCD216F295C}"/>
                    </a:ext>
                  </a:extLst>
                </p14:cNvPr>
                <p14:cNvContentPartPr/>
                <p14:nvPr/>
              </p14:nvContentPartPr>
              <p14:xfrm>
                <a:off x="3331302" y="2871742"/>
                <a:ext cx="76320" cy="129600"/>
              </p14:xfrm>
            </p:contentPart>
          </mc:Choice>
          <mc:Fallback>
            <p:pic>
              <p:nvPicPr>
                <p:cNvPr id="946" name="Ink 945">
                  <a:extLst>
                    <a:ext uri="{FF2B5EF4-FFF2-40B4-BE49-F238E27FC236}">
                      <a16:creationId xmlns:a16="http://schemas.microsoft.com/office/drawing/2014/main" id="{D074266D-EC90-9F4A-ABD4-DDCD216F295C}"/>
                    </a:ext>
                  </a:extLst>
                </p:cNvPr>
                <p:cNvPicPr/>
                <p:nvPr/>
              </p:nvPicPr>
              <p:blipFill>
                <a:blip r:embed="rId91"/>
                <a:stretch>
                  <a:fillRect/>
                </a:stretch>
              </p:blipFill>
              <p:spPr>
                <a:xfrm>
                  <a:off x="3322302" y="2863102"/>
                  <a:ext cx="9396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947" name="Ink 946">
                  <a:extLst>
                    <a:ext uri="{FF2B5EF4-FFF2-40B4-BE49-F238E27FC236}">
                      <a16:creationId xmlns:a16="http://schemas.microsoft.com/office/drawing/2014/main" id="{2736D930-496B-DB58-1625-5329446ED11D}"/>
                    </a:ext>
                  </a:extLst>
                </p14:cNvPr>
                <p14:cNvContentPartPr/>
                <p14:nvPr/>
              </p14:nvContentPartPr>
              <p14:xfrm>
                <a:off x="3436782" y="2829262"/>
                <a:ext cx="141120" cy="173520"/>
              </p14:xfrm>
            </p:contentPart>
          </mc:Choice>
          <mc:Fallback>
            <p:pic>
              <p:nvPicPr>
                <p:cNvPr id="947" name="Ink 946">
                  <a:extLst>
                    <a:ext uri="{FF2B5EF4-FFF2-40B4-BE49-F238E27FC236}">
                      <a16:creationId xmlns:a16="http://schemas.microsoft.com/office/drawing/2014/main" id="{2736D930-496B-DB58-1625-5329446ED11D}"/>
                    </a:ext>
                  </a:extLst>
                </p:cNvPr>
                <p:cNvPicPr/>
                <p:nvPr/>
              </p:nvPicPr>
              <p:blipFill>
                <a:blip r:embed="rId93"/>
                <a:stretch>
                  <a:fillRect/>
                </a:stretch>
              </p:blipFill>
              <p:spPr>
                <a:xfrm>
                  <a:off x="3428142" y="2820622"/>
                  <a:ext cx="15876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948" name="Ink 947">
                  <a:extLst>
                    <a:ext uri="{FF2B5EF4-FFF2-40B4-BE49-F238E27FC236}">
                      <a16:creationId xmlns:a16="http://schemas.microsoft.com/office/drawing/2014/main" id="{645A43B7-5076-F554-7101-291753F5E0DF}"/>
                    </a:ext>
                  </a:extLst>
                </p14:cNvPr>
                <p14:cNvContentPartPr/>
                <p14:nvPr/>
              </p14:nvContentPartPr>
              <p14:xfrm>
                <a:off x="4246422" y="2779942"/>
                <a:ext cx="12960" cy="187200"/>
              </p14:xfrm>
            </p:contentPart>
          </mc:Choice>
          <mc:Fallback>
            <p:pic>
              <p:nvPicPr>
                <p:cNvPr id="948" name="Ink 947">
                  <a:extLst>
                    <a:ext uri="{FF2B5EF4-FFF2-40B4-BE49-F238E27FC236}">
                      <a16:creationId xmlns:a16="http://schemas.microsoft.com/office/drawing/2014/main" id="{645A43B7-5076-F554-7101-291753F5E0DF}"/>
                    </a:ext>
                  </a:extLst>
                </p:cNvPr>
                <p:cNvPicPr/>
                <p:nvPr/>
              </p:nvPicPr>
              <p:blipFill>
                <a:blip r:embed="rId95"/>
                <a:stretch>
                  <a:fillRect/>
                </a:stretch>
              </p:blipFill>
              <p:spPr>
                <a:xfrm>
                  <a:off x="4237422" y="2770942"/>
                  <a:ext cx="306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950" name="Ink 949">
                  <a:extLst>
                    <a:ext uri="{FF2B5EF4-FFF2-40B4-BE49-F238E27FC236}">
                      <a16:creationId xmlns:a16="http://schemas.microsoft.com/office/drawing/2014/main" id="{1DB3E5E8-5298-53D1-C446-50809EE2C31A}"/>
                    </a:ext>
                  </a:extLst>
                </p14:cNvPr>
                <p14:cNvContentPartPr/>
                <p14:nvPr/>
              </p14:nvContentPartPr>
              <p14:xfrm>
                <a:off x="4234182" y="2719462"/>
                <a:ext cx="178920" cy="288000"/>
              </p14:xfrm>
            </p:contentPart>
          </mc:Choice>
          <mc:Fallback>
            <p:pic>
              <p:nvPicPr>
                <p:cNvPr id="950" name="Ink 949">
                  <a:extLst>
                    <a:ext uri="{FF2B5EF4-FFF2-40B4-BE49-F238E27FC236}">
                      <a16:creationId xmlns:a16="http://schemas.microsoft.com/office/drawing/2014/main" id="{1DB3E5E8-5298-53D1-C446-50809EE2C31A}"/>
                    </a:ext>
                  </a:extLst>
                </p:cNvPr>
                <p:cNvPicPr/>
                <p:nvPr/>
              </p:nvPicPr>
              <p:blipFill>
                <a:blip r:embed="rId97"/>
                <a:stretch>
                  <a:fillRect/>
                </a:stretch>
              </p:blipFill>
              <p:spPr>
                <a:xfrm>
                  <a:off x="4225182" y="2710462"/>
                  <a:ext cx="19656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952" name="Ink 951">
                  <a:extLst>
                    <a:ext uri="{FF2B5EF4-FFF2-40B4-BE49-F238E27FC236}">
                      <a16:creationId xmlns:a16="http://schemas.microsoft.com/office/drawing/2014/main" id="{45FF6349-4359-B1AC-F057-017DCEDA67A6}"/>
                    </a:ext>
                  </a:extLst>
                </p14:cNvPr>
                <p14:cNvContentPartPr/>
                <p14:nvPr/>
              </p14:nvContentPartPr>
              <p14:xfrm>
                <a:off x="4426782" y="2781022"/>
                <a:ext cx="142560" cy="204120"/>
              </p14:xfrm>
            </p:contentPart>
          </mc:Choice>
          <mc:Fallback>
            <p:pic>
              <p:nvPicPr>
                <p:cNvPr id="952" name="Ink 951">
                  <a:extLst>
                    <a:ext uri="{FF2B5EF4-FFF2-40B4-BE49-F238E27FC236}">
                      <a16:creationId xmlns:a16="http://schemas.microsoft.com/office/drawing/2014/main" id="{45FF6349-4359-B1AC-F057-017DCEDA67A6}"/>
                    </a:ext>
                  </a:extLst>
                </p:cNvPr>
                <p:cNvPicPr/>
                <p:nvPr/>
              </p:nvPicPr>
              <p:blipFill>
                <a:blip r:embed="rId99"/>
                <a:stretch>
                  <a:fillRect/>
                </a:stretch>
              </p:blipFill>
              <p:spPr>
                <a:xfrm>
                  <a:off x="4418142" y="2772022"/>
                  <a:ext cx="1602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953" name="Ink 952">
                  <a:extLst>
                    <a:ext uri="{FF2B5EF4-FFF2-40B4-BE49-F238E27FC236}">
                      <a16:creationId xmlns:a16="http://schemas.microsoft.com/office/drawing/2014/main" id="{955AC4E9-11A2-B218-75CF-9BD238F9560B}"/>
                    </a:ext>
                  </a:extLst>
                </p14:cNvPr>
                <p14:cNvContentPartPr/>
                <p14:nvPr/>
              </p14:nvContentPartPr>
              <p14:xfrm>
                <a:off x="4469982" y="2875702"/>
                <a:ext cx="36720" cy="39600"/>
              </p14:xfrm>
            </p:contentPart>
          </mc:Choice>
          <mc:Fallback>
            <p:pic>
              <p:nvPicPr>
                <p:cNvPr id="953" name="Ink 952">
                  <a:extLst>
                    <a:ext uri="{FF2B5EF4-FFF2-40B4-BE49-F238E27FC236}">
                      <a16:creationId xmlns:a16="http://schemas.microsoft.com/office/drawing/2014/main" id="{955AC4E9-11A2-B218-75CF-9BD238F9560B}"/>
                    </a:ext>
                  </a:extLst>
                </p:cNvPr>
                <p:cNvPicPr/>
                <p:nvPr/>
              </p:nvPicPr>
              <p:blipFill>
                <a:blip r:embed="rId101"/>
                <a:stretch>
                  <a:fillRect/>
                </a:stretch>
              </p:blipFill>
              <p:spPr>
                <a:xfrm>
                  <a:off x="4460982" y="2866702"/>
                  <a:ext cx="5436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954" name="Ink 953">
                  <a:extLst>
                    <a:ext uri="{FF2B5EF4-FFF2-40B4-BE49-F238E27FC236}">
                      <a16:creationId xmlns:a16="http://schemas.microsoft.com/office/drawing/2014/main" id="{0CC873DD-C2BA-6D76-FE13-A80FD54DF66F}"/>
                    </a:ext>
                  </a:extLst>
                </p14:cNvPr>
                <p14:cNvContentPartPr/>
                <p14:nvPr/>
              </p14:nvContentPartPr>
              <p14:xfrm>
                <a:off x="4578342" y="2753302"/>
                <a:ext cx="103680" cy="228240"/>
              </p14:xfrm>
            </p:contentPart>
          </mc:Choice>
          <mc:Fallback>
            <p:pic>
              <p:nvPicPr>
                <p:cNvPr id="954" name="Ink 953">
                  <a:extLst>
                    <a:ext uri="{FF2B5EF4-FFF2-40B4-BE49-F238E27FC236}">
                      <a16:creationId xmlns:a16="http://schemas.microsoft.com/office/drawing/2014/main" id="{0CC873DD-C2BA-6D76-FE13-A80FD54DF66F}"/>
                    </a:ext>
                  </a:extLst>
                </p:cNvPr>
                <p:cNvPicPr/>
                <p:nvPr/>
              </p:nvPicPr>
              <p:blipFill>
                <a:blip r:embed="rId103"/>
                <a:stretch>
                  <a:fillRect/>
                </a:stretch>
              </p:blipFill>
              <p:spPr>
                <a:xfrm>
                  <a:off x="4569702" y="2744302"/>
                  <a:ext cx="12132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955" name="Ink 954">
                  <a:extLst>
                    <a:ext uri="{FF2B5EF4-FFF2-40B4-BE49-F238E27FC236}">
                      <a16:creationId xmlns:a16="http://schemas.microsoft.com/office/drawing/2014/main" id="{486FB7CD-ABEE-E997-597F-F07A6E3084FA}"/>
                    </a:ext>
                  </a:extLst>
                </p14:cNvPr>
                <p14:cNvContentPartPr/>
                <p14:nvPr/>
              </p14:nvContentPartPr>
              <p14:xfrm>
                <a:off x="4419222" y="3142102"/>
                <a:ext cx="177840" cy="172080"/>
              </p14:xfrm>
            </p:contentPart>
          </mc:Choice>
          <mc:Fallback>
            <p:pic>
              <p:nvPicPr>
                <p:cNvPr id="955" name="Ink 954">
                  <a:extLst>
                    <a:ext uri="{FF2B5EF4-FFF2-40B4-BE49-F238E27FC236}">
                      <a16:creationId xmlns:a16="http://schemas.microsoft.com/office/drawing/2014/main" id="{486FB7CD-ABEE-E997-597F-F07A6E3084FA}"/>
                    </a:ext>
                  </a:extLst>
                </p:cNvPr>
                <p:cNvPicPr/>
                <p:nvPr/>
              </p:nvPicPr>
              <p:blipFill>
                <a:blip r:embed="rId105"/>
                <a:stretch>
                  <a:fillRect/>
                </a:stretch>
              </p:blipFill>
              <p:spPr>
                <a:xfrm>
                  <a:off x="4410222" y="3133462"/>
                  <a:ext cx="19548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956" name="Ink 955">
                  <a:extLst>
                    <a:ext uri="{FF2B5EF4-FFF2-40B4-BE49-F238E27FC236}">
                      <a16:creationId xmlns:a16="http://schemas.microsoft.com/office/drawing/2014/main" id="{76AE7188-F71F-90C5-B792-8B99E5CC354A}"/>
                    </a:ext>
                  </a:extLst>
                </p14:cNvPr>
                <p14:cNvContentPartPr/>
                <p14:nvPr/>
              </p14:nvContentPartPr>
              <p14:xfrm>
                <a:off x="4666902" y="3086662"/>
                <a:ext cx="124200" cy="239040"/>
              </p14:xfrm>
            </p:contentPart>
          </mc:Choice>
          <mc:Fallback>
            <p:pic>
              <p:nvPicPr>
                <p:cNvPr id="956" name="Ink 955">
                  <a:extLst>
                    <a:ext uri="{FF2B5EF4-FFF2-40B4-BE49-F238E27FC236}">
                      <a16:creationId xmlns:a16="http://schemas.microsoft.com/office/drawing/2014/main" id="{76AE7188-F71F-90C5-B792-8B99E5CC354A}"/>
                    </a:ext>
                  </a:extLst>
                </p:cNvPr>
                <p:cNvPicPr/>
                <p:nvPr/>
              </p:nvPicPr>
              <p:blipFill>
                <a:blip r:embed="rId107"/>
                <a:stretch>
                  <a:fillRect/>
                </a:stretch>
              </p:blipFill>
              <p:spPr>
                <a:xfrm>
                  <a:off x="4658262" y="3078022"/>
                  <a:ext cx="14184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958" name="Ink 957">
                  <a:extLst>
                    <a:ext uri="{FF2B5EF4-FFF2-40B4-BE49-F238E27FC236}">
                      <a16:creationId xmlns:a16="http://schemas.microsoft.com/office/drawing/2014/main" id="{97B16071-1E49-4E1A-A494-093B4AEC361A}"/>
                    </a:ext>
                  </a:extLst>
                </p14:cNvPr>
                <p14:cNvContentPartPr/>
                <p14:nvPr/>
              </p14:nvContentPartPr>
              <p14:xfrm>
                <a:off x="4312662" y="2982982"/>
                <a:ext cx="789480" cy="501480"/>
              </p14:xfrm>
            </p:contentPart>
          </mc:Choice>
          <mc:Fallback>
            <p:pic>
              <p:nvPicPr>
                <p:cNvPr id="958" name="Ink 957">
                  <a:extLst>
                    <a:ext uri="{FF2B5EF4-FFF2-40B4-BE49-F238E27FC236}">
                      <a16:creationId xmlns:a16="http://schemas.microsoft.com/office/drawing/2014/main" id="{97B16071-1E49-4E1A-A494-093B4AEC361A}"/>
                    </a:ext>
                  </a:extLst>
                </p:cNvPr>
                <p:cNvPicPr/>
                <p:nvPr/>
              </p:nvPicPr>
              <p:blipFill>
                <a:blip r:embed="rId109"/>
                <a:stretch>
                  <a:fillRect/>
                </a:stretch>
              </p:blipFill>
              <p:spPr>
                <a:xfrm>
                  <a:off x="4304022" y="2974342"/>
                  <a:ext cx="807120" cy="5191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59" name="Ink 958">
                  <a:extLst>
                    <a:ext uri="{FF2B5EF4-FFF2-40B4-BE49-F238E27FC236}">
                      <a16:creationId xmlns:a16="http://schemas.microsoft.com/office/drawing/2014/main" id="{14A0A4D5-05CF-2521-C9AC-530C03E96F24}"/>
                    </a:ext>
                  </a:extLst>
                </p14:cNvPr>
                <p14:cNvContentPartPr/>
                <p14:nvPr/>
              </p14:nvContentPartPr>
              <p14:xfrm>
                <a:off x="5007462" y="2815942"/>
                <a:ext cx="450360" cy="375480"/>
              </p14:xfrm>
            </p:contentPart>
          </mc:Choice>
          <mc:Fallback>
            <p:pic>
              <p:nvPicPr>
                <p:cNvPr id="959" name="Ink 958">
                  <a:extLst>
                    <a:ext uri="{FF2B5EF4-FFF2-40B4-BE49-F238E27FC236}">
                      <a16:creationId xmlns:a16="http://schemas.microsoft.com/office/drawing/2014/main" id="{14A0A4D5-05CF-2521-C9AC-530C03E96F24}"/>
                    </a:ext>
                  </a:extLst>
                </p:cNvPr>
                <p:cNvPicPr/>
                <p:nvPr/>
              </p:nvPicPr>
              <p:blipFill>
                <a:blip r:embed="rId111"/>
                <a:stretch>
                  <a:fillRect/>
                </a:stretch>
              </p:blipFill>
              <p:spPr>
                <a:xfrm>
                  <a:off x="4998822" y="2807302"/>
                  <a:ext cx="468000" cy="3931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960" name="Ink 959">
                  <a:extLst>
                    <a:ext uri="{FF2B5EF4-FFF2-40B4-BE49-F238E27FC236}">
                      <a16:creationId xmlns:a16="http://schemas.microsoft.com/office/drawing/2014/main" id="{DAAEEA64-A31F-C712-CC80-AC6501006908}"/>
                    </a:ext>
                  </a:extLst>
                </p14:cNvPr>
                <p14:cNvContentPartPr/>
                <p14:nvPr/>
              </p14:nvContentPartPr>
              <p14:xfrm>
                <a:off x="5378622" y="2755102"/>
                <a:ext cx="87480" cy="113400"/>
              </p14:xfrm>
            </p:contentPart>
          </mc:Choice>
          <mc:Fallback>
            <p:pic>
              <p:nvPicPr>
                <p:cNvPr id="960" name="Ink 959">
                  <a:extLst>
                    <a:ext uri="{FF2B5EF4-FFF2-40B4-BE49-F238E27FC236}">
                      <a16:creationId xmlns:a16="http://schemas.microsoft.com/office/drawing/2014/main" id="{DAAEEA64-A31F-C712-CC80-AC6501006908}"/>
                    </a:ext>
                  </a:extLst>
                </p:cNvPr>
                <p:cNvPicPr/>
                <p:nvPr/>
              </p:nvPicPr>
              <p:blipFill>
                <a:blip r:embed="rId113"/>
                <a:stretch>
                  <a:fillRect/>
                </a:stretch>
              </p:blipFill>
              <p:spPr>
                <a:xfrm>
                  <a:off x="5369982" y="2746462"/>
                  <a:ext cx="10512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62" name="Ink 961">
                  <a:extLst>
                    <a:ext uri="{FF2B5EF4-FFF2-40B4-BE49-F238E27FC236}">
                      <a16:creationId xmlns:a16="http://schemas.microsoft.com/office/drawing/2014/main" id="{D72A91F6-9818-D727-A7F3-5F2B58063DA1}"/>
                    </a:ext>
                  </a:extLst>
                </p14:cNvPr>
                <p14:cNvContentPartPr/>
                <p14:nvPr/>
              </p14:nvContentPartPr>
              <p14:xfrm>
                <a:off x="4197102" y="1622182"/>
                <a:ext cx="867240" cy="1328400"/>
              </p14:xfrm>
            </p:contentPart>
          </mc:Choice>
          <mc:Fallback>
            <p:pic>
              <p:nvPicPr>
                <p:cNvPr id="962" name="Ink 961">
                  <a:extLst>
                    <a:ext uri="{FF2B5EF4-FFF2-40B4-BE49-F238E27FC236}">
                      <a16:creationId xmlns:a16="http://schemas.microsoft.com/office/drawing/2014/main" id="{D72A91F6-9818-D727-A7F3-5F2B58063DA1}"/>
                    </a:ext>
                  </a:extLst>
                </p:cNvPr>
                <p:cNvPicPr/>
                <p:nvPr/>
              </p:nvPicPr>
              <p:blipFill>
                <a:blip r:embed="rId115"/>
                <a:stretch>
                  <a:fillRect/>
                </a:stretch>
              </p:blipFill>
              <p:spPr>
                <a:xfrm>
                  <a:off x="4188462" y="1613182"/>
                  <a:ext cx="884880" cy="13460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63" name="Ink 962">
                  <a:extLst>
                    <a:ext uri="{FF2B5EF4-FFF2-40B4-BE49-F238E27FC236}">
                      <a16:creationId xmlns:a16="http://schemas.microsoft.com/office/drawing/2014/main" id="{11547898-EFAA-58D1-AABA-F67670BBF477}"/>
                    </a:ext>
                  </a:extLst>
                </p14:cNvPr>
                <p14:cNvContentPartPr/>
                <p14:nvPr/>
              </p14:nvContentPartPr>
              <p14:xfrm>
                <a:off x="4288902" y="1651342"/>
                <a:ext cx="195480" cy="84960"/>
              </p14:xfrm>
            </p:contentPart>
          </mc:Choice>
          <mc:Fallback>
            <p:pic>
              <p:nvPicPr>
                <p:cNvPr id="963" name="Ink 962">
                  <a:extLst>
                    <a:ext uri="{FF2B5EF4-FFF2-40B4-BE49-F238E27FC236}">
                      <a16:creationId xmlns:a16="http://schemas.microsoft.com/office/drawing/2014/main" id="{11547898-EFAA-58D1-AABA-F67670BBF477}"/>
                    </a:ext>
                  </a:extLst>
                </p:cNvPr>
                <p:cNvPicPr/>
                <p:nvPr/>
              </p:nvPicPr>
              <p:blipFill>
                <a:blip r:embed="rId117"/>
                <a:stretch>
                  <a:fillRect/>
                </a:stretch>
              </p:blipFill>
              <p:spPr>
                <a:xfrm>
                  <a:off x="4280262" y="1642702"/>
                  <a:ext cx="2131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65" name="Ink 964">
                  <a:extLst>
                    <a:ext uri="{FF2B5EF4-FFF2-40B4-BE49-F238E27FC236}">
                      <a16:creationId xmlns:a16="http://schemas.microsoft.com/office/drawing/2014/main" id="{882EBF82-D541-131F-B7ED-12B3B836AB68}"/>
                    </a:ext>
                  </a:extLst>
                </p14:cNvPr>
                <p14:cNvContentPartPr/>
                <p14:nvPr/>
              </p14:nvContentPartPr>
              <p14:xfrm>
                <a:off x="3416982" y="3454942"/>
                <a:ext cx="1187640" cy="945000"/>
              </p14:xfrm>
            </p:contentPart>
          </mc:Choice>
          <mc:Fallback>
            <p:pic>
              <p:nvPicPr>
                <p:cNvPr id="965" name="Ink 964">
                  <a:extLst>
                    <a:ext uri="{FF2B5EF4-FFF2-40B4-BE49-F238E27FC236}">
                      <a16:creationId xmlns:a16="http://schemas.microsoft.com/office/drawing/2014/main" id="{882EBF82-D541-131F-B7ED-12B3B836AB68}"/>
                    </a:ext>
                  </a:extLst>
                </p:cNvPr>
                <p:cNvPicPr/>
                <p:nvPr/>
              </p:nvPicPr>
              <p:blipFill>
                <a:blip r:embed="rId119"/>
                <a:stretch>
                  <a:fillRect/>
                </a:stretch>
              </p:blipFill>
              <p:spPr>
                <a:xfrm>
                  <a:off x="3408342" y="3445942"/>
                  <a:ext cx="1205280" cy="9626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66" name="Ink 965">
                  <a:extLst>
                    <a:ext uri="{FF2B5EF4-FFF2-40B4-BE49-F238E27FC236}">
                      <a16:creationId xmlns:a16="http://schemas.microsoft.com/office/drawing/2014/main" id="{6CC82445-959E-4C9B-43B9-D49D28AA43B4}"/>
                    </a:ext>
                  </a:extLst>
                </p14:cNvPr>
                <p14:cNvContentPartPr/>
                <p14:nvPr/>
              </p14:nvContentPartPr>
              <p14:xfrm>
                <a:off x="3375222" y="4363222"/>
                <a:ext cx="81360" cy="56160"/>
              </p14:xfrm>
            </p:contentPart>
          </mc:Choice>
          <mc:Fallback>
            <p:pic>
              <p:nvPicPr>
                <p:cNvPr id="966" name="Ink 965">
                  <a:extLst>
                    <a:ext uri="{FF2B5EF4-FFF2-40B4-BE49-F238E27FC236}">
                      <a16:creationId xmlns:a16="http://schemas.microsoft.com/office/drawing/2014/main" id="{6CC82445-959E-4C9B-43B9-D49D28AA43B4}"/>
                    </a:ext>
                  </a:extLst>
                </p:cNvPr>
                <p:cNvPicPr/>
                <p:nvPr/>
              </p:nvPicPr>
              <p:blipFill>
                <a:blip r:embed="rId121"/>
                <a:stretch>
                  <a:fillRect/>
                </a:stretch>
              </p:blipFill>
              <p:spPr>
                <a:xfrm>
                  <a:off x="3366222" y="4354582"/>
                  <a:ext cx="9900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67" name="Ink 966">
                  <a:extLst>
                    <a:ext uri="{FF2B5EF4-FFF2-40B4-BE49-F238E27FC236}">
                      <a16:creationId xmlns:a16="http://schemas.microsoft.com/office/drawing/2014/main" id="{65CBE19D-D2FD-0F86-292A-99AE8884C89E}"/>
                    </a:ext>
                  </a:extLst>
                </p14:cNvPr>
                <p14:cNvContentPartPr/>
                <p14:nvPr/>
              </p14:nvContentPartPr>
              <p14:xfrm>
                <a:off x="3489342" y="4358182"/>
                <a:ext cx="61920" cy="100080"/>
              </p14:xfrm>
            </p:contentPart>
          </mc:Choice>
          <mc:Fallback>
            <p:pic>
              <p:nvPicPr>
                <p:cNvPr id="967" name="Ink 966">
                  <a:extLst>
                    <a:ext uri="{FF2B5EF4-FFF2-40B4-BE49-F238E27FC236}">
                      <a16:creationId xmlns:a16="http://schemas.microsoft.com/office/drawing/2014/main" id="{65CBE19D-D2FD-0F86-292A-99AE8884C89E}"/>
                    </a:ext>
                  </a:extLst>
                </p:cNvPr>
                <p:cNvPicPr/>
                <p:nvPr/>
              </p:nvPicPr>
              <p:blipFill>
                <a:blip r:embed="rId123"/>
                <a:stretch>
                  <a:fillRect/>
                </a:stretch>
              </p:blipFill>
              <p:spPr>
                <a:xfrm>
                  <a:off x="3480702" y="4349182"/>
                  <a:ext cx="7956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68" name="Ink 967">
                  <a:extLst>
                    <a:ext uri="{FF2B5EF4-FFF2-40B4-BE49-F238E27FC236}">
                      <a16:creationId xmlns:a16="http://schemas.microsoft.com/office/drawing/2014/main" id="{158387FB-7C39-70BA-69AE-5E5484DE7482}"/>
                    </a:ext>
                  </a:extLst>
                </p14:cNvPr>
                <p14:cNvContentPartPr/>
                <p14:nvPr/>
              </p14:nvContentPartPr>
              <p14:xfrm>
                <a:off x="2910462" y="4541062"/>
                <a:ext cx="1224360" cy="375120"/>
              </p14:xfrm>
            </p:contentPart>
          </mc:Choice>
          <mc:Fallback>
            <p:pic>
              <p:nvPicPr>
                <p:cNvPr id="968" name="Ink 967">
                  <a:extLst>
                    <a:ext uri="{FF2B5EF4-FFF2-40B4-BE49-F238E27FC236}">
                      <a16:creationId xmlns:a16="http://schemas.microsoft.com/office/drawing/2014/main" id="{158387FB-7C39-70BA-69AE-5E5484DE7482}"/>
                    </a:ext>
                  </a:extLst>
                </p:cNvPr>
                <p:cNvPicPr/>
                <p:nvPr/>
              </p:nvPicPr>
              <p:blipFill>
                <a:blip r:embed="rId125"/>
                <a:stretch>
                  <a:fillRect/>
                </a:stretch>
              </p:blipFill>
              <p:spPr>
                <a:xfrm>
                  <a:off x="2901462" y="4532062"/>
                  <a:ext cx="124200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69" name="Ink 968">
                  <a:extLst>
                    <a:ext uri="{FF2B5EF4-FFF2-40B4-BE49-F238E27FC236}">
                      <a16:creationId xmlns:a16="http://schemas.microsoft.com/office/drawing/2014/main" id="{5C9F9232-A717-DC51-04F9-61BB285E859E}"/>
                    </a:ext>
                  </a:extLst>
                </p14:cNvPr>
                <p14:cNvContentPartPr/>
                <p14:nvPr/>
              </p14:nvContentPartPr>
              <p14:xfrm>
                <a:off x="2951862" y="4860382"/>
                <a:ext cx="1125720" cy="579960"/>
              </p14:xfrm>
            </p:contentPart>
          </mc:Choice>
          <mc:Fallback>
            <p:pic>
              <p:nvPicPr>
                <p:cNvPr id="969" name="Ink 968">
                  <a:extLst>
                    <a:ext uri="{FF2B5EF4-FFF2-40B4-BE49-F238E27FC236}">
                      <a16:creationId xmlns:a16="http://schemas.microsoft.com/office/drawing/2014/main" id="{5C9F9232-A717-DC51-04F9-61BB285E859E}"/>
                    </a:ext>
                  </a:extLst>
                </p:cNvPr>
                <p:cNvPicPr/>
                <p:nvPr/>
              </p:nvPicPr>
              <p:blipFill>
                <a:blip r:embed="rId127"/>
                <a:stretch>
                  <a:fillRect/>
                </a:stretch>
              </p:blipFill>
              <p:spPr>
                <a:xfrm>
                  <a:off x="2942862" y="4851742"/>
                  <a:ext cx="1143360" cy="5976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70" name="Ink 969">
                  <a:extLst>
                    <a:ext uri="{FF2B5EF4-FFF2-40B4-BE49-F238E27FC236}">
                      <a16:creationId xmlns:a16="http://schemas.microsoft.com/office/drawing/2014/main" id="{40513649-D72D-336A-35D4-BF555C78DB4C}"/>
                    </a:ext>
                  </a:extLst>
                </p14:cNvPr>
                <p14:cNvContentPartPr/>
                <p14:nvPr/>
              </p14:nvContentPartPr>
              <p14:xfrm>
                <a:off x="3989022" y="4826902"/>
                <a:ext cx="56520" cy="574200"/>
              </p14:xfrm>
            </p:contentPart>
          </mc:Choice>
          <mc:Fallback>
            <p:pic>
              <p:nvPicPr>
                <p:cNvPr id="970" name="Ink 969">
                  <a:extLst>
                    <a:ext uri="{FF2B5EF4-FFF2-40B4-BE49-F238E27FC236}">
                      <a16:creationId xmlns:a16="http://schemas.microsoft.com/office/drawing/2014/main" id="{40513649-D72D-336A-35D4-BF555C78DB4C}"/>
                    </a:ext>
                  </a:extLst>
                </p:cNvPr>
                <p:cNvPicPr/>
                <p:nvPr/>
              </p:nvPicPr>
              <p:blipFill>
                <a:blip r:embed="rId129"/>
                <a:stretch>
                  <a:fillRect/>
                </a:stretch>
              </p:blipFill>
              <p:spPr>
                <a:xfrm>
                  <a:off x="3980382" y="4818262"/>
                  <a:ext cx="74160" cy="5918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72" name="Ink 971">
                  <a:extLst>
                    <a:ext uri="{FF2B5EF4-FFF2-40B4-BE49-F238E27FC236}">
                      <a16:creationId xmlns:a16="http://schemas.microsoft.com/office/drawing/2014/main" id="{5D283768-5F2D-34A2-3B4B-3B3197307AEC}"/>
                    </a:ext>
                  </a:extLst>
                </p14:cNvPr>
                <p14:cNvContentPartPr/>
                <p14:nvPr/>
              </p14:nvContentPartPr>
              <p14:xfrm>
                <a:off x="1196142" y="1164982"/>
                <a:ext cx="268560" cy="362880"/>
              </p14:xfrm>
            </p:contentPart>
          </mc:Choice>
          <mc:Fallback>
            <p:pic>
              <p:nvPicPr>
                <p:cNvPr id="972" name="Ink 971">
                  <a:extLst>
                    <a:ext uri="{FF2B5EF4-FFF2-40B4-BE49-F238E27FC236}">
                      <a16:creationId xmlns:a16="http://schemas.microsoft.com/office/drawing/2014/main" id="{5D283768-5F2D-34A2-3B4B-3B3197307AEC}"/>
                    </a:ext>
                  </a:extLst>
                </p:cNvPr>
                <p:cNvPicPr/>
                <p:nvPr/>
              </p:nvPicPr>
              <p:blipFill>
                <a:blip r:embed="rId131"/>
                <a:stretch>
                  <a:fillRect/>
                </a:stretch>
              </p:blipFill>
              <p:spPr>
                <a:xfrm>
                  <a:off x="1187502" y="1155982"/>
                  <a:ext cx="28620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73" name="Ink 972">
                  <a:extLst>
                    <a:ext uri="{FF2B5EF4-FFF2-40B4-BE49-F238E27FC236}">
                      <a16:creationId xmlns:a16="http://schemas.microsoft.com/office/drawing/2014/main" id="{2A013815-7EE0-8209-B464-CC6A1FC0A6C7}"/>
                    </a:ext>
                  </a:extLst>
                </p14:cNvPr>
                <p14:cNvContentPartPr/>
                <p14:nvPr/>
              </p14:nvContentPartPr>
              <p14:xfrm>
                <a:off x="1386942" y="1160662"/>
                <a:ext cx="187560" cy="252720"/>
              </p14:xfrm>
            </p:contentPart>
          </mc:Choice>
          <mc:Fallback>
            <p:pic>
              <p:nvPicPr>
                <p:cNvPr id="973" name="Ink 972">
                  <a:extLst>
                    <a:ext uri="{FF2B5EF4-FFF2-40B4-BE49-F238E27FC236}">
                      <a16:creationId xmlns:a16="http://schemas.microsoft.com/office/drawing/2014/main" id="{2A013815-7EE0-8209-B464-CC6A1FC0A6C7}"/>
                    </a:ext>
                  </a:extLst>
                </p:cNvPr>
                <p:cNvPicPr/>
                <p:nvPr/>
              </p:nvPicPr>
              <p:blipFill>
                <a:blip r:embed="rId133"/>
                <a:stretch>
                  <a:fillRect/>
                </a:stretch>
              </p:blipFill>
              <p:spPr>
                <a:xfrm>
                  <a:off x="1377942" y="1151662"/>
                  <a:ext cx="20520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74" name="Ink 973">
                  <a:extLst>
                    <a:ext uri="{FF2B5EF4-FFF2-40B4-BE49-F238E27FC236}">
                      <a16:creationId xmlns:a16="http://schemas.microsoft.com/office/drawing/2014/main" id="{1F595216-86F6-7A65-9174-002616F99EF2}"/>
                    </a:ext>
                  </a:extLst>
                </p14:cNvPr>
                <p14:cNvContentPartPr/>
                <p14:nvPr/>
              </p14:nvContentPartPr>
              <p14:xfrm>
                <a:off x="1681422" y="1080022"/>
                <a:ext cx="115200" cy="335160"/>
              </p14:xfrm>
            </p:contentPart>
          </mc:Choice>
          <mc:Fallback>
            <p:pic>
              <p:nvPicPr>
                <p:cNvPr id="974" name="Ink 973">
                  <a:extLst>
                    <a:ext uri="{FF2B5EF4-FFF2-40B4-BE49-F238E27FC236}">
                      <a16:creationId xmlns:a16="http://schemas.microsoft.com/office/drawing/2014/main" id="{1F595216-86F6-7A65-9174-002616F99EF2}"/>
                    </a:ext>
                  </a:extLst>
                </p:cNvPr>
                <p:cNvPicPr/>
                <p:nvPr/>
              </p:nvPicPr>
              <p:blipFill>
                <a:blip r:embed="rId135"/>
                <a:stretch>
                  <a:fillRect/>
                </a:stretch>
              </p:blipFill>
              <p:spPr>
                <a:xfrm>
                  <a:off x="1672422" y="1071382"/>
                  <a:ext cx="13284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76" name="Ink 975">
                  <a:extLst>
                    <a:ext uri="{FF2B5EF4-FFF2-40B4-BE49-F238E27FC236}">
                      <a16:creationId xmlns:a16="http://schemas.microsoft.com/office/drawing/2014/main" id="{A79FAEC8-C36E-0813-9E4C-CAF69C55E03F}"/>
                    </a:ext>
                  </a:extLst>
                </p14:cNvPr>
                <p14:cNvContentPartPr/>
                <p14:nvPr/>
              </p14:nvContentPartPr>
              <p14:xfrm>
                <a:off x="469302" y="1915582"/>
                <a:ext cx="267480" cy="472680"/>
              </p14:xfrm>
            </p:contentPart>
          </mc:Choice>
          <mc:Fallback>
            <p:pic>
              <p:nvPicPr>
                <p:cNvPr id="976" name="Ink 975">
                  <a:extLst>
                    <a:ext uri="{FF2B5EF4-FFF2-40B4-BE49-F238E27FC236}">
                      <a16:creationId xmlns:a16="http://schemas.microsoft.com/office/drawing/2014/main" id="{A79FAEC8-C36E-0813-9E4C-CAF69C55E03F}"/>
                    </a:ext>
                  </a:extLst>
                </p:cNvPr>
                <p:cNvPicPr/>
                <p:nvPr/>
              </p:nvPicPr>
              <p:blipFill>
                <a:blip r:embed="rId137"/>
                <a:stretch>
                  <a:fillRect/>
                </a:stretch>
              </p:blipFill>
              <p:spPr>
                <a:xfrm>
                  <a:off x="460662" y="1906582"/>
                  <a:ext cx="285120" cy="4903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77" name="Ink 976">
                  <a:extLst>
                    <a:ext uri="{FF2B5EF4-FFF2-40B4-BE49-F238E27FC236}">
                      <a16:creationId xmlns:a16="http://schemas.microsoft.com/office/drawing/2014/main" id="{0508AEB8-8E2A-2964-5DDD-FC38EE5A5E8F}"/>
                    </a:ext>
                  </a:extLst>
                </p14:cNvPr>
                <p14:cNvContentPartPr/>
                <p14:nvPr/>
              </p14:nvContentPartPr>
              <p14:xfrm>
                <a:off x="763062" y="2177662"/>
                <a:ext cx="31320" cy="115200"/>
              </p14:xfrm>
            </p:contentPart>
          </mc:Choice>
          <mc:Fallback>
            <p:pic>
              <p:nvPicPr>
                <p:cNvPr id="977" name="Ink 976">
                  <a:extLst>
                    <a:ext uri="{FF2B5EF4-FFF2-40B4-BE49-F238E27FC236}">
                      <a16:creationId xmlns:a16="http://schemas.microsoft.com/office/drawing/2014/main" id="{0508AEB8-8E2A-2964-5DDD-FC38EE5A5E8F}"/>
                    </a:ext>
                  </a:extLst>
                </p:cNvPr>
                <p:cNvPicPr/>
                <p:nvPr/>
              </p:nvPicPr>
              <p:blipFill>
                <a:blip r:embed="rId139"/>
                <a:stretch>
                  <a:fillRect/>
                </a:stretch>
              </p:blipFill>
              <p:spPr>
                <a:xfrm>
                  <a:off x="754422" y="2169022"/>
                  <a:ext cx="4896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78" name="Ink 977">
                  <a:extLst>
                    <a:ext uri="{FF2B5EF4-FFF2-40B4-BE49-F238E27FC236}">
                      <a16:creationId xmlns:a16="http://schemas.microsoft.com/office/drawing/2014/main" id="{83A4AA73-EA5A-E063-5DF4-784065755610}"/>
                    </a:ext>
                  </a:extLst>
                </p14:cNvPr>
                <p14:cNvContentPartPr/>
                <p14:nvPr/>
              </p14:nvContentPartPr>
              <p14:xfrm>
                <a:off x="751542" y="2059222"/>
                <a:ext cx="9720" cy="6840"/>
              </p14:xfrm>
            </p:contentPart>
          </mc:Choice>
          <mc:Fallback>
            <p:pic>
              <p:nvPicPr>
                <p:cNvPr id="978" name="Ink 977">
                  <a:extLst>
                    <a:ext uri="{FF2B5EF4-FFF2-40B4-BE49-F238E27FC236}">
                      <a16:creationId xmlns:a16="http://schemas.microsoft.com/office/drawing/2014/main" id="{83A4AA73-EA5A-E063-5DF4-784065755610}"/>
                    </a:ext>
                  </a:extLst>
                </p:cNvPr>
                <p:cNvPicPr/>
                <p:nvPr/>
              </p:nvPicPr>
              <p:blipFill>
                <a:blip r:embed="rId141"/>
                <a:stretch>
                  <a:fillRect/>
                </a:stretch>
              </p:blipFill>
              <p:spPr>
                <a:xfrm>
                  <a:off x="742542" y="2050222"/>
                  <a:ext cx="273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79" name="Ink 978">
                  <a:extLst>
                    <a:ext uri="{FF2B5EF4-FFF2-40B4-BE49-F238E27FC236}">
                      <a16:creationId xmlns:a16="http://schemas.microsoft.com/office/drawing/2014/main" id="{BC0074FE-8D10-50CF-0CD3-A4587F19F14E}"/>
                    </a:ext>
                  </a:extLst>
                </p14:cNvPr>
                <p14:cNvContentPartPr/>
                <p14:nvPr/>
              </p14:nvContentPartPr>
              <p14:xfrm>
                <a:off x="841902" y="1996582"/>
                <a:ext cx="139320" cy="307800"/>
              </p14:xfrm>
            </p:contentPart>
          </mc:Choice>
          <mc:Fallback>
            <p:pic>
              <p:nvPicPr>
                <p:cNvPr id="979" name="Ink 978">
                  <a:extLst>
                    <a:ext uri="{FF2B5EF4-FFF2-40B4-BE49-F238E27FC236}">
                      <a16:creationId xmlns:a16="http://schemas.microsoft.com/office/drawing/2014/main" id="{BC0074FE-8D10-50CF-0CD3-A4587F19F14E}"/>
                    </a:ext>
                  </a:extLst>
                </p:cNvPr>
                <p:cNvPicPr/>
                <p:nvPr/>
              </p:nvPicPr>
              <p:blipFill>
                <a:blip r:embed="rId143"/>
                <a:stretch>
                  <a:fillRect/>
                </a:stretch>
              </p:blipFill>
              <p:spPr>
                <a:xfrm>
                  <a:off x="833262" y="1987582"/>
                  <a:ext cx="15696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80" name="Ink 979">
                  <a:extLst>
                    <a:ext uri="{FF2B5EF4-FFF2-40B4-BE49-F238E27FC236}">
                      <a16:creationId xmlns:a16="http://schemas.microsoft.com/office/drawing/2014/main" id="{0BDE48B4-EF97-28A9-3508-274890B26496}"/>
                    </a:ext>
                  </a:extLst>
                </p14:cNvPr>
                <p14:cNvContentPartPr/>
                <p14:nvPr/>
              </p14:nvContentPartPr>
              <p14:xfrm>
                <a:off x="1046022" y="2093062"/>
                <a:ext cx="91440" cy="134640"/>
              </p14:xfrm>
            </p:contentPart>
          </mc:Choice>
          <mc:Fallback>
            <p:pic>
              <p:nvPicPr>
                <p:cNvPr id="980" name="Ink 979">
                  <a:extLst>
                    <a:ext uri="{FF2B5EF4-FFF2-40B4-BE49-F238E27FC236}">
                      <a16:creationId xmlns:a16="http://schemas.microsoft.com/office/drawing/2014/main" id="{0BDE48B4-EF97-28A9-3508-274890B26496}"/>
                    </a:ext>
                  </a:extLst>
                </p:cNvPr>
                <p:cNvPicPr/>
                <p:nvPr/>
              </p:nvPicPr>
              <p:blipFill>
                <a:blip r:embed="rId145"/>
                <a:stretch>
                  <a:fillRect/>
                </a:stretch>
              </p:blipFill>
              <p:spPr>
                <a:xfrm>
                  <a:off x="1037382" y="2084062"/>
                  <a:ext cx="10908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81" name="Ink 980">
                  <a:extLst>
                    <a:ext uri="{FF2B5EF4-FFF2-40B4-BE49-F238E27FC236}">
                      <a16:creationId xmlns:a16="http://schemas.microsoft.com/office/drawing/2014/main" id="{73D7EA0B-261F-5408-E779-2922EB1C8D2A}"/>
                    </a:ext>
                  </a:extLst>
                </p14:cNvPr>
                <p14:cNvContentPartPr/>
                <p14:nvPr/>
              </p14:nvContentPartPr>
              <p14:xfrm>
                <a:off x="1312062" y="1773382"/>
                <a:ext cx="263880" cy="352080"/>
              </p14:xfrm>
            </p:contentPart>
          </mc:Choice>
          <mc:Fallback>
            <p:pic>
              <p:nvPicPr>
                <p:cNvPr id="981" name="Ink 980">
                  <a:extLst>
                    <a:ext uri="{FF2B5EF4-FFF2-40B4-BE49-F238E27FC236}">
                      <a16:creationId xmlns:a16="http://schemas.microsoft.com/office/drawing/2014/main" id="{73D7EA0B-261F-5408-E779-2922EB1C8D2A}"/>
                    </a:ext>
                  </a:extLst>
                </p:cNvPr>
                <p:cNvPicPr/>
                <p:nvPr/>
              </p:nvPicPr>
              <p:blipFill>
                <a:blip r:embed="rId147"/>
                <a:stretch>
                  <a:fillRect/>
                </a:stretch>
              </p:blipFill>
              <p:spPr>
                <a:xfrm>
                  <a:off x="1303422" y="1764382"/>
                  <a:ext cx="28152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82" name="Ink 981">
                  <a:extLst>
                    <a:ext uri="{FF2B5EF4-FFF2-40B4-BE49-F238E27FC236}">
                      <a16:creationId xmlns:a16="http://schemas.microsoft.com/office/drawing/2014/main" id="{F8B3B457-E29D-53B4-6530-3C92462013DA}"/>
                    </a:ext>
                  </a:extLst>
                </p14:cNvPr>
                <p14:cNvContentPartPr/>
                <p14:nvPr/>
              </p14:nvContentPartPr>
              <p14:xfrm>
                <a:off x="1577382" y="1890022"/>
                <a:ext cx="231120" cy="321120"/>
              </p14:xfrm>
            </p:contentPart>
          </mc:Choice>
          <mc:Fallback>
            <p:pic>
              <p:nvPicPr>
                <p:cNvPr id="982" name="Ink 981">
                  <a:extLst>
                    <a:ext uri="{FF2B5EF4-FFF2-40B4-BE49-F238E27FC236}">
                      <a16:creationId xmlns:a16="http://schemas.microsoft.com/office/drawing/2014/main" id="{F8B3B457-E29D-53B4-6530-3C92462013DA}"/>
                    </a:ext>
                  </a:extLst>
                </p:cNvPr>
                <p:cNvPicPr/>
                <p:nvPr/>
              </p:nvPicPr>
              <p:blipFill>
                <a:blip r:embed="rId149"/>
                <a:stretch>
                  <a:fillRect/>
                </a:stretch>
              </p:blipFill>
              <p:spPr>
                <a:xfrm>
                  <a:off x="1568742" y="1881382"/>
                  <a:ext cx="24876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83" name="Ink 982">
                  <a:extLst>
                    <a:ext uri="{FF2B5EF4-FFF2-40B4-BE49-F238E27FC236}">
                      <a16:creationId xmlns:a16="http://schemas.microsoft.com/office/drawing/2014/main" id="{D8F7CC14-E518-0950-B5D3-DE94BA1A0F47}"/>
                    </a:ext>
                  </a:extLst>
                </p14:cNvPr>
                <p14:cNvContentPartPr/>
                <p14:nvPr/>
              </p14:nvContentPartPr>
              <p14:xfrm>
                <a:off x="914262" y="2428222"/>
                <a:ext cx="359280" cy="429120"/>
              </p14:xfrm>
            </p:contentPart>
          </mc:Choice>
          <mc:Fallback>
            <p:pic>
              <p:nvPicPr>
                <p:cNvPr id="983" name="Ink 982">
                  <a:extLst>
                    <a:ext uri="{FF2B5EF4-FFF2-40B4-BE49-F238E27FC236}">
                      <a16:creationId xmlns:a16="http://schemas.microsoft.com/office/drawing/2014/main" id="{D8F7CC14-E518-0950-B5D3-DE94BA1A0F47}"/>
                    </a:ext>
                  </a:extLst>
                </p:cNvPr>
                <p:cNvPicPr/>
                <p:nvPr/>
              </p:nvPicPr>
              <p:blipFill>
                <a:blip r:embed="rId151"/>
                <a:stretch>
                  <a:fillRect/>
                </a:stretch>
              </p:blipFill>
              <p:spPr>
                <a:xfrm>
                  <a:off x="905262" y="2419222"/>
                  <a:ext cx="376920" cy="4467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84" name="Ink 983">
                  <a:extLst>
                    <a:ext uri="{FF2B5EF4-FFF2-40B4-BE49-F238E27FC236}">
                      <a16:creationId xmlns:a16="http://schemas.microsoft.com/office/drawing/2014/main" id="{B2661AFB-729A-40D6-6F13-5802738E5CC6}"/>
                    </a:ext>
                  </a:extLst>
                </p14:cNvPr>
                <p14:cNvContentPartPr/>
                <p14:nvPr/>
              </p14:nvContentPartPr>
              <p14:xfrm>
                <a:off x="1336542" y="2516782"/>
                <a:ext cx="68040" cy="192600"/>
              </p14:xfrm>
            </p:contentPart>
          </mc:Choice>
          <mc:Fallback>
            <p:pic>
              <p:nvPicPr>
                <p:cNvPr id="984" name="Ink 983">
                  <a:extLst>
                    <a:ext uri="{FF2B5EF4-FFF2-40B4-BE49-F238E27FC236}">
                      <a16:creationId xmlns:a16="http://schemas.microsoft.com/office/drawing/2014/main" id="{B2661AFB-729A-40D6-6F13-5802738E5CC6}"/>
                    </a:ext>
                  </a:extLst>
                </p:cNvPr>
                <p:cNvPicPr/>
                <p:nvPr/>
              </p:nvPicPr>
              <p:blipFill>
                <a:blip r:embed="rId153"/>
                <a:stretch>
                  <a:fillRect/>
                </a:stretch>
              </p:blipFill>
              <p:spPr>
                <a:xfrm>
                  <a:off x="1327902" y="2508142"/>
                  <a:ext cx="856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85" name="Ink 984">
                  <a:extLst>
                    <a:ext uri="{FF2B5EF4-FFF2-40B4-BE49-F238E27FC236}">
                      <a16:creationId xmlns:a16="http://schemas.microsoft.com/office/drawing/2014/main" id="{124E021F-DA85-A88C-744C-A91D104BEF07}"/>
                    </a:ext>
                  </a:extLst>
                </p14:cNvPr>
                <p14:cNvContentPartPr/>
                <p14:nvPr/>
              </p14:nvContentPartPr>
              <p14:xfrm>
                <a:off x="1437342" y="2426422"/>
                <a:ext cx="147600" cy="246960"/>
              </p14:xfrm>
            </p:contentPart>
          </mc:Choice>
          <mc:Fallback>
            <p:pic>
              <p:nvPicPr>
                <p:cNvPr id="985" name="Ink 984">
                  <a:extLst>
                    <a:ext uri="{FF2B5EF4-FFF2-40B4-BE49-F238E27FC236}">
                      <a16:creationId xmlns:a16="http://schemas.microsoft.com/office/drawing/2014/main" id="{124E021F-DA85-A88C-744C-A91D104BEF07}"/>
                    </a:ext>
                  </a:extLst>
                </p:cNvPr>
                <p:cNvPicPr/>
                <p:nvPr/>
              </p:nvPicPr>
              <p:blipFill>
                <a:blip r:embed="rId155"/>
                <a:stretch>
                  <a:fillRect/>
                </a:stretch>
              </p:blipFill>
              <p:spPr>
                <a:xfrm>
                  <a:off x="1428702" y="2417782"/>
                  <a:ext cx="16524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86" name="Ink 985">
                  <a:extLst>
                    <a:ext uri="{FF2B5EF4-FFF2-40B4-BE49-F238E27FC236}">
                      <a16:creationId xmlns:a16="http://schemas.microsoft.com/office/drawing/2014/main" id="{7B43F0AF-F90D-9464-22C7-A0749F5A451F}"/>
                    </a:ext>
                  </a:extLst>
                </p14:cNvPr>
                <p14:cNvContentPartPr/>
                <p14:nvPr/>
              </p14:nvContentPartPr>
              <p14:xfrm>
                <a:off x="1670622" y="2432182"/>
                <a:ext cx="197280" cy="145080"/>
              </p14:xfrm>
            </p:contentPart>
          </mc:Choice>
          <mc:Fallback>
            <p:pic>
              <p:nvPicPr>
                <p:cNvPr id="986" name="Ink 985">
                  <a:extLst>
                    <a:ext uri="{FF2B5EF4-FFF2-40B4-BE49-F238E27FC236}">
                      <a16:creationId xmlns:a16="http://schemas.microsoft.com/office/drawing/2014/main" id="{7B43F0AF-F90D-9464-22C7-A0749F5A451F}"/>
                    </a:ext>
                  </a:extLst>
                </p:cNvPr>
                <p:cNvPicPr/>
                <p:nvPr/>
              </p:nvPicPr>
              <p:blipFill>
                <a:blip r:embed="rId157"/>
                <a:stretch>
                  <a:fillRect/>
                </a:stretch>
              </p:blipFill>
              <p:spPr>
                <a:xfrm>
                  <a:off x="1661622" y="2423182"/>
                  <a:ext cx="21492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06" name="Ink 1005">
                  <a:extLst>
                    <a:ext uri="{FF2B5EF4-FFF2-40B4-BE49-F238E27FC236}">
                      <a16:creationId xmlns:a16="http://schemas.microsoft.com/office/drawing/2014/main" id="{6174F77D-2A10-20A1-300F-B0A69A85244A}"/>
                    </a:ext>
                  </a:extLst>
                </p14:cNvPr>
                <p14:cNvContentPartPr/>
                <p14:nvPr/>
              </p14:nvContentPartPr>
              <p14:xfrm>
                <a:off x="4820622" y="3419302"/>
                <a:ext cx="199080" cy="905400"/>
              </p14:xfrm>
            </p:contentPart>
          </mc:Choice>
          <mc:Fallback>
            <p:pic>
              <p:nvPicPr>
                <p:cNvPr id="1006" name="Ink 1005">
                  <a:extLst>
                    <a:ext uri="{FF2B5EF4-FFF2-40B4-BE49-F238E27FC236}">
                      <a16:creationId xmlns:a16="http://schemas.microsoft.com/office/drawing/2014/main" id="{6174F77D-2A10-20A1-300F-B0A69A85244A}"/>
                    </a:ext>
                  </a:extLst>
                </p:cNvPr>
                <p:cNvPicPr/>
                <p:nvPr/>
              </p:nvPicPr>
              <p:blipFill>
                <a:blip r:embed="rId159"/>
                <a:stretch>
                  <a:fillRect/>
                </a:stretch>
              </p:blipFill>
              <p:spPr>
                <a:xfrm>
                  <a:off x="4811982" y="3410302"/>
                  <a:ext cx="216720" cy="9230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07" name="Ink 1006">
                  <a:extLst>
                    <a:ext uri="{FF2B5EF4-FFF2-40B4-BE49-F238E27FC236}">
                      <a16:creationId xmlns:a16="http://schemas.microsoft.com/office/drawing/2014/main" id="{1A2600C8-D960-9A83-36E8-D2396D7C489D}"/>
                    </a:ext>
                  </a:extLst>
                </p14:cNvPr>
                <p14:cNvContentPartPr/>
                <p14:nvPr/>
              </p14:nvContentPartPr>
              <p14:xfrm>
                <a:off x="4835742" y="3949222"/>
                <a:ext cx="315720" cy="112680"/>
              </p14:xfrm>
            </p:contentPart>
          </mc:Choice>
          <mc:Fallback>
            <p:pic>
              <p:nvPicPr>
                <p:cNvPr id="1007" name="Ink 1006">
                  <a:extLst>
                    <a:ext uri="{FF2B5EF4-FFF2-40B4-BE49-F238E27FC236}">
                      <a16:creationId xmlns:a16="http://schemas.microsoft.com/office/drawing/2014/main" id="{1A2600C8-D960-9A83-36E8-D2396D7C489D}"/>
                    </a:ext>
                  </a:extLst>
                </p:cNvPr>
                <p:cNvPicPr/>
                <p:nvPr/>
              </p:nvPicPr>
              <p:blipFill>
                <a:blip r:embed="rId161"/>
                <a:stretch>
                  <a:fillRect/>
                </a:stretch>
              </p:blipFill>
              <p:spPr>
                <a:xfrm>
                  <a:off x="4826742" y="3940582"/>
                  <a:ext cx="33336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08" name="Ink 1007">
                  <a:extLst>
                    <a:ext uri="{FF2B5EF4-FFF2-40B4-BE49-F238E27FC236}">
                      <a16:creationId xmlns:a16="http://schemas.microsoft.com/office/drawing/2014/main" id="{2D4205E4-7434-22D9-6396-5BE07C965F89}"/>
                    </a:ext>
                  </a:extLst>
                </p14:cNvPr>
                <p14:cNvContentPartPr/>
                <p14:nvPr/>
              </p14:nvContentPartPr>
              <p14:xfrm>
                <a:off x="5019342" y="3938782"/>
                <a:ext cx="105120" cy="139320"/>
              </p14:xfrm>
            </p:contentPart>
          </mc:Choice>
          <mc:Fallback>
            <p:pic>
              <p:nvPicPr>
                <p:cNvPr id="1008" name="Ink 1007">
                  <a:extLst>
                    <a:ext uri="{FF2B5EF4-FFF2-40B4-BE49-F238E27FC236}">
                      <a16:creationId xmlns:a16="http://schemas.microsoft.com/office/drawing/2014/main" id="{2D4205E4-7434-22D9-6396-5BE07C965F89}"/>
                    </a:ext>
                  </a:extLst>
                </p:cNvPr>
                <p:cNvPicPr/>
                <p:nvPr/>
              </p:nvPicPr>
              <p:blipFill>
                <a:blip r:embed="rId163"/>
                <a:stretch>
                  <a:fillRect/>
                </a:stretch>
              </p:blipFill>
              <p:spPr>
                <a:xfrm>
                  <a:off x="5010342" y="3930142"/>
                  <a:ext cx="12276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09" name="Ink 1008">
                  <a:extLst>
                    <a:ext uri="{FF2B5EF4-FFF2-40B4-BE49-F238E27FC236}">
                      <a16:creationId xmlns:a16="http://schemas.microsoft.com/office/drawing/2014/main" id="{02C14C9D-935C-50C9-AD23-64DE6C50C5B1}"/>
                    </a:ext>
                  </a:extLst>
                </p14:cNvPr>
                <p14:cNvContentPartPr/>
                <p14:nvPr/>
              </p14:nvContentPartPr>
              <p14:xfrm>
                <a:off x="5112582" y="3778942"/>
                <a:ext cx="163800" cy="181800"/>
              </p14:xfrm>
            </p:contentPart>
          </mc:Choice>
          <mc:Fallback>
            <p:pic>
              <p:nvPicPr>
                <p:cNvPr id="1009" name="Ink 1008">
                  <a:extLst>
                    <a:ext uri="{FF2B5EF4-FFF2-40B4-BE49-F238E27FC236}">
                      <a16:creationId xmlns:a16="http://schemas.microsoft.com/office/drawing/2014/main" id="{02C14C9D-935C-50C9-AD23-64DE6C50C5B1}"/>
                    </a:ext>
                  </a:extLst>
                </p:cNvPr>
                <p:cNvPicPr/>
                <p:nvPr/>
              </p:nvPicPr>
              <p:blipFill>
                <a:blip r:embed="rId165"/>
                <a:stretch>
                  <a:fillRect/>
                </a:stretch>
              </p:blipFill>
              <p:spPr>
                <a:xfrm>
                  <a:off x="5103582" y="3770302"/>
                  <a:ext cx="18144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11" name="Ink 1010">
                  <a:extLst>
                    <a:ext uri="{FF2B5EF4-FFF2-40B4-BE49-F238E27FC236}">
                      <a16:creationId xmlns:a16="http://schemas.microsoft.com/office/drawing/2014/main" id="{B907BB22-8FF9-94C6-B909-7EB64D2A14F8}"/>
                    </a:ext>
                  </a:extLst>
                </p14:cNvPr>
                <p14:cNvContentPartPr/>
                <p14:nvPr/>
              </p14:nvContentPartPr>
              <p14:xfrm>
                <a:off x="888702" y="1088302"/>
                <a:ext cx="28440" cy="712800"/>
              </p14:xfrm>
            </p:contentPart>
          </mc:Choice>
          <mc:Fallback>
            <p:pic>
              <p:nvPicPr>
                <p:cNvPr id="1011" name="Ink 1010">
                  <a:extLst>
                    <a:ext uri="{FF2B5EF4-FFF2-40B4-BE49-F238E27FC236}">
                      <a16:creationId xmlns:a16="http://schemas.microsoft.com/office/drawing/2014/main" id="{B907BB22-8FF9-94C6-B909-7EB64D2A14F8}"/>
                    </a:ext>
                  </a:extLst>
                </p:cNvPr>
                <p:cNvPicPr/>
                <p:nvPr/>
              </p:nvPicPr>
              <p:blipFill>
                <a:blip r:embed="rId167"/>
                <a:stretch>
                  <a:fillRect/>
                </a:stretch>
              </p:blipFill>
              <p:spPr>
                <a:xfrm>
                  <a:off x="879702" y="1079662"/>
                  <a:ext cx="46080" cy="7304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12" name="Ink 1011">
                  <a:extLst>
                    <a:ext uri="{FF2B5EF4-FFF2-40B4-BE49-F238E27FC236}">
                      <a16:creationId xmlns:a16="http://schemas.microsoft.com/office/drawing/2014/main" id="{8D0A3AA2-A6FB-F30F-80C4-CFD1173094D1}"/>
                    </a:ext>
                  </a:extLst>
                </p14:cNvPr>
                <p14:cNvContentPartPr/>
                <p14:nvPr/>
              </p14:nvContentPartPr>
              <p14:xfrm>
                <a:off x="951342" y="1649542"/>
                <a:ext cx="1409760" cy="110520"/>
              </p14:xfrm>
            </p:contentPart>
          </mc:Choice>
          <mc:Fallback>
            <p:pic>
              <p:nvPicPr>
                <p:cNvPr id="1012" name="Ink 1011">
                  <a:extLst>
                    <a:ext uri="{FF2B5EF4-FFF2-40B4-BE49-F238E27FC236}">
                      <a16:creationId xmlns:a16="http://schemas.microsoft.com/office/drawing/2014/main" id="{8D0A3AA2-A6FB-F30F-80C4-CFD1173094D1}"/>
                    </a:ext>
                  </a:extLst>
                </p:cNvPr>
                <p:cNvPicPr/>
                <p:nvPr/>
              </p:nvPicPr>
              <p:blipFill>
                <a:blip r:embed="rId169"/>
                <a:stretch>
                  <a:fillRect/>
                </a:stretch>
              </p:blipFill>
              <p:spPr>
                <a:xfrm>
                  <a:off x="942342" y="1640542"/>
                  <a:ext cx="142740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13" name="Ink 1012">
                  <a:extLst>
                    <a:ext uri="{FF2B5EF4-FFF2-40B4-BE49-F238E27FC236}">
                      <a16:creationId xmlns:a16="http://schemas.microsoft.com/office/drawing/2014/main" id="{428E1576-9A1F-CB1A-D149-9ABF98A5E4FD}"/>
                    </a:ext>
                  </a:extLst>
                </p14:cNvPr>
                <p14:cNvContentPartPr/>
                <p14:nvPr/>
              </p14:nvContentPartPr>
              <p14:xfrm>
                <a:off x="885462" y="955822"/>
                <a:ext cx="1588680" cy="161280"/>
              </p14:xfrm>
            </p:contentPart>
          </mc:Choice>
          <mc:Fallback>
            <p:pic>
              <p:nvPicPr>
                <p:cNvPr id="1013" name="Ink 1012">
                  <a:extLst>
                    <a:ext uri="{FF2B5EF4-FFF2-40B4-BE49-F238E27FC236}">
                      <a16:creationId xmlns:a16="http://schemas.microsoft.com/office/drawing/2014/main" id="{428E1576-9A1F-CB1A-D149-9ABF98A5E4FD}"/>
                    </a:ext>
                  </a:extLst>
                </p:cNvPr>
                <p:cNvPicPr/>
                <p:nvPr/>
              </p:nvPicPr>
              <p:blipFill>
                <a:blip r:embed="rId171"/>
                <a:stretch>
                  <a:fillRect/>
                </a:stretch>
              </p:blipFill>
              <p:spPr>
                <a:xfrm>
                  <a:off x="876462" y="946822"/>
                  <a:ext cx="1606320" cy="178920"/>
                </a:xfrm>
                <a:prstGeom prst="rect">
                  <a:avLst/>
                </a:prstGeom>
              </p:spPr>
            </p:pic>
          </mc:Fallback>
        </mc:AlternateContent>
      </p:grpSp>
      <p:grpSp>
        <p:nvGrpSpPr>
          <p:cNvPr id="1017" name="Group 1016">
            <a:extLst>
              <a:ext uri="{FF2B5EF4-FFF2-40B4-BE49-F238E27FC236}">
                <a16:creationId xmlns:a16="http://schemas.microsoft.com/office/drawing/2014/main" id="{90A41EF2-C64D-FC3E-8555-8C1BCCCB1E90}"/>
              </a:ext>
            </a:extLst>
          </p:cNvPr>
          <p:cNvGrpSpPr/>
          <p:nvPr/>
        </p:nvGrpSpPr>
        <p:grpSpPr>
          <a:xfrm>
            <a:off x="8629062" y="263542"/>
            <a:ext cx="3396960" cy="5465160"/>
            <a:chOff x="8629062" y="263542"/>
            <a:chExt cx="3396960" cy="5465160"/>
          </a:xfrm>
        </p:grpSpPr>
        <mc:AlternateContent xmlns:mc="http://schemas.openxmlformats.org/markup-compatibility/2006">
          <mc:Choice xmlns:p14="http://schemas.microsoft.com/office/powerpoint/2010/main" Requires="p14">
            <p:contentPart p14:bwMode="auto" r:id="rId172">
              <p14:nvContentPartPr>
                <p14:cNvPr id="3" name="Ink 2">
                  <a:extLst>
                    <a:ext uri="{FF2B5EF4-FFF2-40B4-BE49-F238E27FC236}">
                      <a16:creationId xmlns:a16="http://schemas.microsoft.com/office/drawing/2014/main" id="{7C95EE21-AB6C-556A-91FC-8F051078D2EB}"/>
                    </a:ext>
                  </a:extLst>
                </p14:cNvPr>
                <p14:cNvContentPartPr/>
                <p14:nvPr/>
              </p14:nvContentPartPr>
              <p14:xfrm>
                <a:off x="9219462" y="1040422"/>
                <a:ext cx="965520" cy="684000"/>
              </p14:xfrm>
            </p:contentPart>
          </mc:Choice>
          <mc:Fallback>
            <p:pic>
              <p:nvPicPr>
                <p:cNvPr id="3" name="Ink 2">
                  <a:extLst>
                    <a:ext uri="{FF2B5EF4-FFF2-40B4-BE49-F238E27FC236}">
                      <a16:creationId xmlns:a16="http://schemas.microsoft.com/office/drawing/2014/main" id="{7C95EE21-AB6C-556A-91FC-8F051078D2EB}"/>
                    </a:ext>
                  </a:extLst>
                </p:cNvPr>
                <p:cNvPicPr/>
                <p:nvPr/>
              </p:nvPicPr>
              <p:blipFill>
                <a:blip r:embed="rId173"/>
                <a:stretch>
                  <a:fillRect/>
                </a:stretch>
              </p:blipFill>
              <p:spPr>
                <a:xfrm>
                  <a:off x="9210822" y="1031422"/>
                  <a:ext cx="983160" cy="7016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5" name="Ink 4">
                  <a:extLst>
                    <a:ext uri="{FF2B5EF4-FFF2-40B4-BE49-F238E27FC236}">
                      <a16:creationId xmlns:a16="http://schemas.microsoft.com/office/drawing/2014/main" id="{116D1F8B-DEF6-C5CA-CBB1-140DAB3EEE22}"/>
                    </a:ext>
                  </a:extLst>
                </p14:cNvPr>
                <p14:cNvContentPartPr/>
                <p14:nvPr/>
              </p14:nvContentPartPr>
              <p14:xfrm>
                <a:off x="9241062" y="1067062"/>
                <a:ext cx="1791720" cy="663840"/>
              </p14:xfrm>
            </p:contentPart>
          </mc:Choice>
          <mc:Fallback>
            <p:pic>
              <p:nvPicPr>
                <p:cNvPr id="5" name="Ink 4">
                  <a:extLst>
                    <a:ext uri="{FF2B5EF4-FFF2-40B4-BE49-F238E27FC236}">
                      <a16:creationId xmlns:a16="http://schemas.microsoft.com/office/drawing/2014/main" id="{116D1F8B-DEF6-C5CA-CBB1-140DAB3EEE22}"/>
                    </a:ext>
                  </a:extLst>
                </p:cNvPr>
                <p:cNvPicPr/>
                <p:nvPr/>
              </p:nvPicPr>
              <p:blipFill>
                <a:blip r:embed="rId175"/>
                <a:stretch>
                  <a:fillRect/>
                </a:stretch>
              </p:blipFill>
              <p:spPr>
                <a:xfrm>
                  <a:off x="9232062" y="1058062"/>
                  <a:ext cx="1809360" cy="6814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7" name="Ink 6">
                  <a:extLst>
                    <a:ext uri="{FF2B5EF4-FFF2-40B4-BE49-F238E27FC236}">
                      <a16:creationId xmlns:a16="http://schemas.microsoft.com/office/drawing/2014/main" id="{8438284C-45D1-DB4D-6C60-0C1701DFC989}"/>
                    </a:ext>
                  </a:extLst>
                </p14:cNvPr>
                <p14:cNvContentPartPr/>
                <p14:nvPr/>
              </p14:nvContentPartPr>
              <p14:xfrm>
                <a:off x="9819222" y="1230862"/>
                <a:ext cx="92520" cy="279000"/>
              </p14:xfrm>
            </p:contentPart>
          </mc:Choice>
          <mc:Fallback>
            <p:pic>
              <p:nvPicPr>
                <p:cNvPr id="7" name="Ink 6">
                  <a:extLst>
                    <a:ext uri="{FF2B5EF4-FFF2-40B4-BE49-F238E27FC236}">
                      <a16:creationId xmlns:a16="http://schemas.microsoft.com/office/drawing/2014/main" id="{8438284C-45D1-DB4D-6C60-0C1701DFC989}"/>
                    </a:ext>
                  </a:extLst>
                </p:cNvPr>
                <p:cNvPicPr/>
                <p:nvPr/>
              </p:nvPicPr>
              <p:blipFill>
                <a:blip r:embed="rId177"/>
                <a:stretch>
                  <a:fillRect/>
                </a:stretch>
              </p:blipFill>
              <p:spPr>
                <a:xfrm>
                  <a:off x="9810222" y="1222222"/>
                  <a:ext cx="11016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8" name="Ink 7">
                  <a:extLst>
                    <a:ext uri="{FF2B5EF4-FFF2-40B4-BE49-F238E27FC236}">
                      <a16:creationId xmlns:a16="http://schemas.microsoft.com/office/drawing/2014/main" id="{4EB2B302-32A0-51C7-ECAC-1EC1580B9391}"/>
                    </a:ext>
                  </a:extLst>
                </p14:cNvPr>
                <p14:cNvContentPartPr/>
                <p14:nvPr/>
              </p14:nvContentPartPr>
              <p14:xfrm>
                <a:off x="10002462" y="1253542"/>
                <a:ext cx="257400" cy="251640"/>
              </p14:xfrm>
            </p:contentPart>
          </mc:Choice>
          <mc:Fallback>
            <p:pic>
              <p:nvPicPr>
                <p:cNvPr id="8" name="Ink 7">
                  <a:extLst>
                    <a:ext uri="{FF2B5EF4-FFF2-40B4-BE49-F238E27FC236}">
                      <a16:creationId xmlns:a16="http://schemas.microsoft.com/office/drawing/2014/main" id="{4EB2B302-32A0-51C7-ECAC-1EC1580B9391}"/>
                    </a:ext>
                  </a:extLst>
                </p:cNvPr>
                <p:cNvPicPr/>
                <p:nvPr/>
              </p:nvPicPr>
              <p:blipFill>
                <a:blip r:embed="rId179"/>
                <a:stretch>
                  <a:fillRect/>
                </a:stretch>
              </p:blipFill>
              <p:spPr>
                <a:xfrm>
                  <a:off x="9993822" y="1244902"/>
                  <a:ext cx="27504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 name="Ink 9">
                  <a:extLst>
                    <a:ext uri="{FF2B5EF4-FFF2-40B4-BE49-F238E27FC236}">
                      <a16:creationId xmlns:a16="http://schemas.microsoft.com/office/drawing/2014/main" id="{71D0BCF3-0F65-578C-EE74-80BB17F8C64B}"/>
                    </a:ext>
                  </a:extLst>
                </p14:cNvPr>
                <p14:cNvContentPartPr/>
                <p14:nvPr/>
              </p14:nvContentPartPr>
              <p14:xfrm>
                <a:off x="8629062" y="2538022"/>
                <a:ext cx="3252600" cy="1010160"/>
              </p14:xfrm>
            </p:contentPart>
          </mc:Choice>
          <mc:Fallback>
            <p:pic>
              <p:nvPicPr>
                <p:cNvPr id="10" name="Ink 9">
                  <a:extLst>
                    <a:ext uri="{FF2B5EF4-FFF2-40B4-BE49-F238E27FC236}">
                      <a16:creationId xmlns:a16="http://schemas.microsoft.com/office/drawing/2014/main" id="{71D0BCF3-0F65-578C-EE74-80BB17F8C64B}"/>
                    </a:ext>
                  </a:extLst>
                </p:cNvPr>
                <p:cNvPicPr/>
                <p:nvPr/>
              </p:nvPicPr>
              <p:blipFill>
                <a:blip r:embed="rId181"/>
                <a:stretch>
                  <a:fillRect/>
                </a:stretch>
              </p:blipFill>
              <p:spPr>
                <a:xfrm>
                  <a:off x="8620422" y="2529382"/>
                  <a:ext cx="3270240" cy="10278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 name="Ink 10">
                  <a:extLst>
                    <a:ext uri="{FF2B5EF4-FFF2-40B4-BE49-F238E27FC236}">
                      <a16:creationId xmlns:a16="http://schemas.microsoft.com/office/drawing/2014/main" id="{1715E39A-EE76-00A0-4770-A509B5D6C452}"/>
                    </a:ext>
                  </a:extLst>
                </p14:cNvPr>
                <p14:cNvContentPartPr/>
                <p14:nvPr/>
              </p14:nvContentPartPr>
              <p14:xfrm>
                <a:off x="9001662" y="2428942"/>
                <a:ext cx="2921760" cy="777960"/>
              </p14:xfrm>
            </p:contentPart>
          </mc:Choice>
          <mc:Fallback>
            <p:pic>
              <p:nvPicPr>
                <p:cNvPr id="11" name="Ink 10">
                  <a:extLst>
                    <a:ext uri="{FF2B5EF4-FFF2-40B4-BE49-F238E27FC236}">
                      <a16:creationId xmlns:a16="http://schemas.microsoft.com/office/drawing/2014/main" id="{1715E39A-EE76-00A0-4770-A509B5D6C452}"/>
                    </a:ext>
                  </a:extLst>
                </p:cNvPr>
                <p:cNvPicPr/>
                <p:nvPr/>
              </p:nvPicPr>
              <p:blipFill>
                <a:blip r:embed="rId183"/>
                <a:stretch>
                  <a:fillRect/>
                </a:stretch>
              </p:blipFill>
              <p:spPr>
                <a:xfrm>
                  <a:off x="8992662" y="2419942"/>
                  <a:ext cx="2939400" cy="7956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 name="Ink 11">
                  <a:extLst>
                    <a:ext uri="{FF2B5EF4-FFF2-40B4-BE49-F238E27FC236}">
                      <a16:creationId xmlns:a16="http://schemas.microsoft.com/office/drawing/2014/main" id="{D9DBD3B7-ACCB-C19A-7F32-866AABC92632}"/>
                    </a:ext>
                  </a:extLst>
                </p14:cNvPr>
                <p14:cNvContentPartPr/>
                <p14:nvPr/>
              </p14:nvContentPartPr>
              <p14:xfrm>
                <a:off x="11219262" y="2568622"/>
                <a:ext cx="182880" cy="222480"/>
              </p14:xfrm>
            </p:contentPart>
          </mc:Choice>
          <mc:Fallback>
            <p:pic>
              <p:nvPicPr>
                <p:cNvPr id="12" name="Ink 11">
                  <a:extLst>
                    <a:ext uri="{FF2B5EF4-FFF2-40B4-BE49-F238E27FC236}">
                      <a16:creationId xmlns:a16="http://schemas.microsoft.com/office/drawing/2014/main" id="{D9DBD3B7-ACCB-C19A-7F32-866AABC92632}"/>
                    </a:ext>
                  </a:extLst>
                </p:cNvPr>
                <p:cNvPicPr/>
                <p:nvPr/>
              </p:nvPicPr>
              <p:blipFill>
                <a:blip r:embed="rId185"/>
                <a:stretch>
                  <a:fillRect/>
                </a:stretch>
              </p:blipFill>
              <p:spPr>
                <a:xfrm>
                  <a:off x="11210622" y="2559982"/>
                  <a:ext cx="20052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3" name="Ink 12">
                  <a:extLst>
                    <a:ext uri="{FF2B5EF4-FFF2-40B4-BE49-F238E27FC236}">
                      <a16:creationId xmlns:a16="http://schemas.microsoft.com/office/drawing/2014/main" id="{56D231EB-EE72-4259-48E7-ED574AF8B243}"/>
                    </a:ext>
                  </a:extLst>
                </p14:cNvPr>
                <p14:cNvContentPartPr/>
                <p14:nvPr/>
              </p14:nvContentPartPr>
              <p14:xfrm>
                <a:off x="11264622" y="2689942"/>
                <a:ext cx="137520" cy="10440"/>
              </p14:xfrm>
            </p:contentPart>
          </mc:Choice>
          <mc:Fallback>
            <p:pic>
              <p:nvPicPr>
                <p:cNvPr id="13" name="Ink 12">
                  <a:extLst>
                    <a:ext uri="{FF2B5EF4-FFF2-40B4-BE49-F238E27FC236}">
                      <a16:creationId xmlns:a16="http://schemas.microsoft.com/office/drawing/2014/main" id="{56D231EB-EE72-4259-48E7-ED574AF8B243}"/>
                    </a:ext>
                  </a:extLst>
                </p:cNvPr>
                <p:cNvPicPr/>
                <p:nvPr/>
              </p:nvPicPr>
              <p:blipFill>
                <a:blip r:embed="rId187"/>
                <a:stretch>
                  <a:fillRect/>
                </a:stretch>
              </p:blipFill>
              <p:spPr>
                <a:xfrm>
                  <a:off x="11255622" y="2681302"/>
                  <a:ext cx="15516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4" name="Ink 13">
                  <a:extLst>
                    <a:ext uri="{FF2B5EF4-FFF2-40B4-BE49-F238E27FC236}">
                      <a16:creationId xmlns:a16="http://schemas.microsoft.com/office/drawing/2014/main" id="{978F46A3-8A30-3AA3-E2F2-67FF3D1BB1E5}"/>
                    </a:ext>
                  </a:extLst>
                </p14:cNvPr>
                <p14:cNvContentPartPr/>
                <p14:nvPr/>
              </p14:nvContentPartPr>
              <p14:xfrm>
                <a:off x="11506542" y="2638462"/>
                <a:ext cx="144360" cy="236880"/>
              </p14:xfrm>
            </p:contentPart>
          </mc:Choice>
          <mc:Fallback>
            <p:pic>
              <p:nvPicPr>
                <p:cNvPr id="14" name="Ink 13">
                  <a:extLst>
                    <a:ext uri="{FF2B5EF4-FFF2-40B4-BE49-F238E27FC236}">
                      <a16:creationId xmlns:a16="http://schemas.microsoft.com/office/drawing/2014/main" id="{978F46A3-8A30-3AA3-E2F2-67FF3D1BB1E5}"/>
                    </a:ext>
                  </a:extLst>
                </p:cNvPr>
                <p:cNvPicPr/>
                <p:nvPr/>
              </p:nvPicPr>
              <p:blipFill>
                <a:blip r:embed="rId189"/>
                <a:stretch>
                  <a:fillRect/>
                </a:stretch>
              </p:blipFill>
              <p:spPr>
                <a:xfrm>
                  <a:off x="11497542" y="2629462"/>
                  <a:ext cx="16200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24" name="Ink 23">
                  <a:extLst>
                    <a:ext uri="{FF2B5EF4-FFF2-40B4-BE49-F238E27FC236}">
                      <a16:creationId xmlns:a16="http://schemas.microsoft.com/office/drawing/2014/main" id="{912B63BD-EC8A-4356-B4ED-5FBF186FFD32}"/>
                    </a:ext>
                  </a:extLst>
                </p14:cNvPr>
                <p14:cNvContentPartPr/>
                <p14:nvPr/>
              </p14:nvContentPartPr>
              <p14:xfrm>
                <a:off x="10167702" y="1710022"/>
                <a:ext cx="105840" cy="167400"/>
              </p14:xfrm>
            </p:contentPart>
          </mc:Choice>
          <mc:Fallback>
            <p:pic>
              <p:nvPicPr>
                <p:cNvPr id="24" name="Ink 23">
                  <a:extLst>
                    <a:ext uri="{FF2B5EF4-FFF2-40B4-BE49-F238E27FC236}">
                      <a16:creationId xmlns:a16="http://schemas.microsoft.com/office/drawing/2014/main" id="{912B63BD-EC8A-4356-B4ED-5FBF186FFD32}"/>
                    </a:ext>
                  </a:extLst>
                </p:cNvPr>
                <p:cNvPicPr/>
                <p:nvPr/>
              </p:nvPicPr>
              <p:blipFill>
                <a:blip r:embed="rId191"/>
                <a:stretch>
                  <a:fillRect/>
                </a:stretch>
              </p:blipFill>
              <p:spPr>
                <a:xfrm>
                  <a:off x="10159062" y="1701382"/>
                  <a:ext cx="12348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25" name="Ink 24">
                  <a:extLst>
                    <a:ext uri="{FF2B5EF4-FFF2-40B4-BE49-F238E27FC236}">
                      <a16:creationId xmlns:a16="http://schemas.microsoft.com/office/drawing/2014/main" id="{2B0933C7-5B0B-DF9C-7A1D-B9E58538127B}"/>
                    </a:ext>
                  </a:extLst>
                </p14:cNvPr>
                <p14:cNvContentPartPr/>
                <p14:nvPr/>
              </p14:nvContentPartPr>
              <p14:xfrm>
                <a:off x="10199382" y="1729462"/>
                <a:ext cx="103680" cy="149400"/>
              </p14:xfrm>
            </p:contentPart>
          </mc:Choice>
          <mc:Fallback>
            <p:pic>
              <p:nvPicPr>
                <p:cNvPr id="25" name="Ink 24">
                  <a:extLst>
                    <a:ext uri="{FF2B5EF4-FFF2-40B4-BE49-F238E27FC236}">
                      <a16:creationId xmlns:a16="http://schemas.microsoft.com/office/drawing/2014/main" id="{2B0933C7-5B0B-DF9C-7A1D-B9E58538127B}"/>
                    </a:ext>
                  </a:extLst>
                </p:cNvPr>
                <p:cNvPicPr/>
                <p:nvPr/>
              </p:nvPicPr>
              <p:blipFill>
                <a:blip r:embed="rId193"/>
                <a:stretch>
                  <a:fillRect/>
                </a:stretch>
              </p:blipFill>
              <p:spPr>
                <a:xfrm>
                  <a:off x="10190382" y="1720822"/>
                  <a:ext cx="12132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26" name="Ink 25">
                  <a:extLst>
                    <a:ext uri="{FF2B5EF4-FFF2-40B4-BE49-F238E27FC236}">
                      <a16:creationId xmlns:a16="http://schemas.microsoft.com/office/drawing/2014/main" id="{566BDA04-9060-3AA8-7583-7613721D107C}"/>
                    </a:ext>
                  </a:extLst>
                </p14:cNvPr>
                <p14:cNvContentPartPr/>
                <p14:nvPr/>
              </p14:nvContentPartPr>
              <p14:xfrm>
                <a:off x="10187142" y="1767262"/>
                <a:ext cx="79920" cy="484560"/>
              </p14:xfrm>
            </p:contentPart>
          </mc:Choice>
          <mc:Fallback>
            <p:pic>
              <p:nvPicPr>
                <p:cNvPr id="26" name="Ink 25">
                  <a:extLst>
                    <a:ext uri="{FF2B5EF4-FFF2-40B4-BE49-F238E27FC236}">
                      <a16:creationId xmlns:a16="http://schemas.microsoft.com/office/drawing/2014/main" id="{566BDA04-9060-3AA8-7583-7613721D107C}"/>
                    </a:ext>
                  </a:extLst>
                </p:cNvPr>
                <p:cNvPicPr/>
                <p:nvPr/>
              </p:nvPicPr>
              <p:blipFill>
                <a:blip r:embed="rId195"/>
                <a:stretch>
                  <a:fillRect/>
                </a:stretch>
              </p:blipFill>
              <p:spPr>
                <a:xfrm>
                  <a:off x="10178502" y="1758622"/>
                  <a:ext cx="97560" cy="5022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27" name="Ink 26">
                  <a:extLst>
                    <a:ext uri="{FF2B5EF4-FFF2-40B4-BE49-F238E27FC236}">
                      <a16:creationId xmlns:a16="http://schemas.microsoft.com/office/drawing/2014/main" id="{C0F239C2-45FB-E0B0-33B9-D56AFC707DF1}"/>
                    </a:ext>
                  </a:extLst>
                </p14:cNvPr>
                <p14:cNvContentPartPr/>
                <p14:nvPr/>
              </p14:nvContentPartPr>
              <p14:xfrm>
                <a:off x="10162302" y="2325622"/>
                <a:ext cx="100080" cy="107640"/>
              </p14:xfrm>
            </p:contentPart>
          </mc:Choice>
          <mc:Fallback>
            <p:pic>
              <p:nvPicPr>
                <p:cNvPr id="27" name="Ink 26">
                  <a:extLst>
                    <a:ext uri="{FF2B5EF4-FFF2-40B4-BE49-F238E27FC236}">
                      <a16:creationId xmlns:a16="http://schemas.microsoft.com/office/drawing/2014/main" id="{C0F239C2-45FB-E0B0-33B9-D56AFC707DF1}"/>
                    </a:ext>
                  </a:extLst>
                </p:cNvPr>
                <p:cNvPicPr/>
                <p:nvPr/>
              </p:nvPicPr>
              <p:blipFill>
                <a:blip r:embed="rId197"/>
                <a:stretch>
                  <a:fillRect/>
                </a:stretch>
              </p:blipFill>
              <p:spPr>
                <a:xfrm>
                  <a:off x="10153662" y="2316982"/>
                  <a:ext cx="11772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28" name="Ink 27">
                  <a:extLst>
                    <a:ext uri="{FF2B5EF4-FFF2-40B4-BE49-F238E27FC236}">
                      <a16:creationId xmlns:a16="http://schemas.microsoft.com/office/drawing/2014/main" id="{822FC495-B4FF-2C8F-E3C8-4F4E8351697E}"/>
                    </a:ext>
                  </a:extLst>
                </p14:cNvPr>
                <p14:cNvContentPartPr/>
                <p14:nvPr/>
              </p14:nvContentPartPr>
              <p14:xfrm>
                <a:off x="10276782" y="2351902"/>
                <a:ext cx="66600" cy="62640"/>
              </p14:xfrm>
            </p:contentPart>
          </mc:Choice>
          <mc:Fallback>
            <p:pic>
              <p:nvPicPr>
                <p:cNvPr id="28" name="Ink 27">
                  <a:extLst>
                    <a:ext uri="{FF2B5EF4-FFF2-40B4-BE49-F238E27FC236}">
                      <a16:creationId xmlns:a16="http://schemas.microsoft.com/office/drawing/2014/main" id="{822FC495-B4FF-2C8F-E3C8-4F4E8351697E}"/>
                    </a:ext>
                  </a:extLst>
                </p:cNvPr>
                <p:cNvPicPr/>
                <p:nvPr/>
              </p:nvPicPr>
              <p:blipFill>
                <a:blip r:embed="rId199"/>
                <a:stretch>
                  <a:fillRect/>
                </a:stretch>
              </p:blipFill>
              <p:spPr>
                <a:xfrm>
                  <a:off x="10268142" y="2342902"/>
                  <a:ext cx="8424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41" name="Ink 40">
                  <a:extLst>
                    <a:ext uri="{FF2B5EF4-FFF2-40B4-BE49-F238E27FC236}">
                      <a16:creationId xmlns:a16="http://schemas.microsoft.com/office/drawing/2014/main" id="{83FFAD13-4FC2-AB70-F473-337ED8F9C987}"/>
                    </a:ext>
                  </a:extLst>
                </p14:cNvPr>
                <p14:cNvContentPartPr/>
                <p14:nvPr/>
              </p14:nvContentPartPr>
              <p14:xfrm>
                <a:off x="8780982" y="2840062"/>
                <a:ext cx="69840" cy="187560"/>
              </p14:xfrm>
            </p:contentPart>
          </mc:Choice>
          <mc:Fallback>
            <p:pic>
              <p:nvPicPr>
                <p:cNvPr id="41" name="Ink 40">
                  <a:extLst>
                    <a:ext uri="{FF2B5EF4-FFF2-40B4-BE49-F238E27FC236}">
                      <a16:creationId xmlns:a16="http://schemas.microsoft.com/office/drawing/2014/main" id="{83FFAD13-4FC2-AB70-F473-337ED8F9C987}"/>
                    </a:ext>
                  </a:extLst>
                </p:cNvPr>
                <p:cNvPicPr/>
                <p:nvPr/>
              </p:nvPicPr>
              <p:blipFill>
                <a:blip r:embed="rId201"/>
                <a:stretch>
                  <a:fillRect/>
                </a:stretch>
              </p:blipFill>
              <p:spPr>
                <a:xfrm>
                  <a:off x="8772342" y="2831062"/>
                  <a:ext cx="8748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42" name="Ink 41">
                  <a:extLst>
                    <a:ext uri="{FF2B5EF4-FFF2-40B4-BE49-F238E27FC236}">
                      <a16:creationId xmlns:a16="http://schemas.microsoft.com/office/drawing/2014/main" id="{6145A2D4-6CC3-C1DA-3813-D08CC0BA2BA5}"/>
                    </a:ext>
                  </a:extLst>
                </p14:cNvPr>
                <p14:cNvContentPartPr/>
                <p14:nvPr/>
              </p14:nvContentPartPr>
              <p14:xfrm>
                <a:off x="8872062" y="2868142"/>
                <a:ext cx="97920" cy="167400"/>
              </p14:xfrm>
            </p:contentPart>
          </mc:Choice>
          <mc:Fallback>
            <p:pic>
              <p:nvPicPr>
                <p:cNvPr id="42" name="Ink 41">
                  <a:extLst>
                    <a:ext uri="{FF2B5EF4-FFF2-40B4-BE49-F238E27FC236}">
                      <a16:creationId xmlns:a16="http://schemas.microsoft.com/office/drawing/2014/main" id="{6145A2D4-6CC3-C1DA-3813-D08CC0BA2BA5}"/>
                    </a:ext>
                  </a:extLst>
                </p:cNvPr>
                <p:cNvPicPr/>
                <p:nvPr/>
              </p:nvPicPr>
              <p:blipFill>
                <a:blip r:embed="rId203"/>
                <a:stretch>
                  <a:fillRect/>
                </a:stretch>
              </p:blipFill>
              <p:spPr>
                <a:xfrm>
                  <a:off x="8863062" y="2859142"/>
                  <a:ext cx="11556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43" name="Ink 42">
                  <a:extLst>
                    <a:ext uri="{FF2B5EF4-FFF2-40B4-BE49-F238E27FC236}">
                      <a16:creationId xmlns:a16="http://schemas.microsoft.com/office/drawing/2014/main" id="{004A90FC-5E12-189F-D31D-D7DD64DF91BD}"/>
                    </a:ext>
                  </a:extLst>
                </p14:cNvPr>
                <p14:cNvContentPartPr/>
                <p14:nvPr/>
              </p14:nvContentPartPr>
              <p14:xfrm>
                <a:off x="8987262" y="2849422"/>
                <a:ext cx="119880" cy="166680"/>
              </p14:xfrm>
            </p:contentPart>
          </mc:Choice>
          <mc:Fallback>
            <p:pic>
              <p:nvPicPr>
                <p:cNvPr id="43" name="Ink 42">
                  <a:extLst>
                    <a:ext uri="{FF2B5EF4-FFF2-40B4-BE49-F238E27FC236}">
                      <a16:creationId xmlns:a16="http://schemas.microsoft.com/office/drawing/2014/main" id="{004A90FC-5E12-189F-D31D-D7DD64DF91BD}"/>
                    </a:ext>
                  </a:extLst>
                </p:cNvPr>
                <p:cNvPicPr/>
                <p:nvPr/>
              </p:nvPicPr>
              <p:blipFill>
                <a:blip r:embed="rId205"/>
                <a:stretch>
                  <a:fillRect/>
                </a:stretch>
              </p:blipFill>
              <p:spPr>
                <a:xfrm>
                  <a:off x="8978262" y="2840422"/>
                  <a:ext cx="13752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44" name="Ink 43">
                  <a:extLst>
                    <a:ext uri="{FF2B5EF4-FFF2-40B4-BE49-F238E27FC236}">
                      <a16:creationId xmlns:a16="http://schemas.microsoft.com/office/drawing/2014/main" id="{FB6EBCD0-FB51-EE8F-54A1-C0A665479F9E}"/>
                    </a:ext>
                  </a:extLst>
                </p14:cNvPr>
                <p14:cNvContentPartPr/>
                <p14:nvPr/>
              </p14:nvContentPartPr>
              <p14:xfrm>
                <a:off x="8745702" y="2717302"/>
                <a:ext cx="485640" cy="426240"/>
              </p14:xfrm>
            </p:contentPart>
          </mc:Choice>
          <mc:Fallback>
            <p:pic>
              <p:nvPicPr>
                <p:cNvPr id="44" name="Ink 43">
                  <a:extLst>
                    <a:ext uri="{FF2B5EF4-FFF2-40B4-BE49-F238E27FC236}">
                      <a16:creationId xmlns:a16="http://schemas.microsoft.com/office/drawing/2014/main" id="{FB6EBCD0-FB51-EE8F-54A1-C0A665479F9E}"/>
                    </a:ext>
                  </a:extLst>
                </p:cNvPr>
                <p:cNvPicPr/>
                <p:nvPr/>
              </p:nvPicPr>
              <p:blipFill>
                <a:blip r:embed="rId207"/>
                <a:stretch>
                  <a:fillRect/>
                </a:stretch>
              </p:blipFill>
              <p:spPr>
                <a:xfrm>
                  <a:off x="8736702" y="2708662"/>
                  <a:ext cx="503280" cy="4438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911" name="Ink 910">
                  <a:extLst>
                    <a:ext uri="{FF2B5EF4-FFF2-40B4-BE49-F238E27FC236}">
                      <a16:creationId xmlns:a16="http://schemas.microsoft.com/office/drawing/2014/main" id="{2C574B52-EA89-B3CE-E025-91E2EF13E5FF}"/>
                    </a:ext>
                  </a:extLst>
                </p14:cNvPr>
                <p14:cNvContentPartPr/>
                <p14:nvPr/>
              </p14:nvContentPartPr>
              <p14:xfrm>
                <a:off x="9414222" y="2804782"/>
                <a:ext cx="106200" cy="218880"/>
              </p14:xfrm>
            </p:contentPart>
          </mc:Choice>
          <mc:Fallback>
            <p:pic>
              <p:nvPicPr>
                <p:cNvPr id="911" name="Ink 910">
                  <a:extLst>
                    <a:ext uri="{FF2B5EF4-FFF2-40B4-BE49-F238E27FC236}">
                      <a16:creationId xmlns:a16="http://schemas.microsoft.com/office/drawing/2014/main" id="{2C574B52-EA89-B3CE-E025-91E2EF13E5FF}"/>
                    </a:ext>
                  </a:extLst>
                </p:cNvPr>
                <p:cNvPicPr/>
                <p:nvPr/>
              </p:nvPicPr>
              <p:blipFill>
                <a:blip r:embed="rId209"/>
                <a:stretch>
                  <a:fillRect/>
                </a:stretch>
              </p:blipFill>
              <p:spPr>
                <a:xfrm>
                  <a:off x="9405582" y="2796142"/>
                  <a:ext cx="12384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912" name="Ink 911">
                  <a:extLst>
                    <a:ext uri="{FF2B5EF4-FFF2-40B4-BE49-F238E27FC236}">
                      <a16:creationId xmlns:a16="http://schemas.microsoft.com/office/drawing/2014/main" id="{0F0B1391-101D-8783-CF34-7076704CC6C1}"/>
                    </a:ext>
                  </a:extLst>
                </p14:cNvPr>
                <p14:cNvContentPartPr/>
                <p14:nvPr/>
              </p14:nvContentPartPr>
              <p14:xfrm>
                <a:off x="9396942" y="2912422"/>
                <a:ext cx="120240" cy="33480"/>
              </p14:xfrm>
            </p:contentPart>
          </mc:Choice>
          <mc:Fallback>
            <p:pic>
              <p:nvPicPr>
                <p:cNvPr id="912" name="Ink 911">
                  <a:extLst>
                    <a:ext uri="{FF2B5EF4-FFF2-40B4-BE49-F238E27FC236}">
                      <a16:creationId xmlns:a16="http://schemas.microsoft.com/office/drawing/2014/main" id="{0F0B1391-101D-8783-CF34-7076704CC6C1}"/>
                    </a:ext>
                  </a:extLst>
                </p:cNvPr>
                <p:cNvPicPr/>
                <p:nvPr/>
              </p:nvPicPr>
              <p:blipFill>
                <a:blip r:embed="rId211"/>
                <a:stretch>
                  <a:fillRect/>
                </a:stretch>
              </p:blipFill>
              <p:spPr>
                <a:xfrm>
                  <a:off x="9387942" y="2903782"/>
                  <a:ext cx="13788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913" name="Ink 912">
                  <a:extLst>
                    <a:ext uri="{FF2B5EF4-FFF2-40B4-BE49-F238E27FC236}">
                      <a16:creationId xmlns:a16="http://schemas.microsoft.com/office/drawing/2014/main" id="{876D8A10-A590-D5F5-3FDB-05A931CF39D1}"/>
                    </a:ext>
                  </a:extLst>
                </p14:cNvPr>
                <p14:cNvContentPartPr/>
                <p14:nvPr/>
              </p14:nvContentPartPr>
              <p14:xfrm>
                <a:off x="9566862" y="2842582"/>
                <a:ext cx="105120" cy="168840"/>
              </p14:xfrm>
            </p:contentPart>
          </mc:Choice>
          <mc:Fallback>
            <p:pic>
              <p:nvPicPr>
                <p:cNvPr id="913" name="Ink 912">
                  <a:extLst>
                    <a:ext uri="{FF2B5EF4-FFF2-40B4-BE49-F238E27FC236}">
                      <a16:creationId xmlns:a16="http://schemas.microsoft.com/office/drawing/2014/main" id="{876D8A10-A590-D5F5-3FDB-05A931CF39D1}"/>
                    </a:ext>
                  </a:extLst>
                </p:cNvPr>
                <p:cNvPicPr/>
                <p:nvPr/>
              </p:nvPicPr>
              <p:blipFill>
                <a:blip r:embed="rId213"/>
                <a:stretch>
                  <a:fillRect/>
                </a:stretch>
              </p:blipFill>
              <p:spPr>
                <a:xfrm>
                  <a:off x="9558222" y="2833582"/>
                  <a:ext cx="1227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914" name="Ink 913">
                  <a:extLst>
                    <a:ext uri="{FF2B5EF4-FFF2-40B4-BE49-F238E27FC236}">
                      <a16:creationId xmlns:a16="http://schemas.microsoft.com/office/drawing/2014/main" id="{31BD4D4D-FD4D-3670-9C17-78706CD4A342}"/>
                    </a:ext>
                  </a:extLst>
                </p14:cNvPr>
                <p14:cNvContentPartPr/>
                <p14:nvPr/>
              </p14:nvContentPartPr>
              <p14:xfrm>
                <a:off x="9738942" y="2823142"/>
                <a:ext cx="6840" cy="181080"/>
              </p14:xfrm>
            </p:contentPart>
          </mc:Choice>
          <mc:Fallback>
            <p:pic>
              <p:nvPicPr>
                <p:cNvPr id="914" name="Ink 913">
                  <a:extLst>
                    <a:ext uri="{FF2B5EF4-FFF2-40B4-BE49-F238E27FC236}">
                      <a16:creationId xmlns:a16="http://schemas.microsoft.com/office/drawing/2014/main" id="{31BD4D4D-FD4D-3670-9C17-78706CD4A342}"/>
                    </a:ext>
                  </a:extLst>
                </p:cNvPr>
                <p:cNvPicPr/>
                <p:nvPr/>
              </p:nvPicPr>
              <p:blipFill>
                <a:blip r:embed="rId215"/>
                <a:stretch>
                  <a:fillRect/>
                </a:stretch>
              </p:blipFill>
              <p:spPr>
                <a:xfrm>
                  <a:off x="9730302" y="2814142"/>
                  <a:ext cx="2448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915" name="Ink 914">
                  <a:extLst>
                    <a:ext uri="{FF2B5EF4-FFF2-40B4-BE49-F238E27FC236}">
                      <a16:creationId xmlns:a16="http://schemas.microsoft.com/office/drawing/2014/main" id="{9A8437E6-32B6-83BD-B61A-1C1BCC10D0F3}"/>
                    </a:ext>
                  </a:extLst>
                </p14:cNvPr>
                <p14:cNvContentPartPr/>
                <p14:nvPr/>
              </p14:nvContentPartPr>
              <p14:xfrm>
                <a:off x="9849462" y="2838622"/>
                <a:ext cx="7920" cy="147960"/>
              </p14:xfrm>
            </p:contentPart>
          </mc:Choice>
          <mc:Fallback>
            <p:pic>
              <p:nvPicPr>
                <p:cNvPr id="915" name="Ink 914">
                  <a:extLst>
                    <a:ext uri="{FF2B5EF4-FFF2-40B4-BE49-F238E27FC236}">
                      <a16:creationId xmlns:a16="http://schemas.microsoft.com/office/drawing/2014/main" id="{9A8437E6-32B6-83BD-B61A-1C1BCC10D0F3}"/>
                    </a:ext>
                  </a:extLst>
                </p:cNvPr>
                <p:cNvPicPr/>
                <p:nvPr/>
              </p:nvPicPr>
              <p:blipFill>
                <a:blip r:embed="rId217"/>
                <a:stretch>
                  <a:fillRect/>
                </a:stretch>
              </p:blipFill>
              <p:spPr>
                <a:xfrm>
                  <a:off x="9840462" y="2829982"/>
                  <a:ext cx="255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916" name="Ink 915">
                  <a:extLst>
                    <a:ext uri="{FF2B5EF4-FFF2-40B4-BE49-F238E27FC236}">
                      <a16:creationId xmlns:a16="http://schemas.microsoft.com/office/drawing/2014/main" id="{F8550EB2-4CE0-0455-C975-45A8F1BC01FE}"/>
                    </a:ext>
                  </a:extLst>
                </p14:cNvPr>
                <p14:cNvContentPartPr/>
                <p14:nvPr/>
              </p14:nvContentPartPr>
              <p14:xfrm>
                <a:off x="9837222" y="2826382"/>
                <a:ext cx="135720" cy="149760"/>
              </p14:xfrm>
            </p:contentPart>
          </mc:Choice>
          <mc:Fallback>
            <p:pic>
              <p:nvPicPr>
                <p:cNvPr id="916" name="Ink 915">
                  <a:extLst>
                    <a:ext uri="{FF2B5EF4-FFF2-40B4-BE49-F238E27FC236}">
                      <a16:creationId xmlns:a16="http://schemas.microsoft.com/office/drawing/2014/main" id="{F8550EB2-4CE0-0455-C975-45A8F1BC01FE}"/>
                    </a:ext>
                  </a:extLst>
                </p:cNvPr>
                <p:cNvPicPr/>
                <p:nvPr/>
              </p:nvPicPr>
              <p:blipFill>
                <a:blip r:embed="rId219"/>
                <a:stretch>
                  <a:fillRect/>
                </a:stretch>
              </p:blipFill>
              <p:spPr>
                <a:xfrm>
                  <a:off x="9828222" y="2817742"/>
                  <a:ext cx="15336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917" name="Ink 916">
                  <a:extLst>
                    <a:ext uri="{FF2B5EF4-FFF2-40B4-BE49-F238E27FC236}">
                      <a16:creationId xmlns:a16="http://schemas.microsoft.com/office/drawing/2014/main" id="{FB2713B8-5FFC-3BE9-3A3D-C0AFABA8A575}"/>
                    </a:ext>
                  </a:extLst>
                </p14:cNvPr>
                <p14:cNvContentPartPr/>
                <p14:nvPr/>
              </p14:nvContentPartPr>
              <p14:xfrm>
                <a:off x="10026942" y="2818822"/>
                <a:ext cx="112320" cy="152280"/>
              </p14:xfrm>
            </p:contentPart>
          </mc:Choice>
          <mc:Fallback>
            <p:pic>
              <p:nvPicPr>
                <p:cNvPr id="917" name="Ink 916">
                  <a:extLst>
                    <a:ext uri="{FF2B5EF4-FFF2-40B4-BE49-F238E27FC236}">
                      <a16:creationId xmlns:a16="http://schemas.microsoft.com/office/drawing/2014/main" id="{FB2713B8-5FFC-3BE9-3A3D-C0AFABA8A575}"/>
                    </a:ext>
                  </a:extLst>
                </p:cNvPr>
                <p:cNvPicPr/>
                <p:nvPr/>
              </p:nvPicPr>
              <p:blipFill>
                <a:blip r:embed="rId221"/>
                <a:stretch>
                  <a:fillRect/>
                </a:stretch>
              </p:blipFill>
              <p:spPr>
                <a:xfrm>
                  <a:off x="10017942" y="2809822"/>
                  <a:ext cx="12996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918" name="Ink 917">
                  <a:extLst>
                    <a:ext uri="{FF2B5EF4-FFF2-40B4-BE49-F238E27FC236}">
                      <a16:creationId xmlns:a16="http://schemas.microsoft.com/office/drawing/2014/main" id="{0EFB68BA-DDCE-FB55-7151-2248C36AF7B6}"/>
                    </a:ext>
                  </a:extLst>
                </p14:cNvPr>
                <p14:cNvContentPartPr/>
                <p14:nvPr/>
              </p14:nvContentPartPr>
              <p14:xfrm>
                <a:off x="10174902" y="2766622"/>
                <a:ext cx="177480" cy="245520"/>
              </p14:xfrm>
            </p:contentPart>
          </mc:Choice>
          <mc:Fallback>
            <p:pic>
              <p:nvPicPr>
                <p:cNvPr id="918" name="Ink 917">
                  <a:extLst>
                    <a:ext uri="{FF2B5EF4-FFF2-40B4-BE49-F238E27FC236}">
                      <a16:creationId xmlns:a16="http://schemas.microsoft.com/office/drawing/2014/main" id="{0EFB68BA-DDCE-FB55-7151-2248C36AF7B6}"/>
                    </a:ext>
                  </a:extLst>
                </p:cNvPr>
                <p:cNvPicPr/>
                <p:nvPr/>
              </p:nvPicPr>
              <p:blipFill>
                <a:blip r:embed="rId223"/>
                <a:stretch>
                  <a:fillRect/>
                </a:stretch>
              </p:blipFill>
              <p:spPr>
                <a:xfrm>
                  <a:off x="10166262" y="2757982"/>
                  <a:ext cx="19512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5" name="Ink 14">
                  <a:extLst>
                    <a:ext uri="{FF2B5EF4-FFF2-40B4-BE49-F238E27FC236}">
                      <a16:creationId xmlns:a16="http://schemas.microsoft.com/office/drawing/2014/main" id="{771EFFD5-E153-89A1-55EA-94E27CBB97E9}"/>
                    </a:ext>
                  </a:extLst>
                </p14:cNvPr>
                <p14:cNvContentPartPr/>
                <p14:nvPr/>
              </p14:nvContentPartPr>
              <p14:xfrm>
                <a:off x="9787902" y="4374022"/>
                <a:ext cx="1274040" cy="253080"/>
              </p14:xfrm>
            </p:contentPart>
          </mc:Choice>
          <mc:Fallback>
            <p:pic>
              <p:nvPicPr>
                <p:cNvPr id="15" name="Ink 14">
                  <a:extLst>
                    <a:ext uri="{FF2B5EF4-FFF2-40B4-BE49-F238E27FC236}">
                      <a16:creationId xmlns:a16="http://schemas.microsoft.com/office/drawing/2014/main" id="{771EFFD5-E153-89A1-55EA-94E27CBB97E9}"/>
                    </a:ext>
                  </a:extLst>
                </p:cNvPr>
                <p:cNvPicPr/>
                <p:nvPr/>
              </p:nvPicPr>
              <p:blipFill>
                <a:blip r:embed="rId225"/>
                <a:stretch>
                  <a:fillRect/>
                </a:stretch>
              </p:blipFill>
              <p:spPr>
                <a:xfrm>
                  <a:off x="9778902" y="4365022"/>
                  <a:ext cx="129168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6" name="Ink 15">
                  <a:extLst>
                    <a:ext uri="{FF2B5EF4-FFF2-40B4-BE49-F238E27FC236}">
                      <a16:creationId xmlns:a16="http://schemas.microsoft.com/office/drawing/2014/main" id="{858C8070-F214-9743-3EEB-704E2B3DC746}"/>
                    </a:ext>
                  </a:extLst>
                </p14:cNvPr>
                <p14:cNvContentPartPr/>
                <p14:nvPr/>
              </p14:nvContentPartPr>
              <p14:xfrm>
                <a:off x="9842982" y="4406062"/>
                <a:ext cx="1397520" cy="1014120"/>
              </p14:xfrm>
            </p:contentPart>
          </mc:Choice>
          <mc:Fallback>
            <p:pic>
              <p:nvPicPr>
                <p:cNvPr id="16" name="Ink 15">
                  <a:extLst>
                    <a:ext uri="{FF2B5EF4-FFF2-40B4-BE49-F238E27FC236}">
                      <a16:creationId xmlns:a16="http://schemas.microsoft.com/office/drawing/2014/main" id="{858C8070-F214-9743-3EEB-704E2B3DC746}"/>
                    </a:ext>
                  </a:extLst>
                </p:cNvPr>
                <p:cNvPicPr/>
                <p:nvPr/>
              </p:nvPicPr>
              <p:blipFill>
                <a:blip r:embed="rId227"/>
                <a:stretch>
                  <a:fillRect/>
                </a:stretch>
              </p:blipFill>
              <p:spPr>
                <a:xfrm>
                  <a:off x="9833982" y="4397062"/>
                  <a:ext cx="1415160" cy="10317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7" name="Ink 16">
                  <a:extLst>
                    <a:ext uri="{FF2B5EF4-FFF2-40B4-BE49-F238E27FC236}">
                      <a16:creationId xmlns:a16="http://schemas.microsoft.com/office/drawing/2014/main" id="{49143358-795C-F30C-4081-EC159899011B}"/>
                    </a:ext>
                  </a:extLst>
                </p14:cNvPr>
                <p14:cNvContentPartPr/>
                <p14:nvPr/>
              </p14:nvContentPartPr>
              <p14:xfrm>
                <a:off x="10986342" y="4507222"/>
                <a:ext cx="69480" cy="595080"/>
              </p14:xfrm>
            </p:contentPart>
          </mc:Choice>
          <mc:Fallback>
            <p:pic>
              <p:nvPicPr>
                <p:cNvPr id="17" name="Ink 16">
                  <a:extLst>
                    <a:ext uri="{FF2B5EF4-FFF2-40B4-BE49-F238E27FC236}">
                      <a16:creationId xmlns:a16="http://schemas.microsoft.com/office/drawing/2014/main" id="{49143358-795C-F30C-4081-EC159899011B}"/>
                    </a:ext>
                  </a:extLst>
                </p:cNvPr>
                <p:cNvPicPr/>
                <p:nvPr/>
              </p:nvPicPr>
              <p:blipFill>
                <a:blip r:embed="rId229"/>
                <a:stretch>
                  <a:fillRect/>
                </a:stretch>
              </p:blipFill>
              <p:spPr>
                <a:xfrm>
                  <a:off x="10977342" y="4498222"/>
                  <a:ext cx="87120" cy="6127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8" name="Ink 17">
                  <a:extLst>
                    <a:ext uri="{FF2B5EF4-FFF2-40B4-BE49-F238E27FC236}">
                      <a16:creationId xmlns:a16="http://schemas.microsoft.com/office/drawing/2014/main" id="{86F78D7F-933C-108A-D316-00BC7979C93C}"/>
                    </a:ext>
                  </a:extLst>
                </p14:cNvPr>
                <p14:cNvContentPartPr/>
                <p14:nvPr/>
              </p14:nvContentPartPr>
              <p14:xfrm>
                <a:off x="10426542" y="5056582"/>
                <a:ext cx="3960" cy="173520"/>
              </p14:xfrm>
            </p:contentPart>
          </mc:Choice>
          <mc:Fallback>
            <p:pic>
              <p:nvPicPr>
                <p:cNvPr id="18" name="Ink 17">
                  <a:extLst>
                    <a:ext uri="{FF2B5EF4-FFF2-40B4-BE49-F238E27FC236}">
                      <a16:creationId xmlns:a16="http://schemas.microsoft.com/office/drawing/2014/main" id="{86F78D7F-933C-108A-D316-00BC7979C93C}"/>
                    </a:ext>
                  </a:extLst>
                </p:cNvPr>
                <p:cNvPicPr/>
                <p:nvPr/>
              </p:nvPicPr>
              <p:blipFill>
                <a:blip r:embed="rId231"/>
                <a:stretch>
                  <a:fillRect/>
                </a:stretch>
              </p:blipFill>
              <p:spPr>
                <a:xfrm>
                  <a:off x="10417542" y="5047942"/>
                  <a:ext cx="216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9" name="Ink 18">
                  <a:extLst>
                    <a:ext uri="{FF2B5EF4-FFF2-40B4-BE49-F238E27FC236}">
                      <a16:creationId xmlns:a16="http://schemas.microsoft.com/office/drawing/2014/main" id="{5EC87110-0212-5E27-5B44-D55BE895C377}"/>
                    </a:ext>
                  </a:extLst>
                </p14:cNvPr>
                <p14:cNvContentPartPr/>
                <p14:nvPr/>
              </p14:nvContentPartPr>
              <p14:xfrm>
                <a:off x="10375782" y="5046142"/>
                <a:ext cx="154440" cy="208440"/>
              </p14:xfrm>
            </p:contentPart>
          </mc:Choice>
          <mc:Fallback>
            <p:pic>
              <p:nvPicPr>
                <p:cNvPr id="19" name="Ink 18">
                  <a:extLst>
                    <a:ext uri="{FF2B5EF4-FFF2-40B4-BE49-F238E27FC236}">
                      <a16:creationId xmlns:a16="http://schemas.microsoft.com/office/drawing/2014/main" id="{5EC87110-0212-5E27-5B44-D55BE895C377}"/>
                    </a:ext>
                  </a:extLst>
                </p:cNvPr>
                <p:cNvPicPr/>
                <p:nvPr/>
              </p:nvPicPr>
              <p:blipFill>
                <a:blip r:embed="rId233"/>
                <a:stretch>
                  <a:fillRect/>
                </a:stretch>
              </p:blipFill>
              <p:spPr>
                <a:xfrm>
                  <a:off x="10367142" y="5037142"/>
                  <a:ext cx="17208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20" name="Ink 19">
                  <a:extLst>
                    <a:ext uri="{FF2B5EF4-FFF2-40B4-BE49-F238E27FC236}">
                      <a16:creationId xmlns:a16="http://schemas.microsoft.com/office/drawing/2014/main" id="{DCB5BE1E-CEAA-13E5-7102-4B29DDC9F8D9}"/>
                    </a:ext>
                  </a:extLst>
                </p14:cNvPr>
                <p14:cNvContentPartPr/>
                <p14:nvPr/>
              </p14:nvContentPartPr>
              <p14:xfrm>
                <a:off x="10567302" y="5000422"/>
                <a:ext cx="196200" cy="246960"/>
              </p14:xfrm>
            </p:contentPart>
          </mc:Choice>
          <mc:Fallback>
            <p:pic>
              <p:nvPicPr>
                <p:cNvPr id="20" name="Ink 19">
                  <a:extLst>
                    <a:ext uri="{FF2B5EF4-FFF2-40B4-BE49-F238E27FC236}">
                      <a16:creationId xmlns:a16="http://schemas.microsoft.com/office/drawing/2014/main" id="{DCB5BE1E-CEAA-13E5-7102-4B29DDC9F8D9}"/>
                    </a:ext>
                  </a:extLst>
                </p:cNvPr>
                <p:cNvPicPr/>
                <p:nvPr/>
              </p:nvPicPr>
              <p:blipFill>
                <a:blip r:embed="rId235"/>
                <a:stretch>
                  <a:fillRect/>
                </a:stretch>
              </p:blipFill>
              <p:spPr>
                <a:xfrm>
                  <a:off x="10558662" y="4991422"/>
                  <a:ext cx="21384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21" name="Ink 20">
                  <a:extLst>
                    <a:ext uri="{FF2B5EF4-FFF2-40B4-BE49-F238E27FC236}">
                      <a16:creationId xmlns:a16="http://schemas.microsoft.com/office/drawing/2014/main" id="{72E5A667-A7A8-8F9A-06D3-A3578005334C}"/>
                    </a:ext>
                  </a:extLst>
                </p14:cNvPr>
                <p14:cNvContentPartPr/>
                <p14:nvPr/>
              </p14:nvContentPartPr>
              <p14:xfrm>
                <a:off x="10281462" y="3621982"/>
                <a:ext cx="151200" cy="163440"/>
              </p14:xfrm>
            </p:contentPart>
          </mc:Choice>
          <mc:Fallback>
            <p:pic>
              <p:nvPicPr>
                <p:cNvPr id="21" name="Ink 20">
                  <a:extLst>
                    <a:ext uri="{FF2B5EF4-FFF2-40B4-BE49-F238E27FC236}">
                      <a16:creationId xmlns:a16="http://schemas.microsoft.com/office/drawing/2014/main" id="{72E5A667-A7A8-8F9A-06D3-A3578005334C}"/>
                    </a:ext>
                  </a:extLst>
                </p:cNvPr>
                <p:cNvPicPr/>
                <p:nvPr/>
              </p:nvPicPr>
              <p:blipFill>
                <a:blip r:embed="rId237"/>
                <a:stretch>
                  <a:fillRect/>
                </a:stretch>
              </p:blipFill>
              <p:spPr>
                <a:xfrm>
                  <a:off x="10272462" y="3613342"/>
                  <a:ext cx="16884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22" name="Ink 21">
                  <a:extLst>
                    <a:ext uri="{FF2B5EF4-FFF2-40B4-BE49-F238E27FC236}">
                      <a16:creationId xmlns:a16="http://schemas.microsoft.com/office/drawing/2014/main" id="{30A1A841-19E2-C49D-7BB5-45FCBCD32353}"/>
                    </a:ext>
                  </a:extLst>
                </p14:cNvPr>
                <p14:cNvContentPartPr/>
                <p14:nvPr/>
              </p14:nvContentPartPr>
              <p14:xfrm>
                <a:off x="10343382" y="3688942"/>
                <a:ext cx="76320" cy="596520"/>
              </p14:xfrm>
            </p:contentPart>
          </mc:Choice>
          <mc:Fallback>
            <p:pic>
              <p:nvPicPr>
                <p:cNvPr id="22" name="Ink 21">
                  <a:extLst>
                    <a:ext uri="{FF2B5EF4-FFF2-40B4-BE49-F238E27FC236}">
                      <a16:creationId xmlns:a16="http://schemas.microsoft.com/office/drawing/2014/main" id="{30A1A841-19E2-C49D-7BB5-45FCBCD32353}"/>
                    </a:ext>
                  </a:extLst>
                </p:cNvPr>
                <p:cNvPicPr/>
                <p:nvPr/>
              </p:nvPicPr>
              <p:blipFill>
                <a:blip r:embed="rId239"/>
                <a:stretch>
                  <a:fillRect/>
                </a:stretch>
              </p:blipFill>
              <p:spPr>
                <a:xfrm>
                  <a:off x="10334742" y="3679942"/>
                  <a:ext cx="93960" cy="6141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23" name="Ink 22">
                  <a:extLst>
                    <a:ext uri="{FF2B5EF4-FFF2-40B4-BE49-F238E27FC236}">
                      <a16:creationId xmlns:a16="http://schemas.microsoft.com/office/drawing/2014/main" id="{3298EDC0-392A-3EF0-50AC-CDCCBBE5BA59}"/>
                    </a:ext>
                  </a:extLst>
                </p14:cNvPr>
                <p14:cNvContentPartPr/>
                <p14:nvPr/>
              </p14:nvContentPartPr>
              <p14:xfrm>
                <a:off x="10343742" y="4223902"/>
                <a:ext cx="149400" cy="60120"/>
              </p14:xfrm>
            </p:contentPart>
          </mc:Choice>
          <mc:Fallback>
            <p:pic>
              <p:nvPicPr>
                <p:cNvPr id="23" name="Ink 22">
                  <a:extLst>
                    <a:ext uri="{FF2B5EF4-FFF2-40B4-BE49-F238E27FC236}">
                      <a16:creationId xmlns:a16="http://schemas.microsoft.com/office/drawing/2014/main" id="{3298EDC0-392A-3EF0-50AC-CDCCBBE5BA59}"/>
                    </a:ext>
                  </a:extLst>
                </p:cNvPr>
                <p:cNvPicPr/>
                <p:nvPr/>
              </p:nvPicPr>
              <p:blipFill>
                <a:blip r:embed="rId241"/>
                <a:stretch>
                  <a:fillRect/>
                </a:stretch>
              </p:blipFill>
              <p:spPr>
                <a:xfrm>
                  <a:off x="10334742" y="4214902"/>
                  <a:ext cx="16704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920" name="Ink 919">
                  <a:extLst>
                    <a:ext uri="{FF2B5EF4-FFF2-40B4-BE49-F238E27FC236}">
                      <a16:creationId xmlns:a16="http://schemas.microsoft.com/office/drawing/2014/main" id="{4D33F6D5-72C8-7785-0613-D7D5C62CD2D6}"/>
                    </a:ext>
                  </a:extLst>
                </p14:cNvPr>
                <p14:cNvContentPartPr/>
                <p14:nvPr/>
              </p14:nvContentPartPr>
              <p14:xfrm>
                <a:off x="11102622" y="4596502"/>
                <a:ext cx="152640" cy="190440"/>
              </p14:xfrm>
            </p:contentPart>
          </mc:Choice>
          <mc:Fallback>
            <p:pic>
              <p:nvPicPr>
                <p:cNvPr id="920" name="Ink 919">
                  <a:extLst>
                    <a:ext uri="{FF2B5EF4-FFF2-40B4-BE49-F238E27FC236}">
                      <a16:creationId xmlns:a16="http://schemas.microsoft.com/office/drawing/2014/main" id="{4D33F6D5-72C8-7785-0613-D7D5C62CD2D6}"/>
                    </a:ext>
                  </a:extLst>
                </p:cNvPr>
                <p:cNvPicPr/>
                <p:nvPr/>
              </p:nvPicPr>
              <p:blipFill>
                <a:blip r:embed="rId243"/>
                <a:stretch>
                  <a:fillRect/>
                </a:stretch>
              </p:blipFill>
              <p:spPr>
                <a:xfrm>
                  <a:off x="11093982" y="4587502"/>
                  <a:ext cx="17028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921" name="Ink 920">
                  <a:extLst>
                    <a:ext uri="{FF2B5EF4-FFF2-40B4-BE49-F238E27FC236}">
                      <a16:creationId xmlns:a16="http://schemas.microsoft.com/office/drawing/2014/main" id="{DD6D3818-1E61-E4AB-1414-750AC765CF32}"/>
                    </a:ext>
                  </a:extLst>
                </p14:cNvPr>
                <p14:cNvContentPartPr/>
                <p14:nvPr/>
              </p14:nvContentPartPr>
              <p14:xfrm>
                <a:off x="11257422" y="4633222"/>
                <a:ext cx="16920" cy="141480"/>
              </p14:xfrm>
            </p:contentPart>
          </mc:Choice>
          <mc:Fallback>
            <p:pic>
              <p:nvPicPr>
                <p:cNvPr id="921" name="Ink 920">
                  <a:extLst>
                    <a:ext uri="{FF2B5EF4-FFF2-40B4-BE49-F238E27FC236}">
                      <a16:creationId xmlns:a16="http://schemas.microsoft.com/office/drawing/2014/main" id="{DD6D3818-1E61-E4AB-1414-750AC765CF32}"/>
                    </a:ext>
                  </a:extLst>
                </p:cNvPr>
                <p:cNvPicPr/>
                <p:nvPr/>
              </p:nvPicPr>
              <p:blipFill>
                <a:blip r:embed="rId245"/>
                <a:stretch>
                  <a:fillRect/>
                </a:stretch>
              </p:blipFill>
              <p:spPr>
                <a:xfrm>
                  <a:off x="11248422" y="4624582"/>
                  <a:ext cx="3456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922" name="Ink 921">
                  <a:extLst>
                    <a:ext uri="{FF2B5EF4-FFF2-40B4-BE49-F238E27FC236}">
                      <a16:creationId xmlns:a16="http://schemas.microsoft.com/office/drawing/2014/main" id="{61858AFF-938F-0783-1842-B69D2BE011FE}"/>
                    </a:ext>
                  </a:extLst>
                </p14:cNvPr>
                <p14:cNvContentPartPr/>
                <p14:nvPr/>
              </p14:nvContentPartPr>
              <p14:xfrm>
                <a:off x="11226102" y="4635382"/>
                <a:ext cx="88560" cy="117360"/>
              </p14:xfrm>
            </p:contentPart>
          </mc:Choice>
          <mc:Fallback>
            <p:pic>
              <p:nvPicPr>
                <p:cNvPr id="922" name="Ink 921">
                  <a:extLst>
                    <a:ext uri="{FF2B5EF4-FFF2-40B4-BE49-F238E27FC236}">
                      <a16:creationId xmlns:a16="http://schemas.microsoft.com/office/drawing/2014/main" id="{61858AFF-938F-0783-1842-B69D2BE011FE}"/>
                    </a:ext>
                  </a:extLst>
                </p:cNvPr>
                <p:cNvPicPr/>
                <p:nvPr/>
              </p:nvPicPr>
              <p:blipFill>
                <a:blip r:embed="rId247"/>
                <a:stretch>
                  <a:fillRect/>
                </a:stretch>
              </p:blipFill>
              <p:spPr>
                <a:xfrm>
                  <a:off x="11217102" y="4626382"/>
                  <a:ext cx="10620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923" name="Ink 922">
                  <a:extLst>
                    <a:ext uri="{FF2B5EF4-FFF2-40B4-BE49-F238E27FC236}">
                      <a16:creationId xmlns:a16="http://schemas.microsoft.com/office/drawing/2014/main" id="{65925134-08D0-7ACD-5AAD-4B99A3544CFC}"/>
                    </a:ext>
                  </a:extLst>
                </p14:cNvPr>
                <p14:cNvContentPartPr/>
                <p14:nvPr/>
              </p14:nvContentPartPr>
              <p14:xfrm>
                <a:off x="11340942" y="4622062"/>
                <a:ext cx="78120" cy="164520"/>
              </p14:xfrm>
            </p:contentPart>
          </mc:Choice>
          <mc:Fallback>
            <p:pic>
              <p:nvPicPr>
                <p:cNvPr id="923" name="Ink 922">
                  <a:extLst>
                    <a:ext uri="{FF2B5EF4-FFF2-40B4-BE49-F238E27FC236}">
                      <a16:creationId xmlns:a16="http://schemas.microsoft.com/office/drawing/2014/main" id="{65925134-08D0-7ACD-5AAD-4B99A3544CFC}"/>
                    </a:ext>
                  </a:extLst>
                </p:cNvPr>
                <p:cNvPicPr/>
                <p:nvPr/>
              </p:nvPicPr>
              <p:blipFill>
                <a:blip r:embed="rId249"/>
                <a:stretch>
                  <a:fillRect/>
                </a:stretch>
              </p:blipFill>
              <p:spPr>
                <a:xfrm>
                  <a:off x="11331942" y="4613422"/>
                  <a:ext cx="9576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924" name="Ink 923">
                  <a:extLst>
                    <a:ext uri="{FF2B5EF4-FFF2-40B4-BE49-F238E27FC236}">
                      <a16:creationId xmlns:a16="http://schemas.microsoft.com/office/drawing/2014/main" id="{63285F2E-7CAC-B9FA-E4D4-85AEB325EF58}"/>
                    </a:ext>
                  </a:extLst>
                </p14:cNvPr>
                <p14:cNvContentPartPr/>
                <p14:nvPr/>
              </p14:nvContentPartPr>
              <p14:xfrm>
                <a:off x="11470902" y="4648702"/>
                <a:ext cx="67320" cy="122040"/>
              </p14:xfrm>
            </p:contentPart>
          </mc:Choice>
          <mc:Fallback>
            <p:pic>
              <p:nvPicPr>
                <p:cNvPr id="924" name="Ink 923">
                  <a:extLst>
                    <a:ext uri="{FF2B5EF4-FFF2-40B4-BE49-F238E27FC236}">
                      <a16:creationId xmlns:a16="http://schemas.microsoft.com/office/drawing/2014/main" id="{63285F2E-7CAC-B9FA-E4D4-85AEB325EF58}"/>
                    </a:ext>
                  </a:extLst>
                </p:cNvPr>
                <p:cNvPicPr/>
                <p:nvPr/>
              </p:nvPicPr>
              <p:blipFill>
                <a:blip r:embed="rId251"/>
                <a:stretch>
                  <a:fillRect/>
                </a:stretch>
              </p:blipFill>
              <p:spPr>
                <a:xfrm>
                  <a:off x="11462262" y="4640062"/>
                  <a:ext cx="8496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925" name="Ink 924">
                  <a:extLst>
                    <a:ext uri="{FF2B5EF4-FFF2-40B4-BE49-F238E27FC236}">
                      <a16:creationId xmlns:a16="http://schemas.microsoft.com/office/drawing/2014/main" id="{7B5A7C7F-BAAF-C864-CA24-12248B3ACC81}"/>
                    </a:ext>
                  </a:extLst>
                </p14:cNvPr>
                <p14:cNvContentPartPr/>
                <p14:nvPr/>
              </p14:nvContentPartPr>
              <p14:xfrm>
                <a:off x="11138262" y="4876222"/>
                <a:ext cx="142560" cy="136440"/>
              </p14:xfrm>
            </p:contentPart>
          </mc:Choice>
          <mc:Fallback>
            <p:pic>
              <p:nvPicPr>
                <p:cNvPr id="925" name="Ink 924">
                  <a:extLst>
                    <a:ext uri="{FF2B5EF4-FFF2-40B4-BE49-F238E27FC236}">
                      <a16:creationId xmlns:a16="http://schemas.microsoft.com/office/drawing/2014/main" id="{7B5A7C7F-BAAF-C864-CA24-12248B3ACC81}"/>
                    </a:ext>
                  </a:extLst>
                </p:cNvPr>
                <p:cNvPicPr/>
                <p:nvPr/>
              </p:nvPicPr>
              <p:blipFill>
                <a:blip r:embed="rId253"/>
                <a:stretch>
                  <a:fillRect/>
                </a:stretch>
              </p:blipFill>
              <p:spPr>
                <a:xfrm>
                  <a:off x="11129622" y="4867582"/>
                  <a:ext cx="16020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926" name="Ink 925">
                  <a:extLst>
                    <a:ext uri="{FF2B5EF4-FFF2-40B4-BE49-F238E27FC236}">
                      <a16:creationId xmlns:a16="http://schemas.microsoft.com/office/drawing/2014/main" id="{05B8B6BF-F91B-41E1-6F87-AD844F2C8408}"/>
                    </a:ext>
                  </a:extLst>
                </p14:cNvPr>
                <p14:cNvContentPartPr/>
                <p14:nvPr/>
              </p14:nvContentPartPr>
              <p14:xfrm>
                <a:off x="11322582" y="4863622"/>
                <a:ext cx="68760" cy="111960"/>
              </p14:xfrm>
            </p:contentPart>
          </mc:Choice>
          <mc:Fallback>
            <p:pic>
              <p:nvPicPr>
                <p:cNvPr id="926" name="Ink 925">
                  <a:extLst>
                    <a:ext uri="{FF2B5EF4-FFF2-40B4-BE49-F238E27FC236}">
                      <a16:creationId xmlns:a16="http://schemas.microsoft.com/office/drawing/2014/main" id="{05B8B6BF-F91B-41E1-6F87-AD844F2C8408}"/>
                    </a:ext>
                  </a:extLst>
                </p:cNvPr>
                <p:cNvPicPr/>
                <p:nvPr/>
              </p:nvPicPr>
              <p:blipFill>
                <a:blip r:embed="rId255"/>
                <a:stretch>
                  <a:fillRect/>
                </a:stretch>
              </p:blipFill>
              <p:spPr>
                <a:xfrm>
                  <a:off x="11313582" y="4854622"/>
                  <a:ext cx="8640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927" name="Ink 926">
                  <a:extLst>
                    <a:ext uri="{FF2B5EF4-FFF2-40B4-BE49-F238E27FC236}">
                      <a16:creationId xmlns:a16="http://schemas.microsoft.com/office/drawing/2014/main" id="{0C434EFE-849F-B019-B459-8A450BE70C65}"/>
                    </a:ext>
                  </a:extLst>
                </p14:cNvPr>
                <p14:cNvContentPartPr/>
                <p14:nvPr/>
              </p14:nvContentPartPr>
              <p14:xfrm>
                <a:off x="11349582" y="4841302"/>
                <a:ext cx="164880" cy="146520"/>
              </p14:xfrm>
            </p:contentPart>
          </mc:Choice>
          <mc:Fallback>
            <p:pic>
              <p:nvPicPr>
                <p:cNvPr id="927" name="Ink 926">
                  <a:extLst>
                    <a:ext uri="{FF2B5EF4-FFF2-40B4-BE49-F238E27FC236}">
                      <a16:creationId xmlns:a16="http://schemas.microsoft.com/office/drawing/2014/main" id="{0C434EFE-849F-B019-B459-8A450BE70C65}"/>
                    </a:ext>
                  </a:extLst>
                </p:cNvPr>
                <p:cNvPicPr/>
                <p:nvPr/>
              </p:nvPicPr>
              <p:blipFill>
                <a:blip r:embed="rId257"/>
                <a:stretch>
                  <a:fillRect/>
                </a:stretch>
              </p:blipFill>
              <p:spPr>
                <a:xfrm>
                  <a:off x="11340582" y="4832662"/>
                  <a:ext cx="18252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928" name="Ink 927">
                  <a:extLst>
                    <a:ext uri="{FF2B5EF4-FFF2-40B4-BE49-F238E27FC236}">
                      <a16:creationId xmlns:a16="http://schemas.microsoft.com/office/drawing/2014/main" id="{35892747-BC1D-9907-A27B-7A9C4E5B214B}"/>
                    </a:ext>
                  </a:extLst>
                </p14:cNvPr>
                <p14:cNvContentPartPr/>
                <p14:nvPr/>
              </p14:nvContentPartPr>
              <p14:xfrm>
                <a:off x="11555502" y="4858582"/>
                <a:ext cx="68040" cy="108720"/>
              </p14:xfrm>
            </p:contentPart>
          </mc:Choice>
          <mc:Fallback>
            <p:pic>
              <p:nvPicPr>
                <p:cNvPr id="928" name="Ink 927">
                  <a:extLst>
                    <a:ext uri="{FF2B5EF4-FFF2-40B4-BE49-F238E27FC236}">
                      <a16:creationId xmlns:a16="http://schemas.microsoft.com/office/drawing/2014/main" id="{35892747-BC1D-9907-A27B-7A9C4E5B214B}"/>
                    </a:ext>
                  </a:extLst>
                </p:cNvPr>
                <p:cNvPicPr/>
                <p:nvPr/>
              </p:nvPicPr>
              <p:blipFill>
                <a:blip r:embed="rId259"/>
                <a:stretch>
                  <a:fillRect/>
                </a:stretch>
              </p:blipFill>
              <p:spPr>
                <a:xfrm>
                  <a:off x="11546862" y="4849582"/>
                  <a:ext cx="8568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929" name="Ink 928">
                  <a:extLst>
                    <a:ext uri="{FF2B5EF4-FFF2-40B4-BE49-F238E27FC236}">
                      <a16:creationId xmlns:a16="http://schemas.microsoft.com/office/drawing/2014/main" id="{9E05EF97-9A7B-F5FB-C743-ABBFF98602A6}"/>
                    </a:ext>
                  </a:extLst>
                </p14:cNvPr>
                <p14:cNvContentPartPr/>
                <p14:nvPr/>
              </p14:nvContentPartPr>
              <p14:xfrm>
                <a:off x="11540742" y="4927342"/>
                <a:ext cx="67320" cy="19440"/>
              </p14:xfrm>
            </p:contentPart>
          </mc:Choice>
          <mc:Fallback>
            <p:pic>
              <p:nvPicPr>
                <p:cNvPr id="929" name="Ink 928">
                  <a:extLst>
                    <a:ext uri="{FF2B5EF4-FFF2-40B4-BE49-F238E27FC236}">
                      <a16:creationId xmlns:a16="http://schemas.microsoft.com/office/drawing/2014/main" id="{9E05EF97-9A7B-F5FB-C743-ABBFF98602A6}"/>
                    </a:ext>
                  </a:extLst>
                </p:cNvPr>
                <p:cNvPicPr/>
                <p:nvPr/>
              </p:nvPicPr>
              <p:blipFill>
                <a:blip r:embed="rId261"/>
                <a:stretch>
                  <a:fillRect/>
                </a:stretch>
              </p:blipFill>
              <p:spPr>
                <a:xfrm>
                  <a:off x="11531742" y="4918342"/>
                  <a:ext cx="849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930" name="Ink 929">
                  <a:extLst>
                    <a:ext uri="{FF2B5EF4-FFF2-40B4-BE49-F238E27FC236}">
                      <a16:creationId xmlns:a16="http://schemas.microsoft.com/office/drawing/2014/main" id="{77BE7E06-2140-8B4E-89CE-53C9FCF05A78}"/>
                    </a:ext>
                  </a:extLst>
                </p14:cNvPr>
                <p14:cNvContentPartPr/>
                <p14:nvPr/>
              </p14:nvContentPartPr>
              <p14:xfrm>
                <a:off x="11122422" y="5002222"/>
                <a:ext cx="140400" cy="168480"/>
              </p14:xfrm>
            </p:contentPart>
          </mc:Choice>
          <mc:Fallback>
            <p:pic>
              <p:nvPicPr>
                <p:cNvPr id="930" name="Ink 929">
                  <a:extLst>
                    <a:ext uri="{FF2B5EF4-FFF2-40B4-BE49-F238E27FC236}">
                      <a16:creationId xmlns:a16="http://schemas.microsoft.com/office/drawing/2014/main" id="{77BE7E06-2140-8B4E-89CE-53C9FCF05A78}"/>
                    </a:ext>
                  </a:extLst>
                </p:cNvPr>
                <p:cNvPicPr/>
                <p:nvPr/>
              </p:nvPicPr>
              <p:blipFill>
                <a:blip r:embed="rId263"/>
                <a:stretch>
                  <a:fillRect/>
                </a:stretch>
              </p:blipFill>
              <p:spPr>
                <a:xfrm>
                  <a:off x="11113422" y="4993222"/>
                  <a:ext cx="15804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931" name="Ink 930">
                  <a:extLst>
                    <a:ext uri="{FF2B5EF4-FFF2-40B4-BE49-F238E27FC236}">
                      <a16:creationId xmlns:a16="http://schemas.microsoft.com/office/drawing/2014/main" id="{D42ADB60-F9F0-CE53-6637-803FB29B6483}"/>
                    </a:ext>
                  </a:extLst>
                </p14:cNvPr>
                <p14:cNvContentPartPr/>
                <p14:nvPr/>
              </p14:nvContentPartPr>
              <p14:xfrm>
                <a:off x="11152662" y="5051902"/>
                <a:ext cx="124200" cy="42120"/>
              </p14:xfrm>
            </p:contentPart>
          </mc:Choice>
          <mc:Fallback>
            <p:pic>
              <p:nvPicPr>
                <p:cNvPr id="931" name="Ink 930">
                  <a:extLst>
                    <a:ext uri="{FF2B5EF4-FFF2-40B4-BE49-F238E27FC236}">
                      <a16:creationId xmlns:a16="http://schemas.microsoft.com/office/drawing/2014/main" id="{D42ADB60-F9F0-CE53-6637-803FB29B6483}"/>
                    </a:ext>
                  </a:extLst>
                </p:cNvPr>
                <p:cNvPicPr/>
                <p:nvPr/>
              </p:nvPicPr>
              <p:blipFill>
                <a:blip r:embed="rId265"/>
                <a:stretch>
                  <a:fillRect/>
                </a:stretch>
              </p:blipFill>
              <p:spPr>
                <a:xfrm>
                  <a:off x="11144022" y="5042902"/>
                  <a:ext cx="14184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932" name="Ink 931">
                  <a:extLst>
                    <a:ext uri="{FF2B5EF4-FFF2-40B4-BE49-F238E27FC236}">
                      <a16:creationId xmlns:a16="http://schemas.microsoft.com/office/drawing/2014/main" id="{B22FA94B-9584-C549-7210-0C7E03DF2790}"/>
                    </a:ext>
                  </a:extLst>
                </p14:cNvPr>
                <p14:cNvContentPartPr/>
                <p14:nvPr/>
              </p14:nvContentPartPr>
              <p14:xfrm>
                <a:off x="11304222" y="4995382"/>
                <a:ext cx="79920" cy="133200"/>
              </p14:xfrm>
            </p:contentPart>
          </mc:Choice>
          <mc:Fallback>
            <p:pic>
              <p:nvPicPr>
                <p:cNvPr id="932" name="Ink 931">
                  <a:extLst>
                    <a:ext uri="{FF2B5EF4-FFF2-40B4-BE49-F238E27FC236}">
                      <a16:creationId xmlns:a16="http://schemas.microsoft.com/office/drawing/2014/main" id="{B22FA94B-9584-C549-7210-0C7E03DF2790}"/>
                    </a:ext>
                  </a:extLst>
                </p:cNvPr>
                <p:cNvPicPr/>
                <p:nvPr/>
              </p:nvPicPr>
              <p:blipFill>
                <a:blip r:embed="rId267"/>
                <a:stretch>
                  <a:fillRect/>
                </a:stretch>
              </p:blipFill>
              <p:spPr>
                <a:xfrm>
                  <a:off x="11295222" y="4986382"/>
                  <a:ext cx="9756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933" name="Ink 932">
                  <a:extLst>
                    <a:ext uri="{FF2B5EF4-FFF2-40B4-BE49-F238E27FC236}">
                      <a16:creationId xmlns:a16="http://schemas.microsoft.com/office/drawing/2014/main" id="{D32C79CD-0B61-505B-7D24-CDC4D2EBEBAF}"/>
                    </a:ext>
                  </a:extLst>
                </p14:cNvPr>
                <p14:cNvContentPartPr/>
                <p14:nvPr/>
              </p14:nvContentPartPr>
              <p14:xfrm>
                <a:off x="11431302" y="5031382"/>
                <a:ext cx="38520" cy="124200"/>
              </p14:xfrm>
            </p:contentPart>
          </mc:Choice>
          <mc:Fallback>
            <p:pic>
              <p:nvPicPr>
                <p:cNvPr id="933" name="Ink 932">
                  <a:extLst>
                    <a:ext uri="{FF2B5EF4-FFF2-40B4-BE49-F238E27FC236}">
                      <a16:creationId xmlns:a16="http://schemas.microsoft.com/office/drawing/2014/main" id="{D32C79CD-0B61-505B-7D24-CDC4D2EBEBAF}"/>
                    </a:ext>
                  </a:extLst>
                </p:cNvPr>
                <p:cNvPicPr/>
                <p:nvPr/>
              </p:nvPicPr>
              <p:blipFill>
                <a:blip r:embed="rId269"/>
                <a:stretch>
                  <a:fillRect/>
                </a:stretch>
              </p:blipFill>
              <p:spPr>
                <a:xfrm>
                  <a:off x="11422662" y="5022382"/>
                  <a:ext cx="5616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934" name="Ink 933">
                  <a:extLst>
                    <a:ext uri="{FF2B5EF4-FFF2-40B4-BE49-F238E27FC236}">
                      <a16:creationId xmlns:a16="http://schemas.microsoft.com/office/drawing/2014/main" id="{50B487B8-5E15-0ED3-214D-2B1FE2782441}"/>
                    </a:ext>
                  </a:extLst>
                </p14:cNvPr>
                <p14:cNvContentPartPr/>
                <p14:nvPr/>
              </p14:nvContentPartPr>
              <p14:xfrm>
                <a:off x="11361462" y="5049742"/>
                <a:ext cx="125640" cy="131040"/>
              </p14:xfrm>
            </p:contentPart>
          </mc:Choice>
          <mc:Fallback>
            <p:pic>
              <p:nvPicPr>
                <p:cNvPr id="934" name="Ink 933">
                  <a:extLst>
                    <a:ext uri="{FF2B5EF4-FFF2-40B4-BE49-F238E27FC236}">
                      <a16:creationId xmlns:a16="http://schemas.microsoft.com/office/drawing/2014/main" id="{50B487B8-5E15-0ED3-214D-2B1FE2782441}"/>
                    </a:ext>
                  </a:extLst>
                </p:cNvPr>
                <p:cNvPicPr/>
                <p:nvPr/>
              </p:nvPicPr>
              <p:blipFill>
                <a:blip r:embed="rId271"/>
                <a:stretch>
                  <a:fillRect/>
                </a:stretch>
              </p:blipFill>
              <p:spPr>
                <a:xfrm>
                  <a:off x="11352462" y="5040742"/>
                  <a:ext cx="14328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935" name="Ink 934">
                  <a:extLst>
                    <a:ext uri="{FF2B5EF4-FFF2-40B4-BE49-F238E27FC236}">
                      <a16:creationId xmlns:a16="http://schemas.microsoft.com/office/drawing/2014/main" id="{FA4BA348-6D57-EB7E-00AD-F8830BAF3B8D}"/>
                    </a:ext>
                  </a:extLst>
                </p14:cNvPr>
                <p14:cNvContentPartPr/>
                <p14:nvPr/>
              </p14:nvContentPartPr>
              <p14:xfrm>
                <a:off x="11512662" y="5029222"/>
                <a:ext cx="187920" cy="133920"/>
              </p14:xfrm>
            </p:contentPart>
          </mc:Choice>
          <mc:Fallback>
            <p:pic>
              <p:nvPicPr>
                <p:cNvPr id="935" name="Ink 934">
                  <a:extLst>
                    <a:ext uri="{FF2B5EF4-FFF2-40B4-BE49-F238E27FC236}">
                      <a16:creationId xmlns:a16="http://schemas.microsoft.com/office/drawing/2014/main" id="{FA4BA348-6D57-EB7E-00AD-F8830BAF3B8D}"/>
                    </a:ext>
                  </a:extLst>
                </p:cNvPr>
                <p:cNvPicPr/>
                <p:nvPr/>
              </p:nvPicPr>
              <p:blipFill>
                <a:blip r:embed="rId273"/>
                <a:stretch>
                  <a:fillRect/>
                </a:stretch>
              </p:blipFill>
              <p:spPr>
                <a:xfrm>
                  <a:off x="11503662" y="5020582"/>
                  <a:ext cx="2055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937" name="Ink 936">
                  <a:extLst>
                    <a:ext uri="{FF2B5EF4-FFF2-40B4-BE49-F238E27FC236}">
                      <a16:creationId xmlns:a16="http://schemas.microsoft.com/office/drawing/2014/main" id="{845F0EA2-BE91-68CF-6CAD-B48160A3241C}"/>
                    </a:ext>
                  </a:extLst>
                </p14:cNvPr>
                <p14:cNvContentPartPr/>
                <p14:nvPr/>
              </p14:nvContentPartPr>
              <p14:xfrm>
                <a:off x="11298462" y="5238742"/>
                <a:ext cx="133560" cy="148680"/>
              </p14:xfrm>
            </p:contentPart>
          </mc:Choice>
          <mc:Fallback>
            <p:pic>
              <p:nvPicPr>
                <p:cNvPr id="937" name="Ink 936">
                  <a:extLst>
                    <a:ext uri="{FF2B5EF4-FFF2-40B4-BE49-F238E27FC236}">
                      <a16:creationId xmlns:a16="http://schemas.microsoft.com/office/drawing/2014/main" id="{845F0EA2-BE91-68CF-6CAD-B48160A3241C}"/>
                    </a:ext>
                  </a:extLst>
                </p:cNvPr>
                <p:cNvPicPr/>
                <p:nvPr/>
              </p:nvPicPr>
              <p:blipFill>
                <a:blip r:embed="rId275"/>
                <a:stretch>
                  <a:fillRect/>
                </a:stretch>
              </p:blipFill>
              <p:spPr>
                <a:xfrm>
                  <a:off x="11289822" y="5229742"/>
                  <a:ext cx="15120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938" name="Ink 937">
                  <a:extLst>
                    <a:ext uri="{FF2B5EF4-FFF2-40B4-BE49-F238E27FC236}">
                      <a16:creationId xmlns:a16="http://schemas.microsoft.com/office/drawing/2014/main" id="{AA9EA262-167C-EB0C-2576-73C5F8F167E8}"/>
                    </a:ext>
                  </a:extLst>
                </p14:cNvPr>
                <p14:cNvContentPartPr/>
                <p14:nvPr/>
              </p14:nvContentPartPr>
              <p14:xfrm>
                <a:off x="11465502" y="5241622"/>
                <a:ext cx="55800" cy="138960"/>
              </p14:xfrm>
            </p:contentPart>
          </mc:Choice>
          <mc:Fallback>
            <p:pic>
              <p:nvPicPr>
                <p:cNvPr id="938" name="Ink 937">
                  <a:extLst>
                    <a:ext uri="{FF2B5EF4-FFF2-40B4-BE49-F238E27FC236}">
                      <a16:creationId xmlns:a16="http://schemas.microsoft.com/office/drawing/2014/main" id="{AA9EA262-167C-EB0C-2576-73C5F8F167E8}"/>
                    </a:ext>
                  </a:extLst>
                </p:cNvPr>
                <p:cNvPicPr/>
                <p:nvPr/>
              </p:nvPicPr>
              <p:blipFill>
                <a:blip r:embed="rId277"/>
                <a:stretch>
                  <a:fillRect/>
                </a:stretch>
              </p:blipFill>
              <p:spPr>
                <a:xfrm>
                  <a:off x="11456502" y="5232622"/>
                  <a:ext cx="7344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939" name="Ink 938">
                  <a:extLst>
                    <a:ext uri="{FF2B5EF4-FFF2-40B4-BE49-F238E27FC236}">
                      <a16:creationId xmlns:a16="http://schemas.microsoft.com/office/drawing/2014/main" id="{46B648A5-6C38-C0B7-908E-6DB7060745D5}"/>
                    </a:ext>
                  </a:extLst>
                </p14:cNvPr>
                <p14:cNvContentPartPr/>
                <p14:nvPr/>
              </p14:nvContentPartPr>
              <p14:xfrm>
                <a:off x="11566302" y="5195182"/>
                <a:ext cx="215640" cy="155880"/>
              </p14:xfrm>
            </p:contentPart>
          </mc:Choice>
          <mc:Fallback>
            <p:pic>
              <p:nvPicPr>
                <p:cNvPr id="939" name="Ink 938">
                  <a:extLst>
                    <a:ext uri="{FF2B5EF4-FFF2-40B4-BE49-F238E27FC236}">
                      <a16:creationId xmlns:a16="http://schemas.microsoft.com/office/drawing/2014/main" id="{46B648A5-6C38-C0B7-908E-6DB7060745D5}"/>
                    </a:ext>
                  </a:extLst>
                </p:cNvPr>
                <p:cNvPicPr/>
                <p:nvPr/>
              </p:nvPicPr>
              <p:blipFill>
                <a:blip r:embed="rId279"/>
                <a:stretch>
                  <a:fillRect/>
                </a:stretch>
              </p:blipFill>
              <p:spPr>
                <a:xfrm>
                  <a:off x="11557662" y="5186542"/>
                  <a:ext cx="23328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940" name="Ink 939">
                  <a:extLst>
                    <a:ext uri="{FF2B5EF4-FFF2-40B4-BE49-F238E27FC236}">
                      <a16:creationId xmlns:a16="http://schemas.microsoft.com/office/drawing/2014/main" id="{625CCC16-9261-D699-7C76-5EFCE6C4998C}"/>
                    </a:ext>
                  </a:extLst>
                </p14:cNvPr>
                <p14:cNvContentPartPr/>
                <p14:nvPr/>
              </p14:nvContentPartPr>
              <p14:xfrm>
                <a:off x="10976262" y="4179622"/>
                <a:ext cx="1049760" cy="1549080"/>
              </p14:xfrm>
            </p:contentPart>
          </mc:Choice>
          <mc:Fallback>
            <p:pic>
              <p:nvPicPr>
                <p:cNvPr id="940" name="Ink 939">
                  <a:extLst>
                    <a:ext uri="{FF2B5EF4-FFF2-40B4-BE49-F238E27FC236}">
                      <a16:creationId xmlns:a16="http://schemas.microsoft.com/office/drawing/2014/main" id="{625CCC16-9261-D699-7C76-5EFCE6C4998C}"/>
                    </a:ext>
                  </a:extLst>
                </p:cNvPr>
                <p:cNvPicPr/>
                <p:nvPr/>
              </p:nvPicPr>
              <p:blipFill>
                <a:blip r:embed="rId281"/>
                <a:stretch>
                  <a:fillRect/>
                </a:stretch>
              </p:blipFill>
              <p:spPr>
                <a:xfrm>
                  <a:off x="10967262" y="4170982"/>
                  <a:ext cx="1067400" cy="15667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941" name="Ink 940">
                  <a:extLst>
                    <a:ext uri="{FF2B5EF4-FFF2-40B4-BE49-F238E27FC236}">
                      <a16:creationId xmlns:a16="http://schemas.microsoft.com/office/drawing/2014/main" id="{88F983F6-D56B-E527-C904-F65AEA91C4A7}"/>
                    </a:ext>
                  </a:extLst>
                </p14:cNvPr>
                <p14:cNvContentPartPr/>
                <p14:nvPr/>
              </p14:nvContentPartPr>
              <p14:xfrm>
                <a:off x="10576662" y="2997742"/>
                <a:ext cx="887760" cy="1365840"/>
              </p14:xfrm>
            </p:contentPart>
          </mc:Choice>
          <mc:Fallback>
            <p:pic>
              <p:nvPicPr>
                <p:cNvPr id="941" name="Ink 940">
                  <a:extLst>
                    <a:ext uri="{FF2B5EF4-FFF2-40B4-BE49-F238E27FC236}">
                      <a16:creationId xmlns:a16="http://schemas.microsoft.com/office/drawing/2014/main" id="{88F983F6-D56B-E527-C904-F65AEA91C4A7}"/>
                    </a:ext>
                  </a:extLst>
                </p:cNvPr>
                <p:cNvPicPr/>
                <p:nvPr/>
              </p:nvPicPr>
              <p:blipFill>
                <a:blip r:embed="rId283"/>
                <a:stretch>
                  <a:fillRect/>
                </a:stretch>
              </p:blipFill>
              <p:spPr>
                <a:xfrm>
                  <a:off x="10568022" y="2989102"/>
                  <a:ext cx="905400" cy="138348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942" name="Ink 941">
                  <a:extLst>
                    <a:ext uri="{FF2B5EF4-FFF2-40B4-BE49-F238E27FC236}">
                      <a16:creationId xmlns:a16="http://schemas.microsoft.com/office/drawing/2014/main" id="{2BFFEAB9-C51F-1E32-5C99-A5B582D55AF1}"/>
                    </a:ext>
                  </a:extLst>
                </p14:cNvPr>
                <p14:cNvContentPartPr/>
                <p14:nvPr/>
              </p14:nvContentPartPr>
              <p14:xfrm>
                <a:off x="10511142" y="2950222"/>
                <a:ext cx="136800" cy="205200"/>
              </p14:xfrm>
            </p:contentPart>
          </mc:Choice>
          <mc:Fallback>
            <p:pic>
              <p:nvPicPr>
                <p:cNvPr id="942" name="Ink 941">
                  <a:extLst>
                    <a:ext uri="{FF2B5EF4-FFF2-40B4-BE49-F238E27FC236}">
                      <a16:creationId xmlns:a16="http://schemas.microsoft.com/office/drawing/2014/main" id="{2BFFEAB9-C51F-1E32-5C99-A5B582D55AF1}"/>
                    </a:ext>
                  </a:extLst>
                </p:cNvPr>
                <p:cNvPicPr/>
                <p:nvPr/>
              </p:nvPicPr>
              <p:blipFill>
                <a:blip r:embed="rId285"/>
                <a:stretch>
                  <a:fillRect/>
                </a:stretch>
              </p:blipFill>
              <p:spPr>
                <a:xfrm>
                  <a:off x="10502142" y="2941582"/>
                  <a:ext cx="15444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988" name="Ink 987">
                  <a:extLst>
                    <a:ext uri="{FF2B5EF4-FFF2-40B4-BE49-F238E27FC236}">
                      <a16:creationId xmlns:a16="http://schemas.microsoft.com/office/drawing/2014/main" id="{9A039215-A4B0-0D3F-6E31-E1E3040FFB13}"/>
                    </a:ext>
                  </a:extLst>
                </p14:cNvPr>
                <p14:cNvContentPartPr/>
                <p14:nvPr/>
              </p14:nvContentPartPr>
              <p14:xfrm>
                <a:off x="8809422" y="299542"/>
                <a:ext cx="491040" cy="297000"/>
              </p14:xfrm>
            </p:contentPart>
          </mc:Choice>
          <mc:Fallback>
            <p:pic>
              <p:nvPicPr>
                <p:cNvPr id="988" name="Ink 987">
                  <a:extLst>
                    <a:ext uri="{FF2B5EF4-FFF2-40B4-BE49-F238E27FC236}">
                      <a16:creationId xmlns:a16="http://schemas.microsoft.com/office/drawing/2014/main" id="{9A039215-A4B0-0D3F-6E31-E1E3040FFB13}"/>
                    </a:ext>
                  </a:extLst>
                </p:cNvPr>
                <p:cNvPicPr/>
                <p:nvPr/>
              </p:nvPicPr>
              <p:blipFill>
                <a:blip r:embed="rId287"/>
                <a:stretch>
                  <a:fillRect/>
                </a:stretch>
              </p:blipFill>
              <p:spPr>
                <a:xfrm>
                  <a:off x="8800782" y="290902"/>
                  <a:ext cx="50868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989" name="Ink 988">
                  <a:extLst>
                    <a:ext uri="{FF2B5EF4-FFF2-40B4-BE49-F238E27FC236}">
                      <a16:creationId xmlns:a16="http://schemas.microsoft.com/office/drawing/2014/main" id="{58490AD4-5DB1-477D-3BEE-E577DB8737B4}"/>
                    </a:ext>
                  </a:extLst>
                </p14:cNvPr>
                <p14:cNvContentPartPr/>
                <p14:nvPr/>
              </p14:nvContentPartPr>
              <p14:xfrm>
                <a:off x="9359502" y="482422"/>
                <a:ext cx="142920" cy="2880"/>
              </p14:xfrm>
            </p:contentPart>
          </mc:Choice>
          <mc:Fallback>
            <p:pic>
              <p:nvPicPr>
                <p:cNvPr id="989" name="Ink 988">
                  <a:extLst>
                    <a:ext uri="{FF2B5EF4-FFF2-40B4-BE49-F238E27FC236}">
                      <a16:creationId xmlns:a16="http://schemas.microsoft.com/office/drawing/2014/main" id="{58490AD4-5DB1-477D-3BEE-E577DB8737B4}"/>
                    </a:ext>
                  </a:extLst>
                </p:cNvPr>
                <p:cNvPicPr/>
                <p:nvPr/>
              </p:nvPicPr>
              <p:blipFill>
                <a:blip r:embed="rId289"/>
                <a:stretch>
                  <a:fillRect/>
                </a:stretch>
              </p:blipFill>
              <p:spPr>
                <a:xfrm>
                  <a:off x="9350862" y="473422"/>
                  <a:ext cx="16056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990" name="Ink 989">
                  <a:extLst>
                    <a:ext uri="{FF2B5EF4-FFF2-40B4-BE49-F238E27FC236}">
                      <a16:creationId xmlns:a16="http://schemas.microsoft.com/office/drawing/2014/main" id="{976CE779-3BC0-D8B9-4A4D-D3C1F67FC8E2}"/>
                    </a:ext>
                  </a:extLst>
                </p14:cNvPr>
                <p14:cNvContentPartPr/>
                <p14:nvPr/>
              </p14:nvContentPartPr>
              <p14:xfrm>
                <a:off x="9518622" y="384862"/>
                <a:ext cx="852480" cy="319320"/>
              </p14:xfrm>
            </p:contentPart>
          </mc:Choice>
          <mc:Fallback>
            <p:pic>
              <p:nvPicPr>
                <p:cNvPr id="990" name="Ink 989">
                  <a:extLst>
                    <a:ext uri="{FF2B5EF4-FFF2-40B4-BE49-F238E27FC236}">
                      <a16:creationId xmlns:a16="http://schemas.microsoft.com/office/drawing/2014/main" id="{976CE779-3BC0-D8B9-4A4D-D3C1F67FC8E2}"/>
                    </a:ext>
                  </a:extLst>
                </p:cNvPr>
                <p:cNvPicPr/>
                <p:nvPr/>
              </p:nvPicPr>
              <p:blipFill>
                <a:blip r:embed="rId291"/>
                <a:stretch>
                  <a:fillRect/>
                </a:stretch>
              </p:blipFill>
              <p:spPr>
                <a:xfrm>
                  <a:off x="9509982" y="376222"/>
                  <a:ext cx="87012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991" name="Ink 990">
                  <a:extLst>
                    <a:ext uri="{FF2B5EF4-FFF2-40B4-BE49-F238E27FC236}">
                      <a16:creationId xmlns:a16="http://schemas.microsoft.com/office/drawing/2014/main" id="{5F64F6F7-DDD2-52A2-C9A0-19ED6D9F3DC5}"/>
                    </a:ext>
                  </a:extLst>
                </p14:cNvPr>
                <p14:cNvContentPartPr/>
                <p14:nvPr/>
              </p14:nvContentPartPr>
              <p14:xfrm>
                <a:off x="10300542" y="263542"/>
                <a:ext cx="46080" cy="19080"/>
              </p14:xfrm>
            </p:contentPart>
          </mc:Choice>
          <mc:Fallback>
            <p:pic>
              <p:nvPicPr>
                <p:cNvPr id="991" name="Ink 990">
                  <a:extLst>
                    <a:ext uri="{FF2B5EF4-FFF2-40B4-BE49-F238E27FC236}">
                      <a16:creationId xmlns:a16="http://schemas.microsoft.com/office/drawing/2014/main" id="{5F64F6F7-DDD2-52A2-C9A0-19ED6D9F3DC5}"/>
                    </a:ext>
                  </a:extLst>
                </p:cNvPr>
                <p:cNvPicPr/>
                <p:nvPr/>
              </p:nvPicPr>
              <p:blipFill>
                <a:blip r:embed="rId293"/>
                <a:stretch>
                  <a:fillRect/>
                </a:stretch>
              </p:blipFill>
              <p:spPr>
                <a:xfrm>
                  <a:off x="10291902" y="254542"/>
                  <a:ext cx="6372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992" name="Ink 991">
                  <a:extLst>
                    <a:ext uri="{FF2B5EF4-FFF2-40B4-BE49-F238E27FC236}">
                      <a16:creationId xmlns:a16="http://schemas.microsoft.com/office/drawing/2014/main" id="{A514D1FA-E694-6C07-BEAD-76316C07DCAE}"/>
                    </a:ext>
                  </a:extLst>
                </p14:cNvPr>
                <p14:cNvContentPartPr/>
                <p14:nvPr/>
              </p14:nvContentPartPr>
              <p14:xfrm>
                <a:off x="10396302" y="362182"/>
                <a:ext cx="246960" cy="250920"/>
              </p14:xfrm>
            </p:contentPart>
          </mc:Choice>
          <mc:Fallback>
            <p:pic>
              <p:nvPicPr>
                <p:cNvPr id="992" name="Ink 991">
                  <a:extLst>
                    <a:ext uri="{FF2B5EF4-FFF2-40B4-BE49-F238E27FC236}">
                      <a16:creationId xmlns:a16="http://schemas.microsoft.com/office/drawing/2014/main" id="{A514D1FA-E694-6C07-BEAD-76316C07DCAE}"/>
                    </a:ext>
                  </a:extLst>
                </p:cNvPr>
                <p:cNvPicPr/>
                <p:nvPr/>
              </p:nvPicPr>
              <p:blipFill>
                <a:blip r:embed="rId295"/>
                <a:stretch>
                  <a:fillRect/>
                </a:stretch>
              </p:blipFill>
              <p:spPr>
                <a:xfrm>
                  <a:off x="10387302" y="353542"/>
                  <a:ext cx="26460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993" name="Ink 992">
                  <a:extLst>
                    <a:ext uri="{FF2B5EF4-FFF2-40B4-BE49-F238E27FC236}">
                      <a16:creationId xmlns:a16="http://schemas.microsoft.com/office/drawing/2014/main" id="{FF8CD466-22BB-2CDF-D647-102E6B42E3AF}"/>
                    </a:ext>
                  </a:extLst>
                </p14:cNvPr>
                <p14:cNvContentPartPr/>
                <p14:nvPr/>
              </p14:nvContentPartPr>
              <p14:xfrm>
                <a:off x="10185702" y="644422"/>
                <a:ext cx="290520" cy="324360"/>
              </p14:xfrm>
            </p:contentPart>
          </mc:Choice>
          <mc:Fallback>
            <p:pic>
              <p:nvPicPr>
                <p:cNvPr id="993" name="Ink 992">
                  <a:extLst>
                    <a:ext uri="{FF2B5EF4-FFF2-40B4-BE49-F238E27FC236}">
                      <a16:creationId xmlns:a16="http://schemas.microsoft.com/office/drawing/2014/main" id="{FF8CD466-22BB-2CDF-D647-102E6B42E3AF}"/>
                    </a:ext>
                  </a:extLst>
                </p:cNvPr>
                <p:cNvPicPr/>
                <p:nvPr/>
              </p:nvPicPr>
              <p:blipFill>
                <a:blip r:embed="rId297"/>
                <a:stretch>
                  <a:fillRect/>
                </a:stretch>
              </p:blipFill>
              <p:spPr>
                <a:xfrm>
                  <a:off x="10177062" y="635782"/>
                  <a:ext cx="30816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994" name="Ink 993">
                  <a:extLst>
                    <a:ext uri="{FF2B5EF4-FFF2-40B4-BE49-F238E27FC236}">
                      <a16:creationId xmlns:a16="http://schemas.microsoft.com/office/drawing/2014/main" id="{DE000022-CF71-9FB0-B2BF-324E77F34E21}"/>
                    </a:ext>
                  </a:extLst>
                </p14:cNvPr>
                <p14:cNvContentPartPr/>
                <p14:nvPr/>
              </p14:nvContentPartPr>
              <p14:xfrm>
                <a:off x="10487742" y="753502"/>
                <a:ext cx="148680" cy="196920"/>
              </p14:xfrm>
            </p:contentPart>
          </mc:Choice>
          <mc:Fallback>
            <p:pic>
              <p:nvPicPr>
                <p:cNvPr id="994" name="Ink 993">
                  <a:extLst>
                    <a:ext uri="{FF2B5EF4-FFF2-40B4-BE49-F238E27FC236}">
                      <a16:creationId xmlns:a16="http://schemas.microsoft.com/office/drawing/2014/main" id="{DE000022-CF71-9FB0-B2BF-324E77F34E21}"/>
                    </a:ext>
                  </a:extLst>
                </p:cNvPr>
                <p:cNvPicPr/>
                <p:nvPr/>
              </p:nvPicPr>
              <p:blipFill>
                <a:blip r:embed="rId299"/>
                <a:stretch>
                  <a:fillRect/>
                </a:stretch>
              </p:blipFill>
              <p:spPr>
                <a:xfrm>
                  <a:off x="10479102" y="744862"/>
                  <a:ext cx="1663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995" name="Ink 994">
                  <a:extLst>
                    <a:ext uri="{FF2B5EF4-FFF2-40B4-BE49-F238E27FC236}">
                      <a16:creationId xmlns:a16="http://schemas.microsoft.com/office/drawing/2014/main" id="{23794320-533B-D2D4-09A8-57E64E0E3C17}"/>
                    </a:ext>
                  </a:extLst>
                </p14:cNvPr>
                <p14:cNvContentPartPr/>
                <p14:nvPr/>
              </p14:nvContentPartPr>
              <p14:xfrm>
                <a:off x="10653342" y="708142"/>
                <a:ext cx="174600" cy="221400"/>
              </p14:xfrm>
            </p:contentPart>
          </mc:Choice>
          <mc:Fallback>
            <p:pic>
              <p:nvPicPr>
                <p:cNvPr id="995" name="Ink 994">
                  <a:extLst>
                    <a:ext uri="{FF2B5EF4-FFF2-40B4-BE49-F238E27FC236}">
                      <a16:creationId xmlns:a16="http://schemas.microsoft.com/office/drawing/2014/main" id="{23794320-533B-D2D4-09A8-57E64E0E3C17}"/>
                    </a:ext>
                  </a:extLst>
                </p:cNvPr>
                <p:cNvPicPr/>
                <p:nvPr/>
              </p:nvPicPr>
              <p:blipFill>
                <a:blip r:embed="rId301"/>
                <a:stretch>
                  <a:fillRect/>
                </a:stretch>
              </p:blipFill>
              <p:spPr>
                <a:xfrm>
                  <a:off x="10644702" y="699502"/>
                  <a:ext cx="19224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996" name="Ink 995">
                  <a:extLst>
                    <a:ext uri="{FF2B5EF4-FFF2-40B4-BE49-F238E27FC236}">
                      <a16:creationId xmlns:a16="http://schemas.microsoft.com/office/drawing/2014/main" id="{123985E6-20C0-05C1-FBFD-37134048D2A0}"/>
                    </a:ext>
                  </a:extLst>
                </p14:cNvPr>
                <p14:cNvContentPartPr/>
                <p14:nvPr/>
              </p14:nvContentPartPr>
              <p14:xfrm>
                <a:off x="10892742" y="707782"/>
                <a:ext cx="141480" cy="244800"/>
              </p14:xfrm>
            </p:contentPart>
          </mc:Choice>
          <mc:Fallback>
            <p:pic>
              <p:nvPicPr>
                <p:cNvPr id="996" name="Ink 995">
                  <a:extLst>
                    <a:ext uri="{FF2B5EF4-FFF2-40B4-BE49-F238E27FC236}">
                      <a16:creationId xmlns:a16="http://schemas.microsoft.com/office/drawing/2014/main" id="{123985E6-20C0-05C1-FBFD-37134048D2A0}"/>
                    </a:ext>
                  </a:extLst>
                </p:cNvPr>
                <p:cNvPicPr/>
                <p:nvPr/>
              </p:nvPicPr>
              <p:blipFill>
                <a:blip r:embed="rId303"/>
                <a:stretch>
                  <a:fillRect/>
                </a:stretch>
              </p:blipFill>
              <p:spPr>
                <a:xfrm>
                  <a:off x="10883742" y="699142"/>
                  <a:ext cx="15912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997" name="Ink 996">
                  <a:extLst>
                    <a:ext uri="{FF2B5EF4-FFF2-40B4-BE49-F238E27FC236}">
                      <a16:creationId xmlns:a16="http://schemas.microsoft.com/office/drawing/2014/main" id="{D0AFED13-C091-DD46-AB67-36D801FFD5EF}"/>
                    </a:ext>
                  </a:extLst>
                </p14:cNvPr>
                <p14:cNvContentPartPr/>
                <p14:nvPr/>
              </p14:nvContentPartPr>
              <p14:xfrm>
                <a:off x="10895262" y="706342"/>
                <a:ext cx="460440" cy="213480"/>
              </p14:xfrm>
            </p:contentPart>
          </mc:Choice>
          <mc:Fallback>
            <p:pic>
              <p:nvPicPr>
                <p:cNvPr id="997" name="Ink 996">
                  <a:extLst>
                    <a:ext uri="{FF2B5EF4-FFF2-40B4-BE49-F238E27FC236}">
                      <a16:creationId xmlns:a16="http://schemas.microsoft.com/office/drawing/2014/main" id="{D0AFED13-C091-DD46-AB67-36D801FFD5EF}"/>
                    </a:ext>
                  </a:extLst>
                </p:cNvPr>
                <p:cNvPicPr/>
                <p:nvPr/>
              </p:nvPicPr>
              <p:blipFill>
                <a:blip r:embed="rId305"/>
                <a:stretch>
                  <a:fillRect/>
                </a:stretch>
              </p:blipFill>
              <p:spPr>
                <a:xfrm>
                  <a:off x="10886622" y="697702"/>
                  <a:ext cx="47808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998" name="Ink 997">
                  <a:extLst>
                    <a:ext uri="{FF2B5EF4-FFF2-40B4-BE49-F238E27FC236}">
                      <a16:creationId xmlns:a16="http://schemas.microsoft.com/office/drawing/2014/main" id="{D7268F39-24EB-1881-3E60-8B5B5B814659}"/>
                    </a:ext>
                  </a:extLst>
                </p14:cNvPr>
                <p14:cNvContentPartPr/>
                <p14:nvPr/>
              </p14:nvContentPartPr>
              <p14:xfrm>
                <a:off x="11396022" y="709582"/>
                <a:ext cx="129240" cy="259920"/>
              </p14:xfrm>
            </p:contentPart>
          </mc:Choice>
          <mc:Fallback>
            <p:pic>
              <p:nvPicPr>
                <p:cNvPr id="998" name="Ink 997">
                  <a:extLst>
                    <a:ext uri="{FF2B5EF4-FFF2-40B4-BE49-F238E27FC236}">
                      <a16:creationId xmlns:a16="http://schemas.microsoft.com/office/drawing/2014/main" id="{D7268F39-24EB-1881-3E60-8B5B5B814659}"/>
                    </a:ext>
                  </a:extLst>
                </p:cNvPr>
                <p:cNvPicPr/>
                <p:nvPr/>
              </p:nvPicPr>
              <p:blipFill>
                <a:blip r:embed="rId307"/>
                <a:stretch>
                  <a:fillRect/>
                </a:stretch>
              </p:blipFill>
              <p:spPr>
                <a:xfrm>
                  <a:off x="11387382" y="700582"/>
                  <a:ext cx="14688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999" name="Ink 998">
                  <a:extLst>
                    <a:ext uri="{FF2B5EF4-FFF2-40B4-BE49-F238E27FC236}">
                      <a16:creationId xmlns:a16="http://schemas.microsoft.com/office/drawing/2014/main" id="{DCF80D3E-B58A-7086-04ED-241FCEC74121}"/>
                    </a:ext>
                  </a:extLst>
                </p14:cNvPr>
                <p14:cNvContentPartPr/>
                <p14:nvPr/>
              </p14:nvContentPartPr>
              <p14:xfrm>
                <a:off x="11353542" y="836662"/>
                <a:ext cx="201960" cy="59760"/>
              </p14:xfrm>
            </p:contentPart>
          </mc:Choice>
          <mc:Fallback>
            <p:pic>
              <p:nvPicPr>
                <p:cNvPr id="999" name="Ink 998">
                  <a:extLst>
                    <a:ext uri="{FF2B5EF4-FFF2-40B4-BE49-F238E27FC236}">
                      <a16:creationId xmlns:a16="http://schemas.microsoft.com/office/drawing/2014/main" id="{DCF80D3E-B58A-7086-04ED-241FCEC74121}"/>
                    </a:ext>
                  </a:extLst>
                </p:cNvPr>
                <p:cNvPicPr/>
                <p:nvPr/>
              </p:nvPicPr>
              <p:blipFill>
                <a:blip r:embed="rId309"/>
                <a:stretch>
                  <a:fillRect/>
                </a:stretch>
              </p:blipFill>
              <p:spPr>
                <a:xfrm>
                  <a:off x="11344902" y="827662"/>
                  <a:ext cx="21960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015" name="Ink 1014">
                  <a:extLst>
                    <a:ext uri="{FF2B5EF4-FFF2-40B4-BE49-F238E27FC236}">
                      <a16:creationId xmlns:a16="http://schemas.microsoft.com/office/drawing/2014/main" id="{EAC583B1-9DFE-5510-BB4E-5A6903DAFF06}"/>
                    </a:ext>
                  </a:extLst>
                </p14:cNvPr>
                <p14:cNvContentPartPr/>
                <p14:nvPr/>
              </p14:nvContentPartPr>
              <p14:xfrm>
                <a:off x="8912382" y="669262"/>
                <a:ext cx="464400" cy="48600"/>
              </p14:xfrm>
            </p:contentPart>
          </mc:Choice>
          <mc:Fallback>
            <p:pic>
              <p:nvPicPr>
                <p:cNvPr id="1015" name="Ink 1014">
                  <a:extLst>
                    <a:ext uri="{FF2B5EF4-FFF2-40B4-BE49-F238E27FC236}">
                      <a16:creationId xmlns:a16="http://schemas.microsoft.com/office/drawing/2014/main" id="{EAC583B1-9DFE-5510-BB4E-5A6903DAFF06}"/>
                    </a:ext>
                  </a:extLst>
                </p:cNvPr>
                <p:cNvPicPr/>
                <p:nvPr/>
              </p:nvPicPr>
              <p:blipFill>
                <a:blip r:embed="rId311"/>
                <a:stretch>
                  <a:fillRect/>
                </a:stretch>
              </p:blipFill>
              <p:spPr>
                <a:xfrm>
                  <a:off x="8903742" y="660622"/>
                  <a:ext cx="48204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016" name="Ink 1015">
                  <a:extLst>
                    <a:ext uri="{FF2B5EF4-FFF2-40B4-BE49-F238E27FC236}">
                      <a16:creationId xmlns:a16="http://schemas.microsoft.com/office/drawing/2014/main" id="{550E5148-457C-EB90-2EB1-BCEB6897AA2F}"/>
                    </a:ext>
                  </a:extLst>
                </p14:cNvPr>
                <p14:cNvContentPartPr/>
                <p14:nvPr/>
              </p14:nvContentPartPr>
              <p14:xfrm>
                <a:off x="9001662" y="758182"/>
                <a:ext cx="373320" cy="39240"/>
              </p14:xfrm>
            </p:contentPart>
          </mc:Choice>
          <mc:Fallback>
            <p:pic>
              <p:nvPicPr>
                <p:cNvPr id="1016" name="Ink 1015">
                  <a:extLst>
                    <a:ext uri="{FF2B5EF4-FFF2-40B4-BE49-F238E27FC236}">
                      <a16:creationId xmlns:a16="http://schemas.microsoft.com/office/drawing/2014/main" id="{550E5148-457C-EB90-2EB1-BCEB6897AA2F}"/>
                    </a:ext>
                  </a:extLst>
                </p:cNvPr>
                <p:cNvPicPr/>
                <p:nvPr/>
              </p:nvPicPr>
              <p:blipFill>
                <a:blip r:embed="rId313"/>
                <a:stretch>
                  <a:fillRect/>
                </a:stretch>
              </p:blipFill>
              <p:spPr>
                <a:xfrm>
                  <a:off x="8993022" y="749182"/>
                  <a:ext cx="390960" cy="56880"/>
                </a:xfrm>
                <a:prstGeom prst="rect">
                  <a:avLst/>
                </a:prstGeom>
              </p:spPr>
            </p:pic>
          </mc:Fallback>
        </mc:AlternateContent>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7" name="Google Shape;957;p27"/>
          <p:cNvSpPr txBox="1"/>
          <p:nvPr/>
        </p:nvSpPr>
        <p:spPr>
          <a:xfrm>
            <a:off x="224979" y="788088"/>
            <a:ext cx="11806237" cy="64633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 – Simplification	4 – 4</a:t>
            </a:r>
            <a:r>
              <a:rPr kumimoji="0" lang="en-US" sz="1800" b="0" i="0" u="none" strike="noStrike" kern="0" cap="none" spc="0" normalizeH="0" baseline="30000" noProof="0">
                <a:ln>
                  <a:noFill/>
                </a:ln>
                <a:solidFill>
                  <a:srgbClr val="000000"/>
                </a:solidFill>
                <a:effectLst/>
                <a:uLnTx/>
                <a:uFillTx/>
                <a:latin typeface="Calibri"/>
                <a:ea typeface="Calibri"/>
                <a:cs typeface="Calibri"/>
                <a:sym typeface="Calibri"/>
              </a:rPr>
              <a:t>th</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 Generation ERP</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S/4HANA – Onpremise,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Cloud</a:t>
            </a: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58" name="Google Shape;958;p2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Use Case 3 – S/4HANA Cloud Extension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0" name="Google Shape;960;p27"/>
          <p:cNvPicPr preferRelativeResize="0"/>
          <p:nvPr/>
        </p:nvPicPr>
        <p:blipFill rotWithShape="1">
          <a:blip r:embed="rId3">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grpSp>
        <p:nvGrpSpPr>
          <p:cNvPr id="60" name="Group 59">
            <a:extLst>
              <a:ext uri="{FF2B5EF4-FFF2-40B4-BE49-F238E27FC236}">
                <a16:creationId xmlns:a16="http://schemas.microsoft.com/office/drawing/2014/main" id="{5DFC9176-59CA-BC2D-1349-679B75EF7A24}"/>
              </a:ext>
            </a:extLst>
          </p:cNvPr>
          <p:cNvGrpSpPr/>
          <p:nvPr/>
        </p:nvGrpSpPr>
        <p:grpSpPr>
          <a:xfrm>
            <a:off x="1993902" y="4143622"/>
            <a:ext cx="8099640" cy="2027160"/>
            <a:chOff x="1993902" y="4143622"/>
            <a:chExt cx="8099640" cy="2027160"/>
          </a:xfrm>
        </p:grpSpPr>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E0311827-BE8F-73D0-8CBB-CD47F22CA7CC}"/>
                    </a:ext>
                  </a:extLst>
                </p14:cNvPr>
                <p14:cNvContentPartPr/>
                <p14:nvPr/>
              </p14:nvContentPartPr>
              <p14:xfrm>
                <a:off x="6162702" y="4841662"/>
                <a:ext cx="248040" cy="24840"/>
              </p14:xfrm>
            </p:contentPart>
          </mc:Choice>
          <mc:Fallback>
            <p:pic>
              <p:nvPicPr>
                <p:cNvPr id="3" name="Ink 2">
                  <a:extLst>
                    <a:ext uri="{FF2B5EF4-FFF2-40B4-BE49-F238E27FC236}">
                      <a16:creationId xmlns:a16="http://schemas.microsoft.com/office/drawing/2014/main" id="{E0311827-BE8F-73D0-8CBB-CD47F22CA7CC}"/>
                    </a:ext>
                  </a:extLst>
                </p:cNvPr>
                <p:cNvPicPr/>
                <p:nvPr/>
              </p:nvPicPr>
              <p:blipFill>
                <a:blip r:embed="rId5"/>
                <a:stretch>
                  <a:fillRect/>
                </a:stretch>
              </p:blipFill>
              <p:spPr>
                <a:xfrm>
                  <a:off x="6154062" y="4833022"/>
                  <a:ext cx="26568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755BF70B-ABCB-81F7-E867-94ECBA812DA9}"/>
                    </a:ext>
                  </a:extLst>
                </p14:cNvPr>
                <p14:cNvContentPartPr/>
                <p14:nvPr/>
              </p14:nvContentPartPr>
              <p14:xfrm>
                <a:off x="6191142" y="4834822"/>
                <a:ext cx="180360" cy="533520"/>
              </p14:xfrm>
            </p:contentPart>
          </mc:Choice>
          <mc:Fallback>
            <p:pic>
              <p:nvPicPr>
                <p:cNvPr id="4" name="Ink 3">
                  <a:extLst>
                    <a:ext uri="{FF2B5EF4-FFF2-40B4-BE49-F238E27FC236}">
                      <a16:creationId xmlns:a16="http://schemas.microsoft.com/office/drawing/2014/main" id="{755BF70B-ABCB-81F7-E867-94ECBA812DA9}"/>
                    </a:ext>
                  </a:extLst>
                </p:cNvPr>
                <p:cNvPicPr/>
                <p:nvPr/>
              </p:nvPicPr>
              <p:blipFill>
                <a:blip r:embed="rId7"/>
                <a:stretch>
                  <a:fillRect/>
                </a:stretch>
              </p:blipFill>
              <p:spPr>
                <a:xfrm>
                  <a:off x="6182502" y="4825822"/>
                  <a:ext cx="198000" cy="551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66BED092-A3C2-1BC9-8A0D-DA1F784476E1}"/>
                    </a:ext>
                  </a:extLst>
                </p14:cNvPr>
                <p14:cNvContentPartPr/>
                <p14:nvPr/>
              </p14:nvContentPartPr>
              <p14:xfrm>
                <a:off x="6296622" y="5006182"/>
                <a:ext cx="87840" cy="204120"/>
              </p14:xfrm>
            </p:contentPart>
          </mc:Choice>
          <mc:Fallback>
            <p:pic>
              <p:nvPicPr>
                <p:cNvPr id="6" name="Ink 5">
                  <a:extLst>
                    <a:ext uri="{FF2B5EF4-FFF2-40B4-BE49-F238E27FC236}">
                      <a16:creationId xmlns:a16="http://schemas.microsoft.com/office/drawing/2014/main" id="{66BED092-A3C2-1BC9-8A0D-DA1F784476E1}"/>
                    </a:ext>
                  </a:extLst>
                </p:cNvPr>
                <p:cNvPicPr/>
                <p:nvPr/>
              </p:nvPicPr>
              <p:blipFill>
                <a:blip r:embed="rId9"/>
                <a:stretch>
                  <a:fillRect/>
                </a:stretch>
              </p:blipFill>
              <p:spPr>
                <a:xfrm>
                  <a:off x="6287622" y="4997542"/>
                  <a:ext cx="1054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E2021D3C-037E-7D4A-F872-123956032E70}"/>
                    </a:ext>
                  </a:extLst>
                </p14:cNvPr>
                <p14:cNvContentPartPr/>
                <p14:nvPr/>
              </p14:nvContentPartPr>
              <p14:xfrm>
                <a:off x="6391662" y="5105542"/>
                <a:ext cx="1681560" cy="82080"/>
              </p14:xfrm>
            </p:contentPart>
          </mc:Choice>
          <mc:Fallback>
            <p:pic>
              <p:nvPicPr>
                <p:cNvPr id="7" name="Ink 6">
                  <a:extLst>
                    <a:ext uri="{FF2B5EF4-FFF2-40B4-BE49-F238E27FC236}">
                      <a16:creationId xmlns:a16="http://schemas.microsoft.com/office/drawing/2014/main" id="{E2021D3C-037E-7D4A-F872-123956032E70}"/>
                    </a:ext>
                  </a:extLst>
                </p:cNvPr>
                <p:cNvPicPr/>
                <p:nvPr/>
              </p:nvPicPr>
              <p:blipFill>
                <a:blip r:embed="rId11"/>
                <a:stretch>
                  <a:fillRect/>
                </a:stretch>
              </p:blipFill>
              <p:spPr>
                <a:xfrm>
                  <a:off x="6383022" y="5096902"/>
                  <a:ext cx="169920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794D19D2-5F58-C1FA-8891-0104005B04D7}"/>
                    </a:ext>
                  </a:extLst>
                </p14:cNvPr>
                <p14:cNvContentPartPr/>
                <p14:nvPr/>
              </p14:nvContentPartPr>
              <p14:xfrm>
                <a:off x="8058102" y="4924102"/>
                <a:ext cx="2035440" cy="675360"/>
              </p14:xfrm>
            </p:contentPart>
          </mc:Choice>
          <mc:Fallback>
            <p:pic>
              <p:nvPicPr>
                <p:cNvPr id="8" name="Ink 7">
                  <a:extLst>
                    <a:ext uri="{FF2B5EF4-FFF2-40B4-BE49-F238E27FC236}">
                      <a16:creationId xmlns:a16="http://schemas.microsoft.com/office/drawing/2014/main" id="{794D19D2-5F58-C1FA-8891-0104005B04D7}"/>
                    </a:ext>
                  </a:extLst>
                </p:cNvPr>
                <p:cNvPicPr/>
                <p:nvPr/>
              </p:nvPicPr>
              <p:blipFill>
                <a:blip r:embed="rId13"/>
                <a:stretch>
                  <a:fillRect/>
                </a:stretch>
              </p:blipFill>
              <p:spPr>
                <a:xfrm>
                  <a:off x="8049102" y="4915462"/>
                  <a:ext cx="2053080" cy="693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89FA3236-4A1E-696C-5E93-1B3833284103}"/>
                    </a:ext>
                  </a:extLst>
                </p14:cNvPr>
                <p14:cNvContentPartPr/>
                <p14:nvPr/>
              </p14:nvContentPartPr>
              <p14:xfrm>
                <a:off x="7858302" y="4725022"/>
                <a:ext cx="1935000" cy="721800"/>
              </p14:xfrm>
            </p:contentPart>
          </mc:Choice>
          <mc:Fallback>
            <p:pic>
              <p:nvPicPr>
                <p:cNvPr id="9" name="Ink 8">
                  <a:extLst>
                    <a:ext uri="{FF2B5EF4-FFF2-40B4-BE49-F238E27FC236}">
                      <a16:creationId xmlns:a16="http://schemas.microsoft.com/office/drawing/2014/main" id="{89FA3236-4A1E-696C-5E93-1B3833284103}"/>
                    </a:ext>
                  </a:extLst>
                </p:cNvPr>
                <p:cNvPicPr/>
                <p:nvPr/>
              </p:nvPicPr>
              <p:blipFill>
                <a:blip r:embed="rId15"/>
                <a:stretch>
                  <a:fillRect/>
                </a:stretch>
              </p:blipFill>
              <p:spPr>
                <a:xfrm>
                  <a:off x="7849662" y="4716022"/>
                  <a:ext cx="1952640" cy="739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363E720E-0E54-5D69-8CED-C79A72668D64}"/>
                    </a:ext>
                  </a:extLst>
                </p14:cNvPr>
                <p14:cNvContentPartPr/>
                <p14:nvPr/>
              </p14:nvContentPartPr>
              <p14:xfrm>
                <a:off x="8537622" y="5066662"/>
                <a:ext cx="189000" cy="243000"/>
              </p14:xfrm>
            </p:contentPart>
          </mc:Choice>
          <mc:Fallback>
            <p:pic>
              <p:nvPicPr>
                <p:cNvPr id="10" name="Ink 9">
                  <a:extLst>
                    <a:ext uri="{FF2B5EF4-FFF2-40B4-BE49-F238E27FC236}">
                      <a16:creationId xmlns:a16="http://schemas.microsoft.com/office/drawing/2014/main" id="{363E720E-0E54-5D69-8CED-C79A72668D64}"/>
                    </a:ext>
                  </a:extLst>
                </p:cNvPr>
                <p:cNvPicPr/>
                <p:nvPr/>
              </p:nvPicPr>
              <p:blipFill>
                <a:blip r:embed="rId17"/>
                <a:stretch>
                  <a:fillRect/>
                </a:stretch>
              </p:blipFill>
              <p:spPr>
                <a:xfrm>
                  <a:off x="8528982" y="5058022"/>
                  <a:ext cx="2066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5773F9DA-E6AB-ABB0-0607-E440CE224AAC}"/>
                    </a:ext>
                  </a:extLst>
                </p14:cNvPr>
                <p14:cNvContentPartPr/>
                <p14:nvPr/>
              </p14:nvContentPartPr>
              <p14:xfrm>
                <a:off x="8782062" y="5038222"/>
                <a:ext cx="21240" cy="270000"/>
              </p14:xfrm>
            </p:contentPart>
          </mc:Choice>
          <mc:Fallback>
            <p:pic>
              <p:nvPicPr>
                <p:cNvPr id="11" name="Ink 10">
                  <a:extLst>
                    <a:ext uri="{FF2B5EF4-FFF2-40B4-BE49-F238E27FC236}">
                      <a16:creationId xmlns:a16="http://schemas.microsoft.com/office/drawing/2014/main" id="{5773F9DA-E6AB-ABB0-0607-E440CE224AAC}"/>
                    </a:ext>
                  </a:extLst>
                </p:cNvPr>
                <p:cNvPicPr/>
                <p:nvPr/>
              </p:nvPicPr>
              <p:blipFill>
                <a:blip r:embed="rId19"/>
                <a:stretch>
                  <a:fillRect/>
                </a:stretch>
              </p:blipFill>
              <p:spPr>
                <a:xfrm>
                  <a:off x="8773062" y="5029222"/>
                  <a:ext cx="3888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A4BA52A4-DF44-9400-867F-F6C77295A68B}"/>
                    </a:ext>
                  </a:extLst>
                </p14:cNvPr>
                <p14:cNvContentPartPr/>
                <p14:nvPr/>
              </p14:nvContentPartPr>
              <p14:xfrm>
                <a:off x="8892222" y="5119222"/>
                <a:ext cx="151920" cy="197280"/>
              </p14:xfrm>
            </p:contentPart>
          </mc:Choice>
          <mc:Fallback>
            <p:pic>
              <p:nvPicPr>
                <p:cNvPr id="12" name="Ink 11">
                  <a:extLst>
                    <a:ext uri="{FF2B5EF4-FFF2-40B4-BE49-F238E27FC236}">
                      <a16:creationId xmlns:a16="http://schemas.microsoft.com/office/drawing/2014/main" id="{A4BA52A4-DF44-9400-867F-F6C77295A68B}"/>
                    </a:ext>
                  </a:extLst>
                </p:cNvPr>
                <p:cNvPicPr/>
                <p:nvPr/>
              </p:nvPicPr>
              <p:blipFill>
                <a:blip r:embed="rId21"/>
                <a:stretch>
                  <a:fillRect/>
                </a:stretch>
              </p:blipFill>
              <p:spPr>
                <a:xfrm>
                  <a:off x="8883222" y="5110582"/>
                  <a:ext cx="16956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46840666-61E0-826F-942C-73962FC14421}"/>
                    </a:ext>
                  </a:extLst>
                </p14:cNvPr>
                <p14:cNvContentPartPr/>
                <p14:nvPr/>
              </p14:nvContentPartPr>
              <p14:xfrm>
                <a:off x="9068622" y="5107342"/>
                <a:ext cx="112680" cy="249120"/>
              </p14:xfrm>
            </p:contentPart>
          </mc:Choice>
          <mc:Fallback>
            <p:pic>
              <p:nvPicPr>
                <p:cNvPr id="13" name="Ink 12">
                  <a:extLst>
                    <a:ext uri="{FF2B5EF4-FFF2-40B4-BE49-F238E27FC236}">
                      <a16:creationId xmlns:a16="http://schemas.microsoft.com/office/drawing/2014/main" id="{46840666-61E0-826F-942C-73962FC14421}"/>
                    </a:ext>
                  </a:extLst>
                </p:cNvPr>
                <p:cNvPicPr/>
                <p:nvPr/>
              </p:nvPicPr>
              <p:blipFill>
                <a:blip r:embed="rId23"/>
                <a:stretch>
                  <a:fillRect/>
                </a:stretch>
              </p:blipFill>
              <p:spPr>
                <a:xfrm>
                  <a:off x="9059982" y="5098702"/>
                  <a:ext cx="13032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581F8A87-6934-EC3A-9F3C-6E220B899E8A}"/>
                    </a:ext>
                  </a:extLst>
                </p14:cNvPr>
                <p14:cNvContentPartPr/>
                <p14:nvPr/>
              </p14:nvContentPartPr>
              <p14:xfrm>
                <a:off x="9182022" y="5095822"/>
                <a:ext cx="115920" cy="222840"/>
              </p14:xfrm>
            </p:contentPart>
          </mc:Choice>
          <mc:Fallback>
            <p:pic>
              <p:nvPicPr>
                <p:cNvPr id="14" name="Ink 13">
                  <a:extLst>
                    <a:ext uri="{FF2B5EF4-FFF2-40B4-BE49-F238E27FC236}">
                      <a16:creationId xmlns:a16="http://schemas.microsoft.com/office/drawing/2014/main" id="{581F8A87-6934-EC3A-9F3C-6E220B899E8A}"/>
                    </a:ext>
                  </a:extLst>
                </p:cNvPr>
                <p:cNvPicPr/>
                <p:nvPr/>
              </p:nvPicPr>
              <p:blipFill>
                <a:blip r:embed="rId25"/>
                <a:stretch>
                  <a:fillRect/>
                </a:stretch>
              </p:blipFill>
              <p:spPr>
                <a:xfrm>
                  <a:off x="9173382" y="5086822"/>
                  <a:ext cx="13356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F830EB3E-E112-6613-C313-FAFF7A4CE481}"/>
                    </a:ext>
                  </a:extLst>
                </p14:cNvPr>
                <p14:cNvContentPartPr/>
                <p14:nvPr/>
              </p14:nvContentPartPr>
              <p14:xfrm>
                <a:off x="9376422" y="5091142"/>
                <a:ext cx="169200" cy="236160"/>
              </p14:xfrm>
            </p:contentPart>
          </mc:Choice>
          <mc:Fallback>
            <p:pic>
              <p:nvPicPr>
                <p:cNvPr id="15" name="Ink 14">
                  <a:extLst>
                    <a:ext uri="{FF2B5EF4-FFF2-40B4-BE49-F238E27FC236}">
                      <a16:creationId xmlns:a16="http://schemas.microsoft.com/office/drawing/2014/main" id="{F830EB3E-E112-6613-C313-FAFF7A4CE481}"/>
                    </a:ext>
                  </a:extLst>
                </p:cNvPr>
                <p:cNvPicPr/>
                <p:nvPr/>
              </p:nvPicPr>
              <p:blipFill>
                <a:blip r:embed="rId27"/>
                <a:stretch>
                  <a:fillRect/>
                </a:stretch>
              </p:blipFill>
              <p:spPr>
                <a:xfrm>
                  <a:off x="9367422" y="5082502"/>
                  <a:ext cx="18684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654F9539-4013-4F28-BFFE-309FC502D9EA}"/>
                    </a:ext>
                  </a:extLst>
                </p14:cNvPr>
                <p14:cNvContentPartPr/>
                <p14:nvPr/>
              </p14:nvContentPartPr>
              <p14:xfrm>
                <a:off x="4803342" y="5112742"/>
                <a:ext cx="1359000" cy="42480"/>
              </p14:xfrm>
            </p:contentPart>
          </mc:Choice>
          <mc:Fallback>
            <p:pic>
              <p:nvPicPr>
                <p:cNvPr id="17" name="Ink 16">
                  <a:extLst>
                    <a:ext uri="{FF2B5EF4-FFF2-40B4-BE49-F238E27FC236}">
                      <a16:creationId xmlns:a16="http://schemas.microsoft.com/office/drawing/2014/main" id="{654F9539-4013-4F28-BFFE-309FC502D9EA}"/>
                    </a:ext>
                  </a:extLst>
                </p:cNvPr>
                <p:cNvPicPr/>
                <p:nvPr/>
              </p:nvPicPr>
              <p:blipFill>
                <a:blip r:embed="rId29"/>
                <a:stretch>
                  <a:fillRect/>
                </a:stretch>
              </p:blipFill>
              <p:spPr>
                <a:xfrm>
                  <a:off x="4794342" y="5104102"/>
                  <a:ext cx="137664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12200587-BCC2-D580-C758-B21E8D6100CA}"/>
                    </a:ext>
                  </a:extLst>
                </p14:cNvPr>
                <p14:cNvContentPartPr/>
                <p14:nvPr/>
              </p14:nvContentPartPr>
              <p14:xfrm>
                <a:off x="4770942" y="4588942"/>
                <a:ext cx="90360" cy="1120320"/>
              </p14:xfrm>
            </p:contentPart>
          </mc:Choice>
          <mc:Fallback>
            <p:pic>
              <p:nvPicPr>
                <p:cNvPr id="18" name="Ink 17">
                  <a:extLst>
                    <a:ext uri="{FF2B5EF4-FFF2-40B4-BE49-F238E27FC236}">
                      <a16:creationId xmlns:a16="http://schemas.microsoft.com/office/drawing/2014/main" id="{12200587-BCC2-D580-C758-B21E8D6100CA}"/>
                    </a:ext>
                  </a:extLst>
                </p:cNvPr>
                <p:cNvPicPr/>
                <p:nvPr/>
              </p:nvPicPr>
              <p:blipFill>
                <a:blip r:embed="rId31"/>
                <a:stretch>
                  <a:fillRect/>
                </a:stretch>
              </p:blipFill>
              <p:spPr>
                <a:xfrm>
                  <a:off x="4762302" y="4579942"/>
                  <a:ext cx="108000" cy="1137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9E48DF2F-080A-27DA-D6B8-4074BBD78E9A}"/>
                    </a:ext>
                  </a:extLst>
                </p14:cNvPr>
                <p14:cNvContentPartPr/>
                <p14:nvPr/>
              </p14:nvContentPartPr>
              <p14:xfrm>
                <a:off x="2105142" y="5345302"/>
                <a:ext cx="2700360" cy="190440"/>
              </p14:xfrm>
            </p:contentPart>
          </mc:Choice>
          <mc:Fallback>
            <p:pic>
              <p:nvPicPr>
                <p:cNvPr id="19" name="Ink 18">
                  <a:extLst>
                    <a:ext uri="{FF2B5EF4-FFF2-40B4-BE49-F238E27FC236}">
                      <a16:creationId xmlns:a16="http://schemas.microsoft.com/office/drawing/2014/main" id="{9E48DF2F-080A-27DA-D6B8-4074BBD78E9A}"/>
                    </a:ext>
                  </a:extLst>
                </p:cNvPr>
                <p:cNvPicPr/>
                <p:nvPr/>
              </p:nvPicPr>
              <p:blipFill>
                <a:blip r:embed="rId33"/>
                <a:stretch>
                  <a:fillRect/>
                </a:stretch>
              </p:blipFill>
              <p:spPr>
                <a:xfrm>
                  <a:off x="2096502" y="5336302"/>
                  <a:ext cx="271800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A64BB137-62CA-A108-8268-65715C8194F9}"/>
                    </a:ext>
                  </a:extLst>
                </p14:cNvPr>
                <p14:cNvContentPartPr/>
                <p14:nvPr/>
              </p14:nvContentPartPr>
              <p14:xfrm>
                <a:off x="2057622" y="5126422"/>
                <a:ext cx="59760" cy="212760"/>
              </p14:xfrm>
            </p:contentPart>
          </mc:Choice>
          <mc:Fallback>
            <p:pic>
              <p:nvPicPr>
                <p:cNvPr id="20" name="Ink 19">
                  <a:extLst>
                    <a:ext uri="{FF2B5EF4-FFF2-40B4-BE49-F238E27FC236}">
                      <a16:creationId xmlns:a16="http://schemas.microsoft.com/office/drawing/2014/main" id="{A64BB137-62CA-A108-8268-65715C8194F9}"/>
                    </a:ext>
                  </a:extLst>
                </p:cNvPr>
                <p:cNvPicPr/>
                <p:nvPr/>
              </p:nvPicPr>
              <p:blipFill>
                <a:blip r:embed="rId35"/>
                <a:stretch>
                  <a:fillRect/>
                </a:stretch>
              </p:blipFill>
              <p:spPr>
                <a:xfrm>
                  <a:off x="2048982" y="5117782"/>
                  <a:ext cx="7740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1A2B2179-2A36-0B1C-7704-4AF379555C4F}"/>
                    </a:ext>
                  </a:extLst>
                </p14:cNvPr>
                <p14:cNvContentPartPr/>
                <p14:nvPr/>
              </p14:nvContentPartPr>
              <p14:xfrm>
                <a:off x="2061222" y="4584262"/>
                <a:ext cx="88920" cy="794160"/>
              </p14:xfrm>
            </p:contentPart>
          </mc:Choice>
          <mc:Fallback>
            <p:pic>
              <p:nvPicPr>
                <p:cNvPr id="21" name="Ink 20">
                  <a:extLst>
                    <a:ext uri="{FF2B5EF4-FFF2-40B4-BE49-F238E27FC236}">
                      <a16:creationId xmlns:a16="http://schemas.microsoft.com/office/drawing/2014/main" id="{1A2B2179-2A36-0B1C-7704-4AF379555C4F}"/>
                    </a:ext>
                  </a:extLst>
                </p:cNvPr>
                <p:cNvPicPr/>
                <p:nvPr/>
              </p:nvPicPr>
              <p:blipFill>
                <a:blip r:embed="rId37"/>
                <a:stretch>
                  <a:fillRect/>
                </a:stretch>
              </p:blipFill>
              <p:spPr>
                <a:xfrm>
                  <a:off x="2052582" y="4575262"/>
                  <a:ext cx="106560" cy="8118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57BCEDC2-77C1-C9E1-CCB4-E85844188A58}"/>
                    </a:ext>
                  </a:extLst>
                </p14:cNvPr>
                <p14:cNvContentPartPr/>
                <p14:nvPr/>
              </p14:nvContentPartPr>
              <p14:xfrm>
                <a:off x="1993902" y="4492462"/>
                <a:ext cx="2418480" cy="97920"/>
              </p14:xfrm>
            </p:contentPart>
          </mc:Choice>
          <mc:Fallback>
            <p:pic>
              <p:nvPicPr>
                <p:cNvPr id="22" name="Ink 21">
                  <a:extLst>
                    <a:ext uri="{FF2B5EF4-FFF2-40B4-BE49-F238E27FC236}">
                      <a16:creationId xmlns:a16="http://schemas.microsoft.com/office/drawing/2014/main" id="{57BCEDC2-77C1-C9E1-CCB4-E85844188A58}"/>
                    </a:ext>
                  </a:extLst>
                </p:cNvPr>
                <p:cNvPicPr/>
                <p:nvPr/>
              </p:nvPicPr>
              <p:blipFill>
                <a:blip r:embed="rId39"/>
                <a:stretch>
                  <a:fillRect/>
                </a:stretch>
              </p:blipFill>
              <p:spPr>
                <a:xfrm>
                  <a:off x="1984902" y="4483462"/>
                  <a:ext cx="243612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62C5CD7A-DD82-DC3F-F6B9-680B0268C1D2}"/>
                    </a:ext>
                  </a:extLst>
                </p14:cNvPr>
                <p14:cNvContentPartPr/>
                <p14:nvPr/>
              </p14:nvContentPartPr>
              <p14:xfrm>
                <a:off x="2822622" y="4782982"/>
                <a:ext cx="185040" cy="338400"/>
              </p14:xfrm>
            </p:contentPart>
          </mc:Choice>
          <mc:Fallback>
            <p:pic>
              <p:nvPicPr>
                <p:cNvPr id="23" name="Ink 22">
                  <a:extLst>
                    <a:ext uri="{FF2B5EF4-FFF2-40B4-BE49-F238E27FC236}">
                      <a16:creationId xmlns:a16="http://schemas.microsoft.com/office/drawing/2014/main" id="{62C5CD7A-DD82-DC3F-F6B9-680B0268C1D2}"/>
                    </a:ext>
                  </a:extLst>
                </p:cNvPr>
                <p:cNvPicPr/>
                <p:nvPr/>
              </p:nvPicPr>
              <p:blipFill>
                <a:blip r:embed="rId41"/>
                <a:stretch>
                  <a:fillRect/>
                </a:stretch>
              </p:blipFill>
              <p:spPr>
                <a:xfrm>
                  <a:off x="2813622" y="4773982"/>
                  <a:ext cx="20268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13BF0939-8243-F631-60B7-FDE83D04AF92}"/>
                    </a:ext>
                  </a:extLst>
                </p14:cNvPr>
                <p14:cNvContentPartPr/>
                <p14:nvPr/>
              </p14:nvContentPartPr>
              <p14:xfrm>
                <a:off x="3046542" y="4933822"/>
                <a:ext cx="76320" cy="138240"/>
              </p14:xfrm>
            </p:contentPart>
          </mc:Choice>
          <mc:Fallback>
            <p:pic>
              <p:nvPicPr>
                <p:cNvPr id="24" name="Ink 23">
                  <a:extLst>
                    <a:ext uri="{FF2B5EF4-FFF2-40B4-BE49-F238E27FC236}">
                      <a16:creationId xmlns:a16="http://schemas.microsoft.com/office/drawing/2014/main" id="{13BF0939-8243-F631-60B7-FDE83D04AF92}"/>
                    </a:ext>
                  </a:extLst>
                </p:cNvPr>
                <p:cNvPicPr/>
                <p:nvPr/>
              </p:nvPicPr>
              <p:blipFill>
                <a:blip r:embed="rId43"/>
                <a:stretch>
                  <a:fillRect/>
                </a:stretch>
              </p:blipFill>
              <p:spPr>
                <a:xfrm>
                  <a:off x="3037902" y="4925182"/>
                  <a:ext cx="9396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0F12C100-81AB-D30B-F134-09E4BAD8573D}"/>
                    </a:ext>
                  </a:extLst>
                </p14:cNvPr>
                <p14:cNvContentPartPr/>
                <p14:nvPr/>
              </p14:nvContentPartPr>
              <p14:xfrm>
                <a:off x="3049782" y="4842742"/>
                <a:ext cx="190440" cy="237960"/>
              </p14:xfrm>
            </p:contentPart>
          </mc:Choice>
          <mc:Fallback>
            <p:pic>
              <p:nvPicPr>
                <p:cNvPr id="25" name="Ink 24">
                  <a:extLst>
                    <a:ext uri="{FF2B5EF4-FFF2-40B4-BE49-F238E27FC236}">
                      <a16:creationId xmlns:a16="http://schemas.microsoft.com/office/drawing/2014/main" id="{0F12C100-81AB-D30B-F134-09E4BAD8573D}"/>
                    </a:ext>
                  </a:extLst>
                </p:cNvPr>
                <p:cNvPicPr/>
                <p:nvPr/>
              </p:nvPicPr>
              <p:blipFill>
                <a:blip r:embed="rId45"/>
                <a:stretch>
                  <a:fillRect/>
                </a:stretch>
              </p:blipFill>
              <p:spPr>
                <a:xfrm>
                  <a:off x="3041142" y="4834102"/>
                  <a:ext cx="20808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6" name="Ink 25">
                  <a:extLst>
                    <a:ext uri="{FF2B5EF4-FFF2-40B4-BE49-F238E27FC236}">
                      <a16:creationId xmlns:a16="http://schemas.microsoft.com/office/drawing/2014/main" id="{3DA202A6-7E4E-EF59-573C-A96653707EC8}"/>
                    </a:ext>
                  </a:extLst>
                </p14:cNvPr>
                <p14:cNvContentPartPr/>
                <p14:nvPr/>
              </p14:nvContentPartPr>
              <p14:xfrm>
                <a:off x="3272262" y="4906462"/>
                <a:ext cx="120600" cy="169200"/>
              </p14:xfrm>
            </p:contentPart>
          </mc:Choice>
          <mc:Fallback>
            <p:pic>
              <p:nvPicPr>
                <p:cNvPr id="26" name="Ink 25">
                  <a:extLst>
                    <a:ext uri="{FF2B5EF4-FFF2-40B4-BE49-F238E27FC236}">
                      <a16:creationId xmlns:a16="http://schemas.microsoft.com/office/drawing/2014/main" id="{3DA202A6-7E4E-EF59-573C-A96653707EC8}"/>
                    </a:ext>
                  </a:extLst>
                </p:cNvPr>
                <p:cNvPicPr/>
                <p:nvPr/>
              </p:nvPicPr>
              <p:blipFill>
                <a:blip r:embed="rId47"/>
                <a:stretch>
                  <a:fillRect/>
                </a:stretch>
              </p:blipFill>
              <p:spPr>
                <a:xfrm>
                  <a:off x="3263262" y="4897822"/>
                  <a:ext cx="13824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7" name="Ink 26">
                  <a:extLst>
                    <a:ext uri="{FF2B5EF4-FFF2-40B4-BE49-F238E27FC236}">
                      <a16:creationId xmlns:a16="http://schemas.microsoft.com/office/drawing/2014/main" id="{4AC214CA-84A6-10AD-29E3-9513AE73C229}"/>
                    </a:ext>
                  </a:extLst>
                </p14:cNvPr>
                <p14:cNvContentPartPr/>
                <p14:nvPr/>
              </p14:nvContentPartPr>
              <p14:xfrm>
                <a:off x="3438582" y="4899982"/>
                <a:ext cx="174960" cy="201240"/>
              </p14:xfrm>
            </p:contentPart>
          </mc:Choice>
          <mc:Fallback>
            <p:pic>
              <p:nvPicPr>
                <p:cNvPr id="27" name="Ink 26">
                  <a:extLst>
                    <a:ext uri="{FF2B5EF4-FFF2-40B4-BE49-F238E27FC236}">
                      <a16:creationId xmlns:a16="http://schemas.microsoft.com/office/drawing/2014/main" id="{4AC214CA-84A6-10AD-29E3-9513AE73C229}"/>
                    </a:ext>
                  </a:extLst>
                </p:cNvPr>
                <p:cNvPicPr/>
                <p:nvPr/>
              </p:nvPicPr>
              <p:blipFill>
                <a:blip r:embed="rId49"/>
                <a:stretch>
                  <a:fillRect/>
                </a:stretch>
              </p:blipFill>
              <p:spPr>
                <a:xfrm>
                  <a:off x="3429942" y="4890982"/>
                  <a:ext cx="19260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8" name="Ink 27">
                  <a:extLst>
                    <a:ext uri="{FF2B5EF4-FFF2-40B4-BE49-F238E27FC236}">
                      <a16:creationId xmlns:a16="http://schemas.microsoft.com/office/drawing/2014/main" id="{5B9F0CA5-097F-4E01-B7F8-0CC342726FD6}"/>
                    </a:ext>
                  </a:extLst>
                </p14:cNvPr>
                <p14:cNvContentPartPr/>
                <p14:nvPr/>
              </p14:nvContentPartPr>
              <p14:xfrm>
                <a:off x="3712542" y="5012662"/>
                <a:ext cx="360" cy="1440"/>
              </p14:xfrm>
            </p:contentPart>
          </mc:Choice>
          <mc:Fallback>
            <p:pic>
              <p:nvPicPr>
                <p:cNvPr id="28" name="Ink 27">
                  <a:extLst>
                    <a:ext uri="{FF2B5EF4-FFF2-40B4-BE49-F238E27FC236}">
                      <a16:creationId xmlns:a16="http://schemas.microsoft.com/office/drawing/2014/main" id="{5B9F0CA5-097F-4E01-B7F8-0CC342726FD6}"/>
                    </a:ext>
                  </a:extLst>
                </p:cNvPr>
                <p:cNvPicPr/>
                <p:nvPr/>
              </p:nvPicPr>
              <p:blipFill>
                <a:blip r:embed="rId51"/>
                <a:stretch>
                  <a:fillRect/>
                </a:stretch>
              </p:blipFill>
              <p:spPr>
                <a:xfrm>
                  <a:off x="3703902" y="5004022"/>
                  <a:ext cx="180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3077CE83-C152-B5EA-CC40-BF424CE787FE}"/>
                    </a:ext>
                  </a:extLst>
                </p14:cNvPr>
                <p14:cNvContentPartPr/>
                <p14:nvPr/>
              </p14:nvContentPartPr>
              <p14:xfrm>
                <a:off x="7057302" y="4476622"/>
                <a:ext cx="260640" cy="318960"/>
              </p14:xfrm>
            </p:contentPart>
          </mc:Choice>
          <mc:Fallback>
            <p:pic>
              <p:nvPicPr>
                <p:cNvPr id="31" name="Ink 30">
                  <a:extLst>
                    <a:ext uri="{FF2B5EF4-FFF2-40B4-BE49-F238E27FC236}">
                      <a16:creationId xmlns:a16="http://schemas.microsoft.com/office/drawing/2014/main" id="{3077CE83-C152-B5EA-CC40-BF424CE787FE}"/>
                    </a:ext>
                  </a:extLst>
                </p:cNvPr>
                <p:cNvPicPr/>
                <p:nvPr/>
              </p:nvPicPr>
              <p:blipFill>
                <a:blip r:embed="rId53"/>
                <a:stretch>
                  <a:fillRect/>
                </a:stretch>
              </p:blipFill>
              <p:spPr>
                <a:xfrm>
                  <a:off x="7048662" y="4467982"/>
                  <a:ext cx="27828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49B55E98-2F4D-9C0E-3524-F8591D1E5D53}"/>
                    </a:ext>
                  </a:extLst>
                </p14:cNvPr>
                <p14:cNvContentPartPr/>
                <p14:nvPr/>
              </p14:nvContentPartPr>
              <p14:xfrm>
                <a:off x="7292382" y="4586422"/>
                <a:ext cx="127440" cy="182880"/>
              </p14:xfrm>
            </p:contentPart>
          </mc:Choice>
          <mc:Fallback>
            <p:pic>
              <p:nvPicPr>
                <p:cNvPr id="32" name="Ink 31">
                  <a:extLst>
                    <a:ext uri="{FF2B5EF4-FFF2-40B4-BE49-F238E27FC236}">
                      <a16:creationId xmlns:a16="http://schemas.microsoft.com/office/drawing/2014/main" id="{49B55E98-2F4D-9C0E-3524-F8591D1E5D53}"/>
                    </a:ext>
                  </a:extLst>
                </p:cNvPr>
                <p:cNvPicPr/>
                <p:nvPr/>
              </p:nvPicPr>
              <p:blipFill>
                <a:blip r:embed="rId55"/>
                <a:stretch>
                  <a:fillRect/>
                </a:stretch>
              </p:blipFill>
              <p:spPr>
                <a:xfrm>
                  <a:off x="7283742" y="4577782"/>
                  <a:ext cx="14508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3" name="Ink 32">
                  <a:extLst>
                    <a:ext uri="{FF2B5EF4-FFF2-40B4-BE49-F238E27FC236}">
                      <a16:creationId xmlns:a16="http://schemas.microsoft.com/office/drawing/2014/main" id="{2A8CFA6F-636C-CD80-AC5C-CBE14202EE7A}"/>
                    </a:ext>
                  </a:extLst>
                </p14:cNvPr>
                <p14:cNvContentPartPr/>
                <p14:nvPr/>
              </p14:nvContentPartPr>
              <p14:xfrm>
                <a:off x="7456542" y="4534582"/>
                <a:ext cx="179640" cy="218880"/>
              </p14:xfrm>
            </p:contentPart>
          </mc:Choice>
          <mc:Fallback>
            <p:pic>
              <p:nvPicPr>
                <p:cNvPr id="33" name="Ink 32">
                  <a:extLst>
                    <a:ext uri="{FF2B5EF4-FFF2-40B4-BE49-F238E27FC236}">
                      <a16:creationId xmlns:a16="http://schemas.microsoft.com/office/drawing/2014/main" id="{2A8CFA6F-636C-CD80-AC5C-CBE14202EE7A}"/>
                    </a:ext>
                  </a:extLst>
                </p:cNvPr>
                <p:cNvPicPr/>
                <p:nvPr/>
              </p:nvPicPr>
              <p:blipFill>
                <a:blip r:embed="rId57"/>
                <a:stretch>
                  <a:fillRect/>
                </a:stretch>
              </p:blipFill>
              <p:spPr>
                <a:xfrm>
                  <a:off x="7447902" y="4525582"/>
                  <a:ext cx="19728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Ink 33">
                  <a:extLst>
                    <a:ext uri="{FF2B5EF4-FFF2-40B4-BE49-F238E27FC236}">
                      <a16:creationId xmlns:a16="http://schemas.microsoft.com/office/drawing/2014/main" id="{0C1D5BD7-6FE1-0363-94EE-46E455703BCE}"/>
                    </a:ext>
                  </a:extLst>
                </p14:cNvPr>
                <p14:cNvContentPartPr/>
                <p14:nvPr/>
              </p14:nvContentPartPr>
              <p14:xfrm>
                <a:off x="7676862" y="4494622"/>
                <a:ext cx="211320" cy="242280"/>
              </p14:xfrm>
            </p:contentPart>
          </mc:Choice>
          <mc:Fallback>
            <p:pic>
              <p:nvPicPr>
                <p:cNvPr id="34" name="Ink 33">
                  <a:extLst>
                    <a:ext uri="{FF2B5EF4-FFF2-40B4-BE49-F238E27FC236}">
                      <a16:creationId xmlns:a16="http://schemas.microsoft.com/office/drawing/2014/main" id="{0C1D5BD7-6FE1-0363-94EE-46E455703BCE}"/>
                    </a:ext>
                  </a:extLst>
                </p:cNvPr>
                <p:cNvPicPr/>
                <p:nvPr/>
              </p:nvPicPr>
              <p:blipFill>
                <a:blip r:embed="rId59"/>
                <a:stretch>
                  <a:fillRect/>
                </a:stretch>
              </p:blipFill>
              <p:spPr>
                <a:xfrm>
                  <a:off x="7667862" y="4485982"/>
                  <a:ext cx="22896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5" name="Ink 34">
                  <a:extLst>
                    <a:ext uri="{FF2B5EF4-FFF2-40B4-BE49-F238E27FC236}">
                      <a16:creationId xmlns:a16="http://schemas.microsoft.com/office/drawing/2014/main" id="{154201AE-8EC2-65FB-DBF9-53808EA34EA6}"/>
                    </a:ext>
                  </a:extLst>
                </p14:cNvPr>
                <p14:cNvContentPartPr/>
                <p14:nvPr/>
              </p14:nvContentPartPr>
              <p14:xfrm>
                <a:off x="7954782" y="4478422"/>
                <a:ext cx="121680" cy="221040"/>
              </p14:xfrm>
            </p:contentPart>
          </mc:Choice>
          <mc:Fallback>
            <p:pic>
              <p:nvPicPr>
                <p:cNvPr id="35" name="Ink 34">
                  <a:extLst>
                    <a:ext uri="{FF2B5EF4-FFF2-40B4-BE49-F238E27FC236}">
                      <a16:creationId xmlns:a16="http://schemas.microsoft.com/office/drawing/2014/main" id="{154201AE-8EC2-65FB-DBF9-53808EA34EA6}"/>
                    </a:ext>
                  </a:extLst>
                </p:cNvPr>
                <p:cNvPicPr/>
                <p:nvPr/>
              </p:nvPicPr>
              <p:blipFill>
                <a:blip r:embed="rId61"/>
                <a:stretch>
                  <a:fillRect/>
                </a:stretch>
              </p:blipFill>
              <p:spPr>
                <a:xfrm>
                  <a:off x="7945782" y="4469782"/>
                  <a:ext cx="13932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6" name="Ink 35">
                  <a:extLst>
                    <a:ext uri="{FF2B5EF4-FFF2-40B4-BE49-F238E27FC236}">
                      <a16:creationId xmlns:a16="http://schemas.microsoft.com/office/drawing/2014/main" id="{881A0AFE-A247-7330-2B03-02BF94417134}"/>
                    </a:ext>
                  </a:extLst>
                </p14:cNvPr>
                <p14:cNvContentPartPr/>
                <p14:nvPr/>
              </p14:nvContentPartPr>
              <p14:xfrm>
                <a:off x="8094462" y="4482742"/>
                <a:ext cx="61920" cy="216720"/>
              </p14:xfrm>
            </p:contentPart>
          </mc:Choice>
          <mc:Fallback>
            <p:pic>
              <p:nvPicPr>
                <p:cNvPr id="36" name="Ink 35">
                  <a:extLst>
                    <a:ext uri="{FF2B5EF4-FFF2-40B4-BE49-F238E27FC236}">
                      <a16:creationId xmlns:a16="http://schemas.microsoft.com/office/drawing/2014/main" id="{881A0AFE-A247-7330-2B03-02BF94417134}"/>
                    </a:ext>
                  </a:extLst>
                </p:cNvPr>
                <p:cNvPicPr/>
                <p:nvPr/>
              </p:nvPicPr>
              <p:blipFill>
                <a:blip r:embed="rId63"/>
                <a:stretch>
                  <a:fillRect/>
                </a:stretch>
              </p:blipFill>
              <p:spPr>
                <a:xfrm>
                  <a:off x="8085462" y="4474102"/>
                  <a:ext cx="7956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Ink 36">
                  <a:extLst>
                    <a:ext uri="{FF2B5EF4-FFF2-40B4-BE49-F238E27FC236}">
                      <a16:creationId xmlns:a16="http://schemas.microsoft.com/office/drawing/2014/main" id="{26C34292-528D-1DF2-9EB6-3E7C35DC542F}"/>
                    </a:ext>
                  </a:extLst>
                </p14:cNvPr>
                <p14:cNvContentPartPr/>
                <p14:nvPr/>
              </p14:nvContentPartPr>
              <p14:xfrm>
                <a:off x="8143422" y="4466902"/>
                <a:ext cx="137160" cy="233640"/>
              </p14:xfrm>
            </p:contentPart>
          </mc:Choice>
          <mc:Fallback>
            <p:pic>
              <p:nvPicPr>
                <p:cNvPr id="37" name="Ink 36">
                  <a:extLst>
                    <a:ext uri="{FF2B5EF4-FFF2-40B4-BE49-F238E27FC236}">
                      <a16:creationId xmlns:a16="http://schemas.microsoft.com/office/drawing/2014/main" id="{26C34292-528D-1DF2-9EB6-3E7C35DC542F}"/>
                    </a:ext>
                  </a:extLst>
                </p:cNvPr>
                <p:cNvPicPr/>
                <p:nvPr/>
              </p:nvPicPr>
              <p:blipFill>
                <a:blip r:embed="rId65"/>
                <a:stretch>
                  <a:fillRect/>
                </a:stretch>
              </p:blipFill>
              <p:spPr>
                <a:xfrm>
                  <a:off x="8134782" y="4458262"/>
                  <a:ext cx="15480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8" name="Ink 37">
                  <a:extLst>
                    <a:ext uri="{FF2B5EF4-FFF2-40B4-BE49-F238E27FC236}">
                      <a16:creationId xmlns:a16="http://schemas.microsoft.com/office/drawing/2014/main" id="{EBFB4E4F-7E80-0320-DC05-566B2E3FDD34}"/>
                    </a:ext>
                  </a:extLst>
                </p14:cNvPr>
                <p14:cNvContentPartPr/>
                <p14:nvPr/>
              </p14:nvContentPartPr>
              <p14:xfrm>
                <a:off x="8370582" y="4424782"/>
                <a:ext cx="25560" cy="243720"/>
              </p14:xfrm>
            </p:contentPart>
          </mc:Choice>
          <mc:Fallback>
            <p:pic>
              <p:nvPicPr>
                <p:cNvPr id="38" name="Ink 37">
                  <a:extLst>
                    <a:ext uri="{FF2B5EF4-FFF2-40B4-BE49-F238E27FC236}">
                      <a16:creationId xmlns:a16="http://schemas.microsoft.com/office/drawing/2014/main" id="{EBFB4E4F-7E80-0320-DC05-566B2E3FDD34}"/>
                    </a:ext>
                  </a:extLst>
                </p:cNvPr>
                <p:cNvPicPr/>
                <p:nvPr/>
              </p:nvPicPr>
              <p:blipFill>
                <a:blip r:embed="rId67"/>
                <a:stretch>
                  <a:fillRect/>
                </a:stretch>
              </p:blipFill>
              <p:spPr>
                <a:xfrm>
                  <a:off x="8361942" y="4416142"/>
                  <a:ext cx="4320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Ink 38">
                  <a:extLst>
                    <a:ext uri="{FF2B5EF4-FFF2-40B4-BE49-F238E27FC236}">
                      <a16:creationId xmlns:a16="http://schemas.microsoft.com/office/drawing/2014/main" id="{1EB2E87A-CB21-3A88-8734-7FD62BB88D68}"/>
                    </a:ext>
                  </a:extLst>
                </p14:cNvPr>
                <p14:cNvContentPartPr/>
                <p14:nvPr/>
              </p14:nvContentPartPr>
              <p14:xfrm>
                <a:off x="8494062" y="4430182"/>
                <a:ext cx="300600" cy="253080"/>
              </p14:xfrm>
            </p:contentPart>
          </mc:Choice>
          <mc:Fallback>
            <p:pic>
              <p:nvPicPr>
                <p:cNvPr id="39" name="Ink 38">
                  <a:extLst>
                    <a:ext uri="{FF2B5EF4-FFF2-40B4-BE49-F238E27FC236}">
                      <a16:creationId xmlns:a16="http://schemas.microsoft.com/office/drawing/2014/main" id="{1EB2E87A-CB21-3A88-8734-7FD62BB88D68}"/>
                    </a:ext>
                  </a:extLst>
                </p:cNvPr>
                <p:cNvPicPr/>
                <p:nvPr/>
              </p:nvPicPr>
              <p:blipFill>
                <a:blip r:embed="rId69"/>
                <a:stretch>
                  <a:fillRect/>
                </a:stretch>
              </p:blipFill>
              <p:spPr>
                <a:xfrm>
                  <a:off x="8485422" y="4421182"/>
                  <a:ext cx="31824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Ink 39">
                  <a:extLst>
                    <a:ext uri="{FF2B5EF4-FFF2-40B4-BE49-F238E27FC236}">
                      <a16:creationId xmlns:a16="http://schemas.microsoft.com/office/drawing/2014/main" id="{7CA4DFA8-CC0C-3327-FD78-DF6CAE1A46E4}"/>
                    </a:ext>
                  </a:extLst>
                </p14:cNvPr>
                <p14:cNvContentPartPr/>
                <p14:nvPr/>
              </p14:nvContentPartPr>
              <p14:xfrm>
                <a:off x="8681982" y="4420822"/>
                <a:ext cx="177480" cy="212760"/>
              </p14:xfrm>
            </p:contentPart>
          </mc:Choice>
          <mc:Fallback>
            <p:pic>
              <p:nvPicPr>
                <p:cNvPr id="40" name="Ink 39">
                  <a:extLst>
                    <a:ext uri="{FF2B5EF4-FFF2-40B4-BE49-F238E27FC236}">
                      <a16:creationId xmlns:a16="http://schemas.microsoft.com/office/drawing/2014/main" id="{7CA4DFA8-CC0C-3327-FD78-DF6CAE1A46E4}"/>
                    </a:ext>
                  </a:extLst>
                </p:cNvPr>
                <p:cNvPicPr/>
                <p:nvPr/>
              </p:nvPicPr>
              <p:blipFill>
                <a:blip r:embed="rId71"/>
                <a:stretch>
                  <a:fillRect/>
                </a:stretch>
              </p:blipFill>
              <p:spPr>
                <a:xfrm>
                  <a:off x="8672982" y="4412182"/>
                  <a:ext cx="19512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Ink 40">
                  <a:extLst>
                    <a:ext uri="{FF2B5EF4-FFF2-40B4-BE49-F238E27FC236}">
                      <a16:creationId xmlns:a16="http://schemas.microsoft.com/office/drawing/2014/main" id="{9ADB8866-EED0-E14F-2080-CCDB80C8B7FA}"/>
                    </a:ext>
                  </a:extLst>
                </p14:cNvPr>
                <p14:cNvContentPartPr/>
                <p14:nvPr/>
              </p14:nvContentPartPr>
              <p14:xfrm>
                <a:off x="8931102" y="4393462"/>
                <a:ext cx="32760" cy="196560"/>
              </p14:xfrm>
            </p:contentPart>
          </mc:Choice>
          <mc:Fallback>
            <p:pic>
              <p:nvPicPr>
                <p:cNvPr id="41" name="Ink 40">
                  <a:extLst>
                    <a:ext uri="{FF2B5EF4-FFF2-40B4-BE49-F238E27FC236}">
                      <a16:creationId xmlns:a16="http://schemas.microsoft.com/office/drawing/2014/main" id="{9ADB8866-EED0-E14F-2080-CCDB80C8B7FA}"/>
                    </a:ext>
                  </a:extLst>
                </p:cNvPr>
                <p:cNvPicPr/>
                <p:nvPr/>
              </p:nvPicPr>
              <p:blipFill>
                <a:blip r:embed="rId73"/>
                <a:stretch>
                  <a:fillRect/>
                </a:stretch>
              </p:blipFill>
              <p:spPr>
                <a:xfrm>
                  <a:off x="8922462" y="4384822"/>
                  <a:ext cx="504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Ink 41">
                  <a:extLst>
                    <a:ext uri="{FF2B5EF4-FFF2-40B4-BE49-F238E27FC236}">
                      <a16:creationId xmlns:a16="http://schemas.microsoft.com/office/drawing/2014/main" id="{A4E3ADC7-D5E2-DAE3-9F54-8D2AD3D006D2}"/>
                    </a:ext>
                  </a:extLst>
                </p14:cNvPr>
                <p14:cNvContentPartPr/>
                <p14:nvPr/>
              </p14:nvContentPartPr>
              <p14:xfrm>
                <a:off x="9025422" y="4430542"/>
                <a:ext cx="105480" cy="201960"/>
              </p14:xfrm>
            </p:contentPart>
          </mc:Choice>
          <mc:Fallback>
            <p:pic>
              <p:nvPicPr>
                <p:cNvPr id="42" name="Ink 41">
                  <a:extLst>
                    <a:ext uri="{FF2B5EF4-FFF2-40B4-BE49-F238E27FC236}">
                      <a16:creationId xmlns:a16="http://schemas.microsoft.com/office/drawing/2014/main" id="{A4E3ADC7-D5E2-DAE3-9F54-8D2AD3D006D2}"/>
                    </a:ext>
                  </a:extLst>
                </p:cNvPr>
                <p:cNvPicPr/>
                <p:nvPr/>
              </p:nvPicPr>
              <p:blipFill>
                <a:blip r:embed="rId75"/>
                <a:stretch>
                  <a:fillRect/>
                </a:stretch>
              </p:blipFill>
              <p:spPr>
                <a:xfrm>
                  <a:off x="9016422" y="4421542"/>
                  <a:ext cx="12312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3" name="Ink 42">
                  <a:extLst>
                    <a:ext uri="{FF2B5EF4-FFF2-40B4-BE49-F238E27FC236}">
                      <a16:creationId xmlns:a16="http://schemas.microsoft.com/office/drawing/2014/main" id="{202921C3-A3C8-3B74-658D-3F7E444624A7}"/>
                    </a:ext>
                  </a:extLst>
                </p14:cNvPr>
                <p14:cNvContentPartPr/>
                <p14:nvPr/>
              </p14:nvContentPartPr>
              <p14:xfrm>
                <a:off x="9179862" y="4419022"/>
                <a:ext cx="28080" cy="237240"/>
              </p14:xfrm>
            </p:contentPart>
          </mc:Choice>
          <mc:Fallback>
            <p:pic>
              <p:nvPicPr>
                <p:cNvPr id="43" name="Ink 42">
                  <a:extLst>
                    <a:ext uri="{FF2B5EF4-FFF2-40B4-BE49-F238E27FC236}">
                      <a16:creationId xmlns:a16="http://schemas.microsoft.com/office/drawing/2014/main" id="{202921C3-A3C8-3B74-658D-3F7E444624A7}"/>
                    </a:ext>
                  </a:extLst>
                </p:cNvPr>
                <p:cNvPicPr/>
                <p:nvPr/>
              </p:nvPicPr>
              <p:blipFill>
                <a:blip r:embed="rId77"/>
                <a:stretch>
                  <a:fillRect/>
                </a:stretch>
              </p:blipFill>
              <p:spPr>
                <a:xfrm>
                  <a:off x="9170862" y="4410022"/>
                  <a:ext cx="4572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Ink 43">
                  <a:extLst>
                    <a:ext uri="{FF2B5EF4-FFF2-40B4-BE49-F238E27FC236}">
                      <a16:creationId xmlns:a16="http://schemas.microsoft.com/office/drawing/2014/main" id="{46E691E4-7C22-3D95-9488-D9D30CBE6367}"/>
                    </a:ext>
                  </a:extLst>
                </p14:cNvPr>
                <p14:cNvContentPartPr/>
                <p14:nvPr/>
              </p14:nvContentPartPr>
              <p14:xfrm>
                <a:off x="9213702" y="4409662"/>
                <a:ext cx="128160" cy="220320"/>
              </p14:xfrm>
            </p:contentPart>
          </mc:Choice>
          <mc:Fallback>
            <p:pic>
              <p:nvPicPr>
                <p:cNvPr id="44" name="Ink 43">
                  <a:extLst>
                    <a:ext uri="{FF2B5EF4-FFF2-40B4-BE49-F238E27FC236}">
                      <a16:creationId xmlns:a16="http://schemas.microsoft.com/office/drawing/2014/main" id="{46E691E4-7C22-3D95-9488-D9D30CBE6367}"/>
                    </a:ext>
                  </a:extLst>
                </p:cNvPr>
                <p:cNvPicPr/>
                <p:nvPr/>
              </p:nvPicPr>
              <p:blipFill>
                <a:blip r:embed="rId79"/>
                <a:stretch>
                  <a:fillRect/>
                </a:stretch>
              </p:blipFill>
              <p:spPr>
                <a:xfrm>
                  <a:off x="9204702" y="4400662"/>
                  <a:ext cx="14580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5" name="Ink 44">
                  <a:extLst>
                    <a:ext uri="{FF2B5EF4-FFF2-40B4-BE49-F238E27FC236}">
                      <a16:creationId xmlns:a16="http://schemas.microsoft.com/office/drawing/2014/main" id="{438A2F93-7AD0-59F9-8FFA-C506CED95037}"/>
                    </a:ext>
                  </a:extLst>
                </p14:cNvPr>
                <p14:cNvContentPartPr/>
                <p14:nvPr/>
              </p14:nvContentPartPr>
              <p14:xfrm>
                <a:off x="9403782" y="4351342"/>
                <a:ext cx="119880" cy="294480"/>
              </p14:xfrm>
            </p:contentPart>
          </mc:Choice>
          <mc:Fallback>
            <p:pic>
              <p:nvPicPr>
                <p:cNvPr id="45" name="Ink 44">
                  <a:extLst>
                    <a:ext uri="{FF2B5EF4-FFF2-40B4-BE49-F238E27FC236}">
                      <a16:creationId xmlns:a16="http://schemas.microsoft.com/office/drawing/2014/main" id="{438A2F93-7AD0-59F9-8FFA-C506CED95037}"/>
                    </a:ext>
                  </a:extLst>
                </p:cNvPr>
                <p:cNvPicPr/>
                <p:nvPr/>
              </p:nvPicPr>
              <p:blipFill>
                <a:blip r:embed="rId81"/>
                <a:stretch>
                  <a:fillRect/>
                </a:stretch>
              </p:blipFill>
              <p:spPr>
                <a:xfrm>
                  <a:off x="9394782" y="4342342"/>
                  <a:ext cx="13752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6" name="Ink 45">
                  <a:extLst>
                    <a:ext uri="{FF2B5EF4-FFF2-40B4-BE49-F238E27FC236}">
                      <a16:creationId xmlns:a16="http://schemas.microsoft.com/office/drawing/2014/main" id="{B79DC234-E782-C78D-A426-0CA3D28E692B}"/>
                    </a:ext>
                  </a:extLst>
                </p14:cNvPr>
                <p14:cNvContentPartPr/>
                <p14:nvPr/>
              </p14:nvContentPartPr>
              <p14:xfrm>
                <a:off x="9582702" y="4362862"/>
                <a:ext cx="135000" cy="272880"/>
              </p14:xfrm>
            </p:contentPart>
          </mc:Choice>
          <mc:Fallback>
            <p:pic>
              <p:nvPicPr>
                <p:cNvPr id="46" name="Ink 45">
                  <a:extLst>
                    <a:ext uri="{FF2B5EF4-FFF2-40B4-BE49-F238E27FC236}">
                      <a16:creationId xmlns:a16="http://schemas.microsoft.com/office/drawing/2014/main" id="{B79DC234-E782-C78D-A426-0CA3D28E692B}"/>
                    </a:ext>
                  </a:extLst>
                </p:cNvPr>
                <p:cNvPicPr/>
                <p:nvPr/>
              </p:nvPicPr>
              <p:blipFill>
                <a:blip r:embed="rId83"/>
                <a:stretch>
                  <a:fillRect/>
                </a:stretch>
              </p:blipFill>
              <p:spPr>
                <a:xfrm>
                  <a:off x="9573702" y="4353862"/>
                  <a:ext cx="15264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7" name="Ink 46">
                  <a:extLst>
                    <a:ext uri="{FF2B5EF4-FFF2-40B4-BE49-F238E27FC236}">
                      <a16:creationId xmlns:a16="http://schemas.microsoft.com/office/drawing/2014/main" id="{45D06C10-630A-E3C1-AE97-1FCC23215D7D}"/>
                    </a:ext>
                  </a:extLst>
                </p14:cNvPr>
                <p14:cNvContentPartPr/>
                <p14:nvPr/>
              </p14:nvContentPartPr>
              <p14:xfrm>
                <a:off x="9810582" y="4510462"/>
                <a:ext cx="9000" cy="11160"/>
              </p14:xfrm>
            </p:contentPart>
          </mc:Choice>
          <mc:Fallback>
            <p:pic>
              <p:nvPicPr>
                <p:cNvPr id="47" name="Ink 46">
                  <a:extLst>
                    <a:ext uri="{FF2B5EF4-FFF2-40B4-BE49-F238E27FC236}">
                      <a16:creationId xmlns:a16="http://schemas.microsoft.com/office/drawing/2014/main" id="{45D06C10-630A-E3C1-AE97-1FCC23215D7D}"/>
                    </a:ext>
                  </a:extLst>
                </p:cNvPr>
                <p:cNvPicPr/>
                <p:nvPr/>
              </p:nvPicPr>
              <p:blipFill>
                <a:blip r:embed="rId85"/>
                <a:stretch>
                  <a:fillRect/>
                </a:stretch>
              </p:blipFill>
              <p:spPr>
                <a:xfrm>
                  <a:off x="9801942" y="4501462"/>
                  <a:ext cx="2664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9" name="Ink 48">
                  <a:extLst>
                    <a:ext uri="{FF2B5EF4-FFF2-40B4-BE49-F238E27FC236}">
                      <a16:creationId xmlns:a16="http://schemas.microsoft.com/office/drawing/2014/main" id="{7432BD04-68F1-498B-4314-1A9420563FC8}"/>
                    </a:ext>
                  </a:extLst>
                </p14:cNvPr>
                <p14:cNvContentPartPr/>
                <p14:nvPr/>
              </p14:nvContentPartPr>
              <p14:xfrm>
                <a:off x="6289782" y="4143622"/>
                <a:ext cx="48960" cy="618480"/>
              </p14:xfrm>
            </p:contentPart>
          </mc:Choice>
          <mc:Fallback>
            <p:pic>
              <p:nvPicPr>
                <p:cNvPr id="49" name="Ink 48">
                  <a:extLst>
                    <a:ext uri="{FF2B5EF4-FFF2-40B4-BE49-F238E27FC236}">
                      <a16:creationId xmlns:a16="http://schemas.microsoft.com/office/drawing/2014/main" id="{7432BD04-68F1-498B-4314-1A9420563FC8}"/>
                    </a:ext>
                  </a:extLst>
                </p:cNvPr>
                <p:cNvPicPr/>
                <p:nvPr/>
              </p:nvPicPr>
              <p:blipFill>
                <a:blip r:embed="rId87"/>
                <a:stretch>
                  <a:fillRect/>
                </a:stretch>
              </p:blipFill>
              <p:spPr>
                <a:xfrm>
                  <a:off x="6280782" y="4134622"/>
                  <a:ext cx="66600" cy="636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0" name="Ink 49">
                  <a:extLst>
                    <a:ext uri="{FF2B5EF4-FFF2-40B4-BE49-F238E27FC236}">
                      <a16:creationId xmlns:a16="http://schemas.microsoft.com/office/drawing/2014/main" id="{25CCCF58-0B3E-CBEB-1C4B-BB6B2AEB50C8}"/>
                    </a:ext>
                  </a:extLst>
                </p14:cNvPr>
                <p14:cNvContentPartPr/>
                <p14:nvPr/>
              </p14:nvContentPartPr>
              <p14:xfrm>
                <a:off x="6167742" y="5535382"/>
                <a:ext cx="108000" cy="635400"/>
              </p14:xfrm>
            </p:contentPart>
          </mc:Choice>
          <mc:Fallback>
            <p:pic>
              <p:nvPicPr>
                <p:cNvPr id="50" name="Ink 49">
                  <a:extLst>
                    <a:ext uri="{FF2B5EF4-FFF2-40B4-BE49-F238E27FC236}">
                      <a16:creationId xmlns:a16="http://schemas.microsoft.com/office/drawing/2014/main" id="{25CCCF58-0B3E-CBEB-1C4B-BB6B2AEB50C8}"/>
                    </a:ext>
                  </a:extLst>
                </p:cNvPr>
                <p:cNvPicPr/>
                <p:nvPr/>
              </p:nvPicPr>
              <p:blipFill>
                <a:blip r:embed="rId89"/>
                <a:stretch>
                  <a:fillRect/>
                </a:stretch>
              </p:blipFill>
              <p:spPr>
                <a:xfrm>
                  <a:off x="6158742" y="5526382"/>
                  <a:ext cx="125640" cy="6530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2" name="Ink 51">
                  <a:extLst>
                    <a:ext uri="{FF2B5EF4-FFF2-40B4-BE49-F238E27FC236}">
                      <a16:creationId xmlns:a16="http://schemas.microsoft.com/office/drawing/2014/main" id="{B7B36E6D-6DA4-CC5E-719A-3110D4EF7EC5}"/>
                    </a:ext>
                  </a:extLst>
                </p14:cNvPr>
                <p14:cNvContentPartPr/>
                <p14:nvPr/>
              </p14:nvContentPartPr>
              <p14:xfrm>
                <a:off x="4365582" y="4493542"/>
                <a:ext cx="369360" cy="96480"/>
              </p14:xfrm>
            </p:contentPart>
          </mc:Choice>
          <mc:Fallback>
            <p:pic>
              <p:nvPicPr>
                <p:cNvPr id="52" name="Ink 51">
                  <a:extLst>
                    <a:ext uri="{FF2B5EF4-FFF2-40B4-BE49-F238E27FC236}">
                      <a16:creationId xmlns:a16="http://schemas.microsoft.com/office/drawing/2014/main" id="{B7B36E6D-6DA4-CC5E-719A-3110D4EF7EC5}"/>
                    </a:ext>
                  </a:extLst>
                </p:cNvPr>
                <p:cNvPicPr/>
                <p:nvPr/>
              </p:nvPicPr>
              <p:blipFill>
                <a:blip r:embed="rId91"/>
                <a:stretch>
                  <a:fillRect/>
                </a:stretch>
              </p:blipFill>
              <p:spPr>
                <a:xfrm>
                  <a:off x="4356582" y="4484542"/>
                  <a:ext cx="38700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4" name="Ink 53">
                  <a:extLst>
                    <a:ext uri="{FF2B5EF4-FFF2-40B4-BE49-F238E27FC236}">
                      <a16:creationId xmlns:a16="http://schemas.microsoft.com/office/drawing/2014/main" id="{76E84646-8672-86D1-11E1-6E5FD1FEC258}"/>
                    </a:ext>
                  </a:extLst>
                </p14:cNvPr>
                <p14:cNvContentPartPr/>
                <p14:nvPr/>
              </p14:nvContentPartPr>
              <p14:xfrm>
                <a:off x="4080822" y="4801702"/>
                <a:ext cx="155160" cy="251640"/>
              </p14:xfrm>
            </p:contentPart>
          </mc:Choice>
          <mc:Fallback>
            <p:pic>
              <p:nvPicPr>
                <p:cNvPr id="54" name="Ink 53">
                  <a:extLst>
                    <a:ext uri="{FF2B5EF4-FFF2-40B4-BE49-F238E27FC236}">
                      <a16:creationId xmlns:a16="http://schemas.microsoft.com/office/drawing/2014/main" id="{76E84646-8672-86D1-11E1-6E5FD1FEC258}"/>
                    </a:ext>
                  </a:extLst>
                </p:cNvPr>
                <p:cNvPicPr/>
                <p:nvPr/>
              </p:nvPicPr>
              <p:blipFill>
                <a:blip r:embed="rId93"/>
                <a:stretch>
                  <a:fillRect/>
                </a:stretch>
              </p:blipFill>
              <p:spPr>
                <a:xfrm>
                  <a:off x="4071822" y="4793062"/>
                  <a:ext cx="17280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Ink 54">
                  <a:extLst>
                    <a:ext uri="{FF2B5EF4-FFF2-40B4-BE49-F238E27FC236}">
                      <a16:creationId xmlns:a16="http://schemas.microsoft.com/office/drawing/2014/main" id="{A0F9F57A-ED23-92DC-E0C3-C6F8AD23BDFB}"/>
                    </a:ext>
                  </a:extLst>
                </p14:cNvPr>
                <p14:cNvContentPartPr/>
                <p14:nvPr/>
              </p14:nvContentPartPr>
              <p14:xfrm>
                <a:off x="4135542" y="4809622"/>
                <a:ext cx="173160" cy="247680"/>
              </p14:xfrm>
            </p:contentPart>
          </mc:Choice>
          <mc:Fallback>
            <p:pic>
              <p:nvPicPr>
                <p:cNvPr id="55" name="Ink 54">
                  <a:extLst>
                    <a:ext uri="{FF2B5EF4-FFF2-40B4-BE49-F238E27FC236}">
                      <a16:creationId xmlns:a16="http://schemas.microsoft.com/office/drawing/2014/main" id="{A0F9F57A-ED23-92DC-E0C3-C6F8AD23BDFB}"/>
                    </a:ext>
                  </a:extLst>
                </p:cNvPr>
                <p:cNvPicPr/>
                <p:nvPr/>
              </p:nvPicPr>
              <p:blipFill>
                <a:blip r:embed="rId95"/>
                <a:stretch>
                  <a:fillRect/>
                </a:stretch>
              </p:blipFill>
              <p:spPr>
                <a:xfrm>
                  <a:off x="4126902" y="4800982"/>
                  <a:ext cx="19080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6" name="Ink 55">
                  <a:extLst>
                    <a:ext uri="{FF2B5EF4-FFF2-40B4-BE49-F238E27FC236}">
                      <a16:creationId xmlns:a16="http://schemas.microsoft.com/office/drawing/2014/main" id="{7355B68A-93A5-77F8-F38D-C98DCB84CF00}"/>
                    </a:ext>
                  </a:extLst>
                </p14:cNvPr>
                <p14:cNvContentPartPr/>
                <p14:nvPr/>
              </p14:nvContentPartPr>
              <p14:xfrm>
                <a:off x="4387542" y="4798102"/>
                <a:ext cx="109800" cy="214920"/>
              </p14:xfrm>
            </p:contentPart>
          </mc:Choice>
          <mc:Fallback>
            <p:pic>
              <p:nvPicPr>
                <p:cNvPr id="56" name="Ink 55">
                  <a:extLst>
                    <a:ext uri="{FF2B5EF4-FFF2-40B4-BE49-F238E27FC236}">
                      <a16:creationId xmlns:a16="http://schemas.microsoft.com/office/drawing/2014/main" id="{7355B68A-93A5-77F8-F38D-C98DCB84CF00}"/>
                    </a:ext>
                  </a:extLst>
                </p:cNvPr>
                <p:cNvPicPr/>
                <p:nvPr/>
              </p:nvPicPr>
              <p:blipFill>
                <a:blip r:embed="rId97"/>
                <a:stretch>
                  <a:fillRect/>
                </a:stretch>
              </p:blipFill>
              <p:spPr>
                <a:xfrm>
                  <a:off x="4378902" y="4789462"/>
                  <a:ext cx="12744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7" name="Ink 56">
                  <a:extLst>
                    <a:ext uri="{FF2B5EF4-FFF2-40B4-BE49-F238E27FC236}">
                      <a16:creationId xmlns:a16="http://schemas.microsoft.com/office/drawing/2014/main" id="{49405C09-AD8D-897C-FF53-6A86F71DA29E}"/>
                    </a:ext>
                  </a:extLst>
                </p14:cNvPr>
                <p14:cNvContentPartPr/>
                <p14:nvPr/>
              </p14:nvContentPartPr>
              <p14:xfrm>
                <a:off x="4080822" y="5100142"/>
                <a:ext cx="164520" cy="277920"/>
              </p14:xfrm>
            </p:contentPart>
          </mc:Choice>
          <mc:Fallback>
            <p:pic>
              <p:nvPicPr>
                <p:cNvPr id="57" name="Ink 56">
                  <a:extLst>
                    <a:ext uri="{FF2B5EF4-FFF2-40B4-BE49-F238E27FC236}">
                      <a16:creationId xmlns:a16="http://schemas.microsoft.com/office/drawing/2014/main" id="{49405C09-AD8D-897C-FF53-6A86F71DA29E}"/>
                    </a:ext>
                  </a:extLst>
                </p:cNvPr>
                <p:cNvPicPr/>
                <p:nvPr/>
              </p:nvPicPr>
              <p:blipFill>
                <a:blip r:embed="rId99"/>
                <a:stretch>
                  <a:fillRect/>
                </a:stretch>
              </p:blipFill>
              <p:spPr>
                <a:xfrm>
                  <a:off x="4071822" y="5091502"/>
                  <a:ext cx="18216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8" name="Ink 57">
                  <a:extLst>
                    <a:ext uri="{FF2B5EF4-FFF2-40B4-BE49-F238E27FC236}">
                      <a16:creationId xmlns:a16="http://schemas.microsoft.com/office/drawing/2014/main" id="{0093AE6A-56D0-9EF9-4A9E-F0868C76275C}"/>
                    </a:ext>
                  </a:extLst>
                </p14:cNvPr>
                <p14:cNvContentPartPr/>
                <p14:nvPr/>
              </p14:nvContentPartPr>
              <p14:xfrm>
                <a:off x="4270902" y="5171782"/>
                <a:ext cx="121320" cy="186120"/>
              </p14:xfrm>
            </p:contentPart>
          </mc:Choice>
          <mc:Fallback>
            <p:pic>
              <p:nvPicPr>
                <p:cNvPr id="58" name="Ink 57">
                  <a:extLst>
                    <a:ext uri="{FF2B5EF4-FFF2-40B4-BE49-F238E27FC236}">
                      <a16:creationId xmlns:a16="http://schemas.microsoft.com/office/drawing/2014/main" id="{0093AE6A-56D0-9EF9-4A9E-F0868C76275C}"/>
                    </a:ext>
                  </a:extLst>
                </p:cNvPr>
                <p:cNvPicPr/>
                <p:nvPr/>
              </p:nvPicPr>
              <p:blipFill>
                <a:blip r:embed="rId101"/>
                <a:stretch>
                  <a:fillRect/>
                </a:stretch>
              </p:blipFill>
              <p:spPr>
                <a:xfrm>
                  <a:off x="4262262" y="5163142"/>
                  <a:ext cx="13896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9" name="Ink 58">
                  <a:extLst>
                    <a:ext uri="{FF2B5EF4-FFF2-40B4-BE49-F238E27FC236}">
                      <a16:creationId xmlns:a16="http://schemas.microsoft.com/office/drawing/2014/main" id="{82F784E7-4480-DDF9-534B-9D905FE48F25}"/>
                    </a:ext>
                  </a:extLst>
                </p14:cNvPr>
                <p14:cNvContentPartPr/>
                <p14:nvPr/>
              </p14:nvContentPartPr>
              <p14:xfrm>
                <a:off x="4298262" y="5086462"/>
                <a:ext cx="243360" cy="298800"/>
              </p14:xfrm>
            </p:contentPart>
          </mc:Choice>
          <mc:Fallback>
            <p:pic>
              <p:nvPicPr>
                <p:cNvPr id="59" name="Ink 58">
                  <a:extLst>
                    <a:ext uri="{FF2B5EF4-FFF2-40B4-BE49-F238E27FC236}">
                      <a16:creationId xmlns:a16="http://schemas.microsoft.com/office/drawing/2014/main" id="{82F784E7-4480-DDF9-534B-9D905FE48F25}"/>
                    </a:ext>
                  </a:extLst>
                </p:cNvPr>
                <p:cNvPicPr/>
                <p:nvPr/>
              </p:nvPicPr>
              <p:blipFill>
                <a:blip r:embed="rId103"/>
                <a:stretch>
                  <a:fillRect/>
                </a:stretch>
              </p:blipFill>
              <p:spPr>
                <a:xfrm>
                  <a:off x="4289262" y="5077822"/>
                  <a:ext cx="261000" cy="316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4">
            <p14:nvContentPartPr>
              <p14:cNvPr id="61" name="Ink 60">
                <a:extLst>
                  <a:ext uri="{FF2B5EF4-FFF2-40B4-BE49-F238E27FC236}">
                    <a16:creationId xmlns:a16="http://schemas.microsoft.com/office/drawing/2014/main" id="{00866E6F-8AC7-8BBA-140A-0BA8A54F1FAC}"/>
                  </a:ext>
                </a:extLst>
              </p14:cNvPr>
              <p14:cNvContentPartPr/>
              <p14:nvPr/>
            </p14:nvContentPartPr>
            <p14:xfrm>
              <a:off x="704742" y="1091182"/>
              <a:ext cx="630000" cy="19800"/>
            </p14:xfrm>
          </p:contentPart>
        </mc:Choice>
        <mc:Fallback>
          <p:pic>
            <p:nvPicPr>
              <p:cNvPr id="61" name="Ink 60">
                <a:extLst>
                  <a:ext uri="{FF2B5EF4-FFF2-40B4-BE49-F238E27FC236}">
                    <a16:creationId xmlns:a16="http://schemas.microsoft.com/office/drawing/2014/main" id="{00866E6F-8AC7-8BBA-140A-0BA8A54F1FAC}"/>
                  </a:ext>
                </a:extLst>
              </p:cNvPr>
              <p:cNvPicPr/>
              <p:nvPr/>
            </p:nvPicPr>
            <p:blipFill>
              <a:blip r:embed="rId105"/>
              <a:stretch>
                <a:fillRect/>
              </a:stretch>
            </p:blipFill>
            <p:spPr>
              <a:xfrm>
                <a:off x="696102" y="1082542"/>
                <a:ext cx="6476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2" name="Ink 61">
                <a:extLst>
                  <a:ext uri="{FF2B5EF4-FFF2-40B4-BE49-F238E27FC236}">
                    <a16:creationId xmlns:a16="http://schemas.microsoft.com/office/drawing/2014/main" id="{1ECE4049-94FE-CB4D-CD68-B2CBF9C6514E}"/>
                  </a:ext>
                </a:extLst>
              </p14:cNvPr>
              <p14:cNvContentPartPr/>
              <p14:nvPr/>
            </p14:nvContentPartPr>
            <p14:xfrm>
              <a:off x="2589702" y="1153462"/>
              <a:ext cx="1329480" cy="50040"/>
            </p14:xfrm>
          </p:contentPart>
        </mc:Choice>
        <mc:Fallback>
          <p:pic>
            <p:nvPicPr>
              <p:cNvPr id="62" name="Ink 61">
                <a:extLst>
                  <a:ext uri="{FF2B5EF4-FFF2-40B4-BE49-F238E27FC236}">
                    <a16:creationId xmlns:a16="http://schemas.microsoft.com/office/drawing/2014/main" id="{1ECE4049-94FE-CB4D-CD68-B2CBF9C6514E}"/>
                  </a:ext>
                </a:extLst>
              </p:cNvPr>
              <p:cNvPicPr/>
              <p:nvPr/>
            </p:nvPicPr>
            <p:blipFill>
              <a:blip r:embed="rId107"/>
              <a:stretch>
                <a:fillRect/>
              </a:stretch>
            </p:blipFill>
            <p:spPr>
              <a:xfrm>
                <a:off x="2580702" y="1144822"/>
                <a:ext cx="1347120" cy="67680"/>
              </a:xfrm>
              <a:prstGeom prst="rect">
                <a:avLst/>
              </a:prstGeom>
            </p:spPr>
          </p:pic>
        </mc:Fallback>
      </mc:AlternateContent>
      <p:grpSp>
        <p:nvGrpSpPr>
          <p:cNvPr id="911" name="Group 910">
            <a:extLst>
              <a:ext uri="{FF2B5EF4-FFF2-40B4-BE49-F238E27FC236}">
                <a16:creationId xmlns:a16="http://schemas.microsoft.com/office/drawing/2014/main" id="{A9DADEE5-CF1F-0464-2F7D-C64D5854FF42}"/>
              </a:ext>
            </a:extLst>
          </p:cNvPr>
          <p:cNvGrpSpPr/>
          <p:nvPr/>
        </p:nvGrpSpPr>
        <p:grpSpPr>
          <a:xfrm>
            <a:off x="5143542" y="669622"/>
            <a:ext cx="183600" cy="448560"/>
            <a:chOff x="5143542" y="669622"/>
            <a:chExt cx="183600" cy="448560"/>
          </a:xfrm>
        </p:grpSpPr>
        <mc:AlternateContent xmlns:mc="http://schemas.openxmlformats.org/markup-compatibility/2006">
          <mc:Choice xmlns:p14="http://schemas.microsoft.com/office/powerpoint/2010/main" Requires="p14">
            <p:contentPart p14:bwMode="auto" r:id="rId108">
              <p14:nvContentPartPr>
                <p14:cNvPr id="63" name="Ink 62">
                  <a:extLst>
                    <a:ext uri="{FF2B5EF4-FFF2-40B4-BE49-F238E27FC236}">
                      <a16:creationId xmlns:a16="http://schemas.microsoft.com/office/drawing/2014/main" id="{2BB56A86-812D-036D-B363-BC0EC829EF8A}"/>
                    </a:ext>
                  </a:extLst>
                </p14:cNvPr>
                <p14:cNvContentPartPr/>
                <p14:nvPr/>
              </p14:nvContentPartPr>
              <p14:xfrm>
                <a:off x="5197902" y="669622"/>
                <a:ext cx="19440" cy="405000"/>
              </p14:xfrm>
            </p:contentPart>
          </mc:Choice>
          <mc:Fallback>
            <p:pic>
              <p:nvPicPr>
                <p:cNvPr id="63" name="Ink 62">
                  <a:extLst>
                    <a:ext uri="{FF2B5EF4-FFF2-40B4-BE49-F238E27FC236}">
                      <a16:creationId xmlns:a16="http://schemas.microsoft.com/office/drawing/2014/main" id="{2BB56A86-812D-036D-B363-BC0EC829EF8A}"/>
                    </a:ext>
                  </a:extLst>
                </p:cNvPr>
                <p:cNvPicPr/>
                <p:nvPr/>
              </p:nvPicPr>
              <p:blipFill>
                <a:blip r:embed="rId109"/>
                <a:stretch>
                  <a:fillRect/>
                </a:stretch>
              </p:blipFill>
              <p:spPr>
                <a:xfrm>
                  <a:off x="5188902" y="660622"/>
                  <a:ext cx="37080" cy="4226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96" name="Ink 895">
                  <a:extLst>
                    <a:ext uri="{FF2B5EF4-FFF2-40B4-BE49-F238E27FC236}">
                      <a16:creationId xmlns:a16="http://schemas.microsoft.com/office/drawing/2014/main" id="{7D5BF334-5716-6273-7146-10244167B06A}"/>
                    </a:ext>
                  </a:extLst>
                </p14:cNvPr>
                <p14:cNvContentPartPr/>
                <p14:nvPr/>
              </p14:nvContentPartPr>
              <p14:xfrm>
                <a:off x="5143542" y="1030702"/>
                <a:ext cx="43920" cy="46440"/>
              </p14:xfrm>
            </p:contentPart>
          </mc:Choice>
          <mc:Fallback>
            <p:pic>
              <p:nvPicPr>
                <p:cNvPr id="896" name="Ink 895">
                  <a:extLst>
                    <a:ext uri="{FF2B5EF4-FFF2-40B4-BE49-F238E27FC236}">
                      <a16:creationId xmlns:a16="http://schemas.microsoft.com/office/drawing/2014/main" id="{7D5BF334-5716-6273-7146-10244167B06A}"/>
                    </a:ext>
                  </a:extLst>
                </p:cNvPr>
                <p:cNvPicPr/>
                <p:nvPr/>
              </p:nvPicPr>
              <p:blipFill>
                <a:blip r:embed="rId111"/>
                <a:stretch>
                  <a:fillRect/>
                </a:stretch>
              </p:blipFill>
              <p:spPr>
                <a:xfrm>
                  <a:off x="5134542" y="1022062"/>
                  <a:ext cx="6156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97" name="Ink 896">
                  <a:extLst>
                    <a:ext uri="{FF2B5EF4-FFF2-40B4-BE49-F238E27FC236}">
                      <a16:creationId xmlns:a16="http://schemas.microsoft.com/office/drawing/2014/main" id="{656A7FBF-1473-6743-A435-A3748F7DF229}"/>
                    </a:ext>
                  </a:extLst>
                </p14:cNvPr>
                <p14:cNvContentPartPr/>
                <p14:nvPr/>
              </p14:nvContentPartPr>
              <p14:xfrm>
                <a:off x="5237502" y="1039702"/>
                <a:ext cx="89640" cy="78480"/>
              </p14:xfrm>
            </p:contentPart>
          </mc:Choice>
          <mc:Fallback>
            <p:pic>
              <p:nvPicPr>
                <p:cNvPr id="897" name="Ink 896">
                  <a:extLst>
                    <a:ext uri="{FF2B5EF4-FFF2-40B4-BE49-F238E27FC236}">
                      <a16:creationId xmlns:a16="http://schemas.microsoft.com/office/drawing/2014/main" id="{656A7FBF-1473-6743-A435-A3748F7DF229}"/>
                    </a:ext>
                  </a:extLst>
                </p:cNvPr>
                <p:cNvPicPr/>
                <p:nvPr/>
              </p:nvPicPr>
              <p:blipFill>
                <a:blip r:embed="rId113"/>
                <a:stretch>
                  <a:fillRect/>
                </a:stretch>
              </p:blipFill>
              <p:spPr>
                <a:xfrm>
                  <a:off x="5228502" y="1030702"/>
                  <a:ext cx="107280" cy="96120"/>
                </a:xfrm>
                <a:prstGeom prst="rect">
                  <a:avLst/>
                </a:prstGeom>
              </p:spPr>
            </p:pic>
          </mc:Fallback>
        </mc:AlternateContent>
      </p:grpSp>
      <p:grpSp>
        <p:nvGrpSpPr>
          <p:cNvPr id="910" name="Group 909">
            <a:extLst>
              <a:ext uri="{FF2B5EF4-FFF2-40B4-BE49-F238E27FC236}">
                <a16:creationId xmlns:a16="http://schemas.microsoft.com/office/drawing/2014/main" id="{E765109B-0106-7F72-B90F-BC5C82AB8461}"/>
              </a:ext>
            </a:extLst>
          </p:cNvPr>
          <p:cNvGrpSpPr/>
          <p:nvPr/>
        </p:nvGrpSpPr>
        <p:grpSpPr>
          <a:xfrm>
            <a:off x="4215462" y="1943662"/>
            <a:ext cx="904320" cy="828360"/>
            <a:chOff x="4215462" y="1943662"/>
            <a:chExt cx="904320" cy="828360"/>
          </a:xfrm>
        </p:grpSpPr>
        <mc:AlternateContent xmlns:mc="http://schemas.openxmlformats.org/markup-compatibility/2006">
          <mc:Choice xmlns:p14="http://schemas.microsoft.com/office/powerpoint/2010/main" Requires="p14">
            <p:contentPart p14:bwMode="auto" r:id="rId114">
              <p14:nvContentPartPr>
                <p14:cNvPr id="898" name="Ink 897">
                  <a:extLst>
                    <a:ext uri="{FF2B5EF4-FFF2-40B4-BE49-F238E27FC236}">
                      <a16:creationId xmlns:a16="http://schemas.microsoft.com/office/drawing/2014/main" id="{B8AC2A38-D6B0-9BF3-DF11-274A745CF895}"/>
                    </a:ext>
                  </a:extLst>
                </p14:cNvPr>
                <p14:cNvContentPartPr/>
                <p14:nvPr/>
              </p14:nvContentPartPr>
              <p14:xfrm>
                <a:off x="4260822" y="1943662"/>
                <a:ext cx="858960" cy="325800"/>
              </p14:xfrm>
            </p:contentPart>
          </mc:Choice>
          <mc:Fallback>
            <p:pic>
              <p:nvPicPr>
                <p:cNvPr id="898" name="Ink 897">
                  <a:extLst>
                    <a:ext uri="{FF2B5EF4-FFF2-40B4-BE49-F238E27FC236}">
                      <a16:creationId xmlns:a16="http://schemas.microsoft.com/office/drawing/2014/main" id="{B8AC2A38-D6B0-9BF3-DF11-274A745CF895}"/>
                    </a:ext>
                  </a:extLst>
                </p:cNvPr>
                <p:cNvPicPr/>
                <p:nvPr/>
              </p:nvPicPr>
              <p:blipFill>
                <a:blip r:embed="rId115"/>
                <a:stretch>
                  <a:fillRect/>
                </a:stretch>
              </p:blipFill>
              <p:spPr>
                <a:xfrm>
                  <a:off x="4251822" y="1934662"/>
                  <a:ext cx="87660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99" name="Ink 898">
                  <a:extLst>
                    <a:ext uri="{FF2B5EF4-FFF2-40B4-BE49-F238E27FC236}">
                      <a16:creationId xmlns:a16="http://schemas.microsoft.com/office/drawing/2014/main" id="{7ECAB533-AD15-71BD-72DA-DEE726C4E014}"/>
                    </a:ext>
                  </a:extLst>
                </p14:cNvPr>
                <p14:cNvContentPartPr/>
                <p14:nvPr/>
              </p14:nvContentPartPr>
              <p14:xfrm>
                <a:off x="4215462" y="2193142"/>
                <a:ext cx="31680" cy="478800"/>
              </p14:xfrm>
            </p:contentPart>
          </mc:Choice>
          <mc:Fallback>
            <p:pic>
              <p:nvPicPr>
                <p:cNvPr id="899" name="Ink 898">
                  <a:extLst>
                    <a:ext uri="{FF2B5EF4-FFF2-40B4-BE49-F238E27FC236}">
                      <a16:creationId xmlns:a16="http://schemas.microsoft.com/office/drawing/2014/main" id="{7ECAB533-AD15-71BD-72DA-DEE726C4E014}"/>
                    </a:ext>
                  </a:extLst>
                </p:cNvPr>
                <p:cNvPicPr/>
                <p:nvPr/>
              </p:nvPicPr>
              <p:blipFill>
                <a:blip r:embed="rId117"/>
                <a:stretch>
                  <a:fillRect/>
                </a:stretch>
              </p:blipFill>
              <p:spPr>
                <a:xfrm>
                  <a:off x="4206822" y="2184142"/>
                  <a:ext cx="49320" cy="4964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00" name="Ink 899">
                  <a:extLst>
                    <a:ext uri="{FF2B5EF4-FFF2-40B4-BE49-F238E27FC236}">
                      <a16:creationId xmlns:a16="http://schemas.microsoft.com/office/drawing/2014/main" id="{78EF38BB-FE03-8A56-5E20-9FAD54C6A29C}"/>
                    </a:ext>
                  </a:extLst>
                </p14:cNvPr>
                <p14:cNvContentPartPr/>
                <p14:nvPr/>
              </p14:nvContentPartPr>
              <p14:xfrm>
                <a:off x="4252542" y="2749342"/>
                <a:ext cx="818280" cy="22680"/>
              </p14:xfrm>
            </p:contentPart>
          </mc:Choice>
          <mc:Fallback>
            <p:pic>
              <p:nvPicPr>
                <p:cNvPr id="900" name="Ink 899">
                  <a:extLst>
                    <a:ext uri="{FF2B5EF4-FFF2-40B4-BE49-F238E27FC236}">
                      <a16:creationId xmlns:a16="http://schemas.microsoft.com/office/drawing/2014/main" id="{78EF38BB-FE03-8A56-5E20-9FAD54C6A29C}"/>
                    </a:ext>
                  </a:extLst>
                </p:cNvPr>
                <p:cNvPicPr/>
                <p:nvPr/>
              </p:nvPicPr>
              <p:blipFill>
                <a:blip r:embed="rId119"/>
                <a:stretch>
                  <a:fillRect/>
                </a:stretch>
              </p:blipFill>
              <p:spPr>
                <a:xfrm>
                  <a:off x="4243902" y="2740342"/>
                  <a:ext cx="83592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01" name="Ink 900">
                  <a:extLst>
                    <a:ext uri="{FF2B5EF4-FFF2-40B4-BE49-F238E27FC236}">
                      <a16:creationId xmlns:a16="http://schemas.microsoft.com/office/drawing/2014/main" id="{2FC18B46-FC0C-AA7F-0D09-2FC6253074F7}"/>
                    </a:ext>
                  </a:extLst>
                </p14:cNvPr>
                <p14:cNvContentPartPr/>
                <p14:nvPr/>
              </p14:nvContentPartPr>
              <p14:xfrm>
                <a:off x="5078022" y="2175862"/>
                <a:ext cx="31680" cy="487440"/>
              </p14:xfrm>
            </p:contentPart>
          </mc:Choice>
          <mc:Fallback>
            <p:pic>
              <p:nvPicPr>
                <p:cNvPr id="901" name="Ink 900">
                  <a:extLst>
                    <a:ext uri="{FF2B5EF4-FFF2-40B4-BE49-F238E27FC236}">
                      <a16:creationId xmlns:a16="http://schemas.microsoft.com/office/drawing/2014/main" id="{2FC18B46-FC0C-AA7F-0D09-2FC6253074F7}"/>
                    </a:ext>
                  </a:extLst>
                </p:cNvPr>
                <p:cNvPicPr/>
                <p:nvPr/>
              </p:nvPicPr>
              <p:blipFill>
                <a:blip r:embed="rId121"/>
                <a:stretch>
                  <a:fillRect/>
                </a:stretch>
              </p:blipFill>
              <p:spPr>
                <a:xfrm>
                  <a:off x="5069382" y="2167222"/>
                  <a:ext cx="49320" cy="5050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02" name="Ink 901">
                  <a:extLst>
                    <a:ext uri="{FF2B5EF4-FFF2-40B4-BE49-F238E27FC236}">
                      <a16:creationId xmlns:a16="http://schemas.microsoft.com/office/drawing/2014/main" id="{1CAB613D-D47F-59A7-27F8-540B0EC29D02}"/>
                    </a:ext>
                  </a:extLst>
                </p14:cNvPr>
                <p14:cNvContentPartPr/>
                <p14:nvPr/>
              </p14:nvContentPartPr>
              <p14:xfrm>
                <a:off x="4400142" y="2409142"/>
                <a:ext cx="25200" cy="180360"/>
              </p14:xfrm>
            </p:contentPart>
          </mc:Choice>
          <mc:Fallback>
            <p:pic>
              <p:nvPicPr>
                <p:cNvPr id="902" name="Ink 901">
                  <a:extLst>
                    <a:ext uri="{FF2B5EF4-FFF2-40B4-BE49-F238E27FC236}">
                      <a16:creationId xmlns:a16="http://schemas.microsoft.com/office/drawing/2014/main" id="{1CAB613D-D47F-59A7-27F8-540B0EC29D02}"/>
                    </a:ext>
                  </a:extLst>
                </p:cNvPr>
                <p:cNvPicPr/>
                <p:nvPr/>
              </p:nvPicPr>
              <p:blipFill>
                <a:blip r:embed="rId123"/>
                <a:stretch>
                  <a:fillRect/>
                </a:stretch>
              </p:blipFill>
              <p:spPr>
                <a:xfrm>
                  <a:off x="4391142" y="2400502"/>
                  <a:ext cx="4284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03" name="Ink 902">
                  <a:extLst>
                    <a:ext uri="{FF2B5EF4-FFF2-40B4-BE49-F238E27FC236}">
                      <a16:creationId xmlns:a16="http://schemas.microsoft.com/office/drawing/2014/main" id="{EE1C3ADC-F02F-23F9-75F0-8479E6E2AE76}"/>
                    </a:ext>
                  </a:extLst>
                </p14:cNvPr>
                <p14:cNvContentPartPr/>
                <p14:nvPr/>
              </p14:nvContentPartPr>
              <p14:xfrm>
                <a:off x="4449102" y="2429662"/>
                <a:ext cx="136440" cy="145800"/>
              </p14:xfrm>
            </p:contentPart>
          </mc:Choice>
          <mc:Fallback>
            <p:pic>
              <p:nvPicPr>
                <p:cNvPr id="903" name="Ink 902">
                  <a:extLst>
                    <a:ext uri="{FF2B5EF4-FFF2-40B4-BE49-F238E27FC236}">
                      <a16:creationId xmlns:a16="http://schemas.microsoft.com/office/drawing/2014/main" id="{EE1C3ADC-F02F-23F9-75F0-8479E6E2AE76}"/>
                    </a:ext>
                  </a:extLst>
                </p:cNvPr>
                <p:cNvPicPr/>
                <p:nvPr/>
              </p:nvPicPr>
              <p:blipFill>
                <a:blip r:embed="rId125"/>
                <a:stretch>
                  <a:fillRect/>
                </a:stretch>
              </p:blipFill>
              <p:spPr>
                <a:xfrm>
                  <a:off x="4440462" y="2421022"/>
                  <a:ext cx="15408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04" name="Ink 903">
                  <a:extLst>
                    <a:ext uri="{FF2B5EF4-FFF2-40B4-BE49-F238E27FC236}">
                      <a16:creationId xmlns:a16="http://schemas.microsoft.com/office/drawing/2014/main" id="{097DAF8D-7A71-1C9B-3B1F-FD8D1EF609E6}"/>
                    </a:ext>
                  </a:extLst>
                </p14:cNvPr>
                <p14:cNvContentPartPr/>
                <p14:nvPr/>
              </p14:nvContentPartPr>
              <p14:xfrm>
                <a:off x="4660062" y="2447302"/>
                <a:ext cx="28800" cy="144360"/>
              </p14:xfrm>
            </p:contentPart>
          </mc:Choice>
          <mc:Fallback>
            <p:pic>
              <p:nvPicPr>
                <p:cNvPr id="904" name="Ink 903">
                  <a:extLst>
                    <a:ext uri="{FF2B5EF4-FFF2-40B4-BE49-F238E27FC236}">
                      <a16:creationId xmlns:a16="http://schemas.microsoft.com/office/drawing/2014/main" id="{097DAF8D-7A71-1C9B-3B1F-FD8D1EF609E6}"/>
                    </a:ext>
                  </a:extLst>
                </p:cNvPr>
                <p:cNvPicPr/>
                <p:nvPr/>
              </p:nvPicPr>
              <p:blipFill>
                <a:blip r:embed="rId127"/>
                <a:stretch>
                  <a:fillRect/>
                </a:stretch>
              </p:blipFill>
              <p:spPr>
                <a:xfrm>
                  <a:off x="4651062" y="2438302"/>
                  <a:ext cx="4644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05" name="Ink 904">
                  <a:extLst>
                    <a:ext uri="{FF2B5EF4-FFF2-40B4-BE49-F238E27FC236}">
                      <a16:creationId xmlns:a16="http://schemas.microsoft.com/office/drawing/2014/main" id="{211E9114-B798-6A06-7927-6EA761F59FCC}"/>
                    </a:ext>
                  </a:extLst>
                </p14:cNvPr>
                <p14:cNvContentPartPr/>
                <p14:nvPr/>
              </p14:nvContentPartPr>
              <p14:xfrm>
                <a:off x="4670142" y="2423182"/>
                <a:ext cx="68400" cy="150840"/>
              </p14:xfrm>
            </p:contentPart>
          </mc:Choice>
          <mc:Fallback>
            <p:pic>
              <p:nvPicPr>
                <p:cNvPr id="905" name="Ink 904">
                  <a:extLst>
                    <a:ext uri="{FF2B5EF4-FFF2-40B4-BE49-F238E27FC236}">
                      <a16:creationId xmlns:a16="http://schemas.microsoft.com/office/drawing/2014/main" id="{211E9114-B798-6A06-7927-6EA761F59FCC}"/>
                    </a:ext>
                  </a:extLst>
                </p:cNvPr>
                <p:cNvPicPr/>
                <p:nvPr/>
              </p:nvPicPr>
              <p:blipFill>
                <a:blip r:embed="rId129"/>
                <a:stretch>
                  <a:fillRect/>
                </a:stretch>
              </p:blipFill>
              <p:spPr>
                <a:xfrm>
                  <a:off x="4661142" y="2414542"/>
                  <a:ext cx="8604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06" name="Ink 905">
                  <a:extLst>
                    <a:ext uri="{FF2B5EF4-FFF2-40B4-BE49-F238E27FC236}">
                      <a16:creationId xmlns:a16="http://schemas.microsoft.com/office/drawing/2014/main" id="{3FFE0022-3637-F373-1A69-AC9E9C70571C}"/>
                    </a:ext>
                  </a:extLst>
                </p14:cNvPr>
                <p14:cNvContentPartPr/>
                <p14:nvPr/>
              </p14:nvContentPartPr>
              <p14:xfrm>
                <a:off x="4655022" y="2414902"/>
                <a:ext cx="181080" cy="119520"/>
              </p14:xfrm>
            </p:contentPart>
          </mc:Choice>
          <mc:Fallback>
            <p:pic>
              <p:nvPicPr>
                <p:cNvPr id="906" name="Ink 905">
                  <a:extLst>
                    <a:ext uri="{FF2B5EF4-FFF2-40B4-BE49-F238E27FC236}">
                      <a16:creationId xmlns:a16="http://schemas.microsoft.com/office/drawing/2014/main" id="{3FFE0022-3637-F373-1A69-AC9E9C70571C}"/>
                    </a:ext>
                  </a:extLst>
                </p:cNvPr>
                <p:cNvPicPr/>
                <p:nvPr/>
              </p:nvPicPr>
              <p:blipFill>
                <a:blip r:embed="rId131"/>
                <a:stretch>
                  <a:fillRect/>
                </a:stretch>
              </p:blipFill>
              <p:spPr>
                <a:xfrm>
                  <a:off x="4646022" y="2406262"/>
                  <a:ext cx="1987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07" name="Ink 906">
                  <a:extLst>
                    <a:ext uri="{FF2B5EF4-FFF2-40B4-BE49-F238E27FC236}">
                      <a16:creationId xmlns:a16="http://schemas.microsoft.com/office/drawing/2014/main" id="{C41C3FB4-208A-CACE-1F05-1D01B9D31813}"/>
                    </a:ext>
                  </a:extLst>
                </p14:cNvPr>
                <p14:cNvContentPartPr/>
                <p14:nvPr/>
              </p14:nvContentPartPr>
              <p14:xfrm>
                <a:off x="4811982" y="2417782"/>
                <a:ext cx="98640" cy="115560"/>
              </p14:xfrm>
            </p:contentPart>
          </mc:Choice>
          <mc:Fallback>
            <p:pic>
              <p:nvPicPr>
                <p:cNvPr id="907" name="Ink 906">
                  <a:extLst>
                    <a:ext uri="{FF2B5EF4-FFF2-40B4-BE49-F238E27FC236}">
                      <a16:creationId xmlns:a16="http://schemas.microsoft.com/office/drawing/2014/main" id="{C41C3FB4-208A-CACE-1F05-1D01B9D31813}"/>
                    </a:ext>
                  </a:extLst>
                </p:cNvPr>
                <p:cNvPicPr/>
                <p:nvPr/>
              </p:nvPicPr>
              <p:blipFill>
                <a:blip r:embed="rId133"/>
                <a:stretch>
                  <a:fillRect/>
                </a:stretch>
              </p:blipFill>
              <p:spPr>
                <a:xfrm>
                  <a:off x="4803342" y="2408782"/>
                  <a:ext cx="11628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08" name="Ink 907">
                  <a:extLst>
                    <a:ext uri="{FF2B5EF4-FFF2-40B4-BE49-F238E27FC236}">
                      <a16:creationId xmlns:a16="http://schemas.microsoft.com/office/drawing/2014/main" id="{86777541-03AE-4E8C-4F88-58FBE114153A}"/>
                    </a:ext>
                  </a:extLst>
                </p14:cNvPr>
                <p14:cNvContentPartPr/>
                <p14:nvPr/>
              </p14:nvContentPartPr>
              <p14:xfrm>
                <a:off x="4935822" y="2394022"/>
                <a:ext cx="103320" cy="170280"/>
              </p14:xfrm>
            </p:contentPart>
          </mc:Choice>
          <mc:Fallback>
            <p:pic>
              <p:nvPicPr>
                <p:cNvPr id="908" name="Ink 907">
                  <a:extLst>
                    <a:ext uri="{FF2B5EF4-FFF2-40B4-BE49-F238E27FC236}">
                      <a16:creationId xmlns:a16="http://schemas.microsoft.com/office/drawing/2014/main" id="{86777541-03AE-4E8C-4F88-58FBE114153A}"/>
                    </a:ext>
                  </a:extLst>
                </p:cNvPr>
                <p:cNvPicPr/>
                <p:nvPr/>
              </p:nvPicPr>
              <p:blipFill>
                <a:blip r:embed="rId135"/>
                <a:stretch>
                  <a:fillRect/>
                </a:stretch>
              </p:blipFill>
              <p:spPr>
                <a:xfrm>
                  <a:off x="4926822" y="2385022"/>
                  <a:ext cx="12096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09" name="Ink 908">
                  <a:extLst>
                    <a:ext uri="{FF2B5EF4-FFF2-40B4-BE49-F238E27FC236}">
                      <a16:creationId xmlns:a16="http://schemas.microsoft.com/office/drawing/2014/main" id="{9AD00F8D-75E8-3388-2F62-CB941D620845}"/>
                    </a:ext>
                  </a:extLst>
                </p14:cNvPr>
                <p14:cNvContentPartPr/>
                <p14:nvPr/>
              </p14:nvContentPartPr>
              <p14:xfrm>
                <a:off x="4957062" y="2478982"/>
                <a:ext cx="133200" cy="24840"/>
              </p14:xfrm>
            </p:contentPart>
          </mc:Choice>
          <mc:Fallback>
            <p:pic>
              <p:nvPicPr>
                <p:cNvPr id="909" name="Ink 908">
                  <a:extLst>
                    <a:ext uri="{FF2B5EF4-FFF2-40B4-BE49-F238E27FC236}">
                      <a16:creationId xmlns:a16="http://schemas.microsoft.com/office/drawing/2014/main" id="{9AD00F8D-75E8-3388-2F62-CB941D620845}"/>
                    </a:ext>
                  </a:extLst>
                </p:cNvPr>
                <p:cNvPicPr/>
                <p:nvPr/>
              </p:nvPicPr>
              <p:blipFill>
                <a:blip r:embed="rId137"/>
                <a:stretch>
                  <a:fillRect/>
                </a:stretch>
              </p:blipFill>
              <p:spPr>
                <a:xfrm>
                  <a:off x="4948422" y="2470342"/>
                  <a:ext cx="150840" cy="42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8">
            <p14:nvContentPartPr>
              <p14:cNvPr id="912" name="Ink 911">
                <a:extLst>
                  <a:ext uri="{FF2B5EF4-FFF2-40B4-BE49-F238E27FC236}">
                    <a16:creationId xmlns:a16="http://schemas.microsoft.com/office/drawing/2014/main" id="{3A727A40-6042-3045-1115-44ED4C33C3AE}"/>
                  </a:ext>
                </a:extLst>
              </p14:cNvPr>
              <p14:cNvContentPartPr/>
              <p14:nvPr/>
            </p14:nvContentPartPr>
            <p14:xfrm>
              <a:off x="2368662" y="6338182"/>
              <a:ext cx="360" cy="1440"/>
            </p14:xfrm>
          </p:contentPart>
        </mc:Choice>
        <mc:Fallback>
          <p:pic>
            <p:nvPicPr>
              <p:cNvPr id="912" name="Ink 911">
                <a:extLst>
                  <a:ext uri="{FF2B5EF4-FFF2-40B4-BE49-F238E27FC236}">
                    <a16:creationId xmlns:a16="http://schemas.microsoft.com/office/drawing/2014/main" id="{3A727A40-6042-3045-1115-44ED4C33C3AE}"/>
                  </a:ext>
                </a:extLst>
              </p:cNvPr>
              <p:cNvPicPr/>
              <p:nvPr/>
            </p:nvPicPr>
            <p:blipFill>
              <a:blip r:embed="rId51"/>
              <a:stretch>
                <a:fillRect/>
              </a:stretch>
            </p:blipFill>
            <p:spPr>
              <a:xfrm>
                <a:off x="2359662" y="6329542"/>
                <a:ext cx="18000" cy="1908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85DA530-339C-D755-2483-78FB66F9E886}"/>
              </a:ext>
            </a:extLst>
          </p:cNvPr>
          <p:cNvGrpSpPr/>
          <p:nvPr/>
        </p:nvGrpSpPr>
        <p:grpSpPr>
          <a:xfrm>
            <a:off x="630942" y="1885342"/>
            <a:ext cx="490320" cy="243360"/>
            <a:chOff x="630942" y="1885342"/>
            <a:chExt cx="490320" cy="243360"/>
          </a:xfrm>
        </p:grpSpPr>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895C208E-2E1A-6D07-3217-19D1B0AC87D5}"/>
                    </a:ext>
                  </a:extLst>
                </p14:cNvPr>
                <p14:cNvContentPartPr/>
                <p14:nvPr/>
              </p14:nvContentPartPr>
              <p14:xfrm>
                <a:off x="630942" y="1885342"/>
                <a:ext cx="159840" cy="243360"/>
              </p14:xfrm>
            </p:contentPart>
          </mc:Choice>
          <mc:Fallback>
            <p:pic>
              <p:nvPicPr>
                <p:cNvPr id="8" name="Ink 7">
                  <a:extLst>
                    <a:ext uri="{FF2B5EF4-FFF2-40B4-BE49-F238E27FC236}">
                      <a16:creationId xmlns:a16="http://schemas.microsoft.com/office/drawing/2014/main" id="{895C208E-2E1A-6D07-3217-19D1B0AC87D5}"/>
                    </a:ext>
                  </a:extLst>
                </p:cNvPr>
                <p:cNvPicPr/>
                <p:nvPr/>
              </p:nvPicPr>
              <p:blipFill>
                <a:blip r:embed="rId3"/>
                <a:stretch>
                  <a:fillRect/>
                </a:stretch>
              </p:blipFill>
              <p:spPr>
                <a:xfrm>
                  <a:off x="622302" y="1876702"/>
                  <a:ext cx="1774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A72187A0-DD44-D2D3-222F-F829B5C82C2D}"/>
                    </a:ext>
                  </a:extLst>
                </p14:cNvPr>
                <p14:cNvContentPartPr/>
                <p14:nvPr/>
              </p14:nvContentPartPr>
              <p14:xfrm>
                <a:off x="856302" y="1973542"/>
                <a:ext cx="109800" cy="2880"/>
              </p14:xfrm>
            </p:contentPart>
          </mc:Choice>
          <mc:Fallback>
            <p:pic>
              <p:nvPicPr>
                <p:cNvPr id="9" name="Ink 8">
                  <a:extLst>
                    <a:ext uri="{FF2B5EF4-FFF2-40B4-BE49-F238E27FC236}">
                      <a16:creationId xmlns:a16="http://schemas.microsoft.com/office/drawing/2014/main" id="{A72187A0-DD44-D2D3-222F-F829B5C82C2D}"/>
                    </a:ext>
                  </a:extLst>
                </p:cNvPr>
                <p:cNvPicPr/>
                <p:nvPr/>
              </p:nvPicPr>
              <p:blipFill>
                <a:blip r:embed="rId5"/>
                <a:stretch>
                  <a:fillRect/>
                </a:stretch>
              </p:blipFill>
              <p:spPr>
                <a:xfrm>
                  <a:off x="847302" y="1964542"/>
                  <a:ext cx="12744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3D75EADB-EA4F-8DEA-0EC8-3F81F7A1F2E5}"/>
                    </a:ext>
                  </a:extLst>
                </p14:cNvPr>
                <p14:cNvContentPartPr/>
                <p14:nvPr/>
              </p14:nvContentPartPr>
              <p14:xfrm>
                <a:off x="931902" y="1926742"/>
                <a:ext cx="25560" cy="160920"/>
              </p14:xfrm>
            </p:contentPart>
          </mc:Choice>
          <mc:Fallback>
            <p:pic>
              <p:nvPicPr>
                <p:cNvPr id="10" name="Ink 9">
                  <a:extLst>
                    <a:ext uri="{FF2B5EF4-FFF2-40B4-BE49-F238E27FC236}">
                      <a16:creationId xmlns:a16="http://schemas.microsoft.com/office/drawing/2014/main" id="{3D75EADB-EA4F-8DEA-0EC8-3F81F7A1F2E5}"/>
                    </a:ext>
                  </a:extLst>
                </p:cNvPr>
                <p:cNvPicPr/>
                <p:nvPr/>
              </p:nvPicPr>
              <p:blipFill>
                <a:blip r:embed="rId7"/>
                <a:stretch>
                  <a:fillRect/>
                </a:stretch>
              </p:blipFill>
              <p:spPr>
                <a:xfrm>
                  <a:off x="922902" y="1917742"/>
                  <a:ext cx="4320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64C9DD04-715B-8CAD-DA64-0E75BF476026}"/>
                    </a:ext>
                  </a:extLst>
                </p14:cNvPr>
                <p14:cNvContentPartPr/>
                <p14:nvPr/>
              </p14:nvContentPartPr>
              <p14:xfrm>
                <a:off x="1032342" y="1925302"/>
                <a:ext cx="88920" cy="173520"/>
              </p14:xfrm>
            </p:contentPart>
          </mc:Choice>
          <mc:Fallback>
            <p:pic>
              <p:nvPicPr>
                <p:cNvPr id="11" name="Ink 10">
                  <a:extLst>
                    <a:ext uri="{FF2B5EF4-FFF2-40B4-BE49-F238E27FC236}">
                      <a16:creationId xmlns:a16="http://schemas.microsoft.com/office/drawing/2014/main" id="{64C9DD04-715B-8CAD-DA64-0E75BF476026}"/>
                    </a:ext>
                  </a:extLst>
                </p:cNvPr>
                <p:cNvPicPr/>
                <p:nvPr/>
              </p:nvPicPr>
              <p:blipFill>
                <a:blip r:embed="rId9"/>
                <a:stretch>
                  <a:fillRect/>
                </a:stretch>
              </p:blipFill>
              <p:spPr>
                <a:xfrm>
                  <a:off x="1023702" y="1916662"/>
                  <a:ext cx="106560" cy="191160"/>
                </a:xfrm>
                <a:prstGeom prst="rect">
                  <a:avLst/>
                </a:prstGeom>
              </p:spPr>
            </p:pic>
          </mc:Fallback>
        </mc:AlternateContent>
      </p:grpSp>
      <p:grpSp>
        <p:nvGrpSpPr>
          <p:cNvPr id="39" name="Group 38">
            <a:extLst>
              <a:ext uri="{FF2B5EF4-FFF2-40B4-BE49-F238E27FC236}">
                <a16:creationId xmlns:a16="http://schemas.microsoft.com/office/drawing/2014/main" id="{BC61ED72-727E-A7BF-21B4-D67C5509AA5C}"/>
              </a:ext>
            </a:extLst>
          </p:cNvPr>
          <p:cNvGrpSpPr/>
          <p:nvPr/>
        </p:nvGrpSpPr>
        <p:grpSpPr>
          <a:xfrm>
            <a:off x="404142" y="2310862"/>
            <a:ext cx="2054880" cy="1702080"/>
            <a:chOff x="404142" y="2310862"/>
            <a:chExt cx="2054880" cy="1702080"/>
          </a:xfrm>
        </p:grpSpPr>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A5282207-97DB-429B-DB1D-BB4DD31924CF}"/>
                    </a:ext>
                  </a:extLst>
                </p14:cNvPr>
                <p14:cNvContentPartPr/>
                <p14:nvPr/>
              </p14:nvContentPartPr>
              <p14:xfrm>
                <a:off x="404142" y="2453422"/>
                <a:ext cx="43920" cy="376200"/>
              </p14:xfrm>
            </p:contentPart>
          </mc:Choice>
          <mc:Fallback>
            <p:pic>
              <p:nvPicPr>
                <p:cNvPr id="12" name="Ink 11">
                  <a:extLst>
                    <a:ext uri="{FF2B5EF4-FFF2-40B4-BE49-F238E27FC236}">
                      <a16:creationId xmlns:a16="http://schemas.microsoft.com/office/drawing/2014/main" id="{A5282207-97DB-429B-DB1D-BB4DD31924CF}"/>
                    </a:ext>
                  </a:extLst>
                </p:cNvPr>
                <p:cNvPicPr/>
                <p:nvPr/>
              </p:nvPicPr>
              <p:blipFill>
                <a:blip r:embed="rId11"/>
                <a:stretch>
                  <a:fillRect/>
                </a:stretch>
              </p:blipFill>
              <p:spPr>
                <a:xfrm>
                  <a:off x="395142" y="2444782"/>
                  <a:ext cx="6156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0CB51C73-510C-DC16-3E8C-493F88B1A1E0}"/>
                    </a:ext>
                  </a:extLst>
                </p14:cNvPr>
                <p14:cNvContentPartPr/>
                <p14:nvPr/>
              </p14:nvContentPartPr>
              <p14:xfrm>
                <a:off x="605022" y="2589502"/>
                <a:ext cx="173520" cy="200160"/>
              </p14:xfrm>
            </p:contentPart>
          </mc:Choice>
          <mc:Fallback>
            <p:pic>
              <p:nvPicPr>
                <p:cNvPr id="13" name="Ink 12">
                  <a:extLst>
                    <a:ext uri="{FF2B5EF4-FFF2-40B4-BE49-F238E27FC236}">
                      <a16:creationId xmlns:a16="http://schemas.microsoft.com/office/drawing/2014/main" id="{0CB51C73-510C-DC16-3E8C-493F88B1A1E0}"/>
                    </a:ext>
                  </a:extLst>
                </p:cNvPr>
                <p:cNvPicPr/>
                <p:nvPr/>
              </p:nvPicPr>
              <p:blipFill>
                <a:blip r:embed="rId13"/>
                <a:stretch>
                  <a:fillRect/>
                </a:stretch>
              </p:blipFill>
              <p:spPr>
                <a:xfrm>
                  <a:off x="596382" y="2580862"/>
                  <a:ext cx="19116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7317EECA-546B-0CA3-06F6-32E4D88E723C}"/>
                    </a:ext>
                  </a:extLst>
                </p14:cNvPr>
                <p14:cNvContentPartPr/>
                <p14:nvPr/>
              </p14:nvContentPartPr>
              <p14:xfrm>
                <a:off x="803382" y="2642062"/>
                <a:ext cx="82440" cy="144000"/>
              </p14:xfrm>
            </p:contentPart>
          </mc:Choice>
          <mc:Fallback>
            <p:pic>
              <p:nvPicPr>
                <p:cNvPr id="14" name="Ink 13">
                  <a:extLst>
                    <a:ext uri="{FF2B5EF4-FFF2-40B4-BE49-F238E27FC236}">
                      <a16:creationId xmlns:a16="http://schemas.microsoft.com/office/drawing/2014/main" id="{7317EECA-546B-0CA3-06F6-32E4D88E723C}"/>
                    </a:ext>
                  </a:extLst>
                </p:cNvPr>
                <p:cNvPicPr/>
                <p:nvPr/>
              </p:nvPicPr>
              <p:blipFill>
                <a:blip r:embed="rId15"/>
                <a:stretch>
                  <a:fillRect/>
                </a:stretch>
              </p:blipFill>
              <p:spPr>
                <a:xfrm>
                  <a:off x="794742" y="2633062"/>
                  <a:ext cx="1000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247F1579-A75F-B584-8F76-B9E3DA5C159D}"/>
                    </a:ext>
                  </a:extLst>
                </p14:cNvPr>
                <p14:cNvContentPartPr/>
                <p14:nvPr/>
              </p14:nvContentPartPr>
              <p14:xfrm>
                <a:off x="975462" y="2658262"/>
                <a:ext cx="360" cy="90000"/>
              </p14:xfrm>
            </p:contentPart>
          </mc:Choice>
          <mc:Fallback>
            <p:pic>
              <p:nvPicPr>
                <p:cNvPr id="15" name="Ink 14">
                  <a:extLst>
                    <a:ext uri="{FF2B5EF4-FFF2-40B4-BE49-F238E27FC236}">
                      <a16:creationId xmlns:a16="http://schemas.microsoft.com/office/drawing/2014/main" id="{247F1579-A75F-B584-8F76-B9E3DA5C159D}"/>
                    </a:ext>
                  </a:extLst>
                </p:cNvPr>
                <p:cNvPicPr/>
                <p:nvPr/>
              </p:nvPicPr>
              <p:blipFill>
                <a:blip r:embed="rId17"/>
                <a:stretch>
                  <a:fillRect/>
                </a:stretch>
              </p:blipFill>
              <p:spPr>
                <a:xfrm>
                  <a:off x="966822" y="2649262"/>
                  <a:ext cx="1800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84870CC8-4980-DC9C-863B-6B790F0691AC}"/>
                    </a:ext>
                  </a:extLst>
                </p14:cNvPr>
                <p14:cNvContentPartPr/>
                <p14:nvPr/>
              </p14:nvContentPartPr>
              <p14:xfrm>
                <a:off x="1000302" y="2560342"/>
                <a:ext cx="360" cy="29880"/>
              </p14:xfrm>
            </p:contentPart>
          </mc:Choice>
          <mc:Fallback>
            <p:pic>
              <p:nvPicPr>
                <p:cNvPr id="16" name="Ink 15">
                  <a:extLst>
                    <a:ext uri="{FF2B5EF4-FFF2-40B4-BE49-F238E27FC236}">
                      <a16:creationId xmlns:a16="http://schemas.microsoft.com/office/drawing/2014/main" id="{84870CC8-4980-DC9C-863B-6B790F0691AC}"/>
                    </a:ext>
                  </a:extLst>
                </p:cNvPr>
                <p:cNvPicPr/>
                <p:nvPr/>
              </p:nvPicPr>
              <p:blipFill>
                <a:blip r:embed="rId19"/>
                <a:stretch>
                  <a:fillRect/>
                </a:stretch>
              </p:blipFill>
              <p:spPr>
                <a:xfrm>
                  <a:off x="991302" y="2551342"/>
                  <a:ext cx="1800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AA62F096-2C26-25EF-9D1B-117CD801E4F5}"/>
                    </a:ext>
                  </a:extLst>
                </p14:cNvPr>
                <p14:cNvContentPartPr/>
                <p14:nvPr/>
              </p14:nvContentPartPr>
              <p14:xfrm>
                <a:off x="1067982" y="2541262"/>
                <a:ext cx="113760" cy="228240"/>
              </p14:xfrm>
            </p:contentPart>
          </mc:Choice>
          <mc:Fallback>
            <p:pic>
              <p:nvPicPr>
                <p:cNvPr id="17" name="Ink 16">
                  <a:extLst>
                    <a:ext uri="{FF2B5EF4-FFF2-40B4-BE49-F238E27FC236}">
                      <a16:creationId xmlns:a16="http://schemas.microsoft.com/office/drawing/2014/main" id="{AA62F096-2C26-25EF-9D1B-117CD801E4F5}"/>
                    </a:ext>
                  </a:extLst>
                </p:cNvPr>
                <p:cNvPicPr/>
                <p:nvPr/>
              </p:nvPicPr>
              <p:blipFill>
                <a:blip r:embed="rId21"/>
                <a:stretch>
                  <a:fillRect/>
                </a:stretch>
              </p:blipFill>
              <p:spPr>
                <a:xfrm>
                  <a:off x="1058982" y="2532262"/>
                  <a:ext cx="1314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1079037A-24EC-3540-41BB-102DB9247F0A}"/>
                    </a:ext>
                  </a:extLst>
                </p14:cNvPr>
                <p14:cNvContentPartPr/>
                <p14:nvPr/>
              </p14:nvContentPartPr>
              <p14:xfrm>
                <a:off x="1368222" y="2603902"/>
                <a:ext cx="235800" cy="167040"/>
              </p14:xfrm>
            </p:contentPart>
          </mc:Choice>
          <mc:Fallback>
            <p:pic>
              <p:nvPicPr>
                <p:cNvPr id="18" name="Ink 17">
                  <a:extLst>
                    <a:ext uri="{FF2B5EF4-FFF2-40B4-BE49-F238E27FC236}">
                      <a16:creationId xmlns:a16="http://schemas.microsoft.com/office/drawing/2014/main" id="{1079037A-24EC-3540-41BB-102DB9247F0A}"/>
                    </a:ext>
                  </a:extLst>
                </p:cNvPr>
                <p:cNvPicPr/>
                <p:nvPr/>
              </p:nvPicPr>
              <p:blipFill>
                <a:blip r:embed="rId23"/>
                <a:stretch>
                  <a:fillRect/>
                </a:stretch>
              </p:blipFill>
              <p:spPr>
                <a:xfrm>
                  <a:off x="1359222" y="2594902"/>
                  <a:ext cx="25344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B3959F20-203F-803E-CDC3-803DCF3FEC5E}"/>
                    </a:ext>
                  </a:extLst>
                </p14:cNvPr>
                <p14:cNvContentPartPr/>
                <p14:nvPr/>
              </p14:nvContentPartPr>
              <p14:xfrm>
                <a:off x="1650102" y="2592382"/>
                <a:ext cx="215280" cy="152640"/>
              </p14:xfrm>
            </p:contentPart>
          </mc:Choice>
          <mc:Fallback>
            <p:pic>
              <p:nvPicPr>
                <p:cNvPr id="19" name="Ink 18">
                  <a:extLst>
                    <a:ext uri="{FF2B5EF4-FFF2-40B4-BE49-F238E27FC236}">
                      <a16:creationId xmlns:a16="http://schemas.microsoft.com/office/drawing/2014/main" id="{B3959F20-203F-803E-CDC3-803DCF3FEC5E}"/>
                    </a:ext>
                  </a:extLst>
                </p:cNvPr>
                <p:cNvPicPr/>
                <p:nvPr/>
              </p:nvPicPr>
              <p:blipFill>
                <a:blip r:embed="rId25"/>
                <a:stretch>
                  <a:fillRect/>
                </a:stretch>
              </p:blipFill>
              <p:spPr>
                <a:xfrm>
                  <a:off x="1641102" y="2583382"/>
                  <a:ext cx="23292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0B452366-1D4E-1ECC-6530-E88D4BAB7E4F}"/>
                    </a:ext>
                  </a:extLst>
                </p14:cNvPr>
                <p14:cNvContentPartPr/>
                <p14:nvPr/>
              </p14:nvContentPartPr>
              <p14:xfrm>
                <a:off x="1887342" y="2466742"/>
                <a:ext cx="46080" cy="12960"/>
              </p14:xfrm>
            </p:contentPart>
          </mc:Choice>
          <mc:Fallback>
            <p:pic>
              <p:nvPicPr>
                <p:cNvPr id="20" name="Ink 19">
                  <a:extLst>
                    <a:ext uri="{FF2B5EF4-FFF2-40B4-BE49-F238E27FC236}">
                      <a16:creationId xmlns:a16="http://schemas.microsoft.com/office/drawing/2014/main" id="{0B452366-1D4E-1ECC-6530-E88D4BAB7E4F}"/>
                    </a:ext>
                  </a:extLst>
                </p:cNvPr>
                <p:cNvPicPr/>
                <p:nvPr/>
              </p:nvPicPr>
              <p:blipFill>
                <a:blip r:embed="rId27"/>
                <a:stretch>
                  <a:fillRect/>
                </a:stretch>
              </p:blipFill>
              <p:spPr>
                <a:xfrm>
                  <a:off x="1878342" y="2457742"/>
                  <a:ext cx="637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40026547-1399-B50C-30E2-1C0E41DB42FE}"/>
                    </a:ext>
                  </a:extLst>
                </p14:cNvPr>
                <p14:cNvContentPartPr/>
                <p14:nvPr/>
              </p14:nvContentPartPr>
              <p14:xfrm>
                <a:off x="1933062" y="2583742"/>
                <a:ext cx="105840" cy="151920"/>
              </p14:xfrm>
            </p:contentPart>
          </mc:Choice>
          <mc:Fallback>
            <p:pic>
              <p:nvPicPr>
                <p:cNvPr id="21" name="Ink 20">
                  <a:extLst>
                    <a:ext uri="{FF2B5EF4-FFF2-40B4-BE49-F238E27FC236}">
                      <a16:creationId xmlns:a16="http://schemas.microsoft.com/office/drawing/2014/main" id="{40026547-1399-B50C-30E2-1C0E41DB42FE}"/>
                    </a:ext>
                  </a:extLst>
                </p:cNvPr>
                <p:cNvPicPr/>
                <p:nvPr/>
              </p:nvPicPr>
              <p:blipFill>
                <a:blip r:embed="rId29"/>
                <a:stretch>
                  <a:fillRect/>
                </a:stretch>
              </p:blipFill>
              <p:spPr>
                <a:xfrm>
                  <a:off x="1924062" y="2574742"/>
                  <a:ext cx="1234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78778250-CD54-1A80-0857-8E7F8FE1AD56}"/>
                    </a:ext>
                  </a:extLst>
                </p14:cNvPr>
                <p14:cNvContentPartPr/>
                <p14:nvPr/>
              </p14:nvContentPartPr>
              <p14:xfrm>
                <a:off x="2153742" y="2493382"/>
                <a:ext cx="61560" cy="248760"/>
              </p14:xfrm>
            </p:contentPart>
          </mc:Choice>
          <mc:Fallback>
            <p:pic>
              <p:nvPicPr>
                <p:cNvPr id="22" name="Ink 21">
                  <a:extLst>
                    <a:ext uri="{FF2B5EF4-FFF2-40B4-BE49-F238E27FC236}">
                      <a16:creationId xmlns:a16="http://schemas.microsoft.com/office/drawing/2014/main" id="{78778250-CD54-1A80-0857-8E7F8FE1AD56}"/>
                    </a:ext>
                  </a:extLst>
                </p:cNvPr>
                <p:cNvPicPr/>
                <p:nvPr/>
              </p:nvPicPr>
              <p:blipFill>
                <a:blip r:embed="rId31"/>
                <a:stretch>
                  <a:fillRect/>
                </a:stretch>
              </p:blipFill>
              <p:spPr>
                <a:xfrm>
                  <a:off x="2145102" y="2484742"/>
                  <a:ext cx="7920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4E758CF8-C06E-A666-2BB5-17D70AD7EC79}"/>
                    </a:ext>
                  </a:extLst>
                </p14:cNvPr>
                <p14:cNvContentPartPr/>
                <p14:nvPr/>
              </p14:nvContentPartPr>
              <p14:xfrm>
                <a:off x="2408982" y="2442262"/>
                <a:ext cx="50040" cy="223920"/>
              </p14:xfrm>
            </p:contentPart>
          </mc:Choice>
          <mc:Fallback>
            <p:pic>
              <p:nvPicPr>
                <p:cNvPr id="23" name="Ink 22">
                  <a:extLst>
                    <a:ext uri="{FF2B5EF4-FFF2-40B4-BE49-F238E27FC236}">
                      <a16:creationId xmlns:a16="http://schemas.microsoft.com/office/drawing/2014/main" id="{4E758CF8-C06E-A666-2BB5-17D70AD7EC79}"/>
                    </a:ext>
                  </a:extLst>
                </p:cNvPr>
                <p:cNvPicPr/>
                <p:nvPr/>
              </p:nvPicPr>
              <p:blipFill>
                <a:blip r:embed="rId33"/>
                <a:stretch>
                  <a:fillRect/>
                </a:stretch>
              </p:blipFill>
              <p:spPr>
                <a:xfrm>
                  <a:off x="2399982" y="2433622"/>
                  <a:ext cx="6768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8C07EDA2-A63D-F1D9-4907-59108CE6A2FE}"/>
                    </a:ext>
                  </a:extLst>
                </p14:cNvPr>
                <p14:cNvContentPartPr/>
                <p14:nvPr/>
              </p14:nvContentPartPr>
              <p14:xfrm>
                <a:off x="1006062" y="3129502"/>
                <a:ext cx="65880" cy="191520"/>
              </p14:xfrm>
            </p:contentPart>
          </mc:Choice>
          <mc:Fallback>
            <p:pic>
              <p:nvPicPr>
                <p:cNvPr id="24" name="Ink 23">
                  <a:extLst>
                    <a:ext uri="{FF2B5EF4-FFF2-40B4-BE49-F238E27FC236}">
                      <a16:creationId xmlns:a16="http://schemas.microsoft.com/office/drawing/2014/main" id="{8C07EDA2-A63D-F1D9-4907-59108CE6A2FE}"/>
                    </a:ext>
                  </a:extLst>
                </p:cNvPr>
                <p:cNvPicPr/>
                <p:nvPr/>
              </p:nvPicPr>
              <p:blipFill>
                <a:blip r:embed="rId35"/>
                <a:stretch>
                  <a:fillRect/>
                </a:stretch>
              </p:blipFill>
              <p:spPr>
                <a:xfrm>
                  <a:off x="997422" y="3120502"/>
                  <a:ext cx="8352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3AA19221-B1F7-2043-160D-F1A5BE13E9AC}"/>
                    </a:ext>
                  </a:extLst>
                </p14:cNvPr>
                <p14:cNvContentPartPr/>
                <p14:nvPr/>
              </p14:nvContentPartPr>
              <p14:xfrm>
                <a:off x="1079862" y="3079462"/>
                <a:ext cx="339480" cy="128520"/>
              </p14:xfrm>
            </p:contentPart>
          </mc:Choice>
          <mc:Fallback>
            <p:pic>
              <p:nvPicPr>
                <p:cNvPr id="25" name="Ink 24">
                  <a:extLst>
                    <a:ext uri="{FF2B5EF4-FFF2-40B4-BE49-F238E27FC236}">
                      <a16:creationId xmlns:a16="http://schemas.microsoft.com/office/drawing/2014/main" id="{3AA19221-B1F7-2043-160D-F1A5BE13E9AC}"/>
                    </a:ext>
                  </a:extLst>
                </p:cNvPr>
                <p:cNvPicPr/>
                <p:nvPr/>
              </p:nvPicPr>
              <p:blipFill>
                <a:blip r:embed="rId37"/>
                <a:stretch>
                  <a:fillRect/>
                </a:stretch>
              </p:blipFill>
              <p:spPr>
                <a:xfrm>
                  <a:off x="1071222" y="3070462"/>
                  <a:ext cx="35712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9C0B80DF-E18C-39F7-519C-526C41F5D22E}"/>
                    </a:ext>
                  </a:extLst>
                </p14:cNvPr>
                <p14:cNvContentPartPr/>
                <p14:nvPr/>
              </p14:nvContentPartPr>
              <p14:xfrm>
                <a:off x="1435902" y="3036262"/>
                <a:ext cx="360" cy="1800"/>
              </p14:xfrm>
            </p:contentPart>
          </mc:Choice>
          <mc:Fallback>
            <p:pic>
              <p:nvPicPr>
                <p:cNvPr id="26" name="Ink 25">
                  <a:extLst>
                    <a:ext uri="{FF2B5EF4-FFF2-40B4-BE49-F238E27FC236}">
                      <a16:creationId xmlns:a16="http://schemas.microsoft.com/office/drawing/2014/main" id="{9C0B80DF-E18C-39F7-519C-526C41F5D22E}"/>
                    </a:ext>
                  </a:extLst>
                </p:cNvPr>
                <p:cNvPicPr/>
                <p:nvPr/>
              </p:nvPicPr>
              <p:blipFill>
                <a:blip r:embed="rId39"/>
                <a:stretch>
                  <a:fillRect/>
                </a:stretch>
              </p:blipFill>
              <p:spPr>
                <a:xfrm>
                  <a:off x="1426902" y="3027262"/>
                  <a:ext cx="180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433BC51C-ED78-8AAA-1D14-82C543E94E7F}"/>
                    </a:ext>
                  </a:extLst>
                </p14:cNvPr>
                <p14:cNvContentPartPr/>
                <p14:nvPr/>
              </p14:nvContentPartPr>
              <p14:xfrm>
                <a:off x="1479102" y="3134542"/>
                <a:ext cx="185040" cy="45000"/>
              </p14:xfrm>
            </p:contentPart>
          </mc:Choice>
          <mc:Fallback>
            <p:pic>
              <p:nvPicPr>
                <p:cNvPr id="27" name="Ink 26">
                  <a:extLst>
                    <a:ext uri="{FF2B5EF4-FFF2-40B4-BE49-F238E27FC236}">
                      <a16:creationId xmlns:a16="http://schemas.microsoft.com/office/drawing/2014/main" id="{433BC51C-ED78-8AAA-1D14-82C543E94E7F}"/>
                    </a:ext>
                  </a:extLst>
                </p:cNvPr>
                <p:cNvPicPr/>
                <p:nvPr/>
              </p:nvPicPr>
              <p:blipFill>
                <a:blip r:embed="rId41"/>
                <a:stretch>
                  <a:fillRect/>
                </a:stretch>
              </p:blipFill>
              <p:spPr>
                <a:xfrm>
                  <a:off x="1470102" y="3125902"/>
                  <a:ext cx="20268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D6AF2C1D-225A-0817-B074-C3C805D80FE7}"/>
                    </a:ext>
                  </a:extLst>
                </p14:cNvPr>
                <p14:cNvContentPartPr/>
                <p14:nvPr/>
              </p14:nvContentPartPr>
              <p14:xfrm>
                <a:off x="938382" y="3352702"/>
                <a:ext cx="288360" cy="10800"/>
              </p14:xfrm>
            </p:contentPart>
          </mc:Choice>
          <mc:Fallback>
            <p:pic>
              <p:nvPicPr>
                <p:cNvPr id="28" name="Ink 27">
                  <a:extLst>
                    <a:ext uri="{FF2B5EF4-FFF2-40B4-BE49-F238E27FC236}">
                      <a16:creationId xmlns:a16="http://schemas.microsoft.com/office/drawing/2014/main" id="{D6AF2C1D-225A-0817-B074-C3C805D80FE7}"/>
                    </a:ext>
                  </a:extLst>
                </p:cNvPr>
                <p:cNvPicPr/>
                <p:nvPr/>
              </p:nvPicPr>
              <p:blipFill>
                <a:blip r:embed="rId43"/>
                <a:stretch>
                  <a:fillRect/>
                </a:stretch>
              </p:blipFill>
              <p:spPr>
                <a:xfrm>
                  <a:off x="929382" y="3343702"/>
                  <a:ext cx="30600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858B6B2C-A393-728D-572E-99E9B3D0B92F}"/>
                    </a:ext>
                  </a:extLst>
                </p14:cNvPr>
                <p14:cNvContentPartPr/>
                <p14:nvPr/>
              </p14:nvContentPartPr>
              <p14:xfrm>
                <a:off x="1027302" y="3454942"/>
                <a:ext cx="213840" cy="154800"/>
              </p14:xfrm>
            </p:contentPart>
          </mc:Choice>
          <mc:Fallback>
            <p:pic>
              <p:nvPicPr>
                <p:cNvPr id="29" name="Ink 28">
                  <a:extLst>
                    <a:ext uri="{FF2B5EF4-FFF2-40B4-BE49-F238E27FC236}">
                      <a16:creationId xmlns:a16="http://schemas.microsoft.com/office/drawing/2014/main" id="{858B6B2C-A393-728D-572E-99E9B3D0B92F}"/>
                    </a:ext>
                  </a:extLst>
                </p:cNvPr>
                <p:cNvPicPr/>
                <p:nvPr/>
              </p:nvPicPr>
              <p:blipFill>
                <a:blip r:embed="rId45"/>
                <a:stretch>
                  <a:fillRect/>
                </a:stretch>
              </p:blipFill>
              <p:spPr>
                <a:xfrm>
                  <a:off x="1018662" y="3445942"/>
                  <a:ext cx="2314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E4AA0416-3E85-AAA8-E32E-F30855099B23}"/>
                    </a:ext>
                  </a:extLst>
                </p14:cNvPr>
                <p14:cNvContentPartPr/>
                <p14:nvPr/>
              </p14:nvContentPartPr>
              <p14:xfrm>
                <a:off x="1165902" y="3663382"/>
                <a:ext cx="179640" cy="29520"/>
              </p14:xfrm>
            </p:contentPart>
          </mc:Choice>
          <mc:Fallback>
            <p:pic>
              <p:nvPicPr>
                <p:cNvPr id="30" name="Ink 29">
                  <a:extLst>
                    <a:ext uri="{FF2B5EF4-FFF2-40B4-BE49-F238E27FC236}">
                      <a16:creationId xmlns:a16="http://schemas.microsoft.com/office/drawing/2014/main" id="{E4AA0416-3E85-AAA8-E32E-F30855099B23}"/>
                    </a:ext>
                  </a:extLst>
                </p:cNvPr>
                <p:cNvPicPr/>
                <p:nvPr/>
              </p:nvPicPr>
              <p:blipFill>
                <a:blip r:embed="rId47"/>
                <a:stretch>
                  <a:fillRect/>
                </a:stretch>
              </p:blipFill>
              <p:spPr>
                <a:xfrm>
                  <a:off x="1156902" y="3654742"/>
                  <a:ext cx="19728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CB33452A-86DA-7CF5-A64A-9D6396EBC516}"/>
                    </a:ext>
                  </a:extLst>
                </p14:cNvPr>
                <p14:cNvContentPartPr/>
                <p14:nvPr/>
              </p14:nvContentPartPr>
              <p14:xfrm>
                <a:off x="610062" y="2975062"/>
                <a:ext cx="172080" cy="164520"/>
              </p14:xfrm>
            </p:contentPart>
          </mc:Choice>
          <mc:Fallback>
            <p:pic>
              <p:nvPicPr>
                <p:cNvPr id="31" name="Ink 30">
                  <a:extLst>
                    <a:ext uri="{FF2B5EF4-FFF2-40B4-BE49-F238E27FC236}">
                      <a16:creationId xmlns:a16="http://schemas.microsoft.com/office/drawing/2014/main" id="{CB33452A-86DA-7CF5-A64A-9D6396EBC516}"/>
                    </a:ext>
                  </a:extLst>
                </p:cNvPr>
                <p:cNvPicPr/>
                <p:nvPr/>
              </p:nvPicPr>
              <p:blipFill>
                <a:blip r:embed="rId49"/>
                <a:stretch>
                  <a:fillRect/>
                </a:stretch>
              </p:blipFill>
              <p:spPr>
                <a:xfrm>
                  <a:off x="601422" y="2966422"/>
                  <a:ext cx="18972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D4CFE19D-A2C2-E023-D32C-307B38AE94F4}"/>
                    </a:ext>
                  </a:extLst>
                </p14:cNvPr>
                <p14:cNvContentPartPr/>
                <p14:nvPr/>
              </p14:nvContentPartPr>
              <p14:xfrm>
                <a:off x="533742" y="3841582"/>
                <a:ext cx="92520" cy="171360"/>
              </p14:xfrm>
            </p:contentPart>
          </mc:Choice>
          <mc:Fallback>
            <p:pic>
              <p:nvPicPr>
                <p:cNvPr id="32" name="Ink 31">
                  <a:extLst>
                    <a:ext uri="{FF2B5EF4-FFF2-40B4-BE49-F238E27FC236}">
                      <a16:creationId xmlns:a16="http://schemas.microsoft.com/office/drawing/2014/main" id="{D4CFE19D-A2C2-E023-D32C-307B38AE94F4}"/>
                    </a:ext>
                  </a:extLst>
                </p:cNvPr>
                <p:cNvPicPr/>
                <p:nvPr/>
              </p:nvPicPr>
              <p:blipFill>
                <a:blip r:embed="rId51"/>
                <a:stretch>
                  <a:fillRect/>
                </a:stretch>
              </p:blipFill>
              <p:spPr>
                <a:xfrm>
                  <a:off x="524742" y="3832942"/>
                  <a:ext cx="11016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8" name="Ink 37">
                  <a:extLst>
                    <a:ext uri="{FF2B5EF4-FFF2-40B4-BE49-F238E27FC236}">
                      <a16:creationId xmlns:a16="http://schemas.microsoft.com/office/drawing/2014/main" id="{97429FC7-518D-0E37-4B6E-53A3CA5FB366}"/>
                    </a:ext>
                  </a:extLst>
                </p14:cNvPr>
                <p14:cNvContentPartPr/>
                <p14:nvPr/>
              </p14:nvContentPartPr>
              <p14:xfrm>
                <a:off x="426102" y="2310862"/>
                <a:ext cx="1852200" cy="1544400"/>
              </p14:xfrm>
            </p:contentPart>
          </mc:Choice>
          <mc:Fallback>
            <p:pic>
              <p:nvPicPr>
                <p:cNvPr id="38" name="Ink 37">
                  <a:extLst>
                    <a:ext uri="{FF2B5EF4-FFF2-40B4-BE49-F238E27FC236}">
                      <a16:creationId xmlns:a16="http://schemas.microsoft.com/office/drawing/2014/main" id="{97429FC7-518D-0E37-4B6E-53A3CA5FB366}"/>
                    </a:ext>
                  </a:extLst>
                </p:cNvPr>
                <p:cNvPicPr/>
                <p:nvPr/>
              </p:nvPicPr>
              <p:blipFill>
                <a:blip r:embed="rId53"/>
                <a:stretch>
                  <a:fillRect/>
                </a:stretch>
              </p:blipFill>
              <p:spPr>
                <a:xfrm>
                  <a:off x="417102" y="2302222"/>
                  <a:ext cx="1869840" cy="1562040"/>
                </a:xfrm>
                <a:prstGeom prst="rect">
                  <a:avLst/>
                </a:prstGeom>
              </p:spPr>
            </p:pic>
          </mc:Fallback>
        </mc:AlternateContent>
      </p:grpSp>
      <p:grpSp>
        <p:nvGrpSpPr>
          <p:cNvPr id="111" name="Group 110">
            <a:extLst>
              <a:ext uri="{FF2B5EF4-FFF2-40B4-BE49-F238E27FC236}">
                <a16:creationId xmlns:a16="http://schemas.microsoft.com/office/drawing/2014/main" id="{66C68516-F12E-4DB8-83FF-E87199A8BE43}"/>
              </a:ext>
            </a:extLst>
          </p:cNvPr>
          <p:cNvGrpSpPr/>
          <p:nvPr/>
        </p:nvGrpSpPr>
        <p:grpSpPr>
          <a:xfrm>
            <a:off x="3146982" y="455062"/>
            <a:ext cx="7430040" cy="5250240"/>
            <a:chOff x="3146982" y="455062"/>
            <a:chExt cx="7430040" cy="5250240"/>
          </a:xfrm>
        </p:grpSpPr>
        <mc:AlternateContent xmlns:mc="http://schemas.openxmlformats.org/markup-compatibility/2006">
          <mc:Choice xmlns:p14="http://schemas.microsoft.com/office/powerpoint/2010/main" Requires="p14">
            <p:contentPart p14:bwMode="auto" r:id="rId54">
              <p14:nvContentPartPr>
                <p14:cNvPr id="5" name="Ink 4">
                  <a:extLst>
                    <a:ext uri="{FF2B5EF4-FFF2-40B4-BE49-F238E27FC236}">
                      <a16:creationId xmlns:a16="http://schemas.microsoft.com/office/drawing/2014/main" id="{1B2BE347-B87F-F26D-C733-C89001AF9D66}"/>
                    </a:ext>
                  </a:extLst>
                </p14:cNvPr>
                <p14:cNvContentPartPr/>
                <p14:nvPr/>
              </p14:nvContentPartPr>
              <p14:xfrm>
                <a:off x="3146982" y="1405102"/>
                <a:ext cx="4178160" cy="2823120"/>
              </p14:xfrm>
            </p:contentPart>
          </mc:Choice>
          <mc:Fallback>
            <p:pic>
              <p:nvPicPr>
                <p:cNvPr id="5" name="Ink 4">
                  <a:extLst>
                    <a:ext uri="{FF2B5EF4-FFF2-40B4-BE49-F238E27FC236}">
                      <a16:creationId xmlns:a16="http://schemas.microsoft.com/office/drawing/2014/main" id="{1B2BE347-B87F-F26D-C733-C89001AF9D66}"/>
                    </a:ext>
                  </a:extLst>
                </p:cNvPr>
                <p:cNvPicPr/>
                <p:nvPr/>
              </p:nvPicPr>
              <p:blipFill>
                <a:blip r:embed="rId55"/>
                <a:stretch>
                  <a:fillRect/>
                </a:stretch>
              </p:blipFill>
              <p:spPr>
                <a:xfrm>
                  <a:off x="3137982" y="1396462"/>
                  <a:ext cx="4195800" cy="2840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 name="Ink 5">
                  <a:extLst>
                    <a:ext uri="{FF2B5EF4-FFF2-40B4-BE49-F238E27FC236}">
                      <a16:creationId xmlns:a16="http://schemas.microsoft.com/office/drawing/2014/main" id="{7DCCC903-E584-722E-903B-92166415DD08}"/>
                    </a:ext>
                  </a:extLst>
                </p14:cNvPr>
                <p14:cNvContentPartPr/>
                <p14:nvPr/>
              </p14:nvContentPartPr>
              <p14:xfrm>
                <a:off x="3178662" y="1331302"/>
                <a:ext cx="5131440" cy="3052080"/>
              </p14:xfrm>
            </p:contentPart>
          </mc:Choice>
          <mc:Fallback>
            <p:pic>
              <p:nvPicPr>
                <p:cNvPr id="6" name="Ink 5">
                  <a:extLst>
                    <a:ext uri="{FF2B5EF4-FFF2-40B4-BE49-F238E27FC236}">
                      <a16:creationId xmlns:a16="http://schemas.microsoft.com/office/drawing/2014/main" id="{7DCCC903-E584-722E-903B-92166415DD08}"/>
                    </a:ext>
                  </a:extLst>
                </p:cNvPr>
                <p:cNvPicPr/>
                <p:nvPr/>
              </p:nvPicPr>
              <p:blipFill>
                <a:blip r:embed="rId57"/>
                <a:stretch>
                  <a:fillRect/>
                </a:stretch>
              </p:blipFill>
              <p:spPr>
                <a:xfrm>
                  <a:off x="3169662" y="1322662"/>
                  <a:ext cx="5149080" cy="30697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Ink 39">
                  <a:extLst>
                    <a:ext uri="{FF2B5EF4-FFF2-40B4-BE49-F238E27FC236}">
                      <a16:creationId xmlns:a16="http://schemas.microsoft.com/office/drawing/2014/main" id="{8236D7B7-EACA-F83B-7D26-948CC15A11BD}"/>
                    </a:ext>
                  </a:extLst>
                </p14:cNvPr>
                <p14:cNvContentPartPr/>
                <p14:nvPr/>
              </p14:nvContentPartPr>
              <p14:xfrm>
                <a:off x="3823422" y="1939342"/>
                <a:ext cx="25200" cy="165240"/>
              </p14:xfrm>
            </p:contentPart>
          </mc:Choice>
          <mc:Fallback>
            <p:pic>
              <p:nvPicPr>
                <p:cNvPr id="40" name="Ink 39">
                  <a:extLst>
                    <a:ext uri="{FF2B5EF4-FFF2-40B4-BE49-F238E27FC236}">
                      <a16:creationId xmlns:a16="http://schemas.microsoft.com/office/drawing/2014/main" id="{8236D7B7-EACA-F83B-7D26-948CC15A11BD}"/>
                    </a:ext>
                  </a:extLst>
                </p:cNvPr>
                <p:cNvPicPr/>
                <p:nvPr/>
              </p:nvPicPr>
              <p:blipFill>
                <a:blip r:embed="rId59"/>
                <a:stretch>
                  <a:fillRect/>
                </a:stretch>
              </p:blipFill>
              <p:spPr>
                <a:xfrm>
                  <a:off x="3814422" y="1930342"/>
                  <a:ext cx="4284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Ink 40">
                  <a:extLst>
                    <a:ext uri="{FF2B5EF4-FFF2-40B4-BE49-F238E27FC236}">
                      <a16:creationId xmlns:a16="http://schemas.microsoft.com/office/drawing/2014/main" id="{DB0E11B4-49A5-5182-F4D7-F8F91F40B5F8}"/>
                    </a:ext>
                  </a:extLst>
                </p14:cNvPr>
                <p14:cNvContentPartPr/>
                <p14:nvPr/>
              </p14:nvContentPartPr>
              <p14:xfrm>
                <a:off x="3823782" y="1812622"/>
                <a:ext cx="11880" cy="8640"/>
              </p14:xfrm>
            </p:contentPart>
          </mc:Choice>
          <mc:Fallback>
            <p:pic>
              <p:nvPicPr>
                <p:cNvPr id="41" name="Ink 40">
                  <a:extLst>
                    <a:ext uri="{FF2B5EF4-FFF2-40B4-BE49-F238E27FC236}">
                      <a16:creationId xmlns:a16="http://schemas.microsoft.com/office/drawing/2014/main" id="{DB0E11B4-49A5-5182-F4D7-F8F91F40B5F8}"/>
                    </a:ext>
                  </a:extLst>
                </p:cNvPr>
                <p:cNvPicPr/>
                <p:nvPr/>
              </p:nvPicPr>
              <p:blipFill>
                <a:blip r:embed="rId61"/>
                <a:stretch>
                  <a:fillRect/>
                </a:stretch>
              </p:blipFill>
              <p:spPr>
                <a:xfrm>
                  <a:off x="3815142" y="1803622"/>
                  <a:ext cx="2952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Ink 41">
                  <a:extLst>
                    <a:ext uri="{FF2B5EF4-FFF2-40B4-BE49-F238E27FC236}">
                      <a16:creationId xmlns:a16="http://schemas.microsoft.com/office/drawing/2014/main" id="{B81D8DC1-E0BF-C947-9707-42A259D2A89E}"/>
                    </a:ext>
                  </a:extLst>
                </p14:cNvPr>
                <p14:cNvContentPartPr/>
                <p14:nvPr/>
              </p14:nvContentPartPr>
              <p14:xfrm>
                <a:off x="3908742" y="1825942"/>
                <a:ext cx="179280" cy="315360"/>
              </p14:xfrm>
            </p:contentPart>
          </mc:Choice>
          <mc:Fallback>
            <p:pic>
              <p:nvPicPr>
                <p:cNvPr id="42" name="Ink 41">
                  <a:extLst>
                    <a:ext uri="{FF2B5EF4-FFF2-40B4-BE49-F238E27FC236}">
                      <a16:creationId xmlns:a16="http://schemas.microsoft.com/office/drawing/2014/main" id="{B81D8DC1-E0BF-C947-9707-42A259D2A89E}"/>
                    </a:ext>
                  </a:extLst>
                </p:cNvPr>
                <p:cNvPicPr/>
                <p:nvPr/>
              </p:nvPicPr>
              <p:blipFill>
                <a:blip r:embed="rId63"/>
                <a:stretch>
                  <a:fillRect/>
                </a:stretch>
              </p:blipFill>
              <p:spPr>
                <a:xfrm>
                  <a:off x="3900102" y="1816942"/>
                  <a:ext cx="19692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Ink 42">
                  <a:extLst>
                    <a:ext uri="{FF2B5EF4-FFF2-40B4-BE49-F238E27FC236}">
                      <a16:creationId xmlns:a16="http://schemas.microsoft.com/office/drawing/2014/main" id="{10B56720-E1A2-78F3-4851-F94EB92972FD}"/>
                    </a:ext>
                  </a:extLst>
                </p14:cNvPr>
                <p14:cNvContentPartPr/>
                <p14:nvPr/>
              </p14:nvContentPartPr>
              <p14:xfrm>
                <a:off x="3919902" y="2018902"/>
                <a:ext cx="93240" cy="6480"/>
              </p14:xfrm>
            </p:contentPart>
          </mc:Choice>
          <mc:Fallback>
            <p:pic>
              <p:nvPicPr>
                <p:cNvPr id="43" name="Ink 42">
                  <a:extLst>
                    <a:ext uri="{FF2B5EF4-FFF2-40B4-BE49-F238E27FC236}">
                      <a16:creationId xmlns:a16="http://schemas.microsoft.com/office/drawing/2014/main" id="{10B56720-E1A2-78F3-4851-F94EB92972FD}"/>
                    </a:ext>
                  </a:extLst>
                </p:cNvPr>
                <p:cNvPicPr/>
                <p:nvPr/>
              </p:nvPicPr>
              <p:blipFill>
                <a:blip r:embed="rId65"/>
                <a:stretch>
                  <a:fillRect/>
                </a:stretch>
              </p:blipFill>
              <p:spPr>
                <a:xfrm>
                  <a:off x="3911262" y="2010262"/>
                  <a:ext cx="1108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4" name="Ink 43">
                  <a:extLst>
                    <a:ext uri="{FF2B5EF4-FFF2-40B4-BE49-F238E27FC236}">
                      <a16:creationId xmlns:a16="http://schemas.microsoft.com/office/drawing/2014/main" id="{93A08038-AB35-E46C-5D70-7DA9D48EFE2B}"/>
                    </a:ext>
                  </a:extLst>
                </p14:cNvPr>
                <p14:cNvContentPartPr/>
                <p14:nvPr/>
              </p14:nvContentPartPr>
              <p14:xfrm>
                <a:off x="4174062" y="2122222"/>
                <a:ext cx="93960" cy="7560"/>
              </p14:xfrm>
            </p:contentPart>
          </mc:Choice>
          <mc:Fallback>
            <p:pic>
              <p:nvPicPr>
                <p:cNvPr id="44" name="Ink 43">
                  <a:extLst>
                    <a:ext uri="{FF2B5EF4-FFF2-40B4-BE49-F238E27FC236}">
                      <a16:creationId xmlns:a16="http://schemas.microsoft.com/office/drawing/2014/main" id="{93A08038-AB35-E46C-5D70-7DA9D48EFE2B}"/>
                    </a:ext>
                  </a:extLst>
                </p:cNvPr>
                <p:cNvPicPr/>
                <p:nvPr/>
              </p:nvPicPr>
              <p:blipFill>
                <a:blip r:embed="rId67"/>
                <a:stretch>
                  <a:fillRect/>
                </a:stretch>
              </p:blipFill>
              <p:spPr>
                <a:xfrm>
                  <a:off x="4165062" y="2113222"/>
                  <a:ext cx="1116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Ink 44">
                  <a:extLst>
                    <a:ext uri="{FF2B5EF4-FFF2-40B4-BE49-F238E27FC236}">
                      <a16:creationId xmlns:a16="http://schemas.microsoft.com/office/drawing/2014/main" id="{855354DB-F080-22D8-0912-3CD1816FB101}"/>
                    </a:ext>
                  </a:extLst>
                </p14:cNvPr>
                <p14:cNvContentPartPr/>
                <p14:nvPr/>
              </p14:nvContentPartPr>
              <p14:xfrm>
                <a:off x="4387182" y="1937902"/>
                <a:ext cx="148680" cy="193680"/>
              </p14:xfrm>
            </p:contentPart>
          </mc:Choice>
          <mc:Fallback>
            <p:pic>
              <p:nvPicPr>
                <p:cNvPr id="45" name="Ink 44">
                  <a:extLst>
                    <a:ext uri="{FF2B5EF4-FFF2-40B4-BE49-F238E27FC236}">
                      <a16:creationId xmlns:a16="http://schemas.microsoft.com/office/drawing/2014/main" id="{855354DB-F080-22D8-0912-3CD1816FB101}"/>
                    </a:ext>
                  </a:extLst>
                </p:cNvPr>
                <p:cNvPicPr/>
                <p:nvPr/>
              </p:nvPicPr>
              <p:blipFill>
                <a:blip r:embed="rId69"/>
                <a:stretch>
                  <a:fillRect/>
                </a:stretch>
              </p:blipFill>
              <p:spPr>
                <a:xfrm>
                  <a:off x="4378182" y="1928902"/>
                  <a:ext cx="16632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E56A1DD2-C086-C0C7-3A2D-72D0C8FD34BA}"/>
                    </a:ext>
                  </a:extLst>
                </p14:cNvPr>
                <p14:cNvContentPartPr/>
                <p14:nvPr/>
              </p14:nvContentPartPr>
              <p14:xfrm>
                <a:off x="4631982" y="1949422"/>
                <a:ext cx="142560" cy="174240"/>
              </p14:xfrm>
            </p:contentPart>
          </mc:Choice>
          <mc:Fallback>
            <p:pic>
              <p:nvPicPr>
                <p:cNvPr id="46" name="Ink 45">
                  <a:extLst>
                    <a:ext uri="{FF2B5EF4-FFF2-40B4-BE49-F238E27FC236}">
                      <a16:creationId xmlns:a16="http://schemas.microsoft.com/office/drawing/2014/main" id="{E56A1DD2-C086-C0C7-3A2D-72D0C8FD34BA}"/>
                    </a:ext>
                  </a:extLst>
                </p:cNvPr>
                <p:cNvPicPr/>
                <p:nvPr/>
              </p:nvPicPr>
              <p:blipFill>
                <a:blip r:embed="rId71"/>
                <a:stretch>
                  <a:fillRect/>
                </a:stretch>
              </p:blipFill>
              <p:spPr>
                <a:xfrm>
                  <a:off x="4623342" y="1940422"/>
                  <a:ext cx="16020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Ink 46">
                  <a:extLst>
                    <a:ext uri="{FF2B5EF4-FFF2-40B4-BE49-F238E27FC236}">
                      <a16:creationId xmlns:a16="http://schemas.microsoft.com/office/drawing/2014/main" id="{7EA1B73C-176B-D43B-DCC7-9B2575400ABE}"/>
                    </a:ext>
                  </a:extLst>
                </p14:cNvPr>
                <p14:cNvContentPartPr/>
                <p14:nvPr/>
              </p14:nvContentPartPr>
              <p14:xfrm>
                <a:off x="4910262" y="2157862"/>
                <a:ext cx="113040" cy="27000"/>
              </p14:xfrm>
            </p:contentPart>
          </mc:Choice>
          <mc:Fallback>
            <p:pic>
              <p:nvPicPr>
                <p:cNvPr id="47" name="Ink 46">
                  <a:extLst>
                    <a:ext uri="{FF2B5EF4-FFF2-40B4-BE49-F238E27FC236}">
                      <a16:creationId xmlns:a16="http://schemas.microsoft.com/office/drawing/2014/main" id="{7EA1B73C-176B-D43B-DCC7-9B2575400ABE}"/>
                    </a:ext>
                  </a:extLst>
                </p:cNvPr>
                <p:cNvPicPr/>
                <p:nvPr/>
              </p:nvPicPr>
              <p:blipFill>
                <a:blip r:embed="rId73"/>
                <a:stretch>
                  <a:fillRect/>
                </a:stretch>
              </p:blipFill>
              <p:spPr>
                <a:xfrm>
                  <a:off x="4901622" y="2148862"/>
                  <a:ext cx="13068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8" name="Ink 47">
                  <a:extLst>
                    <a:ext uri="{FF2B5EF4-FFF2-40B4-BE49-F238E27FC236}">
                      <a16:creationId xmlns:a16="http://schemas.microsoft.com/office/drawing/2014/main" id="{1BA0F667-A439-1053-A193-781DD0C534AE}"/>
                    </a:ext>
                  </a:extLst>
                </p14:cNvPr>
                <p14:cNvContentPartPr/>
                <p14:nvPr/>
              </p14:nvContentPartPr>
              <p14:xfrm>
                <a:off x="5064342" y="1952302"/>
                <a:ext cx="212040" cy="195120"/>
              </p14:xfrm>
            </p:contentPart>
          </mc:Choice>
          <mc:Fallback>
            <p:pic>
              <p:nvPicPr>
                <p:cNvPr id="48" name="Ink 47">
                  <a:extLst>
                    <a:ext uri="{FF2B5EF4-FFF2-40B4-BE49-F238E27FC236}">
                      <a16:creationId xmlns:a16="http://schemas.microsoft.com/office/drawing/2014/main" id="{1BA0F667-A439-1053-A193-781DD0C534AE}"/>
                    </a:ext>
                  </a:extLst>
                </p:cNvPr>
                <p:cNvPicPr/>
                <p:nvPr/>
              </p:nvPicPr>
              <p:blipFill>
                <a:blip r:embed="rId75"/>
                <a:stretch>
                  <a:fillRect/>
                </a:stretch>
              </p:blipFill>
              <p:spPr>
                <a:xfrm>
                  <a:off x="5055702" y="1943662"/>
                  <a:ext cx="22968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9" name="Ink 48">
                  <a:extLst>
                    <a:ext uri="{FF2B5EF4-FFF2-40B4-BE49-F238E27FC236}">
                      <a16:creationId xmlns:a16="http://schemas.microsoft.com/office/drawing/2014/main" id="{12DFCE24-756E-720E-EA72-33E405BE1C98}"/>
                    </a:ext>
                  </a:extLst>
                </p14:cNvPr>
                <p14:cNvContentPartPr/>
                <p14:nvPr/>
              </p14:nvContentPartPr>
              <p14:xfrm>
                <a:off x="5306982" y="1860502"/>
                <a:ext cx="155160" cy="268920"/>
              </p14:xfrm>
            </p:contentPart>
          </mc:Choice>
          <mc:Fallback>
            <p:pic>
              <p:nvPicPr>
                <p:cNvPr id="49" name="Ink 48">
                  <a:extLst>
                    <a:ext uri="{FF2B5EF4-FFF2-40B4-BE49-F238E27FC236}">
                      <a16:creationId xmlns:a16="http://schemas.microsoft.com/office/drawing/2014/main" id="{12DFCE24-756E-720E-EA72-33E405BE1C98}"/>
                    </a:ext>
                  </a:extLst>
                </p:cNvPr>
                <p:cNvPicPr/>
                <p:nvPr/>
              </p:nvPicPr>
              <p:blipFill>
                <a:blip r:embed="rId77"/>
                <a:stretch>
                  <a:fillRect/>
                </a:stretch>
              </p:blipFill>
              <p:spPr>
                <a:xfrm>
                  <a:off x="5298342" y="1851502"/>
                  <a:ext cx="17280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0" name="Ink 49">
                  <a:extLst>
                    <a:ext uri="{FF2B5EF4-FFF2-40B4-BE49-F238E27FC236}">
                      <a16:creationId xmlns:a16="http://schemas.microsoft.com/office/drawing/2014/main" id="{86617EAE-09C2-B5F0-7419-EC5D047A6963}"/>
                    </a:ext>
                  </a:extLst>
                </p14:cNvPr>
                <p14:cNvContentPartPr/>
                <p14:nvPr/>
              </p14:nvContentPartPr>
              <p14:xfrm>
                <a:off x="5547462" y="1888222"/>
                <a:ext cx="52560" cy="219960"/>
              </p14:xfrm>
            </p:contentPart>
          </mc:Choice>
          <mc:Fallback>
            <p:pic>
              <p:nvPicPr>
                <p:cNvPr id="50" name="Ink 49">
                  <a:extLst>
                    <a:ext uri="{FF2B5EF4-FFF2-40B4-BE49-F238E27FC236}">
                      <a16:creationId xmlns:a16="http://schemas.microsoft.com/office/drawing/2014/main" id="{86617EAE-09C2-B5F0-7419-EC5D047A6963}"/>
                    </a:ext>
                  </a:extLst>
                </p:cNvPr>
                <p:cNvPicPr/>
                <p:nvPr/>
              </p:nvPicPr>
              <p:blipFill>
                <a:blip r:embed="rId79"/>
                <a:stretch>
                  <a:fillRect/>
                </a:stretch>
              </p:blipFill>
              <p:spPr>
                <a:xfrm>
                  <a:off x="5538822" y="1879222"/>
                  <a:ext cx="7020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1" name="Ink 50">
                  <a:extLst>
                    <a:ext uri="{FF2B5EF4-FFF2-40B4-BE49-F238E27FC236}">
                      <a16:creationId xmlns:a16="http://schemas.microsoft.com/office/drawing/2014/main" id="{70F0F97D-37CE-B598-CA29-234E4AE711A2}"/>
                    </a:ext>
                  </a:extLst>
                </p14:cNvPr>
                <p14:cNvContentPartPr/>
                <p14:nvPr/>
              </p14:nvContentPartPr>
              <p14:xfrm>
                <a:off x="5533422" y="1969942"/>
                <a:ext cx="65880" cy="12960"/>
              </p14:xfrm>
            </p:contentPart>
          </mc:Choice>
          <mc:Fallback>
            <p:pic>
              <p:nvPicPr>
                <p:cNvPr id="51" name="Ink 50">
                  <a:extLst>
                    <a:ext uri="{FF2B5EF4-FFF2-40B4-BE49-F238E27FC236}">
                      <a16:creationId xmlns:a16="http://schemas.microsoft.com/office/drawing/2014/main" id="{70F0F97D-37CE-B598-CA29-234E4AE711A2}"/>
                    </a:ext>
                  </a:extLst>
                </p:cNvPr>
                <p:cNvPicPr/>
                <p:nvPr/>
              </p:nvPicPr>
              <p:blipFill>
                <a:blip r:embed="rId81"/>
                <a:stretch>
                  <a:fillRect/>
                </a:stretch>
              </p:blipFill>
              <p:spPr>
                <a:xfrm>
                  <a:off x="5524782" y="1961302"/>
                  <a:ext cx="835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2" name="Ink 51">
                  <a:extLst>
                    <a:ext uri="{FF2B5EF4-FFF2-40B4-BE49-F238E27FC236}">
                      <a16:creationId xmlns:a16="http://schemas.microsoft.com/office/drawing/2014/main" id="{1B729D1C-3240-3A4F-701B-F9AB15E07B8A}"/>
                    </a:ext>
                  </a:extLst>
                </p14:cNvPr>
                <p14:cNvContentPartPr/>
                <p14:nvPr/>
              </p14:nvContentPartPr>
              <p14:xfrm>
                <a:off x="5786862" y="2110702"/>
                <a:ext cx="81360" cy="13320"/>
              </p14:xfrm>
            </p:contentPart>
          </mc:Choice>
          <mc:Fallback>
            <p:pic>
              <p:nvPicPr>
                <p:cNvPr id="52" name="Ink 51">
                  <a:extLst>
                    <a:ext uri="{FF2B5EF4-FFF2-40B4-BE49-F238E27FC236}">
                      <a16:creationId xmlns:a16="http://schemas.microsoft.com/office/drawing/2014/main" id="{1B729D1C-3240-3A4F-701B-F9AB15E07B8A}"/>
                    </a:ext>
                  </a:extLst>
                </p:cNvPr>
                <p:cNvPicPr/>
                <p:nvPr/>
              </p:nvPicPr>
              <p:blipFill>
                <a:blip r:embed="rId83"/>
                <a:stretch>
                  <a:fillRect/>
                </a:stretch>
              </p:blipFill>
              <p:spPr>
                <a:xfrm>
                  <a:off x="5778222" y="2102062"/>
                  <a:ext cx="9900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3" name="Ink 52">
                  <a:extLst>
                    <a:ext uri="{FF2B5EF4-FFF2-40B4-BE49-F238E27FC236}">
                      <a16:creationId xmlns:a16="http://schemas.microsoft.com/office/drawing/2014/main" id="{1DB679CD-CC0D-2E3E-6027-A118074D8CCF}"/>
                    </a:ext>
                  </a:extLst>
                </p14:cNvPr>
                <p14:cNvContentPartPr/>
                <p14:nvPr/>
              </p14:nvContentPartPr>
              <p14:xfrm>
                <a:off x="5988462" y="1889302"/>
                <a:ext cx="249840" cy="253080"/>
              </p14:xfrm>
            </p:contentPart>
          </mc:Choice>
          <mc:Fallback>
            <p:pic>
              <p:nvPicPr>
                <p:cNvPr id="53" name="Ink 52">
                  <a:extLst>
                    <a:ext uri="{FF2B5EF4-FFF2-40B4-BE49-F238E27FC236}">
                      <a16:creationId xmlns:a16="http://schemas.microsoft.com/office/drawing/2014/main" id="{1DB679CD-CC0D-2E3E-6027-A118074D8CCF}"/>
                    </a:ext>
                  </a:extLst>
                </p:cNvPr>
                <p:cNvPicPr/>
                <p:nvPr/>
              </p:nvPicPr>
              <p:blipFill>
                <a:blip r:embed="rId85"/>
                <a:stretch>
                  <a:fillRect/>
                </a:stretch>
              </p:blipFill>
              <p:spPr>
                <a:xfrm>
                  <a:off x="5979822" y="1880662"/>
                  <a:ext cx="26748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4" name="Ink 53">
                  <a:extLst>
                    <a:ext uri="{FF2B5EF4-FFF2-40B4-BE49-F238E27FC236}">
                      <a16:creationId xmlns:a16="http://schemas.microsoft.com/office/drawing/2014/main" id="{4C091892-D7E7-1939-5321-1F1AD96FE029}"/>
                    </a:ext>
                  </a:extLst>
                </p14:cNvPr>
                <p14:cNvContentPartPr/>
                <p14:nvPr/>
              </p14:nvContentPartPr>
              <p14:xfrm>
                <a:off x="6307782" y="1906582"/>
                <a:ext cx="462240" cy="224280"/>
              </p14:xfrm>
            </p:contentPart>
          </mc:Choice>
          <mc:Fallback>
            <p:pic>
              <p:nvPicPr>
                <p:cNvPr id="54" name="Ink 53">
                  <a:extLst>
                    <a:ext uri="{FF2B5EF4-FFF2-40B4-BE49-F238E27FC236}">
                      <a16:creationId xmlns:a16="http://schemas.microsoft.com/office/drawing/2014/main" id="{4C091892-D7E7-1939-5321-1F1AD96FE029}"/>
                    </a:ext>
                  </a:extLst>
                </p:cNvPr>
                <p:cNvPicPr/>
                <p:nvPr/>
              </p:nvPicPr>
              <p:blipFill>
                <a:blip r:embed="rId87"/>
                <a:stretch>
                  <a:fillRect/>
                </a:stretch>
              </p:blipFill>
              <p:spPr>
                <a:xfrm>
                  <a:off x="6299142" y="1897942"/>
                  <a:ext cx="47988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Ink 55">
                  <a:extLst>
                    <a:ext uri="{FF2B5EF4-FFF2-40B4-BE49-F238E27FC236}">
                      <a16:creationId xmlns:a16="http://schemas.microsoft.com/office/drawing/2014/main" id="{9F87C97B-E36D-E246-850D-0BC9DEEC0DAE}"/>
                    </a:ext>
                  </a:extLst>
                </p14:cNvPr>
                <p14:cNvContentPartPr/>
                <p14:nvPr/>
              </p14:nvContentPartPr>
              <p14:xfrm>
                <a:off x="6817902" y="1910182"/>
                <a:ext cx="393840" cy="164160"/>
              </p14:xfrm>
            </p:contentPart>
          </mc:Choice>
          <mc:Fallback>
            <p:pic>
              <p:nvPicPr>
                <p:cNvPr id="56" name="Ink 55">
                  <a:extLst>
                    <a:ext uri="{FF2B5EF4-FFF2-40B4-BE49-F238E27FC236}">
                      <a16:creationId xmlns:a16="http://schemas.microsoft.com/office/drawing/2014/main" id="{9F87C97B-E36D-E246-850D-0BC9DEEC0DAE}"/>
                    </a:ext>
                  </a:extLst>
                </p:cNvPr>
                <p:cNvPicPr/>
                <p:nvPr/>
              </p:nvPicPr>
              <p:blipFill>
                <a:blip r:embed="rId89"/>
                <a:stretch>
                  <a:fillRect/>
                </a:stretch>
              </p:blipFill>
              <p:spPr>
                <a:xfrm>
                  <a:off x="6809262" y="1901182"/>
                  <a:ext cx="41148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8" name="Ink 57">
                  <a:extLst>
                    <a:ext uri="{FF2B5EF4-FFF2-40B4-BE49-F238E27FC236}">
                      <a16:creationId xmlns:a16="http://schemas.microsoft.com/office/drawing/2014/main" id="{B5C61D56-8D39-F986-CFFC-EFD7F7895CA2}"/>
                    </a:ext>
                  </a:extLst>
                </p14:cNvPr>
                <p14:cNvContentPartPr/>
                <p14:nvPr/>
              </p14:nvContentPartPr>
              <p14:xfrm>
                <a:off x="3817662" y="2971102"/>
                <a:ext cx="306720" cy="161280"/>
              </p14:xfrm>
            </p:contentPart>
          </mc:Choice>
          <mc:Fallback>
            <p:pic>
              <p:nvPicPr>
                <p:cNvPr id="58" name="Ink 57">
                  <a:extLst>
                    <a:ext uri="{FF2B5EF4-FFF2-40B4-BE49-F238E27FC236}">
                      <a16:creationId xmlns:a16="http://schemas.microsoft.com/office/drawing/2014/main" id="{B5C61D56-8D39-F986-CFFC-EFD7F7895CA2}"/>
                    </a:ext>
                  </a:extLst>
                </p:cNvPr>
                <p:cNvPicPr/>
                <p:nvPr/>
              </p:nvPicPr>
              <p:blipFill>
                <a:blip r:embed="rId91"/>
                <a:stretch>
                  <a:fillRect/>
                </a:stretch>
              </p:blipFill>
              <p:spPr>
                <a:xfrm>
                  <a:off x="3808662" y="2962102"/>
                  <a:ext cx="32436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9" name="Ink 58">
                  <a:extLst>
                    <a:ext uri="{FF2B5EF4-FFF2-40B4-BE49-F238E27FC236}">
                      <a16:creationId xmlns:a16="http://schemas.microsoft.com/office/drawing/2014/main" id="{E9791F41-22AB-A85E-1A1D-2F641F275EB9}"/>
                    </a:ext>
                  </a:extLst>
                </p14:cNvPr>
                <p14:cNvContentPartPr/>
                <p14:nvPr/>
              </p14:nvContentPartPr>
              <p14:xfrm>
                <a:off x="4165062" y="2982262"/>
                <a:ext cx="273600" cy="152280"/>
              </p14:xfrm>
            </p:contentPart>
          </mc:Choice>
          <mc:Fallback>
            <p:pic>
              <p:nvPicPr>
                <p:cNvPr id="59" name="Ink 58">
                  <a:extLst>
                    <a:ext uri="{FF2B5EF4-FFF2-40B4-BE49-F238E27FC236}">
                      <a16:creationId xmlns:a16="http://schemas.microsoft.com/office/drawing/2014/main" id="{E9791F41-22AB-A85E-1A1D-2F641F275EB9}"/>
                    </a:ext>
                  </a:extLst>
                </p:cNvPr>
                <p:cNvPicPr/>
                <p:nvPr/>
              </p:nvPicPr>
              <p:blipFill>
                <a:blip r:embed="rId93"/>
                <a:stretch>
                  <a:fillRect/>
                </a:stretch>
              </p:blipFill>
              <p:spPr>
                <a:xfrm>
                  <a:off x="4156062" y="2973622"/>
                  <a:ext cx="29124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0" name="Ink 59">
                  <a:extLst>
                    <a:ext uri="{FF2B5EF4-FFF2-40B4-BE49-F238E27FC236}">
                      <a16:creationId xmlns:a16="http://schemas.microsoft.com/office/drawing/2014/main" id="{6FE63F9A-6294-25DA-5728-DE81539E5F67}"/>
                    </a:ext>
                  </a:extLst>
                </p14:cNvPr>
                <p14:cNvContentPartPr/>
                <p14:nvPr/>
              </p14:nvContentPartPr>
              <p14:xfrm>
                <a:off x="4374222" y="2881822"/>
                <a:ext cx="1440" cy="2880"/>
              </p14:xfrm>
            </p:contentPart>
          </mc:Choice>
          <mc:Fallback>
            <p:pic>
              <p:nvPicPr>
                <p:cNvPr id="60" name="Ink 59">
                  <a:extLst>
                    <a:ext uri="{FF2B5EF4-FFF2-40B4-BE49-F238E27FC236}">
                      <a16:creationId xmlns:a16="http://schemas.microsoft.com/office/drawing/2014/main" id="{6FE63F9A-6294-25DA-5728-DE81539E5F67}"/>
                    </a:ext>
                  </a:extLst>
                </p:cNvPr>
                <p:cNvPicPr/>
                <p:nvPr/>
              </p:nvPicPr>
              <p:blipFill>
                <a:blip r:embed="rId95"/>
                <a:stretch>
                  <a:fillRect/>
                </a:stretch>
              </p:blipFill>
              <p:spPr>
                <a:xfrm>
                  <a:off x="4365582" y="2872822"/>
                  <a:ext cx="1908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1" name="Ink 60">
                  <a:extLst>
                    <a:ext uri="{FF2B5EF4-FFF2-40B4-BE49-F238E27FC236}">
                      <a16:creationId xmlns:a16="http://schemas.microsoft.com/office/drawing/2014/main" id="{BC548DD7-242F-5C36-C1FE-7E5CC5A48B57}"/>
                    </a:ext>
                  </a:extLst>
                </p14:cNvPr>
                <p14:cNvContentPartPr/>
                <p14:nvPr/>
              </p14:nvContentPartPr>
              <p14:xfrm>
                <a:off x="4436502" y="2993062"/>
                <a:ext cx="190440" cy="116640"/>
              </p14:xfrm>
            </p:contentPart>
          </mc:Choice>
          <mc:Fallback>
            <p:pic>
              <p:nvPicPr>
                <p:cNvPr id="61" name="Ink 60">
                  <a:extLst>
                    <a:ext uri="{FF2B5EF4-FFF2-40B4-BE49-F238E27FC236}">
                      <a16:creationId xmlns:a16="http://schemas.microsoft.com/office/drawing/2014/main" id="{BC548DD7-242F-5C36-C1FE-7E5CC5A48B57}"/>
                    </a:ext>
                  </a:extLst>
                </p:cNvPr>
                <p:cNvPicPr/>
                <p:nvPr/>
              </p:nvPicPr>
              <p:blipFill>
                <a:blip r:embed="rId97"/>
                <a:stretch>
                  <a:fillRect/>
                </a:stretch>
              </p:blipFill>
              <p:spPr>
                <a:xfrm>
                  <a:off x="4427862" y="2984422"/>
                  <a:ext cx="20808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2" name="Ink 61">
                  <a:extLst>
                    <a:ext uri="{FF2B5EF4-FFF2-40B4-BE49-F238E27FC236}">
                      <a16:creationId xmlns:a16="http://schemas.microsoft.com/office/drawing/2014/main" id="{0C0917BB-673C-206F-9202-8BAFD845509C}"/>
                    </a:ext>
                  </a:extLst>
                </p14:cNvPr>
                <p14:cNvContentPartPr/>
                <p14:nvPr/>
              </p14:nvContentPartPr>
              <p14:xfrm>
                <a:off x="4702542" y="2926462"/>
                <a:ext cx="72000" cy="187200"/>
              </p14:xfrm>
            </p:contentPart>
          </mc:Choice>
          <mc:Fallback>
            <p:pic>
              <p:nvPicPr>
                <p:cNvPr id="62" name="Ink 61">
                  <a:extLst>
                    <a:ext uri="{FF2B5EF4-FFF2-40B4-BE49-F238E27FC236}">
                      <a16:creationId xmlns:a16="http://schemas.microsoft.com/office/drawing/2014/main" id="{0C0917BB-673C-206F-9202-8BAFD845509C}"/>
                    </a:ext>
                  </a:extLst>
                </p:cNvPr>
                <p:cNvPicPr/>
                <p:nvPr/>
              </p:nvPicPr>
              <p:blipFill>
                <a:blip r:embed="rId99"/>
                <a:stretch>
                  <a:fillRect/>
                </a:stretch>
              </p:blipFill>
              <p:spPr>
                <a:xfrm>
                  <a:off x="4693902" y="2917462"/>
                  <a:ext cx="8964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3" name="Ink 62">
                  <a:extLst>
                    <a:ext uri="{FF2B5EF4-FFF2-40B4-BE49-F238E27FC236}">
                      <a16:creationId xmlns:a16="http://schemas.microsoft.com/office/drawing/2014/main" id="{8B44ABC1-5BA8-CB9F-99EB-5C9FB569689B}"/>
                    </a:ext>
                  </a:extLst>
                </p14:cNvPr>
                <p14:cNvContentPartPr/>
                <p14:nvPr/>
              </p14:nvContentPartPr>
              <p14:xfrm>
                <a:off x="5114022" y="2872102"/>
                <a:ext cx="124560" cy="266400"/>
              </p14:xfrm>
            </p:contentPart>
          </mc:Choice>
          <mc:Fallback>
            <p:pic>
              <p:nvPicPr>
                <p:cNvPr id="63" name="Ink 62">
                  <a:extLst>
                    <a:ext uri="{FF2B5EF4-FFF2-40B4-BE49-F238E27FC236}">
                      <a16:creationId xmlns:a16="http://schemas.microsoft.com/office/drawing/2014/main" id="{8B44ABC1-5BA8-CB9F-99EB-5C9FB569689B}"/>
                    </a:ext>
                  </a:extLst>
                </p:cNvPr>
                <p:cNvPicPr/>
                <p:nvPr/>
              </p:nvPicPr>
              <p:blipFill>
                <a:blip r:embed="rId101"/>
                <a:stretch>
                  <a:fillRect/>
                </a:stretch>
              </p:blipFill>
              <p:spPr>
                <a:xfrm>
                  <a:off x="5105382" y="2863102"/>
                  <a:ext cx="14220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4" name="Ink 63">
                  <a:extLst>
                    <a:ext uri="{FF2B5EF4-FFF2-40B4-BE49-F238E27FC236}">
                      <a16:creationId xmlns:a16="http://schemas.microsoft.com/office/drawing/2014/main" id="{F0E5731B-114C-1DC3-2DC7-D89CCBCE9F3B}"/>
                    </a:ext>
                  </a:extLst>
                </p14:cNvPr>
                <p14:cNvContentPartPr/>
                <p14:nvPr/>
              </p14:nvContentPartPr>
              <p14:xfrm>
                <a:off x="5358462" y="2846182"/>
                <a:ext cx="162360" cy="290160"/>
              </p14:xfrm>
            </p:contentPart>
          </mc:Choice>
          <mc:Fallback>
            <p:pic>
              <p:nvPicPr>
                <p:cNvPr id="64" name="Ink 63">
                  <a:extLst>
                    <a:ext uri="{FF2B5EF4-FFF2-40B4-BE49-F238E27FC236}">
                      <a16:creationId xmlns:a16="http://schemas.microsoft.com/office/drawing/2014/main" id="{F0E5731B-114C-1DC3-2DC7-D89CCBCE9F3B}"/>
                    </a:ext>
                  </a:extLst>
                </p:cNvPr>
                <p:cNvPicPr/>
                <p:nvPr/>
              </p:nvPicPr>
              <p:blipFill>
                <a:blip r:embed="rId103"/>
                <a:stretch>
                  <a:fillRect/>
                </a:stretch>
              </p:blipFill>
              <p:spPr>
                <a:xfrm>
                  <a:off x="5349462" y="2837542"/>
                  <a:ext cx="18000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5" name="Ink 64">
                  <a:extLst>
                    <a:ext uri="{FF2B5EF4-FFF2-40B4-BE49-F238E27FC236}">
                      <a16:creationId xmlns:a16="http://schemas.microsoft.com/office/drawing/2014/main" id="{03D78C0B-EB95-A99D-B90E-6CBF7092C79B}"/>
                    </a:ext>
                  </a:extLst>
                </p14:cNvPr>
                <p14:cNvContentPartPr/>
                <p14:nvPr/>
              </p14:nvContentPartPr>
              <p14:xfrm>
                <a:off x="3749622" y="3962902"/>
                <a:ext cx="254520" cy="249120"/>
              </p14:xfrm>
            </p:contentPart>
          </mc:Choice>
          <mc:Fallback>
            <p:pic>
              <p:nvPicPr>
                <p:cNvPr id="65" name="Ink 64">
                  <a:extLst>
                    <a:ext uri="{FF2B5EF4-FFF2-40B4-BE49-F238E27FC236}">
                      <a16:creationId xmlns:a16="http://schemas.microsoft.com/office/drawing/2014/main" id="{03D78C0B-EB95-A99D-B90E-6CBF7092C79B}"/>
                    </a:ext>
                  </a:extLst>
                </p:cNvPr>
                <p:cNvPicPr/>
                <p:nvPr/>
              </p:nvPicPr>
              <p:blipFill>
                <a:blip r:embed="rId105"/>
                <a:stretch>
                  <a:fillRect/>
                </a:stretch>
              </p:blipFill>
              <p:spPr>
                <a:xfrm>
                  <a:off x="3740622" y="3954262"/>
                  <a:ext cx="27216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6" name="Ink 65">
                  <a:extLst>
                    <a:ext uri="{FF2B5EF4-FFF2-40B4-BE49-F238E27FC236}">
                      <a16:creationId xmlns:a16="http://schemas.microsoft.com/office/drawing/2014/main" id="{289058EF-DDC4-35CD-2DC6-77FE374379B3}"/>
                    </a:ext>
                  </a:extLst>
                </p14:cNvPr>
                <p14:cNvContentPartPr/>
                <p14:nvPr/>
              </p14:nvContentPartPr>
              <p14:xfrm>
                <a:off x="4287102" y="3516502"/>
                <a:ext cx="152280" cy="360"/>
              </p14:xfrm>
            </p:contentPart>
          </mc:Choice>
          <mc:Fallback>
            <p:pic>
              <p:nvPicPr>
                <p:cNvPr id="66" name="Ink 65">
                  <a:extLst>
                    <a:ext uri="{FF2B5EF4-FFF2-40B4-BE49-F238E27FC236}">
                      <a16:creationId xmlns:a16="http://schemas.microsoft.com/office/drawing/2014/main" id="{289058EF-DDC4-35CD-2DC6-77FE374379B3}"/>
                    </a:ext>
                  </a:extLst>
                </p:cNvPr>
                <p:cNvPicPr/>
                <p:nvPr/>
              </p:nvPicPr>
              <p:blipFill>
                <a:blip r:embed="rId107"/>
                <a:stretch>
                  <a:fillRect/>
                </a:stretch>
              </p:blipFill>
              <p:spPr>
                <a:xfrm>
                  <a:off x="4278462" y="3507502"/>
                  <a:ext cx="169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7" name="Ink 66">
                  <a:extLst>
                    <a:ext uri="{FF2B5EF4-FFF2-40B4-BE49-F238E27FC236}">
                      <a16:creationId xmlns:a16="http://schemas.microsoft.com/office/drawing/2014/main" id="{A8A05259-FCCA-79D0-E693-27F36D7F4E62}"/>
                    </a:ext>
                  </a:extLst>
                </p14:cNvPr>
                <p14:cNvContentPartPr/>
                <p14:nvPr/>
              </p14:nvContentPartPr>
              <p14:xfrm>
                <a:off x="4280262" y="3651502"/>
                <a:ext cx="90720" cy="25560"/>
              </p14:xfrm>
            </p:contentPart>
          </mc:Choice>
          <mc:Fallback>
            <p:pic>
              <p:nvPicPr>
                <p:cNvPr id="67" name="Ink 66">
                  <a:extLst>
                    <a:ext uri="{FF2B5EF4-FFF2-40B4-BE49-F238E27FC236}">
                      <a16:creationId xmlns:a16="http://schemas.microsoft.com/office/drawing/2014/main" id="{A8A05259-FCCA-79D0-E693-27F36D7F4E62}"/>
                    </a:ext>
                  </a:extLst>
                </p:cNvPr>
                <p:cNvPicPr/>
                <p:nvPr/>
              </p:nvPicPr>
              <p:blipFill>
                <a:blip r:embed="rId109"/>
                <a:stretch>
                  <a:fillRect/>
                </a:stretch>
              </p:blipFill>
              <p:spPr>
                <a:xfrm>
                  <a:off x="4271262" y="3642502"/>
                  <a:ext cx="1083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8" name="Ink 67">
                  <a:extLst>
                    <a:ext uri="{FF2B5EF4-FFF2-40B4-BE49-F238E27FC236}">
                      <a16:creationId xmlns:a16="http://schemas.microsoft.com/office/drawing/2014/main" id="{C9FA0D75-2E0A-B6D3-9C8D-51F92D1AD541}"/>
                    </a:ext>
                  </a:extLst>
                </p14:cNvPr>
                <p14:cNvContentPartPr/>
                <p14:nvPr/>
              </p14:nvContentPartPr>
              <p14:xfrm>
                <a:off x="4267302" y="3743302"/>
                <a:ext cx="108720" cy="32400"/>
              </p14:xfrm>
            </p:contentPart>
          </mc:Choice>
          <mc:Fallback>
            <p:pic>
              <p:nvPicPr>
                <p:cNvPr id="68" name="Ink 67">
                  <a:extLst>
                    <a:ext uri="{FF2B5EF4-FFF2-40B4-BE49-F238E27FC236}">
                      <a16:creationId xmlns:a16="http://schemas.microsoft.com/office/drawing/2014/main" id="{C9FA0D75-2E0A-B6D3-9C8D-51F92D1AD541}"/>
                    </a:ext>
                  </a:extLst>
                </p:cNvPr>
                <p:cNvPicPr/>
                <p:nvPr/>
              </p:nvPicPr>
              <p:blipFill>
                <a:blip r:embed="rId111"/>
                <a:stretch>
                  <a:fillRect/>
                </a:stretch>
              </p:blipFill>
              <p:spPr>
                <a:xfrm>
                  <a:off x="4258302" y="3734302"/>
                  <a:ext cx="12636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0" name="Ink 69">
                  <a:extLst>
                    <a:ext uri="{FF2B5EF4-FFF2-40B4-BE49-F238E27FC236}">
                      <a16:creationId xmlns:a16="http://schemas.microsoft.com/office/drawing/2014/main" id="{B47326A7-374B-12FE-F47E-F53686E3D324}"/>
                    </a:ext>
                  </a:extLst>
                </p14:cNvPr>
                <p14:cNvContentPartPr/>
                <p14:nvPr/>
              </p14:nvContentPartPr>
              <p14:xfrm>
                <a:off x="4780302" y="741622"/>
                <a:ext cx="23400" cy="216000"/>
              </p14:xfrm>
            </p:contentPart>
          </mc:Choice>
          <mc:Fallback>
            <p:pic>
              <p:nvPicPr>
                <p:cNvPr id="70" name="Ink 69">
                  <a:extLst>
                    <a:ext uri="{FF2B5EF4-FFF2-40B4-BE49-F238E27FC236}">
                      <a16:creationId xmlns:a16="http://schemas.microsoft.com/office/drawing/2014/main" id="{B47326A7-374B-12FE-F47E-F53686E3D324}"/>
                    </a:ext>
                  </a:extLst>
                </p:cNvPr>
                <p:cNvPicPr/>
                <p:nvPr/>
              </p:nvPicPr>
              <p:blipFill>
                <a:blip r:embed="rId113"/>
                <a:stretch>
                  <a:fillRect/>
                </a:stretch>
              </p:blipFill>
              <p:spPr>
                <a:xfrm>
                  <a:off x="4771662" y="732622"/>
                  <a:ext cx="4104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1" name="Ink 70">
                  <a:extLst>
                    <a:ext uri="{FF2B5EF4-FFF2-40B4-BE49-F238E27FC236}">
                      <a16:creationId xmlns:a16="http://schemas.microsoft.com/office/drawing/2014/main" id="{885D605E-E56C-DBA3-5891-C729430998D5}"/>
                    </a:ext>
                  </a:extLst>
                </p14:cNvPr>
                <p14:cNvContentPartPr/>
                <p14:nvPr/>
              </p14:nvContentPartPr>
              <p14:xfrm>
                <a:off x="4677702" y="703822"/>
                <a:ext cx="245520" cy="94320"/>
              </p14:xfrm>
            </p:contentPart>
          </mc:Choice>
          <mc:Fallback>
            <p:pic>
              <p:nvPicPr>
                <p:cNvPr id="71" name="Ink 70">
                  <a:extLst>
                    <a:ext uri="{FF2B5EF4-FFF2-40B4-BE49-F238E27FC236}">
                      <a16:creationId xmlns:a16="http://schemas.microsoft.com/office/drawing/2014/main" id="{885D605E-E56C-DBA3-5891-C729430998D5}"/>
                    </a:ext>
                  </a:extLst>
                </p:cNvPr>
                <p:cNvPicPr/>
                <p:nvPr/>
              </p:nvPicPr>
              <p:blipFill>
                <a:blip r:embed="rId115"/>
                <a:stretch>
                  <a:fillRect/>
                </a:stretch>
              </p:blipFill>
              <p:spPr>
                <a:xfrm>
                  <a:off x="4668702" y="694822"/>
                  <a:ext cx="26316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2" name="Ink 71">
                  <a:extLst>
                    <a:ext uri="{FF2B5EF4-FFF2-40B4-BE49-F238E27FC236}">
                      <a16:creationId xmlns:a16="http://schemas.microsoft.com/office/drawing/2014/main" id="{AC6F57D2-69E0-B90B-0BA3-E0FE0F666258}"/>
                    </a:ext>
                  </a:extLst>
                </p14:cNvPr>
                <p14:cNvContentPartPr/>
                <p14:nvPr/>
              </p14:nvContentPartPr>
              <p14:xfrm>
                <a:off x="4754742" y="858982"/>
                <a:ext cx="123480" cy="38160"/>
              </p14:xfrm>
            </p:contentPart>
          </mc:Choice>
          <mc:Fallback>
            <p:pic>
              <p:nvPicPr>
                <p:cNvPr id="72" name="Ink 71">
                  <a:extLst>
                    <a:ext uri="{FF2B5EF4-FFF2-40B4-BE49-F238E27FC236}">
                      <a16:creationId xmlns:a16="http://schemas.microsoft.com/office/drawing/2014/main" id="{AC6F57D2-69E0-B90B-0BA3-E0FE0F666258}"/>
                    </a:ext>
                  </a:extLst>
                </p:cNvPr>
                <p:cNvPicPr/>
                <p:nvPr/>
              </p:nvPicPr>
              <p:blipFill>
                <a:blip r:embed="rId117"/>
                <a:stretch>
                  <a:fillRect/>
                </a:stretch>
              </p:blipFill>
              <p:spPr>
                <a:xfrm>
                  <a:off x="4745742" y="849982"/>
                  <a:ext cx="14112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3" name="Ink 72">
                  <a:extLst>
                    <a:ext uri="{FF2B5EF4-FFF2-40B4-BE49-F238E27FC236}">
                      <a16:creationId xmlns:a16="http://schemas.microsoft.com/office/drawing/2014/main" id="{612F7609-B4C4-029F-2664-7E6A86B736B6}"/>
                    </a:ext>
                  </a:extLst>
                </p14:cNvPr>
                <p14:cNvContentPartPr/>
                <p14:nvPr/>
              </p14:nvContentPartPr>
              <p14:xfrm>
                <a:off x="5000982" y="705622"/>
                <a:ext cx="167400" cy="239400"/>
              </p14:xfrm>
            </p:contentPart>
          </mc:Choice>
          <mc:Fallback>
            <p:pic>
              <p:nvPicPr>
                <p:cNvPr id="73" name="Ink 72">
                  <a:extLst>
                    <a:ext uri="{FF2B5EF4-FFF2-40B4-BE49-F238E27FC236}">
                      <a16:creationId xmlns:a16="http://schemas.microsoft.com/office/drawing/2014/main" id="{612F7609-B4C4-029F-2664-7E6A86B736B6}"/>
                    </a:ext>
                  </a:extLst>
                </p:cNvPr>
                <p:cNvPicPr/>
                <p:nvPr/>
              </p:nvPicPr>
              <p:blipFill>
                <a:blip r:embed="rId119"/>
                <a:stretch>
                  <a:fillRect/>
                </a:stretch>
              </p:blipFill>
              <p:spPr>
                <a:xfrm>
                  <a:off x="4992342" y="696622"/>
                  <a:ext cx="18504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4" name="Ink 73">
                  <a:extLst>
                    <a:ext uri="{FF2B5EF4-FFF2-40B4-BE49-F238E27FC236}">
                      <a16:creationId xmlns:a16="http://schemas.microsoft.com/office/drawing/2014/main" id="{BB152A0C-7901-E099-4B45-99FCCD857867}"/>
                    </a:ext>
                  </a:extLst>
                </p14:cNvPr>
                <p14:cNvContentPartPr/>
                <p14:nvPr/>
              </p14:nvContentPartPr>
              <p14:xfrm>
                <a:off x="4409502" y="455062"/>
                <a:ext cx="996120" cy="765720"/>
              </p14:xfrm>
            </p:contentPart>
          </mc:Choice>
          <mc:Fallback>
            <p:pic>
              <p:nvPicPr>
                <p:cNvPr id="74" name="Ink 73">
                  <a:extLst>
                    <a:ext uri="{FF2B5EF4-FFF2-40B4-BE49-F238E27FC236}">
                      <a16:creationId xmlns:a16="http://schemas.microsoft.com/office/drawing/2014/main" id="{BB152A0C-7901-E099-4B45-99FCCD857867}"/>
                    </a:ext>
                  </a:extLst>
                </p:cNvPr>
                <p:cNvPicPr/>
                <p:nvPr/>
              </p:nvPicPr>
              <p:blipFill>
                <a:blip r:embed="rId121"/>
                <a:stretch>
                  <a:fillRect/>
                </a:stretch>
              </p:blipFill>
              <p:spPr>
                <a:xfrm>
                  <a:off x="4400502" y="446422"/>
                  <a:ext cx="1013760" cy="7833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6" name="Ink 75">
                  <a:extLst>
                    <a:ext uri="{FF2B5EF4-FFF2-40B4-BE49-F238E27FC236}">
                      <a16:creationId xmlns:a16="http://schemas.microsoft.com/office/drawing/2014/main" id="{AFE6C46A-32C4-7C8F-D383-DD1D57795819}"/>
                    </a:ext>
                  </a:extLst>
                </p14:cNvPr>
                <p14:cNvContentPartPr/>
                <p14:nvPr/>
              </p14:nvContentPartPr>
              <p14:xfrm>
                <a:off x="5764182" y="600502"/>
                <a:ext cx="207000" cy="417600"/>
              </p14:xfrm>
            </p:contentPart>
          </mc:Choice>
          <mc:Fallback>
            <p:pic>
              <p:nvPicPr>
                <p:cNvPr id="76" name="Ink 75">
                  <a:extLst>
                    <a:ext uri="{FF2B5EF4-FFF2-40B4-BE49-F238E27FC236}">
                      <a16:creationId xmlns:a16="http://schemas.microsoft.com/office/drawing/2014/main" id="{AFE6C46A-32C4-7C8F-D383-DD1D57795819}"/>
                    </a:ext>
                  </a:extLst>
                </p:cNvPr>
                <p:cNvPicPr/>
                <p:nvPr/>
              </p:nvPicPr>
              <p:blipFill>
                <a:blip r:embed="rId123"/>
                <a:stretch>
                  <a:fillRect/>
                </a:stretch>
              </p:blipFill>
              <p:spPr>
                <a:xfrm>
                  <a:off x="5755542" y="591502"/>
                  <a:ext cx="224640" cy="4352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7" name="Ink 76">
                  <a:extLst>
                    <a:ext uri="{FF2B5EF4-FFF2-40B4-BE49-F238E27FC236}">
                      <a16:creationId xmlns:a16="http://schemas.microsoft.com/office/drawing/2014/main" id="{4BFF9B5E-76BD-219A-5A39-9A9D502B6464}"/>
                    </a:ext>
                  </a:extLst>
                </p14:cNvPr>
                <p14:cNvContentPartPr/>
                <p14:nvPr/>
              </p14:nvContentPartPr>
              <p14:xfrm>
                <a:off x="6038142" y="779782"/>
                <a:ext cx="136440" cy="221760"/>
              </p14:xfrm>
            </p:contentPart>
          </mc:Choice>
          <mc:Fallback>
            <p:pic>
              <p:nvPicPr>
                <p:cNvPr id="77" name="Ink 76">
                  <a:extLst>
                    <a:ext uri="{FF2B5EF4-FFF2-40B4-BE49-F238E27FC236}">
                      <a16:creationId xmlns:a16="http://schemas.microsoft.com/office/drawing/2014/main" id="{4BFF9B5E-76BD-219A-5A39-9A9D502B6464}"/>
                    </a:ext>
                  </a:extLst>
                </p:cNvPr>
                <p:cNvPicPr/>
                <p:nvPr/>
              </p:nvPicPr>
              <p:blipFill>
                <a:blip r:embed="rId125"/>
                <a:stretch>
                  <a:fillRect/>
                </a:stretch>
              </p:blipFill>
              <p:spPr>
                <a:xfrm>
                  <a:off x="6029502" y="771142"/>
                  <a:ext cx="15408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8" name="Ink 77">
                  <a:extLst>
                    <a:ext uri="{FF2B5EF4-FFF2-40B4-BE49-F238E27FC236}">
                      <a16:creationId xmlns:a16="http://schemas.microsoft.com/office/drawing/2014/main" id="{FEFF4B0B-3661-B3CD-4D1E-008B11486E93}"/>
                    </a:ext>
                  </a:extLst>
                </p14:cNvPr>
                <p14:cNvContentPartPr/>
                <p14:nvPr/>
              </p14:nvContentPartPr>
              <p14:xfrm>
                <a:off x="6222462" y="809662"/>
                <a:ext cx="198720" cy="213840"/>
              </p14:xfrm>
            </p:contentPart>
          </mc:Choice>
          <mc:Fallback>
            <p:pic>
              <p:nvPicPr>
                <p:cNvPr id="78" name="Ink 77">
                  <a:extLst>
                    <a:ext uri="{FF2B5EF4-FFF2-40B4-BE49-F238E27FC236}">
                      <a16:creationId xmlns:a16="http://schemas.microsoft.com/office/drawing/2014/main" id="{FEFF4B0B-3661-B3CD-4D1E-008B11486E93}"/>
                    </a:ext>
                  </a:extLst>
                </p:cNvPr>
                <p:cNvPicPr/>
                <p:nvPr/>
              </p:nvPicPr>
              <p:blipFill>
                <a:blip r:embed="rId127"/>
                <a:stretch>
                  <a:fillRect/>
                </a:stretch>
              </p:blipFill>
              <p:spPr>
                <a:xfrm>
                  <a:off x="6213822" y="801022"/>
                  <a:ext cx="21636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7" name="Ink 86">
                  <a:extLst>
                    <a:ext uri="{FF2B5EF4-FFF2-40B4-BE49-F238E27FC236}">
                      <a16:creationId xmlns:a16="http://schemas.microsoft.com/office/drawing/2014/main" id="{B2EEF097-9389-F94C-0CC3-2838886596B9}"/>
                    </a:ext>
                  </a:extLst>
                </p14:cNvPr>
                <p14:cNvContentPartPr/>
                <p14:nvPr/>
              </p14:nvContentPartPr>
              <p14:xfrm>
                <a:off x="5561502" y="604462"/>
                <a:ext cx="5015520" cy="4628520"/>
              </p14:xfrm>
            </p:contentPart>
          </mc:Choice>
          <mc:Fallback>
            <p:pic>
              <p:nvPicPr>
                <p:cNvPr id="87" name="Ink 86">
                  <a:extLst>
                    <a:ext uri="{FF2B5EF4-FFF2-40B4-BE49-F238E27FC236}">
                      <a16:creationId xmlns:a16="http://schemas.microsoft.com/office/drawing/2014/main" id="{B2EEF097-9389-F94C-0CC3-2838886596B9}"/>
                    </a:ext>
                  </a:extLst>
                </p:cNvPr>
                <p:cNvPicPr/>
                <p:nvPr/>
              </p:nvPicPr>
              <p:blipFill>
                <a:blip r:embed="rId129"/>
                <a:stretch>
                  <a:fillRect/>
                </a:stretch>
              </p:blipFill>
              <p:spPr>
                <a:xfrm>
                  <a:off x="5552862" y="595462"/>
                  <a:ext cx="5033160" cy="46461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8" name="Ink 87">
                  <a:extLst>
                    <a:ext uri="{FF2B5EF4-FFF2-40B4-BE49-F238E27FC236}">
                      <a16:creationId xmlns:a16="http://schemas.microsoft.com/office/drawing/2014/main" id="{8BA8B496-8DCB-5A49-473F-54E1659CF5B1}"/>
                    </a:ext>
                  </a:extLst>
                </p14:cNvPr>
                <p14:cNvContentPartPr/>
                <p14:nvPr/>
              </p14:nvContentPartPr>
              <p14:xfrm>
                <a:off x="5633502" y="3095662"/>
                <a:ext cx="100800" cy="628920"/>
              </p14:xfrm>
            </p:contentPart>
          </mc:Choice>
          <mc:Fallback>
            <p:pic>
              <p:nvPicPr>
                <p:cNvPr id="88" name="Ink 87">
                  <a:extLst>
                    <a:ext uri="{FF2B5EF4-FFF2-40B4-BE49-F238E27FC236}">
                      <a16:creationId xmlns:a16="http://schemas.microsoft.com/office/drawing/2014/main" id="{8BA8B496-8DCB-5A49-473F-54E1659CF5B1}"/>
                    </a:ext>
                  </a:extLst>
                </p:cNvPr>
                <p:cNvPicPr/>
                <p:nvPr/>
              </p:nvPicPr>
              <p:blipFill>
                <a:blip r:embed="rId131"/>
                <a:stretch>
                  <a:fillRect/>
                </a:stretch>
              </p:blipFill>
              <p:spPr>
                <a:xfrm>
                  <a:off x="5624862" y="3087022"/>
                  <a:ext cx="118440" cy="6465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9" name="Ink 88">
                  <a:extLst>
                    <a:ext uri="{FF2B5EF4-FFF2-40B4-BE49-F238E27FC236}">
                      <a16:creationId xmlns:a16="http://schemas.microsoft.com/office/drawing/2014/main" id="{A96E1D6C-A51B-F604-A789-AB21143ED3FD}"/>
                    </a:ext>
                  </a:extLst>
                </p14:cNvPr>
                <p14:cNvContentPartPr/>
                <p14:nvPr/>
              </p14:nvContentPartPr>
              <p14:xfrm>
                <a:off x="5627742" y="3626302"/>
                <a:ext cx="185400" cy="98640"/>
              </p14:xfrm>
            </p:contentPart>
          </mc:Choice>
          <mc:Fallback>
            <p:pic>
              <p:nvPicPr>
                <p:cNvPr id="89" name="Ink 88">
                  <a:extLst>
                    <a:ext uri="{FF2B5EF4-FFF2-40B4-BE49-F238E27FC236}">
                      <a16:creationId xmlns:a16="http://schemas.microsoft.com/office/drawing/2014/main" id="{A96E1D6C-A51B-F604-A789-AB21143ED3FD}"/>
                    </a:ext>
                  </a:extLst>
                </p:cNvPr>
                <p:cNvPicPr/>
                <p:nvPr/>
              </p:nvPicPr>
              <p:blipFill>
                <a:blip r:embed="rId133"/>
                <a:stretch>
                  <a:fillRect/>
                </a:stretch>
              </p:blipFill>
              <p:spPr>
                <a:xfrm>
                  <a:off x="5618742" y="3617302"/>
                  <a:ext cx="20304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0" name="Ink 79">
                  <a:extLst>
                    <a:ext uri="{FF2B5EF4-FFF2-40B4-BE49-F238E27FC236}">
                      <a16:creationId xmlns:a16="http://schemas.microsoft.com/office/drawing/2014/main" id="{7074D9CF-7312-819D-DE04-761F8D1581E2}"/>
                    </a:ext>
                  </a:extLst>
                </p14:cNvPr>
                <p14:cNvContentPartPr/>
                <p14:nvPr/>
              </p14:nvContentPartPr>
              <p14:xfrm>
                <a:off x="5497062" y="4977022"/>
                <a:ext cx="63720" cy="533880"/>
              </p14:xfrm>
            </p:contentPart>
          </mc:Choice>
          <mc:Fallback>
            <p:pic>
              <p:nvPicPr>
                <p:cNvPr id="80" name="Ink 79">
                  <a:extLst>
                    <a:ext uri="{FF2B5EF4-FFF2-40B4-BE49-F238E27FC236}">
                      <a16:creationId xmlns:a16="http://schemas.microsoft.com/office/drawing/2014/main" id="{7074D9CF-7312-819D-DE04-761F8D1581E2}"/>
                    </a:ext>
                  </a:extLst>
                </p:cNvPr>
                <p:cNvPicPr/>
                <p:nvPr/>
              </p:nvPicPr>
              <p:blipFill>
                <a:blip r:embed="rId135"/>
                <a:stretch>
                  <a:fillRect/>
                </a:stretch>
              </p:blipFill>
              <p:spPr>
                <a:xfrm>
                  <a:off x="5488422" y="4968022"/>
                  <a:ext cx="81360" cy="5515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1" name="Ink 80">
                  <a:extLst>
                    <a:ext uri="{FF2B5EF4-FFF2-40B4-BE49-F238E27FC236}">
                      <a16:creationId xmlns:a16="http://schemas.microsoft.com/office/drawing/2014/main" id="{6FADC0A3-5AC9-E305-3A7E-3C3A30FEDBEF}"/>
                    </a:ext>
                  </a:extLst>
                </p14:cNvPr>
                <p14:cNvContentPartPr/>
                <p14:nvPr/>
              </p14:nvContentPartPr>
              <p14:xfrm>
                <a:off x="5517582" y="4840582"/>
                <a:ext cx="2844000" cy="100080"/>
              </p14:xfrm>
            </p:contentPart>
          </mc:Choice>
          <mc:Fallback>
            <p:pic>
              <p:nvPicPr>
                <p:cNvPr id="81" name="Ink 80">
                  <a:extLst>
                    <a:ext uri="{FF2B5EF4-FFF2-40B4-BE49-F238E27FC236}">
                      <a16:creationId xmlns:a16="http://schemas.microsoft.com/office/drawing/2014/main" id="{6FADC0A3-5AC9-E305-3A7E-3C3A30FEDBEF}"/>
                    </a:ext>
                  </a:extLst>
                </p:cNvPr>
                <p:cNvPicPr/>
                <p:nvPr/>
              </p:nvPicPr>
              <p:blipFill>
                <a:blip r:embed="rId137"/>
                <a:stretch>
                  <a:fillRect/>
                </a:stretch>
              </p:blipFill>
              <p:spPr>
                <a:xfrm>
                  <a:off x="5508582" y="4831582"/>
                  <a:ext cx="28616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2" name="Ink 81">
                  <a:extLst>
                    <a:ext uri="{FF2B5EF4-FFF2-40B4-BE49-F238E27FC236}">
                      <a16:creationId xmlns:a16="http://schemas.microsoft.com/office/drawing/2014/main" id="{C48C560D-B585-9854-601F-6ABD7FAB506E}"/>
                    </a:ext>
                  </a:extLst>
                </p14:cNvPr>
                <p14:cNvContentPartPr/>
                <p14:nvPr/>
              </p14:nvContentPartPr>
              <p14:xfrm>
                <a:off x="5662302" y="5584342"/>
                <a:ext cx="3004560" cy="120960"/>
              </p14:xfrm>
            </p:contentPart>
          </mc:Choice>
          <mc:Fallback>
            <p:pic>
              <p:nvPicPr>
                <p:cNvPr id="82" name="Ink 81">
                  <a:extLst>
                    <a:ext uri="{FF2B5EF4-FFF2-40B4-BE49-F238E27FC236}">
                      <a16:creationId xmlns:a16="http://schemas.microsoft.com/office/drawing/2014/main" id="{C48C560D-B585-9854-601F-6ABD7FAB506E}"/>
                    </a:ext>
                  </a:extLst>
                </p:cNvPr>
                <p:cNvPicPr/>
                <p:nvPr/>
              </p:nvPicPr>
              <p:blipFill>
                <a:blip r:embed="rId139"/>
                <a:stretch>
                  <a:fillRect/>
                </a:stretch>
              </p:blipFill>
              <p:spPr>
                <a:xfrm>
                  <a:off x="5653302" y="5575702"/>
                  <a:ext cx="302220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3" name="Ink 82">
                  <a:extLst>
                    <a:ext uri="{FF2B5EF4-FFF2-40B4-BE49-F238E27FC236}">
                      <a16:creationId xmlns:a16="http://schemas.microsoft.com/office/drawing/2014/main" id="{997EA567-8E32-3EC5-6A90-78A317C0D386}"/>
                    </a:ext>
                  </a:extLst>
                </p14:cNvPr>
                <p14:cNvContentPartPr/>
                <p14:nvPr/>
              </p14:nvContentPartPr>
              <p14:xfrm>
                <a:off x="8229462" y="4973062"/>
                <a:ext cx="100080" cy="650880"/>
              </p14:xfrm>
            </p:contentPart>
          </mc:Choice>
          <mc:Fallback>
            <p:pic>
              <p:nvPicPr>
                <p:cNvPr id="83" name="Ink 82">
                  <a:extLst>
                    <a:ext uri="{FF2B5EF4-FFF2-40B4-BE49-F238E27FC236}">
                      <a16:creationId xmlns:a16="http://schemas.microsoft.com/office/drawing/2014/main" id="{997EA567-8E32-3EC5-6A90-78A317C0D386}"/>
                    </a:ext>
                  </a:extLst>
                </p:cNvPr>
                <p:cNvPicPr/>
                <p:nvPr/>
              </p:nvPicPr>
              <p:blipFill>
                <a:blip r:embed="rId141"/>
                <a:stretch>
                  <a:fillRect/>
                </a:stretch>
              </p:blipFill>
              <p:spPr>
                <a:xfrm>
                  <a:off x="8220462" y="4964422"/>
                  <a:ext cx="117720" cy="6685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4" name="Ink 83">
                  <a:extLst>
                    <a:ext uri="{FF2B5EF4-FFF2-40B4-BE49-F238E27FC236}">
                      <a16:creationId xmlns:a16="http://schemas.microsoft.com/office/drawing/2014/main" id="{C5662319-5A8F-00AC-7841-F51E265B9735}"/>
                    </a:ext>
                  </a:extLst>
                </p14:cNvPr>
                <p14:cNvContentPartPr/>
                <p14:nvPr/>
              </p14:nvContentPartPr>
              <p14:xfrm>
                <a:off x="6714942" y="5158822"/>
                <a:ext cx="221400" cy="302400"/>
              </p14:xfrm>
            </p:contentPart>
          </mc:Choice>
          <mc:Fallback>
            <p:pic>
              <p:nvPicPr>
                <p:cNvPr id="84" name="Ink 83">
                  <a:extLst>
                    <a:ext uri="{FF2B5EF4-FFF2-40B4-BE49-F238E27FC236}">
                      <a16:creationId xmlns:a16="http://schemas.microsoft.com/office/drawing/2014/main" id="{C5662319-5A8F-00AC-7841-F51E265B9735}"/>
                    </a:ext>
                  </a:extLst>
                </p:cNvPr>
                <p:cNvPicPr/>
                <p:nvPr/>
              </p:nvPicPr>
              <p:blipFill>
                <a:blip r:embed="rId143"/>
                <a:stretch>
                  <a:fillRect/>
                </a:stretch>
              </p:blipFill>
              <p:spPr>
                <a:xfrm>
                  <a:off x="6706302" y="5149822"/>
                  <a:ext cx="23904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5" name="Ink 84">
                  <a:extLst>
                    <a:ext uri="{FF2B5EF4-FFF2-40B4-BE49-F238E27FC236}">
                      <a16:creationId xmlns:a16="http://schemas.microsoft.com/office/drawing/2014/main" id="{36C4623C-3AE4-F2F9-710C-CE0C89C13C03}"/>
                    </a:ext>
                  </a:extLst>
                </p14:cNvPr>
                <p14:cNvContentPartPr/>
                <p14:nvPr/>
              </p14:nvContentPartPr>
              <p14:xfrm>
                <a:off x="6784062" y="5252062"/>
                <a:ext cx="474480" cy="237960"/>
              </p14:xfrm>
            </p:contentPart>
          </mc:Choice>
          <mc:Fallback>
            <p:pic>
              <p:nvPicPr>
                <p:cNvPr id="85" name="Ink 84">
                  <a:extLst>
                    <a:ext uri="{FF2B5EF4-FFF2-40B4-BE49-F238E27FC236}">
                      <a16:creationId xmlns:a16="http://schemas.microsoft.com/office/drawing/2014/main" id="{36C4623C-3AE4-F2F9-710C-CE0C89C13C03}"/>
                    </a:ext>
                  </a:extLst>
                </p:cNvPr>
                <p:cNvPicPr/>
                <p:nvPr/>
              </p:nvPicPr>
              <p:blipFill>
                <a:blip r:embed="rId145"/>
                <a:stretch>
                  <a:fillRect/>
                </a:stretch>
              </p:blipFill>
              <p:spPr>
                <a:xfrm>
                  <a:off x="6775062" y="5243062"/>
                  <a:ext cx="49212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6" name="Ink 85">
                  <a:extLst>
                    <a:ext uri="{FF2B5EF4-FFF2-40B4-BE49-F238E27FC236}">
                      <a16:creationId xmlns:a16="http://schemas.microsoft.com/office/drawing/2014/main" id="{7C937941-9700-7C52-1D94-127CF292EAA9}"/>
                    </a:ext>
                  </a:extLst>
                </p14:cNvPr>
                <p14:cNvContentPartPr/>
                <p14:nvPr/>
              </p14:nvContentPartPr>
              <p14:xfrm>
                <a:off x="7378422" y="5264662"/>
                <a:ext cx="290520" cy="197280"/>
              </p14:xfrm>
            </p:contentPart>
          </mc:Choice>
          <mc:Fallback>
            <p:pic>
              <p:nvPicPr>
                <p:cNvPr id="86" name="Ink 85">
                  <a:extLst>
                    <a:ext uri="{FF2B5EF4-FFF2-40B4-BE49-F238E27FC236}">
                      <a16:creationId xmlns:a16="http://schemas.microsoft.com/office/drawing/2014/main" id="{7C937941-9700-7C52-1D94-127CF292EAA9}"/>
                    </a:ext>
                  </a:extLst>
                </p:cNvPr>
                <p:cNvPicPr/>
                <p:nvPr/>
              </p:nvPicPr>
              <p:blipFill>
                <a:blip r:embed="rId147"/>
                <a:stretch>
                  <a:fillRect/>
                </a:stretch>
              </p:blipFill>
              <p:spPr>
                <a:xfrm>
                  <a:off x="7369422" y="5255662"/>
                  <a:ext cx="30816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1" name="Ink 90">
                  <a:extLst>
                    <a:ext uri="{FF2B5EF4-FFF2-40B4-BE49-F238E27FC236}">
                      <a16:creationId xmlns:a16="http://schemas.microsoft.com/office/drawing/2014/main" id="{A460C3F8-C236-7528-A0ED-EDB9BF7B47F4}"/>
                    </a:ext>
                  </a:extLst>
                </p14:cNvPr>
                <p14:cNvContentPartPr/>
                <p14:nvPr/>
              </p14:nvContentPartPr>
              <p14:xfrm>
                <a:off x="7376622" y="4602622"/>
                <a:ext cx="236880" cy="437760"/>
              </p14:xfrm>
            </p:contentPart>
          </mc:Choice>
          <mc:Fallback>
            <p:pic>
              <p:nvPicPr>
                <p:cNvPr id="91" name="Ink 90">
                  <a:extLst>
                    <a:ext uri="{FF2B5EF4-FFF2-40B4-BE49-F238E27FC236}">
                      <a16:creationId xmlns:a16="http://schemas.microsoft.com/office/drawing/2014/main" id="{A460C3F8-C236-7528-A0ED-EDB9BF7B47F4}"/>
                    </a:ext>
                  </a:extLst>
                </p:cNvPr>
                <p:cNvPicPr/>
                <p:nvPr/>
              </p:nvPicPr>
              <p:blipFill>
                <a:blip r:embed="rId149"/>
                <a:stretch>
                  <a:fillRect/>
                </a:stretch>
              </p:blipFill>
              <p:spPr>
                <a:xfrm>
                  <a:off x="7367622" y="4593622"/>
                  <a:ext cx="254520" cy="4554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2" name="Ink 91">
                  <a:extLst>
                    <a:ext uri="{FF2B5EF4-FFF2-40B4-BE49-F238E27FC236}">
                      <a16:creationId xmlns:a16="http://schemas.microsoft.com/office/drawing/2014/main" id="{6DDE2C15-2D2C-9F3F-45BB-04017B96FBC5}"/>
                    </a:ext>
                  </a:extLst>
                </p14:cNvPr>
                <p14:cNvContentPartPr/>
                <p14:nvPr/>
              </p14:nvContentPartPr>
              <p14:xfrm>
                <a:off x="7657422" y="4830862"/>
                <a:ext cx="118800" cy="170640"/>
              </p14:xfrm>
            </p:contentPart>
          </mc:Choice>
          <mc:Fallback>
            <p:pic>
              <p:nvPicPr>
                <p:cNvPr id="92" name="Ink 91">
                  <a:extLst>
                    <a:ext uri="{FF2B5EF4-FFF2-40B4-BE49-F238E27FC236}">
                      <a16:creationId xmlns:a16="http://schemas.microsoft.com/office/drawing/2014/main" id="{6DDE2C15-2D2C-9F3F-45BB-04017B96FBC5}"/>
                    </a:ext>
                  </a:extLst>
                </p:cNvPr>
                <p:cNvPicPr/>
                <p:nvPr/>
              </p:nvPicPr>
              <p:blipFill>
                <a:blip r:embed="rId151"/>
                <a:stretch>
                  <a:fillRect/>
                </a:stretch>
              </p:blipFill>
              <p:spPr>
                <a:xfrm>
                  <a:off x="7648782" y="4822222"/>
                  <a:ext cx="13644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3" name="Ink 92">
                  <a:extLst>
                    <a:ext uri="{FF2B5EF4-FFF2-40B4-BE49-F238E27FC236}">
                      <a16:creationId xmlns:a16="http://schemas.microsoft.com/office/drawing/2014/main" id="{225947B5-051F-2A98-F6FD-D6E122D52BAB}"/>
                    </a:ext>
                  </a:extLst>
                </p14:cNvPr>
                <p14:cNvContentPartPr/>
                <p14:nvPr/>
              </p14:nvContentPartPr>
              <p14:xfrm>
                <a:off x="7812222" y="4847422"/>
                <a:ext cx="162000" cy="164160"/>
              </p14:xfrm>
            </p:contentPart>
          </mc:Choice>
          <mc:Fallback>
            <p:pic>
              <p:nvPicPr>
                <p:cNvPr id="93" name="Ink 92">
                  <a:extLst>
                    <a:ext uri="{FF2B5EF4-FFF2-40B4-BE49-F238E27FC236}">
                      <a16:creationId xmlns:a16="http://schemas.microsoft.com/office/drawing/2014/main" id="{225947B5-051F-2A98-F6FD-D6E122D52BAB}"/>
                    </a:ext>
                  </a:extLst>
                </p:cNvPr>
                <p:cNvPicPr/>
                <p:nvPr/>
              </p:nvPicPr>
              <p:blipFill>
                <a:blip r:embed="rId153"/>
                <a:stretch>
                  <a:fillRect/>
                </a:stretch>
              </p:blipFill>
              <p:spPr>
                <a:xfrm>
                  <a:off x="7803582" y="4838782"/>
                  <a:ext cx="17964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4" name="Ink 93">
                  <a:extLst>
                    <a:ext uri="{FF2B5EF4-FFF2-40B4-BE49-F238E27FC236}">
                      <a16:creationId xmlns:a16="http://schemas.microsoft.com/office/drawing/2014/main" id="{DFA47945-BB86-5357-1977-968922514424}"/>
                    </a:ext>
                  </a:extLst>
                </p14:cNvPr>
                <p14:cNvContentPartPr/>
                <p14:nvPr/>
              </p14:nvContentPartPr>
              <p14:xfrm>
                <a:off x="8026782" y="4748062"/>
                <a:ext cx="49320" cy="289080"/>
              </p14:xfrm>
            </p:contentPart>
          </mc:Choice>
          <mc:Fallback>
            <p:pic>
              <p:nvPicPr>
                <p:cNvPr id="94" name="Ink 93">
                  <a:extLst>
                    <a:ext uri="{FF2B5EF4-FFF2-40B4-BE49-F238E27FC236}">
                      <a16:creationId xmlns:a16="http://schemas.microsoft.com/office/drawing/2014/main" id="{DFA47945-BB86-5357-1977-968922514424}"/>
                    </a:ext>
                  </a:extLst>
                </p:cNvPr>
                <p:cNvPicPr/>
                <p:nvPr/>
              </p:nvPicPr>
              <p:blipFill>
                <a:blip r:embed="rId155"/>
                <a:stretch>
                  <a:fillRect/>
                </a:stretch>
              </p:blipFill>
              <p:spPr>
                <a:xfrm>
                  <a:off x="8018142" y="4739062"/>
                  <a:ext cx="6696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5" name="Ink 94">
                  <a:extLst>
                    <a:ext uri="{FF2B5EF4-FFF2-40B4-BE49-F238E27FC236}">
                      <a16:creationId xmlns:a16="http://schemas.microsoft.com/office/drawing/2014/main" id="{8D2EA9AA-CE1A-6E0A-4CFD-D003B344200D}"/>
                    </a:ext>
                  </a:extLst>
                </p14:cNvPr>
                <p14:cNvContentPartPr/>
                <p14:nvPr/>
              </p14:nvContentPartPr>
              <p14:xfrm>
                <a:off x="8026422" y="4905382"/>
                <a:ext cx="160920" cy="106920"/>
              </p14:xfrm>
            </p:contentPart>
          </mc:Choice>
          <mc:Fallback>
            <p:pic>
              <p:nvPicPr>
                <p:cNvPr id="95" name="Ink 94">
                  <a:extLst>
                    <a:ext uri="{FF2B5EF4-FFF2-40B4-BE49-F238E27FC236}">
                      <a16:creationId xmlns:a16="http://schemas.microsoft.com/office/drawing/2014/main" id="{8D2EA9AA-CE1A-6E0A-4CFD-D003B344200D}"/>
                    </a:ext>
                  </a:extLst>
                </p:cNvPr>
                <p:cNvPicPr/>
                <p:nvPr/>
              </p:nvPicPr>
              <p:blipFill>
                <a:blip r:embed="rId157"/>
                <a:stretch>
                  <a:fillRect/>
                </a:stretch>
              </p:blipFill>
              <p:spPr>
                <a:xfrm>
                  <a:off x="8017782" y="4896382"/>
                  <a:ext cx="17856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6" name="Ink 95">
                  <a:extLst>
                    <a:ext uri="{FF2B5EF4-FFF2-40B4-BE49-F238E27FC236}">
                      <a16:creationId xmlns:a16="http://schemas.microsoft.com/office/drawing/2014/main" id="{F02E3545-B99A-B55E-0D35-53B9A40CA5EF}"/>
                    </a:ext>
                  </a:extLst>
                </p14:cNvPr>
                <p14:cNvContentPartPr/>
                <p14:nvPr/>
              </p14:nvContentPartPr>
              <p14:xfrm>
                <a:off x="8198862" y="4807462"/>
                <a:ext cx="360" cy="3600"/>
              </p14:xfrm>
            </p:contentPart>
          </mc:Choice>
          <mc:Fallback>
            <p:pic>
              <p:nvPicPr>
                <p:cNvPr id="96" name="Ink 95">
                  <a:extLst>
                    <a:ext uri="{FF2B5EF4-FFF2-40B4-BE49-F238E27FC236}">
                      <a16:creationId xmlns:a16="http://schemas.microsoft.com/office/drawing/2014/main" id="{F02E3545-B99A-B55E-0D35-53B9A40CA5EF}"/>
                    </a:ext>
                  </a:extLst>
                </p:cNvPr>
                <p:cNvPicPr/>
                <p:nvPr/>
              </p:nvPicPr>
              <p:blipFill>
                <a:blip r:embed="rId39"/>
                <a:stretch>
                  <a:fillRect/>
                </a:stretch>
              </p:blipFill>
              <p:spPr>
                <a:xfrm>
                  <a:off x="8189862" y="4798822"/>
                  <a:ext cx="180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97" name="Ink 96">
                  <a:extLst>
                    <a:ext uri="{FF2B5EF4-FFF2-40B4-BE49-F238E27FC236}">
                      <a16:creationId xmlns:a16="http://schemas.microsoft.com/office/drawing/2014/main" id="{0F2457BD-FE14-2F87-A66B-559E968F15C5}"/>
                    </a:ext>
                  </a:extLst>
                </p14:cNvPr>
                <p14:cNvContentPartPr/>
                <p14:nvPr/>
              </p14:nvContentPartPr>
              <p14:xfrm>
                <a:off x="8204622" y="4867222"/>
                <a:ext cx="414720" cy="187920"/>
              </p14:xfrm>
            </p:contentPart>
          </mc:Choice>
          <mc:Fallback>
            <p:pic>
              <p:nvPicPr>
                <p:cNvPr id="97" name="Ink 96">
                  <a:extLst>
                    <a:ext uri="{FF2B5EF4-FFF2-40B4-BE49-F238E27FC236}">
                      <a16:creationId xmlns:a16="http://schemas.microsoft.com/office/drawing/2014/main" id="{0F2457BD-FE14-2F87-A66B-559E968F15C5}"/>
                    </a:ext>
                  </a:extLst>
                </p:cNvPr>
                <p:cNvPicPr/>
                <p:nvPr/>
              </p:nvPicPr>
              <p:blipFill>
                <a:blip r:embed="rId160"/>
                <a:stretch>
                  <a:fillRect/>
                </a:stretch>
              </p:blipFill>
              <p:spPr>
                <a:xfrm>
                  <a:off x="8195622" y="4858582"/>
                  <a:ext cx="43236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98" name="Ink 97">
                  <a:extLst>
                    <a:ext uri="{FF2B5EF4-FFF2-40B4-BE49-F238E27FC236}">
                      <a16:creationId xmlns:a16="http://schemas.microsoft.com/office/drawing/2014/main" id="{0CB7833F-6995-3BF7-0BB1-8699CC612D6D}"/>
                    </a:ext>
                  </a:extLst>
                </p14:cNvPr>
                <p14:cNvContentPartPr/>
                <p14:nvPr/>
              </p14:nvContentPartPr>
              <p14:xfrm>
                <a:off x="7018422" y="5130382"/>
                <a:ext cx="1590840" cy="29520"/>
              </p14:xfrm>
            </p:contentPart>
          </mc:Choice>
          <mc:Fallback>
            <p:pic>
              <p:nvPicPr>
                <p:cNvPr id="98" name="Ink 97">
                  <a:extLst>
                    <a:ext uri="{FF2B5EF4-FFF2-40B4-BE49-F238E27FC236}">
                      <a16:creationId xmlns:a16="http://schemas.microsoft.com/office/drawing/2014/main" id="{0CB7833F-6995-3BF7-0BB1-8699CC612D6D}"/>
                    </a:ext>
                  </a:extLst>
                </p:cNvPr>
                <p:cNvPicPr/>
                <p:nvPr/>
              </p:nvPicPr>
              <p:blipFill>
                <a:blip r:embed="rId162"/>
                <a:stretch>
                  <a:fillRect/>
                </a:stretch>
              </p:blipFill>
              <p:spPr>
                <a:xfrm>
                  <a:off x="7009782" y="5121742"/>
                  <a:ext cx="160848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0" name="Ink 99">
                  <a:extLst>
                    <a:ext uri="{FF2B5EF4-FFF2-40B4-BE49-F238E27FC236}">
                      <a16:creationId xmlns:a16="http://schemas.microsoft.com/office/drawing/2014/main" id="{9672E5D1-5781-18D9-0DE3-402EDA4C7F79}"/>
                    </a:ext>
                  </a:extLst>
                </p14:cNvPr>
                <p14:cNvContentPartPr/>
                <p14:nvPr/>
              </p14:nvContentPartPr>
              <p14:xfrm>
                <a:off x="8869902" y="790942"/>
                <a:ext cx="169920" cy="290160"/>
              </p14:xfrm>
            </p:contentPart>
          </mc:Choice>
          <mc:Fallback>
            <p:pic>
              <p:nvPicPr>
                <p:cNvPr id="100" name="Ink 99">
                  <a:extLst>
                    <a:ext uri="{FF2B5EF4-FFF2-40B4-BE49-F238E27FC236}">
                      <a16:creationId xmlns:a16="http://schemas.microsoft.com/office/drawing/2014/main" id="{9672E5D1-5781-18D9-0DE3-402EDA4C7F79}"/>
                    </a:ext>
                  </a:extLst>
                </p:cNvPr>
                <p:cNvPicPr/>
                <p:nvPr/>
              </p:nvPicPr>
              <p:blipFill>
                <a:blip r:embed="rId164"/>
                <a:stretch>
                  <a:fillRect/>
                </a:stretch>
              </p:blipFill>
              <p:spPr>
                <a:xfrm>
                  <a:off x="8861262" y="782302"/>
                  <a:ext cx="18756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01" name="Ink 100">
                  <a:extLst>
                    <a:ext uri="{FF2B5EF4-FFF2-40B4-BE49-F238E27FC236}">
                      <a16:creationId xmlns:a16="http://schemas.microsoft.com/office/drawing/2014/main" id="{246D77F7-E08C-6B95-3A41-0D314ED03440}"/>
                    </a:ext>
                  </a:extLst>
                </p14:cNvPr>
                <p14:cNvContentPartPr/>
                <p14:nvPr/>
              </p14:nvContentPartPr>
              <p14:xfrm>
                <a:off x="9057822" y="934942"/>
                <a:ext cx="105120" cy="145800"/>
              </p14:xfrm>
            </p:contentPart>
          </mc:Choice>
          <mc:Fallback>
            <p:pic>
              <p:nvPicPr>
                <p:cNvPr id="101" name="Ink 100">
                  <a:extLst>
                    <a:ext uri="{FF2B5EF4-FFF2-40B4-BE49-F238E27FC236}">
                      <a16:creationId xmlns:a16="http://schemas.microsoft.com/office/drawing/2014/main" id="{246D77F7-E08C-6B95-3A41-0D314ED03440}"/>
                    </a:ext>
                  </a:extLst>
                </p:cNvPr>
                <p:cNvPicPr/>
                <p:nvPr/>
              </p:nvPicPr>
              <p:blipFill>
                <a:blip r:embed="rId166"/>
                <a:stretch>
                  <a:fillRect/>
                </a:stretch>
              </p:blipFill>
              <p:spPr>
                <a:xfrm>
                  <a:off x="9048822" y="926302"/>
                  <a:ext cx="12276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02" name="Ink 101">
                  <a:extLst>
                    <a:ext uri="{FF2B5EF4-FFF2-40B4-BE49-F238E27FC236}">
                      <a16:creationId xmlns:a16="http://schemas.microsoft.com/office/drawing/2014/main" id="{A20BAB84-8D9D-C813-44C2-58645DEEAF51}"/>
                    </a:ext>
                  </a:extLst>
                </p14:cNvPr>
                <p14:cNvContentPartPr/>
                <p14:nvPr/>
              </p14:nvContentPartPr>
              <p14:xfrm>
                <a:off x="9261582" y="849622"/>
                <a:ext cx="351000" cy="243360"/>
              </p14:xfrm>
            </p:contentPart>
          </mc:Choice>
          <mc:Fallback>
            <p:pic>
              <p:nvPicPr>
                <p:cNvPr id="102" name="Ink 101">
                  <a:extLst>
                    <a:ext uri="{FF2B5EF4-FFF2-40B4-BE49-F238E27FC236}">
                      <a16:creationId xmlns:a16="http://schemas.microsoft.com/office/drawing/2014/main" id="{A20BAB84-8D9D-C813-44C2-58645DEEAF51}"/>
                    </a:ext>
                  </a:extLst>
                </p:cNvPr>
                <p:cNvPicPr/>
                <p:nvPr/>
              </p:nvPicPr>
              <p:blipFill>
                <a:blip r:embed="rId168"/>
                <a:stretch>
                  <a:fillRect/>
                </a:stretch>
              </p:blipFill>
              <p:spPr>
                <a:xfrm>
                  <a:off x="9252582" y="840982"/>
                  <a:ext cx="36864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03" name="Ink 102">
                  <a:extLst>
                    <a:ext uri="{FF2B5EF4-FFF2-40B4-BE49-F238E27FC236}">
                      <a16:creationId xmlns:a16="http://schemas.microsoft.com/office/drawing/2014/main" id="{57F5C1D6-2C20-AEC0-DC94-A7F185A420F9}"/>
                    </a:ext>
                  </a:extLst>
                </p14:cNvPr>
                <p14:cNvContentPartPr/>
                <p14:nvPr/>
              </p14:nvContentPartPr>
              <p14:xfrm>
                <a:off x="9704022" y="980302"/>
                <a:ext cx="42480" cy="117720"/>
              </p14:xfrm>
            </p:contentPart>
          </mc:Choice>
          <mc:Fallback>
            <p:pic>
              <p:nvPicPr>
                <p:cNvPr id="103" name="Ink 102">
                  <a:extLst>
                    <a:ext uri="{FF2B5EF4-FFF2-40B4-BE49-F238E27FC236}">
                      <a16:creationId xmlns:a16="http://schemas.microsoft.com/office/drawing/2014/main" id="{57F5C1D6-2C20-AEC0-DC94-A7F185A420F9}"/>
                    </a:ext>
                  </a:extLst>
                </p:cNvPr>
                <p:cNvPicPr/>
                <p:nvPr/>
              </p:nvPicPr>
              <p:blipFill>
                <a:blip r:embed="rId170"/>
                <a:stretch>
                  <a:fillRect/>
                </a:stretch>
              </p:blipFill>
              <p:spPr>
                <a:xfrm>
                  <a:off x="9695022" y="971662"/>
                  <a:ext cx="6012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04" name="Ink 103">
                  <a:extLst>
                    <a:ext uri="{FF2B5EF4-FFF2-40B4-BE49-F238E27FC236}">
                      <a16:creationId xmlns:a16="http://schemas.microsoft.com/office/drawing/2014/main" id="{2BA42CE8-E4F1-87CE-D0C8-6024E8A714E5}"/>
                    </a:ext>
                  </a:extLst>
                </p14:cNvPr>
                <p14:cNvContentPartPr/>
                <p14:nvPr/>
              </p14:nvContentPartPr>
              <p14:xfrm>
                <a:off x="9781782" y="803542"/>
                <a:ext cx="12960" cy="38880"/>
              </p14:xfrm>
            </p:contentPart>
          </mc:Choice>
          <mc:Fallback>
            <p:pic>
              <p:nvPicPr>
                <p:cNvPr id="104" name="Ink 103">
                  <a:extLst>
                    <a:ext uri="{FF2B5EF4-FFF2-40B4-BE49-F238E27FC236}">
                      <a16:creationId xmlns:a16="http://schemas.microsoft.com/office/drawing/2014/main" id="{2BA42CE8-E4F1-87CE-D0C8-6024E8A714E5}"/>
                    </a:ext>
                  </a:extLst>
                </p:cNvPr>
                <p:cNvPicPr/>
                <p:nvPr/>
              </p:nvPicPr>
              <p:blipFill>
                <a:blip r:embed="rId172"/>
                <a:stretch>
                  <a:fillRect/>
                </a:stretch>
              </p:blipFill>
              <p:spPr>
                <a:xfrm>
                  <a:off x="9772782" y="794902"/>
                  <a:ext cx="3060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05" name="Ink 104">
                  <a:extLst>
                    <a:ext uri="{FF2B5EF4-FFF2-40B4-BE49-F238E27FC236}">
                      <a16:creationId xmlns:a16="http://schemas.microsoft.com/office/drawing/2014/main" id="{E3A1D8F5-F97D-7236-97A7-85AB87AEDDD9}"/>
                    </a:ext>
                  </a:extLst>
                </p14:cNvPr>
                <p14:cNvContentPartPr/>
                <p14:nvPr/>
              </p14:nvContentPartPr>
              <p14:xfrm>
                <a:off x="9794382" y="938542"/>
                <a:ext cx="422640" cy="424800"/>
              </p14:xfrm>
            </p:contentPart>
          </mc:Choice>
          <mc:Fallback>
            <p:pic>
              <p:nvPicPr>
                <p:cNvPr id="105" name="Ink 104">
                  <a:extLst>
                    <a:ext uri="{FF2B5EF4-FFF2-40B4-BE49-F238E27FC236}">
                      <a16:creationId xmlns:a16="http://schemas.microsoft.com/office/drawing/2014/main" id="{E3A1D8F5-F97D-7236-97A7-85AB87AEDDD9}"/>
                    </a:ext>
                  </a:extLst>
                </p:cNvPr>
                <p:cNvPicPr/>
                <p:nvPr/>
              </p:nvPicPr>
              <p:blipFill>
                <a:blip r:embed="rId174"/>
                <a:stretch>
                  <a:fillRect/>
                </a:stretch>
              </p:blipFill>
              <p:spPr>
                <a:xfrm>
                  <a:off x="9785382" y="929902"/>
                  <a:ext cx="44028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07" name="Ink 106">
                  <a:extLst>
                    <a:ext uri="{FF2B5EF4-FFF2-40B4-BE49-F238E27FC236}">
                      <a16:creationId xmlns:a16="http://schemas.microsoft.com/office/drawing/2014/main" id="{5AF214DD-4E44-6B4A-3022-085975C796A5}"/>
                    </a:ext>
                  </a:extLst>
                </p14:cNvPr>
                <p14:cNvContentPartPr/>
                <p14:nvPr/>
              </p14:nvContentPartPr>
              <p14:xfrm>
                <a:off x="3746022" y="2686342"/>
                <a:ext cx="1628640" cy="769680"/>
              </p14:xfrm>
            </p:contentPart>
          </mc:Choice>
          <mc:Fallback>
            <p:pic>
              <p:nvPicPr>
                <p:cNvPr id="107" name="Ink 106">
                  <a:extLst>
                    <a:ext uri="{FF2B5EF4-FFF2-40B4-BE49-F238E27FC236}">
                      <a16:creationId xmlns:a16="http://schemas.microsoft.com/office/drawing/2014/main" id="{5AF214DD-4E44-6B4A-3022-085975C796A5}"/>
                    </a:ext>
                  </a:extLst>
                </p:cNvPr>
                <p:cNvPicPr/>
                <p:nvPr/>
              </p:nvPicPr>
              <p:blipFill>
                <a:blip r:embed="rId176"/>
                <a:stretch>
                  <a:fillRect/>
                </a:stretch>
              </p:blipFill>
              <p:spPr>
                <a:xfrm>
                  <a:off x="3737022" y="2677702"/>
                  <a:ext cx="1646280" cy="78732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09" name="Ink 108">
                  <a:extLst>
                    <a:ext uri="{FF2B5EF4-FFF2-40B4-BE49-F238E27FC236}">
                      <a16:creationId xmlns:a16="http://schemas.microsoft.com/office/drawing/2014/main" id="{953ED6CA-DA21-E022-FA1F-26125A6344F6}"/>
                    </a:ext>
                  </a:extLst>
                </p14:cNvPr>
                <p14:cNvContentPartPr/>
                <p14:nvPr/>
              </p14:nvContentPartPr>
              <p14:xfrm>
                <a:off x="5215182" y="3459982"/>
                <a:ext cx="130320" cy="370800"/>
              </p14:xfrm>
            </p:contentPart>
          </mc:Choice>
          <mc:Fallback>
            <p:pic>
              <p:nvPicPr>
                <p:cNvPr id="109" name="Ink 108">
                  <a:extLst>
                    <a:ext uri="{FF2B5EF4-FFF2-40B4-BE49-F238E27FC236}">
                      <a16:creationId xmlns:a16="http://schemas.microsoft.com/office/drawing/2014/main" id="{953ED6CA-DA21-E022-FA1F-26125A6344F6}"/>
                    </a:ext>
                  </a:extLst>
                </p:cNvPr>
                <p:cNvPicPr/>
                <p:nvPr/>
              </p:nvPicPr>
              <p:blipFill>
                <a:blip r:embed="rId178"/>
                <a:stretch>
                  <a:fillRect/>
                </a:stretch>
              </p:blipFill>
              <p:spPr>
                <a:xfrm>
                  <a:off x="5206182" y="3451342"/>
                  <a:ext cx="14796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10" name="Ink 109">
                  <a:extLst>
                    <a:ext uri="{FF2B5EF4-FFF2-40B4-BE49-F238E27FC236}">
                      <a16:creationId xmlns:a16="http://schemas.microsoft.com/office/drawing/2014/main" id="{DCFAC773-4ADB-F7B5-6E86-A7C5CE4C6C3B}"/>
                    </a:ext>
                  </a:extLst>
                </p14:cNvPr>
                <p14:cNvContentPartPr/>
                <p14:nvPr/>
              </p14:nvContentPartPr>
              <p14:xfrm>
                <a:off x="5121582" y="3839062"/>
                <a:ext cx="165600" cy="46440"/>
              </p14:xfrm>
            </p:contentPart>
          </mc:Choice>
          <mc:Fallback>
            <p:pic>
              <p:nvPicPr>
                <p:cNvPr id="110" name="Ink 109">
                  <a:extLst>
                    <a:ext uri="{FF2B5EF4-FFF2-40B4-BE49-F238E27FC236}">
                      <a16:creationId xmlns:a16="http://schemas.microsoft.com/office/drawing/2014/main" id="{DCFAC773-4ADB-F7B5-6E86-A7C5CE4C6C3B}"/>
                    </a:ext>
                  </a:extLst>
                </p:cNvPr>
                <p:cNvPicPr/>
                <p:nvPr/>
              </p:nvPicPr>
              <p:blipFill>
                <a:blip r:embed="rId180"/>
                <a:stretch>
                  <a:fillRect/>
                </a:stretch>
              </p:blipFill>
              <p:spPr>
                <a:xfrm>
                  <a:off x="5112582" y="3830422"/>
                  <a:ext cx="183240" cy="64080"/>
                </a:xfrm>
                <a:prstGeom prst="rect">
                  <a:avLst/>
                </a:prstGeom>
              </p:spPr>
            </p:pic>
          </mc:Fallback>
        </mc:AlternateContent>
      </p:grpSp>
    </p:spTree>
    <p:extLst>
      <p:ext uri="{BB962C8B-B14F-4D97-AF65-F5344CB8AC3E}">
        <p14:creationId xmlns:p14="http://schemas.microsoft.com/office/powerpoint/2010/main" val="3078182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8" name="Google Shape;888;p1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Vital parts of SAP BTP ABAP </a:t>
            </a:r>
            <a:r>
              <a:rPr kumimoji="0" lang="en-US" sz="3599" b="0" i="0" u="none" strike="noStrike" kern="0" cap="none" spc="0" normalizeH="0" baseline="0" noProof="0" dirty="0" err="1">
                <a:ln>
                  <a:noFill/>
                </a:ln>
                <a:solidFill>
                  <a:srgbClr val="FFC000"/>
                </a:solidFill>
                <a:effectLst/>
                <a:uLnTx/>
                <a:uFillTx/>
                <a:latin typeface="Cooper Black" panose="0208090404030B020404" pitchFamily="18" charset="0"/>
                <a:ea typeface="Corben"/>
                <a:cs typeface="Corben"/>
                <a:sym typeface="Corben"/>
              </a:rPr>
              <a:t>Enviornment</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890" name="Google Shape;890;p19"/>
          <p:cNvPicPr preferRelativeResize="0"/>
          <p:nvPr/>
        </p:nvPicPr>
        <p:blipFill rotWithShape="1">
          <a:blip r:embed="rId3">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pic>
        <p:nvPicPr>
          <p:cNvPr id="891" name="Google Shape;891;p19" descr="SAP Discovery Center - Get Started with SAP BTP, ABAP environment"/>
          <p:cNvPicPr preferRelativeResize="0"/>
          <p:nvPr/>
        </p:nvPicPr>
        <p:blipFill rotWithShape="1">
          <a:blip r:embed="rId4">
            <a:alphaModFix/>
          </a:blip>
          <a:srcRect t="10014"/>
          <a:stretch/>
        </p:blipFill>
        <p:spPr>
          <a:xfrm>
            <a:off x="477788" y="908720"/>
            <a:ext cx="11011608" cy="5469379"/>
          </a:xfrm>
          <a:prstGeom prst="rect">
            <a:avLst/>
          </a:prstGeom>
          <a:noFill/>
          <a:ln>
            <a:noFill/>
          </a:ln>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44027E6A-03B0-393D-E654-CA3FEB182009}"/>
                  </a:ext>
                </a:extLst>
              </p14:cNvPr>
              <p14:cNvContentPartPr/>
              <p14:nvPr/>
            </p14:nvContentPartPr>
            <p14:xfrm>
              <a:off x="3663582" y="6247102"/>
              <a:ext cx="360" cy="360"/>
            </p14:xfrm>
          </p:contentPart>
        </mc:Choice>
        <mc:Fallback>
          <p:pic>
            <p:nvPicPr>
              <p:cNvPr id="3" name="Ink 2">
                <a:extLst>
                  <a:ext uri="{FF2B5EF4-FFF2-40B4-BE49-F238E27FC236}">
                    <a16:creationId xmlns:a16="http://schemas.microsoft.com/office/drawing/2014/main" id="{44027E6A-03B0-393D-E654-CA3FEB182009}"/>
                  </a:ext>
                </a:extLst>
              </p:cNvPr>
              <p:cNvPicPr/>
              <p:nvPr/>
            </p:nvPicPr>
            <p:blipFill>
              <a:blip r:embed="rId6"/>
              <a:stretch>
                <a:fillRect/>
              </a:stretch>
            </p:blipFill>
            <p:spPr>
              <a:xfrm>
                <a:off x="3654582" y="6238462"/>
                <a:ext cx="18000" cy="1800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677</TotalTime>
  <Words>987</Words>
  <Application>Microsoft Office PowerPoint</Application>
  <PresentationFormat>Custom</PresentationFormat>
  <Paragraphs>123</Paragraphs>
  <Slides>16</Slides>
  <Notes>11</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16</vt:i4>
      </vt:variant>
    </vt:vector>
  </HeadingPairs>
  <TitlesOfParts>
    <vt:vector size="32" baseType="lpstr">
      <vt:lpstr>Arial Black</vt:lpstr>
      <vt:lpstr>Arial</vt:lpstr>
      <vt:lpstr>Noto Sans Symbols</vt:lpstr>
      <vt:lpstr>Cambria</vt:lpstr>
      <vt:lpstr>Quattrocento Sans</vt:lpstr>
      <vt:lpstr>Open Sans</vt:lpstr>
      <vt:lpstr>Segoe UI</vt:lpstr>
      <vt:lpstr>Segoe UI Light</vt:lpstr>
      <vt:lpstr>Calibri</vt:lpstr>
      <vt:lpstr>Corben</vt:lpstr>
      <vt:lpstr>Cooper Black</vt:lpstr>
      <vt:lpstr>Office Theme</vt:lpstr>
      <vt:lpstr>2_Office Theme</vt:lpstr>
      <vt:lpstr>3_Office Theme</vt:lpstr>
      <vt:lpstr>1_Office Theme</vt:lpstr>
      <vt:lpstr>4_Office Theme</vt:lpstr>
      <vt:lpstr>SAP BTP ABAP  on Cloud / RAP  Training</vt:lpstr>
      <vt:lpstr>PowerPoint Presentation</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31</cp:revision>
  <dcterms:created xsi:type="dcterms:W3CDTF">2023-10-03T21:33:12Z</dcterms:created>
  <dcterms:modified xsi:type="dcterms:W3CDTF">2024-08-09T11:29:57Z</dcterms:modified>
</cp:coreProperties>
</file>