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notesSlides/notesSlide6.xml" ContentType="application/vnd.openxmlformats-officedocument.presentationml.notesSlide+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2"/>
  </p:notesMasterIdLst>
  <p:sldIdLst>
    <p:sldId id="256" r:id="rId5"/>
    <p:sldId id="402" r:id="rId6"/>
    <p:sldId id="276" r:id="rId7"/>
    <p:sldId id="283" r:id="rId8"/>
    <p:sldId id="286" r:id="rId9"/>
    <p:sldId id="287" r:id="rId10"/>
    <p:sldId id="288" r:id="rId11"/>
    <p:sldId id="420" r:id="rId12"/>
    <p:sldId id="291" r:id="rId13"/>
    <p:sldId id="292" r:id="rId14"/>
    <p:sldId id="293" r:id="rId15"/>
    <p:sldId id="295" r:id="rId16"/>
    <p:sldId id="296" r:id="rId17"/>
    <p:sldId id="297" r:id="rId18"/>
    <p:sldId id="298" r:id="rId19"/>
    <p:sldId id="419" r:id="rId20"/>
    <p:sldId id="409" r:id="rId21"/>
  </p:sldIdLst>
  <p:sldSz cx="12188825" cy="6858000"/>
  <p:notesSz cx="6858000" cy="9144000"/>
  <p:embeddedFontLst>
    <p:embeddedFont>
      <p:font typeface="Arial Black" panose="020B0A04020102020204" pitchFamily="34" charset="0"/>
      <p:regular r:id="rId23"/>
      <p:bold r:id="rId24"/>
    </p:embeddedFont>
    <p:embeddedFont>
      <p:font typeface="Cambria" panose="02040503050406030204" pitchFamily="18" charset="0"/>
      <p:regular r:id="rId25"/>
      <p:bold r:id="rId26"/>
      <p:italic r:id="rId27"/>
      <p:boldItalic r:id="rId28"/>
    </p:embeddedFont>
    <p:embeddedFont>
      <p:font typeface="Cooper Black" panose="0208090404030B020404" pitchFamily="18" charset="0"/>
      <p:regular r:id="rId29"/>
    </p:embeddedFont>
    <p:embeddedFont>
      <p:font typeface="Corben" panose="020B0604020202020204" charset="0"/>
      <p:bold r:id="rId30"/>
    </p:embeddedFont>
    <p:embeddedFont>
      <p:font typeface="Open Sans" panose="020B0606030504020204" pitchFamily="34"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7.fntdata"/><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2:38.047"/>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4.258"/>
    </inkml:context>
    <inkml:brush xml:id="br0">
      <inkml:brushProperty name="width" value="0.05" units="cm"/>
      <inkml:brushProperty name="height" value="0.05" units="cm"/>
      <inkml:brushProperty name="color" value="#F6630D"/>
    </inkml:brush>
  </inkml:definitions>
  <inkml:trace contextRef="#ctx0" brushRef="#br0">69 70 24575,'0'-2'0,"0"-1"0,0 0 0,-1 1 0,1-1 0,0 1 0,-1-1 0,0 0 0,0 1 0,1-1 0,-1 1 0,-3-4 0,4 6 0,0-1 0,-1 1 0,1-1 0,-1 1 0,1-1 0,-1 1 0,1 0 0,0-1 0,-1 1 0,0 0 0,1-1 0,-1 1 0,1 0 0,-1 0 0,1 0 0,-1-1 0,1 1 0,-1 0 0,0 0 0,1 0 0,-2 0 0,1 0 0,0 1 0,0-1 0,-1 0 0,1 1 0,0-1 0,-1 1 0,1 0 0,0-1 0,0 1 0,0 0 0,0 0 0,0-1 0,-1 3 0,-2 0 0,1 1 0,0 0 0,1 0 0,-1 0 0,1 0 0,-1 1 0,1-1 0,1 1 0,-1-1 0,1 1 0,-1 0 0,1-1 0,1 1 0,-1 0 0,1 0 0,-1 0 0,2 7 0,0 2 0,0-1 0,1 1 0,1-1 0,0 0 0,5 14 0,-2-13 0,0-1 0,0 1 0,1-2 0,1 1 0,17 20 0,-19-26 0,0 0 0,0 0 0,1-1 0,0 0 0,0 0 0,1 0 0,-1-1 0,1-1 0,0 1 0,13 4 0,-18-8 0,0 0 0,0-1 0,0 1 0,0-1 0,0 0 0,0 1 0,0-1 0,0-1 0,0 1 0,0 0 0,0-1 0,0 1 0,0-1 0,0 0 0,0 0 0,0 0 0,0-1 0,0 1 0,-1-1 0,1 1 0,-1-1 0,1 0 0,-1 0 0,1 0 0,-1 0 0,0-1 0,0 1 0,0 0 0,-1-1 0,1 0 0,2-4 0,4-7 0,-1-1 0,-1 0 0,0-1 0,5-23 0,-2 6 0,-1 1 0,-2-1 0,4-64 0,-10 94 0,-1 0 0,1-1 0,0 1 0,-1 0 0,0-1 0,0 1 0,0 0 0,0 0 0,0 0 0,-1 0 0,1 0 0,-1 0 0,-2-4 0,3 7 0,1-1 0,-1 0 0,0 1 0,1-1 0,-1 1 0,0-1 0,0 1 0,1-1 0,-1 1 0,0-1 0,0 1 0,0 0 0,0-1 0,1 1 0,-1 0 0,0 0 0,0 0 0,0 0 0,0 0 0,-1 0 0,0 0 0,1 0 0,-1 1 0,1 0 0,-1-1 0,1 1 0,-1 0 0,1 0 0,0 0 0,-1-1 0,1 2 0,0-1 0,0 0 0,0 0 0,-1 0 0,0 2 0,-8 11-1365,1 1-5461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7.557"/>
    </inkml:context>
    <inkml:brush xml:id="br0">
      <inkml:brushProperty name="width" value="0.05" units="cm"/>
      <inkml:brushProperty name="height" value="0.05" units="cm"/>
    </inkml:brush>
  </inkml:definitions>
  <inkml:trace contextRef="#ctx0" brushRef="#br0">1 35 24575,'156'-32'0,"-156"32"0,1-1 0,-1 1 0,1 0 0,-1 0 0,1-1 0,-1 1 0,1 0 0,-1 0 0,1 0 0,-1 0 0,1-1 0,-1 1 0,1 0 0,-1 0 0,1 0 0,-1 0 0,1 0 0,0 0 0,-1 0 0,1 1 0,-1-1 0,1 0 0,-1 0 0,1 0 0,-1 0 0,1 1 0,-1-1 0,1 0 0,-1 0 0,0 1 0,1-1 0,0 1 0,-7 16 0,2-9 0,-9 18 0,2 0 0,1 1 0,2 1 0,0-1 0,2 1 0,0 1 0,-1 36 0,7-51 0,0 0 0,1 0 0,0 0 0,1 0 0,0 0 0,2 0 0,-1 0 0,2-1 0,0 1 0,0-1 0,1 0 0,1-1 0,0 1 0,1-2 0,0 1 0,17 18 0,-15-21 0,-1-1 0,2 1 0,-1-2 0,1 0 0,1 0 0,-1-1 0,1 0 0,0-1 0,0 0 0,1-1 0,-1 0 0,1-1 0,0-1 0,0 0 0,20 0 0,-25-1 0,0-1 0,-1-1 0,1 1 0,-1-1 0,1-1 0,-1 1 0,1-1 0,-1-1 0,0 1 0,0-1 0,0 0 0,0-1 0,-1 0 0,1 0 0,-1 0 0,0-1 0,0 0 0,0 0 0,-1 0 0,0-1 0,0 0 0,0 0 0,-1 0 0,0 0 0,0-1 0,0 0 0,4-12 0,-4 6 0,0 0 0,-1 0 0,-1 0 0,0 0 0,-1 0 0,0-1 0,-1 1 0,0-1 0,-1 1 0,-1 0 0,0-1 0,-1 1 0,0 0 0,-1 0 0,-1 1 0,0-1 0,0 1 0,-11-17 0,10 19 0,-1 1 0,0-1 0,0 1 0,-1 0 0,-1 1 0,1 0 0,-1 0 0,0 1 0,-1 0 0,0 1 0,0 0 0,0 0 0,-1 1 0,0 1 0,0 0 0,0 0 0,0 1 0,-1 0 0,1 1 0,-1 0 0,-14 1 0,14 1-195,0 0 0,0 1 0,0 1 0,0 0 0,0 1 0,-11 4 0,-16 8-6631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7.881"/>
    </inkml:context>
    <inkml:brush xml:id="br0">
      <inkml:brushProperty name="width" value="0.05" units="cm"/>
      <inkml:brushProperty name="height" value="0.05" units="cm"/>
    </inkml:brush>
  </inkml:definitions>
  <inkml:trace contextRef="#ctx0" brushRef="#br0">0 0 24575,'3'3'0,"4"1"0,3-1 0,7 0 0,2-1 0,7-1 0,8 0 0,7-1 0,5 0 0,0 3 0,2 1 0,-2 0 0,-3-2 0,-6 1 0,-6-2 0,-6-3 0,-7-2-8191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8.225"/>
    </inkml:context>
    <inkml:brush xml:id="br0">
      <inkml:brushProperty name="width" value="0.05" units="cm"/>
      <inkml:brushProperty name="height" value="0.05" units="cm"/>
    </inkml:brush>
  </inkml:definitions>
  <inkml:trace contextRef="#ctx0" brushRef="#br0">1 30 24575,'-1'-1'0,"1"0"0,0 0 0,0-1 0,0 1 0,1 0 0,-1 0 0,0 0 0,0 0 0,0-1 0,1 1 0,-1 0 0,1 0 0,-1 0 0,1 0 0,-1 0 0,1 0 0,0 0 0,-1 0 0,1 0 0,0 0 0,0 1 0,0-1 0,0 0 0,1-1 0,0 2 0,0-1 0,0 1 0,0-1 0,0 1 0,0 0 0,-1-1 0,1 1 0,0 0 0,0 0 0,0 1 0,0-1 0,0 0 0,3 2 0,1-1 0,1 2 0,-1-1 0,0 1 0,0 0 0,-1 0 0,1 0 0,-1 1 0,6 5 0,-5-4 0,-1 1 0,0 0 0,-1 0 0,1 1 0,-1-1 0,0 1 0,-1 0 0,1 0 0,-2 0 0,1 1 0,-1-1 0,0 0 0,0 1 0,1 13 0,-3 4 0,0 0 0,-1 0 0,-6 30 0,-1 28 0,8-81 0,0 1 0,0-1 0,0 1 0,0-1 0,1 1 0,-1-1 0,1 0 0,-1 1 0,1-1 0,0 0 0,0 1 0,0-1 0,0 0 0,0 0 0,1 0 0,-1 0 0,1 0 0,-1 0 0,1 0 0,0-1 0,-1 1 0,1 0 0,0-1 0,3 2 0,-2-2 0,-1 0 0,1 0 0,0 0 0,0 0 0,-1-1 0,1 1 0,0-1 0,0 0 0,0 0 0,0 0 0,-1 0 0,1 0 0,0-1 0,0 1 0,0-1 0,-1 0 0,1 0 0,0 0 0,-1 0 0,6-3 0,19-15-1365,-1-4-5461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8.569"/>
    </inkml:context>
    <inkml:brush xml:id="br0">
      <inkml:brushProperty name="width" value="0.05" units="cm"/>
      <inkml:brushProperty name="height" value="0.05" units="cm"/>
    </inkml:brush>
  </inkml:definitions>
  <inkml:trace contextRef="#ctx0" brushRef="#br0">89 39 24575,'-6'-6'0,"-7"-1"0,-5-4 0,-2 2 0,2 4 0,4 6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9.483"/>
    </inkml:context>
    <inkml:brush xml:id="br0">
      <inkml:brushProperty name="width" value="0.05" units="cm"/>
      <inkml:brushProperty name="height" value="0.05" units="cm"/>
    </inkml:brush>
  </inkml:definitions>
  <inkml:trace contextRef="#ctx0" brushRef="#br0">153 3 24575,'-44'-1'0,"26"0"0,1 0 0,0 2 0,0 0 0,-18 3 0,35-4 0,0 0 0,1 1 0,-1-1 0,0 0 0,1 0 0,-1 0 0,0 0 0,1 1 0,-1-1 0,0 0 0,1 0 0,-1 1 0,0-1 0,0 0 0,1 1 0,-1-1 0,0 0 0,0 1 0,0-1 0,1 0 0,-1 1 0,0-1 0,0 0 0,0 1 0,0-1 0,0 0 0,0 1 0,0-1 0,0 1 0,0-1 0,0 0 0,0 1 0,0-1 0,0 0 0,0 1 0,0-1 0,0 1 0,0-1 0,0 0 0,-1 1 0,1-1 0,0 0 0,0 1 0,0-1 0,-1 0 0,1 1 0,0-1 0,0 0 0,-1 0 0,1 1 0,0-1 0,-1 0 0,1 0 0,0 0 0,-1 1 0,1-1 0,0 0 0,-1 0 0,1 0 0,0 0 0,-1 0 0,1 0 0,-1 0 0,1 0 0,0 0 0,-1 0 0,1 0 0,0 0 0,-1 0 0,30 16 0,1-5 19,2-2 0,53 10-1,73 1-135,-96-13-62,1495 120-7507,-1308-111 7059,-81-4-325,1217 76-1037,2-22 843,-391-60 618,-501-30 2246,-2-22 4762,-473 43-5431,25-2 472,-43 4-1417,0 1 0,0 0 0,0 0 0,0 1 0,0-1 0,0 0 0,0 0 0,0 1 0,0 0 0,0-1 0,0 1 0,-1 0 0,1 0 0,0 0 0,0 0 0,2 2 0,-4-3-95,1 0-1,-1 1 1,1-1 0,-1 0-1,1 1 1,-1-1-1,0 1 1,1-1-1,-1 1 1,0-1-1,1 1 1,-1-1 0,0 1-1,0-1 1,1 1-1,-1-1 1,0 1-1,0-1 1,0 1-1,0 0 1,0-1 0,1 1-1,-1-1 1,0 1-1,-1-1 1,1 1-1,0 0 1,0-1-1,0 1 1,0-1 0,0 1-1,0-1 1,-1 1-1,1-1 1,0 1-1,-1-1 1,1 1 0,0-1-1,-1 1 1,1-1-1,0 1 1,-1-1-1,1 1 1,-1-1-1,1 0 1,-1 1 0,0-1-1,-1 1 9,0 0 0,1 0 0,-1-1 0,0 1 0,0-1 0,0 1 0,0-1 0,0 0 0,0 0 0,0 0 0,0 0 0,-4 0 0,-28-12-1382,18 4-5461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0.149"/>
    </inkml:context>
    <inkml:brush xml:id="br0">
      <inkml:brushProperty name="width" value="0.05" units="cm"/>
      <inkml:brushProperty name="height" value="0.05" units="cm"/>
    </inkml:brush>
  </inkml:definitions>
  <inkml:trace contextRef="#ctx0" brushRef="#br0">37 0 24575,'-3'0'0,"-4"0"0,-1 3 0,1 7 0,2 4 0,2 9 0,1 9 0,1 7 0,0 7 0,1 7 0,1-6-8191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1.099"/>
    </inkml:context>
    <inkml:brush xml:id="br0">
      <inkml:brushProperty name="width" value="0.05" units="cm"/>
      <inkml:brushProperty name="height" value="0.05" units="cm"/>
    </inkml:brush>
  </inkml:definitions>
  <inkml:trace contextRef="#ctx0" brushRef="#br0">13 185 24575,'-1'-2'0,"-1"0"0,1 0 0,0 0 0,-1 0 0,1 0 0,0-1 0,1 1 0,-1 0 0,0 0 0,1-1 0,-1 1 0,1 0 0,0-1 0,0 1 0,-1 0 0,2-1 0,-1 1 0,0 0 0,0-1 0,1 1 0,-1 0 0,1-1 0,0 1 0,0 0 0,0 0 0,1-3 0,2-3 0,0 1 0,0-1 0,1 1 0,0-1 0,11-10 0,-9 11 0,-1 1 0,1 0 0,0 0 0,1 1 0,-1 0 0,1 0 0,0 1 0,1 0 0,-1 0 0,0 1 0,1 0 0,0 0 0,10-1 0,-14 4 0,1-1 0,-1 1 0,0 0 0,1 0 0,-1 1 0,0-1 0,0 1 0,0 1 0,1-1 0,-1 1 0,0-1 0,0 1 0,-1 1 0,1-1 0,0 1 0,-1 0 0,0 0 0,1 0 0,-1 0 0,0 1 0,-1 0 0,1-1 0,-1 2 0,4 3 0,-2 1 0,0 0 0,0 0 0,-1 0 0,0 0 0,-1 1 0,0 0 0,-1-1 0,1 1 0,-2 0 0,0 0 0,0 1 0,0-1 0,-3 17 0,0-5 0,-1 0 0,-1 0 0,-1-1 0,-1 1 0,-10 23 0,13-39 0,0-1 0,-1 1 0,1-1 0,-6 7 0,8-11 0,0 0 0,1 0 0,-1-1 0,0 1 0,0 0 0,0-1 0,0 1 0,0 0 0,0-1 0,0 1 0,0-1 0,0 1 0,0-1 0,-1 1 0,2-1 0,-1 0 0,0-1 0,1 1 0,-1 0 0,1 0 0,-1 0 0,1-1 0,0 1 0,-1 0 0,1 0 0,-1-1 0,1 1 0,-1 0 0,1-1 0,0 1 0,-1-1 0,1 1 0,0 0 0,-1-1 0,1 1 0,0-1 0,0 1 0,-1-1 0,1 1 0,0-1 0,0 1 0,0-1 0,0 1 0,0-1 0,0 1 0,-1-2 0,1-4 0,-1 1 0,1-1 0,-1 0 0,2 1 0,-1-1 0,0 0 0,1 1 0,2-7 0,15-47 0,-11 38 0,1-6 0,2-1 0,2 2 0,0 0 0,1 0 0,22-30 0,-33 53 0,0 1 0,0-1 0,0 1 0,0 0 0,0 0 0,1 0 0,-1 0 0,0 1 0,6-4 0,-7 5 0,0 0 0,0-1 0,-1 1 0,1 0 0,0 0 0,0 0 0,0 0 0,0 0 0,0 0 0,0 0 0,-1 0 0,1 1 0,0-1 0,0 0 0,0 0 0,0 1 0,-1-1 0,1 0 0,0 1 0,0-1 0,-1 1 0,1-1 0,0 1 0,-1-1 0,1 1 0,0 0 0,-1-1 0,1 1 0,-1 0 0,1-1 0,-1 1 0,0 0 0,1 0 0,-1 0 0,0-1 0,1 1 0,-1 1 0,7 18 0,-1 0 0,-1 1 0,0 0 0,2 38 0,-1-9 0,-1-21 0,1 0 0,15 45 0,-18-65 0,1 0 0,-1 0 0,2 0 0,0-1 0,0 1 0,0-1 0,1 0 0,0-1 0,1 0 0,-1 0 0,15 11 0,-16-14 0,1-2 0,-1 1 0,1-1 0,-1 1 0,1-2 0,0 1 0,0-1 0,0 1 0,0-2 0,0 1 0,0-1 0,0 0 0,0 0 0,0 0 0,0-1 0,0 0 0,0 0 0,0-1 0,0 0 0,0 0 0,7-4 0,7-3 0,0-1 0,-1-1 0,0-1 0,26-22 0,3-8-1365,-7 1-5461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4.054"/>
    </inkml:context>
    <inkml:brush xml:id="br0">
      <inkml:brushProperty name="width" value="0.05" units="cm"/>
      <inkml:brushProperty name="height" value="0.05" units="cm"/>
    </inkml:brush>
  </inkml:definitions>
  <inkml:trace contextRef="#ctx0" brushRef="#br0">19 218 24575,'-1'0'0,"0"0"0,0 0 0,1 0 0,-1 0 0,0 0 0,0 0 0,0 0 0,0-1 0,0 1 0,0 0 0,0-1 0,0 1 0,0 0 0,0-1 0,0 1 0,-1-2 0,2 2 0,0-1 0,0 1 0,-1-1 0,1 1 0,0 0 0,0-1 0,0 1 0,0-1 0,-1 1 0,1-1 0,0 1 0,0 0 0,0-1 0,0 1 0,0-1 0,0 1 0,0-1 0,0 1 0,1-1 0,-1 1 0,0 0 0,0-1 0,0 1 0,1-1 0,0-1 0,0 0 0,0 0 0,1 0 0,-1 0 0,1 0 0,0 1 0,-1-1 0,1 1 0,0-1 0,0 1 0,0 0 0,3-2 0,1 0 0,0 1 0,1-1 0,-1 1 0,1 1 0,-1-1 0,1 1 0,0 0 0,-1 1 0,1-1 0,0 2 0,-1-1 0,1 1 0,0-1 0,10 4 0,-7 0 0,-1-1 0,-1 1 0,1 0 0,0 1 0,-1 0 0,0 1 0,0-1 0,-1 2 0,9 7 0,3 7 0,-1 1 0,-1 1 0,-1 0 0,-1 1 0,22 50 0,40 130 0,-28-66 0,-47-132 0,0-1 0,1 0 0,-1 0 0,1 0 0,0-1 0,4 5 0,-7-8 0,1 0 0,0 0 0,-1-1 0,1 1 0,0-1 0,0 1 0,-1 0 0,1-1 0,0 1 0,0-1 0,0 0 0,0 1 0,0-1 0,-1 0 0,1 1 0,0-1 0,0 0 0,0 0 0,0 0 0,0 0 0,0 0 0,0 0 0,0 0 0,0 0 0,0 0 0,0-1 0,0 1 0,0 0 0,-1-1 0,1 1 0,0 0 0,0-1 0,0 1 0,0-1 0,-1 1 0,1-1 0,0 0 0,0 1 0,-1-1 0,1 0 0,0 1 0,0-2 0,9-10 0,-1 0 0,0 0 0,0-1 0,-1 0 0,7-16 0,28-76 0,-24 54 0,72-197 0,-3 6 0,-86 239 0,1-5 0,0 1 0,0 0 0,0 0 0,10-12 0,-13 18 0,0 1 0,0 0 0,0 0 0,0 0 0,0-1 0,0 1 0,0 0 0,1 0 0,-1 0 0,0-1 0,0 1 0,0 0 0,0 0 0,1 0 0,-1 0 0,0 0 0,0 0 0,0-1 0,1 1 0,-1 0 0,0 0 0,0 0 0,0 0 0,1 0 0,-1 0 0,0 0 0,0 0 0,0 0 0,1 0 0,-1 0 0,0 0 0,0 0 0,1 0 0,-1 0 0,0 0 0,0 0 0,0 0 0,1 0 0,-1 1 0,0-1 0,0 0 0,0 0 0,1 0 0,-1 0 0,4 13 0,-2 18 0,-2-31 0,0 25-1365,-1-2-5461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4.396"/>
    </inkml:context>
    <inkml:brush xml:id="br0">
      <inkml:brushProperty name="width" value="0.05" units="cm"/>
      <inkml:brushProperty name="height" value="0.05" units="cm"/>
    </inkml:brush>
  </inkml:definitions>
  <inkml:trace contextRef="#ctx0" brushRef="#br0">1 2 24575,'11'-1'0,"-10"1"0,0 0 0,-1 0 0,1 0 0,0 0 0,0 0 0,0 0 0,0 0 0,-1 0 0,1 0 0,0 0 0,0 0 0,0 0 0,0 1 0,-1-1 0,1 0 0,1 1 0,-2 0 0,1 0 0,-1 0 0,0 0 0,1 0 0,-1 0 0,0 0 0,0 0 0,0 0 0,0 1 0,0-1 0,0 0 0,0 0 0,0 0 0,0 0 0,0 0 0,-1 0 0,1 2 0,-11 66-195,3 0 0,3 0 0,3 0 0,3 1 0,3-1 0,15 76 0,-15-117-6631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5.854"/>
    </inkml:context>
    <inkml:brush xml:id="br0">
      <inkml:brushProperty name="width" value="0.05" units="cm"/>
      <inkml:brushProperty name="height" value="0.05" units="cm"/>
    </inkml:brush>
  </inkml:definitions>
  <inkml:trace contextRef="#ctx0" brushRef="#br0">506 225 24575,'6'-31'0,"-1"-4"0,-6 27 0,1 0 0,-1 0 0,-1 0 0,1 0 0,-1 0 0,-1 0 0,0 1 0,0-1 0,-7-12 0,7 15 0,0 1 0,-1-1 0,1 1 0,-1 0 0,0 0 0,0 0 0,0 1 0,0 0 0,-1-1 0,0 1 0,1 1 0,-1-1 0,0 1 0,0 0 0,-8-2 0,-2 0 0,0 1 0,-1 1 0,1 0 0,-1 1 0,0 1 0,1 1 0,-1 0 0,0 0 0,-18 6 0,22-4 0,-1 0 0,0 1 0,1 1 0,0 0 0,0 1 0,0 0 0,1 1 0,0 0 0,0 1 0,0 0 0,-11 12 0,18-16 0,1-1 0,0 1 0,0 0 0,0 0 0,0 1 0,1-1 0,0 1 0,0-1 0,0 1 0,0-1 0,1 1 0,-1 0 0,1 0 0,0 0 0,1 0 0,-1 7 0,2-6 0,0 0 0,0 0 0,0 0 0,1 0 0,-1 0 0,1 0 0,1-1 0,-1 1 0,1-1 0,0 1 0,1-1 0,-1 0 0,5 5 0,4 4 0,2 0 0,-1-1 0,1-1 0,32 22 0,69 31 0,9 8 0,-123-72 0,1-1 0,0 1 0,-1 0 0,0 0 0,1 0 0,-1 1 0,0-1 0,1 0 0,-1 0 0,0 1 0,0-1 0,0 1 0,0-1 0,0 1 0,-1-1 0,1 1 0,0 0 0,-1-1 0,2 4 0,-3-4 0,1 1 0,-1-1 0,0 0 0,1 0 0,-1 0 0,0 1 0,0-1 0,0 0 0,0 0 0,0 0 0,0 0 0,0 0 0,0-1 0,0 1 0,0 0 0,-1 0 0,1-1 0,0 1 0,0-1 0,-1 1 0,1-1 0,0 0 0,-1 1 0,1-1 0,-2 0 0,-19 5 0,0-1 0,-1-1 0,1-1 0,-1-1 0,1-1 0,-31-4 0,19-1 0,0-1 0,0-1 0,-46-17 0,74 22 57,0-1 0,0 1 0,0-1 0,0 0 0,-6-5 0,11 8-100,1-1 0,-1 0 1,0 1-1,0-1 0,1 0 1,-1 1-1,0-1 0,1 0 1,-1 0-1,1 0 0,-1 0 1,1 1-1,-1-1 0,1 0 1,-1 0-1,1 0 0,0 0 1,0 0-1,-1 0 0,1 0 1,0 0-1,0 0 0,0 0 1,0 0-1,0 0 0,0 0 1,1 0-1,-1 0 0,0 0 1,0 0-1,1 0 0,-1 0 1,1 0-1,-1 0 0,1 0 1,-1 1-1,1-1 0,-1 0 1,2-1-1,11-12-6783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4.586"/>
    </inkml:context>
    <inkml:brush xml:id="br0">
      <inkml:brushProperty name="width" value="0.05" units="cm"/>
      <inkml:brushProperty name="height" value="0.05" units="cm"/>
      <inkml:brushProperty name="color" value="#F6630D"/>
    </inkml:brush>
  </inkml:definitions>
  <inkml:trace contextRef="#ctx0" brushRef="#br0">0 93 24575,'0'-92'0,"14"166"0,-2 13 96,50 322-1557,-54-366-5365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6.213"/>
    </inkml:context>
    <inkml:brush xml:id="br0">
      <inkml:brushProperty name="width" value="0.05" units="cm"/>
      <inkml:brushProperty name="height" value="0.05" units="cm"/>
    </inkml:brush>
  </inkml:definitions>
  <inkml:trace contextRef="#ctx0" brushRef="#br0">0 93 24575,'17'-2'0,"0"0"0,0 0 0,-1-2 0,0 0 0,32-12 0,-72 54 0,20-31 0,0 1 0,1 0 0,-1 0 0,2 0 0,-1 1 0,1-1 0,0 0 0,1 1 0,0-1 0,0 1 0,1 0 0,0-1 0,1 1 0,0-1 0,0 1 0,1-1 0,0 1 0,0-1 0,1 0 0,0 0 0,0 0 0,1 0 0,0 0 0,0-1 0,1 0 0,0 0 0,1 0 0,-1-1 0,1 1 0,0-1 0,1-1 0,0 1 0,-1-1 0,2 0 0,-1-1 0,15 7 0,-17-9 0,1 0 0,-1-1 0,1 1 0,-1-1 0,1 0 0,0-1 0,0 0 0,-1 0 0,1 0 0,0 0 0,0-1 0,-1 0 0,1 0 0,0-1 0,-1 1 0,1-1 0,-1-1 0,0 1 0,0-1 0,0 0 0,0 0 0,0 0 0,0 0 0,-1-1 0,0 0 0,0 0 0,0 0 0,4-6 0,-2 3 0,-1 0 0,0 0 0,0-1 0,-1 0 0,0 0 0,0 0 0,0 0 0,-1-1 0,-1 0 0,0 1 0,0-1 0,0 0 0,-1 0 0,0 0 0,-1 0 0,0 0 0,-2-13 0,0 13 0,-1 0 0,0 1 0,-1-1 0,0 1 0,0-1 0,0 1 0,-1 0 0,0 1 0,-1-1 0,0 1 0,0 0 0,-1 1 0,1-1 0,-1 1 0,-1 1 0,1-1 0,-1 1 0,-14-6 0,13 6 0,-1 0 0,0 1 0,0 1 0,0-1 0,0 2 0,-1-1 0,1 2 0,-1-1 0,0 1 0,1 1 0,-1 0 0,0 0 0,0 1 0,1 1 0,-20 5 0,28-7-72,0 1 1,0-1-1,0 1 0,0 0 0,0 0 0,0 0 0,1 0 0,-1 0 1,0 0-1,1 0 0,-1 1 0,1-1 0,-1 1 0,1-1 0,0 1 1,0 0-1,-1-1 0,0 4 0,-1 9-6754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6.540"/>
    </inkml:context>
    <inkml:brush xml:id="br0">
      <inkml:brushProperty name="width" value="0.05" units="cm"/>
      <inkml:brushProperty name="height" value="0.05" units="cm"/>
    </inkml:brush>
  </inkml:definitions>
  <inkml:trace contextRef="#ctx0" brushRef="#br0">444 1 24575,'7'46'0,"-1"-6"0,-4-9 0,-1 0 0,-2-1 0,-1 1 0,-1 0 0,-2-1 0,-1 1 0,-11 32 0,11-48 0,0 1 0,0-1 0,-2-1 0,0 1 0,0-1 0,-1 0 0,-1-1 0,-1 0 0,1-1 0,-2 0 0,0-1 0,0 0 0,-1 0 0,0-2 0,-16 9 0,18-12 43,0 0 0,0-2-1,-1 1 1,1-1 0,-1-1-1,0 0 1,-19 2 0,24-4-165,-1-1 0,0 0 0,1 0 0,-1-1 0,1 0 0,-1 0 0,1-1 0,-1 0 0,1 0 1,0-1-1,0 0 0,0 0 0,-7-5 0,-18-15-6704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6.863"/>
    </inkml:context>
    <inkml:brush xml:id="br0">
      <inkml:brushProperty name="width" value="0.05" units="cm"/>
      <inkml:brushProperty name="height" value="0.05" units="cm"/>
    </inkml:brush>
  </inkml:definitions>
  <inkml:trace contextRef="#ctx0" brushRef="#br0">21 0 24575,'-3'0'0,"-4"0"0,0 3 0,3 4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7.202"/>
    </inkml:context>
    <inkml:brush xml:id="br0">
      <inkml:brushProperty name="width" value="0.05" units="cm"/>
      <inkml:brushProperty name="height" value="0.05" units="cm"/>
    </inkml:brush>
  </inkml:definitions>
  <inkml:trace contextRef="#ctx0" brushRef="#br0">119 208 24575,'-4'-1'0,"-1"1"0,1 0 0,-1 1 0,1-1 0,-1 1 0,1 0 0,-1 0 0,-7 3 0,10-3 0,0 1 0,1-1 0,-1 0 0,1 1 0,-1-1 0,1 1 0,0-1 0,-1 1 0,1 0 0,0 0 0,0 0 0,0-1 0,0 1 0,1 0 0,-1 0 0,0 0 0,1 0 0,0 0 0,-1 0 0,1 1 0,0 2 0,-1 0 0,1-1 0,0 1 0,0-1 0,0 1 0,0-1 0,1 1 0,0-1 0,-1 1 0,2-1 0,-1 0 0,0 0 0,1 1 0,0-1 0,0 0 0,0 0 0,1 0 0,-1-1 0,1 1 0,0-1 0,0 1 0,0-1 0,0 0 0,1 0 0,-1 0 0,1-1 0,0 1 0,0-1 0,0 0 0,0 0 0,0 0 0,0-1 0,0 1 0,1-1 0,-1 0 0,1 0 0,4 0 0,-2 0 0,1-1 0,0 1 0,0-1 0,0-1 0,-1 1 0,1-1 0,0-1 0,-1 0 0,1 0 0,0 0 0,-1-1 0,0 0 0,0 0 0,0-1 0,0 0 0,-1 0 0,1 0 0,-1-1 0,0 0 0,8-9 0,-10 9 0,0 0 0,-1 0 0,1-1 0,-1 0 0,0 0 0,0 0 0,-1 0 0,1 0 0,-1 0 0,-1-1 0,1 1 0,-1-1 0,-1 1 0,1-1 0,-1 1 0,0-8 0,-1 5 0,-1 1 0,0-1 0,0 0 0,-1 1 0,0-1 0,0 1 0,-1 0 0,0 0 0,0 1 0,-1-1 0,-6-7 0,4 5 0,-1 1 0,-1 0 0,0 1 0,0 0 0,0 0 0,-1 1 0,0 0 0,-12-5 0,14 8 0,0 0 0,-1 1 0,0 0 0,1 0 0,-1 0 0,0 1 0,-1 1 0,1 0 0,0 0 0,-15 1 0,20 0 16,0 1-1,0 0 1,0-1-1,0 1 1,0 1-1,1-1 1,-1 1-1,0-1 1,1 1-1,-1 0 1,1 0-1,0 1 1,0-1-1,-1 1 1,2-1-1,-1 1 1,0 0 0,0 0-1,1 0 1,0 1-1,-3 4 1,3-3-123,-1 0 0,1 0 1,1 0-1,-1 0 0,1 0 1,0 0-1,0 1 0,0-1 1,1 0-1,0 1 0,0-1 1,0 1-1,1-1 0,-1 0 1,3 7-1,4 11-6719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7.528"/>
    </inkml:context>
    <inkml:brush xml:id="br0">
      <inkml:brushProperty name="width" value="0.05" units="cm"/>
      <inkml:brushProperty name="height" value="0.05" units="cm"/>
    </inkml:brush>
  </inkml:definitions>
  <inkml:trace contextRef="#ctx0" brushRef="#br0">0 297 24575,'3'0'0,"1"2"0,3 2 0,0 3 0,2 5 0,-1 5 0,1 1 0,2 4 0,0 4 0,0 0 0,-2 2 0,-2-1 0,-2-2 0,-2-3 0,-2-2 0,-4-1 0,-1-5-8191</inkml:trace>
  <inkml:trace contextRef="#ctx0" brushRef="#br0" timeOffset="1">171 58 24575,'-2'-3'0,"-5"-4"0,-4-3 0,-2-1 0,-3-1 0,0 2 0,7 5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7.854"/>
    </inkml:context>
    <inkml:brush xml:id="br0">
      <inkml:brushProperty name="width" value="0.05" units="cm"/>
      <inkml:brushProperty name="height" value="0.05" units="cm"/>
    </inkml:brush>
  </inkml:definitions>
  <inkml:trace contextRef="#ctx0" brushRef="#br0">0 79 24575,'1'1'0,"1"0"0,-1-1 0,0 1 0,0 0 0,0 0 0,0-1 0,1 1 0,-1 0 0,0-1 0,1 0 0,-1 1 0,0-1 0,1 0 0,-1 1 0,1-1 0,-1 0 0,1 0 0,0 0 0,18 4 0,-17-2 0,0 1 0,0-1 0,0 1 0,-1-1 0,1 1 0,-1 0 0,0 0 0,0 0 0,0 0 0,0 0 0,-1 1 0,1-1 0,-1 1 0,0-1 0,0 1 0,0-1 0,0 1 0,-1-1 0,1 1 0,-1 0 0,0 0 0,0-1 0,0 1 0,-2 4 0,2-3 0,-1 1 0,0-1 0,0 0 0,-1 1 0,0-1 0,0 0 0,0 0 0,0 0 0,-1 0 0,0-1 0,0 1 0,0-1 0,-1 1 0,1-1 0,-7 5 0,10-8 0,0-1 0,0 0 0,0 0 0,-1 1 0,1-1 0,0 0 0,0 1 0,-1-1 0,1 0 0,0 0 0,0 1 0,-1-1 0,1 0 0,0 0 0,-1 0 0,1 0 0,0 1 0,-1-1 0,1 0 0,0 0 0,-1 0 0,1 0 0,0 0 0,-1 0 0,1 0 0,0 0 0,-1 0 0,1 0 0,0 0 0,-1 0 0,1 0 0,0 0 0,-1 0 0,1 0 0,0 0 0,-1-1 0,1 1 0,0 0 0,-1 0 0,1 0 0,0-1 0,0 1 0,-1 0 0,1 0 0,0-1 0,0 1 0,-1 0 0,1 0 0,0-1 0,0 1 0,0 0 0,-1-1 0,1 1 0,0 0 0,0-1 0,0 1 0,0 0 0,0-1 0,0 1 0,0 0 0,0-1 0,0 1 0,0 0 0,0-1 0,0 0 0,4-24 0,2 8 0,2 1 0,0 0 0,0 1 0,2 0 0,0 0 0,0 1 0,1 0 0,1 1 0,1 0 0,0 1 0,0 0 0,1 1 0,0 1 0,26-14 0,-37 22 0,0 0 0,1 1 0,-1-1 0,1 1 0,-1 0 0,1 0 0,0 0 0,0 0 0,-1 1 0,1 0 0,0 0 0,0 0 0,-1 0 0,7 1 0,-7 0 0,-1 0 0,1 0 0,-1 0 0,0 0 0,1 0 0,-1 1 0,0-1 0,0 1 0,0 0 0,0-1 0,0 1 0,0 0 0,-1 0 0,1 0 0,-1 1 0,1-1 0,-1 0 0,0 0 0,1 1 0,-1-1 0,1 5 0,1 4 43,-1-1 0,0 1-1,0 0 1,-1 0 0,0 0-1,-1 0 1,-1 12 0,-2-2-612,0 1 0,-10 32 0,5-27-6257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8.287"/>
    </inkml:context>
    <inkml:brush xml:id="br0">
      <inkml:brushProperty name="width" value="0.05" units="cm"/>
      <inkml:brushProperty name="height" value="0.05" units="cm"/>
    </inkml:brush>
  </inkml:definitions>
  <inkml:trace contextRef="#ctx0" brushRef="#br0">219 277 24575,'4'-2'0,"0"-1"0,-1 0 0,1 0 0,-1 0 0,0 0 0,0-1 0,0 1 0,0-1 0,-1 0 0,5-7 0,17-43 0,-24 52 0,4-8 0,-1 0 0,0 0 0,0-1 0,-1 1 0,-1 0 0,0-1 0,0-15 0,-1 22 0,0 1 0,0 0 0,-1 0 0,1-1 0,-1 1 0,0 0 0,0 0 0,0 0 0,0 0 0,-1 0 0,1 0 0,-1 0 0,0 0 0,0 0 0,0 1 0,0-1 0,0 1 0,0 0 0,-1-1 0,1 1 0,-1 0 0,0 0 0,1 1 0,-1-1 0,0 0 0,0 1 0,-5-2 0,0 1 0,0 1 0,-1 0 0,1 0 0,0 1 0,0 0 0,0 0 0,0 1 0,0 0 0,0 1 0,0 0 0,0 0 0,0 0 0,0 1 0,1 0 0,-1 1 0,1 0 0,0 0 0,0 0 0,1 1 0,-1 0 0,-8 9 0,9-9 0,0 1 0,0 0 0,0 0 0,1 1 0,0-1 0,0 1 0,1 0 0,0 1 0,0-1 0,1 1 0,0 0 0,0-1 0,1 2 0,0-1 0,0 0 0,1 0 0,0 0 0,0 1 0,1-1 0,1 16 0,2-13 0,0 0 0,0-1 0,1 0 0,0 1 0,1-1 0,0-1 0,0 1 0,1-1 0,8 10 0,9 7 0,41 36 0,-47-46 0,0 0 0,0 1 0,-2 0 0,0 1 0,18 30 0,-31-45 0,0 1 0,-1-1 0,1 0 0,-1 0 0,0 1 0,0-1 0,0 1 0,0-1 0,-1 1 0,0 0 0,1-1 0,-1 1 0,-1-1 0,1 1 0,0 0 0,-1-1 0,0 1 0,0-1 0,0 1 0,0-1 0,0 0 0,-1 1 0,1-1 0,-1 0 0,0 0 0,0 0 0,0 0 0,-1 0 0,1-1 0,-1 1 0,1-1 0,-1 1 0,0-1 0,-5 3 0,2-1 0,0-1 0,0 1 0,0-2 0,0 1 0,0-1 0,-1 0 0,1 0 0,-1 0 0,0-1 0,1 0 0,-1-1 0,0 1 0,1-1 0,-1 0 0,0-1 0,0 0 0,1 0 0,-8-2 0,8 0-105,0 1 0,0-1 0,0 0 0,0-1 0,0 0 0,1 1 0,-1-2 0,1 1 0,1-1 0,-1 1 0,0-1 0,-5-9 0,-5-11-6721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8.641"/>
    </inkml:context>
    <inkml:brush xml:id="br0">
      <inkml:brushProperty name="width" value="0.05" units="cm"/>
      <inkml:brushProperty name="height" value="0.05" units="cm"/>
    </inkml:brush>
  </inkml:definitions>
  <inkml:trace contextRef="#ctx0" brushRef="#br0">116 0 24575,'0'2'0,"0"1"0,0-1 0,0 0 0,-1 0 0,1 1 0,-1-1 0,0 0 0,1 0 0,-1 0 0,0 0 0,0 0 0,-1 0 0,1 0 0,0 0 0,-1-1 0,1 1 0,-3 2 0,-2 1 0,-1 0 0,0 0 0,-12 6 0,-18 13 0,35-22 0,0 0 0,0-1 0,0 1 0,1 1 0,-1-1 0,0 0 0,1 0 0,0 1 0,-1-1 0,1 1 0,0-1 0,0 1 0,-1 3 0,2 1 0,-1-1 0,1 1 0,0 0 0,1 0 0,0-1 0,0 1 0,0 0 0,1-1 0,0 1 0,4 8 0,5 11 0,15 24 0,-22-42 0,1 0 0,0 0 0,0-1 0,1 0 0,0 0 0,0 0 0,1-1 0,0 0 0,0 0 0,9 5 0,-13-9 0,-1-1 0,1 1 0,0-1 0,-1 0 0,1 0 0,0-1 0,0 1 0,0 0 0,0-1 0,0 0 0,0 1 0,-1-1 0,1 0 0,0-1 0,0 1 0,0 0 0,0-1 0,0 0 0,0 0 0,0 0 0,-1 0 0,1 0 0,0 0 0,-1-1 0,1 1 0,-1-1 0,1 0 0,-1 1 0,0-1 0,0 0 0,0-1 0,0 1 0,0 0 0,2-4 0,1-2 0,0 0 0,-1 0 0,0 0 0,-1 0 0,1-1 0,-2 1 0,1-1 0,-1 0 0,-1 0 0,1 0 0,-1 0 0,-1-16 0,0 19 0,0-1 0,0 1 0,-1-1 0,0 1 0,0 0 0,-1-1 0,0 1 0,0 0 0,0 0 0,-1 0 0,0 0 0,0 0 0,0 1 0,-1-1 0,0 1 0,0 0 0,0 0 0,-7-6 0,8 9-49,0 0 1,0 1-1,0-1 0,-1 1 0,1 0 1,0-1-1,-1 1 0,1 1 0,-1-1 1,0 0-1,1 1 0,-1 0 0,1 0 1,-1 0-1,1 0 0,-1 1 0,0-1 1,1 1-1,-1 0 0,1 0 0,0 0 1,-1 1-1,1-1 0,0 1 0,0-1 0,0 1 1,-5 4-1,-5 5-6777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8.982"/>
    </inkml:context>
    <inkml:brush xml:id="br0">
      <inkml:brushProperty name="width" value="0.05" units="cm"/>
      <inkml:brushProperty name="height" value="0.05" units="cm"/>
    </inkml:brush>
  </inkml:definitions>
  <inkml:trace contextRef="#ctx0" brushRef="#br0">1 0 24575,'3'0'0,"3"3"0,2 4 0,-2 3 0,2 4 0,0 4 0,-3 3 0,-1 3 0,-1 1 0,-2-2 0,0 2 0,-1-1 0,-1-4-8191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9.311"/>
    </inkml:context>
    <inkml:brush xml:id="br0">
      <inkml:brushProperty name="width" value="0.05" units="cm"/>
      <inkml:brushProperty name="height" value="0.05" units="cm"/>
    </inkml:brush>
  </inkml:definitions>
  <inkml:trace contextRef="#ctx0" brushRef="#br0">65 56 24575,'0'-6'0,"0"-8"0,-2-1 0,-5 2 0,-1 6 0,-1 7 0,0 6 0,-1 6 0,1 2 0,3 3 0,1-1-8191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5.734"/>
    </inkml:context>
    <inkml:brush xml:id="br0">
      <inkml:brushProperty name="width" value="0.05" units="cm"/>
      <inkml:brushProperty name="height" value="0.05" units="cm"/>
      <inkml:brushProperty name="color" value="#F6630D"/>
    </inkml:brush>
  </inkml:definitions>
  <inkml:trace contextRef="#ctx0" brushRef="#br0">0 0 24575,'1'1'0,"1"-1"0,-1 0 0,0 1 0,1-1 0,-1 1 0,0-1 0,0 1 0,1 0 0,-1-1 0,0 1 0,0 0 0,0 0 0,0 0 0,0 0 0,0 0 0,0 0 0,0 0 0,0 0 0,-1 0 0,1 0 0,0 1 0,-1-1 0,1 0 0,0 2 0,11 37 0,-11-33 0,13 60 0,9 120 0,-14 72 0,-9-248 0,1 135 0,10 214 0,-5-301 0,2-1 0,3 0 0,2 0 0,22 58 0,-29-100 0,0 0 0,2 0 0,0-1 0,0 0 0,21 26 0,-21-32 0,0-1 0,0 0 0,1 0 0,0-1 0,0 0 0,1 0 0,-1-1 0,2-1 0,18 8 0,20 5 0,1-3 0,102 17 0,110-3 0,-182-22 0,2232 122-5919,-659-152 4475,-1610 21 1521,32-1 586,90-16-1,-131 11-805,-19 1-1944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59.797"/>
    </inkml:context>
    <inkml:brush xml:id="br0">
      <inkml:brushProperty name="width" value="0.05" units="cm"/>
      <inkml:brushProperty name="height" value="0.05" units="cm"/>
    </inkml:brush>
  </inkml:definitions>
  <inkml:trace contextRef="#ctx0" brushRef="#br0">5079 509 24575,'-23'-9'0,"1"-1"0,-42-25 0,11 6 0,-88-39-338,-3 6 0,-2 6 0,-262-62 0,201 76-113,-3 8 1,-262-7-1,221 36 92,1 12-1,-1 10 1,2 11-1,1 11 1,-417 123-1,529-119 136,2 7 0,-155 80 0,224-95 138,2 2 0,2 3 0,1 2 0,2 4 0,3 1 0,-59 65 0,87-80 110,2 0-1,0 2 1,3 0-1,1 2 1,1 0-1,3 2 1,0 0-1,3 0 1,1 2-1,-10 50 1,18-59-26,0 1 1,2 0-1,1 1 1,2-1-1,1 0 1,2 0 0,1 0-1,1 0 1,2-1-1,1 1 1,1-2-1,2 1 1,24 47-1,-17-47 2,2 0 0,1-1 0,2-2 0,0 0 0,2-1 0,1-1 0,2-2 0,0-1 0,34 22 0,1-5 0,1-4 0,1-2 0,109 38 0,-33-24 136,290 56-1,159-26 171,850-21-251,-746-88-55,-7-64 0,-515 57 43,276-97-1,-340 93-21,-3-5 1,-1-4-1,150-100 0,-202 115-17,-2-2-1,-2-2 0,-1-2 0,-3-2 1,73-95-1,-97 112-2,-2 0 1,-1-2-1,-1 0 1,-1-1-1,-2-1 1,-1 0-1,-1-1 1,-2 0-1,-2 0 1,0-1-1,-2 0 1,0-58 0,-6 58-2,-1 1 0,-2-1 0,-1 1 0,-2 0 0,-1 0 0,-2 0 1,-1 1-1,-19-37 0,11 31-1,-2 2 1,-1 1-1,-2 0 1,-1 2-1,-2 1 1,-30-28-1,10 17 2,-1 2 0,-2 3 0,-76-45 0,49 41 10,-148-60 0,106 60 50,-215-45 0,-132 23-78,-5 43 31,0 22 201,452-2-199,-299 10 376,252-6-4293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0.681"/>
    </inkml:context>
    <inkml:brush xml:id="br0">
      <inkml:brushProperty name="width" value="0.05" units="cm"/>
      <inkml:brushProperty name="height" value="0.05" units="cm"/>
    </inkml:brush>
  </inkml:definitions>
  <inkml:trace contextRef="#ctx0" brushRef="#br0">91 34 24575,'0'-30'0,"0"26"0,0 20 0,2 157 0,-3 158 0,-4-238 0,-25 142 0,-8-89-1365,20-90-5461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1.003"/>
    </inkml:context>
    <inkml:brush xml:id="br0">
      <inkml:brushProperty name="width" value="0.05" units="cm"/>
      <inkml:brushProperty name="height" value="0.05" units="cm"/>
    </inkml:brush>
  </inkml:definitions>
  <inkml:trace contextRef="#ctx0" brushRef="#br0">5 29 24575,'0'-2'0,"-3"-5"0,2 0 0,4 0 0,4 2 0,5 4 0,2 3 0,5 4 0,2 0 0,3 3 0,1 2 0,-4 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1.342"/>
    </inkml:context>
    <inkml:brush xml:id="br0">
      <inkml:brushProperty name="width" value="0.05" units="cm"/>
      <inkml:brushProperty name="height" value="0.05" units="cm"/>
    </inkml:brush>
  </inkml:definitions>
  <inkml:trace contextRef="#ctx0" brushRef="#br0">341 63 24575,'3'-3'0,"1"0"0,0 0 0,0 1 0,0-1 0,8-2 0,-9 3 0,1 1 0,0-1 0,-1 0 0,0 0 0,1 0 0,-1-1 0,0 1 0,0-1 0,2-2 0,-4 4 0,-1 1 0,0 0 0,1 0 0,-1-1 0,0 1 0,0 0 0,1-1 0,-1 1 0,0 0 0,0-1 0,0 1 0,1 0 0,-1-1 0,0 1 0,0-1 0,0 1 0,0 0 0,0-1 0,0 1 0,0-1 0,1 1 0,-1 0 0,0-1 0,-1 1 0,1-1 0,0 1 0,0 0 0,0-1 0,0 1 0,0-1 0,0 1 0,0 0 0,-1-1 0,1 1 0,0 0 0,0-1 0,0 1 0,-1 0 0,1-1 0,0 1 0,-1 0 0,1 0 0,0-1 0,-1 1 0,1 0 0,0 0 0,-1-1 0,1 1 0,0 0 0,-1 0 0,1 0 0,0 0 0,-1 0 0,0-1 0,-1 1 0,-1 0 0,0-1 0,1 1 0,-1 0 0,1 0 0,-1 0 0,-4 1 0,-16 6 0,0 1 0,1 1 0,-37 21 0,19-10 0,-132 66-1365,133-69-5461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4.095"/>
    </inkml:context>
    <inkml:brush xml:id="br0">
      <inkml:brushProperty name="width" value="0.05" units="cm"/>
      <inkml:brushProperty name="height" value="0.05" units="cm"/>
    </inkml:brush>
  </inkml:definitions>
  <inkml:trace contextRef="#ctx0" brushRef="#br0">267 61 24575,'-12'-13'0,"9"8"0,-1 1 0,0 0 0,-1 0 0,1 0 0,-8-5 0,10 8 0,-1 0 0,0 0 0,0 0 0,1 0 0,-1 0 0,0 1 0,0-1 0,0 1 0,0 0 0,0-1 0,0 2 0,0-1 0,0 0 0,-4 1 0,0 1 0,0 0 0,-1 0 0,1 0 0,0 1 0,1 0 0,-1 0 0,0 1 0,1 0 0,0 0 0,0 0 0,-8 8 0,6-4 0,0 1 0,1 0 0,0 0 0,0 0 0,1 1 0,0 0 0,-5 12 0,6-11 0,1 1 0,0 0 0,0 0 0,1 1 0,0-1 0,1 1 0,1-1 0,0 1 0,1 0 0,0-1 0,1 1 0,0-1 0,1 1 0,4 15 0,-4-22 0,0-1 0,0 0 0,1 1 0,0-1 0,0 0 0,0 0 0,0-1 0,1 1 0,-1-1 0,1 1 0,0-1 0,1 0 0,-1-1 0,1 1 0,8 4 0,-9-6 0,0 0 0,1-1 0,-1 1 0,1-1 0,-1 0 0,1 0 0,-1 0 0,1-1 0,0 0 0,0 0 0,-1 0 0,1 0 0,-1-1 0,1 0 0,0 0 0,-1 0 0,1 0 0,-1-1 0,7-3 0,1-2 0,-1 1 0,0-2 0,-1 1 0,0-2 0,0 1 0,0-1 0,-1-1 0,-1 0 0,0 0 0,0 0 0,-1-1 0,10-20 0,-11 19 0,0 0 0,-2 0 0,1 0 0,-1-1 0,-1 1 0,0-1 0,-1 0 0,-1 0 0,0 0 0,0 0 0,-1 0 0,-3-21 0,2 29 0,0-1 0,0 1 0,-1 0 0,0 0 0,0 0 0,0 1 0,0-1 0,-1 0 0,1 1 0,-1-1 0,-1 1 0,1 0 0,0 0 0,-1 0 0,0 1 0,0-1 0,-5-2 0,5 3 0,-1 1 0,1 0 0,-1 0 0,1 0 0,-1 1 0,0 0 0,0 0 0,0 0 0,0 0 0,0 1 0,0 0 0,0 0 0,0 0 0,0 1 0,0-1 0,0 1 0,-9 3 0,7-1 31,0-1 0,0 1 0,0 1 0,0 0 0,1 0 0,-1 0 0,1 0 0,0 1 1,0 0-1,-9 11 0,13-14-73,1 0 0,-1-1 1,1 1-1,0 0 0,0 0 1,0 0-1,0 0 1,0 0-1,0 0 0,0 0 1,1 0-1,-1 0 0,1 1 1,-1-1-1,1 0 1,0 0-1,0 0 0,0 1 1,0-1-1,0 0 0,1 0 1,-1 1-1,1-1 1,-1 0-1,1 0 0,0 0 1,0 0-1,0 0 0,0 0 1,0 0-1,0 0 1,0 0-1,1-1 0,-1 1 1,1 0-1,-1-1 0,1 1 1,0-1-1,0 0 1,2 2-1,17 10-6784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4.426"/>
    </inkml:context>
    <inkml:brush xml:id="br0">
      <inkml:brushProperty name="width" value="0.05" units="cm"/>
      <inkml:brushProperty name="height" value="0.05" units="cm"/>
    </inkml:brush>
  </inkml:definitions>
  <inkml:trace contextRef="#ctx0" brushRef="#br0">1 157 24575,'2'-4'0,"1"1"0,-1-1 0,0 0 0,0-1 0,-1 1 0,1 0 0,-1 0 0,0-1 0,0 1 0,0-9 0,5-16 0,-5 25 0,0 1 0,0-1 0,1 1 0,0-1 0,-1 1 0,1 0 0,0 0 0,0 0 0,1 0 0,-1 0 0,1 0 0,-1 1 0,1-1 0,0 1 0,0 0 0,0 0 0,0 0 0,0 0 0,6-2 0,-5 3 0,1-1 0,-1 2 0,1-1 0,0 0 0,-1 1 0,1 0 0,0 0 0,0 0 0,-1 1 0,1 0 0,-1 0 0,1 0 0,-1 0 0,1 1 0,4 2 0,-1-1 0,-1 2 0,1-1 0,-1 1 0,0 0 0,0 1 0,-1 0 0,1 0 0,-1 0 0,-1 1 0,1 0 0,-1 0 0,0 0 0,-1 1 0,0-1 0,0 1 0,-1 0 0,0 0 0,0 1 0,-1-1 0,0 0 0,0 1 0,-1 0 0,1 11 0,-2-13 0,1 0 0,-1 1 0,0-1 0,-1 0 0,0 1 0,0-1 0,-1 0 0,0 0 0,0 0 0,0 0 0,-1 0 0,0 0 0,-1-1 0,1 1 0,-1-1 0,-1 0 0,1 0 0,-1 0 0,0-1 0,0 0 0,0 0 0,-1 0 0,0 0 0,0-1 0,0 0 0,0-1 0,-13 6 0,16-8 0,1 0 0,0 0 0,-1 0 0,1-1 0,0 1 0,-1-1 0,1 0 0,-1 1 0,1-1 0,-1 0 0,1-1 0,-1 1 0,1 0 0,-1-1 0,-3-1 0,5 2 0,0-1 0,-1 0 0,1 0 0,0 0 0,0 0 0,0 0 0,0 0 0,0 0 0,0-1 0,0 1 0,0 0 0,1 0 0,-1-1 0,0 1 0,1-1 0,-1 1 0,1 0 0,0-1 0,-1 1 0,1-1 0,0 1 0,0-1 0,0 1 0,0-1 0,0 1 0,0-1 0,1-1 0,1-10 0,0 0 0,1 0 0,1 0 0,0 1 0,1 0 0,0 0 0,1 0 0,10-16 0,5-3 0,41-49 0,-47 63 114,0 1 0,18-15 0,-29 27-236,1 1 0,-1-1 0,1 1 0,0 0 0,0 0 0,0 1 0,0-1 0,1 1 0,-1 0 1,1 1-1,-1-1 0,1 1 0,7-1 0,5 4-6704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4.858"/>
    </inkml:context>
    <inkml:brush xml:id="br0">
      <inkml:brushProperty name="width" value="0.05" units="cm"/>
      <inkml:brushProperty name="height" value="0.05" units="cm"/>
    </inkml:brush>
  </inkml:definitions>
  <inkml:trace contextRef="#ctx0" brushRef="#br0">316 446 24575,'2'0'0,"0"0"0,0-1 0,0 0 0,0 1 0,0-1 0,0 0 0,0 0 0,0 0 0,0 0 0,-1 0 0,1 0 0,0 0 0,-1-1 0,1 1 0,-1-1 0,1 1 0,-1-1 0,0 0 0,0 1 0,0-1 0,0 0 0,0 0 0,0 0 0,0 0 0,1-3 0,0-2 0,0-1 0,0 1 0,0 0 0,-1-1 0,1-12 0,-2 16 0,0-1 0,0 1 0,-1 0 0,1 0 0,-1 0 0,0 0 0,0 0 0,-1 0 0,1 0 0,-1 1 0,0-1 0,0 0 0,0 1 0,0-1 0,0 1 0,-1 0 0,0 0 0,0 0 0,0 0 0,0 0 0,0 0 0,0 1 0,-1 0 0,1-1 0,-8-2 0,5 3 0,0 0 0,0 0 0,0 0 0,-1 1 0,1 0 0,-1 0 0,1 1 0,-1-1 0,1 1 0,-1 1 0,1-1 0,-1 1 0,1 1 0,0-1 0,-11 4 0,5 1 0,1-1 0,-1 2 0,1-1 0,0 2 0,1-1 0,0 2 0,0-1 0,1 1 0,-15 18 0,13-13 0,2-1 0,-1 1 0,2 1 0,0 0 0,0 0 0,2 1 0,-6 17 0,11-29 0,0 0 0,0 0 0,0-1 0,1 1 0,-1 0 0,1 0 0,0 0 0,0 0 0,0 0 0,1 0 0,-1 0 0,1 0 0,0 0 0,0-1 0,4 8 0,-4-8 0,1-1 0,0 0 0,0 0 0,0 1 0,0-1 0,0 0 0,0-1 0,0 1 0,1 0 0,-1-1 0,1 1 0,-1-1 0,1 0 0,0 0 0,-1 0 0,1 0 0,0 0 0,0-1 0,0 1 0,0-1 0,-1 0 0,5 0 0,4 0 0,-1-1 0,0 0 0,1-1 0,-1 0 0,0 0 0,0-1 0,-1-1 0,1 0 0,0 0 0,-1-1 0,0 0 0,0 0 0,-1-1 0,1 0 0,-1-1 0,9-9 0,-3 1 0,0 1 0,-1-2 0,-1 0 0,-1-1 0,0 0 0,-1 0 0,11-29 0,-8 9 0,-1 0 0,-3-1 0,-1 0 0,-1 0 0,-3-1 0,1-51 0,-5 87 0,0 0 0,0 1 0,-1-1 0,1 1 0,0-1 0,-1 1 0,1-1 0,-1 1 0,0-1 0,0 1 0,-2-5 0,2 7 0,1-1 0,0 1 0,0 0 0,0 0 0,-1 0 0,1-1 0,0 1 0,0 0 0,-1 0 0,1 0 0,0 0 0,0 0 0,-1 0 0,1-1 0,0 1 0,-1 0 0,1 0 0,0 0 0,0 0 0,-1 0 0,1 0 0,0 0 0,-1 0 0,1 0 0,0 0 0,0 0 0,-1 0 0,1 1 0,0-1 0,-1 0 0,1 0 0,0 0 0,0 0 0,-1 1 0,-11 16 0,2 5 0,1 0 0,1 1 0,2 0 0,0 0 0,-3 28 0,4-11 0,3 1 0,1 50 0,2-88 2,5 67 337,-5-65-509,0 1-1,1-1 0,-1 1 1,1-1-1,0 0 0,1 1 1,-1-1-1,1 0 1,7 8-1,2-1-6655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5.183"/>
    </inkml:context>
    <inkml:brush xml:id="br0">
      <inkml:brushProperty name="width" value="0.05" units="cm"/>
      <inkml:brushProperty name="height" value="0.05" units="cm"/>
    </inkml:brush>
  </inkml:definitions>
  <inkml:trace contextRef="#ctx0" brushRef="#br0">36 250 24575,'0'-3'0,"-3"-1"0,-1 3 0,-2 8 0,-1 5 0,1 4 0,2 2 0,1 0 0,2 1 0,0 0 0,1-1 0,0-6 0</inkml:trace>
  <inkml:trace contextRef="#ctx0" brushRef="#br0" timeOffset="1">104 45 24575,'0'-6'0,"0"-4"0,0-4 0,-3 3 0,0 7 0,-1 7 0,1 5 0,1 2-8191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5.604"/>
    </inkml:context>
    <inkml:brush xml:id="br0">
      <inkml:brushProperty name="width" value="0.05" units="cm"/>
      <inkml:brushProperty name="height" value="0.05" units="cm"/>
    </inkml:brush>
  </inkml:definitions>
  <inkml:trace contextRef="#ctx0" brushRef="#br0">279 333 24575,'3'0'0,"-1"0"0,1 0 0,0 0 0,0 0 0,-1-1 0,1 1 0,0-1 0,-1 0 0,1 1 0,0-1 0,-1-1 0,1 1 0,-1 0 0,1 0 0,-1-1 0,0 0 0,0 1 0,0-1 0,0 0 0,0 0 0,0 0 0,0 0 0,0 0 0,-1-1 0,1 1 0,-1 0 0,0-1 0,0 1 0,0-1 0,0 1 0,0-1 0,0 0 0,-1 0 0,1 1 0,-1-1 0,0 0 0,1 1 0,-2-1 0,1 0 0,0 0 0,0 0 0,-1 1 0,-1-5 0,2 5 0,-1 0 0,1 0 0,-1 1 0,0-1 0,0 0 0,0 0 0,0 1 0,0-1 0,-1 0 0,1 1 0,0-1 0,-1 1 0,1 0 0,-1-1 0,1 1 0,-1 0 0,-2-1 0,0 0 0,0 0 0,0 1 0,-1-1 0,1 1 0,0 0 0,0 1 0,-8-1 0,-1 1 0,0 0 0,1 1 0,-1 1 0,-20 5 0,20-3 0,1 0 0,0 0 0,0 2 0,1-1 0,-1 1 0,1 1 0,1 0 0,-1 1 0,1 0 0,0 0 0,-10 13 0,14-15 0,1 1 0,0 0 0,0 0 0,1 0 0,0 1 0,0-1 0,0 1 0,1 0 0,0 0 0,1 0 0,0 0 0,0 1 0,1-1 0,0 0 0,0 1 0,1-1 0,1 17 0,0-20 0,0 0 0,0 0 0,0-1 0,1 1 0,-1 0 0,1-1 0,0 0 0,1 1 0,-1-1 0,1 0 0,0 0 0,0 0 0,0 0 0,0-1 0,1 1 0,-1-1 0,1 0 0,0 0 0,0 0 0,0-1 0,0 1 0,0-1 0,1 0 0,-1 0 0,1-1 0,0 1 0,-1-1 0,6 1 0,-2-1 0,0 0 0,0 0 0,-1-1 0,1 0 0,0 0 0,0-1 0,0 0 0,0-1 0,0 0 0,-1 0 0,1 0 0,-1-1 0,1 0 0,-1 0 0,0-1 0,10-7 0,-2-2 0,-1 0 0,0-1 0,-1-1 0,-1 0 0,0 0 0,-1-2 0,-1 1 0,0-1 0,-1-1 0,-1 1 0,7-23 0,-2-1 0,-2-1 0,-1 0 0,-2 0 0,2-45 0,-10 79 0,2-25 0,-2 31 0,0 1 0,0-1 0,0 0 0,0 1 0,0-1 0,-1 0 0,1 1 0,0-1 0,-1 0 0,0 1 0,1-1 0,-1 1 0,0-1 0,-1-1 0,2 3 0,0 0 0,-1 0 0,1 0 0,0 0 0,0 0 0,0 0 0,-1-1 0,1 1 0,0 0 0,0 0 0,-1 0 0,1 0 0,0 0 0,0 0 0,0 0 0,-1 0 0,1 0 0,0 0 0,0 0 0,-1 0 0,1 1 0,0-1 0,0 0 0,0 0 0,-1 0 0,1 0 0,0 0 0,0 0 0,0 0 0,-1 1 0,1-1 0,0 0 0,0 0 0,0 0 0,0 1 0,0-1 0,-1 0 0,1 0 0,0 0 0,0 1 0,0-1 0,0 0 0,-6 12 0,-1 8 0,1-1 0,1 1 0,1 0 0,-4 39 0,5 86 0,3-104 0,-1-27 20,1 12-251,0 1 1,1-1-1,1 0 0,2 0 0,7 26 0,-5-36-6595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6.055"/>
    </inkml:context>
    <inkml:brush xml:id="br0">
      <inkml:brushProperty name="width" value="0.05" units="cm"/>
      <inkml:brushProperty name="height" value="0.05" units="cm"/>
    </inkml:brush>
  </inkml:definitions>
  <inkml:trace contextRef="#ctx0" brushRef="#br0">18 69 24575,'-18'-2'0,"41"-3"0,340-6 3,-236 12-266,52-1 50,1548-20-3252,-1533 15 3421,421-20 176,-696 24 3918,11 1-5615,38 0-5261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6.473"/>
    </inkml:context>
    <inkml:brush xml:id="br0">
      <inkml:brushProperty name="width" value="0.05" units="cm"/>
      <inkml:brushProperty name="height" value="0.05" units="cm"/>
      <inkml:brushProperty name="color" value="#F6630D"/>
    </inkml:brush>
  </inkml:definitions>
  <inkml:trace contextRef="#ctx0" brushRef="#br0">216 237 24575,'-170'-69'0,"166"67"0,0 1 0,0-1 0,1 0 0,-1 0 0,1 0 0,-1 0 0,1 0 0,0-1 0,0 1 0,0-1 0,-3-4 0,5 7 0,1-1 0,0 1 0,0-1 0,0 1 0,0-1 0,0 1 0,0 0 0,0-1 0,0 1 0,0-1 0,0 1 0,0-1 0,0 1 0,0 0 0,0-1 0,0 1 0,0-1 0,1 1 0,-1 0 0,0-1 0,0 1 0,0 0 0,1-1 0,-1 1 0,0 0 0,1-1 0,-1 1 0,0 0 0,1-1 0,-1 1 0,0 0 0,1 0 0,-1-1 0,0 1 0,1 0 0,-1 0 0,1 0 0,-1 0 0,1-1 0,21-5 0,-21 6 0,43-8 0,0 3 0,55 0 0,-39 3 0,1712-59-5389,-1123 43 4228,-518 14 1362,943-11-1993,-1037 16 1856,246 14 53,-243-10 343,0 1-1,-1 2 0,0 2 1,74 29-1,-92-28-176,0 0-1,-1 2 1,-1 0 0,-1 2-1,1 0 1,-2 0 0,0 2-1,-2 0 1,1 1-1,14 23 1,14 27 992,54 114-1,-93-172-1269,39 86-5,39 121 0,16 108 0,-7-19 0,-73-249 0,40 130 0,-50-151 0,-2 1 0,-1-1 0,1 48 0,-6-77 0,-1 1 0,0-1 0,-1 0 0,0 0 0,0 0 0,0 1 0,-1-1 0,0 0 0,0-1 0,-1 1 0,0 0 0,0-1 0,0 1 0,-1-1 0,0 0 0,-1 0 0,1 0 0,-1-1 0,0 0 0,0 0 0,-1 0 0,1 0 0,-1-1 0,0 0 0,0 0 0,-1-1 0,-9 5 0,-8 1 0,-1 0 0,0-1 0,0-2 0,0 0 0,-46 3 0,-134-3 0,154-7 0,-210-1-1365,194 1-5461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8.740"/>
    </inkml:context>
    <inkml:brush xml:id="br0">
      <inkml:brushProperty name="width" value="0.05" units="cm"/>
      <inkml:brushProperty name="height" value="0.05" units="cm"/>
    </inkml:brush>
  </inkml:definitions>
  <inkml:trace contextRef="#ctx0" brushRef="#br0">87 316 24575,'-2'0'0,"1"-1"0,-1 1 0,1-1 0,-1 0 0,1 1 0,-1-1 0,1 0 0,0 0 0,-1 0 0,1 0 0,0 0 0,0-1 0,0 1 0,0 0 0,0 0 0,0-1 0,0 1 0,0 0 0,1-1 0,-1 1 0,0-1 0,1 0 0,-1 1 0,1-1 0,-1-1 0,-3-8 0,1 41 0,-5 457 0,-28 1 0,33-468 0,2-13 0,-1 1 0,1 0 0,1-1 0,0 1 0,0 0 0,0 0 0,3 14 0,-2-21 0,-1 0 0,1 0 0,0 0 0,-1 0 0,1 0 0,0 0 0,0 0 0,0-1 0,0 1 0,0 0 0,0 0 0,0-1 0,0 1 0,0-1 0,0 1 0,0-1 0,0 1 0,0-1 0,1 0 0,-1 1 0,0-1 0,0 0 0,0 0 0,1 0 0,-1 0 0,0 0 0,0 0 0,3-1 0,40-8 0,-32 7 0,398-62 0,-18 4 0,-350 51 0,7-1 0,-2-1 0,1-3 0,75-32 0,-110 37 0,-21 8 0,-22 7 0,28-5 0,0-1 0,0 1 0,0-1 0,0 0 0,0 0 0,0 0 0,0 1 0,-1-2 0,1 1 0,0 0 0,0 0 0,0-1 0,0 1 0,0-1 0,0 0 0,0 1 0,1-1 0,-1 0 0,0 0 0,0 0 0,0 0 0,1-1 0,-1 1 0,1 0 0,-1-1 0,1 1 0,-1-1 0,1 0 0,0 1 0,0-1 0,0 0 0,0 0 0,0 1 0,0-1 0,0 0 0,1 0 0,-1 0 0,0-3 0,-1-5 0,0 0 0,1 0 0,0 0 0,1 0 0,0-1 0,2-16 0,10-45 0,25-78 0,-22 90 0,36-126 0,46-216 0,-93 382 0,-2 8 0,1 0 0,-1-1 0,-1 1 0,0 0 0,-1-1 0,-1 1 0,-2-22 0,2 32 0,1 1 0,-1 0 0,0-1 0,0 1 0,0 0 0,1-1 0,-1 1 0,0 0 0,-1 0 0,1 0 0,0 0 0,0 0 0,0 0 0,-1 0 0,1 0 0,0 0 0,-1 1 0,1-1 0,-1 0 0,1 1 0,-1-1 0,1 1 0,-1 0 0,1-1 0,-1 1 0,1 0 0,-1 0 0,1 0 0,-1 0 0,1 0 0,-4 1 0,-5 1 0,0 0 0,0 0 0,-17 6 0,19-5 0,-76 22 0,-140 22 0,-93-7 0,89-13 0,184-21 0,-5-1 0,1 3 0,-60 18 0,105-25 31,0 0 0,0 0 0,0 1 0,0-1 0,0 1 0,0 0 0,0-1 0,1 1 1,-1 1-1,-3 2 0,6-4-78,-1 0 1,0 0 0,1 0 0,-1 0 0,1 0 0,0-1 0,-1 1 0,1 0-1,0 0 1,-1 0 0,1 0 0,0 0 0,0 0 0,0 0 0,0 0 0,0 0-1,0 0 1,0 0 0,0 0 0,0 0 0,0 0 0,1 0 0,-1 0 0,0 0-1,1 0 1,-1 0 0,1 0 0,-1 0 0,1-1 0,-1 1 0,1 0 0,0 0-1,-1 0 1,1-1 0,0 1 0,1 0 0,10 10-6780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09.473"/>
    </inkml:context>
    <inkml:brush xml:id="br0">
      <inkml:brushProperty name="width" value="0.05" units="cm"/>
      <inkml:brushProperty name="height" value="0.05" units="cm"/>
    </inkml:brush>
  </inkml:definitions>
  <inkml:trace contextRef="#ctx0" brushRef="#br0">137 316 24575,'4'-3'0,"-1"0"0,0-1 0,-1 1 0,1-1 0,-1 0 0,1 0 0,-1 0 0,3-8 0,-5 10 0,1 0 0,0 0 0,-1 0 0,1 0 0,-1 0 0,0 0 0,0 0 0,0 0 0,0 0 0,0 0 0,0-1 0,0 1 0,-1 0 0,1 0 0,-1 0 0,0 0 0,1 0 0,-1 0 0,0 0 0,-2-2 0,3 4 0,0-1 0,-1 1 0,1-1 0,0 1 0,-1 0 0,1-1 0,0 1 0,-1 0 0,1-1 0,-1 1 0,1 0 0,0 0 0,-1-1 0,1 1 0,-1 0 0,1 0 0,-1 0 0,1 0 0,-1 0 0,1 0 0,-1 0 0,1 0 0,-1 0 0,1 0 0,-1 0 0,1 0 0,-1 0 0,1 0 0,-1 0 0,1 0 0,-1 0 0,1 0 0,-1 1 0,1-1 0,0 0 0,-1 0 0,1 1 0,-1-1 0,1 0 0,0 1 0,-1-1 0,1 0 0,0 1 0,-1-1 0,1 1 0,0-1 0,0 0 0,-1 1 0,1-1 0,0 1 0,0 0 0,-13 26 0,5 3 0,2 1 0,1 0 0,2 0 0,0 51 0,1-18 0,-55 643 0,42-606 0,3-26 0,-2 93 0,14-163 0,0 0 0,0 0 0,1-1 0,-1 1 0,1 0 0,0 0 0,1 0 0,-1-1 0,1 1 0,2 5 0,-2-8 0,-1 0 0,0 0 0,1-1 0,-1 1 0,1 0 0,0 0 0,0-1 0,0 0 0,0 1 0,0-1 0,0 0 0,0 0 0,0 0 0,0 0 0,0 0 0,1 0 0,-1-1 0,0 1 0,0-1 0,1 1 0,-1-1 0,1 0 0,1 0 0,29-2 0,0-1 0,54-13 0,-9 2 0,653-47 0,-384 56 0,18-1 0,-346 5 0,56-5 0,-69 5 0,0 0 0,0 0 0,0-1 0,0 0 0,-1 0 0,1 0 0,-1-1 0,1 0 0,7-6 0,-11 7 0,1-1 0,-1 1 0,0-1 0,0 0 0,0 0 0,0 0 0,-1 0 0,1 0 0,-1 0 0,0 0 0,0-1 0,0 1 0,0-1 0,0 1 0,-1 0 0,1-8 0,-1-5 0,-1 0 0,-3-22 0,2 22 0,-27-208 0,-9-94 0,24 126 0,-30-227 0,40 397 0,-1-1 0,-1 1 0,-15-38 0,18 54 0,0 0 0,0 0 0,0 1 0,-1-1 0,0 0 0,0 1 0,-1 0 0,1 0 0,-1 1 0,0-1 0,0 1 0,-1 0 0,1 0 0,-1 1 0,0-1 0,0 1 0,-9-3 0,3 3 0,-1 0 0,1 1 0,-1 0 0,0 1 0,1 1 0,-20 1 0,-80 14 0,85-10 0,-237 40 229,-328 50-1823,511-85-5232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2.003"/>
    </inkml:context>
    <inkml:brush xml:id="br0">
      <inkml:brushProperty name="width" value="0.05" units="cm"/>
      <inkml:brushProperty name="height" value="0.05" units="cm"/>
    </inkml:brush>
  </inkml:definitions>
  <inkml:trace contextRef="#ctx0" brushRef="#br0">70 139 24575,'0'-7'0,"0"1"0,0-1 0,-1 1 0,0-1 0,0 1 0,-1 0 0,-3-9 0,4 12 0,0 1 0,0-1 0,-1 1 0,1 0 0,-1-1 0,0 1 0,0 0 0,0 0 0,1 0 0,-2 1 0,1-1 0,0 0 0,0 1 0,-1 0 0,1-1 0,0 1 0,-1 0 0,1 0 0,-1 0 0,-4 0 0,-4 0 0,9 6 0,2-4 0,1 0 0,-1 0 0,1-1 0,0 1 0,-1 0 0,1 0 0,0 0 0,0-1 0,-1 1 0,1 0 0,0-1 0,0 1 0,0-1 0,0 1 0,0-1 0,0 1 0,2 0 0,20 5 0,0 0 0,1-1 0,0-1 0,33 0 0,-14 0 0,1242 80-2611,-1209-80 2569,810 28-1013,-866-31 1419,21 0-60,-39-1-170,1 0 1,-1-1-1,1 1 1,-1-1 0,1 1-1,-1-1 1,1 0 0,-1 0-1,1 0 1,-1 0 0,3-1-1,-5 1-122,0 1 1,0 0-1,1 0 0,-1 0 1,0 0-1,0-1 0,0 1 0,0 0 1,0 0-1,1 0 0,-1-1 1,0 1-1,0 0 0,0 0 0,0-1 1,0 1-1,0 0 0,0 0 1,0-1-1,0 1 0,0 0 0,0 0 1,0 0-1,0-1 0,0 1 1,0 0-1,0 0 0,0-1 0,0 1 1,0 0-1,0 0 0,-1-1 1,1 1-1,0 0 0,0 0 0,0 0 1,-1-1-1,-9-8 451,-14-4 32,8 6-495,1 1 0,0 0 0,-18-12 0,29 15 0,-1 0 0,1-1 0,0 1 0,0-1 0,0 0 0,1 0 0,-1 0 0,1-1 0,0 1 0,-5-9 0,2 1 0,2 5 0,1 0 0,0 0 0,0-1 0,0 1 0,1 0 0,-3-14 0,5 21 0,0 0 0,0 0 0,0-1 0,0 1 0,0 0 0,0 0 0,0 0 0,0 0 0,-1 0 0,1 0 0,0-1 0,0 1 0,0 0 0,0 0 0,0 0 0,0 0 0,0 0 0,0-1 0,0 1 0,0 0 0,0 0 0,0 0 0,0 0 0,0 0 0,1-1 0,-1 1 0,0 0 0,0 0 0,0 0 0,0 0 0,0 0 0,0 0 0,0-1 0,0 1 0,0 0 0,0 0 0,1 0 0,-1 0 0,0 0 0,0 0 0,0 0 0,0 0 0,0 0 0,0-1 0,1 1 0,-1 0 0,0 0 0,0 0 0,0 0 0,0 0 0,0 0 0,1 0 0,-1 0 0,0 0 0,0 0 0,0 0 0,1 0 0,7 10 0,7 15 0,-9-10 0,-1 1 0,-1-1 0,0 1 0,-1 0 0,-1 0 0,0 1 0,-1 19 0,-2-31 22,0-1-1,0 0 0,0 1 1,-1-1-1,1 0 0,-1 0 1,0 0-1,0 0 0,0 0 1,-1 0-1,0 0 0,1-1 1,-1 1-1,0-1 0,-5 4 1,0-1-307,1 0 1,-1-1-1,-1 0 1,1 0-1,-17 7 1,-11 0-6542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2.901"/>
    </inkml:context>
    <inkml:brush xml:id="br0">
      <inkml:brushProperty name="width" value="0.05" units="cm"/>
      <inkml:brushProperty name="height" value="0.05" units="cm"/>
    </inkml:brush>
  </inkml:definitions>
  <inkml:trace contextRef="#ctx0" brushRef="#br0">71 1 24575,'-8'0'0,"-30"2"0,37-2 0,0 0 0,0 0 0,0 0 0,-1 1 0,1-1 0,0 0 0,0 1 0,0-1 0,0 1 0,0-1 0,0 1 0,0 0 0,0-1 0,0 1 0,0 0 0,0 0 0,0-1 0,0 1 0,0 0 0,1 0 0,-1 0 0,0 0 0,1 0 0,-2 3 0,2-3 0,0 0 0,1 0 0,-1-1 0,0 1 0,0 0 0,0 0 0,1 0 0,-1 0 0,0 0 0,1 0 0,-1 0 0,1-1 0,-1 1 0,1 0 0,-1 0 0,1-1 0,0 1 0,-1 0 0,1-1 0,0 1 0,0-1 0,-1 1 0,1-1 0,0 1 0,0-1 0,0 1 0,1-1 0,31 13 0,-27-11 0,289 78-284,9-24-267,-268-50 487,1016 162-1825,-315-51 1713,-645-102-65,90 15 666,212 9-1,-387-39-197,-2 0-27,0 0 0,1 0 0,-1 0 0,0 0 1,0-1-1,7-1 0,-12 1-191,1 1-1,-1 0 1,0 0 0,1-1 0,-1 1 0,0 0 0,0 0-1,1-1 1,-1 1 0,0 0 0,0-1 0,1 1-1,-1-1 1,0 1 0,0 0 0,0-1 0,1 1-1,-1 0 1,0-1 0,0 1 0,0-1 0,0 1-1,0-1 1,0 1 0,0 0 0,0-1 0,0 1 0,0-1-1,0 1 1,0 0 0,0-1 0,0 1 0,-1-1-1,1 1 1,0 0 0,0-1 0,0 1 0,-1 0-1,1-1 1,0 1 0,0 0 0,-1-1 0,1 1-1,0 0 1,-1-1 0,1 1 0,0 0 0,-1 0-1,1 0 1,-1-1 0,-18-16 266,17 16-271,-44-35-4,20 18 0,0-2 0,1-2 0,1 0 0,-34-40 0,53 53 0,-1 2 0,-1-1 0,0 1 0,0 0 0,0 0 0,-1 1 0,0 0 0,0 0 0,-14-7 0,25 15 0,-1 0 0,0-1 0,0 1 0,-1 0 0,1 0 0,0 0 0,-1 0 0,1 0 0,-1 1 0,0-1 0,1 0 0,-1 1 0,1 2 0,11 35 0,-12-38 0,8 31 0,22 85 0,-27-101 0,-2 0 0,0 0 0,-1 0 0,-1 0 0,-1 17 0,0-32 0,1 0 0,-1 0 0,0-1 0,0 1 0,1 0 0,-1 0 0,0-1 0,0 1 0,-1-1 0,1 1 0,0-1 0,0 1 0,-1-1 0,1 0 0,-1 0 0,1 0 0,-1 0 0,1 0 0,-1 0 0,0 0 0,1 0 0,-1 0 0,0-1 0,0 1 0,0-1 0,0 1 0,1-1 0,-5 0 0,-7 2 0,-1-1 0,-27-2 0,25 1 0,-30-1-1365,1 1-5461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3.661"/>
    </inkml:context>
    <inkml:brush xml:id="br0">
      <inkml:brushProperty name="width" value="0.05" units="cm"/>
      <inkml:brushProperty name="height" value="0.05" units="cm"/>
    </inkml:brush>
  </inkml:definitions>
  <inkml:trace contextRef="#ctx0" brushRef="#br0">77 2 24575,'-24'-1'0,"15"0"0,-1 1 0,1 0 0,-14 2 0,23-2 0,0 0 0,0 0 0,0 0 0,0 0 0,0 0 0,0 0 0,0 1 0,-1-1 0,1 0 0,0 0 0,0 0 0,0 0 0,0 0 0,0 0 0,0 0 0,0 0 0,0 0 0,0 0 0,0 0 0,0 0 0,0 0 0,-1 1 0,1-1 0,0 0 0,0 0 0,0 0 0,0 0 0,0 0 0,0 0 0,0 0 0,0 0 0,0 1 0,0-1 0,0 0 0,0 0 0,0 0 0,0 0 0,0 0 0,0 0 0,0 0 0,0 0 0,0 1 0,1-1 0,-1 0 0,0 0 0,0 0 0,0 0 0,0 0 0,0 0 0,0 0 0,0 0 0,0 0 0,0 0 0,0 0 0,0 0 0,0 1 0,0-1 0,1 0 0,-1 0 0,0 0 0,0 0 0,0 0 0,0 0 0,0 0 0,0 0 0,0 0 0,9 5 0,27 10 0,65 19 0,-46-17 0,1011 314-850,400 40 850,-1414-358 0,-26-6 0,1-1 0,0-1 0,49 3 0,-75-8 3,-1 0 0,1 0 0,-1 0-1,0 0 1,1 1 0,-1-1 0,1 0 0,-1 0 0,0 0-1,1-1 1,-1 1 0,1 0 0,-1 0 0,0 0 0,1 0-1,-1 0 1,1 0 0,-1 0 0,0-1 0,1 1 0,-1 0-1,0 0 1,1-1 0,-1 1 0,0 0 0,1 0 0,-1-1-1,0 1 1,0 0 0,1-1 0,-1 1 0,0 0 0,0-1-1,0 1 1,0-1 0,1 1 0,-1 0 0,0-1 0,0 0-1,-1 0 22,1-1-1,-1 1 1,1-1-1,-1 1 1,0-1-1,1 1 1,-1 0-1,0-1 1,0 1-1,-2-2 1,-36-33 437,35 32-444,-20-15-17,1-1 0,1-1 0,1-1 0,1-1 0,1-1 0,-16-27 0,29 35 0,15 23 0,17 23 0,-1 4 0,18 25 0,-40-54 0,-1 0 0,1 1 0,-1-1 0,1 1 0,-1-1 0,-1 1 0,1 0 0,-1 0 0,0 8 0,-1-11 0,0-1 0,0 0 0,-1 0 0,1 0 0,-1 0 0,1-1 0,-1 1 0,0 0 0,0 0 0,0 0 0,0 0 0,0-1 0,0 1 0,0 0 0,-1-1 0,1 1 0,0-1 0,-1 1 0,1-1 0,-1 0 0,0 0 0,1 0 0,-1 0 0,0 0 0,0 0 0,0 0 0,0-1 0,-3 2 0,-7 1 0,0 0 0,-1 0 0,-19 1 0,15-2 0,-34 5-1365,1 0-5461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6.160"/>
    </inkml:context>
    <inkml:brush xml:id="br0">
      <inkml:brushProperty name="width" value="0.05" units="cm"/>
      <inkml:brushProperty name="height" value="0.05" units="cm"/>
    </inkml:brush>
  </inkml:definitions>
  <inkml:trace contextRef="#ctx0" brushRef="#br0">26 11 24575,'-3'0'0,"1"-1"0,0 1 0,0-1 0,0 1 0,-1-1 0,1 0 0,0 0 0,-3-2 0,3 0 0,15 8 0,81 33 0,108 27 0,103 11 0,-230-59 0,-23-5-2,762 162-445,-625-143 310,1-9 1,259-4-1,-438-18 174,-7 1 5,-1-1 1,0 0-1,0 0 1,1 0-1,-1 0 0,0-1 1,0 1-1,0-1 1,1 0-1,-1 1 1,0-2-1,0 1 1,0 0-1,0-1 1,4-2-1,-7 3-37,1 0 1,-1 1-1,0-1 0,0 0 0,1 1 1,-1-1-1,0 0 0,0 0 0,0 0 1,0 1-1,0-1 0,0 0 0,0 0 1,0 1-1,-1-1 0,1 0 1,0 0-1,0 1 0,-1-1 0,1 0 1,0 1-1,-1-1 0,1 0 0,-1 1 1,1-1-1,-1 0 0,1 1 0,-1-1 1,1 1-1,-1-1 0,1 1 0,-1-1 1,0 1-1,-23-18-41,-1 4 36,-33-14 0,38 20 0,1-1 0,0-1 0,1 0 0,-20-15 0,25 13 0,5 5 0,0 0 0,-1 1 0,1 0 0,-1 0 0,-16-6 0,25 12 0,0 0 0,0-1 0,0 1 0,0 0 0,0 0 0,0 0 0,-1 0 0,1 0 0,0 0 0,0 0 0,0 0 0,0 0 0,0 0 0,-1 0 0,1 0 0,0-1 0,0 1 0,0 0 0,0 0 0,0 0 0,-1 0 0,1 0 0,0 0 0,0 1 0,0-1 0,0 0 0,0 0 0,-1 0 0,1 0 0,0 0 0,0 0 0,0 0 0,0 0 0,0 0 0,0 0 0,0 0 0,-1 0 0,1 0 0,0 1 0,0-1 0,0 0 0,0 0 0,0 0 0,0 0 0,0 0 0,0 0 0,0 0 0,0 1 0,0-1 0,-1 0 0,1 0 0,0 0 0,0 0 0,0 0 0,0 1 0,5 10 0,12 12 0,33 29 0,-31-35 0,-1 2 0,0 1 0,-2 0 0,0 1 0,21 38 0,-36-57 0,0 0 0,0 0 0,-1 0 0,1-1 0,0 1 0,-1 0 0,1 0 0,-1 0 0,0 0 0,1 1 0,-1-1 0,0 0 0,0 0 0,-1 0 0,1 0 0,0 0 0,-1 0 0,1 0 0,-1 0 0,0 0 0,1 0 0,-1-1 0,0 1 0,0 0 0,0 0 0,-1-1 0,1 1 0,0 0 0,0-1 0,-1 1 0,1-1 0,-1 0 0,0 1 0,1-1 0,-1 0 0,0 0 0,-2 1 0,-8 4 0,0-1 0,-1-1 0,1 0 0,-24 5 0,20-6 0,-18 4-682,-64 4-1,50-8-6143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6.899"/>
    </inkml:context>
    <inkml:brush xml:id="br0">
      <inkml:brushProperty name="width" value="0.05" units="cm"/>
      <inkml:brushProperty name="height" value="0.05" units="cm"/>
    </inkml:brush>
  </inkml:definitions>
  <inkml:trace contextRef="#ctx0" brushRef="#br0">116 1 24575,'-12'5'0,"0"0"0,1 1 0,0 0 0,0 1 0,0 1 0,1-1 0,0 2 0,-10 10 0,19-17 0,0 0 0,0-1 0,0 1 0,1 0 0,-1 0 0,0 0 0,1 0 0,-1-1 0,1 1 0,0 0 0,0 0 0,-1 0 0,1 0 0,0 0 0,1 0 0,-1 0 0,0 0 0,1 0 0,-1 0 0,1-1 0,-1 1 0,1 0 0,0 0 0,0 0 0,0-1 0,0 1 0,0 0 0,0-1 0,0 1 0,3 1 0,3 4 0,-1 0 0,1-1 0,1 0 0,-1 0 0,11 5 0,51 26 0,3-2 0,99 32 0,-78-32 0,1866 704-761,-1801-685 888,-152-54 60,-10-6 4,-11-9 57,13 13-240,-26-25-8,2-2 0,-23-33 0,22 28 0,-4-4 0,-60-80 0,152 199 0,-43-57 0,-6-8 0,0 1 0,14 27 0,-24-40 0,1 1 0,-1-1 0,-1 1 0,1 0 0,-1 0 0,0 0 0,0 0 0,0 0 0,-1 0 0,1 0 0,-1 0 0,0 0 0,-1 0 0,1 0 0,-3 6 0,2-9 0,0 1 0,0-1 0,-1 0 0,1 1 0,-1-1 0,1 0 0,-1 0 0,0 0 0,0-1 0,0 1 0,0 0 0,0-1 0,0 1 0,-1-1 0,1 1 0,0-1 0,-1 0 0,1 0 0,-1 0 0,1-1 0,-1 1 0,0 0 0,1-1 0,-1 0 0,1 0 0,-5 0 0,-9 1 0,0-2 0,0 0 0,-18-4 0,30 5 0,-51-11-1365,28 3-5461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7.797"/>
    </inkml:context>
    <inkml:brush xml:id="br0">
      <inkml:brushProperty name="width" value="0.05" units="cm"/>
      <inkml:brushProperty name="height" value="0.05" units="cm"/>
    </inkml:brush>
  </inkml:definitions>
  <inkml:trace contextRef="#ctx0" brushRef="#br0">29 2 24575,'-1'-1'0,"0"1"0,0 0 0,0 0 0,0 0 0,0 0 0,0 0 0,0 0 0,0 0 0,0 0 0,0 0 0,0 1 0,0-1 0,0 0 0,0 1 0,0-1 0,1 0 0,-1 1 0,0-1 0,0 1 0,0 0 0,0-1 0,1 1 0,-1-1 0,0 1 0,1 0 0,-1 0 0,1-1 0,-1 1 0,0 0 0,1 0 0,0 0 0,-1 0 0,1 0 0,0 0 0,-1 0 0,1 0 0,0-1 0,0 1 0,0 0 0,0 0 0,-1 0 0,2 0 0,-1 0 0,0 0 0,0 2 0,1 1 0,0-1 0,1 1 0,-1 0 0,1-1 0,-1 1 0,1-1 0,0 0 0,0 1 0,1-1 0,3 4 0,29 26 0,79 54 0,-64-51 0,103 82 0,157 155 0,-121-86-61,182 175-244,23-27 109,-184-179 167,57 42 527,-256-190-419,-11-11-46,-14-16-41,5 9-3,6 5 11,1 0 0,-1 1 0,0-1 0,1-1 0,0 1 0,1 0 0,-1 0 0,1-1 0,0 1 0,-1-10 0,2-2 0,1 0 0,2-20 0,-1 27 0,-1-1 0,0 0 0,0 0 0,-1 0 0,-1 0 0,0 0 0,-5-22 0,5 30 0,0 1 0,0-1 0,-1 1 0,1-1 0,-1 1 0,1-1 0,-1 1 0,0 0 0,0 0 0,0 0 0,0 0 0,-1 0 0,1 0 0,0 0 0,-1 1 0,1-1 0,-1 1 0,0 0 0,1 0 0,-5-1 0,6 1 0,0 1 0,0 0 0,0 0 0,0 0 0,-1 0 0,1 0 0,0 0 0,0 0 0,0 0 0,0 0 0,0 0 0,0 1 0,0-1 0,0 0 0,0 1 0,0-1 0,0 1 0,0-1 0,1 1 0,-1 0 0,-2 1 0,2-1 0,0 1 0,0-1 0,0 1 0,1 0 0,-1-1 0,0 1 0,1 0 0,-1 0 0,1 0 0,0-1 0,-1 1 0,1 0 0,0 0 0,0 0 0,0 0 0,0 0 0,1 2 0,4 17 0,0 1 0,1-1 0,2 0 0,0-1 0,1 0 0,17 29 0,-4-6 0,-5-13 0,-11-20 0,0 0 0,-1 1 0,0-1 0,-1 1 0,4 15 0,-8-25 0,0-1 0,0 1 0,0-1 0,0 1 0,0-1 0,0 0 0,0 1 0,0-1 0,0 1 0,0-1 0,0 1 0,0-1 0,-1 1 0,1-1 0,0 1 0,0-1 0,-1 0 0,1 1 0,0-1 0,0 1 0,-1-1 0,1 0 0,0 1 0,-1-1 0,1 0 0,-1 0 0,1 1 0,0-1 0,-1 0 0,1 0 0,-1 0 0,1 1 0,-1-1 0,1 0 0,-1 0 0,1 0 0,-1 0 0,1 0 0,-1 0 0,1 0 0,-1 0 0,1 0 0,-1 0 0,0 0 0,-26-5 0,23 4 0,-45-8-455,0 3 0,-75-2 0,89 8-6371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9.146"/>
    </inkml:context>
    <inkml:brush xml:id="br0">
      <inkml:brushProperty name="width" value="0.05" units="cm"/>
      <inkml:brushProperty name="height" value="0.05" units="cm"/>
    </inkml:brush>
  </inkml:definitions>
  <inkml:trace contextRef="#ctx0" brushRef="#br0">2942 322 24575,'4'-56'0,"-2"47"0,-1 0 0,0 0 0,-1 0 0,1 0 0,-2 0 0,1 0 0,-2 0 0,1 0 0,-1 0 0,-5-16 0,2 17 0,1-1 0,-1 1 0,0 0 0,-1 1 0,0-1 0,0 1 0,-1 0 0,0 0 0,0 1 0,-1 0 0,1 1 0,-1-1 0,-1 1 0,1 1 0,-1 0 0,-17-7 0,0 3 0,0 1 0,-1 1 0,0 1 0,-48-2 0,18 6 0,0 2 0,0 2 0,-80 17 0,-165 55 0,98-7-160,3 8-1,4 9 1,4 8-1,-220 143 1,288-156 160,-162 137 0,241-177-1,2 2 1,1 2-1,3 2 0,2 1 0,2 2 0,-40 71 0,64-99-3,2 2 0,0-1 0,2 1 0,1 1 0,0-1 0,2 1 0,0 0 0,2 1-1,-1 41 1,5-45 17,1 0-1,1 0 0,0 0 0,2-1 1,0 1-1,1-1 0,1-1 0,1 1 1,1-1-1,1 0 0,19 28 1,-7-19 41,0-1 0,2-1 0,1-1 0,1-1 0,1-2 0,1 0 0,1-2 0,1-1 0,55 26 0,-13-14-291,1-2 0,1-4 0,103 21 0,-32-18-531,249 15 1,152-42 153,-322-15-384,403-80 0,-435 49 1051,-2-8 0,246-104 0,-307 100-361,202-122 0,-267 138 185,-2-3 0,-1-2 0,-3-3 0,89-98 0,-122 119 140,-2-2 0,-1 0 0,-2-1 0,-1-1 0,-1-1 0,-2-1 0,14-41 0,-24 56-9,0 0 1,-2-1-1,0 1 1,-1-1-1,-2 0 1,0 0-1,0 0 1,-2 0-1,-1 0 1,0 1-1,-1-1 1,-2 1-1,0-1 1,0 1-1,-10-19 1,4 16-8,0 0 0,-2 1 1,0 0-1,-2 2 0,0-1 1,-22-20-1,9 13 5,0 2 0,-2 1-1,-47-28 1,5 11 9,-2 4 0,-1 4 0,-82-26 0,-22 3 33,-2 9 0,-253-34 0,-380 14-11,366 59 6,5 34 662,421-23-315,0-1 129,1 0 1,-1 2-1,1 1 0,-24 8 0,44-13-472,-1 0-1,1 1 0,0-1 0,0 1 1,-1-1-1,1 1 0,0-1 0,0 1 1,0 0-1,-1-1 0,1 1 0,0 0 1,0 0-1,0 0 0,0 0 0,1 0 1,-1 0-1,0 0 0,0 0 0,0 1 1,1-1-1,-1 0 0,1 0 0,-1 0 1,1 1-1,-1-1 0,1 2 0,1 1 29,-1-1 1,1 0-1,0 1 0,1-1 0,-1 0 0,1 0 1,-1 0-1,1 0 0,3 4 0,-4-6-137,0 0 0,0 1 0,0-1 0,0 0 0,-1 1 0,1-1 0,0 1 0,-1-1 0,1 1 0,-1-1 0,1 1 0,-1 0-1,0-1 1,0 1 0,0-1 0,1 1 0,-2 0 0,1-1 0,0 1 0,0-1 0,-1 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21.926"/>
    </inkml:context>
    <inkml:brush xml:id="br0">
      <inkml:brushProperty name="width" value="0.05" units="cm"/>
      <inkml:brushProperty name="height" value="0.05" units="cm"/>
    </inkml:brush>
  </inkml:definitions>
  <inkml:trace contextRef="#ctx0" brushRef="#br0">120 430 24575,'1'-26'0,"0"18"0,-1 0 0,0 0 0,0-1 0,-1 1 0,1 0 0,-2 0 0,-3-15 0,4 22 0,1 0 0,0 1 0,0-1 0,-1 0 0,1 1 0,0-1 0,-1 0 0,1 1 0,-1-1 0,1 1 0,-1-1 0,1 1 0,-1-1 0,1 1 0,-1-1 0,1 1 0,-1-1 0,0 1 0,0-1 0,1 1 0,-1 0 0,1 0 0,0 1 0,-1-1 0,1 0 0,-1 0 0,1 0 0,0 0 0,-1 0 0,1 1 0,0-1 0,-1 0 0,1 0 0,0 1 0,0-1 0,-1 0 0,1 1 0,0-1 0,0 0 0,-1 0 0,1 1 0,0-1 0,0 0 0,-1 2 0,-7 28 0,0 148 0,2-21 0,-27 118 0,-6 79 0,38-329 0,0-1 0,4 29 0,-2-46 0,-1 0 0,1-1 0,1 1 0,0-1 0,0 1 0,0-1 0,0 0 0,1 0 0,0 0 0,1 0 0,-1 0 0,9 10 0,-9-14 0,0 0 0,0 1 0,1-1 0,-1-1 0,1 1 0,-1 0 0,1-1 0,-1 0 0,1 1 0,0-1 0,0-1 0,-1 1 0,9 0 0,7-1 0,31-2 0,-18 0 0,590 1-272,213-7-154,-830 7 426,77-2 0,-1-3 0,93-21 0,-171 26 29,0 1 0,0-1 0,0 0 0,0 0 0,-1 0 0,1 0 1,0-1-1,-1 1 0,1-1 0,-1 0 0,4-2 0,-6 3-18,1 0 1,0 0-1,-1 0 0,1 0 0,-1 0 1,1 0-1,-1 0 0,1 0 0,-1 0 1,0-1-1,0 1 0,0 0 0,1 0 1,-1 0-1,0 0 0,0-1 1,0 1-1,-1 0 0,1 0 0,0 0 1,0 0-1,-1 0 0,1-1 0,-1 1 1,1 0-1,-1 0 0,1 0 0,-1 0 1,1 0-1,-2-1 0,-6-12-11,1-1 0,0 0 0,2 0 0,-1-1 0,2 1 0,0-1 0,1 0 0,0-1 0,2 1 0,0-31 0,4-9 0,19-101 0,-10 89 0,59-417 0,-33 196 0,-37 281 0,-1-1 0,0 0 0,0 1 0,-1-1 0,0 0 0,0 1 0,-1-1 0,-4-10 0,5 15 0,-1 1 0,0-1 0,0 0 0,0 1 0,0 0 0,-1-1 0,1 1 0,-1 0 0,0 0 0,0 1 0,0-1 0,-1 0 0,1 1 0,0 0 0,-1 0 0,1 0 0,-1 0 0,0 1 0,-6-3 0,-17-3 0,-1 1 0,-1 2 0,1 0 0,-50 1 0,-116 15 0,185-11 0,-868 66 0,770-60 0,-397 14 0,499-21 21,-17 2 293,21-2-354,1 1-1,0-1 1,-1 0-1,1 1 1,0-1-1,-1 0 1,1 1-1,0-1 1,0 0 0,-1 1-1,1-1 1,0 1-1,0-1 1,0 0-1,0 1 1,-1-1-1,1 1 1,0-1-1,0 1 1,0-1-1,0 1 1,0-1-1,0 0 1,0 1-1,0-1 1,0 1-1,0-1 1,1 1-1,-1-1 1,0 1-1,0-1 1,0 0-1,0 1 1,1-1-1,-1 1 1,0-1-1,0 0 1,1 1-1,-1-1 1,0 0-1,1 1 1,5 9-6786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8.145"/>
    </inkml:context>
    <inkml:brush xml:id="br0">
      <inkml:brushProperty name="width" value="0.05" units="cm"/>
      <inkml:brushProperty name="height" value="0.05" units="cm"/>
      <inkml:brushProperty name="color" value="#F6630D"/>
    </inkml:brush>
  </inkml:definitions>
  <inkml:trace contextRef="#ctx0" brushRef="#br0">190 67 24575,'10'1'0,"0"-1"0,0 0 0,0-1 0,11-1 0,-19 2 0,-1-1 0,1 1 0,-1 0 0,1-1 0,-1 1 0,1-1 0,-1 1 0,1-1 0,-1 0 0,1 1 0,-1-1 0,0 0 0,0 0 0,1 0 0,-1 0 0,0 0 0,0 0 0,0-1 0,0 1 0,0 0 0,0 0 0,0-1 0,-1 1 0,1-1 0,0 1 0,0-3 0,-1 2 0,0 1 0,0 0 0,-1 0 0,1 0 0,0 0 0,0 0 0,-1-1 0,1 1 0,-1 0 0,1 0 0,-1 0 0,0 0 0,1 0 0,-1 0 0,0 0 0,0 1 0,1-1 0,-1 0 0,0 0 0,0 1 0,0-1 0,0 0 0,0 1 0,0-1 0,0 1 0,0-1 0,-3 0 0,-31-9 0,29 9 0,-1 0 0,1 1 0,0 0 0,-1 0 0,1 1 0,0 0 0,0 0 0,-1 0 0,1 1 0,0-1 0,0 2 0,-8 3 0,6-1 0,-1 0 0,2 0 0,-1 1 0,0 0 0,1 0 0,0 0 0,-10 15 0,8-11 0,2 1 0,0 1 0,0-1 0,1 1 0,0 0 0,1 1 0,0-1 0,1 1 0,1 0 0,0 0 0,1 0 0,-1 14 0,2-21 0,1 0 0,1 0 0,-1-1 0,1 1 0,0 0 0,0-1 0,1 1 0,-1-1 0,1 1 0,1-1 0,-1 0 0,1 0 0,3 6 0,-4-8 0,0-1 0,1 1 0,-1-1 0,0 0 0,1 0 0,0 0 0,-1 0 0,1-1 0,0 1 0,0-1 0,0 1 0,0-1 0,0 0 0,0 0 0,0 0 0,0-1 0,0 1 0,1-1 0,-1 1 0,0-1 0,0 0 0,0-1 0,1 1 0,4-1 0,2-2 0,-1 0 0,1 0 0,-1-1 0,0-1 0,0 1 0,0-1 0,-1-1 0,0 1 0,0-1 0,0-1 0,-1 0 0,0 0 0,11-13 0,-5 3 0,-1 0 0,0-1 0,-1 0 0,-1 0 0,11-31 0,-13 24 0,4-29 0,-11 47 0,-1 175 0,2-136 0,2-1 0,1 1 0,11 39 0,-6-44-1365,0-7-5461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36.040"/>
    </inkml:context>
    <inkml:brush xml:id="br0">
      <inkml:brushProperty name="width" value="0.05" units="cm"/>
      <inkml:brushProperty name="height" value="0.05" units="cm"/>
    </inkml:brush>
  </inkml:definitions>
  <inkml:trace contextRef="#ctx0" brushRef="#br0">3062 222 24575,'-3'2'0,"1"-1"0,-1 1 0,0-1 0,0 0 0,1 0 0,-1 0 0,0 0 0,0 0 0,0-1 0,0 1 0,0-1 0,0 0 0,-5 0 0,-5 1 0,-33 5 0,0-3 0,0-1 0,0-3 0,-53-7 0,-128-25-74,-285-33-396,408 59 366,-1 4-1,-203 22 1,221-6 104,1 4 0,0 4 0,1 3 0,-104 46 0,128-42 0,1 3 0,1 2 0,2 2 0,2 3 0,1 2 0,-60 59 0,61-45 0,2 2 0,3 2 0,-81 129 0,98-133 0,2 2 0,2 1 0,3 1 0,3 1 0,-17 74 0,31-99-17,1-1 0,2 1 0,1-1 0,2 1 0,1 0 0,2 0 0,8 44-1,-4-50 3,1 0 0,1 0 0,2-1 0,0 0 0,2-1-1,1 0 1,1-1 0,34 45 0,-16-32-56,2-1 0,1-2 0,2-2 0,1-1 0,1-2 0,2-2 0,56 30 0,-6-12-321,2-4-1,151 48 0,-50-35-1353,381 56 0,216-45 430,-267-54-1,898-96-1,-981 22 1389,-4-19 0,589-187 0,-451 58-951,-26-56 377,-293 105 1050,-223 136-454,-1-1 1,-2-2-1,0 0 0,-2-2 0,29-39 1,-47 55 47,-1 0 1,0-1 0,-1 0 0,-1 0 0,0-1-1,-1 0 1,-1 0 0,0-1 0,2-20 0,-5 24-33,-2 0 0,1 0 0,-1 0 0,-1 0 0,-1 1 0,0-1 0,0 0 1,-1 0-1,-1 1 0,0-1 0,-1 1 0,-9-18 0,0 7-91,-1 0 1,-1 1-1,-1 1 1,0 0-1,-2 1 0,0 1 1,-36-26-1,-2 4 572,-112-61 1,48 42-503,-1 5 0,-147-44 0,-271-45-429,-441-18-564,-11 76 417,-977 46-840,1588 59 2422,299-13-1363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36.490"/>
    </inkml:context>
    <inkml:brush xml:id="br0">
      <inkml:brushProperty name="width" value="0.05" units="cm"/>
      <inkml:brushProperty name="height" value="0.05" units="cm"/>
    </inkml:brush>
  </inkml:definitions>
  <inkml:trace contextRef="#ctx0" brushRef="#br0">13 122 24575,'-1'-2'0,"-1"1"0,1 0 0,0-1 0,0 0 0,0 1 0,0-1 0,0 0 0,1 1 0,-1-1 0,0 0 0,1 0 0,-1 1 0,1-1 0,0 0 0,0 0 0,-1 0 0,1 0 0,0 0 0,1 1 0,-1-1 0,1-3 0,-1 5 0,0-1 0,0 0 0,1 1 0,-1-1 0,0 1 0,1-1 0,-1 1 0,0-1 0,1 1 0,-1-1 0,1 1 0,-1-1 0,1 1 0,-1-1 0,1 1 0,-1 0 0,1-1 0,-1 1 0,1 0 0,-1 0 0,1-1 0,0 1 0,0 0 0,1 0 0,-1 0 0,1 0 0,-1 0 0,1 0 0,-1 1 0,0-1 0,1 0 0,-1 1 0,1-1 0,-1 1 0,0-1 0,1 1 0,-1 0 0,0 0 0,1 1 0,8 5 0,0 1 0,-1 1 0,-1 0 0,1 0 0,-1 1 0,9 14 0,36 68 0,-48-83 0,59 123 0,29 51 0,-93-183 0,36 54 0,-32-50 0,-1 1 0,1-1 0,0 0 0,0-1 0,0 1 0,1-1 0,-1 0 0,1 0 0,6 3 0,-8-5 0,-1-1 0,1 1 0,-1-1 0,1 0 0,-1 0 0,1 0 0,-1 0 0,1 0 0,-1 0 0,1-1 0,-1 1 0,0-1 0,1 0 0,-1 0 0,0 0 0,1 0 0,-1 0 0,0 0 0,0-1 0,0 1 0,0-1 0,0 1 0,0-1 0,0 0 0,-1 0 0,4-3 0,4-7 0,0 0 0,0 0 0,6-16 0,-14 28 0,29-59 0,46-123 0,-1-71 0,-71 240 103,6-25 97,-10 36-311,0 0 0,1 0 0,-1 0 0,0 0-1,0 0 1,0 0 0,0 0 0,0 0-1,-1 0 1,1 0 0,-1 0 0,1 0-1,-1 0 1,0-2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36.864"/>
    </inkml:context>
    <inkml:brush xml:id="br0">
      <inkml:brushProperty name="width" value="0.05" units="cm"/>
      <inkml:brushProperty name="height" value="0.05" units="cm"/>
    </inkml:brush>
  </inkml:definitions>
  <inkml:trace contextRef="#ctx0" brushRef="#br0">3 136 24575,'-1'-29'0,"0"-23"0,1 49 0,0-1 0,1 1 0,-1-1 0,1 1 0,0-1 0,0 1 0,0 0 0,0-1 0,1 1 0,2-6 0,-3 8 0,1 0 0,-1 0 0,0 0 0,0 0 0,0 0 0,1 1 0,-1-1 0,0 0 0,1 1 0,-1-1 0,1 1 0,-1-1 0,1 1 0,-1 0 0,1-1 0,-1 1 0,1 0 0,-1 0 0,1 0 0,-1 0 0,1 0 0,-1 1 0,1-1 0,-1 0 0,1 1 0,-1-1 0,3 2 0,5 1 0,0 1 0,0 0 0,9 6 0,-11-6 0,20 12 0,44 32 0,-63-41 0,0 0 0,0 0 0,0 1 0,-1 0 0,0 0 0,-1 0 0,0 1 0,10 19 0,-15-25 0,1 1 0,-1 0 0,0 0 0,0 0 0,-1 0 0,1 0 0,-1 0 0,0 0 0,0 0 0,0 0 0,0 0 0,-1 0 0,-1 5 0,0-2 0,0 0 0,-1-1 0,0 1 0,0-1 0,0 1 0,-9 10 0,-3 2 0,-1-1 0,-2 0 0,-24 19 0,38-33 0,-4 2 0,-2 2 0,0 0 0,1 1 0,0 0 0,1 1 0,-11 15 0,18-24 0,0 0 0,1 0 0,-1 0 0,1 1 0,-1-1 0,1 0 0,0 0 0,-1 0 0,1 0 0,0 1 0,0-1 0,0 0 0,0 0 0,0 1 0,0-1 0,0 0 0,0 0 0,0 0 0,1 1 0,-1-1 0,0 0 0,1 0 0,-1 0 0,1 0 0,-1 0 0,1 0 0,0 0 0,0 0 0,-1 0 0,1 0 0,0 0 0,0 0 0,0 0 0,0 0 0,0-1 0,1 2 0,5 2 0,-1-1 0,1 1 0,0-1 0,13 3 0,-17-4 0,43 11 0,1-1 0,75 9 0,101-3 0,-140-13 0,100 5-1365,-147-9-5461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37.764"/>
    </inkml:context>
    <inkml:brush xml:id="br0">
      <inkml:brushProperty name="width" value="0.05" units="cm"/>
      <inkml:brushProperty name="height" value="0.05" units="cm"/>
    </inkml:brush>
  </inkml:definitions>
  <inkml:trace contextRef="#ctx0" brushRef="#br0">358 241 24575,'1'0'0,"0"-1"0,0 1 0,0-1 0,1 0 0,-1 1 0,0-1 0,0 0 0,0 0 0,-1 0 0,1 0 0,0 0 0,0 0 0,0 0 0,-1 0 0,1 0 0,0 0 0,-1 0 0,1-1 0,-1 1 0,1-1 0,8-27 0,-6 19 0,-1 0 0,0-1 0,-1 1 0,0 0 0,-1-1 0,0 1 0,-3-21 0,2 27 0,0 0 0,1-1 0,-2 1 0,1 0 0,0 1 0,-1-1 0,0 0 0,0 0 0,0 1 0,0-1 0,0 1 0,-1 0 0,1-1 0,-1 1 0,0 0 0,0 1 0,0-1 0,-1 0 0,1 1 0,-1 0 0,1 0 0,-7-3 0,0 2 0,-1 1 0,1 0 0,-1 0 0,1 1 0,-1 1 0,0 0 0,1 0 0,-1 1 0,1 0 0,-1 1 0,1 0 0,-15 6 0,15-5 0,1 0 0,-1 1 0,0 1 0,1-1 0,0 2 0,0-1 0,1 1 0,-1 0 0,1 1 0,1 0 0,-1 0 0,-10 15 0,15-18 0,1 0 0,-1 0 0,1 0 0,0 0 0,0 1 0,1-1 0,-1 1 0,1 0 0,0-1 0,0 1 0,1 0 0,0-1 0,-1 1 0,2 6 0,0-4 0,0-1 0,0 1 0,1-1 0,0 1 0,1-1 0,-1 0 0,1 1 0,1-1 0,3 6 0,4 2 0,0 1 0,2-2 0,-1 0 0,2 0 0,-1-1 0,25 16 0,3-3 0,53 25 0,-16-10 0,-74-38 0,26 18 0,-28-19 0,-1 0 0,1 0 0,-1 0 0,1 0 0,-1 1 0,0-1 0,0 1 0,0-1 0,1 1 0,-2-1 0,1 1 0,0 0 0,0-1 0,0 1 0,0 2 0,-1-3 0,0 0 0,0 0 0,-1 0 0,1 0 0,0-1 0,-1 1 0,1 0 0,0 0 0,-1 0 0,1-1 0,-1 1 0,1 0 0,-1 0 0,1-1 0,-1 1 0,1-1 0,-1 1 0,0 0 0,1-1 0,-1 1 0,0-1 0,0 1 0,1-1 0,-1 0 0,0 1 0,0-1 0,0 0 0,-1 1 0,-26 6 0,26-6 0,-26 3 0,1 0 0,-1-2 0,1-1 0,-1-1 0,1-1 0,-1-2 0,1-1 0,-51-13 0,67 13 86,1 1-1,0-2 0,-18-10 1,25 14-176,0-1 0,1 1 0,-1-1 0,1 0 0,0 0 1,0 0-1,0 0 0,0-1 0,0 1 0,0 0 1,0-1-1,1 0 0,-1 1 0,1-1 0,-1 0 0,1 0 1,0 0-1,-1-5 0,3-3-6736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38.135"/>
    </inkml:context>
    <inkml:brush xml:id="br0">
      <inkml:brushProperty name="width" value="0.05" units="cm"/>
      <inkml:brushProperty name="height" value="0.05" units="cm"/>
    </inkml:brush>
  </inkml:definitions>
  <inkml:trace contextRef="#ctx0" brushRef="#br0">1 17 24575,'7'-3'0,"0"0"0,0 0 0,0 1 0,0 0 0,0 1 0,0 0 0,1 0 0,13 0 0,-21 2 0,-1 1 0,1-1 0,0 0 0,-1 1 0,1-1 0,-1 0 0,1 1 0,-1-1 0,1 0 0,-1 0 0,0 0 0,0 0 0,0 2 0,0-3 0,-7 12 0,1 1 0,0 0 0,0 0 0,2 0 0,-7 18 0,11-25 0,0 0 0,0 0 0,0 0 0,1 0 0,-1 0 0,1 0 0,1-1 0,-1 1 0,1 0 0,0 0 0,1 0 0,-1 0 0,1-1 0,0 1 0,5 9 0,-5-11 0,1 0 0,-1 0 0,0-1 0,1 1 0,0-1 0,0 1 0,0-1 0,0 0 0,0 0 0,1-1 0,-1 1 0,1-1 0,0 1 0,-1-1 0,1 0 0,0-1 0,1 1 0,-1-1 0,0 1 0,0-1 0,1-1 0,-1 1 0,0 0 0,1-1 0,-1 0 0,1 0 0,-1 0 0,0-1 0,1 0 0,-1 0 0,4-1 0,-1 0 0,0-1 0,0 1 0,-1-1 0,0-1 0,1 1 0,-1-1 0,-1 0 0,1-1 0,-1 1 0,1-1 0,-1 0 0,0 0 0,-1-1 0,0 0 0,1 1 0,-2-1 0,1-1 0,4-9 0,-6 9 0,0 1 0,0 0 0,0 0 0,-1 0 0,0-1 0,0 1 0,-1-1 0,0 1 0,0 0 0,0-1 0,-3-12 0,2 15 0,0 1 0,-1-1 0,1 1 0,-1-1 0,0 1 0,0 0 0,0-1 0,0 1 0,0 0 0,-1 0 0,1 1 0,-1-1 0,0 0 0,0 1 0,0 0 0,0-1 0,0 1 0,0 1 0,-1-1 0,1 0 0,-6-1 0,1 0 43,0 1 0,0 0-1,-1 1 1,1 0 0,0 0-1,0 1 1,-12 1 0,16-1-150,-1 0 0,1 1 1,-1 0-1,1 0 0,0 0 1,-1 1-1,1-1 0,0 1 1,0 0-1,0 0 0,0 0 1,0 1-1,1 0 0,-1-1 1,-2 5-1,-2 3-6719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0.208"/>
    </inkml:context>
    <inkml:brush xml:id="br0">
      <inkml:brushProperty name="width" value="0.05" units="cm"/>
      <inkml:brushProperty name="height" value="0.05" units="cm"/>
    </inkml:brush>
  </inkml:definitions>
  <inkml:trace contextRef="#ctx0" brushRef="#br0">317 187 24575,'1'-3'0,"1"0"0,-1 0 0,1 1 0,0-1 0,0 1 0,0-1 0,1 1 0,-1 0 0,0 0 0,1 0 0,3-2 0,0 0 0,-1 0 0,0-1 0,0 1 0,0-1 0,-1 0 0,1 0 0,-1-1 0,4-7 0,-7 12 0,0-1 0,-1 0 0,1 0 0,-1 0 0,1 0 0,-1 1 0,0-1 0,1 0 0,-1 0 0,0 0 0,-1 0 0,1 0 0,0 0 0,0 0 0,-1 1 0,1-1 0,-1 0 0,0 0 0,1 0 0,-1 1 0,0-1 0,0 0 0,0 1 0,0-1 0,0 1 0,-1-1 0,1 1 0,0-1 0,-1 1 0,-2-2 0,0 0 0,0-1 0,0 1 0,0 1 0,0-1 0,-1 1 0,1-1 0,-1 1 0,1 0 0,-1 1 0,0-1 0,0 1 0,0 0 0,-10 0 0,7 1 0,1 0 0,-1 1 0,0 0 0,0 0 0,0 1 0,1 0 0,-1 0 0,-8 4 0,-2 3 0,2 0 0,-1 1 0,1 0 0,1 2 0,0-1 0,-23 24 0,26-22 0,1 0 0,0 1 0,1 1 0,-17 30 0,24-40 0,0 0 0,1 1 0,-1-1 0,1 1 0,0 0 0,1 0 0,0 0 0,0 0 0,0 0 0,0 0 0,1 0 0,0 0 0,0 0 0,1 0 0,0 0 0,0 0 0,3 11 0,-3-16 0,0 1 0,0 0 0,0-1 0,0 1 0,0-1 0,1 1 0,-1-1 0,0 1 0,1-1 0,-1 0 0,1 0 0,-1 0 0,1 1 0,0-2 0,-1 1 0,1 0 0,0 0 0,0 0 0,0-1 0,-1 1 0,1-1 0,0 0 0,0 1 0,0-1 0,0 0 0,0 0 0,0 0 0,0 0 0,0-1 0,0 1 0,-1 0 0,1-1 0,0 0 0,0 1 0,2-2 0,8-3 0,0-1 0,-1 1 0,0-2 0,12-8 0,-20 13 0,30-22 0,-1-1 0,-2-1 0,51-57 0,-67 71 0,-14 12 0,1 0 0,-1 0 0,0 0 0,0 0 0,1 0 0,-1 0 0,0 0 0,0 0 0,0 0 0,1 0 0,-1 0 0,0 0 0,0 0 0,1 0 0,-1 0 0,0 0 0,0 0 0,0 0 0,1 0 0,-1 0 0,0 1 0,0-1 0,0 0 0,0 0 0,1 0 0,-1 0 0,0 0 0,0 1 0,0-1 0,0 0 0,0 0 0,0 0 0,1 1 0,-1-1 0,0 0 0,0 0 0,0 1 0,1 30 0,-2-23 0,1-5 0,-1 24 0,3 32 0,-2-51 0,1-1 0,0 1 0,1-1 0,0 1 0,0-1 0,1 0 0,0 1 0,0-1 0,5 7 0,-7-12 0,0-1 0,-1 1 0,2-1 0,-1 0 0,0 1 0,0-1 0,0 0 0,1 0 0,-1 0 0,0 0 0,1 0 0,-1 0 0,1 0 0,-1 0 0,1-1 0,-1 1 0,1-1 0,0 1 0,-1-1 0,1 1 0,0-1 0,-1 0 0,3 0 0,0 0 0,-1-1 0,0 0 0,0 0 0,0 0 0,0 0 0,0 0 0,0-1 0,0 1 0,-1-1 0,1 0 0,4-3 0,3-4 0,-1 0 0,0-1 0,-1 0 0,0 0 0,8-12 0,10-26 0,-1 0 0,31-86 0,-54 127 0,1-1 0,-1 1 0,0-1 0,1-12 0,-3 19 0,0 0 0,0 0 0,0 0 0,0 0 0,0 0 0,0 0 0,0 0 0,0 0 0,-1 0 0,1 0 0,0 0 0,-1 0 0,1 0 0,-1 0 0,1 0 0,-1 0 0,1 1 0,-2-2 0,1 1 0,0 0 0,0 1 0,0 0 0,0-1 0,0 1 0,-1 0 0,1-1 0,0 1 0,0 0 0,0 0 0,0 0 0,0 0 0,-1 0 0,1 0 0,0 0 0,0 0 0,0 1 0,0-1 0,0 0 0,-2 2 0,-6 1 0,0 1 0,0 0 0,1 1 0,-1 0 0,1 0 0,0 0 0,-11 12 0,14-13 0,1 0 0,0 0 0,0 0 0,1 1 0,-1 0 0,1-1 0,0 1 0,0 1 0,1-1 0,-1 0 0,1 0 0,0 1 0,1 0 0,-2 5 0,3-7 0,0 0 0,0-1 0,1 1 0,-1 0 0,1-1 0,0 1 0,0-1 0,0 1 0,0-1 0,1 1 0,-1-1 0,1 0 0,0 0 0,0 0 0,0 0 0,0 0 0,1 0 0,-1 0 0,5 3 0,5 4 0,1 0 0,1 0 0,15 8 0,-5-4 0,-12-6 0,-4-4 0,-1 1 0,1-1 0,-1 2 0,-1-1 0,1 1 0,-1 0 0,0 0 0,9 12 0,-15-17 0,1 0 0,-1 0 0,1 1 0,-1-1 0,1 0 0,-1 1 0,0-1 0,0 1 0,1-1 0,-1 0 0,0 1 0,0-1 0,-1 1 0,1-1 0,0 0 0,0 1 0,-1-1 0,1 0 0,-1 1 0,0 2 0,-1-1 0,0-1 0,0 1 0,0 0 0,-1-1 0,1 1 0,0-1 0,-1 1 0,-4 2 0,-3 1 0,-1 1 0,0-2 0,-21 9 0,22-10 0,-28 9 0,36-12 0,1-1 0,-1 1 0,1-1 0,-1 0 0,1 0 0,-1 1 0,1-1 0,-1 0 0,1-1 0,-1 1 0,1 0 0,-1 0 0,1-1 0,-1 1 0,1 0 0,0-1 0,-1 0 0,1 1 0,-1-1 0,-1-1 0,3 1 0,-1 0 0,1 0 0,-1 1 0,1-1 0,0 0 0,0 0 0,-1 0 0,1 0 0,0 0 0,0 0 0,0 0 0,0 0 0,0 1 0,0-1 0,0 0 0,0 0 0,0 0 0,1 0 0,-1 0 0,0 0 0,1 0 0,-1 1 0,0-1 0,1 0 0,-1 0 0,1 0 0,-1 1 0,1-1 0,0 0 0,-1 1 0,1-1 0,1 0 0,25-25 0,-25 24 0,205-155 0,-33 27 0,-169 126 0,-1 1 0,0 1 0,0-1 0,-1 0 0,1 0 0,-1-1 0,0 1 0,0-1 0,0 0 0,0 1 0,-1-1 0,1 0 0,2-9 0,-4 13 0,-1-1 0,0 1 0,-1-1 0,1 0 0,0 1 0,0-1 0,0 1 0,0-1 0,0 1 0,0-1 0,-1 0 0,1 1 0,0-1 0,0 1 0,-1-1 0,1 1 0,-1-1 0,1 1 0,0-1 0,-1 1 0,1 0 0,-1-1 0,1 1 0,-1 0 0,1-1 0,-1 1 0,1 0 0,-1-1 0,1 1 0,-1 0 0,1 0 0,-1 0 0,0 0 0,1-1 0,-1 1 0,1 0 0,-1 0 0,0 0 0,1 0 0,-1 0 0,1 0 0,-1 1 0,1-1 0,-1 0 0,-1 0 0,-31 6 0,31-5 0,-14 3 0,-1 2 0,-28 12 0,39-15 0,1 0 0,-1 0 0,1 0 0,0 1 0,0 0 0,0 0 0,1 0 0,-1 0 0,1 1 0,0 0 0,-4 7 0,7-11 0,0 1 0,0 0 0,1 0 0,-1 0 0,1 0 0,-1 0 0,1 0 0,0 0 0,0 0 0,0 0 0,0 0 0,0 0 0,0 0 0,1 0 0,-1 0 0,1 0 0,-1 0 0,1 0 0,0 0 0,0 0 0,0-1 0,0 1 0,2 2 0,3 6 0,2-1 0,-1-1 0,10 10 0,-3-4 0,-5-4 0,0-1 0,-1 0 0,0 0 0,-1 1 0,9 15 0,-14-22 0,-1-1 0,0 1 0,0 0 0,0-1 0,0 1 0,0 0 0,-1 0 0,1 0 0,-1 0 0,0 0 0,0-1 0,0 1 0,0 0 0,0 0 0,-1 0 0,1 0 0,-1 0 0,0-1 0,1 1 0,-2 0 0,1 0 0,0-1 0,0 1 0,-3 2 0,-1 2 0,-1 0 0,-1-1 0,0 0 0,0 0 0,0 0 0,0-1 0,-1 0 0,0 0 0,0-1 0,0 0 0,-1 0 0,1-1 0,-12 3 0,19-6 0,0 1 0,0-1 0,-1 0 0,1 1 0,0-1 0,0 0 0,0 0 0,0 0 0,0 0 0,-1 0 0,1 0 0,0 0 0,0-1 0,0 1 0,0 0 0,-1-1 0,1 1 0,1-1 0,0 1 0,-1 0 0,1-1 0,0 1 0,0 0 0,-1-1 0,1 1 0,0 0 0,0-1 0,0 1 0,-1-1 0,1 1 0,0-1 0,0 1 0,0 0 0,0-1 0,0 1 0,0-1 0,0 1 0,0-1 0,0 1 0,0-1 0,0 1 0,0 0 0,1-2 0,0-2 0,1 1 0,0-1 0,-1 0 0,2 1 0,-1-1 0,0 1 0,4-5 0,34-35 0,2 2 0,2 1 0,1 3 0,53-34 0,-66 55 0,-27 13 0,1 1 0,-1-1 0,1 0 0,-1 0 0,0-1 0,0 0 0,7-6 0,-12 10 0,0 0 0,0 0 0,0-1 0,0 1 0,0 0 0,1 0 0,-1 0 0,0 0 0,0 0 0,0 0 0,0-1 0,0 1 0,0 0 0,0 0 0,0 0 0,0 0 0,0 0 0,0 0 0,0-1 0,0 1 0,0 0 0,0 0 0,0 0 0,0 0 0,0 0 0,0 0 0,0-1 0,0 1 0,0 0 0,0 0 0,0 0 0,0 0 0,-1 0 0,1 0 0,0-1 0,0 1 0,0 0 0,0 0 0,0 0 0,0 0 0,0 0 0,0 0 0,-1 0 0,1 0 0,0 0 0,0 0 0,0 0 0,0 0 0,0 0 0,-1-1 0,-10 0 0,-11 3 0,18 0 0,0 0 0,0 0 0,0 1 0,0 0 0,0-1 0,0 2 0,1-1 0,0 0 0,-1 1 0,1-1 0,1 1 0,-1 0 0,0 0 0,1 0 0,0 0 0,0 0 0,0 1 0,1-1 0,-1 1 0,0 5 0,-2 6 0,0 0 0,2 1 0,0-1 0,1 25 0,0-35 0,2-1 0,-1 1 0,1-1 0,0 0 0,0 1 0,0-1 0,1 0 0,-1 1 0,1-1 0,1 0 0,3 6 0,-5-9 0,1 0 0,-1-1 0,1 1 0,-1-1 0,1 1 0,0-1 0,0 0 0,-1 0 0,1 0 0,0 0 0,0 0 0,0 0 0,0 0 0,0-1 0,0 1 0,0-1 0,1 1 0,-1-1 0,0 0 0,0 0 0,0 0 0,0 0 0,0 0 0,1 0 0,-1-1 0,0 1 0,0-1 0,0 0 0,0 1 0,0-1 0,3-2 0,0 0 0,0 1 0,1-2 0,-2 1 0,1-1 0,0 0 0,-1 0 0,0 0 0,0 0 0,0-1 0,0 1 0,-1-1 0,1 0 0,-1 0 0,-1-1 0,1 1 0,3-11 0,-2 3 0,0 1 0,-1-1 0,-1-1 0,0 1 0,0 0 0,-1-20 0,-8-3 0,5 31 0,1 1 0,-1 0 0,1-1 0,1 1 0,-1-1 0,1 0 0,0 1 0,0-7 0,0 10 0,0 1 0,1-1 0,-1 0 0,1 1 0,-1-1 0,0 1 0,1-1 0,-1 1 0,1-1 0,-1 1 0,1-1 0,0 1 0,-1-1 0,1 1 0,-1 0 0,1-1 0,0 1 0,-1 0 0,1-1 0,0 1 0,-1 0 0,1 0 0,0 0 0,-1 0 0,1 0 0,0 0 0,0 0 0,-1 0 0,1 0 0,1 0 0,27 4 0,-21-2 0,97 11 0,-90-12 0,0-1 0,-1 0 0,1-1 0,-1-1 0,18-4 0,-31 6 0,1-1 0,0 1 0,-1-1 0,1 1 0,0-1 0,-1 0 0,1 0 0,-1 0 0,0 0 0,1 0 0,-1 0 0,0 0 0,2-2 0,-2 3 0,-1-1 0,0 1 0,0 0 0,0 0 0,0 0 0,0-1 0,0 1 0,0 0 0,0 0 0,0-1 0,0 1 0,0 0 0,0 0 0,0-1 0,0 1 0,0 0 0,0 0 0,0-1 0,0 1 0,0 0 0,0 0 0,0 0 0,0-1 0,0 1 0,0 0 0,-1 0 0,1 0 0,0-1 0,0 1 0,0 0 0,0 0 0,-1-1 0,-14-4 0,9 4 0,0 1 0,-1 0 0,1 0 0,-1 0 0,1 1 0,0 0 0,-1 0 0,1 0 0,0 1 0,0 0 0,0 1 0,0-1 0,0 1 0,1 0 0,-1 0 0,1 1 0,-1 0 0,1 0 0,1 0 0,-1 0 0,0 1 0,-4 6 0,5-6 0,-1 2 0,1-1 0,0 0 0,0 1 0,1 0 0,-1 0 0,2 0 0,-1 0 0,1 1 0,0-1 0,1 1 0,-1-1 0,1 1 0,1-1 0,0 1 0,0 0 0,0-1 0,3 11 0,-2-14 0,0 0 0,0 1 0,1-1 0,0 0 0,0 0 0,0 0 0,0 0 0,1 0 0,0 0 0,-1-1 0,1 1 0,1-1 0,-1 0 0,0 0 0,1 0 0,0 0 0,-1 0 0,1-1 0,0 0 0,0 0 0,1 0 0,-1 0 0,0-1 0,1 1 0,-1-1 0,0 0 0,1-1 0,7 1 0,-1 0 0,0-1 0,0 0 0,0-1 0,0 0 0,0-1 0,-1 0 0,1 0 0,0-1 0,-1-1 0,19-8 0,-18 5 0,0 0 0,-1 0 0,1-1 0,-1-1 0,-1 1 0,1-2 0,14-19 0,-19 22 0,1 0 0,-2-1 0,1 0 0,-1 0 0,0 0 0,-1-1 0,0 1 0,0-1 0,-1 1 0,0-1 0,-1 0 0,1-11 0,-2 19 0,0-1 0,0 0 0,0 1 0,0-1 0,-1 0 0,1 1 0,0-1 0,-1 0 0,1 1 0,-1-1 0,0 1 0,-1-3 0,2 4 0,0-1 0,0 1 0,0 0 0,-1 0 0,1 0 0,0 0 0,0 0 0,0 0 0,0 0 0,0 0 0,0-1 0,0 1 0,-1 0 0,1 0 0,0 0 0,0 0 0,0 0 0,0 0 0,0 0 0,-1 0 0,1 0 0,0 0 0,0 0 0,0 0 0,0 0 0,0 0 0,-1 0 0,1 0 0,0 0 0,0 0 0,0 0 0,0 0 0,0 1 0,-1-1 0,1 0 0,0 0 0,0 0 0,0 0 0,0 0 0,0 0 0,0 0 0,-1 1 0,-3 12 0,2-3-85,2-1 0,-1 0-1,1 0 1,1 1 0,0-1-1,0 0 1,1 0 0,0 0-1,0 0 1,1 0 0,0 0-1,1 0 1,0-1 0,0 0-1,9 12 1,-3-8-6741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0.546"/>
    </inkml:context>
    <inkml:brush xml:id="br0">
      <inkml:brushProperty name="width" value="0.05" units="cm"/>
      <inkml:brushProperty name="height" value="0.05" units="cm"/>
    </inkml:brush>
  </inkml:definitions>
  <inkml:trace contextRef="#ctx0" brushRef="#br0">49 26 24575,'0'-3'0,"0"-4"0,-3 0 0,-4 0 0,0 5 0,0 5 0,-1 6 0,1 3 0,1 6 0,2 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1.009"/>
    </inkml:context>
    <inkml:brush xml:id="br0">
      <inkml:brushProperty name="width" value="0.05" units="cm"/>
      <inkml:brushProperty name="height" value="0.05" units="cm"/>
    </inkml:brush>
  </inkml:definitions>
  <inkml:trace contextRef="#ctx0" brushRef="#br0">184 365 24575,'19'5'0,"-18"-4"0,0 0 0,0-1 0,0 1 0,1-1 0,-1 1 0,0-1 0,0 0 0,0 1 0,0-1 0,1 0 0,-1 0 0,0 0 0,0 0 0,0 0 0,1 0 0,-1 0 0,0 0 0,0-1 0,0 1 0,0 0 0,0-1 0,1 1 0,-1-1 0,0 1 0,0-1 0,0 0 0,0 1 0,1-2 0,-1 1 0,0 0 0,1 0 0,-1 0 0,0 0 0,0 0 0,0 0 0,-1-1 0,1 1 0,0 0 0,0 0 0,-1-1 0,1 1 0,0 0 0,-1-1 0,0 1 0,1-1 0,-1 1 0,0-1 0,0 1 0,1-1 0,-1 1 0,0-1 0,-1 1 0,1-1 0,0 1 0,0-1 0,-1 1 0,1 0 0,-1-1 0,1 1 0,-1-1 0,1 1 0,-1 0 0,0-1 0,0 1 0,0 0 0,1 0 0,-1 0 0,-1 0 0,0-1 0,-1-2 0,-1 1 0,1 0 0,-1 0 0,0 0 0,0 0 0,0 1 0,0-1 0,-1 1 0,1 0 0,-1 1 0,-6-3 0,6 3 0,-1 1 0,0-1 0,0 1 0,1 0 0,-1 1 0,0-1 0,0 1 0,1 0 0,-1 0 0,1 1 0,-1 0 0,1 0 0,-1 0 0,1 0 0,0 1 0,0 0 0,0 0 0,1 1 0,-1-1 0,1 1 0,-1 0 0,-3 5 0,1-1 0,1 0 0,0 1 0,0 0 0,1 0 0,0 0 0,1 0 0,0 1 0,0-1 0,1 1 0,0 0 0,-2 17 0,5-23 0,-1 0 0,1 0 0,0 0 0,0-1 0,1 1 0,-1 0 0,1 0 0,0 0 0,0 0 0,0-1 0,0 1 0,1-1 0,-1 1 0,1-1 0,0 1 0,0-1 0,0 0 0,1 0 0,-1 0 0,1 0 0,0 0 0,-1 0 0,1-1 0,1 0 0,-1 1 0,0-1 0,0 0 0,1-1 0,-1 1 0,1 0 0,0-1 0,-1 0 0,1 0 0,0 0 0,0 0 0,0-1 0,-1 0 0,1 1 0,0-1 0,0-1 0,0 1 0,0 0 0,0-1 0,-1 0 0,1 0 0,0 0 0,0 0 0,-1-1 0,1 0 0,-1 1 0,1-1 0,-1 0 0,0-1 0,6-4 0,0-3 0,0 0 0,0 0 0,-1-1 0,-1-1 0,0 0 0,0 1 0,-1-2 0,0 1 0,-1-1 0,-1 0 0,5-21 0,-10 43 0,1 0 0,0 0 0,0 0 0,1-1 0,0 1 0,1 0 0,0-1 0,0 1 0,4 10 0,-4-14 0,0 0 0,0 0 0,0 0 0,1 0 0,-1 0 0,1-1 0,0 1 0,1-1 0,-1 0 0,1 0 0,0 0 0,0 0 0,0 0 0,0-1 0,1 0 0,-1 0 0,10 4 0,-12-6 0,0-1 0,0 1 0,0-1 0,0 0 0,0 1 0,1-1 0,-1 0 0,0 0 0,0-1 0,0 1 0,0 0 0,0-1 0,1 1 0,-1-1 0,0 0 0,0 0 0,2-1 0,0-1 0,0 1 0,0-1 0,0-1 0,0 1 0,0 0 0,-1-1 0,4-4 0,4-7 0,-1-1 0,16-33 0,-25 47 0,14-32 0,0 0 0,-3-2 0,-1 1 0,-1-2 0,-2 1 0,-2-1 0,-1 0 0,-1-68 0,-9 72 0,5 33 0,0-1 0,0 1 0,-1 0 0,1-1 0,0 1 0,0 0 0,0-1 0,0 1 0,0 0 0,0 0 0,-1-1 0,1 1 0,0 0 0,0 0 0,-1-1 0,1 1 0,0 0 0,0 0 0,-1 0 0,1-1 0,0 1 0,0 0 0,-1 0 0,1 0 0,0 0 0,-1 0 0,1-1 0,0 1 0,-1 0 0,0 1 0,1-1 0,-1 1 0,0-1 0,0 1 0,1 0 0,-1-1 0,1 1 0,-1 0 0,0 0 0,1-1 0,-1 1 0,1 0 0,0 0 0,-1 0 0,1 0 0,-1 1 0,-12 32 69,2 2-1,1-1 0,1 2 0,-5 52 1,4 151-1776,11-213-5119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1.351"/>
    </inkml:context>
    <inkml:brush xml:id="br0">
      <inkml:brushProperty name="width" value="0.05" units="cm"/>
      <inkml:brushProperty name="height" value="0.05" units="cm"/>
    </inkml:brush>
  </inkml:definitions>
  <inkml:trace contextRef="#ctx0" brushRef="#br0">1 39 24575,'0'-2'0,"0"1"0,0-1 0,1 0 0,-1 1 0,1-1 0,-1 1 0,1-1 0,0 1 0,-1 0 0,1-1 0,0 1 0,0 0 0,0-1 0,0 1 0,0 0 0,0 0 0,0 0 0,1 0 0,-1 0 0,0 0 0,1 0 0,-1 1 0,0-1 0,1 0 0,-1 1 0,1-1 0,-1 1 0,1-1 0,0 1 0,-1 0 0,1 0 0,1-1 0,9 0 0,1 0 0,-1 0 0,15 2 0,-12 0 0,16-1 0,68-2 0,-98 2 0,-1 0 0,1-1 0,0 1 0,-1 0 0,1 0 0,0 0 0,-1 0 0,1 0 0,0 0 0,-1 0 0,1 0 0,0 0 0,0 0 0,-1 0 0,1 0 0,0 1 0,-1-1 0,1 0 0,0 0 0,-1 1 0,1-1 0,-1 0 0,1 1 0,-1-1 0,1 1 0,0-1 0,-1 1 0,1-1 0,-1 1 0,0-1 0,1 1 0,-1-1 0,1 1 0,-1 0 0,1 0 0,-1 1 0,-1 1 0,1-1 0,0 1 0,0-1 0,-1 1 0,0-1 0,1 1 0,-3 2 0,0 7 0,-8 24-341,2 0 0,2 1-1,-3 47 1,9-66-6485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1.678"/>
    </inkml:context>
    <inkml:brush xml:id="br0">
      <inkml:brushProperty name="width" value="0.05" units="cm"/>
      <inkml:brushProperty name="height" value="0.05" units="cm"/>
    </inkml:brush>
  </inkml:definitions>
  <inkml:trace contextRef="#ctx0" brushRef="#br0">66 26 24575,'-3'-3'0,"-1"-4"0,-2 0 0,-4 0 0,0 5 0,0 5 0,0 6 0,2 3 0,3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8.485"/>
    </inkml:context>
    <inkml:brush xml:id="br0">
      <inkml:brushProperty name="width" value="0.05" units="cm"/>
      <inkml:brushProperty name="height" value="0.05" units="cm"/>
      <inkml:brushProperty name="color" value="#F6630D"/>
    </inkml:brush>
  </inkml:definitions>
  <inkml:trace contextRef="#ctx0" brushRef="#br0">36 0 24575,'-3'0'0,"-1"3"0,-2 1 0,-1 3 0,1 2 0,2 4 0,1 5 0,1 2 0,2 1 0,-1 2 0,2 1 0,-1 1 0,0 0 0,0-2 0,1-4-8191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2.223"/>
    </inkml:context>
    <inkml:brush xml:id="br0">
      <inkml:brushProperty name="width" value="0.05" units="cm"/>
      <inkml:brushProperty name="height" value="0.05" units="cm"/>
    </inkml:brush>
  </inkml:definitions>
  <inkml:trace contextRef="#ctx0" brushRef="#br0">55 49 24575,'-3'5'0,"-1"0"0,1 0 0,0 1 0,1-1 0,0 1 0,0 0 0,0-1 0,-2 10 0,0 0 0,-3 11 0,-8 52 0,13-64 0,1 0 0,0 0 0,1 0 0,1 0 0,4 22 0,-5-33 0,1-1 0,-1 0 0,1 0 0,-1 0 0,1 0 0,0 1 0,0-1 0,0 0 0,0 0 0,1-1 0,-1 1 0,0 0 0,1 0 0,-1-1 0,1 1 0,3 2 0,-4-3 0,1-1 0,-1 1 0,1-1 0,-1 1 0,1-1 0,-1 1 0,1-1 0,0 0 0,-1 0 0,1 0 0,-1 0 0,1 0 0,0 0 0,-1 0 0,1-1 0,0 1 0,2-1 0,2-2 0,-1 1 0,0-1 0,1 0 0,-1-1 0,0 1 0,-1-1 0,1 0 0,-1 0 0,1 0 0,5-10 0,1-1 0,-2-1 0,0 0 0,-1 0 0,0-1 0,-2 0 0,0-1 0,-1 1 0,0-1 0,-2 0 0,0 0 0,-1-1 0,-1-33 0,-1 48 0,0 1 0,0-1 0,-1 0 0,1 0 0,-1 0 0,0 1 0,0-1 0,0 0 0,-1 1 0,0-1 0,1 1 0,-1-1 0,-3-3 0,4 6 0,0 0 0,0 1 0,0-1 0,0 0 0,0 0 0,0 1 0,0-1 0,0 0 0,0 1 0,0-1 0,0 1 0,0-1 0,-1 1 0,1 0 0,0 0 0,0-1 0,-2 1 0,1 0 0,0 1 0,0-1 0,-1 0 0,1 1 0,0-1 0,0 1 0,0 0 0,0 0 0,0 0 0,1 0 0,-1 0 0,0 0 0,-2 2 0,-2 3 0,0 0 0,0 0 0,0 1 0,1 0 0,0 0 0,0 0 0,1 1 0,0 0 0,0 0 0,0 0 0,1 0 0,1 0 0,-1 1 0,0 10 0,2-18 0,1 0 0,0 0 0,-1 0 0,1 0 0,0 0 0,0 0 0,0 0 0,0 0 0,0 0 0,0 0 0,0 0 0,1 0 0,-1 0 0,0 0 0,0 0 0,1 0 0,-1 0 0,1 0 0,-1 0 0,1 0 0,-1 0 0,1 0 0,-1 0 0,1-1 0,0 1 0,0 0 0,-1 0 0,1-1 0,0 1 0,0-1 0,0 1 0,0 0 0,0-1 0,-1 0 0,1 1 0,0-1 0,0 1 0,0-1 0,1 0 0,-1 0 0,0 0 0,0 0 0,0 1 0,0-1 0,0-1 0,0 1 0,0 0 0,1 0 0,4-1 0,0 0 0,-1-1 0,1 1 0,-1-1 0,1 0 0,-1-1 0,9-4 0,14-13 0,46-41 0,-42 33 0,-30 27 0,-1 0 0,0 0 0,1-1 0,-1 1 0,1 0 0,-1 1 0,1-1 0,-1 0 0,1 0 0,0 1 0,-1-1 0,1 1 0,0-1 0,-1 1 0,1 0 0,2-1 0,-3 2 0,0-1 0,1 0 0,-1 1 0,0-1 0,0 0 0,0 1 0,0 0 0,0-1 0,0 1 0,0-1 0,-1 1 0,1 0 0,0 0 0,0-1 0,0 1 0,-1 0 0,1 0 0,0 0 0,0 1 0,3 7 0,-1-1 0,0 0 0,0 1 0,-1 0 0,2 12 0,2 6 0,-6-26 0,0 0 0,1 1 0,-1-1 0,0 0 0,1 0 0,-1 1 0,1-1 0,-1 0 0,1 0 0,-1 0 0,1 0 0,0 0 0,0 0 0,0 0 0,-1 0 0,1 0 0,0 0 0,0 0 0,0 0 0,0-1 0,1 1 0,-1 0 0,0-1 0,0 1 0,0-1 0,0 1 0,1-1 0,-1 0 0,0 0 0,2 1 0,0-2 0,0 1 0,0-1 0,-1 0 0,1 0 0,0-1 0,0 1 0,-1 0 0,1-1 0,-1 0 0,1 1 0,-1-1 0,3-3 0,10-9 0,-3 3 0,25-18 0,-34 27 0,-1 1 0,1-1 0,0 0 0,0 1 0,0 0 0,0-1 0,0 1 0,0 1 0,0-1 0,0 0 0,0 1 0,1-1 0,-1 1 0,0 0 0,6 1 0,-8-1 0,0 0 0,1 1 0,-1 0 0,0-1 0,0 1 0,0 0 0,0 0 0,0-1 0,0 1 0,0 0 0,0 0 0,0 0 0,0 0 0,0 0 0,0 0 0,-1 1 0,1-1 0,-1 0 0,1 0 0,-1 0 0,1 1 0,-1-1 0,1 0 0,-1 2 0,4 38 0,-3-25 0,1 1-273,0 1 0,1-1 0,1 0 0,8 22 0,-4-22-6553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3.270"/>
    </inkml:context>
    <inkml:brush xml:id="br0">
      <inkml:brushProperty name="width" value="0.05" units="cm"/>
      <inkml:brushProperty name="height" value="0.05" units="cm"/>
    </inkml:brush>
  </inkml:definitions>
  <inkml:trace contextRef="#ctx0" brushRef="#br0">235 148 24575,'5'0'0,"0"0"0,0-1 0,1 1 0,-1-1 0,0 0 0,0 0 0,0-1 0,0 1 0,0-1 0,0 0 0,9-6 0,-11 6 0,-1 0 0,0 0 0,0 0 0,0 0 0,0-1 0,0 1 0,0-1 0,0 1 0,-1-1 0,1 0 0,-1 0 0,0 1 0,0-1 0,0 0 0,0 0 0,-1 0 0,1-1 0,-1 1 0,0 0 0,0 0 0,0 0 0,0-4 0,0 5 0,0-1 0,0 1 0,0-1 0,-1 1 0,1-1 0,-1 1 0,0-1 0,1 1 0,-1-1 0,0 1 0,0 0 0,-1 0 0,1-1 0,0 1 0,-1 0 0,1 0 0,-1 0 0,0 0 0,1 0 0,-1 1 0,0-1 0,0 1 0,-1-1 0,1 1 0,0 0 0,0-1 0,-1 1 0,-3-1 0,1 1 0,-1 0 0,1 0 0,-1 1 0,1 0 0,0 0 0,-1 0 0,1 1 0,-1 0 0,1 0 0,0 0 0,-1 0 0,-7 5 0,-9 3 0,1 1 0,0 0 0,1 2 0,-19 15 0,31-21 0,0 0 0,0 0 0,1 1 0,0 1 0,0-1 0,0 1 0,1 0 0,1 1 0,-1-1 0,1 1 0,-6 16 0,9-21 0,1 0 0,1-1 0,-1 1 0,1 0 0,-1-1 0,1 1 0,0 0 0,0-1 0,1 1 0,-1 0 0,1-1 0,-1 1 0,1 0 0,1-1 0,1 5 0,0-2 0,0-1 0,0 1 0,1-1 0,0 0 0,0 0 0,0 0 0,0-1 0,7 6 0,8 3 0,0 0 0,0-1 0,39 17 0,-57-29 0,211 101 0,-207-99 0,1 1 0,-2 0 0,1 0 0,0 1 0,8 7 0,-12-10 0,-1 0 0,1-1 0,-1 1 0,1 0 0,-1-1 0,0 1 0,1 0 0,-1 0 0,1-1 0,-1 1 0,0 0 0,0 0 0,0 0 0,1-1 0,-1 1 0,0 0 0,0 0 0,0 0 0,0 1 0,-1-1 0,1 0 0,-1 0 0,1 0 0,-1 0 0,0 0 0,1 0 0,-1 0 0,0-1 0,0 1 0,0 0 0,0 0 0,1-1 0,-1 1 0,0 0 0,0-1 0,0 1 0,0-1 0,-3 1 0,-15 6 0,0-1 0,-1-2 0,1 0 0,-1-1 0,0 0 0,-1-2 0,1 0 0,-29-4 0,36 2 69,1-1-1,-1 0 0,1-1 0,-18-6 1,26 7-170,0 1 1,0-1-1,0 0 1,1 0 0,-1 0-1,1 0 1,-1-1-1,1 0 1,0 1 0,0-1-1,0 0 1,0-1 0,0 1-1,1 0 1,0-1-1,-4-6 1,0-9-6726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3.641"/>
    </inkml:context>
    <inkml:brush xml:id="br0">
      <inkml:brushProperty name="width" value="0.05" units="cm"/>
      <inkml:brushProperty name="height" value="0.05" units="cm"/>
    </inkml:brush>
  </inkml:definitions>
  <inkml:trace contextRef="#ctx0" brushRef="#br0">0 6 24575,'10'1'0,"0"-2"0,0 1 0,0-1 0,15-4 0,-25 5 0,1 0 0,-1 0 0,0 0 0,0 0 0,0 0 0,1 0 0,-1 0 0,0 0 0,0 0 0,1 0 0,-1 0 0,0 1 0,0-1 0,0 0 0,1 0 0,-1 0 0,0 0 0,0 0 0,0 0 0,0 1 0,1-1 0,-1 0 0,0 0 0,0 0 0,0 1 0,0-1 0,0 0 0,0 0 0,1 0 0,-1 1 0,0-1 0,0 0 0,0 0 0,0 0 0,0 1 0,0-1 0,0 0 0,0 0 0,0 1 0,0-1 0,0 0 0,0 0 0,0 0 0,0 1 0,0-1 0,0 0 0,-1 0 0,1 1 0,0-1 0,0 0 0,0 0 0,0 0 0,0 1 0,0-1 0,-1 0 0,-5 19 0,3-13 0,-8 27 0,-13 60 0,22-81 0,1-1 0,-1 1 0,2 0 0,0 0 0,0-1 0,1 1 0,1 0 0,0 0 0,3 12 0,-3-20 0,-1 0 0,0-1 0,1 1 0,-1 0 0,1-1 0,0 1 0,0-1 0,1 1 0,-1-1 0,1 0 0,0 0 0,0 0 0,0 0 0,0-1 0,0 1 0,0-1 0,1 0 0,-1 0 0,1 0 0,-1 0 0,1-1 0,0 1 0,0-1 0,0 0 0,0 0 0,0 0 0,0-1 0,0 1 0,0-1 0,0 0 0,6-1 0,-3 0 0,0-1 0,0 1 0,0-1 0,0-1 0,0 1 0,0-1 0,-1 0 0,1-1 0,-1 1 0,0-1 0,0-1 0,-1 1 0,1-1 0,-1 0 0,0 0 0,0 0 0,4-7 0,-4 4 0,0 0 0,-1 1 0,0-1 0,0-1 0,-1 1 0,0 0 0,-1-1 0,0 0 0,0 0 0,0 1 0,-1-1 0,-1 0 0,0 0 0,0 0 0,-2-12 0,1 15 0,0 1 0,0 0 0,-1 0 0,0 0 0,0 0 0,0 0 0,-1 0 0,1 0 0,-1 1 0,0-1 0,-1 1 0,1 0 0,-1 0 0,1 0 0,-1 0 0,-1 1 0,1 0 0,0 0 0,-1 0 0,1 0 0,-1 0 0,0 1 0,0 0 0,0 0 0,0 1 0,-8-2 0,7 1 49,0 1 0,0 0 0,-1 1-1,1 0 1,0 0 0,-8 1 0,13-1-96,-1 0 1,1 0 0,0 0 0,0 1 0,-1-1 0,1 0 0,0 1 0,0-1-1,0 1 1,0-1 0,0 1 0,-1-1 0,1 1 0,0 0 0,0 0 0,0 0-1,1-1 1,-1 1 0,0 0 0,0 0 0,0 0 0,1 0 0,-1 0 0,0 1-1,1-1 1,-1 0 0,1 0 0,-1 0 0,1 0 0,0 1 0,0-1 0,-1 0-1,1 0 1,0 1 0,0-1 0,0 2 0,2 7-6780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3.967"/>
    </inkml:context>
    <inkml:brush xml:id="br0">
      <inkml:brushProperty name="width" value="0.05" units="cm"/>
      <inkml:brushProperty name="height" value="0.05" units="cm"/>
    </inkml:brush>
  </inkml:definitions>
  <inkml:trace contextRef="#ctx0" brushRef="#br0">0 81 24575,'8'-7'0,"0"1"0,0 0 0,1 1 0,14-8 0,-6 4 0,-8 4 0,0 0 0,0 0 0,1 2 0,-1-1 0,1 1 0,0 0 0,-1 1 0,19-2 0,-25 4 0,0 0 0,0 0 0,0 0 0,1 1 0,-1-1 0,0 1 0,0 0 0,0-1 0,0 2 0,0-1 0,0 0 0,0 0 0,0 1 0,-1 0 0,1 0 0,0-1 0,-1 1 0,0 1 0,1-1 0,-1 0 0,0 1 0,0-1 0,0 1 0,0-1 0,-1 1 0,1 0 0,-1 0 0,0 0 0,0 0 0,0 0 0,1 5 0,-1-4 0,0 1 0,0-1 0,-1 1 0,0 0 0,0-1 0,0 1 0,0 0 0,-1-1 0,0 1 0,0-1 0,-2 7 0,-3 6 0,-15 28 0,14-31 0,0 0 0,-6 19 0,12-28 0,-1 1 0,1 0 0,0 0 0,0-1 0,0 1 0,1 0 0,0 0 0,0 0 0,1-1 0,1 11 0,-1-14 0,0 1 0,0-1 0,0 0 0,0 0 0,1 0 0,-1 0 0,1 0 0,-1 0 0,1 0 0,-1-1 0,1 1 0,0-1 0,0 1 0,0-1 0,0 1 0,0-1 0,0 0 0,0 0 0,1 0 0,-1 0 0,0 0 0,1-1 0,-1 1 0,0-1 0,1 0 0,-1 1 0,1-1 0,2 0 0,3-1-136,1 1-1,-1-1 1,0 0-1,0-1 1,0 0-1,0 0 1,0 0-1,0-1 0,8-5 1,13-7-6690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4.294"/>
    </inkml:context>
    <inkml:brush xml:id="br0">
      <inkml:brushProperty name="width" value="0.05" units="cm"/>
      <inkml:brushProperty name="height" value="0.05" units="cm"/>
    </inkml:brush>
  </inkml:definitions>
  <inkml:trace contextRef="#ctx0" brushRef="#br0">220 68 24575,'-9'-6'0,"-8"-5"0,-8-3 0,-4 1 0,-5 2 0,2 4 0,3 2 0,7 5 0,7 6 0,8 4 0,6 7 0,6 3 0,6 1 0,2 0 0,0-4-8191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4.619"/>
    </inkml:context>
    <inkml:brush xml:id="br0">
      <inkml:brushProperty name="width" value="0.05" units="cm"/>
      <inkml:brushProperty name="height" value="0.05" units="cm"/>
    </inkml:brush>
  </inkml:definitions>
  <inkml:trace contextRef="#ctx0" brushRef="#br0">8 46 24575,'0'-3'0,"0"-4"0,-3 0 0,-1-3 0,4 1 0,3 2 0,6 5 0,6 3 0,9 4 0,10 1 0,5 0 0,-5-2-8191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6.561"/>
    </inkml:context>
    <inkml:brush xml:id="br0">
      <inkml:brushProperty name="width" value="0.05" units="cm"/>
      <inkml:brushProperty name="height" value="0.05" units="cm"/>
    </inkml:brush>
  </inkml:definitions>
  <inkml:trace contextRef="#ctx0" brushRef="#br0">15 186 24575,'0'-11'0,"2"1"0,-1 0 0,1-1 0,1 1 0,4-12 0,6-26 0,-11 36 0,-2 8 0,0 0 0,0 0 0,1 0 0,-1 0 0,1 1 0,0-1 0,1 0 0,-1 1 0,0-1 0,1 0 0,0 1 0,2-4 0,-6 26 0,-21 101 0,-9 156 0,30-223 0,2-1 0,2 1 0,3-1 0,2 0 0,22 84 0,2-34-1365,-26-80-5461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6.898"/>
    </inkml:context>
    <inkml:brush xml:id="br0">
      <inkml:brushProperty name="width" value="0.05" units="cm"/>
      <inkml:brushProperty name="height" value="0.05" units="cm"/>
    </inkml:brush>
  </inkml:definitions>
  <inkml:trace contextRef="#ctx0" brushRef="#br0">11 1 24575,'-3'0'0,"-1"2"0,1 5 0,3 1 0,7 1 0,6 0 0,6 1 0,3 1 0,4 0 0,2 0 0,1 2 0,0-2 0,1 0 0,-1 1 0,-6-1-8191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7.220"/>
    </inkml:context>
    <inkml:brush xml:id="br0">
      <inkml:brushProperty name="width" value="0.05" units="cm"/>
      <inkml:brushProperty name="height" value="0.05" units="cm"/>
    </inkml:brush>
  </inkml:definitions>
  <inkml:trace contextRef="#ctx0" brushRef="#br0">318 74 24575,'6'-3'0,"4"-6"0,4-6 0,3 1 0,0 0 0,-8 2 0,-8 5 0,-10 8 0,-10 9 0,-10 9 0,-8 3 0,-5 5 0,-3 3 0,0 2 0,-1 2 0,2 1 0,2-4 0,8-5-8191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7.955"/>
    </inkml:context>
    <inkml:brush xml:id="br0">
      <inkml:brushProperty name="width" value="0.05" units="cm"/>
      <inkml:brushProperty name="height" value="0.05" units="cm"/>
    </inkml:brush>
  </inkml:definitions>
  <inkml:trace contextRef="#ctx0" brushRef="#br0">280 322 24575,'9'0'0,"0"-1"0,0-1 0,0 0 0,0 0 0,0-1 0,-1 0 0,1 0 0,-1-1 0,12-6 0,-4 0 0,-1 0 0,1-1 0,20-20 0,-30 25 0,0-1 0,0 1 0,-1-1 0,0 0 0,0 0 0,-1-1 0,0 1 0,0-1 0,5-15 0,-8 19 0,0 1 0,0-1 0,0 0 0,-1 0 0,0 0 0,0 0 0,0 1 0,0-1 0,0 0 0,-1 0 0,1 0 0,-1 0 0,0 1 0,0-1 0,-1 0 0,1 1 0,-1-1 0,0 1 0,0-1 0,0 1 0,0 0 0,0 0 0,-6-5 0,1 2 0,-1 0 0,1 1 0,-1 0 0,0 1 0,0 0 0,-1 0 0,1 0 0,-1 1 0,0 1 0,1-1 0,-1 1 0,0 1 0,-1 0 0,1 0 0,0 1 0,-9 0 0,-11 2 0,1 1 0,0 1 0,-52 15 0,58-13 0,-1 2 0,-34 16 0,52-22 0,0 0 0,0 1 0,0 0 0,1 0 0,-1 1 0,1-1 0,-1 1 0,1 0 0,0 0 0,1 0 0,-1 0 0,1 1 0,0 0 0,0-1 0,0 1 0,-3 10 0,5-12 0,1 1 0,-1 0 0,1-1 0,0 1 0,1 0 0,-1-1 0,0 1 0,1 0 0,0-1 0,0 1 0,0-1 0,0 1 0,1-1 0,-1 0 0,1 0 0,0 1 0,0-1 0,0 0 0,0-1 0,4 5 0,4 3 0,0 0 0,1 0 0,23 15 0,3-1 0,1-2 0,45 18 0,86 28 0,-99-42 0,0 4 0,81 46 0,-148-74 0,1 0 0,-1 0 0,1 1 0,-1-1 0,0 1 0,0 0 0,0 0 0,0 0 0,-1 0 0,5 7 0,-7-9 0,1 0 0,-1 0 0,0 0 0,1 0 0,-1 0 0,0 0 0,0 0 0,0 0 0,0 0 0,0 0 0,0 0 0,0 0 0,0 0 0,0 0 0,-1 0 0,1 0 0,0 0 0,-1 1 0,0 0 0,0 0 0,-1 0 0,1-1 0,0 1 0,-1-1 0,1 1 0,-1-1 0,1 0 0,-1 1 0,0-1 0,1 0 0,-3 1 0,-11 5 0,0-1 0,0 0 0,0-1 0,0-1 0,-1 0 0,-19 1 0,-2-1 0,-60-1 0,53-5 0,-47-7 0,78 7 0,-1 0 0,0-2 0,1 1 0,0-2 0,0 0 0,0 0 0,-19-12 0,29 15-45,0 0-1,0 0 1,0 0-1,0-1 1,0 1-1,1-1 1,-1 1-1,1-1 1,-1 0-1,1 0 1,0 0-1,0 0 1,1-1-1,-1 1 1,1 0-1,-1-1 1,1 1-1,0-1 1,1 1-1,-1-1 1,0 1-1,1-1 1,0 0-1,0 1 0,0-1 1,0 0-1,1 1 1,-1-1-1,3-6 1,7-16-6781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8.826"/>
    </inkml:context>
    <inkml:brush xml:id="br0">
      <inkml:brushProperty name="width" value="0.05" units="cm"/>
      <inkml:brushProperty name="height" value="0.05" units="cm"/>
      <inkml:brushProperty name="color" value="#F6630D"/>
    </inkml:brush>
  </inkml:definitions>
  <inkml:trace contextRef="#ctx0" brushRef="#br0">1 0 24575,'0'362'0,"0"-362"0,0 0 0,0 0 0,-1 0 0,1 1 0,0-1 0,0 0 0,0 0 0,0 1 0,0-1 0,0 0 0,0 0 0,0 0 0,0 1 0,0-1 0,0 0 0,0 0 0,0 1 0,0-1 0,0 0 0,0 0 0,0 0 0,1 1 0,-1-1 0,0 0 0,0 0 0,0 0 0,0 1 0,0-1 0,0 0 0,1 0 0,-1 0 0,0 0 0,0 1 0,0-1 0,0 0 0,1 0 0,-1 0 0,0 0 0,0 0 0,0 0 0,1 0 0,-1 1 0,0-1 0,0 0 0,1 0 0,-1 0 0,0 0 0,0 0 0,1 0 0,11-12 0,16-29 0,-24 34 0,15-24 0,-13 18 0,2 1 0,-1 0 0,1 0 0,1 1 0,0 0 0,1 1 0,19-17 0,-28 26 0,1 0 0,-1 0 0,1 0 0,-1 0 0,1 0 0,0 1 0,-1-1 0,1 1 0,0-1 0,0 1 0,-1 0 0,1 0 0,0 0 0,0 0 0,0 0 0,-1 0 0,1 0 0,0 0 0,0 1 0,-1-1 0,1 1 0,0-1 0,-1 1 0,1 0 0,0 0 0,-1-1 0,1 1 0,-1 0 0,1 1 0,-1-1 0,0 0 0,1 0 0,-1 0 0,0 1 0,0-1 0,0 1 0,0-1 0,0 1 0,1 1 0,3 6 0,-1 0 0,1 0 0,-1 0 0,-1 1 0,4 16 0,-3-10 0,-1 0 0,-1 1 0,-1-1 0,-1 33 0,0-44 0,-1 1 0,1-1 0,-1 0 0,0 0 0,0 1 0,0-1 0,-1 0 0,0 0 0,0 0 0,0-1 0,-1 1 0,1 0 0,-1-1 0,0 0 0,-1 1 0,1-1 0,-1-1 0,0 1 0,-5 4 0,6-6-42,1-1-1,-1 0 0,1 1 1,-1-1-1,1-1 0,-1 1 1,0 0-1,1-1 0,-1 1 1,0-1-1,0 0 0,0 0 1,1 0-1,-1 0 0,0 0 1,0 0-1,1-1 0,-1 0 1,0 1-1,1-1 0,-1 0 1,1 0-1,-1-1 0,1 1 1,-1 0-1,1-1 0,0 1 1,0-1-1,-1 0 0,1 0 1,-1-2-1,-9-11-6783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8.296"/>
    </inkml:context>
    <inkml:brush xml:id="br0">
      <inkml:brushProperty name="width" value="0.05" units="cm"/>
      <inkml:brushProperty name="height" value="0.05" units="cm"/>
    </inkml:brush>
  </inkml:definitions>
  <inkml:trace contextRef="#ctx0" brushRef="#br0">1 18 24575,'28'-6'0,"0"1"0,0 2 0,0 0 0,1 2 0,49 4 0,-76-3 0,-1 1 0,0-1 0,1 0 0,-1 0 0,0 0 0,0 1 0,1-1 0,-1 1 0,0-1 0,0 1 0,0-1 0,0 1 0,1 0 0,1 1 0,-3-1 0,0-1 0,0 1 0,1-1 0,-1 1 0,0-1 0,0 1 0,0-1 0,0 1 0,0-1 0,0 1 0,1-1 0,-1 1 0,0-1 0,0 1 0,-1-1 0,1 1 0,0-1 0,0 1 0,0-1 0,0 1 0,0-1 0,0 1 0,-1-1 0,1 2 0,-4 3 0,0 0 0,1-1 0,-2 1 0,1-1 0,-6 5 0,-4 5 0,9-8 0,-1 1 0,1 0 0,1 0 0,-1 0 0,1 1 0,1-1 0,-1 1 0,1 0 0,1 0 0,-1 0 0,1 0 0,1 1 0,-1-1 0,1 15 0,1-16 0,1 0 0,0 0 0,0 0 0,0 0 0,1 0 0,0 0 0,1-1 0,-1 1 0,1-1 0,1 0 0,-1 1 0,1-1 0,0-1 0,0 1 0,1-1 0,0 1 0,0-1 0,6 5 0,-6-6 0,1 0 0,0-1 0,0 1 0,1-1 0,-1 0 0,0 0 0,1-1 0,0 0 0,0 0 0,-1-1 0,1 0 0,0 0 0,0 0 0,0-1 0,0 0 0,0-1 0,0 1 0,0-1 0,0-1 0,0 1 0,0-1 0,0 0 0,-1-1 0,1 0 0,-1 0 0,7-4 0,-6 3 0,0 0 0,-1 0 0,1-1 0,-1 0 0,0 0 0,0 0 0,0-1 0,-1 0 0,0 0 0,0-1 0,-1 1 0,0-1 0,0 0 0,0 0 0,-1-1 0,0 1 0,0-1 0,-1 1 0,0-1 0,0 0 0,-1 0 0,1-14 0,-3 17 0,0 0 0,0 1 0,0-1 0,-1 0 0,0 1 0,1-1 0,-2 1 0,1 0 0,0-1 0,-1 1 0,0 0 0,0 0 0,0 1 0,0-1 0,-1 1 0,1-1 0,-1 1 0,0 0 0,0 1 0,-4-3 0,4 2 0,0 0 0,-1 1 0,1 0 0,0 0 0,-1 0 0,1 1 0,-1 0 0,0-1 0,1 2 0,-1-1 0,0 0 0,0 1 0,0 0 0,1 0 0,-1 0 0,0 1 0,0 0 0,1 0 0,-1 0 0,-5 2 0,9-3-40,0 1 0,-1-1 0,1 1 0,0-1-1,0 1 1,0 0 0,0-1 0,0 1 0,0 0 0,1 0 0,-1 0-1,0 0 1,0-1 0,1 1 0,-1 0 0,0 0 0,1 0-1,-1 1 1,1-1 0,-1 0 0,1 0 0,-1 0 0,1 0 0,0 0-1,0 1 1,0-1 0,-1 0 0,1 0 0,0 0 0,1 1-1,-1-1 1,0 0 0,0 2 0,6 8-6786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8.654"/>
    </inkml:context>
    <inkml:brush xml:id="br0">
      <inkml:brushProperty name="width" value="0.05" units="cm"/>
      <inkml:brushProperty name="height" value="0.05" units="cm"/>
    </inkml:brush>
  </inkml:definitions>
  <inkml:trace contextRef="#ctx0" brushRef="#br0">0 0 24575,'3'0'0,"4"0"0,3 0 0,4 0 0,2 3 0,-2 4 0,-1 3 0,-2 4 0,0 4 0,1 3 0,1 3 0,-1 1 0,0-2 0,-2-1 0,-3-2 0,-2-4-8191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49.025"/>
    </inkml:context>
    <inkml:brush xml:id="br0">
      <inkml:brushProperty name="width" value="0.05" units="cm"/>
      <inkml:brushProperty name="height" value="0.05" units="cm"/>
    </inkml:brush>
  </inkml:definitions>
  <inkml:trace contextRef="#ctx0" brushRef="#br0">14 443 24575,'-7'-73'0,"5"58"0,0 0 0,0 0 0,2 0 0,1-24 0,-1 38 0,0 0 0,0 0 0,0 1 0,0-1 0,1 0 0,-1 0 0,0 0 0,0 0 0,1 1 0,-1-1 0,0 0 0,1 0 0,-1 1 0,1-1 0,-1 0 0,1 0 0,-1 1 0,1-1 0,-1 1 0,1-1 0,0 1 0,-1-1 0,3 0 0,-3 1 0,1 0 0,0 0 0,0 0 0,0 0 0,0 0 0,0 0 0,0 0 0,0 0 0,0 1 0,0-1 0,-1 0 0,1 1 0,0-1 0,0 1 0,0-1 0,-1 1 0,1-1 0,1 2 0,4 3 0,1 2 0,-1-1 0,8 12 0,-11-15 0,63 86 0,-39-49 0,3-1 0,68 69 0,-92-102 0,1-1 0,0 0 0,0 0 0,0-1 0,8 4 0,-13-7 0,-1-1 0,0 1 0,1-1 0,-1 1 0,1-1 0,-1 0 0,1 0 0,-1 1 0,1-1 0,-1 0 0,1 0 0,-1 0 0,1-1 0,-1 1 0,3-1 0,-3 1 0,0-1 0,0 1 0,-1-1 0,1 0 0,0 0 0,0 1 0,0-1 0,-1 0 0,1 0 0,0 0 0,-1 0 0,1 0 0,-1 0 0,1 0 0,-1 0 0,0 0 0,1 0 0,-1 0 0,0 0 0,0 0 0,1 0 0,-1 0 0,0-1 0,0 0 0,0-2 0,0 0 0,-1 1 0,1-1 0,-1 0 0,1 1 0,-1-1 0,0 0 0,0 1 0,-1-1 0,1 1 0,-1 0 0,1-1 0,-1 1 0,0 0 0,-1 0 0,1 0 0,0 0 0,-1 1 0,-3-4 0,4 4 0,0 0 0,-1 1 0,1-1 0,-1 0 0,0 1 0,0-1 0,1 1 0,-1 0 0,0 0 0,0 0 0,0 1 0,0-1 0,0 0 0,0 1 0,0 0 0,-1 0 0,1 0 0,0 0 0,0 1 0,0-1 0,0 1 0,0-1 0,-4 3 0,0 0 0,0 1 0,1 0 0,-1 1 0,1-1 0,0 1 0,0 1 0,0-1 0,1 1 0,0 0 0,0 0 0,0 0 0,1 1 0,0 0 0,0-1 0,1 2 0,0-1 0,0 0 0,-3 15 0,4-15 0,0 0 0,1 0 0,0 0 0,0 0 0,0 0 0,1 1 0,0-1 0,0 0 0,1 0 0,0 1 0,1-1 0,-1 0 0,1 0 0,0 0 0,1-1 0,0 1 0,0 0 0,1-1 0,-1 0 0,8 10 0,-7-13 0,-1 1 0,1 0 0,0-1 0,1 0 0,-1 0 0,0 0 0,1 0 0,0-1 0,-1 0 0,1 1 0,0-2 0,0 1 0,0-1 0,10 2 0,-8-3 0,0 0 0,1 0 0,-1 0 0,1-1 0,-1 0 0,0 0 0,0-1 0,1 0 0,10-5 0,-5 1 0,0-1 0,0-1 0,-1 0 0,1 0 0,-2-1 0,1-1 0,-2 0 0,1 0 0,-1-1 0,9-12 0,-4-1 0,-1 0 0,-1-1 0,-2 0 0,0-1 0,-1 0 0,-2-1 0,-1 0 0,5-34 0,-6 18 0,-2 0 0,-1 0 0,-3 0 0,-8-69 0,7 97 0,-1 1 0,0 0 0,-1 1 0,0-1 0,-1 0 0,-1 1 0,0 0 0,-8-14 0,13 27 0,0-1 0,-1 1 0,1-1 0,0 0 0,0 1 0,-1-1 0,1 1 0,0-1 0,-1 1 0,1-1 0,-1 1 0,1-1 0,-1 1 0,1 0 0,-1-1 0,1 1 0,-1 0 0,1-1 0,-1 1 0,1 0 0,-1 0 0,0-1 0,1 1 0,-1 0 0,1 0 0,-1 0 0,0 0 0,1 0 0,-1 0 0,1 0 0,-1 0 0,0 0 0,1 0 0,-1 0 0,1 0 0,-1 1 0,0-1 0,1 0 0,-1 0 0,1 1 0,-1-1 0,1 0 0,-1 1 0,1-1 0,-1 0 0,1 1 0,-1-1 0,0 1 0,-1 2 0,0 0 0,0 0 0,0 0 0,0 0 0,1 1 0,-1-1 0,0 5 0,-4 15 0,1 0 0,1 0 0,1 1 0,0 35 0,9 96 0,-5-143 0,22 217 341,0 4-2047,-21-202-5120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54.758"/>
    </inkml:context>
    <inkml:brush xml:id="br0">
      <inkml:brushProperty name="width" value="0.05" units="cm"/>
      <inkml:brushProperty name="height" value="0.05" units="cm"/>
    </inkml:brush>
  </inkml:definitions>
  <inkml:trace contextRef="#ctx0" brushRef="#br0">8149 6090 24575,'0'1'0,"0"-1"0,0 0 0,0 0 0,0 1 0,0-1 0,0 0 0,0 0 0,0 1 0,0-1 0,0 0 0,0 0 0,1 1 0,-1-1 0,0 0 0,0 0 0,0 0 0,0 1 0,0-1 0,1 0 0,-1 0 0,0 0 0,0 1 0,0-1 0,0 0 0,1 0 0,-1 0 0,0 0 0,0 0 0,1 1 0,-1-1 0,0 0 0,0 0 0,1 0 0,-1 0 0,0 0 0,0 0 0,0-1 0,1 1 0,-1 0 0,0 0 0,0 0 0,0 0 0,0-1 0,0 1 0,0 0 0,0 0 0,0 0 0,1-1 0,-1 1 0,0 0 0,0 0 0,0-1 0,0 1 0,0 0 0,0 0 0,0 0 0,0-1 0,0 1 0,0 0 0,0 0 0,-1 0 0,1-1 0,0 1 0,0 0 0,0 0 0,0 0 0,0-1 0,0 1 0,0 0 0,0 0 0,-1 0 0,1 0 0,0-1 0,0 1 0,0 0 0,0 0 0,-1 0 0,1 0 0,0 0 0,0 0 0,-50-73 0,6 6 0,-66-73 0,-15 9-306,-224-183-1,-172-82-894,478 365 1107,-1036-728-3184,-20 26-655,692 463 3480,-464-298 493,-581-394-268,447 198-712,376 210 4574,381 313 3051,291 312-6304,-19-30-381,-1 1 0,24 62 0,-45-94 0,-10-17 0,-8-17 0,8 8 0,-3-8 0,-2 0 0,0 1 0,-1 0 0,-26-30 0,39 52 0,0-1 0,0 1 0,0 0 0,0 0 0,0 1 0,0-1 0,0 0 0,0 0 0,-1 0 0,1 1 0,0-1 0,0 1 0,-1-1 0,1 1 0,0-1 0,-2 1 0,2 0 0,1 0 0,-1 0 0,0 0 0,1 0 0,-1 1 0,1-1 0,-1 0 0,1 1 0,-1-1 0,1 0 0,-1 1 0,1-1 0,-1 0 0,1 1 0,0-1 0,-1 1 0,1-1 0,0 1 0,-1-1 0,1 1 0,0-1 0,-1 1 0,1-1 0,0 1 0,0 0 0,-2 7 0,0 1 0,1-1 0,0 0 0,1 12 0,-1 0 0,-4 11 0,-2-1 0,-15 42 0,-8 32 0,30-102 0,0-1 0,0 0 0,0 1 0,0-1 0,-1 0 0,1 1 0,-1-1 0,1 0 0,-1 0 0,1 0 0,-1 1 0,-1 1 0,1-3 0,1 0 0,-1-1 0,1 1 0,0 0 0,-1 0 0,1 0 0,0-1 0,0 1 0,-1 0 0,1 0 0,0-1 0,0 1 0,-1 0 0,1-1 0,0 1 0,0 0 0,0-1 0,-1 1 0,1 0 0,0-1 0,0 1 0,0 0 0,0-1 0,0 1 0,0-1 0,0 1 0,0-1 0,-7-44 0,6 39 0,-7-62 0,3-1 0,5-80 0,0 147 0,0-1 0,0 1 0,0-1 0,0 0 0,1 1 0,-1-1 0,1 1 0,0-1 0,0 1 0,0 0 0,0-1 0,0 1 0,1 0 0,-1 0 0,0 0 0,1 0 0,0 0 0,-1 0 0,4-2 0,-3 3 0,0 0 0,0 0 0,0 0 0,0 1 0,1-1 0,-1 1 0,0-1 0,0 1 0,1 0 0,-1 0 0,0 0 0,1 0 0,-1 0 0,0 1 0,0-1 0,1 1 0,-1-1 0,0 1 0,0 0 0,0 0 0,4 2 0,81 43 0,-54-27 0,66 27 0,-52-29 0,1-2 0,60 11 0,-95-24 0,-11-1 0,1 0 0,-1-1 0,0 1 0,1-1 0,-1 0 0,1 0 0,-1 0 0,5 0 0,-7 0 0,0-1 0,0 1 0,1 0 0,-1 0 0,0 0 0,0 0 0,0-1 0,1 1 0,-1 0 0,0 0 0,0 0 0,0-1 0,0 1 0,1 0 0,-1 0 0,0 0 0,0-1 0,0 1 0,0 0 0,0 0 0,0-1 0,0 1 0,0 0 0,0 0 0,0-1 0,0 1 0,0 0 0,0-1 0,0 1 0,0 0 0,-6-17 0,-28-36 0,21 32 0,-22-42 0,31 55 0,1 1 0,0 0 0,0-1 0,0 1 0,1-1 0,-2-11 0,4 17 0,0 1 0,-1-1 0,1 1 0,1-1 0,-1 1 0,0-1 0,0 1 0,0 0 0,1-1 0,-1 1 0,1-1 0,-1 1 0,1 0 0,0-1 0,-1 1 0,1 0 0,0 0 0,0 0 0,0-1 0,0 1 0,0 0 0,0 0 0,0 0 0,0 1 0,0-1 0,1 0 0,-1 0 0,0 1 0,1-1 0,-1 0 0,0 1 0,1-1 0,-1 1 0,0 0 0,1-1 0,2 1 0,4-1 0,0 0 0,-1 0 0,1 1 0,0 0 0,0 0 0,0 1 0,0 0 0,0 0 0,0 1 0,0 0 0,-1 0 0,1 1 0,8 4 0,-6-2 0,-1 1 0,1 1 0,-1 0 0,0 0 0,-1 1 0,1 0 0,-2 0 0,10 12 0,4 12 0,-2 0 0,-1 1 0,-1 1 0,17 54 0,11 42-65,-7 2-1,-5 1 0,15 146 1,17 419-335,-41-372 330,117 723-629,-85-786 350,174 494-1,-161-592 136,6-3 0,8-3 0,6-4 0,7-4 0,7-5 0,5-4 0,7-5 0,136 125 0,-51-78 214,251 178 0,261 101 0,-424-306-36,5-12 1,7-13 0,5-13 0,6-13-1,361 72 1,-199-102-1157,-349-66 1773,227-10-1,-334-1-585,2 1 401,-1-2 0,1 0 0,-1-1-1,0 0 1,32-12 0,-48 14-328,0 1 0,0-1 0,0 0 0,0 0 0,-1 0 0,1 0 0,0-1 0,0 1 0,-1-1 0,1 1 0,-1-1 0,1 1 0,-1-1 0,0 0 0,0 1 0,2-3 0,-3 3-44,0 0 0,0 0 0,0-1 1,0 1-1,0 0 0,0 0 0,0 0 0,0 0 0,0 0 1,-1 0-1,1 0 0,0 0 0,-1 0 0,1 0 0,0 0 1,-1 0-1,0 0 0,1 0 0,-1 0 0,1 1 0,-1-1 1,0 0-1,0 0 0,1 1 0,-1-1 0,0 0 0,0 1 1,0-1-1,0 1 0,0-1 0,-1 0 0,-12-6-24,0 1 0,0 0 0,0 2 0,-1-1 0,-22-3 0,-31-9 0,67 16 0,-1 1 0,1-1 0,-1 1 0,1-1 0,-1 1 0,1-1 0,0 0 0,0 0 0,-1 0 0,1 0 0,0 0 0,0 0 0,0 0 0,0 0 0,0 0 0,0 0 0,0-1 0,0 1 0,1 0 0,-1-1 0,0 1 0,0-3 0,1 0 0,-1 1 0,1-1 0,0 0 0,0 0 0,1 1 0,-1-1 0,2-4 0,-1 5 0,0 0 0,-1 1 0,1-1 0,-1 0 0,1 0 0,-1 0 0,0 1 0,0-1 0,0 0 0,-1 0 0,1 1 0,-1-1 0,1 0 0,-1 0 0,0 1 0,0-1 0,0 1 0,-2-3 0,3 4 0,0 1 0,0 0 0,0-1 0,-1 1 0,1 0 0,0 0 0,0-1 0,0 1 0,-1 0 0,1 0 0,0-1 0,-1 1 0,1 0 0,0 0 0,0 0 0,-1-1 0,1 1 0,0 0 0,-1 0 0,1 0 0,0 0 0,-1 0 0,1 0 0,0 0 0,-1 0 0,1 0 0,0 0 0,-1 0 0,1 0 0,0 0 0,-1 0 0,1 0 0,-7 10 0,3 17 0,5-18 0,0 0 0,1 0 0,0 0 0,0 0 0,1 0 0,0-1 0,0 1 0,1-1 0,0 0 0,1 0 0,8 11 0,9 10 0,39 40 0,-38-44 0,-11-13 0,-4-4 0,0 0 0,-1 0 0,-1 1 0,1 0 0,-1 0 0,5 10 0,-10-16 0,0-1 0,-1 1 0,1-1 0,0 1 0,-1-1 0,1 1 0,-1-1 0,0 1 0,0 0 0,0-1 0,-1 1 0,1-1 0,0 1 0,-1 0 0,0-1 0,1 1 0,-1-1 0,0 0 0,0 1 0,-1-1 0,1 0 0,0 1 0,-1-1 0,1 0 0,-1 0 0,0 0 0,0 0 0,0-1 0,0 1 0,-4 2 0,-5 4-136,-1-2-1,0 1 1,0-2-1,-1 1 1,0-2-1,0 0 1,0 0-1,0-1 0,-25 2 1,14-2-6690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55.459"/>
    </inkml:context>
    <inkml:brush xml:id="br0">
      <inkml:brushProperty name="width" value="0.05" units="cm"/>
      <inkml:brushProperty name="height" value="0.05" units="cm"/>
    </inkml:brush>
  </inkml:definitions>
  <inkml:trace contextRef="#ctx0" brushRef="#br0">86 65 24575,'-70'0'0,"54"0"0,50 0 0,-9 0 0,455-7 0,-337-2 0,189-35 0,-313 40 342,-37 8-2049,-7 3-5119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55.802"/>
    </inkml:context>
    <inkml:brush xml:id="br0">
      <inkml:brushProperty name="width" value="0.05" units="cm"/>
      <inkml:brushProperty name="height" value="0.05" units="cm"/>
    </inkml:brush>
  </inkml:definitions>
  <inkml:trace contextRef="#ctx0" brushRef="#br0">0 70 24575,'0'0'0,"0"1"0,0-1 0,0 1 0,0-1 0,1 0 0,-1 1 0,0-1 0,0 1 0,0-1 0,1 1 0,-1-1 0,0 1 0,0-1 0,1 0 0,-1 1 0,0-1 0,1 0 0,-1 1 0,0-1 0,1 0 0,-1 1 0,1-1 0,-1 0 0,0 0 0,1 1 0,-1-1 0,1 0 0,-1 0 0,1 0 0,-1 0 0,1 0 0,-1 0 0,1 0 0,-1 0 0,1 0 0,-1 0 0,1 0 0,-1 0 0,1 0 0,21-4 0,-21 3 0,69-19 0,1 4 0,0 2 0,0 3 0,139-2 0,-205 13 11,46 4 317,-48-4-459,0 1-1,1-1 1,-1 1 0,0 0 0,0 1 0,0-1 0,0 0 0,0 1 0,0 0 0,0-1 0,0 1 0,2 3 0,3 5-6695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56.144"/>
    </inkml:context>
    <inkml:brush xml:id="br0">
      <inkml:brushProperty name="width" value="0.05" units="cm"/>
      <inkml:brushProperty name="height" value="0.05" units="cm"/>
    </inkml:brush>
  </inkml:definitions>
  <inkml:trace contextRef="#ctx0" brushRef="#br0">21 1 24575,'-6'6'0,"4"-5"0,1 0 0,0 0 0,-1 0 0,1 0 0,0 0 0,0 1 0,0-1 0,0 0 0,0 1 0,-1 2 0,6 2 0,12-2 0,56 0 0,83-4 0,-66-2 0,50 1 0,186 2 0,-318-1 69,-3 0-248,0 0 0,0 0-1,0 1 1,0-1 0,0 1 0,-1 0-1,7 2 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56.469"/>
    </inkml:context>
    <inkml:brush xml:id="br0">
      <inkml:brushProperty name="width" value="0.05" units="cm"/>
      <inkml:brushProperty name="height" value="0.05" units="cm"/>
    </inkml:brush>
  </inkml:definitions>
  <inkml:trace contextRef="#ctx0" brushRef="#br0">64 67 24575,'-5'3'0,"-9"12"0,13-15 0,1 0 0,0 1 0,0-1 0,0 0 0,0 1 0,0-1 0,0 0 0,-1 0 0,1 1 0,0-1 0,0 0 0,0 1 0,0-1 0,0 0 0,0 1 0,0-1 0,0 0 0,0 1 0,1-1 0,-1 0 0,0 1 0,0-1 0,0 0 0,0 1 0,0-1 0,0 0 0,1 0 0,-1 1 0,0-1 0,0 0 0,0 0 0,1 1 0,-1-1 0,0 0 0,0 0 0,1 0 0,-1 1 0,0-1 0,1 0 0,-1 0 0,0 0 0,1 0 0,-1 0 0,0 0 0,0 0 0,1 0 0,-1 0 0,0 0 0,1 0 0,-1 0 0,0 0 0,1 0 0,-1 0 0,0 0 0,1 0 0,11 1 0,0-1 0,0-1 0,0 0 0,0 0 0,0-2 0,19-4 0,-11 2 0,33-8 0,46-10 0,161-18 0,-252 40-195,0 1 0,0 0 0,0 0 0,0 0 0,-1 1 0,13 3 0,-4 3-6631</inkml:trace>
  <inkml:trace contextRef="#ctx0" brushRef="#br0" timeOffset="1">30 510 24575,'-3'2'0,"0"-1"0,1 1 0,-1-1 0,1 1 0,-1 0 0,1 0 0,0 0 0,0 0 0,-3 4 0,4-6 0,1 1 0,0-1 0,-1 1 0,1-1 0,0 1 0,0-1 0,0 1 0,-1-1 0,1 1 0,0-1 0,0 1 0,0-1 0,0 1 0,0-1 0,0 1 0,0 0 0,0-1 0,0 1 0,0-1 0,0 1 0,1 0 0,0 0 0,-1 0 0,1 0 0,-1-1 0,1 1 0,0 0 0,0-1 0,0 1 0,-1 0 0,1-1 0,0 1 0,0-1 0,0 1 0,0-1 0,0 0 0,0 1 0,1-1 0,18 4 0,0-1 0,1 0 0,-1-2 0,1 0 0,29-4 0,-1 2 0,170 14 0,-214-13-170,0 1-1,0 0 0,0 0 1,0 0-1,0 1 0,0 0 1,5 2-1,1 5-6655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59.532"/>
    </inkml:context>
    <inkml:brush xml:id="br0">
      <inkml:brushProperty name="width" value="0.05" units="cm"/>
      <inkml:brushProperty name="height" value="0.05" units="cm"/>
    </inkml:brush>
  </inkml:definitions>
  <inkml:trace contextRef="#ctx0" brushRef="#br0">354 88 24575,'0'-9'0,"1"3"0,-1 0 0,0 1 0,-1-1 0,0 0 0,1 0 0,-5-11 0,4 15 0,0 0 0,0 1 0,0-1 0,0 0 0,0 1 0,-1-1 0,1 1 0,0-1 0,-1 1 0,0 0 0,1 0 0,-1 0 0,0 0 0,1 0 0,-1 0 0,0 0 0,0 0 0,0 1 0,0-1 0,0 1 0,0-1 0,0 1 0,0 0 0,-3 0 0,-7 0 0,0 0 0,0 0 0,1 2 0,-1-1 0,0 2 0,1-1 0,-1 2 0,1 0 0,0 0 0,0 0 0,1 2 0,-1-1 0,1 1 0,-9 8 0,6-5 0,1 1 0,0 0 0,1 1 0,0 0 0,1 1 0,0 0 0,1 0 0,1 1 0,0 1 0,-8 16 0,14-27 0,1-1 0,0 1 0,0 0 0,1-1 0,-1 1 0,0 0 0,1 0 0,0 0 0,0 0 0,0-1 0,0 1 0,0 0 0,0 0 0,1 0 0,-1-1 0,1 1 0,0 0 0,0 0 0,0-1 0,0 1 0,0-1 0,2 4 0,0-3 0,0 0 0,0 1 0,0-1 0,0-1 0,1 1 0,-1 0 0,1-1 0,0 0 0,-1 0 0,1 0 0,0 0 0,0 0 0,1-1 0,3 1 0,11 2 0,0 0 0,1-2 0,-1 0 0,0-2 0,1 0 0,-1-1 0,0 0 0,1-2 0,-1 0 0,0-2 0,-1 0 0,1-1 0,26-12 0,-40 16 0,-1-1 0,1 1 0,-1-1 0,0 0 0,0 0 0,0-1 0,-1 1 0,1-1 0,-1 0 0,0 0 0,0 0 0,0 0 0,0 0 0,2-6 0,-4 7 0,0 0 0,0 0 0,0 0 0,-1-1 0,0 1 0,1 0 0,-1 0 0,0 0 0,0 0 0,-1 0 0,1 0 0,-1-1 0,1 1 0,-1 0 0,0 0 0,0 0 0,0 1 0,-1-1 0,1 0 0,-1 0 0,1 1 0,-1-1 0,-4-4 0,-1-1 0,-1 1 0,1 0 0,-1 0 0,-1 0 0,1 1 0,-1 1 0,0 0 0,0 0 0,-1 0 0,-13-3 0,10 3 0,-1 2 0,0-1 0,0 2 0,-1 0 0,1 1 0,-28 1 0,47-4 0,2 0 0,-1 0 0,0 0 0,12-3 0,4 0 0,0 2 0,0 0 0,34-2 0,-49 6 0,-1 1 0,1 0 0,-1 1 0,1-1 0,-1 1 0,1 0 0,-1 1 0,0 0 0,0 0 0,1 0 0,-1 1 0,-1-1 0,1 2 0,0-1 0,-1 0 0,0 1 0,6 5 0,-10-8 0,0 0 0,0 0 0,1 1 0,-1-1 0,0 0 0,0 1 0,0-1 0,-1 1 0,1 0 0,0-1 0,0 1 0,-1-1 0,1 1 0,-1 0 0,0 0 0,1-1 0,-1 1 0,0 0 0,0 0 0,0-1 0,0 1 0,-1 2 0,0-1 0,0 1 0,0-1 0,0 0 0,-1 0 0,0 0 0,1 0 0,-1 0 0,0 0 0,-1-1 0,-3 5 0,-4 2 0,-1 0 0,1-1 0,-2 0 0,-21 11 0,20-12 0,0-1 0,-1-1 0,0 0 0,-1-1 0,1 0 0,-1-1 0,1 0 0,-1-2 0,0 0 0,-26-1 0,40 0 0,-1 0 0,1 0 0,-1 0 0,1 0 0,-1-1 0,1 1 0,-1 0 0,1-1 0,-1 1 0,1-1 0,0 1 0,-1-1 0,1 0 0,0 0 0,0 1 0,-1-1 0,1 0 0,0 0 0,0 0 0,0 0 0,0 0 0,0-1 0,0 1 0,1 0 0,-1 0 0,0-1 0,0 1 0,1 0 0,-1-1 0,1 1 0,-1-1 0,1 1 0,0 0 0,0-1 0,0 1 0,-1-1 0,1 1 0,0-1 0,1 1 0,-1-1 0,0 1 0,0-1 0,1 1 0,0-3 0,1-3 0,1 0 0,0-1 0,0 1 0,0 0 0,1 0 0,0 1 0,6-8 0,-2 4 0,0 1 0,1 1 0,0 0 0,0 0 0,0 0 0,1 1 0,18-10 0,-21 14 0,0 0 0,0 0 0,-1 0 0,2 1 0,-1 0 0,0 0 0,0 1 0,1 0 0,-1 0 0,0 1 0,1 0 0,-1 0 0,13 3 0,-18-3 0,1 1 0,-1-1 0,0 1 0,0 0 0,1 0 0,-1 0 0,0 1 0,0-1 0,0 0 0,-1 1 0,1-1 0,0 1 0,0 0 0,-1 0 0,1-1 0,-1 1 0,0 0 0,1 0 0,-1 0 0,0 1 0,0-1 0,0 0 0,-1 0 0,1 0 0,0 1 0,-1-1 0,1 0 0,-1 1 0,0-1 0,0 1 0,0 1 0,0 1 0,0 1 0,-1-1 0,0 0 0,0 0 0,0 0 0,0 0 0,-1 0 0,0 0 0,0-1 0,0 1 0,-1-1 0,1 1 0,-6 6 0,1-3 0,-1-1 0,0 1 0,-1-1 0,0-1 0,0 0 0,0 0 0,-1 0 0,0-2 0,0 1 0,-13 4 0,8-5 0,1 0 0,-1-1 0,1-1 0,-1 0 0,0-1 0,0-1 0,-16-1 0,30 1 0,-1 0 0,0 0 0,0 0 0,0 0 0,0-1 0,0 1 0,1 0 0,-1-1 0,0 0 0,0 0 0,1 1 0,-1-1 0,0 0 0,1 0 0,-1 0 0,1 0 0,-1-1 0,1 1 0,0 0 0,-1-1 0,-1-2 0,2 2 0,1 0 0,-1 0 0,1-1 0,-1 1 0,1 0 0,0 0 0,-1 0 0,1-1 0,0 1 0,1 0 0,-1 0 0,0 0 0,1-1 0,-1 1 0,2-3 0,2-5 0,0 1 0,0 0 0,1 0 0,0 1 0,1-1 0,12-13 0,-15 18 0,1 0 0,0 1 0,0 0 0,1-1 0,-1 2 0,1-1 0,-1 0 0,1 1 0,0 0 0,0 0 0,0 0 0,0 1 0,0 0 0,1 0 0,-1 0 0,9 0 0,-11 1 0,0 0 0,0 0 0,0 1 0,0-1 0,-1 1 0,1-1 0,0 1 0,0 0 0,-1 0 0,1 0 0,-1 1 0,1-1 0,-1 1 0,1-1 0,-1 1 0,0 0 0,0 0 0,0 0 0,0 0 0,0 0 0,0 1 0,-1-1 0,1 0 0,-1 1 0,1-1 0,-1 1 0,0 0 0,0-1 0,0 1 0,0 0 0,0 5 0,0-3 0,-1 0 0,0 0 0,0 0 0,0 0 0,-1-1 0,0 1 0,0 0 0,0 0 0,0 0 0,-1-1 0,0 1 0,0 0 0,0-1 0,0 0 0,-1 0 0,1 1 0,-1-1 0,0-1 0,-1 1 0,-6 6 0,2-3 0,1 0 0,-1-1 0,-1-1 0,1 1 0,-1-1 0,0 0 0,0-1 0,0 0 0,-14 3 0,-31 3 0,51-9 0,0-1 0,0 0 0,0 0 0,0 0 0,0 0 0,0 0 0,0-1 0,0 1 0,1-1 0,-1 0 0,0 0 0,0 0 0,1 0 0,-1 0 0,0 0 0,-3-3 0,6 3 0,-1-1 0,0 1 0,1 0 0,-1 0 0,1-1 0,-1 1 0,1 0 0,0-1 0,-1 1 0,1 0 0,0-1 0,0 1 0,0 0 0,0-1 0,0 1 0,0-1 0,1 1 0,-1 0 0,0-1 0,1 1 0,-1 0 0,1 0 0,-1-1 0,1 1 0,0 0 0,-1 0 0,1 0 0,0 0 0,0 0 0,1-2 0,29-31 0,-19 23 0,0 0 0,1 1 0,0 1 0,16-8 0,-23 13 0,2 0 0,-1 1 0,0 0 0,0 1 0,1-1 0,0 1 0,-1 1 0,1-1 0,0 2 0,11-1 0,-17 1 0,0-1 0,0 2 0,0-1 0,0 0 0,0 0 0,0 1 0,0-1 0,0 1 0,0-1 0,0 1 0,0 0 0,0 0 0,0 0 0,0 0 0,0 0 0,-1 0 0,1 1 0,-1-1 0,1 1 0,-1-1 0,1 1 0,-1-1 0,0 1 0,0 0 0,1-1 0,-1 1 0,0 0 0,-1 0 0,1 0 0,0 0 0,-1 0 0,1 0 0,-1 0 0,1 3 0,-1-1 0,0 0 0,-1 1 0,1-1 0,-1 0 0,0 0 0,0 0 0,-1 1 0,1-1 0,-1-1 0,1 1 0,-1 0 0,-1 0 0,1-1 0,0 1 0,-1-1 0,-3 4 0,-2 0 0,0 0 0,0 0 0,-1-1 0,0 0 0,0 0 0,0-1 0,-1 0 0,0-1 0,0 0 0,0-1 0,0 0 0,-1 0 0,1-1 0,-1 0 0,1-1 0,-1 0 0,-19-2 0,29 1 0,0 0 0,0 0 0,-1 0 0,1 0 0,0-1 0,0 1 0,-1 0 0,1-1 0,0 1 0,0-1 0,0 1 0,0-1 0,-1 0 0,1 1 0,0-1 0,0 0 0,0 0 0,0 0 0,-1-1 0,2 1 0,-1 0 0,1 0 0,0 0 0,0 0 0,0 0 0,0 0 0,0 0 0,0 1 0,0-1 0,0 0 0,0 0 0,0 0 0,0 0 0,0 0 0,1 0 0,-1 0 0,0 0 0,1 1 0,-1-1 0,1-1 0,2-3 0,1 0 0,-1 1 0,1 0 0,0 0 0,0 0 0,0 0 0,6-4 0,9-4-273,-1 1 0,2 2 0,-1-1 0,28-7 0,-30 11-6553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0.454"/>
    </inkml:context>
    <inkml:brush xml:id="br0">
      <inkml:brushProperty name="width" value="0.05" units="cm"/>
      <inkml:brushProperty name="height" value="0.05" units="cm"/>
    </inkml:brush>
  </inkml:definitions>
  <inkml:trace contextRef="#ctx0" brushRef="#br0">73 18 24575,'-28'-1'0,"-17"-15"0,58 20 0,0-1 0,0 0 0,1-1 0,-1-1 0,17 1 0,5 0 0,1059 77-2710,-741-57 2236,-289-17 471,499 29-260,-3-22-166,-521-13 421,34 1 239,-1-2 1,121-21 0,-189 22-101,0 0-1,0-1 1,0 1 0,0-1 0,0 0-1,0 0 1,7-4 0,-10 5-97,-1 1 0,0 0 1,0 0-1,1 0 0,-1-1 0,0 1 1,0 0-1,1 0 0,-1-1 1,0 1-1,0 0 0,0-1 0,0 1 1,1 0-1,-1-1 0,0 1 1,0 0-1,0-1 0,0 1 0,0 0 1,0-1-1,0 1 0,0 0 0,0-1 1,0 1-1,0 0 0,0-1 1,0 1-1,0 0 0,0-1 0,0 1 1,0 0-1,-1-1 0,0 0 23,0 0-1,0 0 1,0 0-1,0 1 1,-1-1-1,1 0 1,0 1-1,0-1 1,-1 1-1,1-1 1,-1 1-1,1 0 1,-3-1-1,-12-1 25,-1 0-1,0 1 1,-20 2 0,20 0-456,-1-1 1,1-1-1,-19-3 1,24 1-6452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9.200"/>
    </inkml:context>
    <inkml:brush xml:id="br0">
      <inkml:brushProperty name="width" value="0.05" units="cm"/>
      <inkml:brushProperty name="height" value="0.05" units="cm"/>
      <inkml:brushProperty name="color" value="#F6630D"/>
    </inkml:brush>
  </inkml:definitions>
  <inkml:trace contextRef="#ctx0" brushRef="#br0">189 86 24575,'2'-1'0,"-1"0"0,0 0 0,0 0 0,1-1 0,-1 1 0,0 0 0,0-1 0,0 1 0,-1-1 0,1 1 0,0-1 0,-1 1 0,1-1 0,0 1 0,-1-1 0,0 0 0,1 1 0,-1-1 0,0 0 0,0 1 0,0-1 0,0 0 0,0 0 0,-1 1 0,1-1 0,0 0 0,-1 1 0,1-1 0,-1 1 0,0-1 0,1 1 0,-1-1 0,0 1 0,0-1 0,0 1 0,0-1 0,-1 0 0,-1-1 0,0 0 0,0 1 0,0 0 0,0-1 0,0 1 0,-1 1 0,1-1 0,-1 0 0,1 1 0,-1-1 0,0 1 0,1 0 0,-1 0 0,0 1 0,-4-1 0,2 1 0,0 0 0,0 0 0,0 0 0,0 1 0,0 0 0,1 0 0,-1 1 0,0-1 0,1 1 0,-1 1 0,1-1 0,0 1 0,0 0 0,0 0 0,0 0 0,0 1 0,-5 4 0,7-4 0,0 0 0,0 0 0,0 1 0,0-1 0,1 0 0,-1 1 0,1 0 0,0-1 0,1 1 0,-1 0 0,1 0 0,0 0 0,0 0 0,1 0 0,-1 0 0,1 0 0,0 1 0,0-1 0,3 10 0,-2-7 18,2 1 0,-1 0 0,1 0 0,0-1 0,1 0 0,0 0 0,0 0 0,1 0 0,0 0 0,0-1 0,1 0 0,0 0 0,0-1 0,1 0 0,-1 0 0,1 0 0,1-1 0,8 6 0,-9-7-100,0-1 1,1 1 0,-1-1 0,1-1-1,-1 1 1,1-1 0,0-1-1,0 1 1,0-1 0,0-1 0,0 1-1,0-1 1,0-1 0,0 0 0,0 0-1,0 0 1,0-1 0,0 0 0,-1-1-1,12-4 1,4-5-6745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0.778"/>
    </inkml:context>
    <inkml:brush xml:id="br0">
      <inkml:brushProperty name="width" value="0.05" units="cm"/>
      <inkml:brushProperty name="height" value="0.05" units="cm"/>
    </inkml:brush>
  </inkml:definitions>
  <inkml:trace contextRef="#ctx0" brushRef="#br0">1 40 24575,'-1'-1'0,"1"-1"0,0 0 0,0 1 0,0-1 0,1 0 0,-1 1 0,0-1 0,0 1 0,1-1 0,-1 0 0,1 1 0,0-1 0,-1 1 0,1-1 0,0 1 0,0 0 0,0-1 0,0 1 0,0 0 0,0 0 0,0-1 0,3 0 0,-2 1 0,0 0 0,0 0 0,0 1 0,0-1 0,0 1 0,0 0 0,0-1 0,0 1 0,0 0 0,0 0 0,0 0 0,1 1 0,-1-1 0,0 0 0,2 2 0,8 1 0,-1 2 0,1 0 0,-1 0 0,17 11 0,-13-7 0,-2 0 0,1 1 0,-2 0 0,1 1 0,-1 1 0,-1 0 0,15 20 0,-23-29 0,0 1 0,0 0 0,-1 1 0,0-1 0,0 0 0,0 1 0,0-1 0,-1 1 0,0-1 0,0 1 0,0 0 0,0 0 0,-1-1 0,0 1 0,0 0 0,0 0 0,0-1 0,-1 1 0,0 0 0,0 0 0,0-1 0,-1 1 0,1-1 0,-1 1 0,0-1 0,-1 0 0,1 0 0,-1 0 0,1 0 0,-5 4 0,-5 4-124,0 0 0,-2-1 0,1 0 0,-1-1 0,-1-1 0,1 0-1,-2-1 1,1-1 0,-1 0 0,-30 7 0,5-1-6702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3.045"/>
    </inkml:context>
    <inkml:brush xml:id="br0">
      <inkml:brushProperty name="width" value="0.05" units="cm"/>
      <inkml:brushProperty name="height" value="0.05" units="cm"/>
    </inkml:brush>
  </inkml:definitions>
  <inkml:trace contextRef="#ctx0" brushRef="#br0">273 314 24575,'45'-77'0,"-28"51"0,17-37 0,-30 56 0,-1-1 0,0 0 0,0 0 0,-1 0 0,0 0 0,-1 0 0,0-1 0,0 1 0,-1-13 0,0 18 0,0 1 0,0 0 0,-1 0 0,1 0 0,-1 0 0,1-1 0,-1 1 0,0 0 0,0 0 0,0 0 0,0 0 0,0 1 0,0-1 0,-1 0 0,1 0 0,-1 1 0,1-1 0,-1 1 0,-3-3 0,2 2 0,-1 0 0,0 0 0,1 1 0,-1-1 0,0 1 0,0 0 0,0 0 0,0 1 0,0-1 0,-5 1 0,-5 0 0,-1 1 0,0 0 0,1 2 0,-29 7 0,21-4 0,0 2 0,0 0 0,1 2 0,-30 18 0,43-23 0,0 0 0,1 1 0,0 0 0,0 0 0,1 1 0,-8 9 0,11-12 0,1 0 0,-1 1 0,1-1 0,-1 1 0,1-1 0,1 1 0,-1 0 0,1 0 0,-1 0 0,2 0 0,-1 0 0,0 7 0,1-6 0,1 1 0,0-1 0,1 1 0,-1-1 0,1 0 0,0 1 0,1-1 0,-1 0 0,1 0 0,1-1 0,-1 1 0,1-1 0,0 1 0,7 6 0,7 7 0,1-1 0,25 20 0,40 20 0,-62-44 0,0 1 0,0 0 0,-2 2 0,0 1 0,19 21 0,-37-37 0,0 1 0,0 0 0,0 0 0,0 0 0,0 1 0,0-1 0,-1 0 0,0 1 0,2 6 0,-3-8 0,0-1 0,0 1 0,0-1 0,0 1 0,0 0 0,0-1 0,0 1 0,-1-1 0,1 1 0,-1-1 0,1 0 0,-1 1 0,1-1 0,-1 1 0,0-1 0,0 0 0,0 0 0,0 1 0,0-1 0,0 0 0,0 0 0,0 0 0,0 0 0,0 0 0,-3 1 0,-6 4 0,0-1 0,0 0 0,-1 0 0,0-1 0,0-1 0,-21 5 0,-73 6 0,92-13 0,5 0 0,-48 1 0,53-2 0,0 0 0,1 0 0,-1 0 0,1 0 0,-1-1 0,1 1 0,-1-1 0,1 0 0,-1 0 0,1 0 0,0 0 0,-1 0 0,1-1 0,0 1 0,0-1 0,0 1 0,0-1 0,-2-1 0,4 1 0,-1 1 0,1-1 0,-1 1 0,1-1 0,-1 1 0,1 0 0,0-1 0,0 1 0,0-1 0,0 1 0,0-1 0,0 1 0,0-1 0,0 1 0,0-1 0,1 1 0,-1-1 0,1 1 0,-1-1 0,1 1 0,0 0 0,-1-1 0,1 1 0,0 0 0,0 0 0,0-1 0,0 1 0,1-1 0,5-6 0,0 1 0,16-13 0,-19 16 0,25-18 0,1 1 0,1 1 0,60-27 0,108-29 0,-195 75 0,-1 0 0,1 0 0,0 0 0,-1 0 0,1 1 0,0-1 0,0 1 0,-1 0 0,5 1 0,-7-1 0,-1 0 0,1 0 0,0 0 0,-1 1 0,1-1 0,-1 0 0,1 1 0,-1-1 0,1 0 0,-1 1 0,1-1 0,-1 0 0,1 1 0,-1-1 0,1 1 0,-1-1 0,0 1 0,1-1 0,-1 1 0,0-1 0,1 1 0,-1 0 0,1 1 0,-1-1 0,0 0 0,0 1 0,0-1 0,0 1 0,0-1 0,0 1 0,-1-1 0,1 1 0,0-1 0,-1 0 0,1 1 0,-2 1 0,-6 16 0,2-4 0,0 0 0,1 0 0,-7 30 0,12-39 0,-1 0 0,1 0 0,0 0 0,0 0 0,1 0 0,0 0 0,0 0 0,0 0 0,1-1 0,0 1 0,0 0 0,0-1 0,1 1 0,3 5 0,-1-5 0,0 1 0,0-1 0,0 0 0,1-1 0,0 1 0,0-1 0,0 0 0,1-1 0,0 0 0,0 0 0,0 0 0,0-1 0,1 0 0,-1 0 0,1-1 0,-1 0 0,11 1 0,-11-1 0,0-1 0,0 0 0,1-1 0,-1 0 0,0 0 0,0 0 0,1-1 0,-1 0 0,0-1 0,0 0 0,0 0 0,0 0 0,0-1 0,0 0 0,-1 0 0,1 0 0,-1-1 0,11-9 0,-14 11 0,-1 0 0,0 0 0,0-1 0,0 1 0,0-1 0,0 1 0,0-1 0,-1 0 0,1 1 0,-1-1 0,0 0 0,1 0 0,-2 0 0,1 0 0,0 0 0,0 0 0,-1 0 0,0 0 0,0 0 0,0-1 0,0 1 0,0 0 0,0 0 0,-1 0 0,0 0 0,1 0 0,-1 0 0,0 0 0,-1 0 0,1 0 0,0 0 0,-1 1 0,0-1 0,-2-2 0,-2-4 0,-1 1 0,0 1 0,-1-1 0,0 1 0,0 1 0,0 0 0,-1 0 0,-18-9 0,-96-32 0,277 69 0,-72-14 0,-78-7 0,-1 0 0,1 0 0,0 0 0,0 0 0,-1 0 0,1 1 0,-1 0 0,1 0 0,-1 0 0,0 0 0,0 0 0,0 1 0,0-1 0,0 1 0,0 0 0,-1-1 0,0 1 0,4 6 0,2 4 0,-2 1 0,1-1 0,6 25 0,5 10 0,-16-42-85,1 0 0,0 0-1,0 0 1,0 0 0,1-1-1,0 1 1,0-1 0,0 0-1,0 0 1,1 0 0,0-1-1,0 0 1,0 1 0,1-2-1,8 6 1,1-5-6741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3.368"/>
    </inkml:context>
    <inkml:brush xml:id="br0">
      <inkml:brushProperty name="width" value="0.05" units="cm"/>
      <inkml:brushProperty name="height" value="0.05" units="cm"/>
    </inkml:brush>
  </inkml:definitions>
  <inkml:trace contextRef="#ctx0" brushRef="#br0">34 115 24575,'-3'-6'0,"-1"-7"0,-2-8 0,-1-3 0,1-1 0,2 8 0,1 9 0,4 9 0,2 10 0,4 6 0,0 6 0,2 5 0,-1-3-8191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4.793"/>
    </inkml:context>
    <inkml:brush xml:id="br0">
      <inkml:brushProperty name="width" value="0.05" units="cm"/>
      <inkml:brushProperty name="height" value="0.05" units="cm"/>
    </inkml:brush>
  </inkml:definitions>
  <inkml:trace contextRef="#ctx0" brushRef="#br0">23 132 24575,'-1'-1'0,"1"0"0,0-1 0,-1 1 0,1 0 0,-1 0 0,0 0 0,1-1 0,-1 1 0,0 0 0,0 0 0,0 0 0,1 0 0,-3 0 0,-7-14 0,10 14 0,0 0 0,0 1 0,0-1 0,0 1 0,0-1 0,0 0 0,0 1 0,0-1 0,1 1 0,-1-1 0,0 0 0,0 1 0,0-1 0,1 1 0,-1-1 0,0 1 0,1-1 0,-1 1 0,0-1 0,1 1 0,-1 0 0,1-1 0,-1 1 0,1-1 0,-1 1 0,1 0 0,-1-1 0,1 1 0,-1 0 0,2-1 0,9-3 0,0-1 0,0 2 0,1-1 0,-1 2 0,1-1 0,0 2 0,17-2 0,8 0 0,46-9 0,131-20 0,-205 30 0,-6 2 0,-1 0 0,0 0 0,1-1 0,-1 1 0,0-1 0,1 0 0,-1 0 0,0 0 0,0 0 0,0 0 0,3-1 0,-9 1 0,0 1 0,0-1 0,0 1 0,0 1 0,-1-1 0,-3 1 0,-3 1 0,0 1 0,1-1 0,-1 2 0,1 0 0,-17 8 0,24-10 0,1-1 0,0 1 0,0-1 0,-1 1 0,1 0 0,0 0 0,1 0 0,-1 0 0,0 0 0,1 0 0,-1 0 0,1 1 0,-1-1 0,1 0 0,0 1 0,0-1 0,0 1 0,0 0 0,1-1 0,-1 1 0,1 0 0,0-1 0,-1 1 0,1 0 0,1-1 0,-1 1 0,0 0 0,1 4 0,7 24 0,14 36 0,-13-45 0,-2 1 0,0 0 0,5 40 0,-10-51 0,-1-4 0,0 0 0,0-1 0,-1 1 0,0 0 0,0 0 0,-1-1 0,0 1 0,-3 9 0,4-16 0,0 0 0,0-1 0,-1 1 0,1-1 0,0 1 0,-1-1 0,1 1 0,0-1 0,-1 1 0,1-1 0,-1 0 0,1 1 0,-1-1 0,1 0 0,-1 1 0,1-1 0,-1 0 0,1 1 0,-1-1 0,1 0 0,-1 0 0,1 0 0,-1 0 0,0 1 0,1-1 0,-1 0 0,1 0 0,-1 0 0,0 0 0,1 0 0,-1 0 0,1-1 0,-1 1 0,0 0 0,1 0 0,-1 0 0,1 0 0,-1-1 0,1 1 0,-1 0 0,1-1 0,-1 1 0,1 0 0,-1-1 0,1 1 0,-1 0 0,1-1 0,0 1 0,-1-1 0,0 0 0,-23-28 0,22 26 0,-6-8 0,-1 1 0,0 0 0,0 0 0,-1 1 0,0 0 0,-1 1 0,0 0 0,0 0 0,-1 1 0,0 1 0,-17-7 0,21 10 0,0 1 0,0 0 0,0 0 0,0 0 0,-1 1 0,1 1 0,0-1 0,-1 1 0,1 1 0,-1-1 0,1 2 0,0-1 0,-1 1 0,1 0 0,0 1 0,0 0 0,1 0 0,-1 0 0,-9 7 0,13-8 0,0 1 0,1 0 0,-1 1 0,1-1 0,-1 0 0,1 1 0,0 0 0,1 0 0,-1 0 0,1 0 0,-1 0 0,1 0 0,0 1 0,-2 7 0,3-10 0,1 1 0,-1-1 0,1 1 0,0-1 0,-1 1 0,1-1 0,0 1 0,0-1 0,1 1 0,-1-1 0,1 1 0,-1-1 0,1 1 0,0-1 0,-1 1 0,1-1 0,1 0 0,-1 0 0,0 1 0,0-1 0,1 0 0,-1 0 0,1 0 0,0-1 0,0 1 0,-1 0 0,1 0 0,0-1 0,3 2 0,3 1-170,0-1-1,0 1 0,1-1 1,-1-1-1,1 0 0,0 0 1,15 1-1,7 1-6655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5.309"/>
    </inkml:context>
    <inkml:brush xml:id="br0">
      <inkml:brushProperty name="width" value="0.05" units="cm"/>
      <inkml:brushProperty name="height" value="0.05" units="cm"/>
    </inkml:brush>
  </inkml:definitions>
  <inkml:trace contextRef="#ctx0" brushRef="#br0">1 78 24575,'10'-4'0,"34"-20"0,-42 23 0,0 0 0,-1-1 0,1 1 0,0-1 0,-1 1 0,1-1 0,-1 1 0,1-1 0,-1 0 0,0 0 0,0 0 0,0 0 0,0 0 0,0 0 0,0 0 0,0 0 0,0 0 0,0-3 0,-1 5 0,0-1 0,0 1 0,0 0 0,0-1 0,0 1 0,1 0 0,-1-1 0,0 1 0,0-1 0,0 1 0,0 0 0,0-1 0,0 1 0,0-1 0,0 1 0,-1 0 0,1-1 0,0 1 0,0 0 0,0-1 0,0 1 0,0-1 0,-1 1 0,1 0 0,0-1 0,0 1 0,-1 0 0,1 0 0,0-1 0,0 1 0,-1 0 0,1 0 0,0-1 0,-1 1 0,1 0 0,0 0 0,-1 0 0,1-1 0,-1 1 0,1 0 0,0 0 0,-1 0 0,1 0 0,0 0 0,-1 0 0,1 0 0,-1 0 0,1 0 0,0 0 0,-1 0 0,1 0 0,-1 0 0,1 0 0,0 0 0,-1 0 0,1 1 0,0-1 0,-1 0 0,1 0 0,0 0 0,-1 1 0,1-1 0,0 0 0,-1 0 0,1 1 0,0-1 0,-1 1 0,-20 19 0,18-16 0,0 1 0,1-1 0,-1 1 0,1 0 0,0 0 0,1 0 0,-1 0 0,1 0 0,0 0 0,0 0 0,0 6 0,1-8 0,0-1 0,0 1 0,0-1 0,0 0 0,1 1 0,-1-1 0,1 1 0,-1-1 0,1 0 0,0 1 0,0-1 0,0 0 0,0 0 0,1 1 0,-1-1 0,1 0 0,-1 0 0,1-1 0,0 1 0,-1 0 0,1 0 0,0-1 0,0 1 0,0-1 0,3 2 0,-1-1 0,1 0 0,-1 0 0,0-1 0,1 1 0,-1-1 0,1 0 0,-1 0 0,1-1 0,-1 1 0,1-1 0,-1 0 0,1 0 0,0-1 0,-1 1 0,1-1 0,4-1 0,-6 0 0,0 1 0,0-1 0,0 1 0,0-1 0,0 0 0,0 0 0,-1 0 0,1-1 0,-1 1 0,1 0 0,-1-1 0,0 0 0,0 0 0,0 1 0,0-1 0,-1 0 0,1-1 0,-1 1 0,0 0 0,0 0 0,0 0 0,1-4 0,-2 3 0,1 1 0,-1-1 0,0 0 0,0 1 0,0-1 0,0 0 0,-1 1 0,1-1 0,-1 1 0,0-1 0,0 1 0,0-1 0,-1 1 0,-1-4 0,2 5 0,0 1 0,0-1 0,0 1 0,0-1 0,0 1 0,0-1 0,-1 1 0,1 0 0,0-1 0,-1 1 0,1 0 0,-1 0 0,1 0 0,-1 0 0,0 0 0,1 1 0,-1-1 0,0 0 0,0 1 0,1-1 0,-1 1 0,0 0 0,0 0 0,0-1 0,0 1 0,0 1 0,1-1 0,-4 0 0,4 0 0,0 0 0,1 0 0,-1 0 0,1 0 0,-1 1 0,1-1 0,-1 0 0,1 0 0,-1 0 0,0 0 0,1 1 0,-1-1 0,1 0 0,-1 0 0,1 1 0,-1-1 0,1 0 0,0 1 0,-1-1 0,1 1 0,-1-1 0,1 1 0,0-1 0,-1 1 0,1-1 0,0 1 0,0-1 0,-1 1 0,1-1 0,0 1 0,0-1 0,0 1 0,0-1 0,-1 1 0,1-1 0,0 1 0,0 0 0,0-1 0,0 1 0,1-1 0,-1 1 0,0-1 0,0 1 0,0 0 0,0-1 0,1 2 0,0-1 0,0 1 0,0-1 0,0 1 0,0-1 0,0 1 0,1-1 0,-1 1 0,0-1 0,1 0 0,-1 0 0,1 0 0,0 0 0,2 2 0,11 2 0,1 1 0,0-2 0,0 0 0,0-1 0,0-1 0,1 0 0,26-1 0,-40-2 0,0 1 0,0-1 0,0 0 0,0 0 0,0 0 0,0 0 0,0-1 0,0 1 0,3-3 0,-4 2 0,1 1 0,0-1 0,0 1 0,-1-1 0,1 1 0,6-1 0,-8 2 0,0 0 0,1 0 0,-1 0 0,0 0 0,1 0 0,-1 0 0,0 1 0,1-1 0,-1 0 0,0 1 0,0-1 0,1 1 0,-1-1 0,0 1 0,0 0 0,0 0 0,0-1 0,0 1 0,0 0 0,1 2 0,11 12-273,-1 0 0,-1 1 0,0 0 0,15 35 0,-18-35-6553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5.637"/>
    </inkml:context>
    <inkml:brush xml:id="br0">
      <inkml:brushProperty name="width" value="0.05" units="cm"/>
      <inkml:brushProperty name="height" value="0.05" units="cm"/>
    </inkml:brush>
  </inkml:definitions>
  <inkml:trace contextRef="#ctx0" brushRef="#br0">1 177 24575,'0'-9'0,"0"-8"0,0-7 0,0-6 0,0 0 0,0 2 0,3 5 0,1 10 0,3 10 0,-1 9 0,0 8 0,2 6 0,-2 4 0,-1-1-8191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5.965"/>
    </inkml:context>
    <inkml:brush xml:id="br0">
      <inkml:brushProperty name="width" value="0.05" units="cm"/>
      <inkml:brushProperty name="height" value="0.05" units="cm"/>
    </inkml:brush>
  </inkml:definitions>
  <inkml:trace contextRef="#ctx0" brushRef="#br0">1 65 24575,'0'0'0,"0"0"0,0 0 0,0 0 0,0 0 0,0 1 0,0-1 0,0 0 0,0 0 0,0 0 0,0 0 0,0 0 0,0 0 0,0 0 0,0 0 0,1 1 0,-1-1 0,0 0 0,0 0 0,0 0 0,0 0 0,0 0 0,0 0 0,0 0 0,0 0 0,1 0 0,-1 0 0,0 0 0,0 0 0,0 0 0,0 0 0,0 0 0,0 0 0,0 0 0,1 0 0,-1 0 0,0 0 0,0 0 0,0 0 0,0 0 0,0 0 0,0 0 0,0 0 0,1 0 0,-1 0 0,0 0 0,0 0 0,0 0 0,0 0 0,0 0 0,0-1 0,11-5 0,7-8 0,-13 10 0,31-25 0,-34 28 0,1-1 0,-1 1 0,1-1 0,-1 1 0,1 0 0,0 0 0,-1 0 0,1 1 0,0-1 0,0 0 0,0 1 0,-1 0 0,5 0 0,-6 0 0,0 0 0,0 0 0,0 0 0,0 1 0,0-1 0,0 0 0,0 1 0,0-1 0,0 1 0,0-1 0,-1 1 0,1-1 0,0 1 0,0-1 0,0 1 0,-1 0 0,1 0 0,0-1 0,-1 1 0,1 0 0,0 0 0,0 1 0,0 1 0,-1-1 0,1 0 0,0 0 0,-1 1 0,1-1 0,-1 1 0,0-1 0,0 0 0,0 4 0,-1 1 0,0 0 0,0 0 0,-1-1 0,0 1 0,0-1 0,-3 7 0,2-7 0,-8 15 0,11-20 0,0 0 0,-1-1 0,1 1 0,0 0 0,-1 0 0,1 0 0,0 0 0,0-1 0,0 1 0,0 0 0,0 0 0,0 0 0,0 0 0,0 0 0,0 0 0,0 0 0,1-1 0,-1 1 0,1 1 0,1-2 0,0 0 0,0 0 0,1 0 0,-1 0 0,0-1 0,0 1 0,0-1 0,1 1 0,-1-1 0,0 0 0,0 0 0,4-2 0,2-1 0,-4 3-85,-1-1 0,1 1-1,0 0 1,-1 0 0,1 1-1,0-1 1,0 1 0,0 0-1,0 0 1,-1 0 0,1 0-1,0 1 1,0 0 0,0-1-1,5 3 1,3 4-6741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7.248"/>
    </inkml:context>
    <inkml:brush xml:id="br0">
      <inkml:brushProperty name="width" value="0.05" units="cm"/>
      <inkml:brushProperty name="height" value="0.05" units="cm"/>
    </inkml:brush>
  </inkml:definitions>
  <inkml:trace contextRef="#ctx0" brushRef="#br0">35 1 24575,'0'3'0,"-3"6"0,0 5 0,-1 3 0,-2 5 0,0 3 0,1 5 0,1-2 0,2 2 0,1 1 0,0-2 0,4-3 0,1-3 0,3-2 0,0-5-8191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7.605"/>
    </inkml:context>
    <inkml:brush xml:id="br0">
      <inkml:brushProperty name="width" value="0.05" units="cm"/>
      <inkml:brushProperty name="height" value="0.05" units="cm"/>
    </inkml:brush>
  </inkml:definitions>
  <inkml:trace contextRef="#ctx0" brushRef="#br0">101 35 24575,'0'-1'0,"-1"0"0,1 0 0,0 0 0,0 0 0,-1 0 0,1 0 0,-1 1 0,1-1 0,-1 0 0,1 0 0,-1 0 0,1 1 0,-1-1 0,0 0 0,1 0 0,-1 1 0,0-1 0,0 1 0,0-1 0,1 1 0,-1-1 0,0 1 0,0-1 0,0 1 0,0 0 0,-1-1 0,0 0 0,0 1 0,0-1 0,0 1 0,0 0 0,0-1 0,0 1 0,0 0 0,0 0 0,0 0 0,0 1 0,0-1 0,-2 1 0,0 1 0,1 0 0,-1 1 0,1-1 0,0 1 0,0 0 0,0 0 0,0 0 0,0 1 0,1-1 0,-1 0 0,1 1 0,0 0 0,0 0 0,0-1 0,1 1 0,-3 7 0,3-6 0,-1-1 0,1 1 0,0 0 0,0 0 0,0-1 0,1 1 0,0 0 0,0 0 0,0 0 0,0-1 0,1 1 0,0 0 0,0 0 0,2 6 0,-2-9 0,0 1 0,1-1 0,-1 0 0,0 0 0,1 0 0,-1 0 0,1-1 0,0 1 0,-1 0 0,1-1 0,0 1 0,0-1 0,0 1 0,0-1 0,0 0 0,0 0 0,1 0 0,-1 0 0,0 0 0,1-1 0,2 2 0,-1-2 0,0 0 0,0 0 0,0-1 0,0 1 0,0-1 0,0 0 0,0 0 0,0 0 0,-1 0 0,1-1 0,0 1 0,4-4 0,-2 2 0,0-1 0,0 0 0,0-1 0,-1 1 0,1-1 0,-1 0 0,0 0 0,-1-1 0,1 0 0,-1 0 0,0 0 0,0 0 0,-1 0 0,4-9 0,-7 12 0,1 0 0,-1 0 0,0 0 0,0 0 0,-1 0 0,1 0 0,0 0 0,-1 0 0,0 0 0,0 0 0,0 0 0,0 1 0,0-1 0,0 0 0,-1 1 0,1-1 0,-1 1 0,0-1 0,0 1 0,0 0 0,0 0 0,0 0 0,0 0 0,-1 0 0,-3-2 0,3 2 0,1 0 0,-1 0 0,0 0 0,1 1 0,-1-1 0,0 1 0,0 0 0,0 0 0,0 0 0,0 1 0,-1-1 0,1 1 0,0-1 0,0 1 0,0 0 0,-1 0 0,1 0 0,0 1 0,0-1 0,0 1 0,0 0 0,0 0 0,-5 2 0,8-3-47,-1 0 0,1 0 0,-1 1 0,0-1 0,1 1 0,-1-1 0,1 1 0,-1-1 0,1 1-1,-1-1 1,1 1 0,0-1 0,-1 1 0,1-1 0,0 1 0,-1 0 0,1-1 0,0 1 0,0 0 0,-1-1 0,1 1 0,0 0-1,0-1 1,0 1 0,0 0 0,0-1 0,0 1 0,0 1 0,3 8-6779</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7.944"/>
    </inkml:context>
    <inkml:brush xml:id="br0">
      <inkml:brushProperty name="width" value="0.05" units="cm"/>
      <inkml:brushProperty name="height" value="0.05" units="cm"/>
    </inkml:brush>
  </inkml:definitions>
  <inkml:trace contextRef="#ctx0" brushRef="#br0">89 56 24575,'2'-1'0,"-7"-3"0,4 3 0,0 1 0,0-1 0,0 1 0,0 0 0,0-1 0,0 1 0,0 0 0,0-1 0,0 1 0,0 0 0,0 0 0,-3 0 0,1 1 0,-1 0 0,1 1 0,-1-1 0,1 1 0,0 0 0,0 0 0,0 0 0,0 0 0,0 0 0,0 1 0,0-1 0,1 1 0,-1 0 0,1 0 0,0 0 0,0 0 0,0 0 0,0 0 0,1 0 0,-1 1 0,-1 4 0,1-2 0,0 0 0,0 0 0,1 0 0,0 1 0,0-1 0,0 0 0,1 1 0,0-1 0,0 0 0,0 1 0,3 10 0,-2-15 0,-1 0 0,1 0 0,0 0 0,0 0 0,0 0 0,0 0 0,0 0 0,1 0 0,-1-1 0,0 1 0,1 0 0,-1-1 0,1 1 0,0-1 0,-1 0 0,1 0 0,0 1 0,3 0 0,-1 0 0,0-1 0,0 0 0,0 1 0,1-2 0,-1 1 0,0 0 0,1-1 0,7 0 0,-1-1 0,-1 0 0,0-1 0,1 0 0,-1 0 0,0-1 0,20-9 0,-23 8 0,0 0 0,-1-1 0,1 0 0,-1 0 0,1 0 0,-2-1 0,1 1 0,-1-2 0,1 1 0,-2-1 0,1 1 0,5-13 0,-8 16 0,-1 0 0,0 1 0,0-1 0,0 0 0,0 0 0,0 0 0,-1-1 0,1 1 0,-1 0 0,0 0 0,0 0 0,0 0 0,0 0 0,-1 0 0,1 0 0,-1 0 0,0 0 0,0 0 0,0 0 0,0 0 0,0 0 0,-1 0 0,1 0 0,-1 1 0,0-1 0,0 1 0,0-1 0,0 1 0,0 0 0,0 0 0,-1 0 0,1 0 0,-1 0 0,0 1 0,-3-3 0,-5-1-124,0 1 0,0 0 0,0 1 0,-1 0 0,1 1 0,-1 0-1,0 0 1,1 1 0,-1 1 0,-12 1 0,3 0-6702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34.240"/>
    </inkml:context>
    <inkml:brush xml:id="br0">
      <inkml:brushProperty name="width" value="0.05" units="cm"/>
      <inkml:brushProperty name="height" value="0.05" units="cm"/>
      <inkml:brushProperty name="color" value="#F6630D"/>
    </inkml:brush>
  </inkml:definitions>
  <inkml:trace contextRef="#ctx0" brushRef="#br0">18 359 24575,'-2'-3'0,"0"-1"0,0 1 0,0 0 0,1-1 0,-1 1 0,1-1 0,0 0 0,0 1 0,0-1 0,0-5 0,1 7 0,-1-1 0,1 0 0,0 0 0,-1 0 0,2 1 0,-1-1 0,0 0 0,0 0 0,1 0 0,0 1 0,-1-1 0,1 0 0,2-4 0,-2 6 0,-1 1 0,0 0 0,0 0 0,1 0 0,-1 0 0,0 0 0,0 0 0,1 0 0,-1 0 0,0 0 0,0 0 0,1 0 0,-1 0 0,0 0 0,0 0 0,1 0 0,-1 0 0,0 0 0,0 0 0,0 0 0,1 0 0,-1 0 0,0 0 0,0 1 0,1-1 0,-1 0 0,0 0 0,0 0 0,0 0 0,0 1 0,1-1 0,-1 0 0,0 0 0,0 0 0,0 1 0,0-1 0,0 0 0,1 0 0,-1 0 0,0 1 0,0-1 0,7 12 0,-7-11 0,7 13 0,-1 1 0,5 17 0,-7-19 0,0 0 0,1-1 0,12 21 0,-17-32 0,0 0 0,1-1 0,-1 1 0,1 0 0,0-1 0,-1 1 0,1-1 0,-1 1 0,1-1 0,0 1 0,-1-1 0,1 1 0,0-1 0,0 0 0,-1 1 0,1-1 0,0 0 0,0 0 0,0 0 0,-1 1 0,1-1 0,0 0 0,0 0 0,0 0 0,-1 0 0,1 0 0,0-1 0,0 1 0,0 0 0,-1 0 0,1 0 0,0-1 0,0 1 0,-1 0 0,1-1 0,0 1 0,0-1 0,-1 1 0,1-1 0,0 1 0,-1-1 0,1 1 0,0-2 0,4-3 0,0 0 0,0-1 0,7-10 0,-10 13 0,5-6 0,112-149 0,-87 120 0,71-67 0,-88 92 114,1 1 0,19-12 0,-28 20-328,0 0 1,0 1 0,1-1-1,0 1 1,-1 1 0,1 0-1,14-3 1,1 5-6613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08.287"/>
    </inkml:context>
    <inkml:brush xml:id="br0">
      <inkml:brushProperty name="width" value="0.05" units="cm"/>
      <inkml:brushProperty name="height" value="0.05" units="cm"/>
    </inkml:brush>
  </inkml:definitions>
  <inkml:trace contextRef="#ctx0" brushRef="#br0">52 133 24575,'0'-5'0,"0"1"0,0-1 0,0 0 0,0 0 0,1 1 0,0-1 0,0 0 0,0 1 0,1-1 0,-1 1 0,1-1 0,0 1 0,0 0 0,1 0 0,-1 0 0,1 0 0,0 0 0,0 1 0,0-1 0,1 1 0,-1 0 0,1 0 0,-1 0 0,1 0 0,0 1 0,0-1 0,7-2 0,-4 2 0,1-1 0,0 1 0,0 1 0,0-1 0,0 2 0,1-1 0,-1 1 0,17-1 0,-23 2 0,0 1 0,1-1 0,-1 0 0,0 1 0,0-1 0,1 1 0,-1 0 0,0 0 0,0 0 0,0 0 0,0 0 0,0 0 0,0 0 0,0 1 0,-1-1 0,1 1 0,0-1 0,-1 1 0,1 0 0,-1 0 0,1 0 0,-1-1 0,0 1 0,0 0 0,0 1 0,0-1 0,0 0 0,-1 0 0,1 0 0,0 0 0,-1 1 0,0-1 0,0 0 0,1 1 0,-1-1 0,0 0 0,-1 4 0,0-1 0,0 1 0,0 0 0,-1 0 0,1 0 0,-1-1 0,-5 10 0,4-8 0,0 0 0,0 0 0,1 0 0,-2 12 0,3-18 0,1 1 0,0 0 0,0 0 0,0 0 0,0 0 0,1 0 0,-1 0 0,0 0 0,1 0 0,0-1 0,-1 1 0,1 0 0,0 0 0,0-1 0,0 1 0,0 0 0,0-1 0,0 1 0,0-1 0,1 1 0,-1-1 0,2 2 0,6 4 0,-6-5 0,-1 0 0,1 0 0,-1 0 0,1 0 0,-1 1 0,0-1 0,0 1 0,3 4 0,-5-6 0,0 0 0,0 0 0,0 0 0,0 0 0,0 0 0,0 0 0,0 0 0,0 0 0,0-1 0,0 1 0,-1 0 0,1 0 0,0 0 0,-1 0 0,1 0 0,0 0 0,-1 0 0,1 0 0,-1 0 0,0-1 0,1 1 0,-1 0 0,0 0 0,1-1 0,-1 1 0,0 0 0,0-1 0,1 1 0,-1-1 0,0 1 0,0-1 0,0 1 0,-2-1 0,-17 10-49,0-2-1,-1 0 0,0-1 0,0-1 1,0-1-1,-29 2 0,18-1-967,-22 3-5809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11.481"/>
    </inkml:context>
    <inkml:brush xml:id="br0">
      <inkml:brushProperty name="width" value="0.05" units="cm"/>
      <inkml:brushProperty name="height" value="0.05" units="cm"/>
    </inkml:brush>
  </inkml:definitions>
  <inkml:trace contextRef="#ctx0" brushRef="#br0">868 8418 24575,'0'-2'0,"1"1"0,0 0 0,-1 0 0,1 0 0,0 0 0,-1 0 0,1 0 0,0 0 0,0 0 0,0 0 0,0 0 0,0 1 0,0-1 0,0 0 0,0 1 0,0-1 0,1 0 0,-1 1 0,0 0 0,2-1 0,26-9 0,1 5 0,1 1 0,-1 2 0,1 1 0,37 3 0,-1 0 0,734-52-1437,-9-92 0,-496 68 655,-4-14-1,-3-13 1,-5-12-1,-6-12 1,271-166-1,-358 173 783,-5-8 0,-6-7 0,277-267 0,-341 281 0,-6-5 0,-5-4 0,-6-5 0,-6-5 0,129-253 0,-164 263 0,-5-2 0,-6-2 0,-6-2 0,-6-2 0,-6-1 0,-6-1 0,10-251 0,-33 264 0,-4 0 0,-7 1 0,-4 0 0,-6 1 0,-6 1 0,-4 2 0,-6 1 0,-104-227 0,78 226 0,-6 2 0,-4 4 0,-6 3 0,-95-105 0,59 92 0,-5 5 0,-249-188 0,186 178 0,-335-175 0,-232-25 0,437 223-87,-3 13-1,-488-76 0,-668 31-176,1373 135 930,-187-11 3565,282 14-4097,1-1-1,-1 1 0,1 0 0,-1-1 1,1 0-1,-1 0 0,1 0 1,-1 0-1,1 0 0,0-1 0,0 0 1,0 1-1,0-1 0,0 0 1,0-1-1,0 1 0,1 0 1,-1-1-1,1 1 0,-1-1 0,1 0 1,0 0-1,-3-6 0,0 4-133,0-1 0,0 1 0,0 0 0,-1 1 0,0-1 0,0 1 0,0 0 0,-1 0 0,-6-2 0,-12-8 0,12 6 0,-1 2 0,-13-6 0,16 7 0,0 1 0,0-1 0,1-1 0,-12-7 0,21 12 0,0 0 0,-1-1 0,1 1 0,0 0 0,0 0 0,0-1 0,-1 1 0,1-1 0,1 1 0,-1-1 0,0 1 0,0-1 0,0 1 0,1-1 0,-1 0 0,1 1 0,0-1 0,-1 0 0,1-2 0,0 1 0,0 0 0,1 0 0,-1 1 0,1-1 0,0 0 0,0 0 0,0 1 0,0-1 0,0 0 0,4-4 0,3-5 0,1 1 0,1 0 0,20-18 0,-18 19 0,-1-1 0,0 0 0,0-1 0,-1 0 0,0-1 0,13-24 0,-22 37 0,-1 0 0,0-1 0,0 1 0,1-1 0,-1 1 0,0 0 0,0-1 0,1 1 0,-1-1 0,0 1 0,0-1 0,0 1 0,0-1 0,0 1 0,0-1 0,0 1 0,0-1 0,0 1 0,0-1 0,0 1 0,0-1 0,0 1 0,0-1 0,0 1 0,-1 0 0,1-1 0,0 1 0,0-1 0,0 1 0,-1-1 0,1 1 0,0 0 0,-1-1 0,0 0 0,0 1 0,0-1 0,0 1 0,-1 0 0,1-1 0,0 1 0,-1 0 0,1 0 0,-1 0 0,1 0 0,0 0 0,-1 0 0,-1 1 0,-39 12 0,-202 109 0,205-101 0,13-6 0,-8 1 0,2 3 0,0 1 0,0 1 0,-32 30 0,60-48 0,1 0 0,0 0 0,0 1 0,1-1 0,-1 1 0,0-1 0,1 1 0,0 0 0,0 0 0,0 0 0,1 0 0,-1 1 0,1-1 0,0 0 0,0 6 0,1-6 0,0 0 0,0 1 0,1-1 0,0 0 0,0 0 0,0 0 0,1 0 0,-1 0 0,1 0 0,0 0 0,0-1 0,0 1 0,1-1 0,-1 1 0,6 5 0,11 10 0,0 0 0,0-2 0,38 25 0,73 38 0,-87-54 0,470 254 0,-511-279 8,32 12 324,-33-12-361,-1-1 0,1 0 0,-1 0 0,1 0 0,-1 1 0,0-1 0,1 0 0,-1 0 1,1 0-1,-1 0 0,1 0 0,-1 0 0,1 0 0,-1 0 0,1 0 0,-1 0 0,1 0 1,-1 0-1,1-1 0,-1 1 0,1 0 0,-1 0 0,1 0 0,-1-1 0,1 1 0,-1 0 1,0 0-1,1-1 0,-1 1 0,0 0 0,1-1 0,-1 1 0,0 0 0,1-1 0,-1 1 0,0-1 1,0 1-1,1-1 0,-1 1 0,0-1 0,0 1 0,0 0 0,0-1 0,1 1 0,-1-1 1,0 1-1,0-1 0,0 1 0,0-1 0,0 1 0,0-1 0,0 1 0,-1-1 0,1 1 1,0-1-1,0 1 0,0-1 0,-1 0 0,-4-14-6797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12.562"/>
    </inkml:context>
    <inkml:brush xml:id="br0">
      <inkml:brushProperty name="width" value="0.05" units="cm"/>
      <inkml:brushProperty name="height" value="0.05" units="cm"/>
    </inkml:brush>
  </inkml:definitions>
  <inkml:trace contextRef="#ctx0" brushRef="#br0">230 507 24575,'-106'-122'0,"61"67"0,35 43 0,-1 1 0,1-1 0,1-1 0,0 1 0,-12-25 0,20 35 0,-1-1 0,1 1 0,0-1 0,0 1 0,1-1 0,-1 0 0,0 1 0,1-1 0,0 0 0,-1 1 0,1-1 0,0 0 0,1 1 0,-1-1 0,0 0 0,1 0 0,-1 1 0,1-1 0,0 1 0,0-1 0,0 0 0,0 1 0,1 0 0,-1-1 0,1 1 0,-1 0 0,1 0 0,0 0 0,-1 0 0,1 0 0,1 0 0,-1 0 0,4-2 0,9-4 0,1 0 0,0 1 0,1 1 0,-1 1 0,1 0 0,0 1 0,32-3 0,-23 3 0,388-47-582,3 20 0,1216 19-2311,-1256 42 1928,0 15 1,483 123-1,-650-110 444,385 160-1,-439-145 175,-3 7-1,273 192 0,-266-148 362,-6 7-1,-5 7 1,235 283-1,-232-225-236,-10 6 0,205 386 0,-267-427 185,-7 3 0,-7 3-1,72 288 1,-113-343 42,-6 1 0,-4 1 1,-5 1-1,-5 0 1,-5 0-1,-27 206 0,5-200-4,-6-2 0,-59 164 0,31-140 0,-113 206 0,51-150 0,-8-6 0,-256 300 0,179-270 0,-462 390 0,-302 109 0,315-305 1453,503-337-969,-3-6 0,-252 86 0,115-80-62,-3-19 3426,191-44-2829,-91 17 562,168-27-1581,17-5 0,-1 0 0,0 0 0,0 0 0,0-1 0,0 0 0,-10-1 0,16 0 0,0 0 0,0-1 0,0 1 0,0-1 0,1 1 0,-1-1 0,0 0 0,0 0 0,1 0 0,-1 0 0,1 0 0,-1 0 0,1 0 0,-1 0 0,1-1 0,-1 1 0,1-1 0,0 1 0,0-1 0,0 1 0,0-1 0,0 1 0,0-1 0,0 0 0,1 0 0,-1 0 0,1 1 0,-1-1 0,1 0 0,0 0 0,-1-3 0,0-59 0,1 64 0,0 0 0,0 0 0,0-1 0,0 1 0,0 0 0,0 0 0,0 0 0,0 0 0,0 0 0,0 0 0,0-1 0,0 1 0,-1 0 0,1 0 0,0 0 0,0 0 0,0 0 0,0 0 0,0 0 0,0 0 0,0-1 0,-1 1 0,1 0 0,0 0 0,0 0 0,0 0 0,0 0 0,0 0 0,0 0 0,-1 0 0,1 0 0,0 0 0,0 0 0,0 0 0,0 0 0,0 0 0,-1 0 0,1 0 0,0 0 0,0 0 0,0 0 0,0 0 0,0 0 0,-1 0 0,1 0 0,0 1 0,0-1 0,0 0 0,0 0 0,0 0 0,0 0 0,0 0 0,-1 0 0,1 0 0,0 0 0,0 1 0,0-1 0,0 0 0,0 0 0,0 0 0,0 0 0,0 0 0,0 0 0,0 1 0,0-1 0,0 0 0,-10 12 0,7-9 0,-40 43 0,-99 82 0,68-66 0,51-42 0,3-4 0,2 1 0,0 1 0,-27 33 0,44-50 0,0 0 0,0 1 0,0-1 0,1 0 0,-1 0 0,0 1 0,1-1 0,-1 0 0,1 1 0,-1-1 0,1 1 0,-1-1 0,1 1 0,0-1 0,0 0 0,0 1 0,0-1 0,0 1 0,0-1 0,0 1 0,0-1 0,1 1 0,-1-1 0,1 3 0,1-3 0,-1 1 0,1 0 0,-1-1 0,1 1 0,0-1 0,-1 0 0,1 1 0,0-1 0,0 0 0,0 0 0,0 0 0,0 0 0,0-1 0,0 1 0,0-1 0,3 1 0,27 5 0,1-3 0,0 0 0,-1-2 0,37-4 0,-11 2 0,-17-1 0,-19 1 0,0 1 0,0 0 0,24 4 0,-44-3-76,-1-1 1,1 0-1,0 1 0,0-1 0,-1 1 0,1-1 0,0 1 0,-1 0 1,1-1-1,-1 1 0,1 0 0,-1 0 0,1 0 0,-1 1 1,0-1-1,1 0 0,1 3 0,1 6-6750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13.414"/>
    </inkml:context>
    <inkml:brush xml:id="br0">
      <inkml:brushProperty name="width" value="0.05" units="cm"/>
      <inkml:brushProperty name="height" value="0.05" units="cm"/>
    </inkml:brush>
  </inkml:definitions>
  <inkml:trace contextRef="#ctx0" brushRef="#br0">41 19 24575,'-30'0'0,"20"0"0,21 0 0,466-10 226,-224 3-1817,-213 6-5235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13.741"/>
    </inkml:context>
    <inkml:brush xml:id="br0">
      <inkml:brushProperty name="width" value="0.05" units="cm"/>
      <inkml:brushProperty name="height" value="0.05" units="cm"/>
    </inkml:brush>
  </inkml:definitions>
  <inkml:trace contextRef="#ctx0" brushRef="#br0">8 12 24575,'-1'1'0,"1"-1"0,-1 1 0,1-1 0,-1 1 0,1 0 0,-1-1 0,1 1 0,-1-1 0,1 1 0,-1 0 0,1 0 0,0-1 0,-1 1 0,1 0 0,0-1 0,0 1 0,0 0 0,0 0 0,-1 0 0,1-1 0,0 1 0,0 0 0,0 0 0,1-1 0,-1 1 0,0 0 0,0 0 0,0-1 0,1 1 0,-1 0 0,0 0 0,0-1 0,1 1 0,-1 0 0,1-1 0,-1 1 0,1 0 0,-1-1 0,1 1 0,-1-1 0,1 1 0,-1-1 0,1 1 0,0-1 0,-1 1 0,2 0 0,2 1 0,0 0 0,0 0 0,0-1 0,0 1 0,0-1 0,0 0 0,7 1 0,31 0 0,0-1 0,0-2 0,55-10 0,-43 5 0,46-3 0,117-14 0,-178 13-1365,-51 12-5461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14.083"/>
    </inkml:context>
    <inkml:brush xml:id="br0">
      <inkml:brushProperty name="width" value="0.05" units="cm"/>
      <inkml:brushProperty name="height" value="0.05" units="cm"/>
    </inkml:brush>
  </inkml:definitions>
  <inkml:trace contextRef="#ctx0" brushRef="#br0">98 1 24575,'-28'20'0,"28"-19"0,-1-1 0,1 0 0,-1 1 0,1-1 0,0 0 0,-1 1 0,1-1 0,-1 1 0,1-1 0,0 1 0,-1-1 0,1 0 0,0 1 0,-1-1 0,1 1 0,0 0 0,0-1 0,0 1 0,-1-1 0,1 1 0,0-1 0,0 1 0,0-1 0,0 1 0,0 0 0,0-1 0,0 1 0,0-1 0,0 1 0,0-1 0,1 1 0,-1 0 0,0-1 0,0 1 0,0-1 0,1 1 0,-1-1 0,0 1 0,1-1 0,-1 1 0,0-1 0,1 0 0,-1 1 0,1-1 0,-1 1 0,1-1 0,-1 0 0,0 1 0,1-1 0,-1 0 0,1 0 0,0 1 0,-1-1 0,1 0 0,7 2 0,0 0 0,0 0 0,0-1 0,0 0 0,1 0 0,10-1 0,56-7 0,-27 2 0,59-4 0,-34 2 0,81 2 0,-146 5 46,-4 0-134,0 0 0,0 0-1,0 0 1,0 0 0,0 0 0,-1 1 0,1 0-1,0 0 1,0 0 0,-1 0 0,1 1 0,0-1 0,-1 1-1,0 0 1,6 4 0,-3 4-6738</inkml:trace>
  <inkml:trace contextRef="#ctx0" brushRef="#br0" timeOffset="1">13 410 24575,'-1'0'0,"0"1"0,0 0 0,0-1 0,0 1 0,0 0 0,1 0 0,-1 0 0,0 0 0,1 0 0,-1 0 0,1 0 0,-1 0 0,1 0 0,-1 0 0,1 0 0,0 1 0,-1-1 0,1 0 0,0 0 0,0 0 0,0 0 0,0 1 0,0 1 0,1-2 0,0 0 0,-1 0 0,1 1 0,0-1 0,0 0 0,0 0 0,0-1 0,0 1 0,0 0 0,0 0 0,0 0 0,0-1 0,0 1 0,0 0 0,1-1 0,-1 1 0,2 0 0,5 1 0,1 0 0,-1 0 0,1-1 0,-1 0 0,10 0 0,62-5 0,0-4 0,97-21 0,-151 24 0,86-21-1365,-90 19-5461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2.746"/>
    </inkml:context>
    <inkml:brush xml:id="br0">
      <inkml:brushProperty name="width" value="0.05" units="cm"/>
      <inkml:brushProperty name="height" value="0.05" units="cm"/>
    </inkml:brush>
  </inkml:definitions>
  <inkml:trace contextRef="#ctx0" brushRef="#br0">480 502 24575,'0'8'0,"0"-8"0,0 1 0,0 0 0,0-1 0,-1 1 0,1-1 0,0 1 0,0 0 0,0-1 0,1 1 0,-1-1 0,0 1 0,0-1 0,0 1 0,0 0 0,0-1 0,1 1 0,-1-1 0,0 1 0,1-1 0,-1 1 0,20-2 0,70-17 0,-103 19 0,0-1 0,0 0 0,-25-3 0,29 2 0,0-1 0,-1 1 0,1-2 0,1 1 0,-1-2 0,0 1 0,-13-8 0,18 9 0,1-1 0,-1 0 0,1 0 0,-1 0 0,1-1 0,0 1 0,0-1 0,0 0 0,0 0 0,1 0 0,0 0 0,0 0 0,0 0 0,-2-7 0,2 3 0,1 1 0,0 0 0,0-1 0,1 1 0,-1-1 0,2 1 0,-1-1 0,3-9 0,2-6 0,2 1 0,0-1 0,2 1 0,18-35 0,-19 42 0,41-74 0,-42 78 0,0 1 0,1 0 0,0 0 0,1 0 0,16-13 0,-24 22 0,1 0 0,-1 0 0,0 0 0,0 0 0,1 0 0,-1 0 0,0 0 0,1 1 0,-1-1 0,1 1 0,-1-1 0,1 1 0,-1-1 0,1 1 0,-1 0 0,1 0 0,0 0 0,-1 0 0,1 0 0,1 0 0,-2 1 0,1-1 0,-1 1 0,0 0 0,0 0 0,0 0 0,0-1 0,0 1 0,0 0 0,0 0 0,0 0 0,0 1 0,0-1 0,-1 0 0,1 0 0,0 0 0,-1 0 0,1 1 0,0 1 0,2 7 0,-1 0 0,0 0 0,0 1 0,-1 16 0,-1-26 0,0 90 0,-17 134 0,7-118 0,-7 68 0,-11 151 0,28-324 0,0 9 0,-1 0 0,-1-1 0,1 1 0,-5 11 0,-10-73 0,13 42 0,0 0 0,0 0 0,-1 1 0,0-1 0,-1 1 0,0 0 0,0 0 0,-1 1 0,-8-10 0,9 13 0,1 0 0,-1 0 0,0 0 0,0 1 0,0 0 0,-1 0 0,1 0 0,-1 1 0,1 0 0,-1 0 0,0 0 0,0 1 0,0 0 0,0 0 0,-10 0 0,0 1 0,1 1 0,-1 1 0,1 1 0,0 0 0,-1 1 0,1 1 0,1 0 0,-1 1 0,1 0 0,0 2 0,-25 16 0,24-13 0,0 0 0,0 1 0,1 0 0,1 2 0,0-1 0,1 2 0,1-1 0,0 2 0,-15 27 0,22-35 0,1 0 0,0 1 0,0-1 0,0 1 0,1 0 0,1-1 0,-1 1 0,1 0 0,1 18 0,0-23 0,1 1 0,0-1 0,0 1 0,0-1 0,0 0 0,0 0 0,1 1 0,0-1 0,0 0 0,0 0 0,1-1 0,-1 1 0,1 0 0,0-1 0,0 0 0,0 1 0,0-1 0,0-1 0,1 1 0,-1 0 0,7 3 0,-2-3 29,0 1-1,-1-2 1,1 1-1,0-1 0,0 0 1,0-1-1,1 0 1,-1 0-1,0-1 1,0 0-1,17-2 1,-3-1-598,1-2 0,43-14 0,-18 2-6257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3.135"/>
    </inkml:context>
    <inkml:brush xml:id="br0">
      <inkml:brushProperty name="width" value="0.05" units="cm"/>
      <inkml:brushProperty name="height" value="0.05" units="cm"/>
    </inkml:brush>
  </inkml:definitions>
  <inkml:trace contextRef="#ctx0" brushRef="#br0">0 205 24575,'44'-76'0,"-32"52"0,1 1 0,23-32 0,-35 55 0,-1-1 0,0 0 0,1 1 0,-1-1 0,1 1 0,-1-1 0,1 1 0,-1-1 0,1 1 0,-1-1 0,1 1 0,-1 0 0,1-1 0,0 1 0,-1 0 0,1 0 0,0-1 0,-1 1 0,1 0 0,0 0 0,-1 0 0,1 0 0,0 0 0,0 0 0,-1 0 0,2 0 0,-1 0 0,0 1 0,0-1 0,0 1 0,0 0 0,0-1 0,-1 1 0,1 0 0,0 0 0,0 0 0,-1 0 0,1-1 0,0 1 0,-1 0 0,1 0 0,0 2 0,2 6 0,1 1 0,-1 0 0,2 10 0,-3-10 0,4 13 0,-1-1 0,-2 1 0,0 1 0,-1-1 0,-1 0 0,-1 1 0,-3 23 0,-4-28 0,3-19 0,4-12 0,2-4 0,1 0 0,1 1 0,0 0 0,1 0 0,1 0 0,9-18 0,0 4 0,2 1 0,21-27 0,-32 46 0,1 1 0,0-1 0,1 2 0,-1-1 0,14-9 0,-19 16 0,0-1 0,0 1 0,-1 0 0,1 0 0,0 0 0,0 0 0,0 0 0,0 0 0,0 0 0,1 1 0,-1-1 0,0 1 0,0 0 0,0 0 0,0-1 0,1 1 0,-1 1 0,0-1 0,0 0 0,0 0 0,0 1 0,1-1 0,-1 1 0,0 0 0,0 0 0,0 0 0,0 0 0,0 0 0,-1 0 0,1 0 0,0 0 0,0 1 0,2 2 0,1 2 0,0 1 0,-1-1 0,1 1 0,-2 0 0,1 0 0,-1 0 0,5 14 0,12 60 0,-13-45 0,-2-16 0,-3-10 0,0 1 0,0-1 0,2 0 0,-1 0 0,1-1 0,7 14 0,-10-22-50,-1 0-1,1-1 1,-1 1-1,1 0 0,-1-1 1,1 1-1,-1 0 1,1-1-1,0 1 1,-1-1-1,1 1 0,0-1 1,0 1-1,-1-1 1,1 0-1,0 1 1,0-1-1,-1 0 0,1 0 1,0 0-1,0 1 1,0-1-1,0 0 1,-1 0-1,1 0 1,1 0-1,6-4-6775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3.459"/>
    </inkml:context>
    <inkml:brush xml:id="br0">
      <inkml:brushProperty name="width" value="0.05" units="cm"/>
      <inkml:brushProperty name="height" value="0.05" units="cm"/>
    </inkml:brush>
  </inkml:definitions>
  <inkml:trace contextRef="#ctx0" brushRef="#br0">1 356 24575,'20'-85'0,"26"-87"0,-41 157 0,-3 6 0,1 0 0,1 0 0,-1 1 0,1-1 0,1 1 0,0 0 0,5-7 0,-9 14 0,-1 0 0,1 1 0,-1-1 0,1 1 0,-1-1 0,1 1 0,-1-1 0,1 1 0,-1-1 0,1 1 0,0 0 0,-1-1 0,1 1 0,0 0 0,-1-1 0,1 1 0,0 0 0,0 0 0,-1 0 0,1-1 0,0 1 0,-1 0 0,1 0 0,0 0 0,0 0 0,-1 1 0,1-1 0,0 0 0,0 0 0,-1 0 0,1 0 0,0 1 0,-1-1 0,1 0 0,0 1 0,-1-1 0,1 0 0,-1 1 0,1-1 0,-1 1 0,1-1 0,0 1 0,-1 0 0,0-1 0,1 1 0,-1-1 0,1 1 0,-1 0 0,4 5 0,-1-1 0,-1 1 0,1-1 0,2 10 0,18 62 0,22 137 0,-10 84 0,-32-271-1365,1-7-5461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3.786"/>
    </inkml:context>
    <inkml:brush xml:id="br0">
      <inkml:brushProperty name="width" value="0.05" units="cm"/>
      <inkml:brushProperty name="height" value="0.05" units="cm"/>
    </inkml:brush>
  </inkml:definitions>
  <inkml:trace contextRef="#ctx0" brushRef="#br0">106 152 24575,'-4'-3'0,"1"0"0,-1 0 0,0 0 0,0 0 0,0 1 0,0-1 0,0 1 0,-1 0 0,1 0 0,-1 1 0,0-1 0,1 1 0,-1 0 0,0 0 0,0 1 0,1-1 0,-1 1 0,0 0 0,-9 2 0,14-2 0,0-1 0,-1 1 0,1 0 0,0 0 0,-1 0 0,1 1 0,0-1 0,0 0 0,-1 0 0,1 0 0,0 0 0,-1 0 0,1 0 0,0 0 0,-1 0 0,1 1 0,0-1 0,0 0 0,-1 0 0,1 0 0,0 1 0,0-1 0,-1 0 0,1 0 0,0 1 0,0-1 0,0 0 0,-1 0 0,1 1 0,0-1 0,0 0 0,0 1 0,0-1 0,0 0 0,0 1 0,0-1 0,0 0 0,0 1 0,0-1 0,0 1 0,12 10 0,21 4 0,-13-11 0,1 0 0,-1-1 0,1-1 0,-1-1 0,40-2 0,-46 0 0,0-1 0,-1-1 0,1 0 0,0 0 0,-1-1 0,0-1 0,0 0 0,0-1 0,19-12 0,-29 16 0,0-1 0,0 1 0,0-1 0,-1 0 0,1 1 0,-1-1 0,0 0 0,0 0 0,0-1 0,0 1 0,0 0 0,0-1 0,-1 1 0,0-1 0,0 1 0,0-1 0,0 0 0,0 0 0,-1-4 0,0 6 0,0 0 0,0 0 0,0 0 0,-1 0 0,1 0 0,-1 0 0,1 0 0,-1 0 0,0 0 0,0 0 0,0 0 0,0 0 0,0 0 0,-1 0 0,1 1 0,0-1 0,-1 0 0,1 1 0,-1 0 0,0-1 0,1 1 0,-1 0 0,0 0 0,0 0 0,0 0 0,0 0 0,0 0 0,0 0 0,0 1 0,0-1 0,0 1 0,0-1 0,0 1 0,-3 0 0,3 0 0,0-1 0,0 1 0,1 0 0,-1 0 0,0 0 0,1 1 0,-1-1 0,0 0 0,1 1 0,-1-1 0,0 1 0,1-1 0,-1 1 0,1 0 0,-1 0 0,1 0 0,-1 0 0,1 0 0,0 0 0,-3 2 0,2-1 0,0 1 0,0 0 0,1 0 0,-1 0 0,0 0 0,1 0 0,0 0 0,0 0 0,-2 7 0,2 1 0,-1 0 0,1 0 0,1 0 0,0 1 0,3 15 0,-2-17 25,1 0-1,0 0 0,1-1 1,0 1-1,1-1 1,-1 0-1,2 0 0,0 0 1,0 0-1,0-1 0,1 0 1,0 0-1,8 8 1,-5-9-168,0 1 1,0-1 0,0-1 0,1 1-1,0-2 1,0 1 0,0-1 0,1-1 0,0 0-1,0-1 1,12 3 0,14 1-6684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35.264"/>
    </inkml:context>
    <inkml:brush xml:id="br0">
      <inkml:brushProperty name="width" value="0.05" units="cm"/>
      <inkml:brushProperty name="height" value="0.05" units="cm"/>
      <inkml:brushProperty name="color" value="#F6630D"/>
    </inkml:brush>
  </inkml:definitions>
  <inkml:trace contextRef="#ctx0" brushRef="#br0">0 185 24575,'0'-1'0,"0"0"0,0 0 0,0 0 0,1 0 0,-1 0 0,0 0 0,0 0 0,1 0 0,-1 0 0,1 0 0,-1 1 0,1-1 0,-1 0 0,1 0 0,-1 0 0,1 0 0,0 1 0,0-1 0,-1 0 0,1 1 0,0-1 0,0 1 0,0-1 0,-1 1 0,1-1 0,0 1 0,0-1 0,0 1 0,0 0 0,0-1 0,0 1 0,0 0 0,2 0 0,-2 0 0,1 0 0,0-1 0,0 1 0,-1 1 0,1-1 0,0 0 0,0 0 0,0 1 0,-1-1 0,1 1 0,0-1 0,-1 1 0,1 0 0,-1 0 0,1-1 0,0 1 0,-1 0 0,2 2 0,0 1 0,1 0 0,-1 1 0,0-1 0,-1 1 0,1 0 0,-1 0 0,0 0 0,0 0 0,-1 0 0,2 6 0,7 59 0,-7-35 0,-2-30 0,0 1 0,0-1 0,0 0 0,1 0 0,0-1 0,3 9 0,-4-13 0,-1 1 0,1 0 0,-1 0 0,1-1 0,-1 1 0,1 0 0,-1-1 0,1 1 0,0 0 0,0-1 0,-1 1 0,1-1 0,0 1 0,0-1 0,0 1 0,-1-1 0,1 0 0,0 0 0,0 1 0,0-1 0,0 0 0,0 0 0,0 0 0,-1 0 0,1 0 0,0 0 0,0 0 0,0 0 0,0 0 0,0 0 0,0 0 0,0-1 0,0 1 0,-1 0 0,1-1 0,0 1 0,0-1 0,0 1 0,-1-1 0,1 1 0,0-1 0,-1 1 0,1-1 0,0 0 0,0 0 0,17-17 0,32-36 0,-3 2 0,5 1 0,2 2 0,3 3 0,74-47 0,-128 92 13,22-13 312,-24 14-420,0-1 1,1 1-1,-1 0 0,0-1 1,1 1-1,-1 0 1,0 0-1,1 0 0,-1 0 1,0 0-1,1 0 1,-1 0-1,0 0 0,1 1 1,-1-1-1,0 0 1,3 2-1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4.111"/>
    </inkml:context>
    <inkml:brush xml:id="br0">
      <inkml:brushProperty name="width" value="0.05" units="cm"/>
      <inkml:brushProperty name="height" value="0.05" units="cm"/>
    </inkml:brush>
  </inkml:definitions>
  <inkml:trace contextRef="#ctx0" brushRef="#br0">51 115 24575,'-2'-10'0,"1"1"0,-1 0 0,0 0 0,-1 0 0,0 0 0,-1 1 0,0-1 0,0 1 0,-1 0 0,0 0 0,-8-10 0,13 18 0,0 0 0,-1 0 0,1 0 0,0 0 0,0 0 0,0 0 0,0 0 0,0 0 0,0 0 0,0 0 0,0 0 0,0 0 0,0 0 0,0 0 0,0 0 0,0 0 0,0 0 0,0 0 0,0 0 0,0 0 0,-1 0 0,1 0 0,0 0 0,0 0 0,0 0 0,0 0 0,0 0 0,0 0 0,0 0 0,0 0 0,0 0 0,0 0 0,0 0 0,0 0 0,0 0 0,0 0 0,0 0 0,-1 0 0,1 0 0,0 0 0,0 0 0,0 0 0,5 10 0,9 16 0,10 9 0,-9-17 0,-1 1 0,-2 1 0,0 0 0,-1 1 0,16 41 0,-26-59 0,0 0 0,-1 0 0,1 0 0,-1 0 0,0 0 0,0 0 0,0 0 0,0 0 0,-1 0 0,0 4 0,0-6 0,1 0 0,0-1 0,0 1 0,-1 0 0,1 0 0,-1-1 0,1 1 0,-1 0 0,1-1 0,-1 1 0,1-1 0,-1 1 0,1-1 0,-1 1 0,0-1 0,1 1 0,-1-1 0,0 0 0,1 1 0,-1-1 0,0 0 0,0 0 0,1 1 0,-1-1 0,0 0 0,0 0 0,0 0 0,1 0 0,-1 0 0,0 0 0,0 0 0,0 0 0,1 0 0,-1 0 0,0-1 0,0 1 0,1 0 0,-1 0 0,0-1 0,1 1 0,-1-1 0,0 1 0,0-1 0,-2-1 0,1 1 0,-1-1 0,1 0 0,0 0 0,0 0 0,0 0 0,0 0 0,0 0 0,0 0 0,1-1 0,-1 1 0,1-1 0,-1 1 0,1-1 0,0 0 0,0 1 0,0-1 0,1 0 0,-1 0 0,0 1 0,1-1 0,0 0 0,0 0 0,0-5 0,1-1 0,-1 0 0,2 0 0,-1 1 0,1-1 0,0 1 0,7-17 0,-5 17 22,0 0-1,1 0 0,0 1 1,0-1-1,1 1 0,0 0 1,0 1-1,1 0 0,0 0 1,0 0-1,0 1 0,0 0 1,1 0-1,0 0 0,15-5 1,-11 6-178,0 0 1,0 1 0,0 0 0,1 1 0,-1 0 0,1 1 0,-1 0-1,1 1 1,0 1 0,21 3 0,-11 1-6671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4.483"/>
    </inkml:context>
    <inkml:brush xml:id="br0">
      <inkml:brushProperty name="width" value="0.05" units="cm"/>
      <inkml:brushProperty name="height" value="0.05" units="cm"/>
    </inkml:brush>
  </inkml:definitions>
  <inkml:trace contextRef="#ctx0" brushRef="#br0">84 172 24575,'57'12'0,"-42"-12"0,1-1 0,-1-1 0,1 0 0,-1-1 0,0-1 0,0 0 0,0-1 0,-1-1 0,0 0 0,0-1 0,24-16 0,-36 22 0,0 0 0,0-1 0,0 1 0,0-1 0,-1 0 0,1 1 0,0-1 0,-1 0 0,1 0 0,-1 0 0,0 0 0,0 0 0,0 0 0,0 0 0,0-1 0,0 1 0,0 0 0,-1 0 0,1-1 0,-1 1 0,0-1 0,0 1 0,0 0 0,0-4 0,-1 3 0,0 1 0,0-1 0,0 0 0,-1 1 0,1-1 0,-1 1 0,1 0 0,-1-1 0,0 1 0,0 0 0,0 0 0,0 0 0,-1 0 0,1 1 0,0-1 0,-1 0 0,1 1 0,-1 0 0,-4-2 0,-6-2 0,-1 0 0,0 1 0,1 1 0,-1 0 0,0 1 0,0 1 0,0 0 0,-1 1 0,1 0 0,-22 4 0,28-3 0,1 0 0,-1 1 0,0-1 0,1 2 0,-1-1 0,1 1 0,0 0 0,0 1 0,0 0 0,0 0 0,0 0 0,1 1 0,0 0 0,0 0 0,0 0 0,1 1 0,0 0 0,0 0 0,0 0 0,-5 11 0,8-12 0,0 0 0,0 0 0,1 0 0,0 1 0,0-1 0,0 1 0,1-1 0,0 0 0,0 1 0,0-1 0,0 1 0,1-1 0,1 7 0,1-4 0,-1-1 0,1 1 0,0 0 0,0-1 0,1 0 0,0 0 0,0 0 0,10 11 0,-10-13 0,0 0 0,1 0 0,0-1 0,0 0 0,0 0 0,1 0 0,-1-1 0,1 1 0,0-2 0,11 6 0,-13-7 0,1 0 0,-1 0 0,1 0 0,-1-1 0,0 0 0,1 1 0,-1-2 0,1 1 0,-1 0 0,1-1 0,-1 0 0,0 0 0,1 0 0,-1-1 0,0 1 0,7-5 0,0 0 0,0-2 0,-1 1 0,0-1 0,-1-1 0,0 0 0,13-16 0,-1-3 0,20-34 0,-27 36 0,-11 20 0,0 0 0,0 0 0,0 0 0,1 0 0,-1 1 0,2 0 0,-1 0 0,9-9 0,-12 14 0,-1 0 0,1-1 0,-1 1 0,1 0 0,0 0 0,-1 0 0,1 0 0,-1-1 0,1 1 0,-1 0 0,1 0 0,-1 0 0,1 0 0,0 0 0,-1 0 0,1 1 0,-1-1 0,1 0 0,-1 0 0,1 0 0,-1 0 0,1 1 0,-1-1 0,1 0 0,-1 0 0,1 1 0,-1-1 0,1 0 0,-1 1 0,1-1 0,-1 1 0,0-1 0,1 0 0,-1 1 0,0-1 0,1 1 0,-1-1 0,0 1 0,0-1 0,0 1 0,1-1 0,-1 1 0,0 0 0,8 28 0,-7-25 0,8 43 0,-6-23 0,2-1 0,1 1 0,14 38 0,-17-56 0,0-1 0,0 1 0,0 0 0,0-1 0,1 0 0,0 0 0,0 0 0,1 0 0,-1 0 0,1-1 0,0 0 0,0 0 0,0 0 0,1-1 0,-1 0 0,1 0 0,0 0 0,11 3 0,15 0-1365,-3-3-5461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4.874"/>
    </inkml:context>
    <inkml:brush xml:id="br0">
      <inkml:brushProperty name="width" value="0.05" units="cm"/>
      <inkml:brushProperty name="height" value="0.05" units="cm"/>
    </inkml:brush>
  </inkml:definitions>
  <inkml:trace contextRef="#ctx0" brushRef="#br0">96 370 24575,'5'-13'0,"1"1"0,-1-1 0,-1 0 0,0-1 0,-1 1 0,2-26 0,-4 37 0,-1 1 0,0 0 0,0-1 0,0 1 0,0-1 0,-1 1 0,1 0 0,0-1 0,0 1 0,-1 0 0,1-1 0,-1 1 0,1 0 0,-1 0 0,0-1 0,-1-1 0,1 3 0,1-1 0,-1 0 0,0 1 0,0 0 0,1-1 0,-1 1 0,0-1 0,0 1 0,0 0 0,0 0 0,1-1 0,-1 1 0,0 0 0,0 0 0,0 0 0,0 0 0,0 0 0,0 0 0,-1 0 0,-2 1 0,1 1 0,-1-1 0,0 0 0,1 1 0,-1 0 0,1-1 0,0 1 0,0 1 0,0-1 0,-5 5 0,1-1 0,1 1 0,1 0 0,-1 0 0,1 1 0,0-1 0,1 1 0,0 0 0,0 0 0,1 1 0,0-1 0,0 1 0,1-1 0,0 1 0,1 0 0,0 0 0,0 0 0,1 16 0,1-18 0,0-1 0,0 1 0,0 0 0,1-1 0,0 0 0,0 1 0,0-1 0,1 0 0,0 0 0,1 0 0,-1-1 0,1 1 0,0-1 0,0 0 0,1 0 0,-1 0 0,1 0 0,0-1 0,1 0 0,-1 0 0,1 0 0,-1-1 0,1 0 0,9 4 0,-8-5 0,0 1 0,1-1 0,-1-1 0,0 1 0,1-1 0,-1-1 0,1 1 0,-1-1 0,0-1 0,1 1 0,8-3 0,-5 1 0,0-1 0,0-1 0,0 0 0,-1-1 0,0 1 0,18-12 0,-10 2 0,0 0 0,0-1 0,-2 0 0,0-2 0,-1 1 0,24-35 0,-25 29 0,-1 0 0,-2-1 0,0 0 0,-1-1 0,-2 0 0,0 0 0,-2-1 0,0 0 0,-2 0 0,-1 0 0,1-43 0,-4 64 0,-1 0 0,1 0 0,-1 1 0,0-1 0,0 1 0,-3-8 0,4 11 0,0-1 0,0 1 0,0-1 0,-1 1 0,1 0 0,0-1 0,-1 1 0,1-1 0,0 1 0,-1 0 0,1-1 0,0 1 0,-1 0 0,1 0 0,0-1 0,-1 1 0,1 0 0,-1 0 0,1-1 0,-1 1 0,1 0 0,-1 0 0,0 0 0,0 0 0,0 1 0,1-1 0,-1 0 0,0 0 0,1 1 0,-1-1 0,0 1 0,1-1 0,-1 1 0,0-1 0,1 1 0,-1-1 0,1 1 0,-1 0 0,1-1 0,-1 1 0,1-1 0,-1 3 0,-2 3 0,-1 1 0,1 0 0,1 1 0,-1-1 0,1 0 0,1 1 0,-2 11 0,-1 58 0,4-77 0,-1 29 0,2-1 0,2 1 0,0 0 0,2-1 0,1 0 0,1 0 0,1 0 0,2-1 0,1-1 0,1 1 0,16 24 0,-5-21-1365,-2-9-5461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5.204"/>
    </inkml:context>
    <inkml:brush xml:id="br0">
      <inkml:brushProperty name="width" value="0.05" units="cm"/>
      <inkml:brushProperty name="height" value="0.05" units="cm"/>
    </inkml:brush>
  </inkml:definitions>
  <inkml:trace contextRef="#ctx0" brushRef="#br0">22 65 24575,'-1'1'0,"0"-1"0,0 0 0,0 0 0,0 0 0,0 0 0,0 0 0,0 0 0,1 0 0,-1 0 0,0-1 0,0 1 0,0 0 0,0 0 0,0-1 0,1 1 0,-1-1 0,0 1 0,0 0 0,1-1 0,-1 0 0,0 1 0,1-1 0,-2-1 0,2 2 0,1-1 0,-1 1 0,1-1 0,-1 0 0,1 1 0,-1-1 0,1 1 0,-1-1 0,1 1 0,0-1 0,-1 1 0,1-1 0,0 1 0,-1 0 0,1-1 0,0 1 0,0 0 0,-1 0 0,1 0 0,0-1 0,0 1 0,-1 0 0,1 0 0,0 0 0,0 0 0,0 0 0,1 1 0,77-4 0,29-3 0,-97 4 0,1 0 0,-1-1 0,0 0 0,0 0 0,0-1 0,-1 0 0,13-8 0,-22 11 0,0 1 0,0-1 0,0 0 0,-1 1 0,1-1 0,0 0 0,0 1 0,0 0 0,0-1 0,1 1 0,-1-1 0,0 1 0,0 0 0,0 0 0,0 0 0,0 0 0,0 0 0,1 0 0,-1 1 0,0 0 0,-1 1 0,1-1 0,-1 0 0,1 1 0,-1-1 0,0 1 0,0-1 0,1 0 0,-1 1 0,0-1 0,0 1 0,0-1 0,-1 3 0,-1 68 218,0-35-746,2 1 1,7 57-1,-3-75-6298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5.546"/>
    </inkml:context>
    <inkml:brush xml:id="br0">
      <inkml:brushProperty name="width" value="0.05" units="cm"/>
      <inkml:brushProperty name="height" value="0.05" units="cm"/>
    </inkml:brush>
  </inkml:definitions>
  <inkml:trace contextRef="#ctx0" brushRef="#br0">1 32 24575,'0'-6'0,"0"-8"0,0 5 0,0 7 0,0 6 0,3 8 0,1 3-8191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5.905"/>
    </inkml:context>
    <inkml:brush xml:id="br0">
      <inkml:brushProperty name="width" value="0.05" units="cm"/>
      <inkml:brushProperty name="height" value="0.05" units="cm"/>
    </inkml:brush>
  </inkml:definitions>
  <inkml:trace contextRef="#ctx0" brushRef="#br0">1 42 24575,'0'9'0,"-1"-1"0,1 0 0,1 1 0,0-1 0,2 10 0,-2-15 0,0 0 0,0 0 0,0 0 0,1 0 0,-1 0 0,1-1 0,0 1 0,0 0 0,0-1 0,0 1 0,0-1 0,1 0 0,-1 0 0,4 2 0,8 7 0,0 0 0,-1 1 0,0 0 0,0 1 0,10 14 0,-17-18 0,0 0 0,-1 0 0,0 1 0,0-1 0,-1 1 0,0 0 0,-1 0 0,0 0 0,2 19 0,-4-16 0,-1-9 0,0-1 0,0 0 0,1 0 0,-1 0 0,1 0 0,0 0 0,0 0 0,0 0 0,0 0 0,0 0 0,0 0 0,3 4 0,-3-7 0,-1 0 0,1 1 0,-1-1 0,1 0 0,0 0 0,-1 1 0,1-1 0,-1 0 0,1 0 0,0 0 0,-1 0 0,1 0 0,-1 0 0,1 0 0,0 0 0,-1 0 0,1 0 0,-1-1 0,1 1 0,0 0 0,-1 0 0,1 0 0,-1-1 0,1 1 0,-1 0 0,1-1 0,-1 1 0,1 0 0,-1-1 0,1 1 0,-1-1 0,0 1 0,1-1 0,-1 1 0,1-1 0,-1 1 0,0-2 0,18-23 0,-15 21 0,12-20 0,1 1 0,1 0 0,1 1 0,38-37 0,-55 58 0,0 1 0,-1-1 0,1 0 0,0 1 0,0-1 0,0 0 0,-1 1 0,1-1 0,0 1 0,0 0 0,0-1 0,0 1 0,0 0 0,0-1 0,0 1 0,0 0 0,0 0 0,0 0 0,0 0 0,0 0 0,0 0 0,0 0 0,0 0 0,0 0 0,0 1 0,0-1 0,0 0 0,0 1 0,0-1 0,0 1 0,0-1 0,-1 1 0,1-1 0,0 1 0,0-1 0,0 1 0,-1 0 0,1 0 0,0-1 0,-1 1 0,1 0 0,-1 0 0,1 0 0,0 1 0,3 6 0,0 0 0,-1 0 0,-1 0 0,4 13 0,-2-5 0,0-6 0,-1-1 0,1 1 0,1-1 0,0 0 0,0 0 0,13 16 0,-17-23 0,1 0 0,0 0 0,-1 0 0,1-1 0,0 1 0,0-1 0,0 1 0,1-1 0,-1 0 0,0 1 0,0-1 0,1 0 0,-1-1 0,1 1 0,-1 0 0,0-1 0,1 1 0,-1-1 0,1 0 0,-1 0 0,1 0 0,0 0 0,-1 0 0,1 0 0,-1-1 0,1 1 0,-1-1 0,0 0 0,1 0 0,-1 0 0,0 0 0,1 0 0,2-2 0,6-5 0,0 0 0,-1-1 0,1 0 0,-2 0 0,12-14 0,40-58 0,-39 49 0,-7 13 0,-2-2 0,1 0 0,-2 0 0,-1-1 0,11-31 0,-22 52 0,1-1 0,0 0 0,-1 0 0,1 1 0,-1-1 0,0 0 0,1 0 0,-1 0 0,0 0 0,0 0 0,0 0 0,-1 1 0,1-1 0,0 0 0,-1 0 0,1 0 0,-1 0 0,0 1 0,-1-4 0,1 4 0,0 0 0,0 0 0,-1 1 0,1-1 0,0 0 0,-1 1 0,1-1 0,0 1 0,-1 0 0,1-1 0,-1 1 0,1 0 0,0 0 0,-1 0 0,1 0 0,-1 0 0,1 0 0,-1 0 0,1 0 0,-1 1 0,1-1 0,0 1 0,-1-1 0,1 1 0,0-1 0,-2 2 0,-8 3 0,0 0 0,1 1 0,0 0 0,0 1 0,0 0 0,1 0 0,0 1 0,0 1 0,-9 11 0,8-9 0,1 1 0,1 0 0,0 0 0,0 1 0,1 0 0,1 0 0,-5 17 0,8-23 0,2-1 0,-1 1 0,1 0 0,0 0 0,0 0 0,1-1 0,0 1 0,0 0 0,1 0 0,0 0 0,0 0 0,1-1 0,-1 1 0,1 0 0,1-1 0,-1 0 0,1 1 0,1-1 0,-1 0 0,1-1 0,0 1 0,0 0 0,9 8 0,-5-7 0,0 0 0,0-1 0,0 0 0,1 0 0,0-1 0,0 0 0,1-1 0,-1 0 0,1-1 0,0 1 0,0-2 0,0 0 0,0 0 0,1 0 0,12-1 0,-5-2-124,-1 0 0,0-2 0,0 0 0,0 0 0,0-2 0,-1 0-1,0-1 1,0 0 0,0-2 0,23-14 0,2-4-6702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6.259"/>
    </inkml:context>
    <inkml:brush xml:id="br0">
      <inkml:brushProperty name="width" value="0.05" units="cm"/>
      <inkml:brushProperty name="height" value="0.05" units="cm"/>
    </inkml:brush>
  </inkml:definitions>
  <inkml:trace contextRef="#ctx0" brushRef="#br0">1 1 24575,'3'3'0,"0"3"0,4 2 0,0 2 0,1 2 0,0-2-8191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7:26.603"/>
    </inkml:context>
    <inkml:brush xml:id="br0">
      <inkml:brushProperty name="width" value="0.05" units="cm"/>
      <inkml:brushProperty name="height" value="0.05" units="cm"/>
    </inkml:brush>
  </inkml:definitions>
  <inkml:trace contextRef="#ctx0" brushRef="#br0">5 1 24575,'-1'0'0,"1"0"0,0 1 0,-1-1 0,1 1 0,0-1 0,-1 0 0,1 1 0,0-1 0,-1 1 0,1-1 0,0 1 0,0-1 0,0 1 0,0-1 0,-1 1 0,1-1 0,0 1 0,0-1 0,0 1 0,0-1 0,0 1 0,0 0 0,0-1 0,0 1 0,1-1 0,-1 1 0,0 0 0,12 14 0,23 5 0,-8-11 0,1 0 0,1-2 0,-1-1 0,55 4 0,-53-7 0,562 49-2048,8-20-893,-378-22 2588,1549 66-2358,3-47 10,-1145-51 5058,-572 15-55,-56 7-2228,1 0 0,-1 0 1,0 0-1,1 0 1,-1-1-1,0 1 0,0 0 1,1-1-1,-1 1 1,0-1-1,0 1 0,0-1 1,0 0-1,1 0 0,-2 0 18,-1 0 0,1 1 0,-1-1 0,0 1 0,1-1 0,-1 1 0,0-1 0,0 1 0,1-1 0,-1 1 0,0 0 0,0-1 0,0 1-1,1 0 1,-1 0 0,0 0 0,0 0 0,0 0 0,0-1 0,-1 2 0,-47-7-537,-12 3-4252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7:15:34.918"/>
    </inkml:context>
    <inkml:brush xml:id="br0">
      <inkml:brushProperty name="width" value="0.1" units="cm"/>
      <inkml:brushProperty name="height" value="0.1" units="cm"/>
      <inkml:brushProperty name="color" value="#F6630D"/>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4.261"/>
    </inkml:context>
    <inkml:brush xml:id="br0">
      <inkml:brushProperty name="width" value="0.05" units="cm"/>
      <inkml:brushProperty name="height" value="0.05" units="cm"/>
      <inkml:brushProperty name="color" value="#F6630D"/>
    </inkml:brush>
  </inkml:definitions>
  <inkml:trace contextRef="#ctx0" brushRef="#br0">23 0 24575,'0'2'0,"-1"-1"0,1 0 0,-1 1 0,1-1 0,-1 0 0,0 1 0,1-1 0,-1 0 0,0 0 0,0 0 0,0 0 0,0 0 0,-1 2 0,-9 12 0,10-15 0,1 1 0,0 0 0,0-1 0,0 1 0,0-1 0,0 1 0,0 0 0,0-1 0,0 1 0,0-1 0,0 1 0,0-1 0,1 1 0,-1 0 0,0-1 0,0 1 0,1-1 0,-1 1 0,0-1 0,0 1 0,1-1 0,-1 1 0,1-1 0,-1 1 0,0-1 0,1 0 0,-1 1 0,2 0 0,4 2 0,0 0 0,1 0 0,-1 0 0,1-1 0,0 0 0,0 0 0,0 0 0,0-1 0,0 0 0,10 0 0,-2 0 0,433 13-623,-324-15 379,164 1 94,873-12 127,-1118 11 23,-27 2 0,0-2 0,0 0 0,0 0 0,0-1 0,22-7 0,-37 9 2,-1 0 0,0 0 0,0 0 0,0 0 0,1 0 0,-1 0 0,0 0 0,0 0 0,0 0 0,1 0 0,-1 0 0,0 0 0,0 0 0,0 0 0,1 0 0,-1-1 0,0 1-1,0 0 1,0 0 0,0 0 0,1 0 0,-1 0 0,0-1 0,0 1 0,0 0 0,0 0 0,0 0 0,0 0 0,0-1 0,1 1 0,-1 0 0,0 0 0,0 0 0,0-1 0,0 1 0,0 0 0,0 0 0,0 0 0,0-1 0,0 1 0,0 0 0,0 0 0,0-1 0,-10-5 214,-16-1 348,-44 0-1756,36 5-5634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5.379"/>
    </inkml:context>
    <inkml:brush xml:id="br0">
      <inkml:brushProperty name="width" value="0.05" units="cm"/>
      <inkml:brushProperty name="height" value="0.05" units="cm"/>
      <inkml:brushProperty name="color" value="#F6630D"/>
    </inkml:brush>
  </inkml:definitions>
  <inkml:trace contextRef="#ctx0" brushRef="#br0">363 292 24575,'2'-1'0,"0"1"0,0-1 0,-1 1 0,1-1 0,0 1 0,0-1 0,-1 0 0,1 0 0,-1 0 0,1 0 0,-1 0 0,1 0 0,-1-1 0,1 1 0,-1 0 0,0-1 0,2-2 0,0 1 0,-1-1 0,0 1 0,0-1 0,0 0 0,0 0 0,2-7 0,-1-6 0,-1 0 0,0 0 0,-2 0 0,0 0 0,-1 0 0,-1 1 0,0-1 0,-1 0 0,-1 1 0,-1-1 0,-7-18 0,12 34 0,0 0 0,-1 0 0,1 0 0,0 0 0,-1 0 0,1 0 0,-1 0 0,1 0 0,-1 0 0,0 0 0,1 0 0,-1 0 0,0 0 0,0 0 0,0 1 0,0-1 0,1 0 0,-3-1 0,2 2 0,0 0 0,1 1 0,-1-1 0,1 0 0,-1 0 0,1 0 0,-1 1 0,0-1 0,1 0 0,-1 1 0,1-1 0,-1 0 0,1 1 0,0-1 0,-1 0 0,1 1 0,-1-1 0,1 1 0,0-1 0,-1 1 0,1-1 0,0 1 0,-1-1 0,1 1 0,0 0 0,-4 9 0,0 0 0,-5 21 0,8-24 0,-79 268 0,59-213 0,-3-1 0,-44 79 0,68-140 0,-49 78 0,44-71 0,0 0 0,-1 0 0,0-1 0,0 1 0,-1-1 0,1-1 0,-1 1 0,-10 4 0,16-9 0,0 0 0,-1 0 0,1-1 0,0 1 0,-1-1 0,1 1 0,-1-1 0,1 0 0,-1 1 0,1-1 0,-1 0 0,1 0 0,-1 0 0,-2 0 0,3-1 0,0 1 0,1 0 0,-1-1 0,0 1 0,1 0 0,-1-1 0,1 1 0,-1-1 0,0 1 0,1-1 0,-1 1 0,1-1 0,-1 1 0,1-1 0,0 0 0,-1 1 0,1-1 0,0 1 0,-1-1 0,1 0 0,-1-1 0,1-1 0,-1 0 0,1-1 0,0 1 0,0-1 0,0 1 0,0-1 0,1 1 0,-1 0 0,1-1 0,0 1 0,1-5 0,6-12 0,0 0 0,1 0 0,1 1 0,1 0 0,17-21 0,-22 32 0,0 1 0,0 1 0,1-1 0,0 1 0,0 0 0,13-7 0,-16 10 0,1 1 0,0-1 0,0 1 0,0 1 0,0-1 0,0 1 0,0 0 0,0 0 0,0 0 0,1 1 0,-1-1 0,8 2 0,-8 0 0,0 0 0,0 1 0,0-1 0,0 1 0,0 0 0,0 1 0,0-1 0,-1 1 0,0 0 0,1 0 0,-1 0 0,0 1 0,0-1 0,-1 1 0,1 0 0,-1 0 0,0 0 0,0 1 0,0-1 0,3 9 0,4 9 0,0-1 0,-2 1 0,7 28 0,-9-24-682,5 37-1,-9-41-6143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5.718"/>
    </inkml:context>
    <inkml:brush xml:id="br0">
      <inkml:brushProperty name="width" value="0.05" units="cm"/>
      <inkml:brushProperty name="height" value="0.05" units="cm"/>
      <inkml:brushProperty name="color" value="#F6630D"/>
    </inkml:brush>
  </inkml:definitions>
  <inkml:trace contextRef="#ctx0" brushRef="#br0">1 0 24575,'1'2'0,"-1"0"0,1 0 0,-1 0 0,1 0 0,-1 0 0,0-1 0,0 1 0,1 0 0,-1 0 0,-1 0 0,1 0 0,0 0 0,-1 4 0,0 1 0,-1 190 56,3-124-1477,-1-57-5405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6.290"/>
    </inkml:context>
    <inkml:brush xml:id="br0">
      <inkml:brushProperty name="width" value="0.05" units="cm"/>
      <inkml:brushProperty name="height" value="0.05" units="cm"/>
      <inkml:brushProperty name="color" value="#F6630D"/>
    </inkml:brush>
  </inkml:definitions>
  <inkml:trace contextRef="#ctx0" brushRef="#br0">67 314 24575,'0'0'0,"0"0"0,0 0 0,0 0 0,0 0 0,0 0 0,1-1 0,-1 1 0,0 0 0,0 0 0,0 0 0,0 0 0,0 0 0,0 0 0,0 0 0,0 0 0,0 0 0,1 0 0,-1 0 0,0 0 0,0 0 0,0 0 0,0 0 0,0 0 0,0 0 0,0 0 0,0 0 0,1 0 0,-1 0 0,0 0 0,0 0 0,0 0 0,0 0 0,0 0 0,0 0 0,0 0 0,1 0 0,-1 0 0,0 0 0,0 0 0,0 0 0,0 0 0,0 0 0,0 0 0,0 0 0,0 0 0,0 0 0,0 1 0,1-1 0,-1 0 0,0 0 0,0 0 0,0 0 0,0 0 0,0 0 0,0 0 0,0 0 0,0 0 0,0 1 0,0-1 0,0 0 0,0 0 0,0 0 0,0 0 0,0 0 0,0 1 0,0 13 0,-5 17 0,-3 17 0,3 1 0,1 0 0,3 62 0,-2-151 0,-15-63 0,-3-19 0,16 81 0,3-80 0,3 109 0,0-1 0,1 1 0,0 0 0,1-1 0,0 1 0,1 0 0,0 1 0,1-1 0,0 1 0,12-19 0,-14 26 0,0 1 0,1-1 0,-1 1 0,1 0 0,-1 0 0,1 1 0,0-1 0,0 1 0,0 0 0,0 0 0,1 0 0,-1 0 0,0 1 0,1-1 0,-1 1 0,1 1 0,0-1 0,-1 0 0,1 1 0,0 0 0,-1 0 0,1 1 0,-1-1 0,1 1 0,0 0 0,-1 0 0,1 0 0,5 4 0,-6-4 0,-1 0 0,1 1 0,-1 0 0,1 0 0,-1 0 0,0 0 0,0 0 0,0 0 0,0 1 0,0 0 0,-1 0 0,1-1 0,-1 1 0,0 1 0,1-1 0,-2 0 0,1 1 0,0-1 0,-1 1 0,1-1 0,-1 1 0,0 0 0,0-1 0,0 1 0,-1 0 0,1 0 0,-1 0 0,0-1 0,0 1 0,-1 0 0,1 0 0,-1 0 0,0-1 0,-1 6 0,-3 3 0,0-1 0,-1 0 0,0 0 0,-1 0 0,0-1 0,0 0 0,-1 0 0,-1-1 0,0 0 0,0 0 0,0-1 0,-1 0 0,0-1 0,-1 0 0,0-1 0,-19 9 0,14-11 0,19-11 0,23-15 0,-13 14 0,2 0 0,-1 1 0,29-10 0,-35 14 0,0 1 0,-1 0 0,1 1 0,0 0 0,0 0 0,0 0 0,0 1 0,0 1 0,-1-1 0,10 2 0,-15-1 0,-1-1 0,1 1 0,0-1 0,0 1 0,0-1 0,-1 1 0,1 0 0,0 0 0,-1 0 0,1 0 0,-1 0 0,1 0 0,-1 0 0,1 1 0,-1-1 0,0 0 0,2 3 0,-3-3 0,1 0 0,-1 1 0,1-1 0,-1 0 0,0 1 0,1-1 0,-1 1 0,0-1 0,0 0 0,0 1 0,0-1 0,0 1 0,-1-1 0,1 0 0,0 1 0,0-1 0,-2 3 0,0 1 0,-1 0 0,1-1 0,-1 1 0,0-1 0,0 0 0,-1 0 0,1 0 0,-1 0 0,0 0 0,-7 4 0,-2 2 114,-1-2 0,-24 12 0,31-17-304,1 0 0,-1-1 1,1 0-1,-1 0 0,0-1 1,0 0-1,0 0 1,-12 0-1,2-3-6636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6.695"/>
    </inkml:context>
    <inkml:brush xml:id="br0">
      <inkml:brushProperty name="width" value="0.05" units="cm"/>
      <inkml:brushProperty name="height" value="0.05" units="cm"/>
      <inkml:brushProperty name="color" value="#F6630D"/>
    </inkml:brush>
  </inkml:definitions>
  <inkml:trace contextRef="#ctx0" brushRef="#br0">66 82 24575,'-6'-7'0,"1"0"0,0-1 0,0 1 0,0-1 0,-6-14 0,0 0 0,11 22 0,0 2 0,0 0 0,0-1 0,0 1 0,1 0 0,-1-1 0,0 1 0,1-1 0,-1 1 0,1 0 0,0-1 0,0 1 0,-1-1 0,1 1 0,0-1 0,0 0 0,3 3 0,-4-3 0,1 1 0,-1-1 0,1 0 0,-1 1 0,0-1 0,0 1 0,1-1 0,-1 1 0,0-1 0,0 0 0,-1 1 0,1-1 0,0 1 0,0-1 0,-1 1 0,1-1 0,-1 0 0,1 1 0,-1-1 0,-1 3 0,-1 7 0,-17 104-1365,17-94-5461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7.139"/>
    </inkml:context>
    <inkml:brush xml:id="br0">
      <inkml:brushProperty name="width" value="0.05" units="cm"/>
      <inkml:brushProperty name="height" value="0.05" units="cm"/>
      <inkml:brushProperty name="color" value="#F6630D"/>
    </inkml:brush>
  </inkml:definitions>
  <inkml:trace contextRef="#ctx0" brushRef="#br0">0 120 24575,'5'1'0,"-1"0"0,0 0 0,0 1 0,0-1 0,0 1 0,0 0 0,0 0 0,-1 1 0,1-1 0,-1 1 0,1 0 0,5 6 0,1 2 0,0-1 0,0 2 0,8 12 0,-7-6 0,-2-1 0,0 1 0,-1 0 0,9 31 0,-13-36 0,-1 0 0,0 1 0,-1-1 0,-1 1 0,0-1 0,0 1 0,-4 21 0,2-31 0,0 1 0,0-1 0,-1 0 0,1 0 0,-1 0 0,0 0 0,0 0 0,-4 4 0,6-7 0,0-1 0,-1 1 0,1-1 0,0 1 0,-1-1 0,1 1 0,-1-1 0,1 0 0,-1 1 0,1-1 0,-1 0 0,1 1 0,-1-1 0,0 0 0,1 1 0,-1-1 0,1 0 0,-1 0 0,0 0 0,1 0 0,-1 0 0,1 0 0,-2 0 0,1 0 0,0-1 0,0 1 0,0-1 0,0 0 0,1 1 0,-1-1 0,0 0 0,1 0 0,-1 0 0,0 0 0,1 0 0,-1 1 0,1-1 0,0 0 0,-1 0 0,1 0 0,0 0 0,-1 0 0,1 0 0,0-2 0,-2-8 0,0 0 0,1 0 0,0-1 0,1 1 0,0 0 0,1 0 0,1-1 0,-1 1 0,6-15 0,1-1 0,1 0 0,20-41 0,-17 43 0,2 0 0,0 2 0,2-1 0,20-22 0,-29 37 0,2 0 0,-1 1 0,1 0 0,0 0 0,0 1 0,1 0 0,0 1 0,1 0 0,-1 1 0,1 0 0,0 0 0,15-3 0,-23 7 16,1 0-1,-1 0 1,1 1-1,-1 0 1,1 0-1,-1 0 1,1 0-1,-1 0 1,1 0-1,-1 1 1,1 0-1,-1 0 1,1 0-1,-1 0 1,0 0-1,0 1 1,1-1 0,-1 1-1,0 0 1,0 0-1,3 3 1,-3-2-111,-1 0 0,1 1 0,-1-1 0,1 0 1,-1 1-1,0 0 0,-1 0 0,1-1 0,0 1 0,-1 0 1,0 0-1,0 0 0,0 0 0,-1 1 0,1-1 1,-1 0-1,0 6 0,-2 15-6731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7.930"/>
    </inkml:context>
    <inkml:brush xml:id="br0">
      <inkml:brushProperty name="width" value="0.05" units="cm"/>
      <inkml:brushProperty name="height" value="0.05" units="cm"/>
      <inkml:brushProperty name="color" value="#F6630D"/>
    </inkml:brush>
  </inkml:definitions>
  <inkml:trace contextRef="#ctx0" brushRef="#br0">0 1028 24575,'2'-2'0,"1"1"0,-1-1 0,1 0 0,0 1 0,-1 0 0,1-1 0,0 1 0,0 0 0,0 1 0,-1-1 0,1 0 0,0 1 0,0 0 0,0-1 0,5 1 0,3 1 0,0-1 0,20 5 0,40 7 0,113 4 0,73-14 0,-145-3 0,-68 1-5,1693-22-3073,213-97 2167,-1766 104 2252,-166 15-660,-19 0-668,1 0 1,0 0-1,0 0 0,0 0 1,0 0-1,0 0 1,0 0-1,0 0 0,0 0 1,0 0-1,0 0 0,0 0 1,-1 0-1,1 0 1,0 0-1,0 0 0,0 0 1,0 0-1,0 0 0,0 0 1,0 0-1,0 0 1,0 0-1,0 0 0,0 0 1,0 0-1,-1 1 0,1-1 1,0 0-1,0 0 1,0 0-1,0 0 0,0 0 1,0 0-1,0 0 0,0 0 1,0 0-1,0 0 1,0 0-1,0 0 0,0 0 1,0 0-1,0 1 0,0-1 1,0 0-1,0 0 1,0 0-1,0 0 0,0 0 1,0 0-1,0 0 0,0 0 1,0 0-1,0 0 0,0 0 1,0 1-1,0-1 1,0 0-1,0 0 0,0 0 1,0 0-1,0 0 0,0 0 1,0 0-1,0 0 1,-28 7 1075,-9-2-1089,0-2 0,-64-2 0,100-1 0,0 0 0,0 0 0,0 0 0,0 0 0,0 0 0,1 0 0,-1 0 0,0-1 0,0 1 0,0 0 0,0 0 0,1-1 0,-1 1 0,0 0 0,0-1 0,1 1 0,-1-1 0,0 1 0,0-1 0,1 1 0,-1-1 0,1 0 0,-1 1 0,1-1 0,-1 0 0,1 1 0,-1-1 0,1 0 0,-1 0 0,1 0 0,0 1 0,-1-1 0,1 0 0,0-1 0,0-2 0,0 0 0,1 0 0,0 1 0,-1-1 0,2 1 0,1-8 0,4-12 0,-3-7 0,-1-1 0,-2 0 0,-2-1 0,-4-33 0,-26-124 0,12 83 0,15 79 0,-22-109 0,20 115 0,0 0 0,-1 1 0,-1 0 0,-14-26 0,18 40 0,0 0 0,0 0 0,0 1 0,-1 0 0,0 0 0,0 0 0,-6-5 0,9 9 0,0-1 0,0 1 0,0 0 0,0 0 0,0 0 0,0 0 0,0 0 0,0 0 0,0 0 0,-1 1 0,1-1 0,0 1 0,0-1 0,-1 1 0,1 0 0,0 0 0,-1 0 0,1 0 0,0 1 0,0-1 0,-1 0 0,1 1 0,0 0 0,-4 1 0,2 2 342,6-5-2049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8.399"/>
    </inkml:context>
    <inkml:brush xml:id="br0">
      <inkml:brushProperty name="width" value="0.05" units="cm"/>
      <inkml:brushProperty name="height" value="0.05" units="cm"/>
      <inkml:brushProperty name="color" value="#F6630D"/>
    </inkml:brush>
  </inkml:definitions>
  <inkml:trace contextRef="#ctx0" brushRef="#br0">17 301 24575,'-13'15'0,"10"-12"0,9-9 0,46-54 0,65-68 0,-98 111 0,0 0 0,0 1 0,2 1 0,37-21 0,-50 32 0,0 1 0,0-1 0,0 2 0,0-1 0,1 1 0,-1 0 0,1 1 0,-1 0 0,1 0 0,0 1 0,-1 0 0,1 0 0,0 1 0,14 3 0,-9 0 0,-1 1 0,1 0 0,-1 1 0,-1 0 0,1 1 0,-1 1 0,-1 0 0,16 13 0,46 46-8,99 118-1,-98-102-1339,-33-38-5478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9.101"/>
    </inkml:context>
    <inkml:brush xml:id="br0">
      <inkml:brushProperty name="width" value="0.05" units="cm"/>
      <inkml:brushProperty name="height" value="0.05" units="cm"/>
      <inkml:brushProperty name="color" value="#F6630D"/>
    </inkml:brush>
  </inkml:definitions>
  <inkml:trace contextRef="#ctx0" brushRef="#br0">87 61 24575,'-1'-7'0,"0"-1"0,0 1 0,-1 0 0,0 0 0,-5-13 0,7 20 0,0 0 0,0-1 0,0 1 0,0 0 0,0 0 0,0 0 0,-1-1 0,1 1 0,0 0 0,0 0 0,0 0 0,0-1 0,0 1 0,0 0 0,0 0 0,-1 0 0,1 0 0,0-1 0,0 1 0,0 0 0,0 0 0,-1 0 0,1 0 0,0 0 0,0 0 0,0 0 0,0 0 0,-1-1 0,1 1 0,0 0 0,0 0 0,-1 0 0,1 0 0,0 0 0,0 0 0,0 0 0,-1 0 0,1 0 0,0 0 0,0 0 0,0 0 0,-1 1 0,-5 8 0,-2 17 0,-11 72 0,5 1 0,3 1 0,4 134 0,10-151 0,4 0 0,3 0 0,4-1 0,35 114 0,-38-163 0,1 0 0,1 0 0,29 49 0,-36-71 0,1 0 0,1 0 0,0-1 0,0 0 0,1-1 0,1 0 0,-1 0 0,1-1 0,1 0 0,0-1 0,0 0 0,0 0 0,13 4 0,-4-4 0,1-1 0,0-1 0,1 0 0,40 2 0,93-6 0,-131-2 0,350-9-371,107-3-827,1053 27-4281,-538 1 2979,60-21 1926,-5-54 28,-1047 59 539,135-11 1027,202-46 1,-257 32 619,-31 3-2837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9.765"/>
    </inkml:context>
    <inkml:brush xml:id="br0">
      <inkml:brushProperty name="width" value="0.05" units="cm"/>
      <inkml:brushProperty name="height" value="0.05" units="cm"/>
      <inkml:brushProperty name="color" value="#F6630D"/>
    </inkml:brush>
  </inkml:definitions>
  <inkml:trace contextRef="#ctx0" brushRef="#br0">42 276 24575,'-16'-13'0,"13"11"0,0 0 0,1-1 0,-1 1 0,0-1 0,1 0 0,-4-4 0,5 6 0,1-1 0,-1 1 0,1 0 0,0 0 0,-1 0 0,1-1 0,0 1 0,0 0 0,0 0 0,0 0 0,0-1 0,0 1 0,0 0 0,0 0 0,0-1 0,0 1 0,1 0 0,-1 0 0,1-1 0,-1 1 0,1 0 0,-1 0 0,1 0 0,1-1 0,1-3 0,0 1 0,1 0 0,-1 0 0,1 0 0,0 1 0,1 0 0,-1-1 0,0 1 0,1 1 0,9-5 0,8-3 0,27-6 0,-37 12 0,63-18-144,1 4-1,86-9 1,161-3-663,-321 30 803,870-37-2608,3 34-515,-604 4 2854,209-1 127,520 2-649,-1 21 343,-959-21 559,224 13 94,-201-8 654,-1 2 0,70 20 0,-119-25-444,1 1 0,-1 0 0,0 0 0,0 1-1,0 1 1,-1 0 0,13 10 0,-20-13-264,0 1-1,0-1 0,-1 1 1,1 0-1,-1 1 1,0-1-1,0 1 1,-1-1-1,0 1 0,0 0 1,0 0-1,0 0 1,-1 1-1,0-1 0,-1 1 1,2 13-1,-2 40-146,-2-47 0,1 0 0,0 0 0,1 0 0,0-1 0,6 23 0,80 233 0,-52-138 0,-6 1 0,-6 2 0,12 265 0,-43-102-1365,4-262-5461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0.293"/>
    </inkml:context>
    <inkml:brush xml:id="br0">
      <inkml:brushProperty name="width" value="0.05" units="cm"/>
      <inkml:brushProperty name="height" value="0.05" units="cm"/>
      <inkml:brushProperty name="color" value="#F6630D"/>
    </inkml:brush>
  </inkml:definitions>
  <inkml:trace contextRef="#ctx0" brushRef="#br0">4508 2062 24575,'1'0'0,"-1"0"0,1 1 0,-1-2 0,1 1 0,-1 0 0,1 0 0,-1 0 0,1 0 0,-1 0 0,1 0 0,-1 0 0,1-1 0,-1 1 0,0 0 0,1 0 0,-1-1 0,1 1 0,-1 0 0,0-1 0,1 1 0,-1 0 0,0-1 0,1 1 0,-1 0 0,0-1 0,1 1 0,-1-1 0,0 1 0,1-1 0,14-17 0,-3 1 0,-2-1 0,0 0 0,0 0 0,10-33 0,-8 11 0,10-55 0,92-556 0,-48 334 0,-65 315 0,0 0 0,-1 0 0,0 0 0,1 0 0,-1 0 0,0 0 0,0 0 0,0 0 0,0 0 0,-1 0 0,1 0 0,0 0 0,-1 0 0,0 0 0,1 0 0,-1 1 0,0-1 0,0 0 0,-1-2 0,0 3 0,0 0 0,0 0 0,0 0 0,0 0 0,0 0 0,0 0 0,0 0 0,0 1 0,0-1 0,0 1 0,0-1 0,-1 1 0,1 0 0,0 0 0,0 0 0,0 0 0,-3 1 0,-15 1 0,0 1 0,0 2 0,0 0 0,-36 14 0,28-9 0,-43 9 0,-783 92-1365,-6-65-187,777-43 1534,-61 3-7,-1234 41-909,859-58 2139,360-2-464,-194-43-1,337 53-621,-61-16 577,69 16-640,-1 1 0,1-2 1,1 1-1,-1-1 0,1-1 0,-14-9 0,20 13-56,-1 0 0,1 0 0,-1 0 0,1 0 0,-1-1 0,1 1 0,0-1 0,0 1 0,0-1 0,0 0 0,0 1 0,0-1 0,0 0 0,0 0 0,1 1 0,-1-1 0,0 0 0,1 0 0,0 0 0,-1 0 0,1 0 0,0 0 0,0 0 0,0 0 0,0 0 0,1 0 0,-1 1 0,1-1 0,-1 0 0,1 0 0,-1 0 0,1 0 0,0 1 0,1-3 0,4-4 0,0 1 0,0-1 0,1 1 0,-1 0 0,15-10 0,7-7 0,-21 15 0,-1 1 0,1-1 0,-2-1 0,1 1 0,-1-1 0,-1 0 0,0 0 0,0 0 0,-1-1 0,3-15 0,0-15 0,3-56 0,-9 97 0,4-152 0,-4 82 0,3 1 0,12-74 0,-12 132 0,-2 8 0,0-1 0,-1 1 0,1-1 0,0 1 0,-1 0 0,0-1 0,0 1 0,0-1 0,0 1 0,0-1 0,-1 1 0,0-1 0,-1-3 0,2 6 9,-1 1-1,1-1 1,-1 1-1,1 0 1,-1-1-1,1 1 1,-1 0-1,1 0 1,-1-1-1,1 1 1,-1 0-1,0 0 1,1 0-1,-1 0 1,1 0-1,-1 0 1,0 0-1,1 0 1,-1 0-1,1 0 1,-1 0-1,0 0 1,1 0-1,-1 0 1,1 0-1,-1 1 1,1-1-1,-1 0 1,0 0-1,1 1 1,-1-1-1,1 0 1,-1 1-1,1-1 1,0 1-1,-1-1 1,0 1-1,-22 20-774,18-17-156,-5 5-5904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0.557"/>
    </inkml:context>
    <inkml:brush xml:id="br0">
      <inkml:brushProperty name="width" value="0.05" units="cm"/>
      <inkml:brushProperty name="height" value="0.05" units="cm"/>
      <inkml:brushProperty name="color" value="#F6630D"/>
    </inkml:brush>
  </inkml:definitions>
  <inkml:trace contextRef="#ctx0" brushRef="#br0">161 138 24575,'-28'1'0,"9"0"0,-32-2 0,48 0 0,-1 1 0,0-1 0,0 1 0,1-1 0,-1 0 0,0-1 0,1 1 0,-1 0 0,1-1 0,0 0 0,-1 0 0,1 0 0,0 0 0,-4-4 0,7 5 0,-1 0 0,0 0 0,1 0 0,-1 1 0,1-1 0,-1 0 0,1 0 0,-1 0 0,1 0 0,0 0 0,-1 0 0,1 0 0,0 0 0,0 0 0,0 0 0,0 0 0,0 0 0,0-1 0,0 1 0,0 0 0,0 0 0,0 0 0,1 0 0,-1 0 0,0 0 0,1 0 0,-1 0 0,1 0 0,-1 1 0,1-1 0,-1 0 0,1 0 0,0 0 0,-1 0 0,1 1 0,0-1 0,0 0 0,0 1 0,-1-1 0,1 0 0,1 0 0,5-3 0,-1 0 0,1 0 0,0 1 0,10-5 0,14-3 0,2 2 0,-1 1 0,63-8 0,103 8 0,-187 8 0,0 0 0,0 1 0,0 1 0,0 0 0,0 0 0,16 6 0,-24-7 0,0 1 0,0-1 0,-1 1 0,1-1 0,0 1 0,-1 0 0,1 0 0,-1 0 0,0 0 0,1 0 0,-1 0 0,0 1 0,0-1 0,-1 1 0,1 0 0,-1-1 0,1 1 0,-1 0 0,0 0 0,0 0 0,0 0 0,0 0 0,0 0 0,-1 0 0,1 0 0,-1 0 0,0 5 0,-1 5 0,-1-1 0,0 1 0,0 0 0,-2-1 0,1 0 0,-6 13 0,-36 69 0,39-82 0,-42 76 0,-42 92 0,87-171 0,-1 0 0,2 0 0,-1 1 0,1-1 0,0 1 0,0 17 0,2-23 0,0 1 0,1-1 0,-1 0 0,1 0 0,0 0 0,0 0 0,0 0 0,1 0 0,-1 0 0,1 0 0,0 0 0,0-1 0,1 1 0,-1-1 0,1 1 0,-1-1 0,1 0 0,3 3 0,3 0 27,0 0-1,0-1 0,0 1 0,1-2 1,0 1-1,0-1 0,0-1 0,0 0 1,1 0-1,-1-1 0,1-1 0,13 1 1,6 0-454,0-2 0,-1-2 1,35-5-1,1-4-6399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0.900"/>
    </inkml:context>
    <inkml:brush xml:id="br0">
      <inkml:brushProperty name="width" value="0.05" units="cm"/>
      <inkml:brushProperty name="height" value="0.05" units="cm"/>
      <inkml:brushProperty name="color" value="#F6630D"/>
    </inkml:brush>
  </inkml:definitions>
  <inkml:trace contextRef="#ctx0" brushRef="#br0">48 1 24575,'-8'0'0,"-7"3"0,0 3 0,6 2 0,9 1 0,17 0 0,17-2 0,17-2 0,15-1 0,13-6 0,10-1 0,6-4 0,-3-3 0,-17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1.228"/>
    </inkml:context>
    <inkml:brush xml:id="br0">
      <inkml:brushProperty name="width" value="0.05" units="cm"/>
      <inkml:brushProperty name="height" value="0.05" units="cm"/>
      <inkml:brushProperty name="color" value="#F6630D"/>
    </inkml:brush>
  </inkml:definitions>
  <inkml:trace contextRef="#ctx0" brushRef="#br0">351 192 24575,'4'-5'0,"1"1"0,-1-1 0,1-1 0,-2 1 0,1 0 0,0-1 0,-1 0 0,0 0 0,-1 0 0,1 0 0,-1-1 0,0 1 0,1-8 0,-3 11 0,1 0 0,-1-1 0,0 1 0,0 0 0,-1 0 0,1-1 0,-1 1 0,1 0 0,-1 0 0,0 0 0,0 0 0,0-1 0,-1 2 0,1-1 0,-1 0 0,0 0 0,0 0 0,0 1 0,0-1 0,0 1 0,0-1 0,-1 1 0,1 0 0,-1 0 0,1 0 0,-1 1 0,0-1 0,-4-2 0,-4 0 0,-1-1 0,0 2 0,0-1 0,0 2 0,0-1 0,0 2 0,0 0 0,-1 0 0,-14 2 0,9 0 0,0 1 0,0 0 0,1 2 0,-1 0 0,-29 11 0,41-13 0,0 1 0,1 0 0,-1 0 0,1 0 0,0 1 0,-1-1 0,2 1 0,-1 0 0,0 1 0,1-1 0,-7 10 0,9-11 0,0 1 0,0-1 0,1 1 0,-1 0 0,1-1 0,0 1 0,0 0 0,1 0 0,-1 0 0,1 0 0,-1-1 0,1 1 0,0 0 0,1 0 0,-1 0 0,1 0 0,0 0 0,0 0 0,0-1 0,2 5 0,3 7 0,1 0 0,1-1 0,0 0 0,1 0 0,1-1 0,0 0 0,1-1 0,17 16 0,15 10 0,50 33 0,-74-58 0,39 27 0,-35-26 0,-1 2 0,0 0 0,32 32 0,-53-47 0,0 0 0,0 1 0,1-1 0,-1 0 0,0 1 0,0-1 0,0 1 0,-1-1 0,1 1 0,0-1 0,0 1 0,-1 0 0,1-1 0,-1 1 0,0 0 0,1-1 0,-1 1 0,0 0 0,0 3 0,-1-4 0,1 0 0,-1 1 0,1-1 0,-1 0 0,0 0 0,0 1 0,0-1 0,1 0 0,-1 0 0,0 0 0,0 0 0,-1 0 0,1 0 0,0 0 0,0 0 0,0-1 0,-1 1 0,-1 0 0,-7 3 0,0 0 0,-1-2 0,1 1 0,-21 1 0,30-4 0,-35 4-273,0-1 0,-1-2 0,1-2 0,-71-11 0,73 5-6553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1.555"/>
    </inkml:context>
    <inkml:brush xml:id="br0">
      <inkml:brushProperty name="width" value="0.05" units="cm"/>
      <inkml:brushProperty name="height" value="0.05" units="cm"/>
      <inkml:brushProperty name="color" value="#F6630D"/>
    </inkml:brush>
  </inkml:definitions>
  <inkml:trace contextRef="#ctx0" brushRef="#br0">189 15 24575,'0'0'0,"0"1"0,0-1 0,1 0 0,-1 0 0,0 0 0,0 0 0,0 0 0,0 0 0,1 0 0,-1 0 0,0 0 0,0 0 0,0 0 0,0 0 0,1 0 0,-1 0 0,0 0 0,0 0 0,0 0 0,0 0 0,1 0 0,-1 0 0,0 0 0,0 0 0,0 0 0,0 0 0,1-1 0,-1 1 0,0 0 0,0 0 0,0 0 0,0 0 0,0 0 0,1 0 0,-1-1 0,0 1 0,0 0 0,0 0 0,0 0 0,0 0 0,0-1 0,0 1 0,0 0 0,0 0 0,0 0 0,0 0 0,0-1 0,0 1 0,0 0 0,0 0 0,0 0 0,0 0 0,0-1 0,0 1 0,0 0 0,0 0 0,0 0 0,0 0 0,0-1 0,0 1 0,0 0 0,0 0 0,-12-7 0,7 6 0,-1 0 0,0 1 0,1 0 0,-1 0 0,1 1 0,-1-1 0,0 1 0,1 0 0,0 1 0,-1 0 0,1-1 0,0 2 0,0-1 0,0 1 0,0-1 0,0 1 0,0 1 0,-7 6 0,5-4 0,0 0 0,1 1 0,0 0 0,0 0 0,1 0 0,0 0 0,0 1 0,1 0 0,0 0 0,0 1 0,-2 8 0,3-8 0,1 1 0,1-1 0,-1 0 0,1 1 0,1-1 0,0 0 0,0 1 0,1-1 0,0 1 0,1-1 0,0 0 0,0 0 0,1 0 0,0 0 0,5 9 0,-5-12 0,1 0 0,-1-1 0,1 0 0,0 0 0,0 0 0,0 0 0,1-1 0,0 0 0,0 1 0,0-2 0,0 1 0,1-1 0,-1 1 0,1-2 0,0 1 0,0-1 0,0 1 0,0-2 0,0 1 0,0-1 0,1 0 0,-1 0 0,8 0 0,-1-2 0,0 0 0,0 0 0,-1-1 0,1-1 0,-1 0 0,1-1 0,-1-1 0,0 1 0,-1-2 0,1 0 0,11-7 0,-10 4 0,0 0 0,0 0 0,-1-2 0,0 1 0,-1-1 0,0-1 0,-1 0 0,14-22 0,-19 26 0,-1 1 0,0-1 0,-1 0 0,0 0 0,0 0 0,-1-1 0,0 1 0,0 0 0,-1-1 0,1-11 0,-2 16 0,0 1 0,-1-1 0,1 0 0,-1 1 0,0-1 0,0 1 0,0-1 0,0 1 0,-1 0 0,1 0 0,-1-1 0,0 1 0,0 0 0,0 0 0,0 1 0,0-1 0,-1 0 0,0 1 0,1-1 0,-1 1 0,0 0 0,0 0 0,0 0 0,0 0 0,0 1 0,-7-3 0,0 1-114,0 0 1,-1 0-1,0 1 0,1 0 0,-1 1 1,0 1-1,0 0 0,0 0 0,1 1 1,-1 0-1,-20 5 0,0 3-6712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1.943"/>
    </inkml:context>
    <inkml:brush xml:id="br0">
      <inkml:brushProperty name="width" value="0.05" units="cm"/>
      <inkml:brushProperty name="height" value="0.05" units="cm"/>
      <inkml:brushProperty name="color" value="#F6630D"/>
    </inkml:brush>
  </inkml:definitions>
  <inkml:trace contextRef="#ctx0" brushRef="#br0">20 47 24575,'-2'-2'0,"0"0"0,0 0 0,1 0 0,-1 0 0,1 0 0,0 0 0,-1 0 0,1-1 0,0 1 0,0-1 0,1 1 0,-1 0 0,0-1 0,1 0 0,-1 1 0,1-4 0,0 5 0,1 1 0,-1 0 0,0 0 0,1-1 0,-1 1 0,1 0 0,-1 0 0,0 0 0,1-1 0,-1 1 0,1 0 0,-1 0 0,0 0 0,1 0 0,-1 0 0,1 0 0,-1 0 0,1 0 0,-1 0 0,1 0 0,-1 0 0,0 0 0,1 0 0,-1 0 0,1 1 0,-1-1 0,1 0 0,-1 0 0,0 0 0,1 1 0,-1-1 0,0 0 0,1 0 0,-1 1 0,0-1 0,1 0 0,-1 1 0,0-1 0,1 0 0,-1 1 0,0 0 0,16 15 0,-8-6 0,-1 2 0,0-1 0,-1 1 0,0 0 0,0 0 0,-1 0 0,-1 1 0,5 21 0,-2 9 0,3 55 0,-9-83 0,-1-14 0,0 0 0,0-1 0,0 1 0,0-1 0,0 1 0,0-1 0,0 1 0,0-1 0,0 1 0,1-1 0,-1 1 0,0-1 0,0 1 0,1-1 0,-1 1 0,0-1 0,0 1 0,1-1 0,-1 1 0,0-1 0,1 1 0,7-5 0,9-21 0,-15 20 0,27-40 0,1 2 0,2 0 0,61-62 0,-87 99 0,1 0 0,-1 1 0,1 0 0,0 0 0,0 0 0,1 1 0,13-6 0,-19 9 0,0 1 0,0-1 0,0 0 0,1 1 0,-1 0 0,0-1 0,0 1 0,0 0 0,0 0 0,1 1 0,-1-1 0,0 0 0,0 1 0,0-1 0,0 1 0,0-1 0,0 1 0,0 0 0,0 0 0,0 0 0,0 0 0,0 1 0,0-1 0,0 0 0,-1 1 0,1-1 0,-1 1 0,1-1 0,-1 1 0,0 0 0,1 0 0,-1 0 0,0 0 0,0-1 0,0 4 0,4 5 0,-1 1 0,0 0 0,-1 0 0,0 1 0,1 13 0,4 62 0,-4-25 0,-3-54 0,0 5 0,1-1 0,0 1 0,0-1 0,7 19 0,-8-29 0,0 0 0,0 1 0,0-1 0,0 0 0,0 0 0,0 0 0,1 0 0,-1-1 0,1 1 0,-1 0 0,1 0 0,0-1 0,-1 1 0,1-1 0,0 0 0,0 1 0,0-1 0,0 0 0,0 0 0,0 0 0,1 0 0,-1-1 0,0 1 0,0-1 0,1 1 0,-1-1 0,0 0 0,1 0 0,-1 0 0,0 0 0,4-1 0,11-2-273,1-2 0,-1 0 0,0-1 0,22-12 0,-14 6-6553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2.298"/>
    </inkml:context>
    <inkml:brush xml:id="br0">
      <inkml:brushProperty name="width" value="0.05" units="cm"/>
      <inkml:brushProperty name="height" value="0.05" units="cm"/>
      <inkml:brushProperty name="color" value="#F6630D"/>
    </inkml:brush>
  </inkml:definitions>
  <inkml:trace contextRef="#ctx0" brushRef="#br0">103 11 24575,'-6'0'0,"-4"-3"0,-4-1 0,-2 1 0,-2 3 0,3 4 0,4 5 0,3 4 0,4 2 0,5 2 0,2 1 0,4-1 0,0-1-8191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2.714"/>
    </inkml:context>
    <inkml:brush xml:id="br0">
      <inkml:brushProperty name="width" value="0.05" units="cm"/>
      <inkml:brushProperty name="height" value="0.05" units="cm"/>
      <inkml:brushProperty name="color" value="#F6630D"/>
    </inkml:brush>
  </inkml:definitions>
  <inkml:trace contextRef="#ctx0" brushRef="#br0">24 29 24575,'2'-1'0,"-1"-2"0,0 1 0,1 0 0,-1 0 0,0 0 0,0-1 0,-1 1 0,2-4 0,-2 0 0,-7 17 0,2 1 23,0 0 0,1 1 0,0-1-1,1 1 1,1 0 0,0 0 0,0 0-1,1 0 1,1 1 0,1-1 0,-1 0-1,2 0 1,0 0 0,6 19 0,-6-25-87,0 0 1,0 0 0,1 0 0,0 0 0,1-1-1,0 1 1,0-1 0,0 0 0,0 0 0,1 0-1,0-1 1,1 0 0,-1 0 0,1 0-1,0-1 1,0 0 0,0 0 0,0 0 0,1-1-1,0 1 1,0-2 0,0 1 0,0-1 0,0 0-1,0-1 1,15 2 0,15-2-6763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13.353"/>
    </inkml:context>
    <inkml:brush xml:id="br0">
      <inkml:brushProperty name="width" value="0.05" units="cm"/>
      <inkml:brushProperty name="height" value="0.05" units="cm"/>
      <inkml:brushProperty name="color" value="#F6630D"/>
    </inkml:brush>
  </inkml:definitions>
  <inkml:trace contextRef="#ctx0" brushRef="#br0">276 205 24575,'9'-9'0,"0"0"0,-1-1 0,-1 0 0,13-21 0,-18 27 0,1-1 0,-1 0 0,0 0 0,-1 0 0,1 0 0,-1 0 0,0-1 0,0 1 0,0 0 0,-1-1 0,0 1 0,0 0 0,0-1 0,-2-4 0,1 7 0,0 0 0,0 0 0,0 0 0,-1 1 0,1-1 0,-1 0 0,0 1 0,0-1 0,0 1 0,0 0 0,0 0 0,0 0 0,0 0 0,-1 0 0,1 0 0,-1 0 0,0 1 0,1-1 0,-1 1 0,0 0 0,0 0 0,0 0 0,0 0 0,0 1 0,0-1 0,-3 0 0,-2 0 0,-1 0 0,0 1 0,0 0 0,1 0 0,-1 1 0,0 0 0,-16 4 0,12-1 0,1 1 0,0 1 0,1-1 0,0 2 0,0 0 0,0 0 0,0 1 0,1 0 0,1 1 0,-1 0 0,-12 16 0,16-18 0,1 1 0,0-1 0,0 1 0,0 0 0,1 0 0,0 0 0,1 1 0,0-1 0,0 1 0,1 0 0,0 0 0,1 0 0,-1 0 0,2 0 0,-1 0 0,1 0 0,2 13 0,-1-19 0,0 0 0,-1 1 0,1-1 0,1 1 0,-1-1 0,0 0 0,1 0 0,0 0 0,0 0 0,0 0 0,0 0 0,0 0 0,0-1 0,1 1 0,-1-1 0,1 0 0,0 1 0,0-1 0,0 0 0,0-1 0,0 1 0,0-1 0,0 1 0,1-1 0,-1 0 0,0 0 0,1 0 0,-1-1 0,1 1 0,-1-1 0,1 0 0,-1 1 0,6-2 0,1 0 0,0 0 0,1 0 0,-1-1 0,0-1 0,0 0 0,0 0 0,-1-1 0,1 0 0,-1 0 0,11-8 0,-2-2 0,0-1 0,-1-1 0,0 0 0,-1-1 0,-1-1 0,-1-1 0,-1 0 0,0 0 0,-2-2 0,0 1 0,11-30 0,-21 47 0,0 1 0,0 0 0,0 0 0,0-1 0,-1 1 0,1 0 0,-1 0 0,1-1 0,-1 1 0,0-1 0,0 1 0,0 0 0,0-5 0,0 7 0,-1 0 0,1 0 0,0 0 0,0-1 0,0 1 0,0 0 0,0 0 0,0 0 0,0 0 0,-1 0 0,1 0 0,0 0 0,0 0 0,0 0 0,0 0 0,0 0 0,-1 0 0,1-1 0,0 1 0,0 0 0,0 0 0,0 0 0,-1 0 0,1 0 0,0 0 0,0 1 0,0-1 0,0 0 0,0 0 0,-1 0 0,1 0 0,0 0 0,0 0 0,0 0 0,0 0 0,0 0 0,-1 0 0,1 0 0,0 0 0,0 1 0,0-1 0,0 0 0,0 0 0,0 0 0,0 0 0,-1 0 0,1 0 0,0 1 0,0-1 0,0 0 0,0 0 0,-6 9 0,1 0 0,0 0 0,1 0 0,0 1 0,0 0 0,1-1 0,1 1 0,0 0 0,0 1 0,1-1 0,0 0 0,0 0 0,1 1 0,1-1 0,0 0 0,0 0 0,1 0 0,0 0 0,1 0 0,5 12 0,-5-14 0,0-1 0,0-1 0,0 1 0,1 0 0,0-1 0,1 0 0,-1 0 0,1 0 0,1-1 0,-1 1 0,1-1 0,-1 0 0,2-1 0,-1 0 0,0 0 0,1 0 0,0 0 0,-1-1 0,1 0 0,1-1 0,-1 0 0,0 0 0,1 0 0,-1-1 0,1 0 0,14 0 0,22-7-1365,-4-4-5461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20.939"/>
    </inkml:context>
    <inkml:brush xml:id="br0">
      <inkml:brushProperty name="width" value="0.05" units="cm"/>
      <inkml:brushProperty name="height" value="0.05" units="cm"/>
      <inkml:brushProperty name="color" value="#F6630D"/>
    </inkml:brush>
  </inkml:definitions>
  <inkml:trace contextRef="#ctx0" brushRef="#br0">9 106 24575,'-4'-31'0,"2"25"0,1 0 0,0 0 0,1 0 0,-1-11 0,2 15 0,-1 0 0,0 1 0,1-1 0,-1 0 0,0 1 0,1-1 0,0 0 0,-1 1 0,1-1 0,0 1 0,0-1 0,0 1 0,0 0 0,0-1 0,0 1 0,0 0 0,1 0 0,-1 0 0,0 0 0,1 0 0,2-2 0,-4 3 0,1 0 0,-1 0 0,1 0 0,-1-1 0,0 1 0,1 0 0,-1 0 0,0 0 0,1 0 0,-1 0 0,0 0 0,1 0 0,-1 0 0,1 0 0,-1 0 0,0 0 0,1 0 0,-1 1 0,0-1 0,1 0 0,-1 0 0,0 0 0,1 0 0,-1 0 0,0 1 0,1-1 0,-1 0 0,0 0 0,0 1 0,1-1 0,7 15 0,1 19 0,-9-33 0,13 88 0,-3 1 0,-4 145 0,-7-235 0,1 0 0,0 0 0,0 1 0,0-1 0,0 0 0,0 0 0,0 1 0,0-1 0,0 0 0,0 0 0,0 1 0,0-1 0,0 0 0,0 1 0,0-1 0,0 0 0,0 0 0,0 1 0,0-1 0,0 0 0,0 0 0,0 1 0,1-1 0,-1 0 0,0 0 0,0 1 0,0-1 0,0 0 0,1 0 0,-1 0 0,0 0 0,0 1 0,0-1 0,1 0 0,-1 0 0,0 0 0,0 0 0,1 0 0,-1 1 0,0-1 0,1 0 0,9-10 0,17-32 0,-19 29 0,3-4 0,1 1 0,1 0 0,0 1 0,25-22 0,-31 31 0,0 1 0,0-1 0,0 1 0,1 1 0,0-1 0,0 1 0,0 1 0,0-1 0,1 1 0,-1 1 0,1 0 0,16-3 0,-23 5 0,1 0 0,-1 0 0,0 1 0,1-1 0,-1 0 0,0 1 0,1-1 0,-1 1 0,0 0 0,1 0 0,-1 0 0,0 0 0,0 0 0,0 0 0,0 1 0,0-1 0,3 4 0,-2-2 0,-1 0 0,1 0 0,-1 1 0,0-1 0,0 1 0,0-1 0,-1 1 0,1 0 0,-1 0 0,1 4 0,0-1 0,-1 0 0,0 1 0,0-1 0,-1 0 0,0 1 0,0-1 0,-1 0 0,0 1 0,0-1 0,-1 0 0,-3 11 0,2-12 0,0 0 0,-1 0 0,1 0 0,-1-1 0,-1 0 0,1 1 0,-1-1 0,0-1 0,0 1 0,-11 7 0,13-10 0,-1 1 0,0-1 0,0 0 0,0 0 0,0 0 0,0-1 0,0 1 0,-1-1 0,1 0 0,0-1 0,-1 1 0,1-1 0,-1 1 0,1-1 0,-1-1 0,1 1 0,-7-2 0,9 2-80,1-1 0,0 1-1,-1-1 1,1 0 0,0 1-1,-1-1 1,1 0 0,0 0-1,0 0 1,0 0 0,-1 0 0,1 0-1,0 0 1,0 0 0,1 0-1,-2-3 1,-4-7-6746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21.282"/>
    </inkml:context>
    <inkml:brush xml:id="br0">
      <inkml:brushProperty name="width" value="0.05" units="cm"/>
      <inkml:brushProperty name="height" value="0.05" units="cm"/>
      <inkml:brushProperty name="color" value="#F6630D"/>
    </inkml:brush>
  </inkml:definitions>
  <inkml:trace contextRef="#ctx0" brushRef="#br0">42 0 24575,'6'3'0,"4"1"0,5 0 0,1-1 0,2-1 0,-6 2 0,-7 4 0,-5 5 0,-5 4 0,-5 5 0,-3 5 0,-3 2 0,-1 1 0,-1 0 0,0-2 0,3-3 0,3-5-8191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0.684"/>
    </inkml:context>
    <inkml:brush xml:id="br0">
      <inkml:brushProperty name="width" value="0.05" units="cm"/>
      <inkml:brushProperty name="height" value="0.05" units="cm"/>
      <inkml:brushProperty name="color" value="#F6630D"/>
    </inkml:brush>
  </inkml:definitions>
  <inkml:trace contextRef="#ctx0" brushRef="#br0">88 235 24575,'0'8'0,"-2"-1"0,1 0 0,-1 0 0,0 0 0,0 0 0,0 0 0,-1 0 0,-1-1 0,1 1 0,-1-1 0,0 0 0,0 0 0,-1 0 0,-6 6 0,4-3 0,0 0 0,0 1 0,1 0 0,-6 11 0,48-65 0,106-128 0,-115 144 0,1 1 0,1 1 0,56-38 0,-77 58 0,0 1 0,1 1 0,-1 0 0,1 0 0,0 0 0,0 1 0,1 1 0,-1-1 0,12 0 0,-16 2 0,1 1 0,0 1 0,-1-1 0,1 1 0,-1-1 0,0 2 0,1-1 0,-1 0 0,0 1 0,1 0 0,-1 1 0,0-1 0,-1 1 0,1 0 0,0 0 0,-1 0 0,6 6 0,-3-2-124,0 0 0,-1 1 0,0 0 0,0 1 0,-1-1 0,0 1-1,-1 0 1,0 0 0,0 0 0,4 19 0,2 13-6702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21.639"/>
    </inkml:context>
    <inkml:brush xml:id="br0">
      <inkml:brushProperty name="width" value="0.05" units="cm"/>
      <inkml:brushProperty name="height" value="0.05" units="cm"/>
      <inkml:brushProperty name="color" value="#F6630D"/>
    </inkml:brush>
  </inkml:definitions>
  <inkml:trace contextRef="#ctx0" brushRef="#br0">145 67 24575,'14'-7'0,"-3"2"0,-1 0 0,1-1 0,16-13 0,-26 19 0,-1 0 0,1-1 0,-1 1 0,1 0 0,-1-1 0,1 1 0,-1 0 0,1-1 0,-1 1 0,0-1 0,1 1 0,-1-1 0,0 1 0,1-1 0,-1 1 0,0-1 0,0 1 0,1-1 0,-1 1 0,0-1 0,0 1 0,0-1 0,0 0 0,0 1 0,0-1 0,0 1 0,0-1 0,0 0 0,0 1 0,0-1 0,0 0 0,-1 0 0,0 1 0,0-1 0,1 0 0,-1 1 0,0-1 0,0 1 0,0-1 0,0 1 0,0-1 0,0 1 0,0-1 0,0 1 0,0 0 0,-3 0 0,-39-2 0,28 4 0,1 0 0,-1 0 0,-26 10 0,35-10 0,0 0 0,0 1 0,0 0 0,0 0 0,1 0 0,-1 1 0,1 0 0,0 0 0,0 1 0,0-1 0,-4 6 0,7-7 0,1-1 0,0 1 0,-1-1 0,1 1 0,1-1 0,-1 1 0,0 0 0,1 0 0,-1-1 0,1 1 0,0 0 0,0 0 0,0-1 0,0 1 0,0 0 0,1 0 0,-1-1 0,1 1 0,0 0 0,-1-1 0,1 1 0,1 0 0,-1-1 0,0 0 0,1 1 0,1 2 0,4 4 0,-1 1 0,1-2 0,1 1 0,-1-1 0,11 8 0,-1-2 69,0-1-1,1-1 0,0-1 0,38 18 1,-47-25-201,1 0 1,-1-1 0,1 0-1,0-1 1,0 0 0,0 0 0,0-1-1,0 0 1,0-1 0,1 0 0,-1-1-1,15-2 1,5-7-6695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8.703"/>
    </inkml:context>
    <inkml:brush xml:id="br0">
      <inkml:brushProperty name="width" value="0.05" units="cm"/>
      <inkml:brushProperty name="height" value="0.05" units="cm"/>
      <inkml:brushProperty name="color" value="#F6630D"/>
    </inkml:brush>
  </inkml:definitions>
  <inkml:trace contextRef="#ctx0" brushRef="#br0">69 69 24575,'-3'-2'0,"1"0"0,-1 1 0,1 0 0,-1-1 0,0 1 0,0 0 0,0 0 0,0 0 0,0 0 0,0 1 0,-5-1 0,-15-4 0,23 5 0,-1 0 0,1 0 0,0 0 0,0 0 0,-1 0 0,1 0 0,0-1 0,0 1 0,0 0 0,-1 0 0,1 0 0,0 0 0,0 0 0,-1 0 0,1 0 0,0-1 0,0 1 0,0 0 0,-1 0 0,1 0 0,0 0 0,0-1 0,0 1 0,0 0 0,0 0 0,0-1 0,-1 1 0,1 0 0,0 0 0,0 0 0,0-1 0,0 1 0,0 0 0,0 0 0,0-1 0,0 1 0,0 0 0,0 0 0,0-1 0,0 1 0,0 0 0,0 0 0,0-1 0,0 1 0,13-8 0,20-3 0,24 1 0,0 3 0,1 3 0,75 2 0,-68 2 0,545 0-347,-1 29-1,-575-26-277,56 11 1,-77-10-5623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9.576"/>
    </inkml:context>
    <inkml:brush xml:id="br0">
      <inkml:brushProperty name="width" value="0.05" units="cm"/>
      <inkml:brushProperty name="height" value="0.05" units="cm"/>
      <inkml:brushProperty name="color" value="#F6630D"/>
    </inkml:brush>
  </inkml:definitions>
  <inkml:trace contextRef="#ctx0" brushRef="#br0">1 127 24575,'0'-127'0,"2"164"0,2 0 0,17 67 0,-10-54 0,87 497 0,-97-556 0,-1 0 0,1 0 0,0 0 0,1 0 0,0 1 0,0-1 0,1 1 0,0-1 0,1 1 0,7-12 0,-6 10 0,0 0 0,1 0 0,1 1 0,0 0 0,0 0 0,1 1 0,-1 0 0,19-14 0,-20 19 0,-1 0 0,2 1 0,-1-1 0,0 2 0,0-1 0,1 0 0,-1 1 0,0 0 0,1 1 0,-1 0 0,1 0 0,-1 0 0,1 1 0,-1-1 0,1 2 0,-1-1 0,0 1 0,1 0 0,-1 0 0,0 0 0,0 1 0,0 0 0,5 4 0,-5-4 0,-1 0 0,0 1 0,0 0 0,0-1 0,0 2 0,-1-1 0,0 0 0,0 1 0,0 0 0,0 0 0,-1 0 0,1 0 0,-1 1 0,-1-1 0,1 1 0,-1 0 0,0-1 0,0 1 0,-1 0 0,1 1 0,-2-1 0,1 0 0,0 0 0,-2 9 0,1-12 0,-1 0 0,-1 1 0,1-1 0,0 0 0,-1 0 0,0 0 0,0 0 0,0 0 0,0 0 0,0-1 0,0 1 0,-1 0 0,1-1 0,-1 0 0,0 0 0,0 0 0,1 0 0,-1 0 0,-1 0 0,1-1 0,0 1 0,0-1 0,-7 1 0,-5 3 0,-1-1 0,0-1 0,-28 2 0,34-4 0,-1 0 0,0-2 0,1 1 0,-1-1 0,-18-5 0,26 5 0,0 1 0,1-1 0,-1-1 0,0 1 0,1 0 0,-1-1 0,1 1 0,0-1 0,-1 0 0,1 1 0,-3-5 0,4 5 0,-1-1 0,2 1 0,-1-1 0,0 0 0,0 1 0,0-1 0,1 0 0,-1 0 0,1 0 0,0 1 0,-1-1 0,1 0 0,0 0 0,0 0 0,0 0 0,0 0 0,0 1 0,1-1 0,0-3 0,0 2-136,0 0-1,0 0 1,0 1-1,1-1 1,-1 0-1,1 1 1,0-1-1,0 1 0,3-3 1,6-7-6690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9.900"/>
    </inkml:context>
    <inkml:brush xml:id="br0">
      <inkml:brushProperty name="width" value="0.05" units="cm"/>
      <inkml:brushProperty name="height" value="0.05" units="cm"/>
      <inkml:brushProperty name="color" value="#F6630D"/>
    </inkml:brush>
  </inkml:definitions>
  <inkml:trace contextRef="#ctx0" brushRef="#br0">24 33 24575,'-3'-3'0,"-1"-4"0,-3 0 0,0-2 0,4 3 0,3 5 0,4 10 0,1 5 0,3 6 0,0 6 0,-2 4 0,-1 6 0,-2-1 0,-1 0 0,-4-3 0,-2-4 0,-3-7 0,0-7-8191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00.289"/>
    </inkml:context>
    <inkml:brush xml:id="br0">
      <inkml:brushProperty name="width" value="0.05" units="cm"/>
      <inkml:brushProperty name="height" value="0.05" units="cm"/>
      <inkml:brushProperty name="color" value="#F6630D"/>
    </inkml:brush>
  </inkml:definitions>
  <inkml:trace contextRef="#ctx0" brushRef="#br0">1 360 24575,'-1'-1'0,"1"0"0,0 0 0,0 0 0,0 0 0,0 0 0,1 0 0,-1 0 0,0 0 0,0 0 0,0 0 0,1 0 0,-1 0 0,1 1 0,-1-1 0,1 0 0,-1 0 0,1 0 0,-1 0 0,1 0 0,0 1 0,-1-1 0,1 0 0,0 1 0,0-1 0,-1 0 0,1 1 0,0-1 0,0 1 0,0-1 0,0 1 0,0 0 0,0-1 0,0 1 0,0 0 0,2-1 0,-2 1 0,1 1 0,0-1 0,0 0 0,0 0 0,0 1 0,0-1 0,-1 1 0,1-1 0,0 1 0,0 0 0,-1 0 0,1 0 0,-1 0 0,1 0 0,-1 0 0,1 0 0,-1 0 0,3 3 0,3 5 0,-1 1 0,0 0 0,-1 0 0,1 0 0,-2 1 0,0 0 0,0-1 0,3 18 0,-1 2 0,4 60 0,-10-88 0,0 41 0,0-41 0,0 0 0,-1 0 0,1 0 0,0 0 0,-1 0 0,1 0 0,-1 0 0,0-1 0,1 1 0,-1 0 0,0 0 0,0-1 0,0 1 0,-1 0 0,1-1 0,0 1 0,-1-1 0,-1 2 0,3-3 0,-1 0 0,1 0 0,-1 0 0,0 0 0,1 0 0,-1 0 0,0 0 0,1 0 0,-1 0 0,0 0 0,1 0 0,-1 0 0,1 0 0,-1 0 0,0-1 0,1 1 0,-1 0 0,1-1 0,-1 1 0,1 0 0,-1-1 0,1 1 0,-1 0 0,1-1 0,-1 1 0,1-1 0,-1 1 0,1-1 0,0 1 0,-1-1 0,1 1 0,0-1 0,-1 0 0,1 1 0,0-1 0,0 1 0,0-1 0,-1 0 0,1 0 0,-9-29 0,8 28 0,-4-21 0,1-1 0,1 1 0,2-1 0,0 0 0,1 0 0,1 0 0,1 1 0,2-1 0,0 0 0,8-24 0,-3 22 0,0 0 0,2 1 0,0 0 0,2 1 0,1 0 0,1 1 0,0 1 0,30-32 0,-38 46 0,1 1 0,0 0 0,0 0 0,0 1 0,1 0 0,0 0 0,0 1 0,1 0 0,-1 1 0,1 0 0,0 1 0,0 0 0,14-3 0,-17 5 0,0 1 0,0-1 0,-1 1 0,1 1 0,0-1 0,-1 1 0,1 0 0,0 1 0,-1-1 0,0 1 0,1 1 0,-1-1 0,0 1 0,0 0 0,0 0 0,0 1 0,-1 0 0,1 0 0,-1 0 0,0 1 0,7 8 0,-8-9-52,-1 0-1,1 0 1,-1 1-1,0-1 1,-1 0-1,1 1 1,-1 0-1,0 0 1,0 0-1,-1 0 1,1 0-1,-1 0 1,0 0-1,0 0 1,-1 1-1,0-1 1,0 0-1,0 0 1,0 1-1,-1-1 0,0 0 1,0 0-1,0 0 1,-1 0-1,-2 7 1,-7 10-6774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01.946"/>
    </inkml:context>
    <inkml:brush xml:id="br0">
      <inkml:brushProperty name="width" value="0.05" units="cm"/>
      <inkml:brushProperty name="height" value="0.05" units="cm"/>
      <inkml:brushProperty name="color" value="#F6630D"/>
    </inkml:brush>
  </inkml:definitions>
  <inkml:trace contextRef="#ctx0" brushRef="#br0">1 222 24575,'0'-10'0,"0"-1"0,1 1 0,0 0 0,1-1 0,2-10 0,-2 16 0,1 0 0,-1-1 0,0 1 0,1 0 0,0 0 0,0 1 0,1-1 0,0 1 0,-1 0 0,9-8 0,3 0 0,0 1 0,0 0 0,29-15 0,-35 22 0,1-1 0,0 1 0,0 1 0,0 0 0,0 0 0,0 1 0,1 0 0,11 0 0,-16 2 0,-1 1 0,0 0 0,0 0 0,0 0 0,0 0 0,0 1 0,0 0 0,-1 0 0,1 0 0,0 1 0,-1-1 0,0 1 0,0 0 0,0 1 0,0-1 0,0 0 0,0 1 0,-1 0 0,0 0 0,0 0 0,0 1 0,0-1 0,-1 1 0,1-1 0,1 8 0,-1-6 0,0 1 0,-1-1 0,0 1 0,0 0 0,-1 0 0,0 0 0,0 0 0,-1 0 0,0 0 0,0 1 0,0-1 0,-1 0 0,0 0 0,-1 0 0,1 0 0,-1-1 0,-1 1 0,-3 7 0,4-11 0,0 0 0,0 0 0,0 0 0,-1 0 0,1-1 0,-1 1 0,0-1 0,0 0 0,0 0 0,0 0 0,0 0 0,0 0 0,0-1 0,-1 0 0,1 1 0,-1-1 0,1 0 0,-1-1 0,1 1 0,-1-1 0,1 1 0,-1-1 0,0 0 0,1 0 0,-7-2 0,10 2 9,-1 0 0,0 0-1,0 0 1,0 0 0,0 0-1,0 0 1,1 0 0,-1 0-1,0 0 1,0 0 0,0 0 0,0 1-1,1-1 1,-1 0 0,0 1-1,0-1 1,1 0 0,-1 1-1,0-1 1,0 1 0,1-1-1,-1 1 1,0-1 0,1 1 0,-1 0-1,1-1 1,-1 1 0,1 0-1,-1-1 1,1 1 0,-1 0-1,1 0 1,0 0 0,0-1 0,-1 1-1,1 2 1,-1 2-132,1 0 1,-1 0-1,1 1 0,0-1 0,1 6 1,0 0-829,0 4-5875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02.288"/>
    </inkml:context>
    <inkml:brush xml:id="br0">
      <inkml:brushProperty name="width" value="0.05" units="cm"/>
      <inkml:brushProperty name="height" value="0.05" units="cm"/>
      <inkml:brushProperty name="color" value="#F6630D"/>
    </inkml:brush>
  </inkml:definitions>
  <inkml:trace contextRef="#ctx0" brushRef="#br0">0 1 24575,'20'400'0,"-5"-174"0,-15-213 14,17 193-1393,-11-173-5447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45.741"/>
    </inkml:context>
    <inkml:brush xml:id="br0">
      <inkml:brushProperty name="width" value="0.05" units="cm"/>
      <inkml:brushProperty name="height" value="0.05" units="cm"/>
      <inkml:brushProperty name="color" value="#F6630D"/>
    </inkml:brush>
  </inkml:definitions>
  <inkml:trace contextRef="#ctx0" brushRef="#br0">190 122 24575,'0'-2'0,"0"0"0,-1 0 0,1 0 0,-1 0 0,1 0 0,-1 0 0,0 1 0,1-1 0,-1 0 0,0 0 0,-2-1 0,2 1 0,0 1 0,1 0 0,-1-1 0,0 1 0,0 0 0,1-1 0,-1 1 0,1-1 0,-1 0 0,1 1 0,-1-1 0,1 1 0,0-1 0,0 0 0,0 1 0,0-1 0,0 1 0,0-1 0,1 0 0,-1-1 0,2-1 0,-1 1 0,1 0 0,-1 0 0,1 0 0,0 0 0,0 0 0,0 0 0,1 0 0,-1 1 0,1-1 0,0 1 0,-1-1 0,1 1 0,0 0 0,0 0 0,0 1 0,4-3 0,-7 4 0,1 0 0,-1 0 0,0 0 0,1 0 0,-1 0 0,0-1 0,1 1 0,-1 0 0,1 0 0,-1 0 0,0 0 0,1 0 0,-1 0 0,1 0 0,-1 0 0,0 1 0,1-1 0,-1 0 0,0 0 0,1 0 0,-1 0 0,0 0 0,1 1 0,-1-1 0,0 0 0,1 0 0,-1 0 0,0 1 0,1-1 0,-1 0 0,0 1 0,0-1 0,1 1 0,-2 14 0,-15 20 0,14-31 0,-17 39 0,1 0 0,2 2 0,-11 57 0,-19 143 0,36-182 0,-9 46 0,-20 133 0,20 1 0,19-239 0,0 0 0,0 0 0,0 0 0,1 0 0,-1 0 0,1 0 0,0-1 0,0 1 0,0 0 0,1 0 0,-1-1 0,3 5 0,-2-6 0,0 0 0,0 0 0,0-1 0,0 1 0,0 0 0,1-1 0,-1 1 0,1-1 0,-1 0 0,1 0 0,-1 0 0,1 0 0,-1 0 0,1 0 0,0-1 0,0 1 0,5-1 0,49 4 0,66-5 0,-52-1 0,1554 48-3052,-1293-27 1520,2027 95-710,-1974-106 2654,-222-9 2823,-172 1-3076,-14 1 305,0-1 0,1-2 0,-41-6 0,55 6-361,1 0 0,-1 0-1,1-1 1,0 0 0,0 0 0,0-1-1,-8-5 1,11 6-80,1 0 0,0 1 0,0-1-1,0-1 1,0 1 0,0 0 0,1-1 0,0 1-1,0-1 1,0 1 0,0-1 0,0 0 0,1 0-1,-3-8 1,3 1-23,-1 1 0,1-1 0,1 0 0,0 0 0,1 0 0,2-14 0,17-65 0,-11 55 0,63-240 0,13-56 0,-21-3 0,-63 325 0,0 1 0,0-1 0,-1 0 0,0 1 0,-2-14 0,1 19 0,0-1 0,0 1 0,0 0 0,0-1 0,-1 1 0,1 0 0,-1 0 0,0 0 0,0 0 0,0 0 0,0 0 0,-1 1 0,1-1 0,-1 1 0,0 0 0,-2-3 0,-12-6 0,-1 1 0,1 0 0,-1 2 0,-1 0 0,-32-9 0,15 7 0,-1 2 0,-44-3 0,-355 1 1,290 12-169,-974 20-2367,-2 24 2417,572-21-637,512-24 740,-457 10 587,490-11-552,-6 0 242,0 0 0,0-1 1,0 0-1,0-1 0,-16-5 1,26 7-247,1 0 1,-1 0 0,0 0-1,1 0 1,-1-1 0,0 1-1,1 0 1,-1-1 0,1 1-1,-1 0 1,0-1 0,1 1-1,-1-1 1,1 1 0,-1-1 0,1 1-1,-1-1 1,1 1 0,-1-1-1,1 1 1,0-1 0,-1 0-1,1 1 1,0-1 0,0 0-1,-1 1 1,1-2 0,0 1 10,1 0 0,-1 0 0,0 0 1,1 0-1,-1 0 0,1 1 0,0-1 0,-1 0 1,1 0-1,0 1 0,-1-1 0,1 0 0,0 1 1,0-1-1,0 1 0,1-2 0,40-17 468,0 7-768,0 1 0,0 2 0,1 2 0,85-3 0,-101 10-6553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46.304"/>
    </inkml:context>
    <inkml:brush xml:id="br0">
      <inkml:brushProperty name="width" value="0.05" units="cm"/>
      <inkml:brushProperty name="height" value="0.05" units="cm"/>
      <inkml:brushProperty name="color" value="#F6630D"/>
    </inkml:brush>
  </inkml:definitions>
  <inkml:trace contextRef="#ctx0" brushRef="#br0">54 107 24575,'-4'0'0,"1"-1"0,0 0 0,-1-1 0,1 1 0,0 0 0,0-1 0,0 0 0,0 0 0,1 0 0,-1 0 0,0 0 0,1 0 0,-1-1 0,1 1 0,0-1 0,0 0 0,-3-4 0,5 5 0,0 0 0,0 1 0,0-1 0,0 0 0,0 1 0,0-1 0,0 1 0,0-1 0,1 0 0,-1 1 0,1-1 0,-1 1 0,1-1 0,0 1 0,0-1 0,-1 1 0,1 0 0,0-1 0,0 1 0,0 0 0,0-1 0,1 1 0,-1 0 0,0 0 0,1 0 0,-1 0 0,0 0 0,1 1 0,-1-1 0,1 0 0,-1 1 0,3-1 0,4-3 0,1 1 0,0 0 0,0 0 0,13-1 0,10 0 0,0 1 0,0 2 0,34 2 0,-46 1 0,1 1 0,0 0 0,0 1 0,-1 2 0,33 12 0,-49-16 0,0 0 0,0 0 0,0 0 0,0 0 0,0 1 0,-1 0 0,1 0 0,-1 0 0,0 0 0,0 0 0,4 5 0,-6-6 0,0 1 0,0-1 0,0 0 0,0 1 0,0-1 0,0 1 0,0-1 0,-1 1 0,0 0 0,1-1 0,-1 1 0,0 0 0,0-1 0,0 1 0,-1 0 0,1-1 0,0 1 0,-1 0 0,-2 4 0,-1 3 0,-1 0 0,0-1 0,0 0 0,-1 1 0,0-2 0,-10 12 0,-50 47 0,42-44 0,-42 38 0,-42 43 0,92-87 0,1 2 0,0 0 0,1 1 0,-11 21 0,23-37 0,0 0 0,0 0 0,0-1 0,1 1 0,0 0 0,0 0 0,0 0 0,0 1 0,1-1 0,0 0 0,0 0 0,0 0 0,1 6 0,-1-7 0,1 0 0,0 0 0,0-1 0,0 1 0,0 0 0,1-1 0,-1 1 0,1-1 0,0 0 0,-1 1 0,1-1 0,0 0 0,0 0 0,0 0 0,1 0 0,-1-1 0,0 1 0,1-1 0,-1 1 0,4 0 0,3 2 0,1-1 0,-1 0 0,1-1 0,0 0 0,0 0 0,0-1 0,0-1 0,0 1 0,0-2 0,0 1 0,18-5 0,9-2 0,61-22 0,-45 10-682,96-51-1,-97 40-6143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46.641"/>
    </inkml:context>
    <inkml:brush xml:id="br0">
      <inkml:brushProperty name="width" value="0.05" units="cm"/>
      <inkml:brushProperty name="height" value="0.05" units="cm"/>
      <inkml:brushProperty name="color" value="#F6630D"/>
    </inkml:brush>
  </inkml:definitions>
  <inkml:trace contextRef="#ctx0" brushRef="#br0">86 110 24575,'-8'0'0,"-10"0"0,-4 0 0,2-3 0,7-1 0,9-3 0,10 0 0,14-2 0,11-2 0,10 1 0,9-1 0,5-2 0,1 2 0,4 3 0,-1-1 0,-9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2.004"/>
    </inkml:context>
    <inkml:brush xml:id="br0">
      <inkml:brushProperty name="width" value="0.05" units="cm"/>
      <inkml:brushProperty name="height" value="0.05" units="cm"/>
      <inkml:brushProperty name="color" value="#F6630D"/>
    </inkml:brush>
  </inkml:definitions>
  <inkml:trace contextRef="#ctx0" brushRef="#br0">88 1 24575,'-3'1'0,"0"0"0,0-1 0,0 1 0,0 1 0,1-1 0,-1 0 0,0 1 0,1-1 0,-3 3 0,-16 7 0,12-8 0,7-3 0,0 1 0,-1 0 0,1-1 0,0 1 0,0 0 0,-1 0 0,1 0 0,0 0 0,0 0 0,0 1 0,-2 1 0,4-3 0,0 1 0,0-1 0,0 0 0,0 1 0,0-1 0,0 0 0,0 1 0,0-1 0,1 0 0,-1 0 0,0 1 0,0-1 0,0 0 0,0 0 0,0 1 0,0-1 0,1 0 0,-1 0 0,0 1 0,0-1 0,0 0 0,1 0 0,-1 1 0,0-1 0,0 0 0,1 0 0,-1 0 0,0 0 0,0 0 0,1 1 0,-1-1 0,0 0 0,1 0 0,-1 0 0,0 0 0,0 0 0,1 0 0,-1 0 0,0 0 0,1 0 0,-1 0 0,0 0 0,1 0 0,-1 0 0,1 0 0,16 2 0,22-2 0,0-2 0,0-1 0,47-10 0,-21 3 0,-61 9 0,70-9 0,100-2 0,-170 11 0,0 2 0,-1-1 0,1 0 0,-1 1 0,1-1 0,0 1 0,-1 0 0,0 0 0,1 1 0,-1-1 0,4 3 0,-6-4 0,0 1 0,0 0 0,0 0 0,0 0 0,0 1 0,0-1 0,0 0 0,-1 0 0,1 0 0,0 1 0,-1-1 0,1 0 0,-1 1 0,0-1 0,1 0 0,-1 1 0,0-1 0,0 0 0,1 1 0,-1-1 0,-1 1 0,1-1 0,0 0 0,0 1 0,0-1 0,-1 1 0,1-1 0,0 0 0,-1 1 0,0-1 0,0 1 0,-10 21 0,0-1 0,-2-1 0,0 0 0,-32 36 0,10-12 0,2 0 0,-111 163 0,130-184 0,1 1 0,1 0 0,2 1 0,0 0 0,1 1 0,-9 53 0,17-75 0,1 1 0,-1-1 0,1 1 0,0-1 0,0 1 0,1-1 0,0 1 0,0 0 0,0-1 0,0 0 0,1 1 0,0-1 0,0 0 0,1 0 0,-1 0 0,6 8 0,-4-9 0,0 0 0,0 0 0,1 0 0,-1 0 0,1-1 0,0 0 0,0 0 0,0 0 0,0-1 0,1 1 0,-1-1 0,1 0 0,-1-1 0,1 0 0,0 1 0,5-1 0,14 2-91,-1-2 0,1 0 0,-1-2 0,1 0 0,-1-2 0,1-1 0,-1-1 0,0-1 0,-1 0 0,0-2 0,0-1 0,0-1 0,-1-1 0,27-18 0,-15 3-6735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46.987"/>
    </inkml:context>
    <inkml:brush xml:id="br0">
      <inkml:brushProperty name="width" value="0.05" units="cm"/>
      <inkml:brushProperty name="height" value="0.05" units="cm"/>
      <inkml:brushProperty name="color" value="#F6630D"/>
    </inkml:brush>
  </inkml:definitions>
  <inkml:trace contextRef="#ctx0" brushRef="#br0">182 152 24575,'0'-4'0,"0"-16"0,-2 16 0,-3 10 0,-75 222 0,31-81 0,34-109 0,9-27 0,1 1 0,1 0 0,-1 1 0,2-1 0,-4 25 0,7-36 0,0-1 0,0 0 0,0 0 0,0 0 0,-1 1 0,1-1 0,0 0 0,0 0 0,0 0 0,0 1 0,0-1 0,0 0 0,0 0 0,0 0 0,1 1 0,-1-1 0,0 0 0,0 0 0,0 0 0,0 0 0,0 1 0,0-1 0,0 0 0,0 0 0,0 0 0,1 0 0,-1 1 0,0-1 0,0 0 0,0 0 0,0 0 0,0 0 0,1 0 0,-1 0 0,0 1 0,0-1 0,0 0 0,1 0 0,-1 0 0,0 0 0,9-6 0,7-13 0,103-160 0,-29 40 0,-48 77 0,-9 10 0,3 2 0,49-52 0,-80 97 0,0 0 0,0 0 0,1 1 0,0 0 0,9-6 0,-14 10 0,0-1 0,0 0 0,0 1 0,0-1 0,1 1 0,-1 0 0,0-1 0,0 1 0,0 0 0,0 0 0,0 0 0,1-1 0,-1 1 0,0 0 0,0 1 0,0-1 0,1 0 0,-1 0 0,0 0 0,0 1 0,0-1 0,0 1 0,0-1 0,0 1 0,0-1 0,0 1 0,0 0 0,0-1 0,0 1 0,0 0 0,0 0 0,0-1 0,-1 1 0,1 0 0,0 0 0,-1 0 0,1 0 0,0 0 0,-1 0 0,1 2 0,2 5 0,0 0 0,-1 0 0,0 0 0,-1 0 0,0 0 0,0 12 0,-2 55 0,0-52 0,-34 332-16,20-242-1333,11-79-5477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47.328"/>
    </inkml:context>
    <inkml:brush xml:id="br0">
      <inkml:brushProperty name="width" value="0.05" units="cm"/>
      <inkml:brushProperty name="height" value="0.05" units="cm"/>
      <inkml:brushProperty name="color" value="#F6630D"/>
    </inkml:brush>
  </inkml:definitions>
  <inkml:trace contextRef="#ctx0" brushRef="#br0">37 308 24575,'-3'0'0,"-4"0"0,-4 0 0,1-3 0,4-4 0,9-4 0,10 1 0,12-2 0,12-1 0,13-1 0,8-2 0,-5 2-8191</inkml:trace>
  <inkml:trace contextRef="#ctx0" brushRef="#br0" timeOffset="1">753 0 24575,'-3'0'0,"-4"0"0,-1 3 0,1 4 0,2 7 0,2 6 0,1 6 0,1 7 0,-2 6 0,-1 6 0,-2 4 0,-1 2 0,-1 1 0,-3-2 0,1-4 0,2-10-8191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47.656"/>
    </inkml:context>
    <inkml:brush xml:id="br0">
      <inkml:brushProperty name="width" value="0.05" units="cm"/>
      <inkml:brushProperty name="height" value="0.05" units="cm"/>
      <inkml:brushProperty name="color" value="#F6630D"/>
    </inkml:brush>
  </inkml:definitions>
  <inkml:trace contextRef="#ctx0" brushRef="#br0">1 119 24575,'0'-7'0,"1"1"0,0-1 0,0 0 0,1 1 0,0-1 0,0 1 0,0-1 0,7-11 0,-9 18 0,0 0 0,0-1 0,0 1 0,0 0 0,0 0 0,0 0 0,0-1 0,0 1 0,0 0 0,0 0 0,1 0 0,-1-1 0,0 1 0,0 0 0,0 0 0,0 0 0,0-1 0,1 1 0,-1 0 0,0 0 0,0 0 0,0 0 0,0 0 0,1 0 0,-1 0 0,0-1 0,0 1 0,1 0 0,-1 0 0,0 0 0,0 0 0,0 0 0,1 0 0,-1 0 0,0 0 0,0 0 0,0 0 0,1 0 0,-1 0 0,0 0 0,0 0 0,1 1 0,3 10 0,-1 18 0,-3 72 0,3 37 0,-1-117 0,1 0 0,0 0 0,2 0 0,10 29 0,-13-44 0,0-1 0,1 0 0,0 0 0,0 0 0,0 0 0,0-1 0,1 1 0,-1-1 0,1 0 0,0 0 0,1 0 0,6 5 0,-9-8 0,0 0 0,0 0 0,0 0 0,0 0 0,1 0 0,-1-1 0,0 1 0,1 0 0,-1-1 0,1 0 0,-1 0 0,0 0 0,1 0 0,-1 0 0,1 0 0,-1 0 0,0-1 0,1 1 0,-1-1 0,0 0 0,1 0 0,-1 0 0,0 0 0,0 0 0,0 0 0,0 0 0,0-1 0,0 1 0,0-1 0,0 0 0,2-3 0,6-6 0,-1 0 0,0-1 0,-1 0 0,12-23 0,23-60 0,-34 74 0,15-35 0,-2 0 0,19-83 0,-40 135 0,0-1 0,-1 1 0,1 0 0,-1-1 0,0 1 0,0 0 0,-1-1 0,1 1 0,-2-6 0,1 9 0,1 1 0,0-1 0,0 1 0,-1-1 0,1 0 0,0 1 0,-1-1 0,1 1 0,-1-1 0,1 1 0,-1-1 0,1 1 0,-1-1 0,1 1 0,-1-1 0,1 1 0,-1 0 0,1-1 0,-1 1 0,0 0 0,1-1 0,-1 1 0,-1 0 0,1 0 0,-1 0 0,0 0 0,1 0 0,-1 1 0,1-1 0,-1 1 0,1-1 0,-1 1 0,1-1 0,0 1 0,-1 0 0,1 0 0,0 0 0,-1 0 0,0 1 0,-4 3-151,1 0-1,0 0 0,1 1 0,-1-1 1,1 1-1,0 0 0,0 0 1,-3 10-1,-2 4-6674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47.999"/>
    </inkml:context>
    <inkml:brush xml:id="br0">
      <inkml:brushProperty name="width" value="0.05" units="cm"/>
      <inkml:brushProperty name="height" value="0.05" units="cm"/>
      <inkml:brushProperty name="color" value="#F6630D"/>
    </inkml:brush>
  </inkml:definitions>
  <inkml:trace contextRef="#ctx0" brushRef="#br0">17 94 24575,'-6'49'0,"-1"-9"0,4 10 0,5 90 0,0-119 0,1-1 0,0 1 0,2-1 0,0 0 0,2 0 0,0 0 0,11 20 0,-15-34 0,1 0 0,0 0 0,0 0 0,0-1 0,1 1 0,0-1 0,0 0 0,0 0 0,1-1 0,0 1 0,0-1 0,0-1 0,0 1 0,8 3 0,-8-5 0,0-1 0,0 1 0,-1-1 0,1 0 0,0 0 0,1 0 0,-1-1 0,0 0 0,0-1 0,0 1 0,0-1 0,0 0 0,0 0 0,0-1 0,-1 0 0,1 0 0,5-3 0,3-2 0,-1-2 0,0 1 0,0-2 0,-1 1 0,-1-2 0,0 0 0,0 0 0,-1-1 0,0 0 0,-1 0 0,-1-1 0,8-14 0,0-4 0,-2-1 0,-1 0 0,-1 0 0,10-46 0,-15 45 0,0 0 0,-3 0 0,0 0 0,-2-60 0,-2 91-57,0 0 0,0 1 1,0-1-1,0 0 0,-1 0 0,1 0 0,-1 1 0,1-1 0,-1 0 0,1 0 0,-1 1 1,0-1-1,0 1 0,0-1 0,0 0 0,0 1 0,0 0 0,0-1 0,0 1 1,0 0-1,-1-1 0,1 1 0,-4-2 0,-11 0-6769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48.778"/>
    </inkml:context>
    <inkml:brush xml:id="br0">
      <inkml:brushProperty name="width" value="0.05" units="cm"/>
      <inkml:brushProperty name="height" value="0.05" units="cm"/>
      <inkml:brushProperty name="color" value="#F6630D"/>
    </inkml:brush>
  </inkml:definitions>
  <inkml:trace contextRef="#ctx0" brushRef="#br0">92 71 24575,'-92'0'0,"390"-16"0,-148 5 0,70-3 0,489-16 0,-700 31-1365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3.401"/>
    </inkml:context>
    <inkml:brush xml:id="br0">
      <inkml:brushProperty name="width" value="0.05" units="cm"/>
      <inkml:brushProperty name="height" value="0.05" units="cm"/>
      <inkml:brushProperty name="color" value="#F6630D"/>
    </inkml:brush>
  </inkml:definitions>
  <inkml:trace contextRef="#ctx0" brushRef="#br0">1412 37 24575,'-2'-1'0,"-1"-1"0,0 0 0,0 1 0,0-1 0,0 1 0,0 0 0,-1 0 0,1 0 0,0 0 0,0 1 0,-5-1 0,-6-1 0,-12-2 0,0 0 0,0 2 0,0 2 0,-1 0 0,-33 5 0,-131 29 0,184-32 0,-129 32 0,1 6 0,2 6 0,-195 97 0,207-77 0,108-57 0,1 0 0,0 0 0,0 1 0,1 0 0,0 1 0,-17 23 0,26-32 0,1 0 0,-1 0 0,1 0 0,-1 1 0,1-1 0,0 0 0,0 1 0,0-1 0,0 1 0,0-1 0,1 1 0,-1-1 0,1 1 0,0 0 0,-1-1 0,1 1 0,1 0 0,-1-1 0,0 1 0,0-1 0,1 1 0,0 0 0,-1-1 0,1 1 0,0-1 0,0 0 0,0 1 0,1-1 0,-1 0 0,1 1 0,-1-1 0,1 0 0,0 0 0,-1 0 0,1-1 0,0 1 0,0 0 0,3 1 0,5 4 0,1 0 0,0-1 0,0-1 0,0 1 0,1-2 0,15 5 0,76 13 0,-81-18 0,129 18-224,180 5 1,157-23-659,-467-4 843,691-31-1496,-479 6 1255,236-57-1,-291 36 267,-153 38 49,0-1-1,-1-2 0,0 0 0,40-26 0,-58 33 73,-1 0 0,0 0 0,0 0 0,0-1 0,-1 0 0,1 0 0,-1 0 0,0 0 0,0-1 0,-1 0 0,0 1 0,0-1 0,2-7 0,-4 9-33,0 0-1,0 0 0,-1 1 0,1-1 1,-1 0-1,0 0 0,0 0 1,-1 0-1,1 0 0,-1 0 1,0 0-1,0 0 0,0 0 0,0 1 1,-1-1-1,1 0 0,-1 1 1,0-1-1,0 1 0,-1 0 0,1 0 1,-5-5-1,-5-4-56,0 2 0,0 0 0,-1 1 0,0 0 1,0 0-1,-1 2 0,0 0 0,-22-8 0,-12-2-32,-64-13-1,-96-11-491,-338-24 0,-217 46-507,758 19 1014,-311 8-7,242-2-32,0 2 0,-90 24 0,97-12-968,18-1-4025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3.947"/>
    </inkml:context>
    <inkml:brush xml:id="br0">
      <inkml:brushProperty name="width" value="0.05" units="cm"/>
      <inkml:brushProperty name="height" value="0.05" units="cm"/>
      <inkml:brushProperty name="color" value="#F6630D"/>
    </inkml:brush>
  </inkml:definitions>
  <inkml:trace contextRef="#ctx0" brushRef="#br0">205 331 24575,'0'-5'0,"0"1"0,0-1 0,-1 1 0,1-1 0,-1 0 0,0 1 0,0 0 0,-4-9 0,4 11 0,0 1 0,0 0 0,0-1 0,0 1 0,0 0 0,0 0 0,0 0 0,-1 0 0,1 0 0,-1 0 0,1 0 0,0 0 0,-1 1 0,1-1 0,-1 0 0,0 1 0,1 0 0,-1-1 0,1 1 0,-1 0 0,0 0 0,1 0 0,-1 0 0,0 0 0,1 0 0,-1 0 0,0 0 0,-2 1 0,-6 2 0,1-1 0,-1 2 0,1-1 0,0 1 0,0 0 0,0 1 0,1 0 0,0 1 0,0-1 0,0 2 0,0-1 0,1 1 0,0 0 0,0 0 0,-10 17 0,16-22 0,0-1 0,0 1 0,0-1 0,0 1 0,1 0 0,-1-1 0,0 1 0,1 0 0,0-1 0,-1 1 0,1 0 0,0 0 0,0 0 0,0-1 0,0 1 0,0 0 0,0 0 0,0 0 0,1-1 0,-1 1 0,1 0 0,-1-1 0,2 3 0,0-2 0,-1 0 0,1 0 0,0 0 0,0-1 0,0 1 0,0-1 0,0 1 0,0-1 0,0 0 0,1 0 0,-1 0 0,0 0 0,1 0 0,3 1 0,6 0 0,1 0 0,-1-1 0,0 0 0,1-1 0,19-2 0,-16-1 0,0 0 0,0 0 0,0-2 0,-1 0 0,0-1 0,0 0 0,0-1 0,-1-1 0,0-1 0,-1 0 0,0 0 0,17-16 0,-23 18 0,1 0 0,-1-1 0,-1 0 0,1 0 0,-2 0 0,1-1 0,-1 0 0,0 0 0,-1-1 0,0 1 0,0-1 0,-1 0 0,-1 1 0,1-1 0,-2-1 0,1 1 0,-1 0 0,-1 0 0,0-1 0,-2-15 0,0 14 0,0 1 0,0-1 0,-1 0 0,-1 1 0,0-1 0,0 1 0,-13-21 0,17 31 0,-1 0 0,1 0 0,-1 0 0,0 0 0,0 1 0,0-1 0,1 0 0,-1 0 0,0 0 0,0 1 0,0-1 0,0 1 0,0-1 0,0 1 0,0-1 0,-3 0 0,4 1 0,-1 0 0,1 0 0,-1 0 0,0 0 0,1 1 0,-1-1 0,1 0 0,-1 0 0,0 0 0,1 1 0,-1-1 0,1 0 0,-1 1 0,1-1 0,-1 0 0,1 1 0,-1-1 0,1 1 0,0-1 0,-1 1 0,1-1 0,-1 1 0,-1 3 0,0-1 0,1 0 0,-1 1 0,1-1 0,0 1 0,0 0 0,0-1 0,0 7 0,-1 17-195,1 1 0,2 0 0,0 0 0,2 0 0,1-1 0,12 41 0,-11-50-6631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4.351"/>
    </inkml:context>
    <inkml:brush xml:id="br0">
      <inkml:brushProperty name="width" value="0.05" units="cm"/>
      <inkml:brushProperty name="height" value="0.05" units="cm"/>
      <inkml:brushProperty name="color" value="#F6630D"/>
    </inkml:brush>
  </inkml:definitions>
  <inkml:trace contextRef="#ctx0" brushRef="#br0">0 6 24575,'12'-3'0,"-11"3"0,-1 0 0,0-1 0,1 1 0,-1 0 0,1 0 0,-1-1 0,0 1 0,1 0 0,-1 0 0,1 0 0,-1 0 0,1 0 0,-1 0 0,1 0 0,-1 0 0,1 0 0,-1 0 0,1 0 0,-1 0 0,1 0 0,-1 0 0,1 0 0,-1 0 0,0 0 0,1 1 0,-1-1 0,1 0 0,-1 0 0,1 1 0,-1-1 0,0 0 0,1 1 0,-1-1 0,0 0 0,1 1 0,-1-1 0,0 0 0,1 1 0,-1-1 0,0 1 0,0-1 0,0 0 0,1 1 0,-1-1 0,0 1 0,0-1 0,0 1 0,0-1 0,0 1 0,0 0 0,3 12 0,-1 1 0,0 0 0,-1 0 0,0-1 0,-1 1 0,-2 16 0,0 9 0,2 45 0,0-84 0,0 1 0,0 0 0,0 0 0,0-1 0,0 1 0,0 0 0,0 0 0,1-1 0,-1 1 0,0 0 0,0 0 0,1-1 0,-1 1 0,1 0 0,-1-1 0,0 1 0,1-1 0,0 2 0,-1-2 0,1 0 0,-1 0 0,0 0 0,1 0 0,-1 0 0,1 0 0,-1 0 0,0 0 0,1 0 0,-1 0 0,1 0 0,-1 0 0,0 0 0,1 0 0,-1-1 0,0 1 0,1 0 0,-1 0 0,0 0 0,1 0 0,-1-1 0,0 1 0,1 0 0,-1 0 0,0-1 0,21-24 0,-17 19 0,0 0 0,13-17 0,26-27 0,-37 44 0,-1 1 0,1-1 0,0 2 0,1-1 0,-1 0 0,1 1 0,0 1 0,0-1 0,14-4 0,-18 7 0,-1 0 0,1 1 0,0-1 0,0 1 0,0 0 0,0 0 0,0 0 0,0 0 0,0 0 0,0 1 0,0-1 0,-1 1 0,1 0 0,0 0 0,0 0 0,-1 0 0,1 0 0,4 4 0,-3-2 0,-1 0 0,1 0 0,-1 0 0,0 0 0,0 1 0,-1 0 0,1-1 0,-1 1 0,1 0 0,-1 0 0,2 6 0,-2-4 0,0 0 0,0 0 0,0 0 0,-1 1 0,0-1 0,0 0 0,-1 1 0,0-1 0,0 0 0,0 0 0,-1 1 0,0-1 0,0 0 0,0 0 0,-1 0 0,0 0 0,-5 10 0,4-12-32,0 0-1,0 0 1,0 0-1,-1-1 1,1 1-1,-1-1 1,0 0-1,0 0 1,0-1-1,0 1 1,-1-1-1,1 0 1,-1 0-1,1 0 1,-1-1-1,0 0 1,1 1-1,-1-2 1,0 1-1,0-1 1,0 1-1,0-1 1,0-1-1,0 1 1,0-1-1,0 1 1,1-1-1,-1-1 1,0 1-1,1-1 1,-1 0-1,1 0 1,-1 0-1,1-1 1,0 1-1,0-1 0,0 0 1,0 0-1,0 0 1,1-1-1,-6-7 1,-3-7-6794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5.188"/>
    </inkml:context>
    <inkml:brush xml:id="br0">
      <inkml:brushProperty name="width" value="0.05" units="cm"/>
      <inkml:brushProperty name="height" value="0.05" units="cm"/>
      <inkml:brushProperty name="color" value="#F6630D"/>
    </inkml:brush>
  </inkml:definitions>
  <inkml:trace contextRef="#ctx0" brushRef="#br0">1 568 24575,'32'2'0,"0"1"0,54 13 0,3 0 0,135 6 0,1-10 0,347-25 0,-368-7 0,-156 12 0,0-2 0,61-20 0,-85 21 0,0 0 0,-1-2 0,0-1 0,0 0 0,39-31 0,-48 31 0,0 0 0,-1-1 0,-1-1 0,0 0 0,0-1 0,-2-1 0,0 1 0,0-1 0,8-21 0,-11 20 0,0 0 0,-1 0 0,-1-1 0,-1 0 0,0 0 0,-1 0 0,1-35 0,-4 43 0,1-1 0,1 1 0,0 0 0,0 1 0,1-1 0,0 0 0,0 1 0,1-1 0,10-16 0,-11 20 87,-4 7 75,-11 13-195,0-1-1548,1-2-5245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0.637"/>
    </inkml:context>
    <inkml:brush xml:id="br0">
      <inkml:brushProperty name="width" value="0.05" units="cm"/>
      <inkml:brushProperty name="height" value="0.05" units="cm"/>
      <inkml:brushProperty name="color" value="#F6630D"/>
    </inkml:brush>
  </inkml:definitions>
  <inkml:trace contextRef="#ctx0" brushRef="#br0">446 83 24575,'-3'-1'0,"0"0"0,0-1 0,0 1 0,0 0 0,1-1 0,-1 0 0,0 0 0,1 0 0,-1 0 0,1 0 0,-1 0 0,1 0 0,0-1 0,0 1 0,-2-4 0,-8-8 0,8 10 0,0 1 0,-1-1 0,1 1 0,-1 0 0,1 0 0,-1 1 0,0-1 0,0 1 0,0 0 0,0 0 0,0 1 0,-1-1 0,-5 0 0,4 2 0,0 0 0,0 0 0,0 1 0,0 0 0,0 0 0,0 1 0,0-1 0,1 1 0,-12 6 0,0 0 0,0 1 0,1 1 0,0 0 0,1 1 0,0 1 0,1 1 0,-23 24 0,29-28 0,1 1 0,0 0 0,0 1 0,1 0 0,1 0 0,0 1 0,0 0 0,1 0 0,0 0 0,1 0 0,1 1 0,-3 20 0,5-30 0,1-1 0,0 0 0,0 1 0,0-1 0,0 0 0,0 1 0,0-1 0,1 0 0,-1 1 0,1-1 0,0 0 0,0 0 0,-1 0 0,1 1 0,1-1 0,-1 0 0,0 0 0,0 0 0,1-1 0,2 4 0,-1-3 0,0 0 0,0 0 0,0-1 0,0 1 0,0-1 0,0 0 0,0 0 0,0 0 0,1 0 0,-1 0 0,0-1 0,0 0 0,4 1 0,4-2 0,0 1 0,0-1 0,-1-1 0,1 0 0,-1 0 0,0-1 0,1-1 0,10-5 0,-4 0 0,0-2 0,-1 0 0,0 0 0,-1-2 0,0 0 0,-1 0 0,-1-1 0,20-27 0,-15 16 0,-2-1 0,0-1 0,-2 0 0,19-50 0,-27 61 0,-9 25 0,-7 26 0,-2 31 0,-4 109 0,11-100 0,4 2-1365,3-48-5461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2.346"/>
    </inkml:context>
    <inkml:brush xml:id="br0">
      <inkml:brushProperty name="width" value="0.05" units="cm"/>
      <inkml:brushProperty name="height" value="0.05" units="cm"/>
      <inkml:brushProperty name="color" value="#F6630D"/>
    </inkml:brush>
  </inkml:definitions>
  <inkml:trace contextRef="#ctx0" brushRef="#br0">45 104 24575,'-6'3'0,"-4"1"0,-4 0 0,3-1 0,7-1 0,10 0 0,9-5 0,14-3 0,11-5 0,10-2 0,8-3 0,6 2 0,1-3 0,-3 2 0,-5 0 0,-13 3-8191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0.993"/>
    </inkml:context>
    <inkml:brush xml:id="br0">
      <inkml:brushProperty name="width" value="0.05" units="cm"/>
      <inkml:brushProperty name="height" value="0.05" units="cm"/>
      <inkml:brushProperty name="color" value="#F6630D"/>
    </inkml:brush>
  </inkml:definitions>
  <inkml:trace contextRef="#ctx0" brushRef="#br0">1 1 24575,'3'0'0,"3"0"0,5 3 0,-1 4 0,-1 6 0,-2 4 0,-3 3 0,-2 2 0,-1 2 0,-1 1 0,0 4 0,-1-2 0,-2-2 0,-1-1 0,0-4 0,0-4-8191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1.319"/>
    </inkml:context>
    <inkml:brush xml:id="br0">
      <inkml:brushProperty name="width" value="0.05" units="cm"/>
      <inkml:brushProperty name="height" value="0.05" units="cm"/>
      <inkml:brushProperty name="color" value="#F6630D"/>
    </inkml:brush>
  </inkml:definitions>
  <inkml:trace contextRef="#ctx0" brushRef="#br0">57 8 24575,'0'0'0,"0"0"0,0-1 0,0 1 0,0 0 0,0 0 0,0-1 0,0 1 0,0 0 0,0-1 0,0 1 0,0 0 0,0 0 0,0-1 0,0 1 0,0 0 0,0 0 0,0-1 0,-1 1 0,1 0 0,0 0 0,0 0 0,0-1 0,0 1 0,-1 0 0,1 0 0,0 0 0,0-1 0,-1 1 0,1 0 0,0 0 0,0 0 0,-1 0 0,1 0 0,0 0 0,0 0 0,-1 0 0,1-1 0,0 1 0,0 0 0,-1 0 0,1 0 0,0 0 0,0 0 0,-1 0 0,1 0 0,0 1 0,-1-1 0,1 0 0,0 0 0,0 0 0,-1 0 0,1 0 0,0 0 0,0 0 0,0 1 0,-1-1 0,-12 12 0,9-2 0,1 1 0,1 0 0,0 0 0,0 0 0,1 0 0,0 0 0,1 1 0,2 17 0,-1 0 0,1 30 0,-1 51 0,-2-98 0,0 0 0,-1 0 0,0-1 0,-1 1 0,-1-1 0,-8 21 0,30-67 0,24-35 0,-34 58 0,-1 1 0,2 0 0,0 1 0,0 0 0,1 0 0,0 1 0,19-13 0,-26 19 0,1 1 0,0 0 0,0 0 0,0 0 0,1 1 0,-1 0 0,0-1 0,1 2 0,-1-1 0,0 0 0,1 1 0,-1 0 0,1 0 0,-1 0 0,1 0 0,-1 1 0,1 0 0,-1 0 0,0 0 0,5 2 0,-5-1 0,1 1 0,-1-1 0,0 1 0,0 0 0,0 0 0,-1 1 0,1-1 0,-1 1 0,1-1 0,-1 1 0,-1 0 0,1 0 0,0 1 0,-1-1 0,0 1 0,0-1 0,3 10 0,-4-6 0,1 0 0,-1 0 0,0 1 0,0-1 0,-1 0 0,0 0 0,-1 0 0,0 1 0,0-1 0,-1 0 0,0 0 0,0 0 0,-1 0 0,0-1 0,-5 12 0,5-14 0,0 0 0,0 1 0,-1-1 0,1-1 0,-1 1 0,0 0 0,-1-1 0,1 0 0,-1 0 0,0 0 0,1 0 0,-2-1 0,1 0 0,0 0 0,-1 0 0,1-1 0,-1 0 0,0 0 0,0 0 0,0-1 0,-9 1 0,11-1 12,0-1 1,1 0-1,-1-1 0,0 1 0,1-1 0,-1 1 1,0-1-1,1 0 0,-1-1 0,1 1 0,0-1 1,-1 1-1,1-1 0,0 0 0,0 0 0,0 0 0,0-1 1,0 1-1,1-1 0,-1 1 0,1-1 0,-1 0 1,1 0-1,0 0 0,0 0 0,1 0 0,-3-6 1,0 0-184,1 0 0,0 0 1,1 0-1,0-1 0,1 1 1,-1-1-1,2 1 0,0-1 1,1-14-1,2-5-6655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1.663"/>
    </inkml:context>
    <inkml:brush xml:id="br0">
      <inkml:brushProperty name="width" value="0.05" units="cm"/>
      <inkml:brushProperty name="height" value="0.05" units="cm"/>
      <inkml:brushProperty name="color" value="#F6630D"/>
    </inkml:brush>
  </inkml:definitions>
  <inkml:trace contextRef="#ctx0" brushRef="#br0">306 118 24575,'0'-3'0,"0"0"0,1 1 0,0-1 0,0 0 0,-1 1 0,1-1 0,1 1 0,-1 0 0,0-1 0,3-2 0,-3 3 0,1-1 0,-1 1 0,1-1 0,-1 1 0,0-1 0,0 1 0,0-1 0,0 0 0,-1 1 0,1-1 0,-1-4 0,0 5 0,0 0 0,0-1 0,-1 1 0,1 0 0,-1 0 0,0 0 0,0-1 0,0 1 0,0 0 0,0 0 0,0 0 0,0 0 0,-1 1 0,1-1 0,0 0 0,-1 1 0,0-1 0,1 0 0,-1 1 0,0 0 0,0-1 0,0 1 0,0 0 0,0 0 0,0 0 0,0 0 0,0 1 0,-1-1 0,1 1 0,0-1 0,-4 0 0,-3 0 0,-1 1 0,1-1 0,0 1 0,0 1 0,0 0 0,-15 3 0,10-1 0,0 1 0,1 1 0,-1 1 0,1-1 0,0 2 0,0 0 0,1 1 0,0 0 0,0 0 0,-15 16 0,23-20 0,-1 0 0,2 1 0,-1-1 0,0 1 0,1 0 0,0-1 0,0 1 0,1 1 0,-1-1 0,1 0 0,0 1 0,0-1 0,1 1 0,0-1 0,0 1 0,0 0 0,0 0 0,1-1 0,0 1 0,0 0 0,1 0 0,0-1 0,0 1 0,0 0 0,1-1 0,-1 1 0,1-1 0,6 11 0,-5-9 12,2-1 1,-1 1-1,0-1 0,1 0 0,0 0 0,1 0 1,-1-1-1,1 0 0,0 0 0,1 0 0,-1-1 1,1 0-1,7 4 0,-2-3 9,-1-1 1,0 0-1,1-1 0,0-1 1,0 0-1,0 0 0,21 0 1,-4-4-266,0 0 0,-1-2 0,1-1 0,-1-1 1,0-2-1,34-13 0,-24 5-6582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2:52.003"/>
    </inkml:context>
    <inkml:brush xml:id="br0">
      <inkml:brushProperty name="width" value="0.05" units="cm"/>
      <inkml:brushProperty name="height" value="0.05" units="cm"/>
      <inkml:brushProperty name="color" value="#F6630D"/>
    </inkml:brush>
  </inkml:definitions>
  <inkml:trace contextRef="#ctx0" brushRef="#br0">52 1 24575,'0'3'0,"0"3"0,-3 5 0,-1 2 0,-2 5 0,-1 3 0,1 0 0,-1 3 0,-2 2 0,-1-2-8191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26.969"/>
    </inkml:context>
    <inkml:brush xml:id="br0">
      <inkml:brushProperty name="width" value="0.05" units="cm"/>
      <inkml:brushProperty name="height" value="0.05" units="cm"/>
      <inkml:brushProperty name="color" value="#F6630D"/>
    </inkml:brush>
  </inkml:definitions>
  <inkml:trace contextRef="#ctx0" brushRef="#br0">114 73 24575,'-1'-4'0,"1"0"0,-1 0 0,0 0 0,0 0 0,0 0 0,0 0 0,-1 1 0,1-1 0,-1 0 0,0 1 0,0-1 0,-4-3 0,5 5 0,0 1 0,0-1 0,0 1 0,0 0 0,0 0 0,0-1 0,-1 1 0,1 0 0,-1 0 0,1 0 0,-1 0 0,1 1 0,-1-1 0,1 0 0,-1 1 0,0-1 0,0 1 0,1-1 0,-1 1 0,0 0 0,1 0 0,-1-1 0,0 1 0,0 1 0,0-1 0,1 0 0,-1 0 0,0 1 0,-2 0 0,2 0 0,0 0 0,0 0 0,0-1 0,-1 1 0,1 0 0,0-1 0,-1 0 0,1 1 0,0-1 0,-1 0 0,1 0 0,0-1 0,-1 1 0,1 0 0,0-1 0,-1 1 0,-2-2 0,26 5 0,-17-3 0,0 0 0,0 1 0,0-1 0,0 1 0,0 0 0,0 0 0,4 2 0,5 4 0,-2 1 0,1 0 0,-1 0 0,-1 1 0,1 0 0,10 13 0,-1 2 0,29 44 0,-35-45 0,-2 1 0,17 45 0,-20-44 0,1 0 0,25 41 0,-35-66 7,0 1-1,0 0 1,1 0 0,-1-1-1,1 1 1,-1 0-1,1-1 1,-1 1-1,1 0 1,-1-1-1,1 1 1,-1-1 0,1 1-1,0-1 1,-1 1-1,1-1 1,0 1-1,0-1 1,-1 0 0,1 1-1,0-1 1,0 0-1,0 0 1,-1 1-1,2-1 1,-1-1 1,-1 1 1,1-1 0,0 1-1,-1-1 1,1 1-1,-1-1 1,1 0-1,-1 1 1,1-1-1,-1 0 1,1 0-1,-1 1 1,0-1-1,0 0 1,1 0-1,-1 0 1,0 1 0,0-1-1,0-1 1,1-5-351,0-1 1,0 1 0,-1 0-1,-1-11 1,-3-1-6485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27.420"/>
    </inkml:context>
    <inkml:brush xml:id="br0">
      <inkml:brushProperty name="width" value="0.05" units="cm"/>
      <inkml:brushProperty name="height" value="0.05" units="cm"/>
      <inkml:brushProperty name="color" value="#F6630D"/>
    </inkml:brush>
  </inkml:definitions>
  <inkml:trace contextRef="#ctx0" brushRef="#br0">217 55 24575,'3'-4'0,"0"-1"0,0 1 0,-1-1 0,0 0 0,4-9 0,-2-2 0,-4 16 0,0 0 0,0 0 0,0 0 0,0 0 0,0 0 0,0 0 0,0 0 0,0 0 0,0 0 0,-1 0 0,1 0 0,0 0 0,0 0 0,0 0 0,0 0 0,0 0 0,0 0 0,0 0 0,0 0 0,0 0 0,0 0 0,0 0 0,-1 0 0,1 0 0,0 0 0,0 0 0,0 0 0,0 0 0,0-1 0,0 1 0,0 0 0,0 0 0,0 0 0,0 0 0,0 0 0,0 0 0,-105 159 0,73-105 0,-32 74 0,53-100 0,2 0 0,-7 34 0,16-59 171,2-7 0,1-5-1878,0-2-5119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30.444"/>
    </inkml:context>
    <inkml:brush xml:id="br0">
      <inkml:brushProperty name="width" value="0.05" units="cm"/>
      <inkml:brushProperty name="height" value="0.05" units="cm"/>
      <inkml:brushProperty name="color" value="#F6630D"/>
    </inkml:brush>
  </inkml:definitions>
  <inkml:trace contextRef="#ctx0" brushRef="#br0">2 541 24575,'0'-47'0,"0"39"0,0 32 0,0 222 0,0-896 0,-1 634 0,1 9 0,-1 0 0,1 0 0,1-1 0,-1 2 0,1-1 0,1 0 0,-1 0 0,6-13 0,-7 19 0,0 0 0,1 0 0,-1 1 0,1-1 0,-1 0 0,1 0 0,-1 1 0,1-1 0,0 0 0,-1 1 0,1-1 0,0 0 0,-1 1 0,1-1 0,0 1 0,0 0 0,0-1 0,-1 1 0,1-1 0,0 1 0,0 0 0,0 0 0,0-1 0,0 1 0,0 0 0,0 0 0,0 0 0,-1 0 0,1 0 0,0 0 0,0 1 0,0-1 0,0 0 0,0 0 0,0 1 0,0-1 0,-1 0 0,1 1 0,0-1 0,0 1 0,0-1 0,-1 1 0,1-1 0,0 1 0,0 1 0,4 2 0,0 0 0,-1 0 0,0 1 0,0 0 0,5 6 0,-5-5 0,11 17 0,-1 1 0,13 28 0,-24-46 0,0 0 0,-1 0 0,0 0 0,0 1 0,-1-1 0,1 1 0,-2-1 0,1 1 0,0 0 0,-1-1 0,-1 1 0,1 0 0,-1-1 0,-2 11 0,1-13 0,1-1 0,-1 0 0,0 0 0,0 0 0,0 0 0,-1-1 0,1 1 0,-3 2 0,3-3 0,0-1 0,0 1 0,0 0 0,0 0 0,1 1 0,-1-1 0,1 0 0,-1 0 0,1 1 0,0-1 0,0 1 0,-1 2 0,2-4 0,0 0 0,1 0 0,-1 0 0,0 0 0,1 0 0,-1-1 0,0 1 0,1 0 0,-1 0 0,1 0 0,-1 0 0,1-1 0,0 1 0,-1 0 0,1 0 0,0-1 0,0 1 0,-1-1 0,1 1 0,0 0 0,0-1 0,0 0 0,0 1 0,0-1 0,-1 1 0,3-1 0,30 10 0,-27-8 0,4 1 0,-1-1 0,0 2 0,0 0 0,0 0 0,0 0 0,0 1 0,-1 1 0,13 9 0,-18-12 0,0 0 0,0 0 0,0 0 0,0 1 0,-1-1 0,0 1 0,1-1 0,-1 1 0,0 0 0,-1 0 0,1 0 0,-1 0 0,0 0 0,0 0 0,0 0 0,0 1 0,-1-1 0,0 0 0,0 0 0,0 0 0,0 1 0,-2 6 0,1-7 0,0 0 0,0 0 0,-1 0 0,1 0 0,-1 0 0,0 0 0,0-1 0,-1 1 0,1-1 0,-1 0 0,0 1 0,1-1 0,-2 0 0,1 0 0,-5 3 0,2-2 0,1-1 0,-1 0 0,0 0 0,-1 0 0,1-1 0,0 1 0,-1-2 0,1 1 0,-11 1 0,11-3 0,-1 1 0,1-1 0,0 0 0,-1-1 0,1 1 0,0-1 0,-1-1 0,1 1 0,0-1 0,-6-2 0,8 2 0,0 0 0,1 0 0,0 0 0,-1 0 0,1 0 0,0-1 0,0 1 0,0-1 0,1 0 0,-1 0 0,1 0 0,-1 0 0,1-1 0,0 1 0,0 0 0,-2-7 0,3 7-124,0 1 0,1-1 0,-1 1 0,1-1 0,-1 1 0,1-1-1,0 0 1,0 1 0,0-1 0,1-4 0,2-5-6702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32.977"/>
    </inkml:context>
    <inkml:brush xml:id="br0">
      <inkml:brushProperty name="width" value="0.05" units="cm"/>
      <inkml:brushProperty name="height" value="0.05" units="cm"/>
      <inkml:brushProperty name="color" value="#F6630D"/>
    </inkml:brush>
  </inkml:definitions>
  <inkml:trace contextRef="#ctx0" brushRef="#br0">1 397 24575,'0'-3'0,"1"0"0,0 0 0,-1 0 0,1 0 0,1 0 0,-1 0 0,0 0 0,1 0 0,-1 0 0,1 1 0,0-1 0,0 0 0,0 1 0,0 0 0,1-1 0,-1 1 0,1 0 0,-1 0 0,5-2 0,-6 3 0,0 0 0,1 0 0,-1 0 0,1 0 0,-1 1 0,1-1 0,0 0 0,-1 1 0,1-1 0,0 1 0,-1 0 0,1-1 0,0 1 0,-1 0 0,1 0 0,0 0 0,0 0 0,-1 0 0,1 1 0,0-1 0,0 0 0,-1 1 0,1-1 0,0 1 0,-1 0 0,1-1 0,-1 1 0,1 0 0,-1 0 0,1 0 0,-1 0 0,0 0 0,0 1 0,1-1 0,-1 0 0,1 3 0,3 5 0,-1 1 0,0-1 0,-1 1 0,0 0 0,-1 0 0,0 0 0,-1 0 0,0 0 0,0 1 0,-2 16 0,2 13 0,-1-39 0,0 0 0,0 1 0,0-1 0,0 0 0,1 0 0,-1 1 0,0-1 0,1 0 0,-1 0 0,0 1 0,1-1 0,-1 0 0,1 0 0,0 0 0,-1 0 0,1 0 0,0 0 0,0 0 0,1 2 0,-1-3 0,0 0 0,0 0 0,-1 1 0,1-1 0,0 0 0,0 0 0,0 0 0,0 0 0,0 0 0,0 0 0,-1 0 0,1 0 0,0 0 0,0-1 0,0 1 0,0 0 0,0 0 0,-1-1 0,1 1 0,0-1 0,1 0 0,5-4 0,0 0 0,0-1 0,-1 1 0,9-10 0,-12 11 0,247-238 0,-189 190 0,2 3 0,93-56 0,-133 92-682,37-15-1,-33 18-6143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44.545"/>
    </inkml:context>
    <inkml:brush xml:id="br0">
      <inkml:brushProperty name="width" value="0.05" units="cm"/>
      <inkml:brushProperty name="height" value="0.05" units="cm"/>
      <inkml:brushProperty name="color" value="#F6630D"/>
    </inkml:brush>
  </inkml:definitions>
  <inkml:trace contextRef="#ctx0" brushRef="#br0">277 204 24575,'2'-1'0,"-1"1"0,0-1 0,0 0 0,0 0 0,0 0 0,0 0 0,0 0 0,0 0 0,0 0 0,-1 0 0,1 0 0,0 0 0,-1-1 0,1 1 0,0 0 0,-1 0 0,1-3 0,10-14 0,-6 15 0,-1-1 0,0 0 0,0 0 0,0 0 0,0 0 0,4-6 0,-6 7 0,-1 0 0,0 0 0,0 0 0,1 0 0,-2 0 0,1-1 0,0 1 0,-1 0 0,1 0 0,-1-1 0,0 1 0,0-5 0,-1 4 0,1 0 0,0 1 0,-1-1 0,0 0 0,1 1 0,-2-1 0,1 1 0,0-1 0,-1 1 0,1 0 0,-1 0 0,0 0 0,0-1 0,0 2 0,-1-1 0,1 0 0,-1 0 0,1 1 0,-1-1 0,0 1 0,0 0 0,0 0 0,0 0 0,0 0 0,-1 1 0,1-1 0,0 1 0,-1 0 0,1 0 0,-6-1 0,0 1 0,1 0 0,-1 0 0,0 1 0,1 0 0,-1 1 0,0 0 0,1 0 0,-1 1 0,1 0 0,0 0 0,-15 7 0,10-3 0,0 1 0,0 0 0,1 1 0,0 1 0,1 0 0,-18 18 0,23-22 0,1 1 0,0 0 0,0 0 0,1 0 0,0 1 0,0 0 0,1 0 0,-1 0 0,1 0 0,1 0 0,0 0 0,0 1 0,0-1 0,0 12 0,1-17 0,1 0 0,0-1 0,0 1 0,0 0 0,0 0 0,0 0 0,0 0 0,0 0 0,1 0 0,-1 0 0,1-1 0,0 1 0,-1 0 0,1 0 0,0-1 0,0 1 0,0 0 0,0-1 0,0 1 0,0-1 0,1 1 0,-1-1 0,0 0 0,1 0 0,-1 1 0,1-1 0,0 0 0,-1 0 0,1 0 0,0-1 0,-1 1 0,1 0 0,0-1 0,0 1 0,0-1 0,0 1 0,-1-1 0,1 0 0,0 0 0,0 0 0,0 0 0,0 0 0,3-1 0,7-1 0,0 0 0,0 0 0,0-2 0,-1 1 0,16-8 0,1-1 0,46-27 0,-66 35 0,-1-1 0,1-1 0,-1 1 0,0-1 0,0 0 0,-1-1 0,1 0 0,-2 0 0,1 0 0,5-10 0,-7 4 0,-11 16 0,-12 19 0,16-16 0,0 0 0,0 0 0,1 0 0,0 0 0,0 1 0,1-1 0,-1 1 0,1 0 0,1-1 0,-1 1 0,1 0 0,0-1 0,1 1 0,-1 0 0,1-1 0,1 1 0,-1-1 0,1 1 0,1-1 0,3 9 0,-4-11 0,0 0 0,1 0 0,-1 0 0,1 0 0,0 0 0,1-1 0,-1 1 0,1-1 0,-1 0 0,1 0 0,0 0 0,0 0 0,0-1 0,0 0 0,1 0 0,-1 0 0,1 0 0,-1 0 0,1-1 0,0 0 0,-1 0 0,1 0 0,0-1 0,0 0 0,0 0 0,-1 0 0,1 0 0,8-2 0,-5 0-124,-1 0 0,1 0 0,0-1 0,-1 0 0,0 0 0,1 0-1,-1-1 1,-1-1 0,1 1 0,9-8 0,-1-3-6702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45.651"/>
    </inkml:context>
    <inkml:brush xml:id="br0">
      <inkml:brushProperty name="width" value="0.05" units="cm"/>
      <inkml:brushProperty name="height" value="0.05" units="cm"/>
      <inkml:brushProperty name="color" value="#F6630D"/>
    </inkml:brush>
  </inkml:definitions>
  <inkml:trace contextRef="#ctx0" brushRef="#br0">270 367 24575,'1'-11'0,"1"-1"0,4-17 0,-3 17 0,-1 0 0,0-1 0,0 1 0,-1-15 0,-1 25 0,0-1 0,0 1 0,-1-1 0,1 1 0,-1-1 0,1 1 0,-1 0 0,0-1 0,0 1 0,0 0 0,0 0 0,0 0 0,-1-1 0,1 1 0,-1 0 0,1 1 0,-1-1 0,0 0 0,0 0 0,1 1 0,-1-1 0,0 1 0,-1-1 0,1 1 0,-3-1 0,1 0 0,-1 1 0,1 1 0,0-1 0,0 0 0,-1 1 0,1 0 0,0 0 0,0 0 0,-1 1 0,1 0 0,0-1 0,0 1 0,0 1 0,0-1 0,0 1 0,0-1 0,0 1 0,-4 3 0,-6 3 0,-1 2 0,1 0 0,-14 13 0,14-11 0,0 2 0,0-1 0,-16 24 0,27-33 0,0 0 0,0 1 0,0-1 0,1 1 0,-1 0 0,1 0 0,0 0 0,1 0 0,-1 0 0,1 0 0,0 0 0,0 0 0,1 1 0,0-1 0,-1 0 0,2 1 0,0 6 0,-1-10 0,1 0 0,-1 0 0,1 0 0,0 0 0,-1-1 0,1 1 0,0 0 0,0 0 0,0-1 0,1 1 0,-1 0 0,0-1 0,0 0 0,1 1 0,-1-1 0,1 0 0,-1 1 0,1-1 0,0 0 0,0 0 0,-1 0 0,1 0 0,0-1 0,0 1 0,0 0 0,0-1 0,0 0 0,0 1 0,0-1 0,0 0 0,0 0 0,0 0 0,0 0 0,0 0 0,0 0 0,0-1 0,0 1 0,3-2 0,2 0 0,1 0 0,-1-1 0,0 0 0,0 0 0,0-1 0,0 0 0,-1 0 0,11-8 0,18-22 0,32-41 0,-19 21 0,-26 35 0,-22 19 0,0 0 0,0 0 0,0 0 0,0 0 0,1 0 0,-1 0 0,0 0 0,0 0 0,0 0 0,0-1 0,1 1 0,-1 0 0,0 0 0,0 0 0,0 0 0,0 0 0,0 0 0,1 0 0,-1 0 0,0 0 0,0 0 0,0 0 0,0 0 0,1 0 0,-1 1 0,0-1 0,0 0 0,0 0 0,0 0 0,0 0 0,1 0 0,-1 0 0,0 0 0,0 0 0,0 0 0,0 0 0,0 1 0,0-1 0,0 0 0,1 0 0,-1 0 0,-3 15 0,-19 49 0,21-59 0,0 0 0,0 0 0,0 1 0,0-1 0,1 0 0,0 1 0,0-1 0,1 0 0,-1 0 0,3 9 0,-3-13 0,1 0 0,-1 0 0,1 0 0,-1 0 0,1 0 0,-1 0 0,1 0 0,-1 0 0,1 0 0,0 0 0,-1-1 0,1 1 0,0 0 0,0 0 0,0-1 0,0 1 0,0-1 0,0 1 0,0 0 0,0-1 0,0 0 0,0 1 0,1 0 0,1-1 0,-1 0 0,0 0 0,0 0 0,0-1 0,0 1 0,1 0 0,-1-1 0,0 1 0,0-1 0,0 0 0,3-1 0,5-4 0,0 0 0,0 0 0,14-13 0,-20 15 0,16-12 0,-2-2 0,0-1 0,-1 0 0,15-22 0,53-90 0,-40 59 0,-43 69 0,10-16 0,-12 19 0,1-1 0,-1 1 0,0-1 0,1 1 0,-1-1 0,0 0 0,1 1 0,-1-1 0,0 0 0,0 1 0,0-1 0,1 0 0,-1 1 0,0-1 0,0 0 0,0 1 0,0-1 0,0 0 0,0 1 0,0-1 0,0 0 0,-1 0 0,0 1 0,-1 1 0,1 0 0,-1-1 0,1 1 0,-1 0 0,1 0 0,-1 0 0,1 0 0,0 0 0,0 0 0,0 0 0,-1 0 0,1 1 0,0-1 0,0 0 0,-1 3 0,0-2 0,-7 9 0,3-4 0,-1 1 0,1 0 0,0 0 0,-6 13 0,10-18 0,1-1 0,0 1 0,1-1 0,-1 1 0,0 0 0,1-1 0,-1 1 0,1 0 0,0-1 0,0 1 0,0 0 0,0 0 0,1-1 0,-1 1 0,1 0 0,-1-1 0,1 1 0,0-1 0,0 1 0,0-1 0,3 4 0,-1 0 0,0-2 0,1 1 0,0 0 0,1-1 0,-1 0 0,0 0 0,1 0 0,0 0 0,7 3 0,7 3 0,28 11 0,14 7 0,-60-27 0,0-1 0,0 1 0,0 0 0,0-1 0,0 1 0,0 0 0,0-1 0,0 1 0,0 0 0,0 0 0,0 0 0,-1 0 0,1 0 0,0 0 0,-1 0 0,1 0 0,0 0 0,-1 0 0,1 0 0,-1 0 0,0 1 0,1-1 0,-1 2 0,0-1 0,-1-1 0,1 0 0,-1 0 0,1 1 0,-1-1 0,1 0 0,-1 0 0,0 0 0,0 0 0,0 0 0,0 0 0,0 0 0,0 0 0,0 0 0,0 0 0,0 0 0,-2 0 0,-6 5 0,-1-2 0,1 1 0,-1-2 0,-11 4 0,-36 8-682,-107 14-1,145-27-6143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3.124"/>
    </inkml:context>
    <inkml:brush xml:id="br0">
      <inkml:brushProperty name="width" value="0.05" units="cm"/>
      <inkml:brushProperty name="height" value="0.05" units="cm"/>
      <inkml:brushProperty name="color" value="#F6630D"/>
    </inkml:brush>
  </inkml:definitions>
  <inkml:trace contextRef="#ctx0" brushRef="#br0">0 258 24575,'29'124'0,"-16"-53"0,5 27 0,9 136 0,-28-269 0,-3-83 0,17-183 0,-8 269 0,0 1 0,2 0 0,19-51 0,-22 71 0,1 0 0,0 0 0,1 0 0,0 1 0,0 0 0,1 0 0,0 1 0,1 0 0,0 0 0,1 1 0,0 0 0,0 0 0,12-6 0,-18 11 0,0 1 0,1 1 0,-1-1 0,1 0 0,0 1 0,-1 0 0,1 0 0,0 0 0,0 0 0,-1 1 0,1-1 0,0 1 0,0 0 0,0 0 0,0 1 0,0-1 0,0 1 0,-1-1 0,1 1 0,0 1 0,-1-1 0,1 0 0,0 1 0,-1 0 0,0 0 0,6 3 0,-5-1 0,-1-1 0,1 1 0,-1 0 0,0 0 0,0 0 0,0 0 0,0 0 0,-1 1 0,0-1 0,0 1 0,0 0 0,0 0 0,-1 0 0,0 0 0,0 0 0,0 0 0,-1 0 0,1 0 0,-1 0 0,-1 5 0,-1 5 0,-1 1 0,0-1 0,-1 0 0,-1 0 0,0 0 0,-1-1 0,-1 0 0,0 0 0,-1 0 0,-16 20 0,3-7 0,-1-1 0,-1 0 0,-49 39 0,-54 24 0,111-76 0,15-13 0,0 1 0,0-1 0,0 0 0,0 0 0,0 0 0,0 1 0,0-1 0,0 0 0,0 0 0,0 1 0,0-1 0,1 0 0,-1 0 0,0 0 0,0 1 0,0-1 0,0 0 0,0 0 0,0 0 0,1 0 0,-1 1 0,0-1 0,0 0 0,0 0 0,0 0 0,1 0 0,-1 0 0,0 1 0,0-1 0,0 0 0,1 0 0,-1 0 0,0 0 0,0 0 0,0 0 0,1 0 0,-1 0 0,0 0 0,1 0 0,37 1 0,-23-1 0,10 1 38,0 1 0,0 2 0,0 1 0,-1 1 0,0 0 0,0 2 0,-1 1 0,30 16 0,-15-5-380,-2 3 1,0 0 0,-2 3-1,34 31 1,-55-45-6485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46.490"/>
    </inkml:context>
    <inkml:brush xml:id="br0">
      <inkml:brushProperty name="width" value="0.05" units="cm"/>
      <inkml:brushProperty name="height" value="0.05" units="cm"/>
      <inkml:brushProperty name="color" value="#F6630D"/>
    </inkml:brush>
  </inkml:definitions>
  <inkml:trace contextRef="#ctx0" brushRef="#br0">268 95 24575,'0'-9'0,"0"1"0,1-1 0,0 0 0,4-14 0,-5 21 0,1 0 0,0 0 0,-1 1 0,1-1 0,0 0 0,0 0 0,0 0 0,0 1 0,0-1 0,0 1 0,0-1 0,1 1 0,-1-1 0,0 1 0,1 0 0,0-1 0,-1 1 0,1 0 0,0 0 0,-1 0 0,1 0 0,0 0 0,0 1 0,0-1 0,0 1 0,2-1 0,-3 1 0,0 0 0,0 0 0,0 0 0,0 0 0,0 0 0,-1 1 0,1-1 0,0 0 0,0 0 0,0 1 0,-1-1 0,1 1 0,0-1 0,0 1 0,-1-1 0,1 1 0,0-1 0,-1 1 0,1 0 0,-1-1 0,1 1 0,-1 0 0,1-1 0,-1 1 0,1 0 0,-1 0 0,0 0 0,1-1 0,-1 1 0,0 0 0,0 0 0,0 0 0,1 0 0,-1 0 0,0 1 0,0 32 0,-3-14 0,-1-1 0,-1 0 0,-1 0 0,0 0 0,-2-1 0,0 0 0,-1-1 0,-13 21 0,-3-2 0,0-1 0,-52 53 0,63-73 0,-1-1 0,0 0 0,-1 0 0,-30 18 0,45-31 0,0 0 0,0 0 0,0-1 0,0 1 0,0-1 0,0 1 0,-1-1 0,1 1 0,0-1 0,0 0 0,0 0 0,-1 1 0,1-1 0,0 0 0,-1 0 0,1 0 0,0-1 0,-3 1 0,4-1 0,0 1 0,-1 0 0,1-1 0,-1 1 0,1-1 0,0 0 0,-1 1 0,1-1 0,0 1 0,-1-1 0,1 1 0,0-1 0,0 0 0,0 1 0,-1-1 0,1 0 0,0 1 0,0-1 0,0 0 0,0 1 0,0-1 0,0 1 0,0-1 0,1-1 0,0-5 0,1 1 0,0-1 0,0 1 0,1-1 0,4-7 0,2-1 0,0 0 0,1 0 0,0 1 0,2 1 0,-1 0 0,2 0 0,26-21 0,-38 33 0,0 0 0,1 1 0,-1-1 0,0 0 0,1 0 0,-1 1 0,1-1 0,-1 1 0,1 0 0,-1-1 0,1 1 0,0 0 0,-1 0 0,1 0 0,-1 0 0,1 0 0,0 0 0,-1 0 0,1 1 0,-1-1 0,1 0 0,-1 1 0,1-1 0,-1 1 0,1 0 0,-1 0 0,0-1 0,1 1 0,-1 0 0,0 0 0,0 0 0,1 0 0,0 2 0,4 5 0,0-1 0,-1 1 0,0 0 0,7 15 0,-2-4 0,-1-3-124,2 0 0,0 0 0,0-1 0,2-1 0,-1 0 0,2-1-1,0 0 1,0-1 0,2 0 0,22 13 0,-5-10-6702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47.686"/>
    </inkml:context>
    <inkml:brush xml:id="br0">
      <inkml:brushProperty name="width" value="0.05" units="cm"/>
      <inkml:brushProperty name="height" value="0.05" units="cm"/>
      <inkml:brushProperty name="color" value="#F6630D"/>
    </inkml:brush>
  </inkml:definitions>
  <inkml:trace contextRef="#ctx0" brushRef="#br0">18 177 24575,'-1'-11'0,"0"0"0,-5-21 0,-2-10 0,7 36 0,0-36 0,1 41 0,0-1 0,1 0 0,-1 1 0,0-1 0,0 0 0,1 1 0,-1-1 0,1 0 0,0 1 0,-1-1 0,1 1 0,0-1 0,0 1 0,0-1 0,0 1 0,0 0 0,0 0 0,0-1 0,0 1 0,3-1 0,-4 2 0,0 0 0,1-1 0,-1 1 0,0 0 0,1 0 0,-1 0 0,1 0 0,-1 0 0,0 0 0,1 0 0,-1 1 0,0-1 0,1 0 0,-1 0 0,1 0 0,-1 0 0,0 0 0,1 0 0,-1 1 0,0-1 0,1 0 0,-1 0 0,0 1 0,0-1 0,1 0 0,-1 0 0,0 1 0,0-1 0,1 0 0,-1 1 0,0-1 0,0 0 0,0 1 0,0-1 0,1 0 0,-1 1 0,0-1 0,0 0 0,0 1 0,0-1 0,0 1 0,4 18 0,-4-18 0,5 66 0,-6 99 0,-1-69 0,2-80 0,-1-8 0,1 0 0,1 0 0,-1 0 0,3 9 0,-3-18 0,0 1 0,0-1 0,0 0 0,0 1 0,0-1 0,1 1 0,-1-1 0,0 0 0,0 1 0,0-1 0,0 1 0,1-1 0,-1 0 0,0 1 0,0-1 0,0 0 0,1 0 0,-1 1 0,0-1 0,1 0 0,-1 1 0,0-1 0,1 0 0,-1 0 0,0 0 0,1 1 0,-1-1 0,1 0 0,-1 0 0,0 0 0,1 0 0,0 0 0,12-8 0,11-22 0,-22 27 0,14-21 0,-4 5 0,2 0 0,22-25 0,-32 40 0,0 0 0,0 0 0,0 1 0,0-1 0,1 1 0,-1 0 0,1 1 0,0-1 0,0 1 0,0 0 0,0 0 0,0 0 0,1 1 0,-1-1 0,11 0 0,-13 2 0,0 0 0,1 0 0,-1 1 0,0-1 0,0 1 0,1 0 0,-1 0 0,0 0 0,0 0 0,0 0 0,0 1 0,0 0 0,0-1 0,0 1 0,4 5 0,-3-4 0,0 1 0,-1 1 0,0-1 0,0 0 0,0 1 0,0 0 0,-1-1 0,1 1 0,1 7 0,-1-3 0,-1 1 0,0-1 0,0 1 0,-1 0 0,0 0 0,0 0 0,-2-1 0,1 1 0,-1 0 0,-3 15 0,3-22 0,0 0 0,0 0 0,0 0 0,-1 0 0,1 0 0,-1 0 0,1 0 0,-1-1 0,0 1 0,0-1 0,-1 1 0,1-1 0,0 0 0,-1 0 0,1 0 0,-6 4 0,3-4 0,0 0 0,0 0 0,0 0 0,0-1 0,0 0 0,0 0 0,-1 0 0,1 0 0,-9-1 0,1-1 0,1 0 0,0-1 0,-1 0 0,1-1 0,0 0 0,1-1 0,-1 0 0,-14-8 0,24 11-68,0 0 0,0 0-1,0 0 1,0-1 0,0 1 0,0-1-1,0 1 1,0-1 0,1 0 0,-1 0-1,0 0 1,1 0 0,0 0 0,-1 0-1,1 0 1,0 0 0,0 0-1,0-1 1,-1-4 0,2-6-6758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48.646"/>
    </inkml:context>
    <inkml:brush xml:id="br0">
      <inkml:brushProperty name="width" value="0.05" units="cm"/>
      <inkml:brushProperty name="height" value="0.05" units="cm"/>
      <inkml:brushProperty name="color" value="#F6630D"/>
    </inkml:brush>
  </inkml:definitions>
  <inkml:trace contextRef="#ctx0" brushRef="#br0">226 322 24575,'2'-1'0,"-1"1"0,1-1 0,0 1 0,-1-1 0,1 0 0,-1 0 0,1 0 0,-1 0 0,1 0 0,-1 0 0,1 0 0,-1 0 0,0-1 0,0 1 0,0-1 0,0 1 0,0 0 0,0-1 0,0 0 0,0 1 0,0-3 0,14-35 0,-13 32 0,-1 0 0,-1 1 0,1-1 0,-1 0 0,-1 0 0,1 1 0,-1-1 0,0 0 0,-1 1 0,1-1 0,-1 1 0,-1-1 0,-4-10 0,4 11 0,0 0 0,-1-1 0,0 1 0,0 1 0,0-1 0,0 0 0,-1 1 0,0 0 0,0 0 0,0 1 0,-1-1 0,0 1 0,-6-3 0,8 5 0,0 0 0,0 0 0,0 1 0,0 0 0,0 0 0,0 0 0,0 0 0,0 1 0,-1-1 0,1 1 0,0 0 0,-1 0 0,1 1 0,0-1 0,0 1 0,-8 3 0,7-2 0,0 0 0,0 1 0,1 0 0,-1 0 0,1 0 0,0 0 0,0 1 0,0 0 0,0 0 0,1 0 0,-6 8 0,1 0 0,2 1 0,-1-1 0,1 1 0,1 1 0,1-1 0,0 1 0,0 0 0,2 0 0,-2 16 0,3-19 0,0 1 0,1-1 0,1 0 0,0 0 0,4 21 0,-4-30 0,-1 0 0,1 0 0,-1 0 0,1 0 0,0 0 0,0 0 0,-1-1 0,1 1 0,1 0 0,-1 0 0,0-1 0,0 1 0,1 0 0,-1-1 0,1 1 0,-1-1 0,1 0 0,-1 0 0,1 0 0,0 1 0,0-1 0,0-1 0,0 1 0,-1 0 0,1 0 0,0-1 0,0 1 0,0-1 0,1 0 0,-1 1 0,0-1 0,0 0 0,0 0 0,0 0 0,0-1 0,0 1 0,0 0 0,4-2 0,1-1 0,1 0 0,-1 0 0,0-1 0,0 0 0,0-1 0,-1 1 0,1-1 0,-1 0 0,0-1 0,-1 1 0,7-9 0,4-6 0,-1 0 0,14-27 0,-23 36 0,-4 8 0,-1-1 0,1 1 0,0 0 0,-1 0 0,2 1 0,-1-1 0,0 0 0,0 1 0,6-5 0,-7 6 0,-1 1 0,0 0 0,1 0 0,-1 0 0,0 0 0,1 0 0,-1 0 0,0 0 0,1 0 0,-1 0 0,1 0 0,-1 0 0,0 0 0,1 0 0,-1 0 0,0 0 0,1 0 0,-1 0 0,0 0 0,1 1 0,-1-1 0,0 0 0,1 0 0,-1 0 0,0 1 0,1-1 0,-1 0 0,0 0 0,0 1 0,1-1 0,-1 0 0,0 0 0,0 1 0,0-1 0,1 0 0,-1 1 0,0-1 0,0 0 0,0 1 0,0-1 0,0 0 0,0 1 0,0-1 0,0 1 0,1-1 0,-1 0 0,-1 1 0,1-1 0,3 22 0,-3-20 0,-2 33 0,1-27 0,1 0 0,-1 0 0,1-1 0,1 1 0,0 0 0,3 15 0,-4-22 0,0 0 0,1 0 0,-1 0 0,1 0 0,-1 0 0,1 0 0,0 0 0,-1 0 0,1 0 0,0 0 0,0 0 0,0-1 0,0 1 0,0 0 0,-1 0 0,1-1 0,0 1 0,0-1 0,1 1 0,-1-1 0,0 1 0,0-1 0,0 0 0,0 1 0,0-1 0,0 0 0,1 0 0,-1 0 0,0 0 0,0 0 0,0 0 0,0 0 0,1 0 0,-1 0 0,0-1 0,0 1 0,0-1 0,0 1 0,0 0 0,0-1 0,0 0 0,2 0 0,4-3 0,1-1 0,-1 0 0,0 0 0,8-8 0,12-13 0,-1-1 0,32-43 0,37-67 0,-79 114 0,-5-4 0,-12 19 0,-10 14 0,1 5 0,0 1 0,1 0 0,1 0 0,0 1 0,1 0 0,-10 25 0,15-34 0,0 0 0,0 1 0,1-1 0,-1 1 0,1-1 0,0 1 0,0 0 0,1-1 0,0 1 0,-1 0 0,2 0 0,-1-1 0,0 1 0,1 0 0,0 0 0,0-1 0,0 1 0,1-1 0,0 1 0,-1-1 0,1 0 0,1 1 0,-1-1 0,1 0 0,0-1 0,0 1 0,0 0 0,0-1 0,0 0 0,8 6 0,4 2 0,1 0 0,23 11 0,-20-12 0,23 17 0,-41-26 0,0 0 0,0-1 0,0 1 0,0 0 0,0-1 0,0 1 0,0 0 0,0 0 0,-1 0 0,1 0 0,0 0 0,-1 0 0,1 0 0,-1 0 0,1 0 0,-1 0 0,1 0 0,-1 0 0,0 0 0,1 0 0,-1 0 0,0 1 0,0-1 0,0 0 0,0 0 0,0 2 0,-1-1 0,0 0 0,0-1 0,0 1 0,0 0 0,0-1 0,0 1 0,-1 0 0,1-1 0,0 0 0,-1 1 0,1-1 0,-1 0 0,0 0 0,-1 2 0,-9 3 0,0 0 0,0 0 0,-19 5 0,29-11 0,-18 7-455,-1-2 0,-34 4 0,27-6-6371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49.421"/>
    </inkml:context>
    <inkml:brush xml:id="br0">
      <inkml:brushProperty name="width" value="0.05" units="cm"/>
      <inkml:brushProperty name="height" value="0.05" units="cm"/>
      <inkml:brushProperty name="color" value="#F6630D"/>
    </inkml:brush>
  </inkml:definitions>
  <inkml:trace contextRef="#ctx0" brushRef="#br0">55 361 24575,'-2'-2'0,"-2"-2"0,1 1 0,-1-1 0,0 1 0,0 0 0,-6-3 0,10 5 0,-1 1 0,1 0 0,-1 0 0,1 0 0,-1-1 0,1 1 0,-1 0 0,1 0 0,-1 0 0,1 0 0,-1 0 0,1 0 0,-1 0 0,1 0 0,-1 0 0,1 0 0,-1 0 0,0 0 0,1 1 0,-1-1 0,1 0 0,-1 1 0,0-1 0,0 1 0,1 0 0,-1 0 0,1 0 0,-1-1 0,0 1 0,1 0 0,0 0 0,-1 0 0,1 0 0,-1 0 0,1 0 0,0 0 0,0 0 0,0 0 0,-1 2 0,-2 43 0,4 90 0,1-55 0,-2-67 0,0 6 0,0-1 0,7 37 0,-8-55 0,1-1 0,0 1 0,0-1 0,0 1 0,0-1 0,1 1 0,-1-1 0,0 1 0,0-1 0,0 1 0,0-1 0,1 1 0,-1-1 0,0 1 0,0-1 0,1 1 0,-1-1 0,0 1 0,1-1 0,-1 0 0,0 1 0,1-1 0,-1 1 0,1-1 0,-1 0 0,0 0 0,1 1 0,-1-1 0,2 0 0,-1 0 0,-1 0 0,1-1 0,0 0 0,-1 1 0,1-1 0,0 1 0,-1-1 0,1 0 0,-1 1 0,1-1 0,-1 0 0,1 0 0,-1 1 0,0-1 0,1-1 0,13-37 0,0-24 0,-3-1 0,4-67 0,7-52 0,-16 153 0,1 0 0,1 1 0,24-55 0,-29 77 0,0 1 0,0 0 0,0 1 0,1-1 0,0 0 0,1 1 0,-1 0 0,1 0 0,10-8 0,-13 12 0,0 0 0,0 0 0,0-1 0,0 2 0,0-1 0,1 0 0,-1 0 0,0 1 0,1-1 0,-1 1 0,0 0 0,1-1 0,-1 1 0,1 0 0,-1 1 0,0-1 0,1 0 0,-1 1 0,0-1 0,1 1 0,-1 0 0,0 0 0,0 0 0,0 0 0,1 0 0,-1 0 0,0 0 0,0 1 0,-1-1 0,4 4 0,0-1 0,-1 1 0,1 0 0,-1 0 0,0 0 0,-1 1 0,1-1 0,-1 1 0,0 0 0,0 0 0,-1 0 0,0 0 0,0 1 0,0-1 0,-1 1 0,0-1 0,0 1 0,-1-1 0,1 1 0,-2 0 0,1-1 0,-1 1 0,0-1 0,0 1 0,0-1 0,-1 1 0,0-1 0,-1 0 0,1 0 0,-1 0 0,0 0 0,-1 0 0,1-1 0,-1 0 0,0 1 0,-1-1 0,1-1 0,-7 7 0,1-4 0,0 0 0,-1 0 0,-12 5 0,21-11 0,-1 1 0,0-1 0,0 0 0,1 0 0,-1 0 0,0 0 0,0-1 0,0 1 0,0-1 0,0 0 0,0 0 0,0 0 0,0 0 0,0 0 0,0-1 0,0 1 0,1-1 0,-5-1 0,6 2 0,1-1 0,-1 1 0,0 0 0,1-1 0,-1 1 0,1-1 0,-1 1 0,0-1 0,1 1 0,-1-1 0,1 1 0,-1-1 0,1 1 0,-1-1 0,1 0 0,0 1 0,-1-1 0,1 0 0,0 1 0,-1-1 0,1 0 0,0 0 0,0 1 0,0-1 0,0 0 0,0 0 0,0 1 0,0-2 0,0 0 0,1 0 0,-1 0 0,1 0 0,0 0 0,0 1 0,0-1 0,0 0 0,0 1 0,0-1 0,0 1 0,2-2 0,2-3 0,1 1 0,0 0 0,0 0 0,11-6 0,-10 7 0,1 1 0,-1-1 0,1 2 0,0-1 0,0 1 0,0 0 0,0 1 0,0 0 0,0 0 0,0 1 0,0 0 0,1 0 0,-1 1 0,0 0 0,15 4 0,-18-3 0,0-1 0,0 1 0,0 1 0,-1-1 0,1 1 0,-1 0 0,1 0 0,-1 0 0,0 0 0,0 1 0,-1 0 0,1 0 0,-1 0 0,1 0 0,-1 0 0,-1 1 0,1-1 0,-1 1 0,1 0 0,-1 0 0,-1 0 0,1 0 0,-1 0 0,0 0 0,1 8 0,-1-9 0,-1 1 0,0-1 0,0 1 0,0-1 0,-1 0 0,0 1 0,1-1 0,-1 0 0,-1 1 0,1-1 0,-1 0 0,1 0 0,-1 0 0,-5 7 0,3-6 0,0 1 0,-1-1 0,0 0 0,0 0 0,0-1 0,-1 1 0,1-1 0,-12 6 0,4-3 0,-1-1 0,0-1 0,-1 1 0,0-2 0,1 0 0,-1-1 0,0-1 0,-16 1 0,-3-3-1365,4-3-5461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0.385"/>
    </inkml:context>
    <inkml:brush xml:id="br0">
      <inkml:brushProperty name="width" value="0.05" units="cm"/>
      <inkml:brushProperty name="height" value="0.05" units="cm"/>
      <inkml:brushProperty name="color" value="#F6630D"/>
    </inkml:brush>
  </inkml:definitions>
  <inkml:trace contextRef="#ctx0" brushRef="#br0">357 98 24575,'0'-6'0,"0"-2"0,0 0 0,0-1 0,-1 1 0,0 0 0,-4-12 0,5 18 0,-1 0 0,0 1 0,0-1 0,1 0 0,-1 1 0,0-1 0,0 1 0,-1-1 0,1 1 0,0-1 0,0 1 0,-1 0 0,1 0 0,-1-1 0,1 1 0,-1 0 0,1 0 0,-1 1 0,0-1 0,0 0 0,1 0 0,-1 1 0,0-1 0,0 1 0,0 0 0,1 0 0,-1-1 0,0 1 0,0 0 0,-2 1 0,-6 0 0,1 0 0,0 1 0,0 1 0,-1 0 0,2 0 0,-1 0 0,0 1 0,1 0 0,-16 11 0,-4 5 0,-34 31 0,46-36 0,1 0 0,-24 30 0,34-39 0,1 0 0,-1 1 0,2-1 0,-1 1 0,1 0 0,0 0 0,0 0 0,1 1 0,0-1 0,0 0 0,0 11 0,1-15 0,1 0 0,0 0 0,1 0 0,-1 0 0,0 0 0,1 0 0,0 0 0,0 0 0,0-1 0,0 1 0,0 0 0,0 0 0,1-1 0,-1 1 0,1 0 0,3 3 0,-1-3 0,-1 0 0,1 0 0,-1 0 0,1 0 0,0-1 0,0 1 0,1-1 0,-1 0 0,9 2 0,2 0 0,0-1 0,0-1 0,0 0 0,1-1 0,23-1 0,3-3-455,-1-3 0,76-18 0,-55 6-6371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1.260"/>
    </inkml:context>
    <inkml:brush xml:id="br0">
      <inkml:brushProperty name="width" value="0.05" units="cm"/>
      <inkml:brushProperty name="height" value="0.05" units="cm"/>
      <inkml:brushProperty name="color" value="#F6630D"/>
    </inkml:brush>
  </inkml:definitions>
  <inkml:trace contextRef="#ctx0" brushRef="#br0">293 217 24575,'7'-74'0,"-4"47"0,-2 26 0,-1-1 0,0 0 0,0 0 0,0 1 0,0-1 0,0 0 0,0 0 0,0 1 0,0-1 0,-1 0 0,1 1 0,-1-1 0,1 0 0,-1 1 0,1-1 0,-1 1 0,0-1 0,0 1 0,0-1 0,0 1 0,0-1 0,0 1 0,0 0 0,-1 0 0,1-1 0,0 1 0,-1 0 0,1 0 0,-1 1 0,1-1 0,-1 0 0,1 0 0,-1 1 0,0-1 0,1 1 0,-1-1 0,0 1 0,1 0 0,-1-1 0,0 1 0,-2 0 0,-4 0 0,0 1 0,0-1 0,0 2 0,0-1 0,0 1 0,1 0 0,-14 5 0,0 2 0,0 2 0,0 0 0,-22 16 0,36-22 0,0 0 0,0 1 0,1-1 0,0 1 0,0 1 0,0-1 0,1 1 0,0 0 0,0 0 0,1 1 0,-7 15 0,10-21 0,0-1 0,1 1 0,-1 0 0,0 0 0,1 0 0,0 0 0,-1 0 0,1 0 0,0 0 0,0 0 0,0 0 0,0 0 0,1 0 0,-1 0 0,0 0 0,1 0 0,0 0 0,-1 0 0,1-1 0,0 1 0,0 0 0,0 0 0,0-1 0,0 1 0,0 0 0,0-1 0,1 1 0,-1-1 0,1 0 0,-1 1 0,1-1 0,-1 0 0,3 1 0,0 0 0,-1-1 0,1 0 0,0 1 0,0-1 0,0-1 0,0 1 0,0 0 0,0-1 0,0 0 0,0 0 0,0 0 0,0-1 0,0 1 0,0-1 0,6-2 0,10-5 0,0 0 0,-1-1 0,1-1 0,-2-1 0,0-1 0,0-1 0,-1 0 0,30-31 0,-31 31 0,-10 13 0,-7 10 0,-1-2 0,0 1 0,0 0 0,0 1 0,1-1 0,0 0 0,0 13 0,1-20 0,1 0 0,-1 0 0,0 0 0,1 0 0,-1 0 0,1 0 0,0 0 0,-1 0 0,1 0 0,0 0 0,0 0 0,0-1 0,0 1 0,1 0 0,-1-1 0,0 1 0,1-1 0,-1 1 0,1-1 0,0 0 0,-1 0 0,1 1 0,0-1 0,0 0 0,0-1 0,-1 1 0,1 0 0,0 0 0,0-1 0,4 1 0,1 0 0,0-1 0,0 0 0,0 0 0,0 0 0,0-1 0,0 0 0,-1-1 0,1 1 0,0-1 0,0-1 0,-1 1 0,10-6 0,9-5 0,38-28 0,-44 27 0,0 0 0,-2-1 0,20-21 0,-32 30 0,0 1 0,0-1 0,0-1 0,-1 1 0,0 0 0,0-1 0,-1 0 0,0 0 0,0 0 0,0-1 0,-1 1 0,0 0 0,1-13 0,-3 19 0,0-1 0,0 1 0,0 0 0,0 0 0,0 0 0,0-1 0,0 1 0,0 0 0,-1 0 0,1-1 0,0 1 0,-1 0 0,1 0 0,-1 0 0,0 0 0,1 0 0,-2-2 0,1 3 0,0-1 0,1 1 0,-1-1 0,0 1 0,0 0 0,1-1 0,-1 1 0,0 0 0,0-1 0,0 1 0,1 0 0,-1 0 0,0 0 0,0 0 0,0 0 0,1 0 0,-1 0 0,0 0 0,-2 1 0,0 0 0,0 0 0,0 0 0,0 0 0,0 1 0,0-1 0,0 1 0,1 0 0,-1 0 0,0 0 0,1 0 0,-4 4 0,3-2 0,0-1 0,0 1 0,1 0 0,0 0 0,-1 0 0,1 0 0,1 0 0,-1 0 0,0 1 0,1-1 0,0 1 0,0-1 0,1 1 0,-1-1 0,1 1 0,0-1 0,0 1 0,0-1 0,1 1 0,-1-1 0,1 1 0,0-1 0,1 1 0,1 5 0,5 6 0,1 0 0,0 0 0,1-1 0,22 26 0,-3-3 0,-28-37 7,0 0 0,0 0 0,0 1 0,-1-1 0,1 0 0,0 1 0,-1-1 0,1 0 0,0 1 0,-1-1 0,0 0 0,1 1 0,-1-1 0,0 1 0,0-1 0,1 1 0,-1-1 0,0 1 0,-1-1 0,1 1 0,0-1 0,0 1 0,-1 1 0,0-1 3,0-1 0,0 0 0,-1 1 1,1-1-1,0 0 0,-1 0 0,1 0 1,-1 0-1,1 0 0,-1 0 0,1 0 0,-1 0 1,1-1-1,-1 1 0,0-1 0,-2 1 0,-8 2-332,-1-1 0,1-1 0,-1 0 0,-13-2-1,25 1 228,-18 0-6731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51.695"/>
    </inkml:context>
    <inkml:brush xml:id="br0">
      <inkml:brushProperty name="width" value="0.05" units="cm"/>
      <inkml:brushProperty name="height" value="0.05" units="cm"/>
      <inkml:brushProperty name="color" value="#F6630D"/>
    </inkml:brush>
  </inkml:definitions>
  <inkml:trace contextRef="#ctx0" brushRef="#br0">43 288 24575,'0'-1'0,"0"1"0,-1-1 0,1 0 0,0 1 0,0-1 0,-1 0 0,1 1 0,0-1 0,-1 1 0,1-1 0,-1 1 0,1-1 0,0 1 0,-1-1 0,1 1 0,-1-1 0,0 1 0,1-1 0,-1 1 0,1 0 0,-1-1 0,0 1 0,1 0 0,-1 0 0,0-1 0,1 1 0,-1 0 0,0 0 0,1 0 0,-1 0 0,0 0 0,1 0 0,-1 0 0,0 0 0,1 0 0,-2 1 0,1-1 0,0 0 0,0 0 0,0 0 0,0 0 0,0 0 0,0 0 0,0 1 0,0-1 0,0 0 0,0 1 0,0-1 0,1 1 0,-1-1 0,0 1 0,0 0 0,0-1 0,1 1 0,-1 0 0,0-1 0,1 1 0,-1 0 0,0 0 0,1-1 0,-1 1 0,1 0 0,0 0 0,-1 1 0,0 3 0,1-1 0,0 0 0,1 0 0,-1 0 0,1 0 0,-1 0 0,1 0 0,0 0 0,1 0 0,2 5 0,22 42 0,-8-18 0,-2-1 0,13 30 0,-27-57 0,0 0 0,-1 1 0,1-1 0,-1 1 0,0-1 0,-1 1 0,1-1 0,-1 1 0,0 5 0,-1-9 0,1 0 0,0-1 0,-1 1 0,1-1 0,-1 1 0,0-1 0,1 0 0,-1 1 0,0-1 0,0 1 0,0-1 0,-1 2 0,-5-2 0,0-11 0,5 2 0,1 1 0,-1-1 0,2 0 0,-1 0 0,1 0 0,0 0 0,1 1 0,2-12 0,1-3 0,12-36 0,-4 24 0,2 0 0,1 2 0,1 0 0,2 0 0,35-46 0,-38 59 0,0 1 0,1 0 0,1 2 0,1 0 0,1 0 0,0 2 0,0 0 0,1 1 0,32-14 0,-44 24 0,0 0 0,1 0 0,-1 1 0,1 0 0,0 1 0,0 0 0,-1 0 0,13 1 0,-19 0 0,0 0 0,0 0 0,0 0 0,0 1 0,0-1 0,0 1 0,-1 0 0,1-1 0,0 1 0,0 0 0,-1 0 0,1 0 0,0 0 0,-1 0 0,1 1 0,-1-1 0,3 3 0,-3-2 0,0 0 0,-1 0 0,1 0 0,0 0 0,-1 0 0,1 1 0,-1-1 0,0 0 0,0 0 0,1 0 0,-2 1 0,1-1 0,0 0 0,0 0 0,-1 0 0,1 1 0,-1-1 0,0 0 0,-1 3 0,-13 26-1365,-3-2-5461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05.959"/>
    </inkml:context>
    <inkml:brush xml:id="br0">
      <inkml:brushProperty name="width" value="0.05" units="cm"/>
      <inkml:brushProperty name="height" value="0.05" units="cm"/>
      <inkml:brushProperty name="color" value="#F6630D"/>
    </inkml:brush>
  </inkml:definitions>
  <inkml:trace contextRef="#ctx0" brushRef="#br0">19 8 24575,'0'1'0,"0"-1"0,0 1 0,0-1 0,0 1 0,0-1 0,0 1 0,0-1 0,0 0 0,0 1 0,0-1 0,-1 1 0,1-1 0,0 0 0,0 1 0,-1-1 0,1 0 0,0 1 0,0-1 0,-1 0 0,1 1 0,0-1 0,-1 0 0,1 1 0,0-1 0,-1 0 0,1 0 0,0 0 0,-1 1 0,1-1 0,-1 0 0,1 0 0,0 0 0,-1 0 0,1 0 0,-1 0 0,1 0 0,-1 0 0,1 0 0,0 0 0,-1 0 0,1 0 0,-1 0 0,1 0 0,-1 0 0,1 0 0,0 0 0,-1-1 0,-4-5 0,6 5 0,-1 1 0,0-1 0,1 1 0,-1-1 0,0 1 0,1-1 0,-1 0 0,1 1 0,-1-1 0,1 1 0,-1 0 0,1-1 0,-1 1 0,1-1 0,-1 1 0,1 0 0,0-1 0,-1 1 0,1 0 0,1-1 0,-1 1 0,1-1 0,0 1 0,-1 0 0,1 0 0,-1 0 0,1 0 0,0 0 0,-1 0 0,1 0 0,-1 0 0,1 1 0,0-1 0,-1 0 0,4 2 0,24 13 0,-19-10 0,144 84 0,6 2 0,-118-70 0,84 30 0,-98-41 0,-13-5 0,-1 0 0,1-1 0,19 3 0,-33-6 5,-1-1 0,0 0 0,1 0 1,-1 0-1,0 0 0,1 0 0,-1 0 0,0 0 0,1 0 0,-1 0 0,0 0 0,1 0 0,-1 0 0,0 0 0,1 0 1,-1 0-1,0 0 0,1 0 0,-1 0 0,0 0 0,1 0 0,-1-1 0,0 1 0,0 0 0,1 0 0,-1 0 0,0-1 0,1 1 1,-1 0-1,0 0 0,0-1 0,0 1 0,1 0 0,-1 0 0,0-1 0,0 1 0,0 0 0,0-1 0,1 1 0,-1 0 1,0-1-1,0 1 0,0 0 0,0-1 0,0 1 0,0 0 0,0-1 0,0 1 0,0 0 0,0-1 0,0 1 0,0 0 0,0-1 1,0 1-1,-1 0 0,1-1 0,0 1 0,0 0 0,0-1 0,0 1 0,-1 0 0,1-1 0,-16-22-709,13 18-277,-7-9-5845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06.801"/>
    </inkml:context>
    <inkml:brush xml:id="br0">
      <inkml:brushProperty name="width" value="0.05" units="cm"/>
      <inkml:brushProperty name="height" value="0.05" units="cm"/>
      <inkml:brushProperty name="color" value="#F6630D"/>
    </inkml:brush>
  </inkml:definitions>
  <inkml:trace contextRef="#ctx0" brushRef="#br0">677 35 24575,'0'-1'0,"1"1"0,0-1 0,0 1 0,-1-1 0,1 1 0,0-1 0,-1 1 0,1-1 0,-1 0 0,1 1 0,-1-1 0,1 0 0,-1 1 0,1-1 0,-1 0 0,0 0 0,0 1 0,1-1 0,-1 0 0,0 0 0,0 0 0,0 0 0,0 1 0,1-1 0,-1 0 0,-1 0 0,1 0 0,0 0 0,0 1 0,0-1 0,0 0 0,-1 0 0,1 0 0,0 1 0,0-1 0,-1 0 0,1 0 0,-1 0 0,-1 0 0,1 0 0,0 1 0,0-1 0,0 1 0,-1-1 0,1 1 0,0 0 0,-1-1 0,1 1 0,0 0 0,-1 0 0,1 0 0,0 0 0,-1 0 0,1 0 0,0 0 0,-1 1 0,1-1 0,0 0 0,0 1 0,-1-1 0,1 1 0,0-1 0,-2 2 0,-14 9 0,1 0 0,1 1 0,0 1 0,-16 18 0,-3 1 0,-109 114 0,62-60 0,76-81 0,1 0 0,-2-1 0,1 0 0,0 0 0,-1 0 0,0-1 0,0 0 0,0 0 0,0 0 0,0-1 0,-1 0 0,1 0 0,-1 0 0,1-1 0,-1 0 0,1 0 0,-10-1 0,6 2 0,-1 1 0,1 0 0,0 0 0,0 1 0,1 0 0,-1 1 0,1 0 0,0 1 0,-15 11 0,-27 15 0,40-28-1365,3-3-5461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13.132"/>
    </inkml:context>
    <inkml:brush xml:id="br0">
      <inkml:brushProperty name="width" value="0.05" units="cm"/>
      <inkml:brushProperty name="height" value="0.05" units="cm"/>
      <inkml:brushProperty name="color" value="#F6630D"/>
    </inkml:brush>
  </inkml:definitions>
  <inkml:trace contextRef="#ctx0" brushRef="#br0">2 78 24575,'0'-25'0,"-1"15"0,1-1 0,2-20 0,-2 31 0,0 0 0,0 1 0,0-1 0,0 0 0,0 0 0,0 0 0,0 0 0,0 0 0,0 1 0,0-1 0,1 0 0,-1 0 0,0 0 0,0 0 0,0 0 0,0 0 0,0 0 0,0 0 0,0 0 0,1 1 0,-1-1 0,0 0 0,0 0 0,0 0 0,0 0 0,0 0 0,1 0 0,-1 0 0,0 0 0,0 0 0,0 0 0,0 0 0,0 0 0,1 0 0,-1 0 0,0 0 0,0 0 0,0 0 0,0 0 0,0 0 0,1-1 0,-1 1 0,0 0 0,0 0 0,0 0 0,0 0 0,0 0 0,0 0 0,1 0 0,-1 0 0,0 0 0,0-1 0,0 1 0,0 0 0,0 0 0,0 0 0,0 0 0,0 0 0,0-1 0,0 1 0,0 0 0,0 0 0,0 0 0,0-1 0,7 13 0,1 12 0,0 0 0,-2 1 0,0 0 0,-2 0 0,2 31 0,-4 132 0,-4-132 0,2-4-1365,0-33-5461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3.561"/>
    </inkml:context>
    <inkml:brush xml:id="br0">
      <inkml:brushProperty name="width" value="0.05" units="cm"/>
      <inkml:brushProperty name="height" value="0.05" units="cm"/>
      <inkml:brushProperty name="color" value="#F6630D"/>
    </inkml:brush>
  </inkml:definitions>
  <inkml:trace contextRef="#ctx0" brushRef="#br0">378 153 24575,'0'-6'0,"0"0"0,-1 0 0,1 0 0,-1 0 0,-1 0 0,1 0 0,-1 0 0,0 1 0,0-1 0,-1 0 0,0 1 0,0 0 0,0-1 0,0 1 0,-1 1 0,0-1 0,0 0 0,-5-4 0,2 4 0,0 0 0,1 1 0,-2-1 0,1 2 0,0-1 0,-1 1 0,0 0 0,0 0 0,0 1 0,0 0 0,0 0 0,-11 0 0,8 1 0,1 1 0,0 0 0,-1 1 0,1 0 0,0 1 0,-1 0 0,1 0 0,0 1 0,-18 8 0,21-8 0,1 1 0,-1-1 0,1 1 0,0 0 0,1 1 0,-1 0 0,1-1 0,0 2 0,0-1 0,0 1 0,1-1 0,0 1 0,0 0 0,-5 12 0,5-8 0,1 1 0,0 0 0,0 0 0,2 0 0,-1 0 0,1 1 0,1-1 0,0 0 0,1 0 0,0 1 0,1-1 0,3 15 0,-3-18 0,1-1 0,-1 0 0,1 0 0,1 0 0,-1 0 0,1 0 0,0-1 0,8 10 0,-8-13 0,-1 1 0,1-1 0,0 1 0,0-1 0,0-1 0,0 1 0,0 0 0,1-1 0,-1 0 0,1 0 0,0 0 0,-1-1 0,11 2 0,-11-2 0,1-1 0,0 0 0,0 0 0,-1-1 0,1 0 0,0 0 0,0 0 0,-1 0 0,1 0 0,-1-1 0,1 0 0,-1 0 0,0 0 0,0-1 0,0 1 0,0-1 0,0 0 0,-1 0 0,1 0 0,-1-1 0,0 1 0,0-1 0,4-6 0,6-8 0,-2 0 0,-1-1 0,15-36 0,-6 5 0,-12 28 0,15-28 0,-22 49 0,0 0 0,1 0 0,-1 0 0,1 0 0,-1 1 0,1-1 0,0 0 0,-1 0 0,1 0 0,0 0 0,0 1 0,-1-1 0,1 0 0,1 0 0,-1 1 0,-1 0 0,0 0 0,0 0 0,1 0 0,-1 0 0,0 0 0,0 1 0,1-1 0,-1 0 0,0 0 0,0 0 0,1 0 0,-1 0 0,0 1 0,0-1 0,0 0 0,1 0 0,-1 0 0,0 1 0,0-1 0,0 0 0,0 0 0,1 0 0,-1 1 0,0-1 0,0 0 0,0 0 0,0 1 0,0-1 0,0 0 0,0 1 0,0-1 0,4 34 0,-3-28 0,14 130 342,-13-119-586,2-1 0,1 0 0,0 0 0,0 0 1,2-1-1,9 17 0,-6-17-6582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13.722"/>
    </inkml:context>
    <inkml:brush xml:id="br0">
      <inkml:brushProperty name="width" value="0.05" units="cm"/>
      <inkml:brushProperty name="height" value="0.05" units="cm"/>
      <inkml:brushProperty name="color" value="#F6630D"/>
    </inkml:brush>
  </inkml:definitions>
  <inkml:trace contextRef="#ctx0" brushRef="#br0">34 204 24575,'-4'-5'0,"1"0"0,-1 0 0,1-1 0,0 1 0,0-1 0,0 0 0,1 0 0,0 0 0,0 0 0,1 0 0,-1 0 0,1 0 0,1-1 0,-1 1 0,1 0 0,0-1 0,1 1 0,-1 0 0,1-1 0,1 1 0,-1 0 0,1 0 0,0 0 0,0 0 0,1 0 0,0 0 0,0 1 0,7-11 0,9 1 0,-19 14 0,1 0 0,0 1 0,-1-1 0,1 1 0,0-1 0,0 1 0,-1-1 0,1 1 0,0 0 0,0-1 0,0 1 0,0 0 0,0-1 0,0 1 0,0 0 0,-1 0 0,1 0 0,0 0 0,0 0 0,0 0 0,1 0 0,-2 4 0,-8-2 0,-7-1 0,5 0-1365,2 1-5461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14.843"/>
    </inkml:context>
    <inkml:brush xml:id="br0">
      <inkml:brushProperty name="width" value="0.05" units="cm"/>
      <inkml:brushProperty name="height" value="0.05" units="cm"/>
      <inkml:brushProperty name="color" value="#F6630D"/>
    </inkml:brush>
  </inkml:definitions>
  <inkml:trace contextRef="#ctx0" brushRef="#br0">175 236 24575,'0'2'0,"0"0"0,0-1 0,-1 1 0,1-1 0,-1 1 0,1 0 0,-1-1 0,0 1 0,0-1 0,1 0 0,-1 1 0,0-1 0,0 1 0,-1-1 0,1 0 0,0 0 0,0 0 0,0 0 0,-1 0 0,1 0 0,-1 0 0,1 0 0,-3 1 0,-11 1 0,-1 0 0,1 2 0,0-1 0,-16 9 0,27-11 0,0 0 0,1 0 0,-1 1 0,1-1 0,0 1 0,-1-1 0,1 1 0,0 0 0,1 0 0,-1 1 0,0-1 0,1 1 0,0-1 0,0 1 0,0 0 0,0-1 0,1 1 0,-1 0 0,1 0 0,-1 8 0,0 6 0,0 0 0,2 24 0,0-35 0,1 0 0,0 0 0,0 0 0,0 0 0,1 0 0,0 0 0,0-1 0,7 13 0,-8-18 0,0 1 0,0 0 0,0-1 0,0 1 0,0-1 0,0 0 0,1 1 0,-1-1 0,1 0 0,-1 0 0,1 0 0,0 0 0,-1 0 0,1 0 0,0 0 0,-1-1 0,1 1 0,0-1 0,0 1 0,2 0 0,-1-1 0,0-1 0,0 1 0,0 0 0,0-1 0,0 1 0,-1-1 0,1 0 0,0 0 0,0 0 0,-1 0 0,6-3 0,-1-1 0,0 0 0,0 0 0,-1-1 0,0 0 0,0 0 0,0 0 0,-1-1 0,6-8 0,2-9 0,0-2 0,-2 0 0,-1 0 0,-1 0 0,-1-1 0,7-48 0,-8 23 0,-2-1 0,-4-86 0,-2 175 0,-2 0 0,-10 48 0,-5 65 0,17-125 0,0 56 0,2-71 0,0 1 0,0 0 0,1 0 0,0-1 0,7 18 0,-8-24 9,0-1 0,0 0 0,0 1 0,1-1 0,-1 0 0,1 0 0,-1 0 0,1 0 0,0 0 0,0 0 0,0 0 0,0-1 0,0 1 0,0-1 0,1 1 0,-1-1 0,0 0 0,5 2 0,-2-2 8,-1 0 0,1-1 0,-1 1 0,1-1 0,0 0 0,-1 0 0,1 0 0,0-1 1,8-1-1,4-4-359,0 1 1,0-2 0,0 0-1,18-12 1,-2 0-6485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17.944"/>
    </inkml:context>
    <inkml:brush xml:id="br0">
      <inkml:brushProperty name="width" value="0.05" units="cm"/>
      <inkml:brushProperty name="height" value="0.05" units="cm"/>
      <inkml:brushProperty name="color" value="#F6630D"/>
    </inkml:brush>
  </inkml:definitions>
  <inkml:trace contextRef="#ctx0" brushRef="#br0">1 318 24575,'10'-8'0,"0"0"0,0 1 0,1 1 0,0-1 0,1 2 0,-1 0 0,15-5 0,-25 10 0,0-1 0,0 1 0,0 0 0,0-1 0,0 1 0,1 0 0,-1 0 0,0 0 0,0 0 0,0 0 0,0 0 0,0 0 0,0 0 0,1 1 0,-1-1 0,0 0 0,0 1 0,0-1 0,0 1 0,0-1 0,0 1 0,0-1 0,0 1 0,0 0 0,-1-1 0,1 1 0,0 0 0,0 0 0,0 0 0,-1-1 0,1 1 0,0 0 0,-1 0 0,1 0 0,-1 0 0,1 0 0,-1 0 0,0 0 0,1 1 0,-1 0 0,2 7 0,-1 0 0,1 0 0,-2 0 0,0 12 0,1 1 0,1-1 0,-2-10 0,0-1 0,1 0 0,1 0 0,0 0 0,0 0 0,1 0 0,0-1 0,6 14 0,-8-22 0,-1-1 0,1 1 0,0 0 0,-1 0 0,1-1 0,0 1 0,0-1 0,0 1 0,-1 0 0,1-1 0,0 1 0,0-1 0,0 0 0,0 1 0,0-1 0,0 0 0,0 1 0,0-1 0,0 0 0,0 0 0,0 0 0,0 0 0,0 0 0,0 0 0,0 0 0,0 0 0,0-1 0,0 1 0,0 0 0,-1-1 0,1 1 0,0 0 0,0-1 0,0 1 0,0-1 0,0 1 0,-1-1 0,1 0 0,1-1 0,6-4 0,-1 0 0,1-1 0,7-10 0,-4 6 0,63-63 97,104-98 112,-122 122-1044,80-54-1,-76 65-5990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19.635"/>
    </inkml:context>
    <inkml:brush xml:id="br0">
      <inkml:brushProperty name="width" value="0.05" units="cm"/>
      <inkml:brushProperty name="height" value="0.05" units="cm"/>
      <inkml:brushProperty name="color" value="#F6630D"/>
    </inkml:brush>
  </inkml:definitions>
  <inkml:trace contextRef="#ctx0" brushRef="#br0">831 66 24575,'-7'-6'0,"-1"1"0,1-1 0,-1 2 0,0-1 0,0 1 0,0 0 0,0 1 0,-14-4 0,-4 1 0,-42-6 0,43 10 0,0 1 0,0 1 0,0 1 0,0 1 0,0 2 0,0 0 0,1 2 0,0 0 0,0 2 0,1 1 0,0 0 0,0 2 0,1 1 0,-23 16 0,22-13 0,1 1 0,1 0 0,1 2 0,0 1 0,2 1 0,0 0 0,1 1 0,1 1 0,1 0 0,1 2 0,1-1 0,-19 49 0,27-57 0,1-1 0,0 1 0,1 0 0,1 0 0,1 0 0,0 0 0,1 0 0,0 0 0,1 0 0,1 0 0,0 0 0,1 0 0,1 0 0,0-1 0,1 1 0,1-1 0,0 0 0,1-1 0,0 0 0,1 0 0,1 0 0,0-1 0,0 0 0,1-1 0,1 0 0,0-1 0,0 0 0,1 0 0,0-2 0,1 1 0,25 11 0,-13-10 0,1-1 0,-1-1 0,2-1 0,-1-2 0,1-1 0,0 0 0,0-2 0,0-2 0,31-2 0,-24-1 0,0-2 0,-1-1 0,0-1 0,0-2 0,0-1 0,57-28 0,-65 25 0,-1-1 0,-1-1 0,0-1 0,-2 0 0,1-2 0,-2-1 0,-1-1 0,0 0 0,30-45 0,-39 50 0,0-1 0,-1 0 0,-1-1 0,-1 0 0,0 0 0,-1-1 0,-1 0 0,-1 0 0,-1 0 0,0 0 0,-1-1 0,-1 1 0,-1-1 0,0 1 0,-5-32 0,2 39 13,1 0 1,-2 0-1,1 0 0,-1 0 0,-1 1 0,0 0 0,0 0 0,-1 0 0,-1 0 1,1 1-1,-1 0 0,-12-11 0,8 11 6,0-1 0,-1 2 0,0 0 0,0 0 0,-1 1 0,0 1 0,0 0 0,-27-8 0,17 8-162,-1 1 1,-1 1 0,1 1 0,0 1-1,-1 2 1,1 0 0,0 2 0,-1 0 0,1 2-1,0 0 1,-29 11 0,7 1-6684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21.076"/>
    </inkml:context>
    <inkml:brush xml:id="br0">
      <inkml:brushProperty name="width" value="0.05" units="cm"/>
      <inkml:brushProperty name="height" value="0.05" units="cm"/>
      <inkml:brushProperty name="color" value="#F6630D"/>
    </inkml:brush>
  </inkml:definitions>
  <inkml:trace contextRef="#ctx0" brushRef="#br0">0 4859 24575,'0'-2'0,"1"1"0,-1-1 0,0 0 0,1 1 0,-1-1 0,1 0 0,0 1 0,-1-1 0,1 1 0,0-1 0,0 1 0,0 0 0,0-1 0,0 1 0,0 0 0,1 0 0,-1-1 0,0 1 0,1 0 0,-1 0 0,1 0 0,2-1 0,42-16 0,-23 10 0,63-31 0,-2-3 0,-2-4 0,-2-3 0,91-75 0,-107 71 0,-3-4 0,-1-1 0,-4-4 0,-2-2 0,46-73 0,-38 39-89,-5-4-1,-4-1 0,50-139 1,-52 92-91,60-290 1,-94 336 179,-4 0 0,-5-1 0,-5 0 0,-4 0 0,-25-172 0,-22-74 717,36 284-717,-30-100 0,-35-60 0,59 176 0,-62-197 0,66 193 0,2-1 0,-6-88 0,13 109 0,-1 1 0,-1 0 0,-24-65 0,-2-4 0,20 48 0,4 15 0,-21-56 0,26 87 0,-1 0 0,0 0 0,-1 0 0,0 1 0,-8-9 0,10 12 0,-1 0 0,1 0 0,0 0 0,0-1 0,0 0 0,1 1 0,0-1 0,0-1 0,1 1 0,-1 0 0,1-1 0,1 1 0,-2-12 0,3 1 0,0 8 0,0 1 0,0-1 0,-3-15 0,3 22 0,0 1 0,-1 0 0,1 0 0,0-1 0,-1 1 0,1 0 0,-1 0 0,1-1 0,-1 1 0,0 0 0,0 0 0,1 0 0,-1 0 0,0 0 0,0 0 0,0 0 0,0 0 0,0 1 0,0-1 0,0 0 0,0 0 0,-1 1 0,1-1 0,0 1 0,0-1 0,0 1 0,-1-1 0,1 1 0,0 0 0,-3 0 0,2 0 0,1 0 0,-1 0 0,0 1 0,0 0 0,1-1 0,-1 1 0,1 0 0,-1-1 0,0 1 0,1 0 0,0 0 0,-1 0 0,1 1 0,0-1 0,-1 0 0,1 0 0,0 1 0,0-1 0,0 1 0,0-1 0,0 1 0,0-1 0,1 1 0,-1 0 0,0-1 0,1 1 0,-1 3 0,-3 7 0,1 1 0,-2 21 0,4-24 0,-52 298 0,53-304 0,-1-1 0,0 0 0,0 0 0,0 0 0,0 0 0,0 0 0,-3 3 0,4-6 0,0 1 0,0-1 0,0 0 0,0 0 0,0 0 0,0 0 0,-1 0 0,1 0 0,0 0 0,0 0 0,0 1 0,0-1 0,0 0 0,0 0 0,0 0 0,0 0 0,-1 0 0,1 0 0,0 0 0,0 0 0,0 0 0,0 0 0,0 0 0,0 0 0,0 0 0,-1 0 0,1 0 0,0 0 0,0 0 0,0 0 0,0 0 0,0 0 0,0 0 0,-1 0 0,1 0 0,0 0 0,0 0 0,0 0 0,0 0 0,0 0 0,0 0 0,0 0 0,-1-1 0,1 1 0,0 0 0,0 0 0,0 0 0,0 0 0,0 0 0,0 0 0,0-1 0,-4-15 0,5-12 0,0 0 0,2 1 0,1-1 0,13-45 0,0-7 0,-9 33 0,-4 18 0,1 1 0,10-32 0,-15 59 0,1 0 0,-1 0 0,0 0 0,0 0 0,1 0 0,-1 0 0,1 0 0,-1 1 0,1-1 0,-1 0 0,1 0 0,-1 0 0,1 1 0,0-1 0,0 0 0,-1 1 0,1-1 0,0 0 0,0 1 0,0-1 0,0 1 0,-1 0 0,1-1 0,0 1 0,2-1 0,-2 1 0,1 0 0,-1 1 0,0-1 0,1 0 0,-1 1 0,1-1 0,-1 1 0,1-1 0,-1 1 0,0 0 0,0 0 0,1-1 0,-1 1 0,0 0 0,1 1 0,7 7 0,-1 0 0,0 0 0,9 15 0,-11-17 0,163 241-1365,-136-196-5461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22.989"/>
    </inkml:context>
    <inkml:brush xml:id="br0">
      <inkml:brushProperty name="width" value="0.05" units="cm"/>
      <inkml:brushProperty name="height" value="0.05" units="cm"/>
      <inkml:brushProperty name="color" value="#F6630D"/>
    </inkml:brush>
  </inkml:definitions>
  <inkml:trace contextRef="#ctx0" brushRef="#br0">9935 3860 24575,'1'0'0,"1"0"0,-1-1 0,1 1 0,-1-1 0,1 0 0,-1 1 0,1-1 0,-1 0 0,1 0 0,-1 0 0,0 0 0,0 0 0,1 0 0,-1 0 0,0 0 0,0 0 0,0-1 0,0 1 0,1-3 0,13-28 0,-11 14 0,0-1 0,-1 1 0,-1-1 0,-1 1 0,-2-34 0,-2 19 0,-2 1 0,-12-47 0,2 31 0,-2 1 0,-2 1 0,-2 0 0,-2 2 0,-2 1 0,-2 0 0,-1 3 0,-64-70 0,21 37 0,-2 4 0,-4 3 0,-117-78 0,27 38-166,-4 7 0,-4 8 0,-199-72 0,-576-163-855,488 177 835,176 52 186,-726-234 0,-17 59 0,-226 50 0,-11 65 0,280 89-485,526 36 2841,458 32-2356,-6-1 0,0 0 0,0 0 0,0 0 0,-14-6 0,20 6 0,0 0 0,1 1 0,-1-1 0,0-1 0,1 1 0,-1 0 0,0 0 0,1-1 0,-1 1 0,1 0 0,0-1 0,0 0 0,-1 1 0,1-1 0,0 0 0,0 0 0,1 1 0,-1-1 0,0 0 0,0 0 0,1 0 0,-1 0 0,1 0 0,0-3 0,-2-31 0,3 28 0,-1-1 0,-1 0 0,0 1 0,0-1 0,0 1 0,-4-10 0,-2-2 0,-2 1 0,0 0 0,-1 0 0,-1 1 0,0 0 0,-1 1 0,-21-22 0,22 28 0,-1 0 0,0 0 0,0 2 0,-1-1 0,0 1 0,-1 1 0,1 1 0,-2 0 0,1 0 0,-23-6 0,-34-2 0,46 11 0,-35-11 0,51 12 0,1-1 0,-1 0 0,1 0 0,-1-1 0,1 0 0,1 0 0,-12-10 0,13 11 0,-1-1 0,1 1 0,-13-5 0,14 7 0,1 0 0,0 0 0,0 0 0,0 0 0,0-1 0,0 1 0,0-1 0,1 0 0,0 0 0,-1-1 0,1 1 0,-4-6 0,5-1-1365,3 2-5461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4:23.424"/>
    </inkml:context>
    <inkml:brush xml:id="br0">
      <inkml:brushProperty name="width" value="0.05" units="cm"/>
      <inkml:brushProperty name="height" value="0.05" units="cm"/>
      <inkml:brushProperty name="color" value="#F6630D"/>
    </inkml:brush>
  </inkml:definitions>
  <inkml:trace contextRef="#ctx0" brushRef="#br0">312 50 24575,'0'-2'0,"1"1"0,-1-1 0,1 0 0,0 0 0,0 1 0,0-1 0,0 0 0,0 1 0,2-3 0,-2 2 0,1 1 0,-1-1 0,0 1 0,0-1 0,0 0 0,0 1 0,-1-1 0,1 0 0,0 0 0,0-1 0,-6-4 0,-11 3 0,4 4 0,1 1 0,0 0 0,-1 1 0,1 0 0,0 0 0,-11 5 0,-69 29 0,47-18 0,19-8 0,11-6 0,1 2 0,-17 8 0,30-14 0,0 0 0,-1 1 0,1-1 0,0 0 0,-1 0 0,1 1 0,0-1 0,0 0 0,-1 1 0,1-1 0,0 0 0,0 1 0,-1-1 0,1 1 0,0-1 0,0 0 0,0 1 0,0-1 0,0 1 0,0-1 0,0 0 0,0 1 0,0-1 0,0 1 0,0-1 0,0 1 0,0-1 0,0 0 0,0 1 0,0-1 0,0 1 0,0-1 0,1 0 0,-1 1 0,0-1 0,0 0 0,0 1 0,1-1 0,-1 0 0,0 1 0,1-1 0,-1 1 0,20 18 0,-4-3 0,-9-3 0,-2 0 0,1 1 0,-2-1 0,1 1 0,-2 0 0,0 0 0,-1 1 0,1 22 0,7 32 0,-5-42 114,2-1 0,13 35 0,-17-54-236,0-1 0,0 1 0,1 0 0,-1-1 0,2 0 0,-1 0 0,0 0 0,1 0 0,0-1 1,1 0-1,-1 0 0,1 0 0,10 6 0,-2-4-6704</inkml:trace>
</inkml:ink>
</file>

<file path=ppt/ink/ink87.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8-12T07:51:17.365"/>
    </inkml:context>
    <inkml:brush xml:id="br0">
      <inkml:brushProperty name="width" value="0.05292" units="cm"/>
      <inkml:brushProperty name="height" value="0.05292" units="cm"/>
      <inkml:brushProperty name="color" value="#FF0000"/>
    </inkml:brush>
  </inkml:definitions>
  <inkml:trace contextRef="#ctx0" brushRef="#br0">3386 10025 0,'0'-14'31,"26"14"16,-13-13-16,14 13 0,13 0-15,251 0 0,238 0 15,-344 0-31,317 0 31,-369 0 0,-94 0 126,14 0-157</inkml:trace>
  <inkml:trace contextRef="#ctx0" brushRef="#br0" timeOffset="2468.71">12578 9945 0,'13'0'78,"357"0"-47,-158 0-15,436 0-1,436 0 17,-898 0-17,144 0 1,-277 0-1,-40 0 1,-13-13 31,14 0 31,-1 13-78</inkml:trace>
  <inkml:trace contextRef="#ctx0" brushRef="#br0" timeOffset="2951.11">17048 9906 0,'40'0'16,"-80"0"-16,318 13 31,-80-13-15,305 0 15,-14 0 0,-185 0 0,-211 0-15,-80 0 15,0 0 32</inkml:trace>
  <inkml:trace contextRef="#ctx0" brushRef="#br0" timeOffset="3434.3">20368 10038 0,'0'0'0,"79"0"31,-39 39-31,145-39 31,238 0 1,-238 0-32,278 0 31,-13 0 0,-239 14 0,-145-1 1,-52-13-1,-1 0 0</inkml:trace>
  <inkml:trace contextRef="#ctx0" brushRef="#br0" timeOffset="4086.21">23833 10104 0,'92'0'16,"-184"0"0,409-53-1,-66 40 16,-158-27-15,145 27 0,-172 13-1,93 0 1,-119 0 0,26 0-1,-40 0 1,40 0-1,40 0 17,-93 0-17,27 0 1,-27 0 0,0 0 15</inkml:trace>
  <inkml:trace contextRef="#ctx0" brushRef="#br0" timeOffset="4999.87">27906 10144 0,'13'0'31,"40"0"1,27 0-1,330 26 0,-304-26-31,237 0 31,-25 13-15,-292-13 15</inkml:trace>
  <inkml:trace contextRef="#ctx0" brushRef="#br0" timeOffset="6982.1">40 10805 0,'0'0'0,"39"0"31,1-13 0,-14 13 1,1 0-17,145 0 16,66 0 1,-212 0-32</inkml:trace>
  <inkml:trace contextRef="#ctx0" brushRef="#br0" timeOffset="7702.06">2592 10792 0,'27'0'47,"317"0"-16,-133 0-31,292 0 31,-120 0 1,-317 0-1</inkml:trace>
  <inkml:trace contextRef="#ctx0" brushRef="#br0" timeOffset="8717.17">7499 10646 0,'0'0'0,"450"79"31,-212-65-15,26 39-16,331-40 16,-330 13-1,409-26 1,-475 0 0,-186 0-1</inkml:trace>
  <inkml:trace contextRef="#ctx0" brushRef="#br0" timeOffset="9277.02">12869 10792 0,'0'0'16,"224"-27"0,-105 1-1,252-1 1,184 27 15,-237 0-15,-93 0-1,66-13 17,-265 13-17,14 0 1,-27 0-16,13 0 31,14 0-15,92 0-1,-79 0 1,119 0 0,-93 0-16</inkml:trace>
  <inkml:trace contextRef="#ctx0" brushRef="#br0" timeOffset="9779.23">20950 10699 0,'0'0'0,"119"0"15,0 0 17,-93 0-17,27 0 1,66 0 15,-40 0-15,54 0-1,-28 0-15,147-53 32,-160 53-32</inkml:trace>
  <inkml:trace contextRef="#ctx0" brushRef="#br0" timeOffset="11269.6">28329 10620 0,'0'0'0,"14"0"31,65 53 0,-66-27-31,53 80 32,27-14-1,79-92 0,40-26 0,39-40 1,-185 66-1,-40 0-16,-12 0 17,-1-13-17,40 13 1,-40 0 0,13-14-1</inkml:trace>
</inkml:ink>
</file>

<file path=ppt/ink/ink88.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8-12T07:50:30.423"/>
    </inkml:context>
    <inkml:brush xml:id="br0">
      <inkml:brushProperty name="width" value="0.05292" units="cm"/>
      <inkml:brushProperty name="height" value="0.05292" units="cm"/>
      <inkml:brushProperty name="color" value="#FF0000"/>
    </inkml:brush>
  </inkml:definitions>
  <inkml:trace contextRef="#ctx0" brushRef="#br0">7459 17959 0,'0'-39'125,"-13"-41"-94,0 67-31,-14-40 32,-12-39-1,12-1 0,14-26 0,13 40 1,0 26-1,0 40-31,-13-40 31,0 53 0,-1-66 1,14 13-1,-13 0 0,13-13 0,0 52-31,-13-39 32,13-39-1,0 65 0,0-12 0</inkml:trace>
  <inkml:trace contextRef="#ctx0" brushRef="#br0" timeOffset="582.73">6983 16862 0,'-13'13'109,"26"-53"-93,119-105 0,-92 105-1,13 0 1,-27 27 15,41 79 16,38 146-16,41-40 0,-93-159-15,13 27 0,-26-27-16,52 0 31,-39-13-31</inkml:trace>
  <inkml:trace contextRef="#ctx0" brushRef="#br0" timeOffset="1332.44">13424 17391 0,'13'0'110,"14"-93"-79,-1 14-31,27-80 31,0-13 0,-40 106 1,-13 53-1,13 0 31</inkml:trace>
  <inkml:trace contextRef="#ctx0" brushRef="#br0" timeOffset="1940.62">13332 16994 0,'0'0'0,"0"-53"16,39 13 0,41-105 15,-67 118-16,93-65 1,-14 26 15,-52 53-15,0-14 15,-27 14 0,-13 26 16,0 172-15,0-92-1,0-67 0,0 1 0,13-27-31</inkml:trace>
  <inkml:trace contextRef="#ctx0" brushRef="#br0" timeOffset="2787.73">18886 17285 0,'27'-13'31,"52"-120"0,-66 94-15,14-14-16,26-53 15,-40 53-15,40-53 32,-40 80-17,27-53 1,-14 39 15,-13 27 0,-13-1-15,27-38 0</inkml:trace>
  <inkml:trace contextRef="#ctx0" brushRef="#br0" timeOffset="3396.37">19085 16650 0,'-14'13'31,"14"-26"63,120-93-63,-94 93-31,67-27 32,-80 27-17,13 13 79,-13 0-63,1 132 1,-1-79-17,0 13 1,40 1-1,-27-67 1</inkml:trace>
  <inkml:trace contextRef="#ctx0" brushRef="#br0" timeOffset="4494.89">24362 17298 0,'0'0'0,"26"0"47,120-145-16,-107 105-15,107-238 0,-120 225-1,80-171 1,-93 210 0,1-12-1</inkml:trace>
  <inkml:trace contextRef="#ctx0" brushRef="#br0" timeOffset="5082.8">24507 16650 0,'80'-13'62,"118"-119"-31,-119 79-15,1 0 15,-41 53 0,-39 145 1,0-79-17,14 40 1,-1 0 15,-13-93-15,0 27-1,13-27 17</inkml:trace>
  <inkml:trace contextRef="#ctx0" brushRef="#br0" timeOffset="6596.28">18781 15433 0,'0'-13'47,"-14"13"-31,-39-79 15,40 52-15,0-12-1,-40-146 16,40 132-15,13 13 0,-27 14-16,14 12 31,13-12-15,0-1 15,0 14 0</inkml:trace>
  <inkml:trace contextRef="#ctx0" brushRef="#br0" timeOffset="7221.61">18437 15090 0,'0'-27'94,"-14"-105"-63,14 66 0,14 13 1,12 40-1,-13-1 0,1 14 0,78 53 1,-26 13-1,67 27 0,-120-93-31</inkml:trace>
  <inkml:trace contextRef="#ctx0" brushRef="#br0" timeOffset="8363.87">26227 15751 0,'0'0'0,"-67"-40"31,-131-26 1,-53-40-1,211 93-15,-224-80-1,184 80 1,-264-66-1,239 66 1,-279-93 0,239 53-1,-226-53 1,318 93 0,-211-40-1,145 27 16,0-27 1,66 26-17,-106-26 1,27 0 15,66 53-15,13-13-1,13 13 17</inkml:trace>
  <inkml:trace contextRef="#ctx0" brushRef="#br0" timeOffset="8943.79">23185 14627 0,'-27'0'32,"-92"39"-1,53-25-16,-27-1 1,1 27 15,79-27 1,-1 0-1,14 93 0,133-14 0,-80-52 1</inkml:trace>
  <inkml:trace contextRef="#ctx0" brushRef="#br0" timeOffset="10613.62">11969 15420 0,'0'-26'16,"0"-40"15,14-14 0,12-12 0,-13-14 1,0 40-1,-13 26 0,0 0 0,14 1 1</inkml:trace>
  <inkml:trace contextRef="#ctx0" brushRef="#br0" timeOffset="11267.46">11625 15010 0,'53'0'78,"27"-79"-47,-1-67 0,-13 94 0,0 12 1,-39 40-1,-14 0 0,53 26 0,-53-12-31,40 38 32,27 67-17,-67-92 1,13 39 15,1-26-15,-14-14-1</inkml:trace>
  <inkml:trace contextRef="#ctx0" brushRef="#br0" timeOffset="12565.42">6110 15209 0,'14'13'78,"356"-145"-46,93-120-1,-133 160 0,-184 92 0,-80 0-15,132 0 15,-39 0 0,-119 0 1</inkml:trace>
  <inkml:trace contextRef="#ctx0" brushRef="#br0" timeOffset="13196.67">7777 14627 0,'0'-13'32,"92"13"-1,107 0 0,-67 0-15,-119 0 15,0 0 31,-13 26-46,-26 67 0,-1-67-1,-65 67 1,26-27 15,53-66-15,-1 13-1,41-1031 32,12 1983-31</inkml:trace>
  <inkml:trace contextRef="#ctx0" brushRef="#br0" timeOffset="14784.62">17141 15420 0,'-14'0'63,"1"0"-32,-304-79 0,-146-93-15,-212 26 15,490 133 0,40-53 1,105 40-32,-13 12 31,40-12 0,-27 26 0,-26-26 1,53 26-1,0-14 47,-14 1-47,1 0 63,12 13-47</inkml:trace>
  <inkml:trace contextRef="#ctx0" brushRef="#br0" timeOffset="15603.26">15501 14785 0,'0'0'31,"-53"0"-16,0 0 1,-119 0 0,119 0-1,-93 0 1,120 0 0,-27 0-1,40 0 1,-14 0 15,-26 0-15,1 0 15,-41 0 0,80 0 0,-14 0-15,14 0 47,13 27-48,40-14 1,-27 0-1,40 27 1,-27-27 0,40 27-1,-39-27 1,-1-13 0,-12 13 15,12 1-16,1-14 1</inkml:trace>
  <inkml:trace contextRef="#ctx0" brushRef="#br0" timeOffset="19127.75">14892 13437 0,'0'0'0,"0"13"16,0 26 15,0-25 47,13-14-46,14 0-32,79-80 31,66-92 0,13 53 0,-146 66 1,-12 27-1</inkml:trace>
  <inkml:trace contextRef="#ctx0" brushRef="#br0" timeOffset="19771">15210 13053 0,'0'13'32,"79"-13"14,-13 0-46,106-66 16,-146 53 0,1-14-1,-14 27 17,0 14 14,-13-1-30,0 79 0,0-78 15,0 25-15,0-12-1,0 12 16,0-25 1,0-1-17,0 27 1,27-27 46</inkml:trace>
  <inkml:trace contextRef="#ctx0" brushRef="#br0" timeOffset="20534.91">17365 13291 0,'-53'0'62,"-92"-79"-30,13-14-1,66 40 0,-1-13 0,41 26 1,-14 1-1</inkml:trace>
  <inkml:trace contextRef="#ctx0" brushRef="#br0" timeOffset="20922.66">16783 12947 0,'-13'53'31,"26"-106"-31,-79 212 32,66-119-32,0-14 31,0-13 0</inkml:trace>
  <inkml:trace contextRef="#ctx0" brushRef="#br0" timeOffset="21268.76">16770 12934 0,'0'0'0,"159"0"15,105 53 16,-211-53-15,53 13 0,-93-13-1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1.070"/>
    </inkml:context>
    <inkml:brush xml:id="br0">
      <inkml:brushProperty name="width" value="0.05" units="cm"/>
      <inkml:brushProperty name="height" value="0.05" units="cm"/>
    </inkml:brush>
  </inkml:definitions>
  <inkml:trace contextRef="#ctx0" brushRef="#br0">801 51 24575,'4'-12'0,"-4"11"0,1 1 0,-1-1 0,0 1 0,0-1 0,1 1 0,-1-1 0,0 0 0,0 1 0,0-1 0,0 0 0,0 1 0,1-1 0,-1 1 0,0-1 0,-1 0 0,1 1 0,0-1 0,0 1 0,0-1 0,0 0 0,0 1 0,-1-1 0,1 1 0,0-1 0,0 0 0,-1 1 0,1-1 0,0 1 0,-1-1 0,1 1 0,-1 0 0,1-1 0,0 1 0,-1-1 0,0 1 0,-2-3 0,0 1 0,0 0 0,-1 0 0,1 1 0,0-1 0,-1 1 0,1-1 0,-1 1 0,0 0 0,1 1 0,-1-1 0,0 0 0,1 1 0,-7 0 0,-7 1 0,-31 5 0,41-5 0,-68 12 0,-110 35 0,141-33 0,1 1 0,1 2 0,-72 44 0,93-49 0,1 2 0,0 0 0,-30 30 0,45-39 0,-1 0 0,1 0 0,0 0 0,0 1 0,1 0 0,0 0 0,0 0 0,1 0 0,0 1 0,0-1 0,1 1 0,-1 0 0,2-1 0,-1 1 0,0 11 0,3-14 0,-1 0 0,1-1 0,0 1 0,0 0 0,1-1 0,-1 1 0,1-1 0,0 1 0,0-1 0,1 0 0,-1 0 0,1 0 0,0 0 0,0 0 0,0-1 0,1 1 0,-1-1 0,1 0 0,0 0 0,0 0 0,8 4 0,2 1 0,1-1 0,0-1 0,0 0 0,1-1 0,17 4 0,10-1 0,0-1 0,1-2 0,-1-3 0,76-4 0,-55-4 0,-1-2 0,100-28 0,-124 25 0,0-2 0,39-19 0,-63 24 0,0 0 0,0 0 0,0-2 0,-1 0 0,-1 0 0,0-1 0,19-21 0,-28 28 0,-1 0 0,0-1 0,0 1 0,0-1 0,0 0 0,-1 1 0,0-1 0,0 0 0,0-1 0,-1 1 0,1 0 0,-1 0 0,-1-1 0,1 1 0,-1-1 0,0 1 0,0 0 0,0-1 0,-1 1 0,1-1 0,-3-7 0,0 6 0,0-1 0,-1 1 0,0 0 0,0 0 0,0 0 0,-1 0 0,0 1 0,0-1 0,-1 1 0,1 1 0,-1-1 0,-1 1 0,-11-8 0,0 2 0,-1 1 0,-1 1 0,1 0 0,-1 2 0,-1 0 0,0 2 0,1 0 0,-1 1 0,-1 1 0,-40 0 0,22 3 0,0 2 0,0 2 0,1 2 0,-76 21 0,90-19-273,0 0 0,0 2 0,1 1 0,-33 20 0,28-11-6553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43:03.931"/>
    </inkml:context>
    <inkml:brush xml:id="br0">
      <inkml:brushProperty name="width" value="0.05" units="cm"/>
      <inkml:brushProperty name="height" value="0.05" units="cm"/>
      <inkml:brushProperty name="color" value="#F6630D"/>
    </inkml:brush>
  </inkml:definitions>
  <inkml:trace contextRef="#ctx0" brushRef="#br0">1 57 24575,'0'-6'0,"0"1"0,1 0 0,0-1 0,0 1 0,0 0 0,1 0 0,-1 0 0,6-10 0,-4 33 0,0 90 0,8 91 0,10-7 0,-21-191 0,0 0 0,0 0 0,0 0 0,0 0 0,0-1 0,0 1 0,1 0 0,-1 0 0,0 0 0,0 0 0,1 0 0,-1 0 0,1-1 0,-1 1 0,1 0 0,-1 0 0,1-1 0,-1 1 0,1 0 0,0-1 0,1 2 0,-2-2 0,1 0 0,0 0 0,-1 0 0,1 0 0,0 0 0,-1 0 0,1-1 0,0 1 0,-1 0 0,1 0 0,0-1 0,-1 1 0,1 0 0,-1-1 0,1 1 0,-1 0 0,1-1 0,-1 1 0,1-1 0,-1 1 0,1-2 0,5-5 0,0-1 0,-1 1 0,4-10 0,-8 15 0,23-41 0,30-52 0,-48 85 0,1 1 0,1-1 0,0 1 0,0 1 0,1-1 0,16-12 0,-23 20 0,-1 0 0,1 0 0,0-1 0,0 1 0,0 0 0,0 0 0,0 1 0,0-1 0,0 0 0,0 1 0,0-1 0,1 1 0,-1 0 0,0 0 0,0-1 0,0 2 0,0-1 0,1 0 0,-1 0 0,3 1 0,-2 1 0,-1-1 0,0 0 0,0 1 0,1-1 0,-1 1 0,0 0 0,0 0 0,-1 0 0,1 0 0,0 0 0,-1 0 0,1 0 0,-1 0 0,2 4 0,3 8 0,0 1 0,-2-1 0,0 1 0,4 24 0,-8-37 0,22 128-1365,-16-107-5461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0.637"/>
    </inkml:context>
    <inkml:brush xml:id="br0">
      <inkml:brushProperty name="width" value="0.05" units="cm"/>
      <inkml:brushProperty name="height" value="0.05" units="cm"/>
    </inkml:brush>
  </inkml:definitions>
  <inkml:trace contextRef="#ctx0" brushRef="#br0">36 80 24575,'0'0'0,"0"0"0,0-1 0,-1 1 0,1 0 0,0 0 0,0-1 0,0 1 0,0 0 0,0 0 0,0-1 0,0 1 0,0 0 0,0-1 0,0 1 0,0 0 0,0 0 0,0-1 0,0 1 0,0 0 0,0 0 0,0-1 0,0 1 0,0 0 0,0 0 0,0-1 0,0 1 0,1 0 0,-1 0 0,0-1 0,0 1 0,0 0 0,0 0 0,1 0 0,-1-1 0,0 1 0,0 0 0,0 0 0,1 0 0,-1 0 0,0 0 0,0-1 0,1 1 0,-1 0 0,0 0 0,0 0 0,1 0 0,-1 0 0,0 0 0,0 0 0,1 0 0,-1 0 0,0 0 0,0 0 0,1 0 0,17-4 0,131-9 0,46-7 0,-5-3 0,-310 48 0,37-5 0,-67 5 0,-72 15 0,203-34 0,29-5 0,31-6 0,88-22 0,172-59 0,-411 108 0,-174 54 0,525-141 0,-214 62 0,-27 3 0,1 0 0,-1 0 0,0-1 0,1 1 0,-1 0 0,0 0 0,1 0 0,-1 0 0,1 0 0,-1 0 0,0 0 0,1 1 0,-1-1 0,0 0 0,1 0 0,-1 0 0,1 0 0,-1 0 0,0 0 0,1 1 0,-1-1 0,0 0 0,0 0 0,1 1 0,-1-1 0,0 0 0,1 0 0,-1 1 0,0-1 0,0 0 0,0 1 0,1-1 0,-1 0 0,0 1 0,0-1 0,0 0 0,0 1 0,0-1 0,1 0 0,-1 1 0,0-1 0,0 1 0,0-1 0,0 0 0,0 1 0,0-1 0,0 0 0,-1 1 0,1-1 0,0 1 0,0-1 0,0 0 0,0 1 0,0-1 0,0 0 0,-1 1 0,1-1 0,0 0 0,-1 1 0,1-1 0,0 1 0,0-1 0,0 0 0,0 1 0,0-1 0,0 0 0,0 0 0,-1 1 0,1-1 0,0 0 0,0 0 0,0 0 0,0 1 0,-1-1 0,1 0 0,0 0 0,0 0 0,-1 1 0,1-1 0,0 0 0,0 0 0,0 0 0,-1 0 0,1 0 0,0 0 0,-1 1 0,1-1 0,0 0 0,0 0 0,-1 0 0,1 0 0,0 0 0,0 0 0,-1 0 0,1 0 0,0 0 0,-1 0 0,1-1 0,0 1 0,0 0 0,-1 0 0,1 0 0,0 0 0,-1 0 0,1-1 0,0 1 0,0-1 0,0 1 0,-1 0 0,1-1 0,0 1 0,0-1 0,0 1 0,0-1 0,0 1 0,0-1 0,0 1 0,0 0 0,0-1 0,0 1 0,1-1 0,-1 1 0,0-1 0,0 1 0,0 0 0,0-1 0,1 1 0,-1-1 0,0 1 0,0 0 0,1-1 0,-1 1 0,0 0 0,1-1 0,-1 1 0,48-38-1365,-39 32-5461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5.323"/>
    </inkml:context>
    <inkml:brush xml:id="br0">
      <inkml:brushProperty name="width" value="0.05" units="cm"/>
      <inkml:brushProperty name="height" value="0.05" units="cm"/>
    </inkml:brush>
  </inkml:definitions>
  <inkml:trace contextRef="#ctx0" brushRef="#br0">761 57 24575,'0'0'0,"-1"-1"0,1 0 0,-1 0 0,1 0 0,0 1 0,-1-1 0,1 0 0,-1 0 0,0 1 0,1-1 0,-1 0 0,0 1 0,1-1 0,-1 1 0,0-1 0,1 1 0,-1-1 0,0 1 0,0 0 0,0-1 0,0 1 0,-1 0 0,-23-8 0,22 8 0,-24-5 0,0 1 0,0 1 0,0 1 0,-1 2 0,1 1 0,0 1 0,-1 1 0,1 1 0,-46 14 0,29-4 0,1 2 0,0 2 0,2 2 0,0 2 0,-38 27 0,66-41 0,1 1 0,0 1 0,0 0 0,1 1 0,-14 16 0,22-23 0,1 0 0,-1 0 0,1 0 0,-1 0 0,1 1 0,1-1 0,-1 1 0,1-1 0,-2 8 0,3-9 0,-1 0 0,1 0 0,0 0 0,0 0 0,1 0 0,-1 0 0,1-1 0,-1 1 0,1 0 0,0 0 0,0 0 0,1 0 0,-1-1 0,0 1 0,1 0 0,2 2 0,2 2 0,0 0 0,1-1 0,0 0 0,0 0 0,0 0 0,1-1 0,0 0 0,0-1 0,0 0 0,1 0 0,-1-1 0,11 3 0,11 3 0,0-3 0,40 5 0,-22-6 0,1-2 0,0-3 0,-1-1 0,1-3 0,-1-2 0,0-1 0,0-3 0,79-28 0,-111 32 0,-1 0 0,0-1 0,0-1 0,-1-1 0,0 0 0,-1 0 0,21-20 0,-30 25 0,0 0 0,0-1 0,0 0 0,-1 1 0,1-2 0,-1 1 0,0 0 0,-1-1 0,1 1 0,-1-1 0,-1 0 0,1 1 0,-1-1 0,1 0 0,-2 0 0,1 0 0,-1 0 0,0 0 0,0 0 0,0 0 0,-1 0 0,0 0 0,-4-11 0,3 8 0,-1 1 0,-1 0 0,1 0 0,-2 0 0,1 1 0,-1 0 0,0-1 0,0 1 0,-1 1 0,-11-12 0,7 11 0,0-1 0,0 1 0,0 1 0,-1 0 0,0 0 0,-23-7 0,6 5 0,0 1 0,0 2 0,-1 1 0,1 1 0,-55 2 0,54 1 0,0 2 0,1 2 0,-1 0 0,1 2 0,0 1 0,0 1 0,1 2 0,0 0 0,-43 25 0,63-31 57,0 0 0,1 1 0,0 0 0,0 0 0,-7 8 0,11-10-164,0-1 0,0 1 1,0 0-1,1-1 0,-1 1 1,1 0-1,0 0 0,-1 0 1,1 0-1,1 0 0,-1 1 1,0-1-1,1 0 0,0 0 1,-1 4-1,5 18-6719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14.877"/>
    </inkml:context>
    <inkml:brush xml:id="br0">
      <inkml:brushProperty name="width" value="0.05" units="cm"/>
      <inkml:brushProperty name="height" value="0.05" units="cm"/>
    </inkml:brush>
  </inkml:definitions>
  <inkml:trace contextRef="#ctx0" brushRef="#br0">130 17 24575,'-129'0'0,"191"14"0,175-10 0,-224-4 0,-173 16 0,185-18 0,5 0 0,34-7 0,93-29 0,-310 78 0,104-31 0,25-6 0,1 1 0,0 1 0,-36 14 0,59-19 0,0 0 0,0 0 0,0 0 0,0 0 0,0 0 0,0 0 0,0 0 0,0 1 0,0-1 0,0 0 0,0 0 0,0 0 0,0 0 0,0 0 0,0 0 0,0 0 0,0 0 0,0 0 0,0 0 0,0 0 0,0 0 0,0 0 0,0 1 0,0-1 0,0 0 0,0 0 0,0 0 0,0 0 0,0 0 0,0 0 0,0 0 0,0 0 0,0 0 0,0 0 0,0 0 0,0 0 0,0 0 0,0 1 0,0-1 0,0 0 0,0 0 0,0 0 0,0 0 0,0 0 0,0 0 0,0 0 0,0 0 0,0 0 0,-1 0 0,1 0 0,0 0 0,0 0 0,0 0 0,0 0 0,0 0 0,0 0 0,0 0 0,0 0 0,0 0 0,0 0 0,0 0 0,0 0 0,-1 0 0,1 0 0,0 0 0,0 0 0,0 0 0,0 0 0,9 1 0,12-1 0,7-5-341,-1-2 0,0 0-1,28-12 1,-30 8-6485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6:56.806"/>
    </inkml:context>
    <inkml:brush xml:id="br0">
      <inkml:brushProperty name="width" value="0.05" units="cm"/>
      <inkml:brushProperty name="height" value="0.05" units="cm"/>
    </inkml:brush>
  </inkml:definitions>
  <inkml:trace contextRef="#ctx0" brushRef="#br0">1 15 24575,'0'0'0,"0"1"0,1 0 0,-1-1 0,0 1 0,0 0 0,1-1 0,-1 1 0,1 0 0,-1-1 0,0 1 0,1-1 0,-1 1 0,1-1 0,0 1 0,-1-1 0,1 1 0,-1-1 0,1 0 0,0 1 0,-1-1 0,1 0 0,0 0 0,-1 1 0,1-1 0,0 0 0,-1 0 0,1 0 0,1 0 0,25 3 0,-22-3 0,60 1 0,106-12 0,-66 1 0,481 0-1365,-533 14-5461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2.701"/>
    </inkml:context>
    <inkml:brush xml:id="br0">
      <inkml:brushProperty name="width" value="0.05" units="cm"/>
      <inkml:brushProperty name="height" value="0.05" units="cm"/>
    </inkml:brush>
  </inkml:definitions>
  <inkml:trace contextRef="#ctx0" brushRef="#br0">1 1 24575,'0'3'0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5.067"/>
    </inkml:context>
    <inkml:brush xml:id="br0">
      <inkml:brushProperty name="width" value="0.05" units="cm"/>
      <inkml:brushProperty name="height" value="0.05" units="cm"/>
    </inkml:brush>
  </inkml:definitions>
  <inkml:trace contextRef="#ctx0" brushRef="#br0">1670 51 24575,'13'3'0,"-13"-2"0,1-1 0,0 0 0,-1 0 0,1 1 0,-1-1 0,1 0 0,0 0 0,-1 0 0,1 0 0,0 0 0,-1 0 0,1 0 0,0 0 0,-1 0 0,1 0 0,0 0 0,-1 0 0,1-1 0,-1 1 0,1 0 0,0 0 0,-1-1 0,1 1 0,-1 0 0,1-1 0,-1 1 0,1 0 0,-1-1 0,1 1 0,-1-1 0,1 1 0,-1-1 0,1 0 0,5-5 0,-2 2 0,1 0 0,-1 0 0,0-1 0,0 0 0,5-8 0,-9 13 0,0-1 0,0 1 0,0 0 0,0-1 0,0 1 0,-1 0 0,1-1 0,0 1 0,0 0 0,0 0 0,0-1 0,0 1 0,0 0 0,0-1 0,-1 1 0,1 0 0,0 0 0,0 0 0,0-1 0,-1 1 0,1 0 0,0 0 0,0 0 0,-1-1 0,1 1 0,0 0 0,-1 0 0,1 0 0,0 0 0,0 0 0,-1-1 0,1 1 0,0 0 0,-1 0 0,1 0 0,0 0 0,-1 0 0,1 0 0,0 0 0,0 0 0,-1 0 0,1 0 0,0 1 0,-1-1 0,1 0 0,-18 1 0,-6 4 0,0 1 0,1 1 0,-27 12 0,-68 37 0,83-38 0,-381 209-146,296-151-14,-154 127-1,204-143 81,3 3 0,3 3 0,-66 87-1,91-98 57,1 1 0,3 1-1,3 2 1,2 2 0,-23 68-1,37-82 25,2 1 0,2 0 0,2 1 0,2 0 0,3 0 0,1 1 0,7 92 0,0-110 0,1 0 0,2 0 0,2-1 0,0 0 0,2-1 0,2 1 0,0-2 0,2 0 0,1-1 0,2 0 0,0-1 0,2-1 0,25 27 0,-12-22 8,0-1 1,2-2-1,1-2 0,1-1 0,1-2 0,1-1 0,1-2 0,1-2 0,52 17 0,-10-10-347,0-4 0,2-3-1,154 12 1,-124-23 299,0-5 1,0-6-1,0-4 0,-1-6 1,-1-4-1,158-47 0,-182 38 43,-2-5-1,-1-3 1,-2-3-1,-1-5 1,-3-3-1,-1-3 1,-3-4-1,100-90 1,-107 77-1,-4-3 0,-2-2 0,103-157 0,-127 164-19,-2-2-1,-3-1 0,-3-1 1,-2-2-1,26-110 1,-46 145-66,-1-2 0,-2 1-1,-2-1 1,-1 0 0,-6-69 0,2 86 84,-1 0 0,-2 1 0,1 0 0,-2 0 0,-1 0 0,0 1 0,-1-1 0,-1 2 0,-1 0 0,0 0 0,-2 0 0,-20-23 0,8 17 3,-2 0 1,0 2 0,-2 0-1,0 2 1,-1 2-1,-1 0 1,-63-24-1,-8 5 15,-125-28-1,-242-28-18,344 77 0,-228 2 0,304 15 445,-68 12 1,98-11-458,1 1-1,0 1 1,0 0 0,0 1 0,1 1 0,0 1 0,-15 9 0,-3 8-5998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5.568"/>
    </inkml:context>
    <inkml:brush xml:id="br0">
      <inkml:brushProperty name="width" value="0.05" units="cm"/>
      <inkml:brushProperty name="height" value="0.05" units="cm"/>
    </inkml:brush>
  </inkml:definitions>
  <inkml:trace contextRef="#ctx0" brushRef="#br0">486 285 24575,'0'-7'0,"0"-21"0,-1-1 0,-1 0 0,-9-44 0,9 65 0,0 0 0,-1 0 0,0 0 0,-1 0 0,1 0 0,-2 1 0,-4-8 0,5 11 0,1 0 0,-1 0 0,0 0 0,0 0 0,0 1 0,0 0 0,0 0 0,-1 0 0,0 0 0,1 1 0,-1-1 0,-7-1 0,6 3 0,0 0 0,0 0 0,0 0 0,0 1 0,0 0 0,0 0 0,0 1 0,1-1 0,-1 1 0,0 1 0,0-1 0,1 1 0,-1 0 0,1 0 0,-9 5 0,-6 4 0,1 1 0,-30 24 0,24-16 0,0 2 0,2 0 0,-23 28 0,38-40 0,0 1 0,0 0 0,1 0 0,1 0 0,0 1 0,0-1 0,1 2 0,1-1 0,0 0 0,-4 21 0,8-27 0,-1-1 0,1 1 0,0-1 0,1 1 0,-1-1 0,1 1 0,0-1 0,1 1 0,-1-1 0,1 0 0,0 1 0,3 5 0,0-4 0,0 1 0,0-1 0,0 0 0,1-1 0,0 1 0,0-1 0,8 6 0,7 3 0,2 0 0,0-1 0,0-1 0,27 9 0,95 34 0,-91-38 0,99 50 0,-149-67 0,0 2 0,-1-1 0,1 0 0,-1 1 0,0-1 0,0 1 0,0 0 0,0 0 0,3 5 0,-5-7 0,-1 0 0,1 0 0,-1 0 0,1 0 0,-1 0 0,0 1 0,1-1 0,-1 0 0,0 0 0,0 0 0,0 1 0,0-1 0,0 0 0,0 0 0,-1 0 0,1 1 0,0-1 0,0 0 0,-1 0 0,1 0 0,-1 0 0,1 0 0,-1 1 0,0-1 0,1 0 0,-1 0 0,0 0 0,0-1 0,1 1 0,-1 0 0,0 0 0,0 0 0,0-1 0,-2 2 0,-6 4 0,0-1 0,0 0 0,0 0 0,-1-1 0,1 0 0,-1-1 0,0 0 0,0-1 0,-18 3 0,-96 3 0,117-8 0,-25 0 86,0-1-1,0-1 0,-38-9 1,59 9-218,-1-1 1,1 0 0,0 0-1,1-2 1,-1 1 0,1-1 0,-1-1-1,2 0 1,-1 0 0,1-1 0,-1 0-1,-9-10 1,0-9-6695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5.906"/>
    </inkml:context>
    <inkml:brush xml:id="br0">
      <inkml:brushProperty name="width" value="0.05" units="cm"/>
      <inkml:brushProperty name="height" value="0.05" units="cm"/>
    </inkml:brush>
  </inkml:definitions>
  <inkml:trace contextRef="#ctx0" brushRef="#br0">0 74 24575,'30'-9'0,"39"-18"0,-5 2 0,-63 24 0,-1 1 0,0 0 0,1 0 0,-1 0 0,1-1 0,-1 1 0,0 0 0,1 0 0,-1 0 0,1 0 0,-1 0 0,0 0 0,1 0 0,-1 0 0,1 0 0,-1 0 0,1 0 0,-1 0 0,0 0 0,1 0 0,-1 0 0,1 0 0,-1 0 0,1 1 0,-1-1 0,0 0 0,1 0 0,-1 1 0,1-1 0,-4 13 0,-22 24 0,16-24 0,-2 4 0,2 1 0,0 0 0,1 1 0,0 0 0,2 0 0,0 1 0,1 0 0,1 0 0,1 0 0,1 0 0,1 23 0,1-31 0,0 0 0,2 0 0,-1 0 0,1 0 0,1 0 0,0 0 0,1 0 0,1-1 0,-1 0 0,2 0 0,-1 0 0,1 0 0,1-1 0,0 0 0,1 0 0,0-1 0,0 0 0,1-1 0,18 15 0,-19-18 0,0 0 0,0 0 0,1 0 0,0-1 0,-1-1 0,2 0 0,-1 0 0,0 0 0,1-1 0,-1-1 0,1 1 0,-1-2 0,1 1 0,0-1 0,-1-1 0,1 0 0,0 0 0,-1-1 0,1 0 0,16-6 0,-15 3 0,-1 1 0,0-2 0,0 1 0,-1-1 0,1-1 0,-2 1 0,1-2 0,-1 1 0,0-1 0,0 0 0,-1-1 0,0 0 0,0 0 0,-1-1 0,-1 1 0,1-1 0,6-19 0,-8 14 20,-1 0 0,0-1 0,-1 1 1,0-1-1,-1 1 0,-1-1 0,-1 0 0,0 1 0,-1-1 0,0 1 0,-2 0 0,0-1 0,0 1 0,-2 1 0,1-1 0,-14-21 1,13 24-59,-2 0 0,1 0 0,-2 1 0,1 1 0,-2-1 0,1 2 0,-1-1 0,-18-12 0,20 17-67,0 0 0,-1 0 0,1 1 0,-1 0 0,0 0 0,-1 1 0,1 0 0,0 1 0,-1 0 0,0 0 0,1 1 0,-18 0 0,-2 4-6721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6.718"/>
    </inkml:context>
    <inkml:brush xml:id="br0">
      <inkml:brushProperty name="width" value="0.05" units="cm"/>
      <inkml:brushProperty name="height" value="0.05" units="cm"/>
    </inkml:brush>
  </inkml:definitions>
  <inkml:trace contextRef="#ctx0" brushRef="#br0">1015 103 24575,'6'0'0,"-1"-1"0,0 1 0,0-1 0,0-1 0,0 1 0,0-1 0,0 0 0,0 0 0,9-6 0,-12 7 0,1 0 0,-1-1 0,1 0 0,-1 0 0,0 1 0,0-1 0,0-1 0,0 1 0,0 0 0,0 0 0,-1-1 0,1 1 0,-1-1 0,1 1 0,-1-1 0,0 0 0,0 1 0,1-6 0,-2 6 0,0 1 0,0 0 0,0 0 0,0-1 0,-1 1 0,1 0 0,0 0 0,-1 0 0,1-1 0,-1 1 0,1 0 0,-1 0 0,1 0 0,-1 0 0,0 0 0,0 0 0,1 0 0,-1 0 0,0 0 0,0 0 0,0 1 0,0-1 0,0 0 0,0 0 0,0 1 0,0-1 0,-1 1 0,1-1 0,0 1 0,0 0 0,0-1 0,-3 1 0,-3-2 0,1 1 0,-1 1 0,0-1 0,0 1 0,-7 1 0,-14 2 0,0 2 0,0 1 0,1 1 0,0 1 0,0 1 0,-29 16 0,-4 5 0,-82 56 0,88-50-63,3 3 1,1 2-1,2 2 0,3 2 0,1 3 0,-64 88 0,79-93 14,3 1 0,1 1 1,2 2-1,2 0 0,2 1 0,2 1 0,3 1 0,-15 94 0,24-95-7,1 0 1,3 1-1,2-1 0,3 1 0,1-1 0,3 0 0,1-1 1,3 0-1,2 0 0,2-1 0,2-1 0,2-1 0,2 0 1,2-2-1,2-1 0,1 0 0,3-3 0,1 0 0,39 38 1,-24-34-29,1-1 0,2-3 1,2-2-1,1-2 1,1-2-1,2-3 1,77 31-1,-57-34-66,0-2 0,2-4-1,1-4 1,0-2 0,101 4 0,-69-14-141,0-6 1,0-4 0,147-26 0,-127 6-193,-1-5 0,171-66 0,-161 40 321,-3-6-1,-2-6 1,-4-5-1,-3-7 1,-3-5 0,129-115-1,-186 141 121,-3-4 0,88-109-1,-129 142 81,-2 0 0,-1 0 0,-2-2 0,-1-1 0,-1 0-1,-2-1 1,-1 0 0,-2-1 0,7-39 0,-15 54 94,-1 0 1,-1 0-1,-1 0 0,0 0 1,-1 0-1,-2 0 0,0 0 1,-8-28-1,3 24-119,-1 2-1,0-1 1,-2 1-1,-1 1 1,0 0-1,-20-26 1,2 12 115,-2 1-1,-1 1 1,-1 2 0,-1 1 0,-2 2 0,-1 2-1,-43-23 1,-11 1-61,-2 3-1,-1 5 1,-120-34-1,52 30-93,-202-27-1,210 50 42,-282-3 1,348 27 1,0 3 0,1 4 0,0 4 0,-140 41 0,192-43 56,-64 30 1,60-20-3969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2T07:55:47.215"/>
    </inkml:context>
    <inkml:brush xml:id="br0">
      <inkml:brushProperty name="width" value="0.05" units="cm"/>
      <inkml:brushProperty name="height" value="0.05" units="cm"/>
    </inkml:brush>
  </inkml:definitions>
  <inkml:trace contextRef="#ctx0" brushRef="#br0">437 286 24575,'1'-30'0,"6"-33"0,-4 44 0,0-1 0,-2 1 0,0-1 0,-1 0 0,-3-19 0,3 36 0,-1 1 0,1-1 0,-1 1 0,1-1 0,-1 0 0,0 1 0,0 0 0,0-1 0,0 1 0,-1 0 0,1-1 0,-1 1 0,1 0 0,-1 0 0,0 0 0,0 0 0,0 0 0,0 1 0,0-1 0,0 1 0,0-1 0,-1 1 0,-4-2 0,3 2 0,0 0 0,0 0 0,0 1 0,0 0 0,0 0 0,0 0 0,-1 0 0,1 1 0,0-1 0,0 1 0,0 0 0,0 0 0,0 1 0,1-1 0,-5 3 0,-11 5 0,0 2 0,0 0 0,1 0 0,1 2 0,0 0 0,1 1 0,0 1 0,-18 22 0,27-28 0,1 0 0,0 0 0,0 1 0,1-1 0,0 1 0,1 0 0,-6 21 0,9-23 0,-1-1 0,1 1 0,1-1 0,-1 1 0,2 0 0,-1-1 0,1 1 0,0-1 0,0 1 0,1-1 0,0 1 0,4 9 0,-2-8 0,1 0 0,0-1 0,1 0 0,0 0 0,0 0 0,0 0 0,1-1 0,1 0 0,-1-1 0,14 10 0,9 4 0,49 24 0,54 16 0,-2 0 0,-125-58 0,0 1 0,-1 1 0,0-1 0,0 1 0,10 8 0,-15-11 0,1 0 0,0 0 0,-1-1 0,1 1 0,0 0 0,-1 0 0,1 0 0,-1 0 0,1 0 0,-1 0 0,0 0 0,1 0 0,-1 0 0,0 0 0,0 0 0,0 0 0,0 0 0,0 0 0,0 0 0,0 0 0,0 0 0,0 0 0,0 0 0,0 0 0,-1 0 0,1 0 0,0 0 0,-1 0 0,1 0 0,-1 0 0,1 0 0,-1 0 0,0 0 0,1 0 0,-1 0 0,0-1 0,1 1 0,-1 0 0,0-1 0,0 1 0,0 0 0,-1 0 0,-5 3 0,0 1 0,0-1 0,0-1 0,-1 0 0,0 0 0,1 0 0,-1-1 0,-10 2 0,-70 7 0,77-9 0,-30 1 0,1-1 0,-1-2 0,-46-7 0,72 6 0,1-2 0,-1 1 0,1-2 0,0 0 0,0-1 0,0 0 0,0-1 0,1-1 0,0 0 0,1-1 0,-1 0 0,-11-11 0,20 15-68,0 0 0,0 0-1,1-1 1,-1 1 0,1-1 0,0 0-1,0 0 1,1 0 0,-1 0 0,1 0-1,0-1 1,1 1 0,-1-1 0,1 1-1,0-1 1,1 0 0,-1 1-1,1-1 1,1-9 0,5-22-6758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12</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8/12/2024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03.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8.xml"/><Relationship Id="rId6" Type="http://schemas.openxmlformats.org/officeDocument/2006/relationships/image" Target="../media/image206.png"/><Relationship Id="rId5" Type="http://schemas.openxmlformats.org/officeDocument/2006/relationships/image" Target="../media/image205.jpg"/><Relationship Id="rId4" Type="http://schemas.openxmlformats.org/officeDocument/2006/relationships/image" Target="../media/image204.jpg"/></Relationships>
</file>

<file path=ppt/slides/_rels/slide13.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notesSlide" Target="../notesSlides/notesSlide11.xml"/><Relationship Id="rId1" Type="http://schemas.openxmlformats.org/officeDocument/2006/relationships/slideLayout" Target="../slideLayouts/slideLayout49.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12.xml"/><Relationship Id="rId1" Type="http://schemas.openxmlformats.org/officeDocument/2006/relationships/slideLayout" Target="../slideLayouts/slideLayout50.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14.jpeg"/><Relationship Id="rId3" Type="http://schemas.openxmlformats.org/officeDocument/2006/relationships/image" Target="../media/image209.jpeg"/><Relationship Id="rId7" Type="http://schemas.openxmlformats.org/officeDocument/2006/relationships/image" Target="../media/image213.tiff"/><Relationship Id="rId2" Type="http://schemas.openxmlformats.org/officeDocument/2006/relationships/notesSlide" Target="../notesSlides/notesSlide14.xml"/><Relationship Id="rId1" Type="http://schemas.openxmlformats.org/officeDocument/2006/relationships/slideLayout" Target="../slideLayouts/slideLayout37.xml"/><Relationship Id="rId6" Type="http://schemas.openxmlformats.org/officeDocument/2006/relationships/image" Target="../media/image212.tiff"/><Relationship Id="rId5" Type="http://schemas.openxmlformats.org/officeDocument/2006/relationships/image" Target="../media/image211.tiff"/><Relationship Id="rId4" Type="http://schemas.openxmlformats.org/officeDocument/2006/relationships/image" Target="../media/image21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customXml" Target="../ink/ink2.xml"/><Relationship Id="rId37" Type="http://schemas.openxmlformats.org/officeDocument/2006/relationships/image" Target="../media/image211.png"/><Relationship Id="rId5" Type="http://schemas.openxmlformats.org/officeDocument/2006/relationships/image" Target="../media/image195.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117" Type="http://schemas.openxmlformats.org/officeDocument/2006/relationships/image" Target="../media/image63.png"/><Relationship Id="rId21" Type="http://schemas.openxmlformats.org/officeDocument/2006/relationships/image" Target="../media/image15.png"/><Relationship Id="rId42" Type="http://schemas.openxmlformats.org/officeDocument/2006/relationships/customXml" Target="../ink/ink22.xml"/><Relationship Id="rId63" Type="http://schemas.openxmlformats.org/officeDocument/2006/relationships/image" Target="../media/image36.png"/><Relationship Id="rId84" Type="http://schemas.openxmlformats.org/officeDocument/2006/relationships/customXml" Target="../ink/ink43.xml"/><Relationship Id="rId138" Type="http://schemas.openxmlformats.org/officeDocument/2006/relationships/customXml" Target="../ink/ink70.xml"/><Relationship Id="rId159" Type="http://schemas.openxmlformats.org/officeDocument/2006/relationships/image" Target="../media/image84.png"/><Relationship Id="rId170" Type="http://schemas.openxmlformats.org/officeDocument/2006/relationships/customXml" Target="../ink/ink86.xml"/><Relationship Id="rId107" Type="http://schemas.openxmlformats.org/officeDocument/2006/relationships/image" Target="../media/image58.png"/><Relationship Id="rId11" Type="http://schemas.openxmlformats.org/officeDocument/2006/relationships/image" Target="../media/image10.png"/><Relationship Id="rId32" Type="http://schemas.openxmlformats.org/officeDocument/2006/relationships/customXml" Target="../ink/ink17.xml"/><Relationship Id="rId53" Type="http://schemas.openxmlformats.org/officeDocument/2006/relationships/image" Target="../media/image31.png"/><Relationship Id="rId74" Type="http://schemas.openxmlformats.org/officeDocument/2006/relationships/customXml" Target="../ink/ink38.xml"/><Relationship Id="rId128" Type="http://schemas.openxmlformats.org/officeDocument/2006/relationships/customXml" Target="../ink/ink65.xml"/><Relationship Id="rId149" Type="http://schemas.openxmlformats.org/officeDocument/2006/relationships/image" Target="../media/image79.png"/><Relationship Id="rId5" Type="http://schemas.openxmlformats.org/officeDocument/2006/relationships/image" Target="../media/image7.png"/><Relationship Id="rId95" Type="http://schemas.openxmlformats.org/officeDocument/2006/relationships/image" Target="../media/image52.png"/><Relationship Id="rId160" Type="http://schemas.openxmlformats.org/officeDocument/2006/relationships/customXml" Target="../ink/ink81.xml"/><Relationship Id="rId22" Type="http://schemas.openxmlformats.org/officeDocument/2006/relationships/customXml" Target="../ink/ink12.xml"/><Relationship Id="rId43" Type="http://schemas.openxmlformats.org/officeDocument/2006/relationships/image" Target="../media/image26.png"/><Relationship Id="rId64" Type="http://schemas.openxmlformats.org/officeDocument/2006/relationships/customXml" Target="../ink/ink33.xml"/><Relationship Id="rId118" Type="http://schemas.openxmlformats.org/officeDocument/2006/relationships/customXml" Target="../ink/ink60.xml"/><Relationship Id="rId139" Type="http://schemas.openxmlformats.org/officeDocument/2006/relationships/image" Target="../media/image74.png"/><Relationship Id="rId85" Type="http://schemas.openxmlformats.org/officeDocument/2006/relationships/image" Target="../media/image47.png"/><Relationship Id="rId150" Type="http://schemas.openxmlformats.org/officeDocument/2006/relationships/customXml" Target="../ink/ink76.xml"/><Relationship Id="rId171" Type="http://schemas.openxmlformats.org/officeDocument/2006/relationships/image" Target="../media/image90.png"/><Relationship Id="rId12" Type="http://schemas.openxmlformats.org/officeDocument/2006/relationships/customXml" Target="../ink/ink7.xml"/><Relationship Id="rId33" Type="http://schemas.openxmlformats.org/officeDocument/2006/relationships/image" Target="../media/image21.png"/><Relationship Id="rId108" Type="http://schemas.openxmlformats.org/officeDocument/2006/relationships/customXml" Target="../ink/ink55.xml"/><Relationship Id="rId129" Type="http://schemas.openxmlformats.org/officeDocument/2006/relationships/image" Target="../media/image69.png"/><Relationship Id="rId54" Type="http://schemas.openxmlformats.org/officeDocument/2006/relationships/customXml" Target="../ink/ink28.xml"/><Relationship Id="rId75" Type="http://schemas.openxmlformats.org/officeDocument/2006/relationships/image" Target="../media/image42.png"/><Relationship Id="rId96" Type="http://schemas.openxmlformats.org/officeDocument/2006/relationships/customXml" Target="../ink/ink49.xml"/><Relationship Id="rId140" Type="http://schemas.openxmlformats.org/officeDocument/2006/relationships/customXml" Target="../ink/ink71.xml"/><Relationship Id="rId161" Type="http://schemas.openxmlformats.org/officeDocument/2006/relationships/image" Target="../media/image85.png"/><Relationship Id="rId1" Type="http://schemas.openxmlformats.org/officeDocument/2006/relationships/slideLayout" Target="../slideLayouts/slideLayout38.xml"/><Relationship Id="rId6" Type="http://schemas.openxmlformats.org/officeDocument/2006/relationships/customXml" Target="../ink/ink4.xml"/><Relationship Id="rId23" Type="http://schemas.openxmlformats.org/officeDocument/2006/relationships/image" Target="../media/image16.png"/><Relationship Id="rId28" Type="http://schemas.openxmlformats.org/officeDocument/2006/relationships/customXml" Target="../ink/ink15.xml"/><Relationship Id="rId49" Type="http://schemas.openxmlformats.org/officeDocument/2006/relationships/image" Target="../media/image29.png"/><Relationship Id="rId114" Type="http://schemas.openxmlformats.org/officeDocument/2006/relationships/customXml" Target="../ink/ink58.xml"/><Relationship Id="rId119" Type="http://schemas.openxmlformats.org/officeDocument/2006/relationships/image" Target="../media/image64.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37.png"/><Relationship Id="rId81" Type="http://schemas.openxmlformats.org/officeDocument/2006/relationships/image" Target="../media/image45.png"/><Relationship Id="rId86" Type="http://schemas.openxmlformats.org/officeDocument/2006/relationships/customXml" Target="../ink/ink44.xml"/><Relationship Id="rId130" Type="http://schemas.openxmlformats.org/officeDocument/2006/relationships/customXml" Target="../ink/ink66.xml"/><Relationship Id="rId135" Type="http://schemas.openxmlformats.org/officeDocument/2006/relationships/image" Target="../media/image72.png"/><Relationship Id="rId151" Type="http://schemas.openxmlformats.org/officeDocument/2006/relationships/image" Target="../media/image80.png"/><Relationship Id="rId156" Type="http://schemas.openxmlformats.org/officeDocument/2006/relationships/customXml" Target="../ink/ink79.xml"/><Relationship Id="rId172" Type="http://schemas.openxmlformats.org/officeDocument/2006/relationships/customXml" Target="../ink/ink87.xml"/><Relationship Id="rId13" Type="http://schemas.openxmlformats.org/officeDocument/2006/relationships/image" Target="../media/image11.png"/><Relationship Id="rId18" Type="http://schemas.openxmlformats.org/officeDocument/2006/relationships/customXml" Target="../ink/ink10.xml"/><Relationship Id="rId39" Type="http://schemas.openxmlformats.org/officeDocument/2006/relationships/image" Target="../media/image24.png"/><Relationship Id="rId109" Type="http://schemas.openxmlformats.org/officeDocument/2006/relationships/image" Target="../media/image59.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32.png"/><Relationship Id="rId76" Type="http://schemas.openxmlformats.org/officeDocument/2006/relationships/customXml" Target="../ink/ink39.xml"/><Relationship Id="rId97" Type="http://schemas.openxmlformats.org/officeDocument/2006/relationships/image" Target="../media/image53.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67.png"/><Relationship Id="rId141" Type="http://schemas.openxmlformats.org/officeDocument/2006/relationships/image" Target="../media/image75.png"/><Relationship Id="rId146" Type="http://schemas.openxmlformats.org/officeDocument/2006/relationships/customXml" Target="../ink/ink74.xml"/><Relationship Id="rId167" Type="http://schemas.openxmlformats.org/officeDocument/2006/relationships/image" Target="../media/image88.png"/><Relationship Id="rId7" Type="http://schemas.openxmlformats.org/officeDocument/2006/relationships/image" Target="../media/image8.png"/><Relationship Id="rId71" Type="http://schemas.openxmlformats.org/officeDocument/2006/relationships/image" Target="../media/image40.png"/><Relationship Id="rId92" Type="http://schemas.openxmlformats.org/officeDocument/2006/relationships/customXml" Target="../ink/ink47.xml"/><Relationship Id="rId162" Type="http://schemas.openxmlformats.org/officeDocument/2006/relationships/customXml" Target="../ink/ink82.xml"/><Relationship Id="rId2" Type="http://schemas.openxmlformats.org/officeDocument/2006/relationships/notesSlide" Target="../notesSlides/notesSlide5.xml"/><Relationship Id="rId29" Type="http://schemas.openxmlformats.org/officeDocument/2006/relationships/image" Target="../media/image19.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27.png"/><Relationship Id="rId66" Type="http://schemas.openxmlformats.org/officeDocument/2006/relationships/customXml" Target="../ink/ink34.xml"/><Relationship Id="rId87" Type="http://schemas.openxmlformats.org/officeDocument/2006/relationships/image" Target="../media/image48.png"/><Relationship Id="rId110" Type="http://schemas.openxmlformats.org/officeDocument/2006/relationships/customXml" Target="../ink/ink56.xml"/><Relationship Id="rId115" Type="http://schemas.openxmlformats.org/officeDocument/2006/relationships/image" Target="../media/image62.png"/><Relationship Id="rId131" Type="http://schemas.openxmlformats.org/officeDocument/2006/relationships/image" Target="../media/image70.png"/><Relationship Id="rId136" Type="http://schemas.openxmlformats.org/officeDocument/2006/relationships/customXml" Target="../ink/ink69.xml"/><Relationship Id="rId157" Type="http://schemas.openxmlformats.org/officeDocument/2006/relationships/image" Target="../media/image83.png"/><Relationship Id="rId61" Type="http://schemas.openxmlformats.org/officeDocument/2006/relationships/image" Target="../media/image35.png"/><Relationship Id="rId82" Type="http://schemas.openxmlformats.org/officeDocument/2006/relationships/customXml" Target="../ink/ink42.xml"/><Relationship Id="rId152" Type="http://schemas.openxmlformats.org/officeDocument/2006/relationships/customXml" Target="../ink/ink77.xml"/><Relationship Id="rId173" Type="http://schemas.openxmlformats.org/officeDocument/2006/relationships/image" Target="../media/image91.png"/><Relationship Id="rId19" Type="http://schemas.openxmlformats.org/officeDocument/2006/relationships/image" Target="../media/image14.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22.png"/><Relationship Id="rId56" Type="http://schemas.openxmlformats.org/officeDocument/2006/relationships/customXml" Target="../ink/ink29.xml"/><Relationship Id="rId77" Type="http://schemas.openxmlformats.org/officeDocument/2006/relationships/image" Target="../media/image43.png"/><Relationship Id="rId100" Type="http://schemas.openxmlformats.org/officeDocument/2006/relationships/customXml" Target="../ink/ink51.xml"/><Relationship Id="rId105" Type="http://schemas.openxmlformats.org/officeDocument/2006/relationships/image" Target="../media/image57.png"/><Relationship Id="rId126" Type="http://schemas.openxmlformats.org/officeDocument/2006/relationships/customXml" Target="../ink/ink64.xml"/><Relationship Id="rId147" Type="http://schemas.openxmlformats.org/officeDocument/2006/relationships/image" Target="../media/image78.png"/><Relationship Id="rId168" Type="http://schemas.openxmlformats.org/officeDocument/2006/relationships/customXml" Target="../ink/ink85.xml"/><Relationship Id="rId8" Type="http://schemas.openxmlformats.org/officeDocument/2006/relationships/customXml" Target="../ink/ink5.xml"/><Relationship Id="rId51" Type="http://schemas.openxmlformats.org/officeDocument/2006/relationships/image" Target="../media/image30.png"/><Relationship Id="rId72" Type="http://schemas.openxmlformats.org/officeDocument/2006/relationships/customXml" Target="../ink/ink37.xml"/><Relationship Id="rId93" Type="http://schemas.openxmlformats.org/officeDocument/2006/relationships/image" Target="../media/image51.png"/><Relationship Id="rId98" Type="http://schemas.openxmlformats.org/officeDocument/2006/relationships/customXml" Target="../ink/ink50.xml"/><Relationship Id="rId121" Type="http://schemas.openxmlformats.org/officeDocument/2006/relationships/image" Target="../media/image65.png"/><Relationship Id="rId142" Type="http://schemas.openxmlformats.org/officeDocument/2006/relationships/customXml" Target="../ink/ink72.xml"/><Relationship Id="rId163" Type="http://schemas.openxmlformats.org/officeDocument/2006/relationships/image" Target="../media/image86.png"/><Relationship Id="rId3" Type="http://schemas.openxmlformats.org/officeDocument/2006/relationships/image" Target="../media/image4.png"/><Relationship Id="rId25" Type="http://schemas.openxmlformats.org/officeDocument/2006/relationships/image" Target="../media/image17.png"/><Relationship Id="rId46" Type="http://schemas.openxmlformats.org/officeDocument/2006/relationships/customXml" Target="../ink/ink24.xml"/><Relationship Id="rId67" Type="http://schemas.openxmlformats.org/officeDocument/2006/relationships/image" Target="../media/image38.png"/><Relationship Id="rId116" Type="http://schemas.openxmlformats.org/officeDocument/2006/relationships/customXml" Target="../ink/ink59.xml"/><Relationship Id="rId137" Type="http://schemas.openxmlformats.org/officeDocument/2006/relationships/image" Target="../media/image73.png"/><Relationship Id="rId158" Type="http://schemas.openxmlformats.org/officeDocument/2006/relationships/customXml" Target="../ink/ink80.xml"/><Relationship Id="rId20" Type="http://schemas.openxmlformats.org/officeDocument/2006/relationships/customXml" Target="../ink/ink11.xml"/><Relationship Id="rId41" Type="http://schemas.openxmlformats.org/officeDocument/2006/relationships/image" Target="../media/image25.png"/><Relationship Id="rId62" Type="http://schemas.openxmlformats.org/officeDocument/2006/relationships/customXml" Target="../ink/ink32.xml"/><Relationship Id="rId83" Type="http://schemas.openxmlformats.org/officeDocument/2006/relationships/image" Target="../media/image46.png"/><Relationship Id="rId88" Type="http://schemas.openxmlformats.org/officeDocument/2006/relationships/customXml" Target="../ink/ink45.xml"/><Relationship Id="rId111" Type="http://schemas.openxmlformats.org/officeDocument/2006/relationships/image" Target="../media/image60.png"/><Relationship Id="rId132" Type="http://schemas.openxmlformats.org/officeDocument/2006/relationships/customXml" Target="../ink/ink67.xml"/><Relationship Id="rId153" Type="http://schemas.openxmlformats.org/officeDocument/2006/relationships/image" Target="../media/image81.png"/><Relationship Id="rId15" Type="http://schemas.openxmlformats.org/officeDocument/2006/relationships/image" Target="../media/image12.png"/><Relationship Id="rId36" Type="http://schemas.openxmlformats.org/officeDocument/2006/relationships/customXml" Target="../ink/ink19.xml"/><Relationship Id="rId57" Type="http://schemas.openxmlformats.org/officeDocument/2006/relationships/image" Target="../media/image33.png"/><Relationship Id="rId106" Type="http://schemas.openxmlformats.org/officeDocument/2006/relationships/customXml" Target="../ink/ink54.xml"/><Relationship Id="rId127" Type="http://schemas.openxmlformats.org/officeDocument/2006/relationships/image" Target="../media/image68.png"/><Relationship Id="rId10" Type="http://schemas.openxmlformats.org/officeDocument/2006/relationships/customXml" Target="../ink/ink6.xml"/><Relationship Id="rId31" Type="http://schemas.openxmlformats.org/officeDocument/2006/relationships/image" Target="../media/image20.png"/><Relationship Id="rId52" Type="http://schemas.openxmlformats.org/officeDocument/2006/relationships/customXml" Target="../ink/ink27.xml"/><Relationship Id="rId73" Type="http://schemas.openxmlformats.org/officeDocument/2006/relationships/image" Target="../media/image41.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2.xml"/><Relationship Id="rId143" Type="http://schemas.openxmlformats.org/officeDocument/2006/relationships/image" Target="../media/image76.png"/><Relationship Id="rId148" Type="http://schemas.openxmlformats.org/officeDocument/2006/relationships/customXml" Target="../ink/ink75.xml"/><Relationship Id="rId164" Type="http://schemas.openxmlformats.org/officeDocument/2006/relationships/customXml" Target="../ink/ink83.xml"/><Relationship Id="rId169" Type="http://schemas.openxmlformats.org/officeDocument/2006/relationships/image" Target="../media/image89.png"/><Relationship Id="rId4" Type="http://schemas.openxmlformats.org/officeDocument/2006/relationships/customXml" Target="../ink/ink3.xml"/><Relationship Id="rId9" Type="http://schemas.openxmlformats.org/officeDocument/2006/relationships/image" Target="../media/image9.png"/><Relationship Id="rId26" Type="http://schemas.openxmlformats.org/officeDocument/2006/relationships/customXml" Target="../ink/ink14.xml"/><Relationship Id="rId47" Type="http://schemas.openxmlformats.org/officeDocument/2006/relationships/image" Target="../media/image28.png"/><Relationship Id="rId68" Type="http://schemas.openxmlformats.org/officeDocument/2006/relationships/customXml" Target="../ink/ink35.xml"/><Relationship Id="rId89" Type="http://schemas.openxmlformats.org/officeDocument/2006/relationships/image" Target="../media/image49.png"/><Relationship Id="rId112" Type="http://schemas.openxmlformats.org/officeDocument/2006/relationships/customXml" Target="../ink/ink57.xml"/><Relationship Id="rId133" Type="http://schemas.openxmlformats.org/officeDocument/2006/relationships/image" Target="../media/image71.png"/><Relationship Id="rId154" Type="http://schemas.openxmlformats.org/officeDocument/2006/relationships/customXml" Target="../ink/ink78.xml"/><Relationship Id="rId16" Type="http://schemas.openxmlformats.org/officeDocument/2006/relationships/customXml" Target="../ink/ink9.xml"/><Relationship Id="rId37" Type="http://schemas.openxmlformats.org/officeDocument/2006/relationships/image" Target="../media/image23.png"/><Relationship Id="rId58" Type="http://schemas.openxmlformats.org/officeDocument/2006/relationships/customXml" Target="../ink/ink30.xml"/><Relationship Id="rId79" Type="http://schemas.openxmlformats.org/officeDocument/2006/relationships/image" Target="../media/image44.png"/><Relationship Id="rId102" Type="http://schemas.openxmlformats.org/officeDocument/2006/relationships/customXml" Target="../ink/ink52.xml"/><Relationship Id="rId123" Type="http://schemas.openxmlformats.org/officeDocument/2006/relationships/image" Target="../media/image66.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87.png"/><Relationship Id="rId27" Type="http://schemas.openxmlformats.org/officeDocument/2006/relationships/image" Target="../media/image18.png"/><Relationship Id="rId48" Type="http://schemas.openxmlformats.org/officeDocument/2006/relationships/customXml" Target="../ink/ink25.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8.xml"/><Relationship Id="rId80" Type="http://schemas.openxmlformats.org/officeDocument/2006/relationships/customXml" Target="../ink/ink41.xml"/><Relationship Id="rId155" Type="http://schemas.openxmlformats.org/officeDocument/2006/relationships/image" Target="../media/image82.png"/><Relationship Id="rId17" Type="http://schemas.openxmlformats.org/officeDocument/2006/relationships/image" Target="../media/image13.png"/><Relationship Id="rId38" Type="http://schemas.openxmlformats.org/officeDocument/2006/relationships/customXml" Target="../ink/ink20.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3.xml"/><Relationship Id="rId70" Type="http://schemas.openxmlformats.org/officeDocument/2006/relationships/customXml" Target="../ink/ink36.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 Id="rId5" Type="http://schemas.openxmlformats.org/officeDocument/2006/relationships/image" Target="../media/image92.png"/><Relationship Id="rId4" Type="http://schemas.openxmlformats.org/officeDocument/2006/relationships/customXml" Target="../ink/ink88.xml"/></Relationships>
</file>

<file path=ppt/slides/_rels/slide8.xml.rels><?xml version="1.0" encoding="UTF-8" standalone="yes"?>
<Relationships xmlns="http://schemas.openxmlformats.org/package/2006/relationships"><Relationship Id="rId117" Type="http://schemas.openxmlformats.org/officeDocument/2006/relationships/image" Target="../media/image150.png"/><Relationship Id="rId21" Type="http://schemas.openxmlformats.org/officeDocument/2006/relationships/image" Target="../media/image102.png"/><Relationship Id="rId42" Type="http://schemas.openxmlformats.org/officeDocument/2006/relationships/customXml" Target="../ink/ink109.xml"/><Relationship Id="rId63" Type="http://schemas.openxmlformats.org/officeDocument/2006/relationships/image" Target="../media/image123.png"/><Relationship Id="rId84" Type="http://schemas.openxmlformats.org/officeDocument/2006/relationships/customXml" Target="../ink/ink130.xml"/><Relationship Id="rId138" Type="http://schemas.openxmlformats.org/officeDocument/2006/relationships/customXml" Target="../ink/ink157.xml"/><Relationship Id="rId159" Type="http://schemas.openxmlformats.org/officeDocument/2006/relationships/image" Target="../media/image171.png"/><Relationship Id="rId170" Type="http://schemas.openxmlformats.org/officeDocument/2006/relationships/customXml" Target="../ink/ink173.xml"/><Relationship Id="rId191" Type="http://schemas.openxmlformats.org/officeDocument/2006/relationships/image" Target="../media/image187.png"/><Relationship Id="rId205" Type="http://schemas.openxmlformats.org/officeDocument/2006/relationships/image" Target="../media/image194.png"/><Relationship Id="rId107" Type="http://schemas.openxmlformats.org/officeDocument/2006/relationships/image" Target="../media/image145.png"/><Relationship Id="rId11" Type="http://schemas.openxmlformats.org/officeDocument/2006/relationships/image" Target="../media/image97.png"/><Relationship Id="rId32" Type="http://schemas.openxmlformats.org/officeDocument/2006/relationships/customXml" Target="../ink/ink104.xml"/><Relationship Id="rId53" Type="http://schemas.openxmlformats.org/officeDocument/2006/relationships/image" Target="../media/image118.png"/><Relationship Id="rId74" Type="http://schemas.openxmlformats.org/officeDocument/2006/relationships/customXml" Target="../ink/ink125.xml"/><Relationship Id="rId128" Type="http://schemas.openxmlformats.org/officeDocument/2006/relationships/customXml" Target="../ink/ink152.xml"/><Relationship Id="rId149" Type="http://schemas.openxmlformats.org/officeDocument/2006/relationships/image" Target="../media/image166.png"/><Relationship Id="rId5" Type="http://schemas.openxmlformats.org/officeDocument/2006/relationships/image" Target="../media/image94.png"/><Relationship Id="rId95" Type="http://schemas.openxmlformats.org/officeDocument/2006/relationships/image" Target="../media/image139.png"/><Relationship Id="rId160" Type="http://schemas.openxmlformats.org/officeDocument/2006/relationships/customXml" Target="../ink/ink168.xml"/><Relationship Id="rId181" Type="http://schemas.openxmlformats.org/officeDocument/2006/relationships/image" Target="../media/image182.png"/><Relationship Id="rId216" Type="http://schemas.openxmlformats.org/officeDocument/2006/relationships/customXml" Target="../ink/ink196.xml"/><Relationship Id="rId22" Type="http://schemas.openxmlformats.org/officeDocument/2006/relationships/customXml" Target="../ink/ink99.xml"/><Relationship Id="rId43" Type="http://schemas.openxmlformats.org/officeDocument/2006/relationships/image" Target="../media/image113.png"/><Relationship Id="rId64" Type="http://schemas.openxmlformats.org/officeDocument/2006/relationships/customXml" Target="../ink/ink120.xml"/><Relationship Id="rId118" Type="http://schemas.openxmlformats.org/officeDocument/2006/relationships/customXml" Target="../ink/ink147.xml"/><Relationship Id="rId139" Type="http://schemas.openxmlformats.org/officeDocument/2006/relationships/image" Target="../media/image161.png"/><Relationship Id="rId85" Type="http://schemas.openxmlformats.org/officeDocument/2006/relationships/image" Target="../media/image134.png"/><Relationship Id="rId150" Type="http://schemas.openxmlformats.org/officeDocument/2006/relationships/customXml" Target="../ink/ink163.xml"/><Relationship Id="rId171" Type="http://schemas.openxmlformats.org/officeDocument/2006/relationships/image" Target="../media/image177.png"/><Relationship Id="rId192" Type="http://schemas.openxmlformats.org/officeDocument/2006/relationships/customXml" Target="../ink/ink184.xml"/><Relationship Id="rId206" Type="http://schemas.openxmlformats.org/officeDocument/2006/relationships/customXml" Target="../ink/ink191.xml"/><Relationship Id="rId12" Type="http://schemas.openxmlformats.org/officeDocument/2006/relationships/customXml" Target="../ink/ink94.xml"/><Relationship Id="rId33" Type="http://schemas.openxmlformats.org/officeDocument/2006/relationships/image" Target="../media/image108.png"/><Relationship Id="rId108" Type="http://schemas.openxmlformats.org/officeDocument/2006/relationships/customXml" Target="../ink/ink142.xml"/><Relationship Id="rId129" Type="http://schemas.openxmlformats.org/officeDocument/2006/relationships/image" Target="../media/image156.png"/><Relationship Id="rId54" Type="http://schemas.openxmlformats.org/officeDocument/2006/relationships/customXml" Target="../ink/ink115.xml"/><Relationship Id="rId75" Type="http://schemas.openxmlformats.org/officeDocument/2006/relationships/image" Target="../media/image129.png"/><Relationship Id="rId96" Type="http://schemas.openxmlformats.org/officeDocument/2006/relationships/customXml" Target="../ink/ink136.xml"/><Relationship Id="rId140" Type="http://schemas.openxmlformats.org/officeDocument/2006/relationships/customXml" Target="../ink/ink158.xml"/><Relationship Id="rId161" Type="http://schemas.openxmlformats.org/officeDocument/2006/relationships/image" Target="../media/image172.png"/><Relationship Id="rId182" Type="http://schemas.openxmlformats.org/officeDocument/2006/relationships/customXml" Target="../ink/ink179.xml"/><Relationship Id="rId217" Type="http://schemas.openxmlformats.org/officeDocument/2006/relationships/image" Target="../media/image201.png"/><Relationship Id="rId6" Type="http://schemas.openxmlformats.org/officeDocument/2006/relationships/customXml" Target="../ink/ink91.xml"/><Relationship Id="rId23" Type="http://schemas.openxmlformats.org/officeDocument/2006/relationships/image" Target="../media/image103.png"/><Relationship Id="rId119" Type="http://schemas.openxmlformats.org/officeDocument/2006/relationships/image" Target="../media/image151.png"/><Relationship Id="rId44" Type="http://schemas.openxmlformats.org/officeDocument/2006/relationships/customXml" Target="../ink/ink110.xml"/><Relationship Id="rId65" Type="http://schemas.openxmlformats.org/officeDocument/2006/relationships/image" Target="../media/image124.png"/><Relationship Id="rId86" Type="http://schemas.openxmlformats.org/officeDocument/2006/relationships/customXml" Target="../ink/ink131.xml"/><Relationship Id="rId130" Type="http://schemas.openxmlformats.org/officeDocument/2006/relationships/customXml" Target="../ink/ink153.xml"/><Relationship Id="rId151" Type="http://schemas.openxmlformats.org/officeDocument/2006/relationships/image" Target="../media/image167.png"/><Relationship Id="rId172" Type="http://schemas.openxmlformats.org/officeDocument/2006/relationships/customXml" Target="../ink/ink174.xml"/><Relationship Id="rId193" Type="http://schemas.openxmlformats.org/officeDocument/2006/relationships/image" Target="../media/image188.png"/><Relationship Id="rId207" Type="http://schemas.openxmlformats.org/officeDocument/2006/relationships/image" Target="../media/image196.png"/><Relationship Id="rId13" Type="http://schemas.openxmlformats.org/officeDocument/2006/relationships/image" Target="../media/image98.png"/><Relationship Id="rId109" Type="http://schemas.openxmlformats.org/officeDocument/2006/relationships/image" Target="../media/image146.png"/><Relationship Id="rId34" Type="http://schemas.openxmlformats.org/officeDocument/2006/relationships/customXml" Target="../ink/ink105.xml"/><Relationship Id="rId55" Type="http://schemas.openxmlformats.org/officeDocument/2006/relationships/image" Target="../media/image119.png"/><Relationship Id="rId76" Type="http://schemas.openxmlformats.org/officeDocument/2006/relationships/customXml" Target="../ink/ink126.xml"/><Relationship Id="rId97" Type="http://schemas.openxmlformats.org/officeDocument/2006/relationships/image" Target="../media/image140.png"/><Relationship Id="rId120" Type="http://schemas.openxmlformats.org/officeDocument/2006/relationships/customXml" Target="../ink/ink148.xml"/><Relationship Id="rId141" Type="http://schemas.openxmlformats.org/officeDocument/2006/relationships/image" Target="../media/image162.png"/><Relationship Id="rId7" Type="http://schemas.openxmlformats.org/officeDocument/2006/relationships/image" Target="../media/image95.png"/><Relationship Id="rId162" Type="http://schemas.openxmlformats.org/officeDocument/2006/relationships/customXml" Target="../ink/ink169.xml"/><Relationship Id="rId183" Type="http://schemas.openxmlformats.org/officeDocument/2006/relationships/image" Target="../media/image183.png"/><Relationship Id="rId218" Type="http://schemas.openxmlformats.org/officeDocument/2006/relationships/customXml" Target="../ink/ink197.xml"/><Relationship Id="rId24" Type="http://schemas.openxmlformats.org/officeDocument/2006/relationships/customXml" Target="../ink/ink100.xml"/><Relationship Id="rId45" Type="http://schemas.openxmlformats.org/officeDocument/2006/relationships/image" Target="../media/image114.png"/><Relationship Id="rId66" Type="http://schemas.openxmlformats.org/officeDocument/2006/relationships/customXml" Target="../ink/ink121.xml"/><Relationship Id="rId87" Type="http://schemas.openxmlformats.org/officeDocument/2006/relationships/image" Target="../media/image135.png"/><Relationship Id="rId110" Type="http://schemas.openxmlformats.org/officeDocument/2006/relationships/customXml" Target="../ink/ink143.xml"/><Relationship Id="rId131" Type="http://schemas.openxmlformats.org/officeDocument/2006/relationships/image" Target="../media/image157.png"/><Relationship Id="rId152" Type="http://schemas.openxmlformats.org/officeDocument/2006/relationships/customXml" Target="../ink/ink164.xml"/><Relationship Id="rId173" Type="http://schemas.openxmlformats.org/officeDocument/2006/relationships/image" Target="../media/image178.png"/><Relationship Id="rId194" Type="http://schemas.openxmlformats.org/officeDocument/2006/relationships/customXml" Target="../ink/ink185.xml"/><Relationship Id="rId208" Type="http://schemas.openxmlformats.org/officeDocument/2006/relationships/customXml" Target="../ink/ink192.xml"/><Relationship Id="rId14" Type="http://schemas.openxmlformats.org/officeDocument/2006/relationships/customXml" Target="../ink/ink95.xml"/><Relationship Id="rId30" Type="http://schemas.openxmlformats.org/officeDocument/2006/relationships/customXml" Target="../ink/ink103.xml"/><Relationship Id="rId35" Type="http://schemas.openxmlformats.org/officeDocument/2006/relationships/image" Target="../media/image109.png"/><Relationship Id="rId56" Type="http://schemas.openxmlformats.org/officeDocument/2006/relationships/customXml" Target="../ink/ink116.xml"/><Relationship Id="rId77" Type="http://schemas.openxmlformats.org/officeDocument/2006/relationships/image" Target="../media/image130.png"/><Relationship Id="rId100" Type="http://schemas.openxmlformats.org/officeDocument/2006/relationships/customXml" Target="../ink/ink138.xml"/><Relationship Id="rId105" Type="http://schemas.openxmlformats.org/officeDocument/2006/relationships/image" Target="../media/image144.png"/><Relationship Id="rId126" Type="http://schemas.openxmlformats.org/officeDocument/2006/relationships/customXml" Target="../ink/ink151.xml"/><Relationship Id="rId147" Type="http://schemas.openxmlformats.org/officeDocument/2006/relationships/image" Target="../media/image165.png"/><Relationship Id="rId168" Type="http://schemas.openxmlformats.org/officeDocument/2006/relationships/customXml" Target="../ink/ink172.xml"/><Relationship Id="rId8" Type="http://schemas.openxmlformats.org/officeDocument/2006/relationships/customXml" Target="../ink/ink92.xml"/><Relationship Id="rId51" Type="http://schemas.openxmlformats.org/officeDocument/2006/relationships/image" Target="../media/image117.png"/><Relationship Id="rId72" Type="http://schemas.openxmlformats.org/officeDocument/2006/relationships/customXml" Target="../ink/ink124.xml"/><Relationship Id="rId93" Type="http://schemas.openxmlformats.org/officeDocument/2006/relationships/image" Target="../media/image138.png"/><Relationship Id="rId98" Type="http://schemas.openxmlformats.org/officeDocument/2006/relationships/customXml" Target="../ink/ink137.xml"/><Relationship Id="rId121" Type="http://schemas.openxmlformats.org/officeDocument/2006/relationships/image" Target="../media/image152.png"/><Relationship Id="rId142" Type="http://schemas.openxmlformats.org/officeDocument/2006/relationships/customXml" Target="../ink/ink159.xml"/><Relationship Id="rId163" Type="http://schemas.openxmlformats.org/officeDocument/2006/relationships/image" Target="../media/image173.png"/><Relationship Id="rId184" Type="http://schemas.openxmlformats.org/officeDocument/2006/relationships/customXml" Target="../ink/ink180.xml"/><Relationship Id="rId189" Type="http://schemas.openxmlformats.org/officeDocument/2006/relationships/image" Target="../media/image186.png"/><Relationship Id="rId219" Type="http://schemas.openxmlformats.org/officeDocument/2006/relationships/image" Target="../media/image202.png"/><Relationship Id="rId3" Type="http://schemas.openxmlformats.org/officeDocument/2006/relationships/image" Target="../media/image93.png"/><Relationship Id="rId214" Type="http://schemas.openxmlformats.org/officeDocument/2006/relationships/customXml" Target="../ink/ink195.xml"/><Relationship Id="rId25" Type="http://schemas.openxmlformats.org/officeDocument/2006/relationships/image" Target="../media/image104.png"/><Relationship Id="rId46" Type="http://schemas.openxmlformats.org/officeDocument/2006/relationships/customXml" Target="../ink/ink111.xml"/><Relationship Id="rId67" Type="http://schemas.openxmlformats.org/officeDocument/2006/relationships/image" Target="../media/image125.png"/><Relationship Id="rId116" Type="http://schemas.openxmlformats.org/officeDocument/2006/relationships/customXml" Target="../ink/ink146.xml"/><Relationship Id="rId137" Type="http://schemas.openxmlformats.org/officeDocument/2006/relationships/image" Target="../media/image160.png"/><Relationship Id="rId158" Type="http://schemas.openxmlformats.org/officeDocument/2006/relationships/customXml" Target="../ink/ink167.xml"/><Relationship Id="rId20" Type="http://schemas.openxmlformats.org/officeDocument/2006/relationships/customXml" Target="../ink/ink98.xml"/><Relationship Id="rId41" Type="http://schemas.openxmlformats.org/officeDocument/2006/relationships/image" Target="../media/image112.png"/><Relationship Id="rId62" Type="http://schemas.openxmlformats.org/officeDocument/2006/relationships/customXml" Target="../ink/ink119.xml"/><Relationship Id="rId83" Type="http://schemas.openxmlformats.org/officeDocument/2006/relationships/image" Target="../media/image133.png"/><Relationship Id="rId88" Type="http://schemas.openxmlformats.org/officeDocument/2006/relationships/customXml" Target="../ink/ink132.xml"/><Relationship Id="rId111" Type="http://schemas.openxmlformats.org/officeDocument/2006/relationships/image" Target="../media/image147.png"/><Relationship Id="rId132" Type="http://schemas.openxmlformats.org/officeDocument/2006/relationships/customXml" Target="../ink/ink154.xml"/><Relationship Id="rId153" Type="http://schemas.openxmlformats.org/officeDocument/2006/relationships/image" Target="../media/image168.png"/><Relationship Id="rId174" Type="http://schemas.openxmlformats.org/officeDocument/2006/relationships/customXml" Target="../ink/ink175.xml"/><Relationship Id="rId179" Type="http://schemas.openxmlformats.org/officeDocument/2006/relationships/image" Target="../media/image181.png"/><Relationship Id="rId195" Type="http://schemas.openxmlformats.org/officeDocument/2006/relationships/image" Target="../media/image189.png"/><Relationship Id="rId209" Type="http://schemas.openxmlformats.org/officeDocument/2006/relationships/image" Target="../media/image197.png"/><Relationship Id="rId190" Type="http://schemas.openxmlformats.org/officeDocument/2006/relationships/customXml" Target="../ink/ink183.xml"/><Relationship Id="rId204" Type="http://schemas.openxmlformats.org/officeDocument/2006/relationships/customXml" Target="../ink/ink190.xml"/><Relationship Id="rId15" Type="http://schemas.openxmlformats.org/officeDocument/2006/relationships/image" Target="../media/image99.png"/><Relationship Id="rId36" Type="http://schemas.openxmlformats.org/officeDocument/2006/relationships/customXml" Target="../ink/ink106.xml"/><Relationship Id="rId57" Type="http://schemas.openxmlformats.org/officeDocument/2006/relationships/image" Target="../media/image120.png"/><Relationship Id="rId106" Type="http://schemas.openxmlformats.org/officeDocument/2006/relationships/customXml" Target="../ink/ink141.xml"/><Relationship Id="rId127" Type="http://schemas.openxmlformats.org/officeDocument/2006/relationships/image" Target="../media/image155.png"/><Relationship Id="rId10" Type="http://schemas.openxmlformats.org/officeDocument/2006/relationships/customXml" Target="../ink/ink93.xml"/><Relationship Id="rId31" Type="http://schemas.openxmlformats.org/officeDocument/2006/relationships/image" Target="../media/image107.png"/><Relationship Id="rId52" Type="http://schemas.openxmlformats.org/officeDocument/2006/relationships/customXml" Target="../ink/ink114.xml"/><Relationship Id="rId73" Type="http://schemas.openxmlformats.org/officeDocument/2006/relationships/image" Target="../media/image128.png"/><Relationship Id="rId78" Type="http://schemas.openxmlformats.org/officeDocument/2006/relationships/customXml" Target="../ink/ink127.xml"/><Relationship Id="rId94" Type="http://schemas.openxmlformats.org/officeDocument/2006/relationships/customXml" Target="../ink/ink135.xml"/><Relationship Id="rId99" Type="http://schemas.openxmlformats.org/officeDocument/2006/relationships/image" Target="../media/image141.png"/><Relationship Id="rId101" Type="http://schemas.openxmlformats.org/officeDocument/2006/relationships/image" Target="../media/image142.png"/><Relationship Id="rId122" Type="http://schemas.openxmlformats.org/officeDocument/2006/relationships/customXml" Target="../ink/ink149.xml"/><Relationship Id="rId143" Type="http://schemas.openxmlformats.org/officeDocument/2006/relationships/image" Target="../media/image163.png"/><Relationship Id="rId148" Type="http://schemas.openxmlformats.org/officeDocument/2006/relationships/customXml" Target="../ink/ink162.xml"/><Relationship Id="rId164" Type="http://schemas.openxmlformats.org/officeDocument/2006/relationships/customXml" Target="../ink/ink170.xml"/><Relationship Id="rId169" Type="http://schemas.openxmlformats.org/officeDocument/2006/relationships/image" Target="../media/image176.png"/><Relationship Id="rId185" Type="http://schemas.openxmlformats.org/officeDocument/2006/relationships/image" Target="../media/image184.png"/><Relationship Id="rId4" Type="http://schemas.openxmlformats.org/officeDocument/2006/relationships/customXml" Target="../ink/ink90.xml"/><Relationship Id="rId9" Type="http://schemas.openxmlformats.org/officeDocument/2006/relationships/image" Target="../media/image96.png"/><Relationship Id="rId180" Type="http://schemas.openxmlformats.org/officeDocument/2006/relationships/customXml" Target="../ink/ink178.xml"/><Relationship Id="rId210" Type="http://schemas.openxmlformats.org/officeDocument/2006/relationships/customXml" Target="../ink/ink193.xml"/><Relationship Id="rId215" Type="http://schemas.openxmlformats.org/officeDocument/2006/relationships/image" Target="../media/image200.png"/><Relationship Id="rId26" Type="http://schemas.openxmlformats.org/officeDocument/2006/relationships/customXml" Target="../ink/ink101.xml"/><Relationship Id="rId47" Type="http://schemas.openxmlformats.org/officeDocument/2006/relationships/image" Target="../media/image115.png"/><Relationship Id="rId68" Type="http://schemas.openxmlformats.org/officeDocument/2006/relationships/customXml" Target="../ink/ink122.xml"/><Relationship Id="rId89" Type="http://schemas.openxmlformats.org/officeDocument/2006/relationships/image" Target="../media/image136.png"/><Relationship Id="rId112" Type="http://schemas.openxmlformats.org/officeDocument/2006/relationships/customXml" Target="../ink/ink144.xml"/><Relationship Id="rId133" Type="http://schemas.openxmlformats.org/officeDocument/2006/relationships/image" Target="../media/image158.png"/><Relationship Id="rId154" Type="http://schemas.openxmlformats.org/officeDocument/2006/relationships/customXml" Target="../ink/ink165.xml"/><Relationship Id="rId175" Type="http://schemas.openxmlformats.org/officeDocument/2006/relationships/image" Target="../media/image179.png"/><Relationship Id="rId196" Type="http://schemas.openxmlformats.org/officeDocument/2006/relationships/customXml" Target="../ink/ink186.xml"/><Relationship Id="rId200" Type="http://schemas.openxmlformats.org/officeDocument/2006/relationships/customXml" Target="../ink/ink188.xml"/><Relationship Id="rId16" Type="http://schemas.openxmlformats.org/officeDocument/2006/relationships/customXml" Target="../ink/ink96.xml"/><Relationship Id="rId37" Type="http://schemas.openxmlformats.org/officeDocument/2006/relationships/image" Target="../media/image110.png"/><Relationship Id="rId58" Type="http://schemas.openxmlformats.org/officeDocument/2006/relationships/customXml" Target="../ink/ink117.xml"/><Relationship Id="rId79" Type="http://schemas.openxmlformats.org/officeDocument/2006/relationships/image" Target="../media/image131.png"/><Relationship Id="rId102" Type="http://schemas.openxmlformats.org/officeDocument/2006/relationships/customXml" Target="../ink/ink139.xml"/><Relationship Id="rId123" Type="http://schemas.openxmlformats.org/officeDocument/2006/relationships/image" Target="../media/image153.png"/><Relationship Id="rId144" Type="http://schemas.openxmlformats.org/officeDocument/2006/relationships/customXml" Target="../ink/ink160.xml"/><Relationship Id="rId90" Type="http://schemas.openxmlformats.org/officeDocument/2006/relationships/customXml" Target="../ink/ink133.xml"/><Relationship Id="rId165" Type="http://schemas.openxmlformats.org/officeDocument/2006/relationships/image" Target="../media/image174.png"/><Relationship Id="rId186" Type="http://schemas.openxmlformats.org/officeDocument/2006/relationships/customXml" Target="../ink/ink181.xml"/><Relationship Id="rId211" Type="http://schemas.openxmlformats.org/officeDocument/2006/relationships/image" Target="../media/image198.png"/><Relationship Id="rId27" Type="http://schemas.openxmlformats.org/officeDocument/2006/relationships/image" Target="../media/image105.png"/><Relationship Id="rId48" Type="http://schemas.openxmlformats.org/officeDocument/2006/relationships/customXml" Target="../ink/ink112.xml"/><Relationship Id="rId69" Type="http://schemas.openxmlformats.org/officeDocument/2006/relationships/image" Target="../media/image126.png"/><Relationship Id="rId113" Type="http://schemas.openxmlformats.org/officeDocument/2006/relationships/image" Target="../media/image148.png"/><Relationship Id="rId134" Type="http://schemas.openxmlformats.org/officeDocument/2006/relationships/customXml" Target="../ink/ink155.xml"/><Relationship Id="rId80" Type="http://schemas.openxmlformats.org/officeDocument/2006/relationships/customXml" Target="../ink/ink128.xml"/><Relationship Id="rId155" Type="http://schemas.openxmlformats.org/officeDocument/2006/relationships/image" Target="../media/image169.png"/><Relationship Id="rId176" Type="http://schemas.openxmlformats.org/officeDocument/2006/relationships/customXml" Target="../ink/ink176.xml"/><Relationship Id="rId197" Type="http://schemas.openxmlformats.org/officeDocument/2006/relationships/image" Target="../media/image190.png"/><Relationship Id="rId201" Type="http://schemas.openxmlformats.org/officeDocument/2006/relationships/image" Target="../media/image192.png"/><Relationship Id="rId17" Type="http://schemas.openxmlformats.org/officeDocument/2006/relationships/image" Target="../media/image100.png"/><Relationship Id="rId38" Type="http://schemas.openxmlformats.org/officeDocument/2006/relationships/customXml" Target="../ink/ink107.xml"/><Relationship Id="rId59" Type="http://schemas.openxmlformats.org/officeDocument/2006/relationships/image" Target="../media/image121.png"/><Relationship Id="rId103" Type="http://schemas.openxmlformats.org/officeDocument/2006/relationships/image" Target="../media/image143.png"/><Relationship Id="rId124" Type="http://schemas.openxmlformats.org/officeDocument/2006/relationships/customXml" Target="../ink/ink150.xml"/><Relationship Id="rId70" Type="http://schemas.openxmlformats.org/officeDocument/2006/relationships/customXml" Target="../ink/ink123.xml"/><Relationship Id="rId91" Type="http://schemas.openxmlformats.org/officeDocument/2006/relationships/image" Target="../media/image137.png"/><Relationship Id="rId145" Type="http://schemas.openxmlformats.org/officeDocument/2006/relationships/image" Target="../media/image164.png"/><Relationship Id="rId166" Type="http://schemas.openxmlformats.org/officeDocument/2006/relationships/customXml" Target="../ink/ink171.xml"/><Relationship Id="rId187" Type="http://schemas.openxmlformats.org/officeDocument/2006/relationships/image" Target="../media/image185.png"/><Relationship Id="rId1" Type="http://schemas.openxmlformats.org/officeDocument/2006/relationships/slideLayout" Target="../slideLayouts/slideLayout39.xml"/><Relationship Id="rId212" Type="http://schemas.openxmlformats.org/officeDocument/2006/relationships/customXml" Target="../ink/ink194.xml"/><Relationship Id="rId28" Type="http://schemas.openxmlformats.org/officeDocument/2006/relationships/customXml" Target="../ink/ink102.xml"/><Relationship Id="rId49" Type="http://schemas.openxmlformats.org/officeDocument/2006/relationships/image" Target="../media/image116.png"/><Relationship Id="rId114" Type="http://schemas.openxmlformats.org/officeDocument/2006/relationships/customXml" Target="../ink/ink145.xml"/><Relationship Id="rId60" Type="http://schemas.openxmlformats.org/officeDocument/2006/relationships/customXml" Target="../ink/ink118.xml"/><Relationship Id="rId81" Type="http://schemas.openxmlformats.org/officeDocument/2006/relationships/image" Target="../media/image132.png"/><Relationship Id="rId135" Type="http://schemas.openxmlformats.org/officeDocument/2006/relationships/image" Target="../media/image159.png"/><Relationship Id="rId156" Type="http://schemas.openxmlformats.org/officeDocument/2006/relationships/customXml" Target="../ink/ink166.xml"/><Relationship Id="rId177" Type="http://schemas.openxmlformats.org/officeDocument/2006/relationships/image" Target="../media/image180.png"/><Relationship Id="rId198" Type="http://schemas.openxmlformats.org/officeDocument/2006/relationships/customXml" Target="../ink/ink187.xml"/><Relationship Id="rId202" Type="http://schemas.openxmlformats.org/officeDocument/2006/relationships/customXml" Target="../ink/ink189.xml"/><Relationship Id="rId18" Type="http://schemas.openxmlformats.org/officeDocument/2006/relationships/customXml" Target="../ink/ink97.xml"/><Relationship Id="rId39" Type="http://schemas.openxmlformats.org/officeDocument/2006/relationships/image" Target="../media/image111.png"/><Relationship Id="rId50" Type="http://schemas.openxmlformats.org/officeDocument/2006/relationships/customXml" Target="../ink/ink113.xml"/><Relationship Id="rId104" Type="http://schemas.openxmlformats.org/officeDocument/2006/relationships/customXml" Target="../ink/ink140.xml"/><Relationship Id="rId125" Type="http://schemas.openxmlformats.org/officeDocument/2006/relationships/image" Target="../media/image154.png"/><Relationship Id="rId146" Type="http://schemas.openxmlformats.org/officeDocument/2006/relationships/customXml" Target="../ink/ink161.xml"/><Relationship Id="rId167" Type="http://schemas.openxmlformats.org/officeDocument/2006/relationships/image" Target="../media/image175.png"/><Relationship Id="rId188" Type="http://schemas.openxmlformats.org/officeDocument/2006/relationships/customXml" Target="../ink/ink182.xml"/><Relationship Id="rId71" Type="http://schemas.openxmlformats.org/officeDocument/2006/relationships/image" Target="../media/image127.png"/><Relationship Id="rId92" Type="http://schemas.openxmlformats.org/officeDocument/2006/relationships/customXml" Target="../ink/ink134.xml"/><Relationship Id="rId213" Type="http://schemas.openxmlformats.org/officeDocument/2006/relationships/image" Target="../media/image199.png"/><Relationship Id="rId2" Type="http://schemas.openxmlformats.org/officeDocument/2006/relationships/customXml" Target="../ink/ink89.xml"/><Relationship Id="rId29" Type="http://schemas.openxmlformats.org/officeDocument/2006/relationships/image" Target="../media/image106.png"/><Relationship Id="rId40" Type="http://schemas.openxmlformats.org/officeDocument/2006/relationships/customXml" Target="../ink/ink108.xml"/><Relationship Id="rId115" Type="http://schemas.openxmlformats.org/officeDocument/2006/relationships/image" Target="../media/image149.png"/><Relationship Id="rId136" Type="http://schemas.openxmlformats.org/officeDocument/2006/relationships/customXml" Target="../ink/ink156.xml"/><Relationship Id="rId157" Type="http://schemas.openxmlformats.org/officeDocument/2006/relationships/image" Target="../media/image170.png"/><Relationship Id="rId178" Type="http://schemas.openxmlformats.org/officeDocument/2006/relationships/customXml" Target="../ink/ink177.xml"/><Relationship Id="rId61" Type="http://schemas.openxmlformats.org/officeDocument/2006/relationships/image" Target="../media/image122.png"/><Relationship Id="rId82" Type="http://schemas.openxmlformats.org/officeDocument/2006/relationships/customXml" Target="../ink/ink129.xml"/><Relationship Id="rId199" Type="http://schemas.openxmlformats.org/officeDocument/2006/relationships/image" Target="../media/image191.png"/><Relationship Id="rId203" Type="http://schemas.openxmlformats.org/officeDocument/2006/relationships/image" Target="../media/image193.png"/><Relationship Id="rId19" Type="http://schemas.openxmlformats.org/officeDocument/2006/relationships/image" Target="../media/image10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ABAP Class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898390"/>
            <a:chOff x="7185683" y="1017588"/>
            <a:chExt cx="2597506" cy="898390"/>
          </a:xfrm>
        </p:grpSpPr>
        <p:sp>
          <p:nvSpPr>
            <p:cNvPr id="51" name="Rectangle 50">
              <a:extLst>
                <a:ext uri="{FF2B5EF4-FFF2-40B4-BE49-F238E27FC236}">
                  <a16:creationId xmlns:a16="http://schemas.microsoft.com/office/drawing/2014/main" id="{D838B753-BCA5-4AB5-BE05-5511E485C43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CDS data models with entities and annotations</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CDS Entities</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AMDP</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1"/>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Using the views we can build the Data models which can optimum expose the data out of sap system. The execution of CDS view happens inside the database because when we activate a CDS view, system creates a HANA view. All the logic hence gets executed inside the database. This process is known as code-to-data paradigm.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views are obsolete now, a successor concept was introduced in 2019 called CDS entities.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3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Views (DQL)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02" name="Google Shape;1002;p31"/>
          <p:cNvSpPr/>
          <p:nvPr/>
        </p:nvSpPr>
        <p:spPr>
          <a:xfrm>
            <a:off x="2617005" y="2636912"/>
            <a:ext cx="5256584" cy="158417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31"/>
          <p:cNvSpPr/>
          <p:nvPr/>
        </p:nvSpPr>
        <p:spPr>
          <a:xfrm>
            <a:off x="2590578" y="5085184"/>
            <a:ext cx="5256584" cy="158417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31"/>
          <p:cNvSpPr/>
          <p:nvPr/>
        </p:nvSpPr>
        <p:spPr>
          <a:xfrm>
            <a:off x="4150196" y="4149080"/>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05" name="Google Shape;1005;p31"/>
          <p:cNvSpPr/>
          <p:nvPr/>
        </p:nvSpPr>
        <p:spPr>
          <a:xfrm rot="10800000">
            <a:off x="5807149" y="4141367"/>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9B2EDDB-CDBC-0A6F-643F-1FC4F7A93EB0}"/>
                  </a:ext>
                </a:extLst>
              </p14:cNvPr>
              <p14:cNvContentPartPr/>
              <p14:nvPr/>
            </p14:nvContentPartPr>
            <p14:xfrm>
              <a:off x="760612" y="2417782"/>
              <a:ext cx="360" cy="360"/>
            </p14:xfrm>
          </p:contentPart>
        </mc:Choice>
        <mc:Fallback xmlns="">
          <p:pic>
            <p:nvPicPr>
              <p:cNvPr id="2" name="Ink 1">
                <a:extLst>
                  <a:ext uri="{FF2B5EF4-FFF2-40B4-BE49-F238E27FC236}">
                    <a16:creationId xmlns:a16="http://schemas.microsoft.com/office/drawing/2014/main" id="{79B2EDDB-CDBC-0A6F-643F-1FC4F7A93EB0}"/>
                  </a:ext>
                </a:extLst>
              </p:cNvPr>
              <p:cNvPicPr/>
              <p:nvPr/>
            </p:nvPicPr>
            <p:blipFill>
              <a:blip r:embed="rId5"/>
              <a:stretch>
                <a:fillRect/>
              </a:stretch>
            </p:blipFill>
            <p:spPr>
              <a:xfrm>
                <a:off x="751972" y="24087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 name="Ink 37">
                <a:extLst>
                  <a:ext uri="{FF2B5EF4-FFF2-40B4-BE49-F238E27FC236}">
                    <a16:creationId xmlns:a16="http://schemas.microsoft.com/office/drawing/2014/main" id="{42D1D020-5ED5-F82A-B0EB-A5CC3FA6C658}"/>
                  </a:ext>
                </a:extLst>
              </p14:cNvPr>
              <p14:cNvContentPartPr/>
              <p14:nvPr/>
            </p14:nvContentPartPr>
            <p14:xfrm>
              <a:off x="2884252" y="3841582"/>
              <a:ext cx="360" cy="360"/>
            </p14:xfrm>
          </p:contentPart>
        </mc:Choice>
        <mc:Fallback xmlns="">
          <p:pic>
            <p:nvPicPr>
              <p:cNvPr id="38" name="Ink 37">
                <a:extLst>
                  <a:ext uri="{FF2B5EF4-FFF2-40B4-BE49-F238E27FC236}">
                    <a16:creationId xmlns:a16="http://schemas.microsoft.com/office/drawing/2014/main" id="{42D1D020-5ED5-F82A-B0EB-A5CC3FA6C658}"/>
                  </a:ext>
                </a:extLst>
              </p:cNvPr>
              <p:cNvPicPr/>
              <p:nvPr/>
            </p:nvPicPr>
            <p:blipFill>
              <a:blip r:embed="rId37"/>
              <a:stretch>
                <a:fillRect/>
              </a:stretch>
            </p:blipFill>
            <p:spPr>
              <a:xfrm>
                <a:off x="2866252" y="3823942"/>
                <a:ext cx="36000" cy="360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grpSp>
        <p:nvGrpSpPr>
          <p:cNvPr id="1007" name="Group 1006">
            <a:extLst>
              <a:ext uri="{FF2B5EF4-FFF2-40B4-BE49-F238E27FC236}">
                <a16:creationId xmlns:a16="http://schemas.microsoft.com/office/drawing/2014/main" id="{76B8B19D-6FD3-179B-DA36-04DF96B5EDB2}"/>
              </a:ext>
            </a:extLst>
          </p:cNvPr>
          <p:cNvGrpSpPr/>
          <p:nvPr/>
        </p:nvGrpSpPr>
        <p:grpSpPr>
          <a:xfrm>
            <a:off x="3062452" y="4096822"/>
            <a:ext cx="6080400" cy="2710440"/>
            <a:chOff x="3062452" y="4096822"/>
            <a:chExt cx="6080400" cy="2710440"/>
          </a:xfrm>
        </p:grpSpPr>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318D212B-308A-FD33-D0C3-86339148F589}"/>
                    </a:ext>
                  </a:extLst>
                </p14:cNvPr>
                <p14:cNvContentPartPr/>
                <p14:nvPr/>
              </p14:nvContentPartPr>
              <p14:xfrm>
                <a:off x="3998452" y="5333062"/>
                <a:ext cx="1733760" cy="742680"/>
              </p14:xfrm>
            </p:contentPart>
          </mc:Choice>
          <mc:Fallback>
            <p:pic>
              <p:nvPicPr>
                <p:cNvPr id="24" name="Ink 23">
                  <a:extLst>
                    <a:ext uri="{FF2B5EF4-FFF2-40B4-BE49-F238E27FC236}">
                      <a16:creationId xmlns:a16="http://schemas.microsoft.com/office/drawing/2014/main" id="{318D212B-308A-FD33-D0C3-86339148F589}"/>
                    </a:ext>
                  </a:extLst>
                </p:cNvPr>
                <p:cNvPicPr/>
                <p:nvPr/>
              </p:nvPicPr>
              <p:blipFill>
                <a:blip r:embed="rId5"/>
                <a:stretch>
                  <a:fillRect/>
                </a:stretch>
              </p:blipFill>
              <p:spPr>
                <a:xfrm>
                  <a:off x="3989452" y="5324422"/>
                  <a:ext cx="1751400" cy="760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D28E7593-CFE6-693B-00A6-791B9B3B15A5}"/>
                    </a:ext>
                  </a:extLst>
                </p14:cNvPr>
                <p14:cNvContentPartPr/>
                <p14:nvPr/>
              </p14:nvContentPartPr>
              <p14:xfrm>
                <a:off x="3950932" y="5328022"/>
                <a:ext cx="222120" cy="144000"/>
              </p14:xfrm>
            </p:contentPart>
          </mc:Choice>
          <mc:Fallback>
            <p:pic>
              <p:nvPicPr>
                <p:cNvPr id="25" name="Ink 24">
                  <a:extLst>
                    <a:ext uri="{FF2B5EF4-FFF2-40B4-BE49-F238E27FC236}">
                      <a16:creationId xmlns:a16="http://schemas.microsoft.com/office/drawing/2014/main" id="{D28E7593-CFE6-693B-00A6-791B9B3B15A5}"/>
                    </a:ext>
                  </a:extLst>
                </p:cNvPr>
                <p:cNvPicPr/>
                <p:nvPr/>
              </p:nvPicPr>
              <p:blipFill>
                <a:blip r:embed="rId7"/>
                <a:stretch>
                  <a:fillRect/>
                </a:stretch>
              </p:blipFill>
              <p:spPr>
                <a:xfrm>
                  <a:off x="3941932" y="5319022"/>
                  <a:ext cx="2397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D24B1722-4E92-B585-7A9F-FDDD60CB9832}"/>
                    </a:ext>
                  </a:extLst>
                </p14:cNvPr>
                <p14:cNvContentPartPr/>
                <p14:nvPr/>
              </p14:nvContentPartPr>
              <p14:xfrm>
                <a:off x="3429652" y="4688302"/>
                <a:ext cx="266400" cy="316080"/>
              </p14:xfrm>
            </p:contentPart>
          </mc:Choice>
          <mc:Fallback>
            <p:pic>
              <p:nvPicPr>
                <p:cNvPr id="27" name="Ink 26">
                  <a:extLst>
                    <a:ext uri="{FF2B5EF4-FFF2-40B4-BE49-F238E27FC236}">
                      <a16:creationId xmlns:a16="http://schemas.microsoft.com/office/drawing/2014/main" id="{D24B1722-4E92-B585-7A9F-FDDD60CB9832}"/>
                    </a:ext>
                  </a:extLst>
                </p:cNvPr>
                <p:cNvPicPr/>
                <p:nvPr/>
              </p:nvPicPr>
              <p:blipFill>
                <a:blip r:embed="rId9"/>
                <a:stretch>
                  <a:fillRect/>
                </a:stretch>
              </p:blipFill>
              <p:spPr>
                <a:xfrm>
                  <a:off x="3420652" y="4679302"/>
                  <a:ext cx="2840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260F24AF-E549-A1A9-62E9-63B9D9B3E8B7}"/>
                    </a:ext>
                  </a:extLst>
                </p14:cNvPr>
                <p14:cNvContentPartPr/>
                <p14:nvPr/>
              </p14:nvContentPartPr>
              <p14:xfrm>
                <a:off x="3500212" y="4865782"/>
                <a:ext cx="176760" cy="43920"/>
              </p14:xfrm>
            </p:contentPart>
          </mc:Choice>
          <mc:Fallback>
            <p:pic>
              <p:nvPicPr>
                <p:cNvPr id="28" name="Ink 27">
                  <a:extLst>
                    <a:ext uri="{FF2B5EF4-FFF2-40B4-BE49-F238E27FC236}">
                      <a16:creationId xmlns:a16="http://schemas.microsoft.com/office/drawing/2014/main" id="{260F24AF-E549-A1A9-62E9-63B9D9B3E8B7}"/>
                    </a:ext>
                  </a:extLst>
                </p:cNvPr>
                <p:cNvPicPr/>
                <p:nvPr/>
              </p:nvPicPr>
              <p:blipFill>
                <a:blip r:embed="rId11"/>
                <a:stretch>
                  <a:fillRect/>
                </a:stretch>
              </p:blipFill>
              <p:spPr>
                <a:xfrm>
                  <a:off x="3491212" y="4856782"/>
                  <a:ext cx="1944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2BE743D1-4250-D039-03C2-FAE674B69B76}"/>
                    </a:ext>
                  </a:extLst>
                </p14:cNvPr>
                <p14:cNvContentPartPr/>
                <p14:nvPr/>
              </p14:nvContentPartPr>
              <p14:xfrm>
                <a:off x="3798652" y="4681822"/>
                <a:ext cx="205920" cy="282960"/>
              </p14:xfrm>
            </p:contentPart>
          </mc:Choice>
          <mc:Fallback>
            <p:pic>
              <p:nvPicPr>
                <p:cNvPr id="29" name="Ink 28">
                  <a:extLst>
                    <a:ext uri="{FF2B5EF4-FFF2-40B4-BE49-F238E27FC236}">
                      <a16:creationId xmlns:a16="http://schemas.microsoft.com/office/drawing/2014/main" id="{2BE743D1-4250-D039-03C2-FAE674B69B76}"/>
                    </a:ext>
                  </a:extLst>
                </p:cNvPr>
                <p:cNvPicPr/>
                <p:nvPr/>
              </p:nvPicPr>
              <p:blipFill>
                <a:blip r:embed="rId13"/>
                <a:stretch>
                  <a:fillRect/>
                </a:stretch>
              </p:blipFill>
              <p:spPr>
                <a:xfrm>
                  <a:off x="3789652" y="4672822"/>
                  <a:ext cx="2235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A8B5E51F-D985-D66F-BE8F-7EC14FFE4109}"/>
                    </a:ext>
                  </a:extLst>
                </p14:cNvPr>
                <p14:cNvContentPartPr/>
                <p14:nvPr/>
              </p14:nvContentPartPr>
              <p14:xfrm>
                <a:off x="3994132" y="4786942"/>
                <a:ext cx="149760" cy="145440"/>
              </p14:xfrm>
            </p:contentPart>
          </mc:Choice>
          <mc:Fallback>
            <p:pic>
              <p:nvPicPr>
                <p:cNvPr id="30" name="Ink 29">
                  <a:extLst>
                    <a:ext uri="{FF2B5EF4-FFF2-40B4-BE49-F238E27FC236}">
                      <a16:creationId xmlns:a16="http://schemas.microsoft.com/office/drawing/2014/main" id="{A8B5E51F-D985-D66F-BE8F-7EC14FFE4109}"/>
                    </a:ext>
                  </a:extLst>
                </p:cNvPr>
                <p:cNvPicPr/>
                <p:nvPr/>
              </p:nvPicPr>
              <p:blipFill>
                <a:blip r:embed="rId15"/>
                <a:stretch>
                  <a:fillRect/>
                </a:stretch>
              </p:blipFill>
              <p:spPr>
                <a:xfrm>
                  <a:off x="3985132" y="4777942"/>
                  <a:ext cx="1674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CE306474-4EC9-9ACF-B700-C37302811E4E}"/>
                    </a:ext>
                  </a:extLst>
                </p14:cNvPr>
                <p14:cNvContentPartPr/>
                <p14:nvPr/>
              </p14:nvContentPartPr>
              <p14:xfrm>
                <a:off x="4203292" y="4723222"/>
                <a:ext cx="137880" cy="196920"/>
              </p14:xfrm>
            </p:contentPart>
          </mc:Choice>
          <mc:Fallback>
            <p:pic>
              <p:nvPicPr>
                <p:cNvPr id="31" name="Ink 30">
                  <a:extLst>
                    <a:ext uri="{FF2B5EF4-FFF2-40B4-BE49-F238E27FC236}">
                      <a16:creationId xmlns:a16="http://schemas.microsoft.com/office/drawing/2014/main" id="{CE306474-4EC9-9ACF-B700-C37302811E4E}"/>
                    </a:ext>
                  </a:extLst>
                </p:cNvPr>
                <p:cNvPicPr/>
                <p:nvPr/>
              </p:nvPicPr>
              <p:blipFill>
                <a:blip r:embed="rId17"/>
                <a:stretch>
                  <a:fillRect/>
                </a:stretch>
              </p:blipFill>
              <p:spPr>
                <a:xfrm>
                  <a:off x="4194652" y="4714222"/>
                  <a:ext cx="1555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679F9923-86E9-4E13-FD34-51785AA7DE37}"/>
                    </a:ext>
                  </a:extLst>
                </p14:cNvPr>
                <p14:cNvContentPartPr/>
                <p14:nvPr/>
              </p14:nvContentPartPr>
              <p14:xfrm>
                <a:off x="4387612" y="4785862"/>
                <a:ext cx="117360" cy="141120"/>
              </p14:xfrm>
            </p:contentPart>
          </mc:Choice>
          <mc:Fallback>
            <p:pic>
              <p:nvPicPr>
                <p:cNvPr id="32" name="Ink 31">
                  <a:extLst>
                    <a:ext uri="{FF2B5EF4-FFF2-40B4-BE49-F238E27FC236}">
                      <a16:creationId xmlns:a16="http://schemas.microsoft.com/office/drawing/2014/main" id="{679F9923-86E9-4E13-FD34-51785AA7DE37}"/>
                    </a:ext>
                  </a:extLst>
                </p:cNvPr>
                <p:cNvPicPr/>
                <p:nvPr/>
              </p:nvPicPr>
              <p:blipFill>
                <a:blip r:embed="rId19"/>
                <a:stretch>
                  <a:fillRect/>
                </a:stretch>
              </p:blipFill>
              <p:spPr>
                <a:xfrm>
                  <a:off x="4378612" y="4777222"/>
                  <a:ext cx="1350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Ink 32">
                  <a:extLst>
                    <a:ext uri="{FF2B5EF4-FFF2-40B4-BE49-F238E27FC236}">
                      <a16:creationId xmlns:a16="http://schemas.microsoft.com/office/drawing/2014/main" id="{B034877F-0921-E1EA-13E2-8229DEA6B811}"/>
                    </a:ext>
                  </a:extLst>
                </p14:cNvPr>
                <p14:cNvContentPartPr/>
                <p14:nvPr/>
              </p14:nvContentPartPr>
              <p14:xfrm>
                <a:off x="4584172" y="4722862"/>
                <a:ext cx="34920" cy="221400"/>
              </p14:xfrm>
            </p:contentPart>
          </mc:Choice>
          <mc:Fallback>
            <p:pic>
              <p:nvPicPr>
                <p:cNvPr id="33" name="Ink 32">
                  <a:extLst>
                    <a:ext uri="{FF2B5EF4-FFF2-40B4-BE49-F238E27FC236}">
                      <a16:creationId xmlns:a16="http://schemas.microsoft.com/office/drawing/2014/main" id="{B034877F-0921-E1EA-13E2-8229DEA6B811}"/>
                    </a:ext>
                  </a:extLst>
                </p:cNvPr>
                <p:cNvPicPr/>
                <p:nvPr/>
              </p:nvPicPr>
              <p:blipFill>
                <a:blip r:embed="rId21"/>
                <a:stretch>
                  <a:fillRect/>
                </a:stretch>
              </p:blipFill>
              <p:spPr>
                <a:xfrm>
                  <a:off x="4575172" y="4714222"/>
                  <a:ext cx="525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4" name="Ink 33">
                  <a:extLst>
                    <a:ext uri="{FF2B5EF4-FFF2-40B4-BE49-F238E27FC236}">
                      <a16:creationId xmlns:a16="http://schemas.microsoft.com/office/drawing/2014/main" id="{D96C3BE0-67F3-A4FC-98B7-883B30C1D31B}"/>
                    </a:ext>
                  </a:extLst>
                </p14:cNvPr>
                <p14:cNvContentPartPr/>
                <p14:nvPr/>
              </p14:nvContentPartPr>
              <p14:xfrm>
                <a:off x="3062452" y="4602622"/>
                <a:ext cx="1884960" cy="675720"/>
              </p14:xfrm>
            </p:contentPart>
          </mc:Choice>
          <mc:Fallback>
            <p:pic>
              <p:nvPicPr>
                <p:cNvPr id="34" name="Ink 33">
                  <a:extLst>
                    <a:ext uri="{FF2B5EF4-FFF2-40B4-BE49-F238E27FC236}">
                      <a16:creationId xmlns:a16="http://schemas.microsoft.com/office/drawing/2014/main" id="{D96C3BE0-67F3-A4FC-98B7-883B30C1D31B}"/>
                    </a:ext>
                  </a:extLst>
                </p:cNvPr>
                <p:cNvPicPr/>
                <p:nvPr/>
              </p:nvPicPr>
              <p:blipFill>
                <a:blip r:embed="rId23"/>
                <a:stretch>
                  <a:fillRect/>
                </a:stretch>
              </p:blipFill>
              <p:spPr>
                <a:xfrm>
                  <a:off x="3053452" y="4593622"/>
                  <a:ext cx="1902600" cy="693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CB2A77B8-250C-01E7-3D7B-CE2CB710F673}"/>
                    </a:ext>
                  </a:extLst>
                </p14:cNvPr>
                <p14:cNvContentPartPr/>
                <p14:nvPr/>
              </p14:nvContentPartPr>
              <p14:xfrm>
                <a:off x="3131932" y="4597222"/>
                <a:ext cx="1901520" cy="768240"/>
              </p14:xfrm>
            </p:contentPart>
          </mc:Choice>
          <mc:Fallback>
            <p:pic>
              <p:nvPicPr>
                <p:cNvPr id="35" name="Ink 34">
                  <a:extLst>
                    <a:ext uri="{FF2B5EF4-FFF2-40B4-BE49-F238E27FC236}">
                      <a16:creationId xmlns:a16="http://schemas.microsoft.com/office/drawing/2014/main" id="{CB2A77B8-250C-01E7-3D7B-CE2CB710F673}"/>
                    </a:ext>
                  </a:extLst>
                </p:cNvPr>
                <p:cNvPicPr/>
                <p:nvPr/>
              </p:nvPicPr>
              <p:blipFill>
                <a:blip r:embed="rId25"/>
                <a:stretch>
                  <a:fillRect/>
                </a:stretch>
              </p:blipFill>
              <p:spPr>
                <a:xfrm>
                  <a:off x="3123292" y="4588222"/>
                  <a:ext cx="1919160" cy="785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9" name="Ink 48">
                  <a:extLst>
                    <a:ext uri="{FF2B5EF4-FFF2-40B4-BE49-F238E27FC236}">
                      <a16:creationId xmlns:a16="http://schemas.microsoft.com/office/drawing/2014/main" id="{5537848A-3C49-EF15-58A7-F31E84E939B8}"/>
                    </a:ext>
                  </a:extLst>
                </p14:cNvPr>
                <p14:cNvContentPartPr/>
                <p14:nvPr/>
              </p14:nvContentPartPr>
              <p14:xfrm>
                <a:off x="3485092" y="4412542"/>
                <a:ext cx="135720" cy="155520"/>
              </p14:xfrm>
            </p:contentPart>
          </mc:Choice>
          <mc:Fallback>
            <p:pic>
              <p:nvPicPr>
                <p:cNvPr id="49" name="Ink 48">
                  <a:extLst>
                    <a:ext uri="{FF2B5EF4-FFF2-40B4-BE49-F238E27FC236}">
                      <a16:creationId xmlns:a16="http://schemas.microsoft.com/office/drawing/2014/main" id="{5537848A-3C49-EF15-58A7-F31E84E939B8}"/>
                    </a:ext>
                  </a:extLst>
                </p:cNvPr>
                <p:cNvPicPr/>
                <p:nvPr/>
              </p:nvPicPr>
              <p:blipFill>
                <a:blip r:embed="rId27"/>
                <a:stretch>
                  <a:fillRect/>
                </a:stretch>
              </p:blipFill>
              <p:spPr>
                <a:xfrm>
                  <a:off x="3476092" y="4403542"/>
                  <a:ext cx="1533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0" name="Ink 49">
                  <a:extLst>
                    <a:ext uri="{FF2B5EF4-FFF2-40B4-BE49-F238E27FC236}">
                      <a16:creationId xmlns:a16="http://schemas.microsoft.com/office/drawing/2014/main" id="{4A0E3379-1788-F19D-463C-C01A255D5F6C}"/>
                    </a:ext>
                  </a:extLst>
                </p14:cNvPr>
                <p14:cNvContentPartPr/>
                <p14:nvPr/>
              </p14:nvContentPartPr>
              <p14:xfrm>
                <a:off x="3748972" y="4522702"/>
                <a:ext cx="12960" cy="84600"/>
              </p14:xfrm>
            </p:contentPart>
          </mc:Choice>
          <mc:Fallback>
            <p:pic>
              <p:nvPicPr>
                <p:cNvPr id="50" name="Ink 49">
                  <a:extLst>
                    <a:ext uri="{FF2B5EF4-FFF2-40B4-BE49-F238E27FC236}">
                      <a16:creationId xmlns:a16="http://schemas.microsoft.com/office/drawing/2014/main" id="{4A0E3379-1788-F19D-463C-C01A255D5F6C}"/>
                    </a:ext>
                  </a:extLst>
                </p:cNvPr>
                <p:cNvPicPr/>
                <p:nvPr/>
              </p:nvPicPr>
              <p:blipFill>
                <a:blip r:embed="rId29"/>
                <a:stretch>
                  <a:fillRect/>
                </a:stretch>
              </p:blipFill>
              <p:spPr>
                <a:xfrm>
                  <a:off x="3739972" y="4513702"/>
                  <a:ext cx="306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1" name="Ink 50">
                  <a:extLst>
                    <a:ext uri="{FF2B5EF4-FFF2-40B4-BE49-F238E27FC236}">
                      <a16:creationId xmlns:a16="http://schemas.microsoft.com/office/drawing/2014/main" id="{C5432F9B-340C-6F99-98E7-FE41D9A3E811}"/>
                    </a:ext>
                  </a:extLst>
                </p14:cNvPr>
                <p14:cNvContentPartPr/>
                <p14:nvPr/>
              </p14:nvContentPartPr>
              <p14:xfrm>
                <a:off x="3841492" y="4406062"/>
                <a:ext cx="92160" cy="173520"/>
              </p14:xfrm>
            </p:contentPart>
          </mc:Choice>
          <mc:Fallback>
            <p:pic>
              <p:nvPicPr>
                <p:cNvPr id="51" name="Ink 50">
                  <a:extLst>
                    <a:ext uri="{FF2B5EF4-FFF2-40B4-BE49-F238E27FC236}">
                      <a16:creationId xmlns:a16="http://schemas.microsoft.com/office/drawing/2014/main" id="{C5432F9B-340C-6F99-98E7-FE41D9A3E811}"/>
                    </a:ext>
                  </a:extLst>
                </p:cNvPr>
                <p:cNvPicPr/>
                <p:nvPr/>
              </p:nvPicPr>
              <p:blipFill>
                <a:blip r:embed="rId31"/>
                <a:stretch>
                  <a:fillRect/>
                </a:stretch>
              </p:blipFill>
              <p:spPr>
                <a:xfrm>
                  <a:off x="3832492" y="4397062"/>
                  <a:ext cx="1098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2" name="Ink 51">
                  <a:extLst>
                    <a:ext uri="{FF2B5EF4-FFF2-40B4-BE49-F238E27FC236}">
                      <a16:creationId xmlns:a16="http://schemas.microsoft.com/office/drawing/2014/main" id="{C6260E5E-C3E8-AA81-68EB-DA7A0CCC74F7}"/>
                    </a:ext>
                  </a:extLst>
                </p14:cNvPr>
                <p14:cNvContentPartPr/>
                <p14:nvPr/>
              </p14:nvContentPartPr>
              <p14:xfrm>
                <a:off x="4037332" y="4448902"/>
                <a:ext cx="108360" cy="112680"/>
              </p14:xfrm>
            </p:contentPart>
          </mc:Choice>
          <mc:Fallback>
            <p:pic>
              <p:nvPicPr>
                <p:cNvPr id="52" name="Ink 51">
                  <a:extLst>
                    <a:ext uri="{FF2B5EF4-FFF2-40B4-BE49-F238E27FC236}">
                      <a16:creationId xmlns:a16="http://schemas.microsoft.com/office/drawing/2014/main" id="{C6260E5E-C3E8-AA81-68EB-DA7A0CCC74F7}"/>
                    </a:ext>
                  </a:extLst>
                </p:cNvPr>
                <p:cNvPicPr/>
                <p:nvPr/>
              </p:nvPicPr>
              <p:blipFill>
                <a:blip r:embed="rId33"/>
                <a:stretch>
                  <a:fillRect/>
                </a:stretch>
              </p:blipFill>
              <p:spPr>
                <a:xfrm>
                  <a:off x="4028332" y="4440262"/>
                  <a:ext cx="1260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61" name="Ink 960">
                  <a:extLst>
                    <a:ext uri="{FF2B5EF4-FFF2-40B4-BE49-F238E27FC236}">
                      <a16:creationId xmlns:a16="http://schemas.microsoft.com/office/drawing/2014/main" id="{217D2071-0375-3883-967E-47EB5638E972}"/>
                    </a:ext>
                  </a:extLst>
                </p14:cNvPr>
                <p14:cNvContentPartPr/>
                <p14:nvPr/>
              </p14:nvContentPartPr>
              <p14:xfrm>
                <a:off x="4859932" y="5081062"/>
                <a:ext cx="202320" cy="154800"/>
              </p14:xfrm>
            </p:contentPart>
          </mc:Choice>
          <mc:Fallback>
            <p:pic>
              <p:nvPicPr>
                <p:cNvPr id="961" name="Ink 960">
                  <a:extLst>
                    <a:ext uri="{FF2B5EF4-FFF2-40B4-BE49-F238E27FC236}">
                      <a16:creationId xmlns:a16="http://schemas.microsoft.com/office/drawing/2014/main" id="{217D2071-0375-3883-967E-47EB5638E972}"/>
                    </a:ext>
                  </a:extLst>
                </p:cNvPr>
                <p:cNvPicPr/>
                <p:nvPr/>
              </p:nvPicPr>
              <p:blipFill>
                <a:blip r:embed="rId35"/>
                <a:stretch>
                  <a:fillRect/>
                </a:stretch>
              </p:blipFill>
              <p:spPr>
                <a:xfrm>
                  <a:off x="4850932" y="5072422"/>
                  <a:ext cx="2199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63" name="Ink 962">
                  <a:extLst>
                    <a:ext uri="{FF2B5EF4-FFF2-40B4-BE49-F238E27FC236}">
                      <a16:creationId xmlns:a16="http://schemas.microsoft.com/office/drawing/2014/main" id="{5E33B489-AAAF-B076-8A8A-421A85C24A02}"/>
                    </a:ext>
                  </a:extLst>
                </p14:cNvPr>
                <p14:cNvContentPartPr/>
                <p14:nvPr/>
              </p14:nvContentPartPr>
              <p14:xfrm>
                <a:off x="8475052" y="4830502"/>
                <a:ext cx="219240" cy="140400"/>
              </p14:xfrm>
            </p:contentPart>
          </mc:Choice>
          <mc:Fallback>
            <p:pic>
              <p:nvPicPr>
                <p:cNvPr id="963" name="Ink 962">
                  <a:extLst>
                    <a:ext uri="{FF2B5EF4-FFF2-40B4-BE49-F238E27FC236}">
                      <a16:creationId xmlns:a16="http://schemas.microsoft.com/office/drawing/2014/main" id="{5E33B489-AAAF-B076-8A8A-421A85C24A02}"/>
                    </a:ext>
                  </a:extLst>
                </p:cNvPr>
                <p:cNvPicPr/>
                <p:nvPr/>
              </p:nvPicPr>
              <p:blipFill>
                <a:blip r:embed="rId37"/>
                <a:stretch>
                  <a:fillRect/>
                </a:stretch>
              </p:blipFill>
              <p:spPr>
                <a:xfrm>
                  <a:off x="8466052" y="4821862"/>
                  <a:ext cx="2368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77" name="Ink 976">
                  <a:extLst>
                    <a:ext uri="{FF2B5EF4-FFF2-40B4-BE49-F238E27FC236}">
                      <a16:creationId xmlns:a16="http://schemas.microsoft.com/office/drawing/2014/main" id="{EC8E83EF-90C3-6395-F835-FC32E90D40F3}"/>
                    </a:ext>
                  </a:extLst>
                </p14:cNvPr>
                <p14:cNvContentPartPr/>
                <p14:nvPr/>
              </p14:nvContentPartPr>
              <p14:xfrm>
                <a:off x="3459172" y="4449262"/>
                <a:ext cx="826200" cy="31680"/>
              </p14:xfrm>
            </p:contentPart>
          </mc:Choice>
          <mc:Fallback>
            <p:pic>
              <p:nvPicPr>
                <p:cNvPr id="977" name="Ink 976">
                  <a:extLst>
                    <a:ext uri="{FF2B5EF4-FFF2-40B4-BE49-F238E27FC236}">
                      <a16:creationId xmlns:a16="http://schemas.microsoft.com/office/drawing/2014/main" id="{EC8E83EF-90C3-6395-F835-FC32E90D40F3}"/>
                    </a:ext>
                  </a:extLst>
                </p:cNvPr>
                <p:cNvPicPr/>
                <p:nvPr/>
              </p:nvPicPr>
              <p:blipFill>
                <a:blip r:embed="rId39"/>
                <a:stretch>
                  <a:fillRect/>
                </a:stretch>
              </p:blipFill>
              <p:spPr>
                <a:xfrm>
                  <a:off x="3450172" y="4440262"/>
                  <a:ext cx="8438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78" name="Ink 977">
                  <a:extLst>
                    <a:ext uri="{FF2B5EF4-FFF2-40B4-BE49-F238E27FC236}">
                      <a16:creationId xmlns:a16="http://schemas.microsoft.com/office/drawing/2014/main" id="{C116C60D-2D65-E550-1770-91D7A7D4B1E2}"/>
                    </a:ext>
                  </a:extLst>
                </p14:cNvPr>
                <p14:cNvContentPartPr/>
                <p14:nvPr/>
              </p14:nvContentPartPr>
              <p14:xfrm>
                <a:off x="4404532" y="4215262"/>
                <a:ext cx="150120" cy="281520"/>
              </p14:xfrm>
            </p:contentPart>
          </mc:Choice>
          <mc:Fallback>
            <p:pic>
              <p:nvPicPr>
                <p:cNvPr id="978" name="Ink 977">
                  <a:extLst>
                    <a:ext uri="{FF2B5EF4-FFF2-40B4-BE49-F238E27FC236}">
                      <a16:creationId xmlns:a16="http://schemas.microsoft.com/office/drawing/2014/main" id="{C116C60D-2D65-E550-1770-91D7A7D4B1E2}"/>
                    </a:ext>
                  </a:extLst>
                </p:cNvPr>
                <p:cNvPicPr/>
                <p:nvPr/>
              </p:nvPicPr>
              <p:blipFill>
                <a:blip r:embed="rId41"/>
                <a:stretch>
                  <a:fillRect/>
                </a:stretch>
              </p:blipFill>
              <p:spPr>
                <a:xfrm>
                  <a:off x="4395892" y="4206262"/>
                  <a:ext cx="1677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79" name="Ink 978">
                  <a:extLst>
                    <a:ext uri="{FF2B5EF4-FFF2-40B4-BE49-F238E27FC236}">
                      <a16:creationId xmlns:a16="http://schemas.microsoft.com/office/drawing/2014/main" id="{BBBAA3A1-1F0A-0272-5C48-4C708E6132B7}"/>
                    </a:ext>
                  </a:extLst>
                </p14:cNvPr>
                <p14:cNvContentPartPr/>
                <p14:nvPr/>
              </p14:nvContentPartPr>
              <p14:xfrm>
                <a:off x="4682092" y="4436662"/>
                <a:ext cx="1800" cy="117000"/>
              </p14:xfrm>
            </p:contentPart>
          </mc:Choice>
          <mc:Fallback>
            <p:pic>
              <p:nvPicPr>
                <p:cNvPr id="979" name="Ink 978">
                  <a:extLst>
                    <a:ext uri="{FF2B5EF4-FFF2-40B4-BE49-F238E27FC236}">
                      <a16:creationId xmlns:a16="http://schemas.microsoft.com/office/drawing/2014/main" id="{BBBAA3A1-1F0A-0272-5C48-4C708E6132B7}"/>
                    </a:ext>
                  </a:extLst>
                </p:cNvPr>
                <p:cNvPicPr/>
                <p:nvPr/>
              </p:nvPicPr>
              <p:blipFill>
                <a:blip r:embed="rId43"/>
                <a:stretch>
                  <a:fillRect/>
                </a:stretch>
              </p:blipFill>
              <p:spPr>
                <a:xfrm>
                  <a:off x="4673092" y="4427662"/>
                  <a:ext cx="19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80" name="Ink 979">
                  <a:extLst>
                    <a:ext uri="{FF2B5EF4-FFF2-40B4-BE49-F238E27FC236}">
                      <a16:creationId xmlns:a16="http://schemas.microsoft.com/office/drawing/2014/main" id="{2A22546F-08C0-F481-3366-79E5A3E6E1E6}"/>
                    </a:ext>
                  </a:extLst>
                </p14:cNvPr>
                <p14:cNvContentPartPr/>
                <p14:nvPr/>
              </p14:nvContentPartPr>
              <p14:xfrm>
                <a:off x="4768852" y="4274662"/>
                <a:ext cx="107640" cy="222840"/>
              </p14:xfrm>
            </p:contentPart>
          </mc:Choice>
          <mc:Fallback>
            <p:pic>
              <p:nvPicPr>
                <p:cNvPr id="980" name="Ink 979">
                  <a:extLst>
                    <a:ext uri="{FF2B5EF4-FFF2-40B4-BE49-F238E27FC236}">
                      <a16:creationId xmlns:a16="http://schemas.microsoft.com/office/drawing/2014/main" id="{2A22546F-08C0-F481-3366-79E5A3E6E1E6}"/>
                    </a:ext>
                  </a:extLst>
                </p:cNvPr>
                <p:cNvPicPr/>
                <p:nvPr/>
              </p:nvPicPr>
              <p:blipFill>
                <a:blip r:embed="rId45"/>
                <a:stretch>
                  <a:fillRect/>
                </a:stretch>
              </p:blipFill>
              <p:spPr>
                <a:xfrm>
                  <a:off x="4759852" y="4265662"/>
                  <a:ext cx="1252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81" name="Ink 980">
                  <a:extLst>
                    <a:ext uri="{FF2B5EF4-FFF2-40B4-BE49-F238E27FC236}">
                      <a16:creationId xmlns:a16="http://schemas.microsoft.com/office/drawing/2014/main" id="{62B65F82-F467-3B57-CE2D-1A45B9AAF29B}"/>
                    </a:ext>
                  </a:extLst>
                </p14:cNvPr>
                <p14:cNvContentPartPr/>
                <p14:nvPr/>
              </p14:nvContentPartPr>
              <p14:xfrm>
                <a:off x="4922572" y="4334062"/>
                <a:ext cx="24120" cy="75240"/>
              </p14:xfrm>
            </p:contentPart>
          </mc:Choice>
          <mc:Fallback>
            <p:pic>
              <p:nvPicPr>
                <p:cNvPr id="981" name="Ink 980">
                  <a:extLst>
                    <a:ext uri="{FF2B5EF4-FFF2-40B4-BE49-F238E27FC236}">
                      <a16:creationId xmlns:a16="http://schemas.microsoft.com/office/drawing/2014/main" id="{62B65F82-F467-3B57-CE2D-1A45B9AAF29B}"/>
                    </a:ext>
                  </a:extLst>
                </p:cNvPr>
                <p:cNvPicPr/>
                <p:nvPr/>
              </p:nvPicPr>
              <p:blipFill>
                <a:blip r:embed="rId47"/>
                <a:stretch>
                  <a:fillRect/>
                </a:stretch>
              </p:blipFill>
              <p:spPr>
                <a:xfrm>
                  <a:off x="4913932" y="4325422"/>
                  <a:ext cx="417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82" name="Ink 981">
                  <a:extLst>
                    <a:ext uri="{FF2B5EF4-FFF2-40B4-BE49-F238E27FC236}">
                      <a16:creationId xmlns:a16="http://schemas.microsoft.com/office/drawing/2014/main" id="{6B78EC6E-8051-4E5E-A6E8-70C36441C037}"/>
                    </a:ext>
                  </a:extLst>
                </p14:cNvPr>
                <p14:cNvContentPartPr/>
                <p14:nvPr/>
              </p14:nvContentPartPr>
              <p14:xfrm>
                <a:off x="5007532" y="4215982"/>
                <a:ext cx="185040" cy="182520"/>
              </p14:xfrm>
            </p:contentPart>
          </mc:Choice>
          <mc:Fallback>
            <p:pic>
              <p:nvPicPr>
                <p:cNvPr id="982" name="Ink 981">
                  <a:extLst>
                    <a:ext uri="{FF2B5EF4-FFF2-40B4-BE49-F238E27FC236}">
                      <a16:creationId xmlns:a16="http://schemas.microsoft.com/office/drawing/2014/main" id="{6B78EC6E-8051-4E5E-A6E8-70C36441C037}"/>
                    </a:ext>
                  </a:extLst>
                </p:cNvPr>
                <p:cNvPicPr/>
                <p:nvPr/>
              </p:nvPicPr>
              <p:blipFill>
                <a:blip r:embed="rId49"/>
                <a:stretch>
                  <a:fillRect/>
                </a:stretch>
              </p:blipFill>
              <p:spPr>
                <a:xfrm>
                  <a:off x="4998532" y="4207342"/>
                  <a:ext cx="2026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Ink 35">
                  <a:extLst>
                    <a:ext uri="{FF2B5EF4-FFF2-40B4-BE49-F238E27FC236}">
                      <a16:creationId xmlns:a16="http://schemas.microsoft.com/office/drawing/2014/main" id="{E4F9A314-2088-2628-8D05-0D812EDC2CE2}"/>
                    </a:ext>
                  </a:extLst>
                </p14:cNvPr>
                <p14:cNvContentPartPr/>
                <p14:nvPr/>
              </p14:nvContentPartPr>
              <p14:xfrm>
                <a:off x="5572372" y="5177542"/>
                <a:ext cx="1677600" cy="377280"/>
              </p14:xfrm>
            </p:contentPart>
          </mc:Choice>
          <mc:Fallback>
            <p:pic>
              <p:nvPicPr>
                <p:cNvPr id="36" name="Ink 35">
                  <a:extLst>
                    <a:ext uri="{FF2B5EF4-FFF2-40B4-BE49-F238E27FC236}">
                      <a16:creationId xmlns:a16="http://schemas.microsoft.com/office/drawing/2014/main" id="{E4F9A314-2088-2628-8D05-0D812EDC2CE2}"/>
                    </a:ext>
                  </a:extLst>
                </p:cNvPr>
                <p:cNvPicPr/>
                <p:nvPr/>
              </p:nvPicPr>
              <p:blipFill>
                <a:blip r:embed="rId51"/>
                <a:stretch>
                  <a:fillRect/>
                </a:stretch>
              </p:blipFill>
              <p:spPr>
                <a:xfrm>
                  <a:off x="5563372" y="5168902"/>
                  <a:ext cx="169524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7" name="Ink 36">
                  <a:extLst>
                    <a:ext uri="{FF2B5EF4-FFF2-40B4-BE49-F238E27FC236}">
                      <a16:creationId xmlns:a16="http://schemas.microsoft.com/office/drawing/2014/main" id="{E836634E-3FF8-46DA-575A-2F9C5D8C59E7}"/>
                    </a:ext>
                  </a:extLst>
                </p14:cNvPr>
                <p14:cNvContentPartPr/>
                <p14:nvPr/>
              </p14:nvContentPartPr>
              <p14:xfrm>
                <a:off x="6959452" y="5120302"/>
                <a:ext cx="339120" cy="164520"/>
              </p14:xfrm>
            </p:contentPart>
          </mc:Choice>
          <mc:Fallback>
            <p:pic>
              <p:nvPicPr>
                <p:cNvPr id="37" name="Ink 36">
                  <a:extLst>
                    <a:ext uri="{FF2B5EF4-FFF2-40B4-BE49-F238E27FC236}">
                      <a16:creationId xmlns:a16="http://schemas.microsoft.com/office/drawing/2014/main" id="{E836634E-3FF8-46DA-575A-2F9C5D8C59E7}"/>
                    </a:ext>
                  </a:extLst>
                </p:cNvPr>
                <p:cNvPicPr/>
                <p:nvPr/>
              </p:nvPicPr>
              <p:blipFill>
                <a:blip r:embed="rId53"/>
                <a:stretch>
                  <a:fillRect/>
                </a:stretch>
              </p:blipFill>
              <p:spPr>
                <a:xfrm>
                  <a:off x="6950812" y="5111662"/>
                  <a:ext cx="3567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8" name="Ink 37">
                  <a:extLst>
                    <a:ext uri="{FF2B5EF4-FFF2-40B4-BE49-F238E27FC236}">
                      <a16:creationId xmlns:a16="http://schemas.microsoft.com/office/drawing/2014/main" id="{9ABD05BA-182F-EB97-6381-39039CCEA710}"/>
                    </a:ext>
                  </a:extLst>
                </p14:cNvPr>
                <p14:cNvContentPartPr/>
                <p14:nvPr/>
              </p14:nvContentPartPr>
              <p14:xfrm>
                <a:off x="6394252" y="4617742"/>
                <a:ext cx="2427480" cy="518400"/>
              </p14:xfrm>
            </p:contentPart>
          </mc:Choice>
          <mc:Fallback>
            <p:pic>
              <p:nvPicPr>
                <p:cNvPr id="38" name="Ink 37">
                  <a:extLst>
                    <a:ext uri="{FF2B5EF4-FFF2-40B4-BE49-F238E27FC236}">
                      <a16:creationId xmlns:a16="http://schemas.microsoft.com/office/drawing/2014/main" id="{9ABD05BA-182F-EB97-6381-39039CCEA710}"/>
                    </a:ext>
                  </a:extLst>
                </p:cNvPr>
                <p:cNvPicPr/>
                <p:nvPr/>
              </p:nvPicPr>
              <p:blipFill>
                <a:blip r:embed="rId55"/>
                <a:stretch>
                  <a:fillRect/>
                </a:stretch>
              </p:blipFill>
              <p:spPr>
                <a:xfrm>
                  <a:off x="6385612" y="4608742"/>
                  <a:ext cx="244512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Ink 38">
                  <a:extLst>
                    <a:ext uri="{FF2B5EF4-FFF2-40B4-BE49-F238E27FC236}">
                      <a16:creationId xmlns:a16="http://schemas.microsoft.com/office/drawing/2014/main" id="{76B80F08-D6DE-3E16-0AF7-0CF42EEA0560}"/>
                    </a:ext>
                  </a:extLst>
                </p14:cNvPr>
                <p14:cNvContentPartPr/>
                <p14:nvPr/>
              </p14:nvContentPartPr>
              <p14:xfrm>
                <a:off x="6514492" y="4515502"/>
                <a:ext cx="2243520" cy="649080"/>
              </p14:xfrm>
            </p:contentPart>
          </mc:Choice>
          <mc:Fallback>
            <p:pic>
              <p:nvPicPr>
                <p:cNvPr id="39" name="Ink 38">
                  <a:extLst>
                    <a:ext uri="{FF2B5EF4-FFF2-40B4-BE49-F238E27FC236}">
                      <a16:creationId xmlns:a16="http://schemas.microsoft.com/office/drawing/2014/main" id="{76B80F08-D6DE-3E16-0AF7-0CF42EEA0560}"/>
                    </a:ext>
                  </a:extLst>
                </p:cNvPr>
                <p:cNvPicPr/>
                <p:nvPr/>
              </p:nvPicPr>
              <p:blipFill>
                <a:blip r:embed="rId57"/>
                <a:stretch>
                  <a:fillRect/>
                </a:stretch>
              </p:blipFill>
              <p:spPr>
                <a:xfrm>
                  <a:off x="6505852" y="4506502"/>
                  <a:ext cx="226116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05961F91-5A42-566E-C1C9-F7B10080924A}"/>
                    </a:ext>
                  </a:extLst>
                </p14:cNvPr>
                <p14:cNvContentPartPr/>
                <p14:nvPr/>
              </p14:nvContentPartPr>
              <p14:xfrm>
                <a:off x="6711052" y="4687942"/>
                <a:ext cx="270720" cy="277920"/>
              </p14:xfrm>
            </p:contentPart>
          </mc:Choice>
          <mc:Fallback>
            <p:pic>
              <p:nvPicPr>
                <p:cNvPr id="40" name="Ink 39">
                  <a:extLst>
                    <a:ext uri="{FF2B5EF4-FFF2-40B4-BE49-F238E27FC236}">
                      <a16:creationId xmlns:a16="http://schemas.microsoft.com/office/drawing/2014/main" id="{05961F91-5A42-566E-C1C9-F7B10080924A}"/>
                    </a:ext>
                  </a:extLst>
                </p:cNvPr>
                <p:cNvPicPr/>
                <p:nvPr/>
              </p:nvPicPr>
              <p:blipFill>
                <a:blip r:embed="rId59"/>
                <a:stretch>
                  <a:fillRect/>
                </a:stretch>
              </p:blipFill>
              <p:spPr>
                <a:xfrm>
                  <a:off x="6702412" y="4679302"/>
                  <a:ext cx="2883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EA0312E9-78CD-AB37-105B-1E25FB46E8BE}"/>
                    </a:ext>
                  </a:extLst>
                </p14:cNvPr>
                <p14:cNvContentPartPr/>
                <p14:nvPr/>
              </p14:nvContentPartPr>
              <p14:xfrm>
                <a:off x="6794572" y="4817182"/>
                <a:ext cx="216000" cy="18720"/>
              </p14:xfrm>
            </p:contentPart>
          </mc:Choice>
          <mc:Fallback>
            <p:pic>
              <p:nvPicPr>
                <p:cNvPr id="41" name="Ink 40">
                  <a:extLst>
                    <a:ext uri="{FF2B5EF4-FFF2-40B4-BE49-F238E27FC236}">
                      <a16:creationId xmlns:a16="http://schemas.microsoft.com/office/drawing/2014/main" id="{EA0312E9-78CD-AB37-105B-1E25FB46E8BE}"/>
                    </a:ext>
                  </a:extLst>
                </p:cNvPr>
                <p:cNvPicPr/>
                <p:nvPr/>
              </p:nvPicPr>
              <p:blipFill>
                <a:blip r:embed="rId61"/>
                <a:stretch>
                  <a:fillRect/>
                </a:stretch>
              </p:blipFill>
              <p:spPr>
                <a:xfrm>
                  <a:off x="6785932" y="4808542"/>
                  <a:ext cx="2336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1EBD6DC8-115F-DE6B-D981-379CD51E6402}"/>
                    </a:ext>
                  </a:extLst>
                </p14:cNvPr>
                <p14:cNvContentPartPr/>
                <p14:nvPr/>
              </p14:nvContentPartPr>
              <p14:xfrm>
                <a:off x="7152052" y="4692982"/>
                <a:ext cx="163440" cy="229680"/>
              </p14:xfrm>
            </p:contentPart>
          </mc:Choice>
          <mc:Fallback>
            <p:pic>
              <p:nvPicPr>
                <p:cNvPr id="42" name="Ink 41">
                  <a:extLst>
                    <a:ext uri="{FF2B5EF4-FFF2-40B4-BE49-F238E27FC236}">
                      <a16:creationId xmlns:a16="http://schemas.microsoft.com/office/drawing/2014/main" id="{1EBD6DC8-115F-DE6B-D981-379CD51E6402}"/>
                    </a:ext>
                  </a:extLst>
                </p:cNvPr>
                <p:cNvPicPr/>
                <p:nvPr/>
              </p:nvPicPr>
              <p:blipFill>
                <a:blip r:embed="rId63"/>
                <a:stretch>
                  <a:fillRect/>
                </a:stretch>
              </p:blipFill>
              <p:spPr>
                <a:xfrm>
                  <a:off x="7143052" y="4683982"/>
                  <a:ext cx="1810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7CCA4BF1-8DD1-A5ED-4D57-31F7054EF3D9}"/>
                    </a:ext>
                  </a:extLst>
                </p14:cNvPr>
                <p14:cNvContentPartPr/>
                <p14:nvPr/>
              </p14:nvContentPartPr>
              <p14:xfrm>
                <a:off x="7351492" y="4805662"/>
                <a:ext cx="166680" cy="133560"/>
              </p14:xfrm>
            </p:contentPart>
          </mc:Choice>
          <mc:Fallback>
            <p:pic>
              <p:nvPicPr>
                <p:cNvPr id="43" name="Ink 42">
                  <a:extLst>
                    <a:ext uri="{FF2B5EF4-FFF2-40B4-BE49-F238E27FC236}">
                      <a16:creationId xmlns:a16="http://schemas.microsoft.com/office/drawing/2014/main" id="{7CCA4BF1-8DD1-A5ED-4D57-31F7054EF3D9}"/>
                    </a:ext>
                  </a:extLst>
                </p:cNvPr>
                <p:cNvPicPr/>
                <p:nvPr/>
              </p:nvPicPr>
              <p:blipFill>
                <a:blip r:embed="rId65"/>
                <a:stretch>
                  <a:fillRect/>
                </a:stretch>
              </p:blipFill>
              <p:spPr>
                <a:xfrm>
                  <a:off x="7342852" y="4797022"/>
                  <a:ext cx="1843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6EFC4041-D61E-57F0-D6E3-02E6400F3077}"/>
                    </a:ext>
                  </a:extLst>
                </p14:cNvPr>
                <p14:cNvContentPartPr/>
                <p14:nvPr/>
              </p14:nvContentPartPr>
              <p14:xfrm>
                <a:off x="7559572" y="4788382"/>
                <a:ext cx="253800" cy="140760"/>
              </p14:xfrm>
            </p:contentPart>
          </mc:Choice>
          <mc:Fallback>
            <p:pic>
              <p:nvPicPr>
                <p:cNvPr id="44" name="Ink 43">
                  <a:extLst>
                    <a:ext uri="{FF2B5EF4-FFF2-40B4-BE49-F238E27FC236}">
                      <a16:creationId xmlns:a16="http://schemas.microsoft.com/office/drawing/2014/main" id="{6EFC4041-D61E-57F0-D6E3-02E6400F3077}"/>
                    </a:ext>
                  </a:extLst>
                </p:cNvPr>
                <p:cNvPicPr/>
                <p:nvPr/>
              </p:nvPicPr>
              <p:blipFill>
                <a:blip r:embed="rId67"/>
                <a:stretch>
                  <a:fillRect/>
                </a:stretch>
              </p:blipFill>
              <p:spPr>
                <a:xfrm>
                  <a:off x="7550932" y="4779382"/>
                  <a:ext cx="2714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E06A6752-FDBB-C999-DFD6-335BAA2F6061}"/>
                    </a:ext>
                  </a:extLst>
                </p14:cNvPr>
                <p14:cNvContentPartPr/>
                <p14:nvPr/>
              </p14:nvContentPartPr>
              <p14:xfrm>
                <a:off x="7732012" y="4703062"/>
                <a:ext cx="37080" cy="39600"/>
              </p14:xfrm>
            </p:contentPart>
          </mc:Choice>
          <mc:Fallback>
            <p:pic>
              <p:nvPicPr>
                <p:cNvPr id="45" name="Ink 44">
                  <a:extLst>
                    <a:ext uri="{FF2B5EF4-FFF2-40B4-BE49-F238E27FC236}">
                      <a16:creationId xmlns:a16="http://schemas.microsoft.com/office/drawing/2014/main" id="{E06A6752-FDBB-C999-DFD6-335BAA2F6061}"/>
                    </a:ext>
                  </a:extLst>
                </p:cNvPr>
                <p:cNvPicPr/>
                <p:nvPr/>
              </p:nvPicPr>
              <p:blipFill>
                <a:blip r:embed="rId69"/>
                <a:stretch>
                  <a:fillRect/>
                </a:stretch>
              </p:blipFill>
              <p:spPr>
                <a:xfrm>
                  <a:off x="7723372" y="4694422"/>
                  <a:ext cx="5472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F5E41228-5B81-6589-6F1A-6A76E03EE435}"/>
                    </a:ext>
                  </a:extLst>
                </p14:cNvPr>
                <p14:cNvContentPartPr/>
                <p14:nvPr/>
              </p14:nvContentPartPr>
              <p14:xfrm>
                <a:off x="7834252" y="4788382"/>
                <a:ext cx="73440" cy="127080"/>
              </p14:xfrm>
            </p:contentPart>
          </mc:Choice>
          <mc:Fallback>
            <p:pic>
              <p:nvPicPr>
                <p:cNvPr id="46" name="Ink 45">
                  <a:extLst>
                    <a:ext uri="{FF2B5EF4-FFF2-40B4-BE49-F238E27FC236}">
                      <a16:creationId xmlns:a16="http://schemas.microsoft.com/office/drawing/2014/main" id="{F5E41228-5B81-6589-6F1A-6A76E03EE435}"/>
                    </a:ext>
                  </a:extLst>
                </p:cNvPr>
                <p:cNvPicPr/>
                <p:nvPr/>
              </p:nvPicPr>
              <p:blipFill>
                <a:blip r:embed="rId71"/>
                <a:stretch>
                  <a:fillRect/>
                </a:stretch>
              </p:blipFill>
              <p:spPr>
                <a:xfrm>
                  <a:off x="7825252" y="4779382"/>
                  <a:ext cx="910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D7C051A4-C0FF-D624-17E9-CB7F8E78735A}"/>
                    </a:ext>
                  </a:extLst>
                </p14:cNvPr>
                <p14:cNvContentPartPr/>
                <p14:nvPr/>
              </p14:nvContentPartPr>
              <p14:xfrm>
                <a:off x="7958092" y="4762102"/>
                <a:ext cx="226080" cy="129240"/>
              </p14:xfrm>
            </p:contentPart>
          </mc:Choice>
          <mc:Fallback>
            <p:pic>
              <p:nvPicPr>
                <p:cNvPr id="47" name="Ink 46">
                  <a:extLst>
                    <a:ext uri="{FF2B5EF4-FFF2-40B4-BE49-F238E27FC236}">
                      <a16:creationId xmlns:a16="http://schemas.microsoft.com/office/drawing/2014/main" id="{D7C051A4-C0FF-D624-17E9-CB7F8E78735A}"/>
                    </a:ext>
                  </a:extLst>
                </p:cNvPr>
                <p:cNvPicPr/>
                <p:nvPr/>
              </p:nvPicPr>
              <p:blipFill>
                <a:blip r:embed="rId73"/>
                <a:stretch>
                  <a:fillRect/>
                </a:stretch>
              </p:blipFill>
              <p:spPr>
                <a:xfrm>
                  <a:off x="7949092" y="4753462"/>
                  <a:ext cx="2437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4" name="Ink 53">
                  <a:extLst>
                    <a:ext uri="{FF2B5EF4-FFF2-40B4-BE49-F238E27FC236}">
                      <a16:creationId xmlns:a16="http://schemas.microsoft.com/office/drawing/2014/main" id="{A47931A3-50D4-DA68-1D62-A879BE584D87}"/>
                    </a:ext>
                  </a:extLst>
                </p14:cNvPr>
                <p14:cNvContentPartPr/>
                <p14:nvPr/>
              </p14:nvContentPartPr>
              <p14:xfrm>
                <a:off x="7465252" y="4227142"/>
                <a:ext cx="145800" cy="180360"/>
              </p14:xfrm>
            </p:contentPart>
          </mc:Choice>
          <mc:Fallback>
            <p:pic>
              <p:nvPicPr>
                <p:cNvPr id="54" name="Ink 53">
                  <a:extLst>
                    <a:ext uri="{FF2B5EF4-FFF2-40B4-BE49-F238E27FC236}">
                      <a16:creationId xmlns:a16="http://schemas.microsoft.com/office/drawing/2014/main" id="{A47931A3-50D4-DA68-1D62-A879BE584D87}"/>
                    </a:ext>
                  </a:extLst>
                </p:cNvPr>
                <p:cNvPicPr/>
                <p:nvPr/>
              </p:nvPicPr>
              <p:blipFill>
                <a:blip r:embed="rId75"/>
                <a:stretch>
                  <a:fillRect/>
                </a:stretch>
              </p:blipFill>
              <p:spPr>
                <a:xfrm>
                  <a:off x="7456252" y="4218142"/>
                  <a:ext cx="1634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5" name="Ink 54">
                  <a:extLst>
                    <a:ext uri="{FF2B5EF4-FFF2-40B4-BE49-F238E27FC236}">
                      <a16:creationId xmlns:a16="http://schemas.microsoft.com/office/drawing/2014/main" id="{3935A56F-6CD9-AEAF-A732-FBAEB84A3E03}"/>
                    </a:ext>
                  </a:extLst>
                </p14:cNvPr>
                <p14:cNvContentPartPr/>
                <p14:nvPr/>
              </p14:nvContentPartPr>
              <p14:xfrm>
                <a:off x="7692772" y="4375462"/>
                <a:ext cx="44640" cy="97200"/>
              </p14:xfrm>
            </p:contentPart>
          </mc:Choice>
          <mc:Fallback>
            <p:pic>
              <p:nvPicPr>
                <p:cNvPr id="55" name="Ink 54">
                  <a:extLst>
                    <a:ext uri="{FF2B5EF4-FFF2-40B4-BE49-F238E27FC236}">
                      <a16:creationId xmlns:a16="http://schemas.microsoft.com/office/drawing/2014/main" id="{3935A56F-6CD9-AEAF-A732-FBAEB84A3E03}"/>
                    </a:ext>
                  </a:extLst>
                </p:cNvPr>
                <p:cNvPicPr/>
                <p:nvPr/>
              </p:nvPicPr>
              <p:blipFill>
                <a:blip r:embed="rId77"/>
                <a:stretch>
                  <a:fillRect/>
                </a:stretch>
              </p:blipFill>
              <p:spPr>
                <a:xfrm>
                  <a:off x="7683772" y="4366462"/>
                  <a:ext cx="622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6" name="Ink 55">
                  <a:extLst>
                    <a:ext uri="{FF2B5EF4-FFF2-40B4-BE49-F238E27FC236}">
                      <a16:creationId xmlns:a16="http://schemas.microsoft.com/office/drawing/2014/main" id="{745E41AD-4504-9D63-38FD-0BC6FB0B2E07}"/>
                    </a:ext>
                  </a:extLst>
                </p14:cNvPr>
                <p14:cNvContentPartPr/>
                <p14:nvPr/>
              </p14:nvContentPartPr>
              <p14:xfrm>
                <a:off x="7907332" y="4320742"/>
                <a:ext cx="132120" cy="108360"/>
              </p14:xfrm>
            </p:contentPart>
          </mc:Choice>
          <mc:Fallback>
            <p:pic>
              <p:nvPicPr>
                <p:cNvPr id="56" name="Ink 55">
                  <a:extLst>
                    <a:ext uri="{FF2B5EF4-FFF2-40B4-BE49-F238E27FC236}">
                      <a16:creationId xmlns:a16="http://schemas.microsoft.com/office/drawing/2014/main" id="{745E41AD-4504-9D63-38FD-0BC6FB0B2E07}"/>
                    </a:ext>
                  </a:extLst>
                </p:cNvPr>
                <p:cNvPicPr/>
                <p:nvPr/>
              </p:nvPicPr>
              <p:blipFill>
                <a:blip r:embed="rId79"/>
                <a:stretch>
                  <a:fillRect/>
                </a:stretch>
              </p:blipFill>
              <p:spPr>
                <a:xfrm>
                  <a:off x="7898692" y="4311742"/>
                  <a:ext cx="1497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84" name="Ink 983">
                  <a:extLst>
                    <a:ext uri="{FF2B5EF4-FFF2-40B4-BE49-F238E27FC236}">
                      <a16:creationId xmlns:a16="http://schemas.microsoft.com/office/drawing/2014/main" id="{12333F53-B3C2-FE55-E1F1-7DFAD77652D2}"/>
                    </a:ext>
                  </a:extLst>
                </p14:cNvPr>
                <p14:cNvContentPartPr/>
                <p14:nvPr/>
              </p14:nvContentPartPr>
              <p14:xfrm>
                <a:off x="7364092" y="4344502"/>
                <a:ext cx="638280" cy="25200"/>
              </p14:xfrm>
            </p:contentPart>
          </mc:Choice>
          <mc:Fallback>
            <p:pic>
              <p:nvPicPr>
                <p:cNvPr id="984" name="Ink 983">
                  <a:extLst>
                    <a:ext uri="{FF2B5EF4-FFF2-40B4-BE49-F238E27FC236}">
                      <a16:creationId xmlns:a16="http://schemas.microsoft.com/office/drawing/2014/main" id="{12333F53-B3C2-FE55-E1F1-7DFAD77652D2}"/>
                    </a:ext>
                  </a:extLst>
                </p:cNvPr>
                <p:cNvPicPr/>
                <p:nvPr/>
              </p:nvPicPr>
              <p:blipFill>
                <a:blip r:embed="rId81"/>
                <a:stretch>
                  <a:fillRect/>
                </a:stretch>
              </p:blipFill>
              <p:spPr>
                <a:xfrm>
                  <a:off x="7355452" y="4335502"/>
                  <a:ext cx="6559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85" name="Ink 984">
                  <a:extLst>
                    <a:ext uri="{FF2B5EF4-FFF2-40B4-BE49-F238E27FC236}">
                      <a16:creationId xmlns:a16="http://schemas.microsoft.com/office/drawing/2014/main" id="{16AE4BC8-FD5C-AD76-0E9A-D2C86C5EF3DC}"/>
                    </a:ext>
                  </a:extLst>
                </p14:cNvPr>
                <p14:cNvContentPartPr/>
                <p14:nvPr/>
              </p14:nvContentPartPr>
              <p14:xfrm>
                <a:off x="8481172" y="4096822"/>
                <a:ext cx="171720" cy="285480"/>
              </p14:xfrm>
            </p:contentPart>
          </mc:Choice>
          <mc:Fallback>
            <p:pic>
              <p:nvPicPr>
                <p:cNvPr id="985" name="Ink 984">
                  <a:extLst>
                    <a:ext uri="{FF2B5EF4-FFF2-40B4-BE49-F238E27FC236}">
                      <a16:creationId xmlns:a16="http://schemas.microsoft.com/office/drawing/2014/main" id="{16AE4BC8-FD5C-AD76-0E9A-D2C86C5EF3DC}"/>
                    </a:ext>
                  </a:extLst>
                </p:cNvPr>
                <p:cNvPicPr/>
                <p:nvPr/>
              </p:nvPicPr>
              <p:blipFill>
                <a:blip r:embed="rId83"/>
                <a:stretch>
                  <a:fillRect/>
                </a:stretch>
              </p:blipFill>
              <p:spPr>
                <a:xfrm>
                  <a:off x="8472532" y="4087822"/>
                  <a:ext cx="1893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86" name="Ink 985">
                  <a:extLst>
                    <a:ext uri="{FF2B5EF4-FFF2-40B4-BE49-F238E27FC236}">
                      <a16:creationId xmlns:a16="http://schemas.microsoft.com/office/drawing/2014/main" id="{BE1AB485-D465-2968-080A-3A09A337D336}"/>
                    </a:ext>
                  </a:extLst>
                </p14:cNvPr>
                <p14:cNvContentPartPr/>
                <p14:nvPr/>
              </p14:nvContentPartPr>
              <p14:xfrm>
                <a:off x="8773492" y="4357462"/>
                <a:ext cx="15120" cy="108000"/>
              </p14:xfrm>
            </p:contentPart>
          </mc:Choice>
          <mc:Fallback>
            <p:pic>
              <p:nvPicPr>
                <p:cNvPr id="986" name="Ink 985">
                  <a:extLst>
                    <a:ext uri="{FF2B5EF4-FFF2-40B4-BE49-F238E27FC236}">
                      <a16:creationId xmlns:a16="http://schemas.microsoft.com/office/drawing/2014/main" id="{BE1AB485-D465-2968-080A-3A09A337D336}"/>
                    </a:ext>
                  </a:extLst>
                </p:cNvPr>
                <p:cNvPicPr/>
                <p:nvPr/>
              </p:nvPicPr>
              <p:blipFill>
                <a:blip r:embed="rId85"/>
                <a:stretch>
                  <a:fillRect/>
                </a:stretch>
              </p:blipFill>
              <p:spPr>
                <a:xfrm>
                  <a:off x="8764492" y="4348462"/>
                  <a:ext cx="327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87" name="Ink 986">
                  <a:extLst>
                    <a:ext uri="{FF2B5EF4-FFF2-40B4-BE49-F238E27FC236}">
                      <a16:creationId xmlns:a16="http://schemas.microsoft.com/office/drawing/2014/main" id="{6CE1E607-2CDA-0618-17DB-EA51E441339F}"/>
                    </a:ext>
                  </a:extLst>
                </p14:cNvPr>
                <p14:cNvContentPartPr/>
                <p14:nvPr/>
              </p14:nvContentPartPr>
              <p14:xfrm>
                <a:off x="8947372" y="4141462"/>
                <a:ext cx="195480" cy="237240"/>
              </p14:xfrm>
            </p:contentPart>
          </mc:Choice>
          <mc:Fallback>
            <p:pic>
              <p:nvPicPr>
                <p:cNvPr id="987" name="Ink 986">
                  <a:extLst>
                    <a:ext uri="{FF2B5EF4-FFF2-40B4-BE49-F238E27FC236}">
                      <a16:creationId xmlns:a16="http://schemas.microsoft.com/office/drawing/2014/main" id="{6CE1E607-2CDA-0618-17DB-EA51E441339F}"/>
                    </a:ext>
                  </a:extLst>
                </p:cNvPr>
                <p:cNvPicPr/>
                <p:nvPr/>
              </p:nvPicPr>
              <p:blipFill>
                <a:blip r:embed="rId87"/>
                <a:stretch>
                  <a:fillRect/>
                </a:stretch>
              </p:blipFill>
              <p:spPr>
                <a:xfrm>
                  <a:off x="8938372" y="4132462"/>
                  <a:ext cx="2131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90" name="Ink 989">
                  <a:extLst>
                    <a:ext uri="{FF2B5EF4-FFF2-40B4-BE49-F238E27FC236}">
                      <a16:creationId xmlns:a16="http://schemas.microsoft.com/office/drawing/2014/main" id="{ABEC1F55-8724-0AB5-B5D9-EEBD8872F683}"/>
                    </a:ext>
                  </a:extLst>
                </p14:cNvPr>
                <p14:cNvContentPartPr/>
                <p14:nvPr/>
              </p14:nvContentPartPr>
              <p14:xfrm>
                <a:off x="8486932" y="4172782"/>
                <a:ext cx="130680" cy="121320"/>
              </p14:xfrm>
            </p:contentPart>
          </mc:Choice>
          <mc:Fallback>
            <p:pic>
              <p:nvPicPr>
                <p:cNvPr id="990" name="Ink 989">
                  <a:extLst>
                    <a:ext uri="{FF2B5EF4-FFF2-40B4-BE49-F238E27FC236}">
                      <a16:creationId xmlns:a16="http://schemas.microsoft.com/office/drawing/2014/main" id="{ABEC1F55-8724-0AB5-B5D9-EEBD8872F683}"/>
                    </a:ext>
                  </a:extLst>
                </p:cNvPr>
                <p:cNvPicPr/>
                <p:nvPr/>
              </p:nvPicPr>
              <p:blipFill>
                <a:blip r:embed="rId89"/>
                <a:stretch>
                  <a:fillRect/>
                </a:stretch>
              </p:blipFill>
              <p:spPr>
                <a:xfrm>
                  <a:off x="8478292" y="4164142"/>
                  <a:ext cx="1483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91" name="Ink 990">
                  <a:extLst>
                    <a:ext uri="{FF2B5EF4-FFF2-40B4-BE49-F238E27FC236}">
                      <a16:creationId xmlns:a16="http://schemas.microsoft.com/office/drawing/2014/main" id="{12057275-BBC1-A045-E4FB-A71B9E90EBA8}"/>
                    </a:ext>
                  </a:extLst>
                </p14:cNvPr>
                <p14:cNvContentPartPr/>
                <p14:nvPr/>
              </p14:nvContentPartPr>
              <p14:xfrm>
                <a:off x="8554612" y="4320022"/>
                <a:ext cx="20880" cy="316440"/>
              </p14:xfrm>
            </p:contentPart>
          </mc:Choice>
          <mc:Fallback>
            <p:pic>
              <p:nvPicPr>
                <p:cNvPr id="991" name="Ink 990">
                  <a:extLst>
                    <a:ext uri="{FF2B5EF4-FFF2-40B4-BE49-F238E27FC236}">
                      <a16:creationId xmlns:a16="http://schemas.microsoft.com/office/drawing/2014/main" id="{12057275-BBC1-A045-E4FB-A71B9E90EBA8}"/>
                    </a:ext>
                  </a:extLst>
                </p:cNvPr>
                <p:cNvPicPr/>
                <p:nvPr/>
              </p:nvPicPr>
              <p:blipFill>
                <a:blip r:embed="rId91"/>
                <a:stretch>
                  <a:fillRect/>
                </a:stretch>
              </p:blipFill>
              <p:spPr>
                <a:xfrm>
                  <a:off x="8545612" y="4311382"/>
                  <a:ext cx="385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 name="Ink 1">
                  <a:extLst>
                    <a:ext uri="{FF2B5EF4-FFF2-40B4-BE49-F238E27FC236}">
                      <a16:creationId xmlns:a16="http://schemas.microsoft.com/office/drawing/2014/main" id="{58CF848C-F7FA-53D5-2529-26D953E4DE08}"/>
                    </a:ext>
                  </a:extLst>
                </p14:cNvPr>
                <p14:cNvContentPartPr/>
                <p14:nvPr/>
              </p14:nvContentPartPr>
              <p14:xfrm>
                <a:off x="4755172" y="6025342"/>
                <a:ext cx="1866600" cy="530280"/>
              </p14:xfrm>
            </p:contentPart>
          </mc:Choice>
          <mc:Fallback>
            <p:pic>
              <p:nvPicPr>
                <p:cNvPr id="2" name="Ink 1">
                  <a:extLst>
                    <a:ext uri="{FF2B5EF4-FFF2-40B4-BE49-F238E27FC236}">
                      <a16:creationId xmlns:a16="http://schemas.microsoft.com/office/drawing/2014/main" id="{58CF848C-F7FA-53D5-2529-26D953E4DE08}"/>
                    </a:ext>
                  </a:extLst>
                </p:cNvPr>
                <p:cNvPicPr/>
                <p:nvPr/>
              </p:nvPicPr>
              <p:blipFill>
                <a:blip r:embed="rId93"/>
                <a:stretch>
                  <a:fillRect/>
                </a:stretch>
              </p:blipFill>
              <p:spPr>
                <a:xfrm>
                  <a:off x="4746172" y="6016342"/>
                  <a:ext cx="1884240" cy="547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 name="Ink 2">
                  <a:extLst>
                    <a:ext uri="{FF2B5EF4-FFF2-40B4-BE49-F238E27FC236}">
                      <a16:creationId xmlns:a16="http://schemas.microsoft.com/office/drawing/2014/main" id="{CA13AF32-7862-D567-0307-5701EB6AA521}"/>
                    </a:ext>
                  </a:extLst>
                </p14:cNvPr>
                <p14:cNvContentPartPr/>
                <p14:nvPr/>
              </p14:nvContentPartPr>
              <p14:xfrm>
                <a:off x="5080612" y="6171862"/>
                <a:ext cx="220320" cy="253440"/>
              </p14:xfrm>
            </p:contentPart>
          </mc:Choice>
          <mc:Fallback>
            <p:pic>
              <p:nvPicPr>
                <p:cNvPr id="3" name="Ink 2">
                  <a:extLst>
                    <a:ext uri="{FF2B5EF4-FFF2-40B4-BE49-F238E27FC236}">
                      <a16:creationId xmlns:a16="http://schemas.microsoft.com/office/drawing/2014/main" id="{CA13AF32-7862-D567-0307-5701EB6AA521}"/>
                    </a:ext>
                  </a:extLst>
                </p:cNvPr>
                <p:cNvPicPr/>
                <p:nvPr/>
              </p:nvPicPr>
              <p:blipFill>
                <a:blip r:embed="rId95"/>
                <a:stretch>
                  <a:fillRect/>
                </a:stretch>
              </p:blipFill>
              <p:spPr>
                <a:xfrm>
                  <a:off x="5071972" y="6163222"/>
                  <a:ext cx="2379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 name="Ink 3">
                  <a:extLst>
                    <a:ext uri="{FF2B5EF4-FFF2-40B4-BE49-F238E27FC236}">
                      <a16:creationId xmlns:a16="http://schemas.microsoft.com/office/drawing/2014/main" id="{E2895F31-8566-9C56-2BDE-B7C818288EF4}"/>
                    </a:ext>
                  </a:extLst>
                </p14:cNvPr>
                <p14:cNvContentPartPr/>
                <p14:nvPr/>
              </p14:nvContentPartPr>
              <p14:xfrm>
                <a:off x="5154772" y="6281662"/>
                <a:ext cx="154440" cy="39960"/>
              </p14:xfrm>
            </p:contentPart>
          </mc:Choice>
          <mc:Fallback>
            <p:pic>
              <p:nvPicPr>
                <p:cNvPr id="4" name="Ink 3">
                  <a:extLst>
                    <a:ext uri="{FF2B5EF4-FFF2-40B4-BE49-F238E27FC236}">
                      <a16:creationId xmlns:a16="http://schemas.microsoft.com/office/drawing/2014/main" id="{E2895F31-8566-9C56-2BDE-B7C818288EF4}"/>
                    </a:ext>
                  </a:extLst>
                </p:cNvPr>
                <p:cNvPicPr/>
                <p:nvPr/>
              </p:nvPicPr>
              <p:blipFill>
                <a:blip r:embed="rId97"/>
                <a:stretch>
                  <a:fillRect/>
                </a:stretch>
              </p:blipFill>
              <p:spPr>
                <a:xfrm>
                  <a:off x="5146132" y="6272662"/>
                  <a:ext cx="1720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 name="Ink 6">
                  <a:extLst>
                    <a:ext uri="{FF2B5EF4-FFF2-40B4-BE49-F238E27FC236}">
                      <a16:creationId xmlns:a16="http://schemas.microsoft.com/office/drawing/2014/main" id="{C031DFFA-E776-DF98-C669-E90DAF394EC9}"/>
                    </a:ext>
                  </a:extLst>
                </p14:cNvPr>
                <p14:cNvContentPartPr/>
                <p14:nvPr/>
              </p14:nvContentPartPr>
              <p14:xfrm>
                <a:off x="5328652" y="6162142"/>
                <a:ext cx="191160" cy="247680"/>
              </p14:xfrm>
            </p:contentPart>
          </mc:Choice>
          <mc:Fallback>
            <p:pic>
              <p:nvPicPr>
                <p:cNvPr id="7" name="Ink 6">
                  <a:extLst>
                    <a:ext uri="{FF2B5EF4-FFF2-40B4-BE49-F238E27FC236}">
                      <a16:creationId xmlns:a16="http://schemas.microsoft.com/office/drawing/2014/main" id="{C031DFFA-E776-DF98-C669-E90DAF394EC9}"/>
                    </a:ext>
                  </a:extLst>
                </p:cNvPr>
                <p:cNvPicPr/>
                <p:nvPr/>
              </p:nvPicPr>
              <p:blipFill>
                <a:blip r:embed="rId99"/>
                <a:stretch>
                  <a:fillRect/>
                </a:stretch>
              </p:blipFill>
              <p:spPr>
                <a:xfrm>
                  <a:off x="5319652" y="6153142"/>
                  <a:ext cx="2088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 name="Ink 7">
                  <a:extLst>
                    <a:ext uri="{FF2B5EF4-FFF2-40B4-BE49-F238E27FC236}">
                      <a16:creationId xmlns:a16="http://schemas.microsoft.com/office/drawing/2014/main" id="{0B48DF90-F7D1-69FD-C4B6-E24C76008071}"/>
                    </a:ext>
                  </a:extLst>
                </p14:cNvPr>
                <p14:cNvContentPartPr/>
                <p14:nvPr/>
              </p14:nvContentPartPr>
              <p14:xfrm>
                <a:off x="5387332" y="6222622"/>
                <a:ext cx="271440" cy="169920"/>
              </p14:xfrm>
            </p:contentPart>
          </mc:Choice>
          <mc:Fallback>
            <p:pic>
              <p:nvPicPr>
                <p:cNvPr id="8" name="Ink 7">
                  <a:extLst>
                    <a:ext uri="{FF2B5EF4-FFF2-40B4-BE49-F238E27FC236}">
                      <a16:creationId xmlns:a16="http://schemas.microsoft.com/office/drawing/2014/main" id="{0B48DF90-F7D1-69FD-C4B6-E24C76008071}"/>
                    </a:ext>
                  </a:extLst>
                </p:cNvPr>
                <p:cNvPicPr/>
                <p:nvPr/>
              </p:nvPicPr>
              <p:blipFill>
                <a:blip r:embed="rId101"/>
                <a:stretch>
                  <a:fillRect/>
                </a:stretch>
              </p:blipFill>
              <p:spPr>
                <a:xfrm>
                  <a:off x="5378332" y="6213622"/>
                  <a:ext cx="2890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 name="Ink 8">
                  <a:extLst>
                    <a:ext uri="{FF2B5EF4-FFF2-40B4-BE49-F238E27FC236}">
                      <a16:creationId xmlns:a16="http://schemas.microsoft.com/office/drawing/2014/main" id="{8BDBBA7B-F8BC-4F98-351D-C4818178320C}"/>
                    </a:ext>
                  </a:extLst>
                </p14:cNvPr>
                <p14:cNvContentPartPr/>
                <p14:nvPr/>
              </p14:nvContentPartPr>
              <p14:xfrm>
                <a:off x="5688652" y="6210742"/>
                <a:ext cx="139320" cy="191160"/>
              </p14:xfrm>
            </p:contentPart>
          </mc:Choice>
          <mc:Fallback>
            <p:pic>
              <p:nvPicPr>
                <p:cNvPr id="9" name="Ink 8">
                  <a:extLst>
                    <a:ext uri="{FF2B5EF4-FFF2-40B4-BE49-F238E27FC236}">
                      <a16:creationId xmlns:a16="http://schemas.microsoft.com/office/drawing/2014/main" id="{8BDBBA7B-F8BC-4F98-351D-C4818178320C}"/>
                    </a:ext>
                  </a:extLst>
                </p:cNvPr>
                <p:cNvPicPr/>
                <p:nvPr/>
              </p:nvPicPr>
              <p:blipFill>
                <a:blip r:embed="rId103"/>
                <a:stretch>
                  <a:fillRect/>
                </a:stretch>
              </p:blipFill>
              <p:spPr>
                <a:xfrm>
                  <a:off x="5680012" y="6202102"/>
                  <a:ext cx="1569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 name="Ink 9">
                  <a:extLst>
                    <a:ext uri="{FF2B5EF4-FFF2-40B4-BE49-F238E27FC236}">
                      <a16:creationId xmlns:a16="http://schemas.microsoft.com/office/drawing/2014/main" id="{178A2228-A811-A437-3311-704E7E3E7DF8}"/>
                    </a:ext>
                  </a:extLst>
                </p14:cNvPr>
                <p14:cNvContentPartPr/>
                <p14:nvPr/>
              </p14:nvContentPartPr>
              <p14:xfrm>
                <a:off x="5903572" y="6164662"/>
                <a:ext cx="180000" cy="230760"/>
              </p14:xfrm>
            </p:contentPart>
          </mc:Choice>
          <mc:Fallback>
            <p:pic>
              <p:nvPicPr>
                <p:cNvPr id="10" name="Ink 9">
                  <a:extLst>
                    <a:ext uri="{FF2B5EF4-FFF2-40B4-BE49-F238E27FC236}">
                      <a16:creationId xmlns:a16="http://schemas.microsoft.com/office/drawing/2014/main" id="{178A2228-A811-A437-3311-704E7E3E7DF8}"/>
                    </a:ext>
                  </a:extLst>
                </p:cNvPr>
                <p:cNvPicPr/>
                <p:nvPr/>
              </p:nvPicPr>
              <p:blipFill>
                <a:blip r:embed="rId105"/>
                <a:stretch>
                  <a:fillRect/>
                </a:stretch>
              </p:blipFill>
              <p:spPr>
                <a:xfrm>
                  <a:off x="5894932" y="6156022"/>
                  <a:ext cx="1976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 name="Ink 10">
                  <a:extLst>
                    <a:ext uri="{FF2B5EF4-FFF2-40B4-BE49-F238E27FC236}">
                      <a16:creationId xmlns:a16="http://schemas.microsoft.com/office/drawing/2014/main" id="{BFC80986-E1EB-A44B-CBD2-4F739197DCF9}"/>
                    </a:ext>
                  </a:extLst>
                </p14:cNvPr>
                <p14:cNvContentPartPr/>
                <p14:nvPr/>
              </p14:nvContentPartPr>
              <p14:xfrm>
                <a:off x="4858132" y="6037942"/>
                <a:ext cx="499320" cy="25560"/>
              </p14:xfrm>
            </p:contentPart>
          </mc:Choice>
          <mc:Fallback>
            <p:pic>
              <p:nvPicPr>
                <p:cNvPr id="11" name="Ink 10">
                  <a:extLst>
                    <a:ext uri="{FF2B5EF4-FFF2-40B4-BE49-F238E27FC236}">
                      <a16:creationId xmlns:a16="http://schemas.microsoft.com/office/drawing/2014/main" id="{BFC80986-E1EB-A44B-CBD2-4F739197DCF9}"/>
                    </a:ext>
                  </a:extLst>
                </p:cNvPr>
                <p:cNvPicPr/>
                <p:nvPr/>
              </p:nvPicPr>
              <p:blipFill>
                <a:blip r:embed="rId107"/>
                <a:stretch>
                  <a:fillRect/>
                </a:stretch>
              </p:blipFill>
              <p:spPr>
                <a:xfrm>
                  <a:off x="4849132" y="6028942"/>
                  <a:ext cx="5169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9" name="Ink 18">
                  <a:extLst>
                    <a:ext uri="{FF2B5EF4-FFF2-40B4-BE49-F238E27FC236}">
                      <a16:creationId xmlns:a16="http://schemas.microsoft.com/office/drawing/2014/main" id="{89951702-E142-5579-DDF2-E2CB78D85862}"/>
                    </a:ext>
                  </a:extLst>
                </p14:cNvPr>
                <p14:cNvContentPartPr/>
                <p14:nvPr/>
              </p14:nvContentPartPr>
              <p14:xfrm>
                <a:off x="3400852" y="6559222"/>
                <a:ext cx="1100520" cy="248040"/>
              </p14:xfrm>
            </p:contentPart>
          </mc:Choice>
          <mc:Fallback>
            <p:pic>
              <p:nvPicPr>
                <p:cNvPr id="19" name="Ink 18">
                  <a:extLst>
                    <a:ext uri="{FF2B5EF4-FFF2-40B4-BE49-F238E27FC236}">
                      <a16:creationId xmlns:a16="http://schemas.microsoft.com/office/drawing/2014/main" id="{89951702-E142-5579-DDF2-E2CB78D85862}"/>
                    </a:ext>
                  </a:extLst>
                </p:cNvPr>
                <p:cNvPicPr/>
                <p:nvPr/>
              </p:nvPicPr>
              <p:blipFill>
                <a:blip r:embed="rId109"/>
                <a:stretch>
                  <a:fillRect/>
                </a:stretch>
              </p:blipFill>
              <p:spPr>
                <a:xfrm>
                  <a:off x="3391852" y="6550582"/>
                  <a:ext cx="11181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0" name="Ink 19">
                  <a:extLst>
                    <a:ext uri="{FF2B5EF4-FFF2-40B4-BE49-F238E27FC236}">
                      <a16:creationId xmlns:a16="http://schemas.microsoft.com/office/drawing/2014/main" id="{5964E982-35FF-F193-16A3-0C83771326B6}"/>
                    </a:ext>
                  </a:extLst>
                </p14:cNvPr>
                <p14:cNvContentPartPr/>
                <p14:nvPr/>
              </p14:nvContentPartPr>
              <p14:xfrm>
                <a:off x="3614692" y="6612862"/>
                <a:ext cx="151920" cy="156960"/>
              </p14:xfrm>
            </p:contentPart>
          </mc:Choice>
          <mc:Fallback>
            <p:pic>
              <p:nvPicPr>
                <p:cNvPr id="20" name="Ink 19">
                  <a:extLst>
                    <a:ext uri="{FF2B5EF4-FFF2-40B4-BE49-F238E27FC236}">
                      <a16:creationId xmlns:a16="http://schemas.microsoft.com/office/drawing/2014/main" id="{5964E982-35FF-F193-16A3-0C83771326B6}"/>
                    </a:ext>
                  </a:extLst>
                </p:cNvPr>
                <p:cNvPicPr/>
                <p:nvPr/>
              </p:nvPicPr>
              <p:blipFill>
                <a:blip r:embed="rId111"/>
                <a:stretch>
                  <a:fillRect/>
                </a:stretch>
              </p:blipFill>
              <p:spPr>
                <a:xfrm>
                  <a:off x="3606052" y="6603862"/>
                  <a:ext cx="1695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1" name="Ink 20">
                  <a:extLst>
                    <a:ext uri="{FF2B5EF4-FFF2-40B4-BE49-F238E27FC236}">
                      <a16:creationId xmlns:a16="http://schemas.microsoft.com/office/drawing/2014/main" id="{8A945EE4-CF01-89A5-92D4-581E45A1665F}"/>
                    </a:ext>
                  </a:extLst>
                </p14:cNvPr>
                <p14:cNvContentPartPr/>
                <p14:nvPr/>
              </p14:nvContentPartPr>
              <p14:xfrm>
                <a:off x="3804772" y="6643822"/>
                <a:ext cx="115920" cy="117720"/>
              </p14:xfrm>
            </p:contentPart>
          </mc:Choice>
          <mc:Fallback>
            <p:pic>
              <p:nvPicPr>
                <p:cNvPr id="21" name="Ink 20">
                  <a:extLst>
                    <a:ext uri="{FF2B5EF4-FFF2-40B4-BE49-F238E27FC236}">
                      <a16:creationId xmlns:a16="http://schemas.microsoft.com/office/drawing/2014/main" id="{8A945EE4-CF01-89A5-92D4-581E45A1665F}"/>
                    </a:ext>
                  </a:extLst>
                </p:cNvPr>
                <p:cNvPicPr/>
                <p:nvPr/>
              </p:nvPicPr>
              <p:blipFill>
                <a:blip r:embed="rId113"/>
                <a:stretch>
                  <a:fillRect/>
                </a:stretch>
              </p:blipFill>
              <p:spPr>
                <a:xfrm>
                  <a:off x="3795772" y="6635182"/>
                  <a:ext cx="1335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2" name="Ink 21">
                  <a:extLst>
                    <a:ext uri="{FF2B5EF4-FFF2-40B4-BE49-F238E27FC236}">
                      <a16:creationId xmlns:a16="http://schemas.microsoft.com/office/drawing/2014/main" id="{2E58E2FA-E4C9-C359-D7AB-015A378D79FC}"/>
                    </a:ext>
                  </a:extLst>
                </p14:cNvPr>
                <p14:cNvContentPartPr/>
                <p14:nvPr/>
              </p14:nvContentPartPr>
              <p14:xfrm>
                <a:off x="4363132" y="6478582"/>
                <a:ext cx="738720" cy="230040"/>
              </p14:xfrm>
            </p:contentPart>
          </mc:Choice>
          <mc:Fallback>
            <p:pic>
              <p:nvPicPr>
                <p:cNvPr id="22" name="Ink 21">
                  <a:extLst>
                    <a:ext uri="{FF2B5EF4-FFF2-40B4-BE49-F238E27FC236}">
                      <a16:creationId xmlns:a16="http://schemas.microsoft.com/office/drawing/2014/main" id="{2E58E2FA-E4C9-C359-D7AB-015A378D79FC}"/>
                    </a:ext>
                  </a:extLst>
                </p:cNvPr>
                <p:cNvPicPr/>
                <p:nvPr/>
              </p:nvPicPr>
              <p:blipFill>
                <a:blip r:embed="rId115"/>
                <a:stretch>
                  <a:fillRect/>
                </a:stretch>
              </p:blipFill>
              <p:spPr>
                <a:xfrm>
                  <a:off x="4354492" y="6469942"/>
                  <a:ext cx="7563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3" name="Ink 12">
                  <a:extLst>
                    <a:ext uri="{FF2B5EF4-FFF2-40B4-BE49-F238E27FC236}">
                      <a16:creationId xmlns:a16="http://schemas.microsoft.com/office/drawing/2014/main" id="{04D51686-2247-5A01-4E89-F0F044C97721}"/>
                    </a:ext>
                  </a:extLst>
                </p14:cNvPr>
                <p14:cNvContentPartPr/>
                <p14:nvPr/>
              </p14:nvContentPartPr>
              <p14:xfrm>
                <a:off x="3779212" y="6168622"/>
                <a:ext cx="160920" cy="168480"/>
              </p14:xfrm>
            </p:contentPart>
          </mc:Choice>
          <mc:Fallback>
            <p:pic>
              <p:nvPicPr>
                <p:cNvPr id="13" name="Ink 12">
                  <a:extLst>
                    <a:ext uri="{FF2B5EF4-FFF2-40B4-BE49-F238E27FC236}">
                      <a16:creationId xmlns:a16="http://schemas.microsoft.com/office/drawing/2014/main" id="{04D51686-2247-5A01-4E89-F0F044C97721}"/>
                    </a:ext>
                  </a:extLst>
                </p:cNvPr>
                <p:cNvPicPr/>
                <p:nvPr/>
              </p:nvPicPr>
              <p:blipFill>
                <a:blip r:embed="rId117"/>
                <a:stretch>
                  <a:fillRect/>
                </a:stretch>
              </p:blipFill>
              <p:spPr>
                <a:xfrm>
                  <a:off x="3770572" y="6159622"/>
                  <a:ext cx="1785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4" name="Ink 13">
                  <a:extLst>
                    <a:ext uri="{FF2B5EF4-FFF2-40B4-BE49-F238E27FC236}">
                      <a16:creationId xmlns:a16="http://schemas.microsoft.com/office/drawing/2014/main" id="{2F540F2B-95D3-672B-8EE7-A13CAA9BE2FE}"/>
                    </a:ext>
                  </a:extLst>
                </p14:cNvPr>
                <p14:cNvContentPartPr/>
                <p14:nvPr/>
              </p14:nvContentPartPr>
              <p14:xfrm>
                <a:off x="3976492" y="6289942"/>
                <a:ext cx="19440" cy="98640"/>
              </p14:xfrm>
            </p:contentPart>
          </mc:Choice>
          <mc:Fallback>
            <p:pic>
              <p:nvPicPr>
                <p:cNvPr id="14" name="Ink 13">
                  <a:extLst>
                    <a:ext uri="{FF2B5EF4-FFF2-40B4-BE49-F238E27FC236}">
                      <a16:creationId xmlns:a16="http://schemas.microsoft.com/office/drawing/2014/main" id="{2F540F2B-95D3-672B-8EE7-A13CAA9BE2FE}"/>
                    </a:ext>
                  </a:extLst>
                </p:cNvPr>
                <p:cNvPicPr/>
                <p:nvPr/>
              </p:nvPicPr>
              <p:blipFill>
                <a:blip r:embed="rId119"/>
                <a:stretch>
                  <a:fillRect/>
                </a:stretch>
              </p:blipFill>
              <p:spPr>
                <a:xfrm>
                  <a:off x="3967852" y="6281302"/>
                  <a:ext cx="370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 name="Ink 14">
                  <a:extLst>
                    <a:ext uri="{FF2B5EF4-FFF2-40B4-BE49-F238E27FC236}">
                      <a16:creationId xmlns:a16="http://schemas.microsoft.com/office/drawing/2014/main" id="{7F04EB7C-5834-8213-658E-691F538DC773}"/>
                    </a:ext>
                  </a:extLst>
                </p14:cNvPr>
                <p14:cNvContentPartPr/>
                <p14:nvPr/>
              </p14:nvContentPartPr>
              <p14:xfrm>
                <a:off x="4066492" y="6158542"/>
                <a:ext cx="112320" cy="185040"/>
              </p14:xfrm>
            </p:contentPart>
          </mc:Choice>
          <mc:Fallback>
            <p:pic>
              <p:nvPicPr>
                <p:cNvPr id="15" name="Ink 14">
                  <a:extLst>
                    <a:ext uri="{FF2B5EF4-FFF2-40B4-BE49-F238E27FC236}">
                      <a16:creationId xmlns:a16="http://schemas.microsoft.com/office/drawing/2014/main" id="{7F04EB7C-5834-8213-658E-691F538DC773}"/>
                    </a:ext>
                  </a:extLst>
                </p:cNvPr>
                <p:cNvPicPr/>
                <p:nvPr/>
              </p:nvPicPr>
              <p:blipFill>
                <a:blip r:embed="rId121"/>
                <a:stretch>
                  <a:fillRect/>
                </a:stretch>
              </p:blipFill>
              <p:spPr>
                <a:xfrm>
                  <a:off x="4057492" y="6149542"/>
                  <a:ext cx="1299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6" name="Ink 15">
                  <a:extLst>
                    <a:ext uri="{FF2B5EF4-FFF2-40B4-BE49-F238E27FC236}">
                      <a16:creationId xmlns:a16="http://schemas.microsoft.com/office/drawing/2014/main" id="{01262BB4-8314-D375-5ABD-FF2DE20F3F5E}"/>
                    </a:ext>
                  </a:extLst>
                </p14:cNvPr>
                <p14:cNvContentPartPr/>
                <p14:nvPr/>
              </p14:nvContentPartPr>
              <p14:xfrm>
                <a:off x="4210492" y="6174382"/>
                <a:ext cx="175320" cy="129240"/>
              </p14:xfrm>
            </p:contentPart>
          </mc:Choice>
          <mc:Fallback>
            <p:pic>
              <p:nvPicPr>
                <p:cNvPr id="16" name="Ink 15">
                  <a:extLst>
                    <a:ext uri="{FF2B5EF4-FFF2-40B4-BE49-F238E27FC236}">
                      <a16:creationId xmlns:a16="http://schemas.microsoft.com/office/drawing/2014/main" id="{01262BB4-8314-D375-5ABD-FF2DE20F3F5E}"/>
                    </a:ext>
                  </a:extLst>
                </p:cNvPr>
                <p:cNvPicPr/>
                <p:nvPr/>
              </p:nvPicPr>
              <p:blipFill>
                <a:blip r:embed="rId123"/>
                <a:stretch>
                  <a:fillRect/>
                </a:stretch>
              </p:blipFill>
              <p:spPr>
                <a:xfrm>
                  <a:off x="4201492" y="6165382"/>
                  <a:ext cx="192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7" name="Ink 16">
                  <a:extLst>
                    <a:ext uri="{FF2B5EF4-FFF2-40B4-BE49-F238E27FC236}">
                      <a16:creationId xmlns:a16="http://schemas.microsoft.com/office/drawing/2014/main" id="{CE7B7536-5231-BC65-9A6A-9C27441F5E9B}"/>
                    </a:ext>
                  </a:extLst>
                </p14:cNvPr>
                <p14:cNvContentPartPr/>
                <p14:nvPr/>
              </p14:nvContentPartPr>
              <p14:xfrm>
                <a:off x="4154332" y="6339262"/>
                <a:ext cx="18720" cy="60480"/>
              </p14:xfrm>
            </p:contentPart>
          </mc:Choice>
          <mc:Fallback>
            <p:pic>
              <p:nvPicPr>
                <p:cNvPr id="17" name="Ink 16">
                  <a:extLst>
                    <a:ext uri="{FF2B5EF4-FFF2-40B4-BE49-F238E27FC236}">
                      <a16:creationId xmlns:a16="http://schemas.microsoft.com/office/drawing/2014/main" id="{CE7B7536-5231-BC65-9A6A-9C27441F5E9B}"/>
                    </a:ext>
                  </a:extLst>
                </p:cNvPr>
                <p:cNvPicPr/>
                <p:nvPr/>
              </p:nvPicPr>
              <p:blipFill>
                <a:blip r:embed="rId125"/>
                <a:stretch>
                  <a:fillRect/>
                </a:stretch>
              </p:blipFill>
              <p:spPr>
                <a:xfrm>
                  <a:off x="4145332" y="6330622"/>
                  <a:ext cx="363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8" name="Ink 57">
                  <a:extLst>
                    <a:ext uri="{FF2B5EF4-FFF2-40B4-BE49-F238E27FC236}">
                      <a16:creationId xmlns:a16="http://schemas.microsoft.com/office/drawing/2014/main" id="{EB7BEBB0-09D3-B9E1-0FFA-F43D0BF57D23}"/>
                    </a:ext>
                  </a:extLst>
                </p14:cNvPr>
                <p14:cNvContentPartPr/>
                <p14:nvPr/>
              </p14:nvContentPartPr>
              <p14:xfrm>
                <a:off x="4021852" y="6165742"/>
                <a:ext cx="126720" cy="152280"/>
              </p14:xfrm>
            </p:contentPart>
          </mc:Choice>
          <mc:Fallback>
            <p:pic>
              <p:nvPicPr>
                <p:cNvPr id="58" name="Ink 57">
                  <a:extLst>
                    <a:ext uri="{FF2B5EF4-FFF2-40B4-BE49-F238E27FC236}">
                      <a16:creationId xmlns:a16="http://schemas.microsoft.com/office/drawing/2014/main" id="{EB7BEBB0-09D3-B9E1-0FFA-F43D0BF57D23}"/>
                    </a:ext>
                  </a:extLst>
                </p:cNvPr>
                <p:cNvPicPr/>
                <p:nvPr/>
              </p:nvPicPr>
              <p:blipFill>
                <a:blip r:embed="rId127"/>
                <a:stretch>
                  <a:fillRect/>
                </a:stretch>
              </p:blipFill>
              <p:spPr>
                <a:xfrm>
                  <a:off x="4013212" y="6156742"/>
                  <a:ext cx="1443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9" name="Ink 58">
                  <a:extLst>
                    <a:ext uri="{FF2B5EF4-FFF2-40B4-BE49-F238E27FC236}">
                      <a16:creationId xmlns:a16="http://schemas.microsoft.com/office/drawing/2014/main" id="{6C52A22E-7D08-1EB0-BA95-32F8611C874C}"/>
                    </a:ext>
                  </a:extLst>
                </p14:cNvPr>
                <p14:cNvContentPartPr/>
                <p14:nvPr/>
              </p14:nvContentPartPr>
              <p14:xfrm>
                <a:off x="4057852" y="6153862"/>
                <a:ext cx="86400" cy="166680"/>
              </p14:xfrm>
            </p:contentPart>
          </mc:Choice>
          <mc:Fallback>
            <p:pic>
              <p:nvPicPr>
                <p:cNvPr id="59" name="Ink 58">
                  <a:extLst>
                    <a:ext uri="{FF2B5EF4-FFF2-40B4-BE49-F238E27FC236}">
                      <a16:creationId xmlns:a16="http://schemas.microsoft.com/office/drawing/2014/main" id="{6C52A22E-7D08-1EB0-BA95-32F8611C874C}"/>
                    </a:ext>
                  </a:extLst>
                </p:cNvPr>
                <p:cNvPicPr/>
                <p:nvPr/>
              </p:nvPicPr>
              <p:blipFill>
                <a:blip r:embed="rId129"/>
                <a:stretch>
                  <a:fillRect/>
                </a:stretch>
              </p:blipFill>
              <p:spPr>
                <a:xfrm>
                  <a:off x="4049212" y="6145222"/>
                  <a:ext cx="1040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1" name="Ink 60">
                  <a:extLst>
                    <a:ext uri="{FF2B5EF4-FFF2-40B4-BE49-F238E27FC236}">
                      <a16:creationId xmlns:a16="http://schemas.microsoft.com/office/drawing/2014/main" id="{094D897E-016D-3C75-EBE7-8238CD40BDB1}"/>
                    </a:ext>
                  </a:extLst>
                </p14:cNvPr>
                <p14:cNvContentPartPr/>
                <p14:nvPr/>
              </p14:nvContentPartPr>
              <p14:xfrm>
                <a:off x="4031572" y="5850022"/>
                <a:ext cx="105480" cy="272520"/>
              </p14:xfrm>
            </p:contentPart>
          </mc:Choice>
          <mc:Fallback>
            <p:pic>
              <p:nvPicPr>
                <p:cNvPr id="61" name="Ink 60">
                  <a:extLst>
                    <a:ext uri="{FF2B5EF4-FFF2-40B4-BE49-F238E27FC236}">
                      <a16:creationId xmlns:a16="http://schemas.microsoft.com/office/drawing/2014/main" id="{094D897E-016D-3C75-EBE7-8238CD40BDB1}"/>
                    </a:ext>
                  </a:extLst>
                </p:cNvPr>
                <p:cNvPicPr/>
                <p:nvPr/>
              </p:nvPicPr>
              <p:blipFill>
                <a:blip r:embed="rId131"/>
                <a:stretch>
                  <a:fillRect/>
                </a:stretch>
              </p:blipFill>
              <p:spPr>
                <a:xfrm>
                  <a:off x="4022572" y="5841022"/>
                  <a:ext cx="1231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3" name="Ink 62">
                  <a:extLst>
                    <a:ext uri="{FF2B5EF4-FFF2-40B4-BE49-F238E27FC236}">
                      <a16:creationId xmlns:a16="http://schemas.microsoft.com/office/drawing/2014/main" id="{BC6DBC1E-4E6E-2E5E-D818-400579C4BD0D}"/>
                    </a:ext>
                  </a:extLst>
                </p14:cNvPr>
                <p14:cNvContentPartPr/>
                <p14:nvPr/>
              </p14:nvContentPartPr>
              <p14:xfrm>
                <a:off x="6363652" y="6006262"/>
                <a:ext cx="301320" cy="195840"/>
              </p14:xfrm>
            </p:contentPart>
          </mc:Choice>
          <mc:Fallback>
            <p:pic>
              <p:nvPicPr>
                <p:cNvPr id="63" name="Ink 62">
                  <a:extLst>
                    <a:ext uri="{FF2B5EF4-FFF2-40B4-BE49-F238E27FC236}">
                      <a16:creationId xmlns:a16="http://schemas.microsoft.com/office/drawing/2014/main" id="{BC6DBC1E-4E6E-2E5E-D818-400579C4BD0D}"/>
                    </a:ext>
                  </a:extLst>
                </p:cNvPr>
                <p:cNvPicPr/>
                <p:nvPr/>
              </p:nvPicPr>
              <p:blipFill>
                <a:blip r:embed="rId133"/>
                <a:stretch>
                  <a:fillRect/>
                </a:stretch>
              </p:blipFill>
              <p:spPr>
                <a:xfrm>
                  <a:off x="6355012" y="5997262"/>
                  <a:ext cx="3189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65" name="Ink 964">
                  <a:extLst>
                    <a:ext uri="{FF2B5EF4-FFF2-40B4-BE49-F238E27FC236}">
                      <a16:creationId xmlns:a16="http://schemas.microsoft.com/office/drawing/2014/main" id="{5B8A0AC6-774C-3912-F259-84D8CDF58253}"/>
                    </a:ext>
                  </a:extLst>
                </p14:cNvPr>
                <p14:cNvContentPartPr/>
                <p14:nvPr/>
              </p14:nvContentPartPr>
              <p14:xfrm>
                <a:off x="7055932" y="6026782"/>
                <a:ext cx="187920" cy="115560"/>
              </p14:xfrm>
            </p:contentPart>
          </mc:Choice>
          <mc:Fallback>
            <p:pic>
              <p:nvPicPr>
                <p:cNvPr id="965" name="Ink 964">
                  <a:extLst>
                    <a:ext uri="{FF2B5EF4-FFF2-40B4-BE49-F238E27FC236}">
                      <a16:creationId xmlns:a16="http://schemas.microsoft.com/office/drawing/2014/main" id="{5B8A0AC6-774C-3912-F259-84D8CDF58253}"/>
                    </a:ext>
                  </a:extLst>
                </p:cNvPr>
                <p:cNvPicPr/>
                <p:nvPr/>
              </p:nvPicPr>
              <p:blipFill>
                <a:blip r:embed="rId135"/>
                <a:stretch>
                  <a:fillRect/>
                </a:stretch>
              </p:blipFill>
              <p:spPr>
                <a:xfrm>
                  <a:off x="7047292" y="6017782"/>
                  <a:ext cx="2055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66" name="Ink 965">
                  <a:extLst>
                    <a:ext uri="{FF2B5EF4-FFF2-40B4-BE49-F238E27FC236}">
                      <a16:creationId xmlns:a16="http://schemas.microsoft.com/office/drawing/2014/main" id="{1D4FB510-49E6-E049-B993-AC00880D92FE}"/>
                    </a:ext>
                  </a:extLst>
                </p14:cNvPr>
                <p14:cNvContentPartPr/>
                <p14:nvPr/>
              </p14:nvContentPartPr>
              <p14:xfrm>
                <a:off x="7598452" y="5955502"/>
                <a:ext cx="278640" cy="164880"/>
              </p14:xfrm>
            </p:contentPart>
          </mc:Choice>
          <mc:Fallback>
            <p:pic>
              <p:nvPicPr>
                <p:cNvPr id="966" name="Ink 965">
                  <a:extLst>
                    <a:ext uri="{FF2B5EF4-FFF2-40B4-BE49-F238E27FC236}">
                      <a16:creationId xmlns:a16="http://schemas.microsoft.com/office/drawing/2014/main" id="{1D4FB510-49E6-E049-B993-AC00880D92FE}"/>
                    </a:ext>
                  </a:extLst>
                </p:cNvPr>
                <p:cNvPicPr/>
                <p:nvPr/>
              </p:nvPicPr>
              <p:blipFill>
                <a:blip r:embed="rId137"/>
                <a:stretch>
                  <a:fillRect/>
                </a:stretch>
              </p:blipFill>
              <p:spPr>
                <a:xfrm>
                  <a:off x="7589452" y="5946862"/>
                  <a:ext cx="2962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67" name="Ink 966">
                  <a:extLst>
                    <a:ext uri="{FF2B5EF4-FFF2-40B4-BE49-F238E27FC236}">
                      <a16:creationId xmlns:a16="http://schemas.microsoft.com/office/drawing/2014/main" id="{559E5B78-896E-0F6B-0E11-A0B13D6AA7E1}"/>
                    </a:ext>
                  </a:extLst>
                </p14:cNvPr>
                <p14:cNvContentPartPr/>
                <p14:nvPr/>
              </p14:nvContentPartPr>
              <p14:xfrm>
                <a:off x="8077972" y="5881702"/>
                <a:ext cx="151920" cy="202680"/>
              </p14:xfrm>
            </p:contentPart>
          </mc:Choice>
          <mc:Fallback>
            <p:pic>
              <p:nvPicPr>
                <p:cNvPr id="967" name="Ink 966">
                  <a:extLst>
                    <a:ext uri="{FF2B5EF4-FFF2-40B4-BE49-F238E27FC236}">
                      <a16:creationId xmlns:a16="http://schemas.microsoft.com/office/drawing/2014/main" id="{559E5B78-896E-0F6B-0E11-A0B13D6AA7E1}"/>
                    </a:ext>
                  </a:extLst>
                </p:cNvPr>
                <p:cNvPicPr/>
                <p:nvPr/>
              </p:nvPicPr>
              <p:blipFill>
                <a:blip r:embed="rId139"/>
                <a:stretch>
                  <a:fillRect/>
                </a:stretch>
              </p:blipFill>
              <p:spPr>
                <a:xfrm>
                  <a:off x="8068972" y="5873062"/>
                  <a:ext cx="1695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9" name="Ink 968">
                  <a:extLst>
                    <a:ext uri="{FF2B5EF4-FFF2-40B4-BE49-F238E27FC236}">
                      <a16:creationId xmlns:a16="http://schemas.microsoft.com/office/drawing/2014/main" id="{9B6AB8C3-DC31-33EB-332F-803CCB14CBFB}"/>
                    </a:ext>
                  </a:extLst>
                </p14:cNvPr>
                <p14:cNvContentPartPr/>
                <p14:nvPr/>
              </p14:nvContentPartPr>
              <p14:xfrm>
                <a:off x="7063492" y="6275902"/>
                <a:ext cx="124920" cy="181800"/>
              </p14:xfrm>
            </p:contentPart>
          </mc:Choice>
          <mc:Fallback>
            <p:pic>
              <p:nvPicPr>
                <p:cNvPr id="969" name="Ink 968">
                  <a:extLst>
                    <a:ext uri="{FF2B5EF4-FFF2-40B4-BE49-F238E27FC236}">
                      <a16:creationId xmlns:a16="http://schemas.microsoft.com/office/drawing/2014/main" id="{9B6AB8C3-DC31-33EB-332F-803CCB14CBFB}"/>
                    </a:ext>
                  </a:extLst>
                </p:cNvPr>
                <p:cNvPicPr/>
                <p:nvPr/>
              </p:nvPicPr>
              <p:blipFill>
                <a:blip r:embed="rId141"/>
                <a:stretch>
                  <a:fillRect/>
                </a:stretch>
              </p:blipFill>
              <p:spPr>
                <a:xfrm>
                  <a:off x="7054492" y="6266902"/>
                  <a:ext cx="1425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0" name="Ink 969">
                  <a:extLst>
                    <a:ext uri="{FF2B5EF4-FFF2-40B4-BE49-F238E27FC236}">
                      <a16:creationId xmlns:a16="http://schemas.microsoft.com/office/drawing/2014/main" id="{6497F82E-3E8C-F218-1C81-0781655D854B}"/>
                    </a:ext>
                  </a:extLst>
                </p14:cNvPr>
                <p14:cNvContentPartPr/>
                <p14:nvPr/>
              </p14:nvContentPartPr>
              <p14:xfrm>
                <a:off x="7565332" y="6266542"/>
                <a:ext cx="245520" cy="159120"/>
              </p14:xfrm>
            </p:contentPart>
          </mc:Choice>
          <mc:Fallback>
            <p:pic>
              <p:nvPicPr>
                <p:cNvPr id="970" name="Ink 969">
                  <a:extLst>
                    <a:ext uri="{FF2B5EF4-FFF2-40B4-BE49-F238E27FC236}">
                      <a16:creationId xmlns:a16="http://schemas.microsoft.com/office/drawing/2014/main" id="{6497F82E-3E8C-F218-1C81-0781655D854B}"/>
                    </a:ext>
                  </a:extLst>
                </p:cNvPr>
                <p:cNvPicPr/>
                <p:nvPr/>
              </p:nvPicPr>
              <p:blipFill>
                <a:blip r:embed="rId143"/>
                <a:stretch>
                  <a:fillRect/>
                </a:stretch>
              </p:blipFill>
              <p:spPr>
                <a:xfrm>
                  <a:off x="7556332" y="6257542"/>
                  <a:ext cx="2631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1" name="Ink 970">
                  <a:extLst>
                    <a:ext uri="{FF2B5EF4-FFF2-40B4-BE49-F238E27FC236}">
                      <a16:creationId xmlns:a16="http://schemas.microsoft.com/office/drawing/2014/main" id="{BFBB7835-415E-E51E-E53D-228F00E56677}"/>
                    </a:ext>
                  </a:extLst>
                </p14:cNvPr>
                <p14:cNvContentPartPr/>
                <p14:nvPr/>
              </p14:nvContentPartPr>
              <p14:xfrm>
                <a:off x="8050252" y="6184822"/>
                <a:ext cx="154800" cy="266040"/>
              </p14:xfrm>
            </p:contentPart>
          </mc:Choice>
          <mc:Fallback>
            <p:pic>
              <p:nvPicPr>
                <p:cNvPr id="971" name="Ink 970">
                  <a:extLst>
                    <a:ext uri="{FF2B5EF4-FFF2-40B4-BE49-F238E27FC236}">
                      <a16:creationId xmlns:a16="http://schemas.microsoft.com/office/drawing/2014/main" id="{BFBB7835-415E-E51E-E53D-228F00E56677}"/>
                    </a:ext>
                  </a:extLst>
                </p:cNvPr>
                <p:cNvPicPr/>
                <p:nvPr/>
              </p:nvPicPr>
              <p:blipFill>
                <a:blip r:embed="rId145"/>
                <a:stretch>
                  <a:fillRect/>
                </a:stretch>
              </p:blipFill>
              <p:spPr>
                <a:xfrm>
                  <a:off x="8041612" y="6175822"/>
                  <a:ext cx="1724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73" name="Ink 972">
                  <a:extLst>
                    <a:ext uri="{FF2B5EF4-FFF2-40B4-BE49-F238E27FC236}">
                      <a16:creationId xmlns:a16="http://schemas.microsoft.com/office/drawing/2014/main" id="{F5D1D0CA-CBC7-C52A-64FF-EFBEC6CE4E66}"/>
                    </a:ext>
                  </a:extLst>
                </p14:cNvPr>
                <p14:cNvContentPartPr/>
                <p14:nvPr/>
              </p14:nvContentPartPr>
              <p14:xfrm>
                <a:off x="7076452" y="6586582"/>
                <a:ext cx="159840" cy="133920"/>
              </p14:xfrm>
            </p:contentPart>
          </mc:Choice>
          <mc:Fallback>
            <p:pic>
              <p:nvPicPr>
                <p:cNvPr id="973" name="Ink 972">
                  <a:extLst>
                    <a:ext uri="{FF2B5EF4-FFF2-40B4-BE49-F238E27FC236}">
                      <a16:creationId xmlns:a16="http://schemas.microsoft.com/office/drawing/2014/main" id="{F5D1D0CA-CBC7-C52A-64FF-EFBEC6CE4E66}"/>
                    </a:ext>
                  </a:extLst>
                </p:cNvPr>
                <p:cNvPicPr/>
                <p:nvPr/>
              </p:nvPicPr>
              <p:blipFill>
                <a:blip r:embed="rId147"/>
                <a:stretch>
                  <a:fillRect/>
                </a:stretch>
              </p:blipFill>
              <p:spPr>
                <a:xfrm>
                  <a:off x="7067452" y="6577582"/>
                  <a:ext cx="1774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74" name="Ink 973">
                  <a:extLst>
                    <a:ext uri="{FF2B5EF4-FFF2-40B4-BE49-F238E27FC236}">
                      <a16:creationId xmlns:a16="http://schemas.microsoft.com/office/drawing/2014/main" id="{B62F41FD-FF33-55B4-168C-7C569C54E277}"/>
                    </a:ext>
                  </a:extLst>
                </p14:cNvPr>
                <p14:cNvContentPartPr/>
                <p14:nvPr/>
              </p14:nvContentPartPr>
              <p14:xfrm>
                <a:off x="7571812" y="6562102"/>
                <a:ext cx="251280" cy="122040"/>
              </p14:xfrm>
            </p:contentPart>
          </mc:Choice>
          <mc:Fallback>
            <p:pic>
              <p:nvPicPr>
                <p:cNvPr id="974" name="Ink 973">
                  <a:extLst>
                    <a:ext uri="{FF2B5EF4-FFF2-40B4-BE49-F238E27FC236}">
                      <a16:creationId xmlns:a16="http://schemas.microsoft.com/office/drawing/2014/main" id="{B62F41FD-FF33-55B4-168C-7C569C54E277}"/>
                    </a:ext>
                  </a:extLst>
                </p:cNvPr>
                <p:cNvPicPr/>
                <p:nvPr/>
              </p:nvPicPr>
              <p:blipFill>
                <a:blip r:embed="rId149"/>
                <a:stretch>
                  <a:fillRect/>
                </a:stretch>
              </p:blipFill>
              <p:spPr>
                <a:xfrm>
                  <a:off x="7562812" y="6553462"/>
                  <a:ext cx="2689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75" name="Ink 974">
                  <a:extLst>
                    <a:ext uri="{FF2B5EF4-FFF2-40B4-BE49-F238E27FC236}">
                      <a16:creationId xmlns:a16="http://schemas.microsoft.com/office/drawing/2014/main" id="{56B6286F-73C3-C0D7-DBF7-1CDBBD6C5B13}"/>
                    </a:ext>
                  </a:extLst>
                </p14:cNvPr>
                <p14:cNvContentPartPr/>
                <p14:nvPr/>
              </p14:nvContentPartPr>
              <p14:xfrm>
                <a:off x="8079052" y="6474982"/>
                <a:ext cx="205200" cy="216720"/>
              </p14:xfrm>
            </p:contentPart>
          </mc:Choice>
          <mc:Fallback>
            <p:pic>
              <p:nvPicPr>
                <p:cNvPr id="975" name="Ink 974">
                  <a:extLst>
                    <a:ext uri="{FF2B5EF4-FFF2-40B4-BE49-F238E27FC236}">
                      <a16:creationId xmlns:a16="http://schemas.microsoft.com/office/drawing/2014/main" id="{56B6286F-73C3-C0D7-DBF7-1CDBBD6C5B13}"/>
                    </a:ext>
                  </a:extLst>
                </p:cNvPr>
                <p:cNvPicPr/>
                <p:nvPr/>
              </p:nvPicPr>
              <p:blipFill>
                <a:blip r:embed="rId151"/>
                <a:stretch>
                  <a:fillRect/>
                </a:stretch>
              </p:blipFill>
              <p:spPr>
                <a:xfrm>
                  <a:off x="8070052" y="6466342"/>
                  <a:ext cx="2228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3" name="Ink 992">
                  <a:extLst>
                    <a:ext uri="{FF2B5EF4-FFF2-40B4-BE49-F238E27FC236}">
                      <a16:creationId xmlns:a16="http://schemas.microsoft.com/office/drawing/2014/main" id="{19693277-077B-E690-AC22-6DEE52D36E55}"/>
                    </a:ext>
                  </a:extLst>
                </p14:cNvPr>
                <p14:cNvContentPartPr/>
                <p14:nvPr/>
              </p14:nvContentPartPr>
              <p14:xfrm>
                <a:off x="7026052" y="6299662"/>
                <a:ext cx="244440" cy="111240"/>
              </p14:xfrm>
            </p:contentPart>
          </mc:Choice>
          <mc:Fallback>
            <p:pic>
              <p:nvPicPr>
                <p:cNvPr id="993" name="Ink 992">
                  <a:extLst>
                    <a:ext uri="{FF2B5EF4-FFF2-40B4-BE49-F238E27FC236}">
                      <a16:creationId xmlns:a16="http://schemas.microsoft.com/office/drawing/2014/main" id="{19693277-077B-E690-AC22-6DEE52D36E55}"/>
                    </a:ext>
                  </a:extLst>
                </p:cNvPr>
                <p:cNvPicPr/>
                <p:nvPr/>
              </p:nvPicPr>
              <p:blipFill>
                <a:blip r:embed="rId153"/>
                <a:stretch>
                  <a:fillRect/>
                </a:stretch>
              </p:blipFill>
              <p:spPr>
                <a:xfrm>
                  <a:off x="7017052" y="6291022"/>
                  <a:ext cx="2620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94" name="Ink 993">
                  <a:extLst>
                    <a:ext uri="{FF2B5EF4-FFF2-40B4-BE49-F238E27FC236}">
                      <a16:creationId xmlns:a16="http://schemas.microsoft.com/office/drawing/2014/main" id="{AF67268F-FA28-88F8-979D-231070B5500D}"/>
                    </a:ext>
                  </a:extLst>
                </p14:cNvPr>
                <p14:cNvContentPartPr/>
                <p14:nvPr/>
              </p14:nvContentPartPr>
              <p14:xfrm>
                <a:off x="7022452" y="6247102"/>
                <a:ext cx="247680" cy="174960"/>
              </p14:xfrm>
            </p:contentPart>
          </mc:Choice>
          <mc:Fallback>
            <p:pic>
              <p:nvPicPr>
                <p:cNvPr id="994" name="Ink 993">
                  <a:extLst>
                    <a:ext uri="{FF2B5EF4-FFF2-40B4-BE49-F238E27FC236}">
                      <a16:creationId xmlns:a16="http://schemas.microsoft.com/office/drawing/2014/main" id="{AF67268F-FA28-88F8-979D-231070B5500D}"/>
                    </a:ext>
                  </a:extLst>
                </p:cNvPr>
                <p:cNvPicPr/>
                <p:nvPr/>
              </p:nvPicPr>
              <p:blipFill>
                <a:blip r:embed="rId155"/>
                <a:stretch>
                  <a:fillRect/>
                </a:stretch>
              </p:blipFill>
              <p:spPr>
                <a:xfrm>
                  <a:off x="7013452" y="6238462"/>
                  <a:ext cx="2653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96" name="Ink 995">
                  <a:extLst>
                    <a:ext uri="{FF2B5EF4-FFF2-40B4-BE49-F238E27FC236}">
                      <a16:creationId xmlns:a16="http://schemas.microsoft.com/office/drawing/2014/main" id="{15E84AD9-B5EC-1597-668B-1C414D47F731}"/>
                    </a:ext>
                  </a:extLst>
                </p14:cNvPr>
                <p14:cNvContentPartPr/>
                <p14:nvPr/>
              </p14:nvContentPartPr>
              <p14:xfrm>
                <a:off x="6792772" y="6311542"/>
                <a:ext cx="20160" cy="182160"/>
              </p14:xfrm>
            </p:contentPart>
          </mc:Choice>
          <mc:Fallback>
            <p:pic>
              <p:nvPicPr>
                <p:cNvPr id="996" name="Ink 995">
                  <a:extLst>
                    <a:ext uri="{FF2B5EF4-FFF2-40B4-BE49-F238E27FC236}">
                      <a16:creationId xmlns:a16="http://schemas.microsoft.com/office/drawing/2014/main" id="{15E84AD9-B5EC-1597-668B-1C414D47F731}"/>
                    </a:ext>
                  </a:extLst>
                </p:cNvPr>
                <p:cNvPicPr/>
                <p:nvPr/>
              </p:nvPicPr>
              <p:blipFill>
                <a:blip r:embed="rId157"/>
                <a:stretch>
                  <a:fillRect/>
                </a:stretch>
              </p:blipFill>
              <p:spPr>
                <a:xfrm>
                  <a:off x="6784132" y="6302542"/>
                  <a:ext cx="378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97" name="Ink 996">
                  <a:extLst>
                    <a:ext uri="{FF2B5EF4-FFF2-40B4-BE49-F238E27FC236}">
                      <a16:creationId xmlns:a16="http://schemas.microsoft.com/office/drawing/2014/main" id="{1D8DBE91-7C94-2D69-B6E8-11EDA4015C5A}"/>
                    </a:ext>
                  </a:extLst>
                </p14:cNvPr>
                <p14:cNvContentPartPr/>
                <p14:nvPr/>
              </p14:nvContentPartPr>
              <p14:xfrm>
                <a:off x="6811852" y="6315142"/>
                <a:ext cx="24840" cy="73800"/>
              </p14:xfrm>
            </p:contentPart>
          </mc:Choice>
          <mc:Fallback>
            <p:pic>
              <p:nvPicPr>
                <p:cNvPr id="997" name="Ink 996">
                  <a:extLst>
                    <a:ext uri="{FF2B5EF4-FFF2-40B4-BE49-F238E27FC236}">
                      <a16:creationId xmlns:a16="http://schemas.microsoft.com/office/drawing/2014/main" id="{1D8DBE91-7C94-2D69-B6E8-11EDA4015C5A}"/>
                    </a:ext>
                  </a:extLst>
                </p:cNvPr>
                <p:cNvPicPr/>
                <p:nvPr/>
              </p:nvPicPr>
              <p:blipFill>
                <a:blip r:embed="rId159"/>
                <a:stretch>
                  <a:fillRect/>
                </a:stretch>
              </p:blipFill>
              <p:spPr>
                <a:xfrm>
                  <a:off x="6802852" y="6306142"/>
                  <a:ext cx="424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98" name="Ink 997">
                  <a:extLst>
                    <a:ext uri="{FF2B5EF4-FFF2-40B4-BE49-F238E27FC236}">
                      <a16:creationId xmlns:a16="http://schemas.microsoft.com/office/drawing/2014/main" id="{57D3A7A9-2D1C-2B6C-E467-F604ACE4EF27}"/>
                    </a:ext>
                  </a:extLst>
                </p14:cNvPr>
                <p14:cNvContentPartPr/>
                <p14:nvPr/>
              </p14:nvContentPartPr>
              <p14:xfrm>
                <a:off x="6730492" y="6303622"/>
                <a:ext cx="163080" cy="196560"/>
              </p14:xfrm>
            </p:contentPart>
          </mc:Choice>
          <mc:Fallback>
            <p:pic>
              <p:nvPicPr>
                <p:cNvPr id="998" name="Ink 997">
                  <a:extLst>
                    <a:ext uri="{FF2B5EF4-FFF2-40B4-BE49-F238E27FC236}">
                      <a16:creationId xmlns:a16="http://schemas.microsoft.com/office/drawing/2014/main" id="{57D3A7A9-2D1C-2B6C-E467-F604ACE4EF27}"/>
                    </a:ext>
                  </a:extLst>
                </p:cNvPr>
                <p:cNvPicPr/>
                <p:nvPr/>
              </p:nvPicPr>
              <p:blipFill>
                <a:blip r:embed="rId161"/>
                <a:stretch>
                  <a:fillRect/>
                </a:stretch>
              </p:blipFill>
              <p:spPr>
                <a:xfrm>
                  <a:off x="6721492" y="6294622"/>
                  <a:ext cx="1807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00" name="Ink 999">
                  <a:extLst>
                    <a:ext uri="{FF2B5EF4-FFF2-40B4-BE49-F238E27FC236}">
                      <a16:creationId xmlns:a16="http://schemas.microsoft.com/office/drawing/2014/main" id="{15DB370E-E305-7C83-E830-CCFA90D63153}"/>
                    </a:ext>
                  </a:extLst>
                </p14:cNvPr>
                <p14:cNvContentPartPr/>
                <p14:nvPr/>
              </p14:nvContentPartPr>
              <p14:xfrm>
                <a:off x="6019852" y="6329182"/>
                <a:ext cx="272520" cy="178200"/>
              </p14:xfrm>
            </p:contentPart>
          </mc:Choice>
          <mc:Fallback>
            <p:pic>
              <p:nvPicPr>
                <p:cNvPr id="1000" name="Ink 999">
                  <a:extLst>
                    <a:ext uri="{FF2B5EF4-FFF2-40B4-BE49-F238E27FC236}">
                      <a16:creationId xmlns:a16="http://schemas.microsoft.com/office/drawing/2014/main" id="{15DB370E-E305-7C83-E830-CCFA90D63153}"/>
                    </a:ext>
                  </a:extLst>
                </p:cNvPr>
                <p:cNvPicPr/>
                <p:nvPr/>
              </p:nvPicPr>
              <p:blipFill>
                <a:blip r:embed="rId163"/>
                <a:stretch>
                  <a:fillRect/>
                </a:stretch>
              </p:blipFill>
              <p:spPr>
                <a:xfrm>
                  <a:off x="6011212" y="6320542"/>
                  <a:ext cx="2901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02" name="Ink 1001">
                  <a:extLst>
                    <a:ext uri="{FF2B5EF4-FFF2-40B4-BE49-F238E27FC236}">
                      <a16:creationId xmlns:a16="http://schemas.microsoft.com/office/drawing/2014/main" id="{B0597820-953E-9182-1928-757E87AC7A90}"/>
                    </a:ext>
                  </a:extLst>
                </p14:cNvPr>
                <p14:cNvContentPartPr/>
                <p14:nvPr/>
              </p14:nvContentPartPr>
              <p14:xfrm>
                <a:off x="7973572" y="6131542"/>
                <a:ext cx="398520" cy="320400"/>
              </p14:xfrm>
            </p:contentPart>
          </mc:Choice>
          <mc:Fallback>
            <p:pic>
              <p:nvPicPr>
                <p:cNvPr id="1002" name="Ink 1001">
                  <a:extLst>
                    <a:ext uri="{FF2B5EF4-FFF2-40B4-BE49-F238E27FC236}">
                      <a16:creationId xmlns:a16="http://schemas.microsoft.com/office/drawing/2014/main" id="{B0597820-953E-9182-1928-757E87AC7A90}"/>
                    </a:ext>
                  </a:extLst>
                </p:cNvPr>
                <p:cNvPicPr/>
                <p:nvPr/>
              </p:nvPicPr>
              <p:blipFill>
                <a:blip r:embed="rId165"/>
                <a:stretch>
                  <a:fillRect/>
                </a:stretch>
              </p:blipFill>
              <p:spPr>
                <a:xfrm>
                  <a:off x="7964932" y="6122902"/>
                  <a:ext cx="4161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3" name="Ink 1002">
                  <a:extLst>
                    <a:ext uri="{FF2B5EF4-FFF2-40B4-BE49-F238E27FC236}">
                      <a16:creationId xmlns:a16="http://schemas.microsoft.com/office/drawing/2014/main" id="{65228B24-371A-DB47-B2F1-C26A9E723E9C}"/>
                    </a:ext>
                  </a:extLst>
                </p14:cNvPr>
                <p14:cNvContentPartPr/>
                <p14:nvPr/>
              </p14:nvContentPartPr>
              <p14:xfrm>
                <a:off x="8309452" y="4485982"/>
                <a:ext cx="529200" cy="1749600"/>
              </p14:xfrm>
            </p:contentPart>
          </mc:Choice>
          <mc:Fallback>
            <p:pic>
              <p:nvPicPr>
                <p:cNvPr id="1003" name="Ink 1002">
                  <a:extLst>
                    <a:ext uri="{FF2B5EF4-FFF2-40B4-BE49-F238E27FC236}">
                      <a16:creationId xmlns:a16="http://schemas.microsoft.com/office/drawing/2014/main" id="{65228B24-371A-DB47-B2F1-C26A9E723E9C}"/>
                    </a:ext>
                  </a:extLst>
                </p:cNvPr>
                <p:cNvPicPr/>
                <p:nvPr/>
              </p:nvPicPr>
              <p:blipFill>
                <a:blip r:embed="rId167"/>
                <a:stretch>
                  <a:fillRect/>
                </a:stretch>
              </p:blipFill>
              <p:spPr>
                <a:xfrm>
                  <a:off x="8300452" y="4476982"/>
                  <a:ext cx="546840" cy="1767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05" name="Ink 1004">
                  <a:extLst>
                    <a:ext uri="{FF2B5EF4-FFF2-40B4-BE49-F238E27FC236}">
                      <a16:creationId xmlns:a16="http://schemas.microsoft.com/office/drawing/2014/main" id="{86AA4A24-B377-B25E-6BAC-C842EF18767F}"/>
                    </a:ext>
                  </a:extLst>
                </p14:cNvPr>
                <p14:cNvContentPartPr/>
                <p14:nvPr/>
              </p14:nvContentPartPr>
              <p14:xfrm>
                <a:off x="5070532" y="4563022"/>
                <a:ext cx="3596760" cy="1389960"/>
              </p14:xfrm>
            </p:contentPart>
          </mc:Choice>
          <mc:Fallback>
            <p:pic>
              <p:nvPicPr>
                <p:cNvPr id="1005" name="Ink 1004">
                  <a:extLst>
                    <a:ext uri="{FF2B5EF4-FFF2-40B4-BE49-F238E27FC236}">
                      <a16:creationId xmlns:a16="http://schemas.microsoft.com/office/drawing/2014/main" id="{86AA4A24-B377-B25E-6BAC-C842EF18767F}"/>
                    </a:ext>
                  </a:extLst>
                </p:cNvPr>
                <p:cNvPicPr/>
                <p:nvPr/>
              </p:nvPicPr>
              <p:blipFill>
                <a:blip r:embed="rId169"/>
                <a:stretch>
                  <a:fillRect/>
                </a:stretch>
              </p:blipFill>
              <p:spPr>
                <a:xfrm>
                  <a:off x="5061892" y="4554022"/>
                  <a:ext cx="3614400" cy="1407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06" name="Ink 1005">
                  <a:extLst>
                    <a:ext uri="{FF2B5EF4-FFF2-40B4-BE49-F238E27FC236}">
                      <a16:creationId xmlns:a16="http://schemas.microsoft.com/office/drawing/2014/main" id="{D88442FF-6965-6688-AE18-A47A844DEEEF}"/>
                    </a:ext>
                  </a:extLst>
                </p14:cNvPr>
                <p14:cNvContentPartPr/>
                <p14:nvPr/>
              </p14:nvContentPartPr>
              <p14:xfrm>
                <a:off x="5036692" y="4492462"/>
                <a:ext cx="119880" cy="208800"/>
              </p14:xfrm>
            </p:contentPart>
          </mc:Choice>
          <mc:Fallback>
            <p:pic>
              <p:nvPicPr>
                <p:cNvPr id="1006" name="Ink 1005">
                  <a:extLst>
                    <a:ext uri="{FF2B5EF4-FFF2-40B4-BE49-F238E27FC236}">
                      <a16:creationId xmlns:a16="http://schemas.microsoft.com/office/drawing/2014/main" id="{D88442FF-6965-6688-AE18-A47A844DEEEF}"/>
                    </a:ext>
                  </a:extLst>
                </p:cNvPr>
                <p:cNvPicPr/>
                <p:nvPr/>
              </p:nvPicPr>
              <p:blipFill>
                <a:blip r:embed="rId171"/>
                <a:stretch>
                  <a:fillRect/>
                </a:stretch>
              </p:blipFill>
              <p:spPr>
                <a:xfrm>
                  <a:off x="5028052" y="4483462"/>
                  <a:ext cx="137520" cy="226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2">
            <p14:nvContentPartPr>
              <p14:cNvPr id="1008" name="Ink 1007">
                <a:extLst>
                  <a:ext uri="{FF2B5EF4-FFF2-40B4-BE49-F238E27FC236}">
                    <a16:creationId xmlns:a16="http://schemas.microsoft.com/office/drawing/2014/main" id="{5CE996F7-14E4-6BC6-6F53-185A04B5EEB8}"/>
                  </a:ext>
                </a:extLst>
              </p14:cNvPr>
              <p14:cNvContentPartPr/>
              <p14:nvPr/>
            </p14:nvContentPartPr>
            <p14:xfrm>
              <a:off x="14400" y="3566160"/>
              <a:ext cx="10584360" cy="357120"/>
            </p14:xfrm>
          </p:contentPart>
        </mc:Choice>
        <mc:Fallback>
          <p:pic>
            <p:nvPicPr>
              <p:cNvPr id="1008" name="Ink 1007">
                <a:extLst>
                  <a:ext uri="{FF2B5EF4-FFF2-40B4-BE49-F238E27FC236}">
                    <a16:creationId xmlns:a16="http://schemas.microsoft.com/office/drawing/2014/main" id="{5CE996F7-14E4-6BC6-6F53-185A04B5EEB8}"/>
                  </a:ext>
                </a:extLst>
              </p:cNvPr>
              <p:cNvPicPr/>
              <p:nvPr/>
            </p:nvPicPr>
            <p:blipFill>
              <a:blip r:embed="rId173"/>
              <a:stretch>
                <a:fillRect/>
              </a:stretch>
            </p:blipFill>
            <p:spPr>
              <a:xfrm>
                <a:off x="5040" y="3556800"/>
                <a:ext cx="10603080" cy="3758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20" name="Google Shape;1020;p33"/>
          <p:cNvSpPr txBox="1"/>
          <p:nvPr/>
        </p:nvSpPr>
        <p:spPr>
          <a:xfrm>
            <a:off x="224979" y="71661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best practice/gold standard to build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entities in SAP system. It is layered approach which provide clear guidance to development teams to create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views in modular way. It increase the code readability, and reduce the maintenance of the code. All the views are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categorised</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in below categories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Private views – They starts with P_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VDM.private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true / We should never use them in our code as the contract of these views can change release on release.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Interface Views – They starts with I_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#BASIC , #COMPOSITE / Highly reusable views and can be used as the contract is stable. In AOC system for example we have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I_Currency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I_Country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Views – They starts with C_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 Used for final consumption of data for our use case.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Help Views – They are marked with I_*VH / Purely used for Value helps in Fiori Applications.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1" name="Google Shape;1021;p3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VDM – Virtual Data Modeling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24" name="Google Shape;1024;p33"/>
          <p:cNvSpPr/>
          <p:nvPr/>
        </p:nvSpPr>
        <p:spPr>
          <a:xfrm>
            <a:off x="1563878"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33"/>
          <p:cNvSpPr/>
          <p:nvPr/>
        </p:nvSpPr>
        <p:spPr>
          <a:xfrm>
            <a:off x="3626380"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33"/>
          <p:cNvSpPr/>
          <p:nvPr/>
        </p:nvSpPr>
        <p:spPr>
          <a:xfrm>
            <a:off x="5688882"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33"/>
          <p:cNvSpPr/>
          <p:nvPr/>
        </p:nvSpPr>
        <p:spPr>
          <a:xfrm>
            <a:off x="7751384"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33"/>
          <p:cNvSpPr/>
          <p:nvPr/>
        </p:nvSpPr>
        <p:spPr>
          <a:xfrm>
            <a:off x="746060"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33"/>
          <p:cNvSpPr/>
          <p:nvPr/>
        </p:nvSpPr>
        <p:spPr>
          <a:xfrm>
            <a:off x="3374352"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33"/>
          <p:cNvSpPr/>
          <p:nvPr/>
        </p:nvSpPr>
        <p:spPr>
          <a:xfrm>
            <a:off x="6002644"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33"/>
          <p:cNvSpPr/>
          <p:nvPr/>
        </p:nvSpPr>
        <p:spPr>
          <a:xfrm>
            <a:off x="8630936"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33"/>
          <p:cNvSpPr/>
          <p:nvPr/>
        </p:nvSpPr>
        <p:spPr>
          <a:xfrm>
            <a:off x="3122324" y="4852278"/>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33"/>
          <p:cNvSpPr/>
          <p:nvPr/>
        </p:nvSpPr>
        <p:spPr>
          <a:xfrm>
            <a:off x="5930636" y="484736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33"/>
          <p:cNvSpPr/>
          <p:nvPr/>
        </p:nvSpPr>
        <p:spPr>
          <a:xfrm>
            <a:off x="4503341" y="4202159"/>
            <a:ext cx="2854590"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a:ea typeface="Calibri"/>
                <a:cs typeface="Calibri"/>
                <a:sym typeface="Calibri"/>
              </a:rPr>
              <a:t>Consumption Views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ECFAD9B-FC29-6700-784A-38517C0F5941}"/>
                  </a:ext>
                </a:extLst>
              </p14:cNvPr>
              <p14:cNvContentPartPr/>
              <p14:nvPr/>
            </p14:nvContentPartPr>
            <p14:xfrm>
              <a:off x="2199600" y="4651560"/>
              <a:ext cx="7242480" cy="1814040"/>
            </p14:xfrm>
          </p:contentPart>
        </mc:Choice>
        <mc:Fallback>
          <p:pic>
            <p:nvPicPr>
              <p:cNvPr id="2" name="Ink 1">
                <a:extLst>
                  <a:ext uri="{FF2B5EF4-FFF2-40B4-BE49-F238E27FC236}">
                    <a16:creationId xmlns:a16="http://schemas.microsoft.com/office/drawing/2014/main" id="{3ECFAD9B-FC29-6700-784A-38517C0F5941}"/>
                  </a:ext>
                </a:extLst>
              </p:cNvPr>
              <p:cNvPicPr/>
              <p:nvPr/>
            </p:nvPicPr>
            <p:blipFill>
              <a:blip r:embed="rId5"/>
              <a:stretch>
                <a:fillRect/>
              </a:stretch>
            </p:blipFill>
            <p:spPr>
              <a:xfrm>
                <a:off x="2190240" y="4642200"/>
                <a:ext cx="7261200" cy="18327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7DB53A-CF55-C85F-4C7C-CFD5C3DEBED3}"/>
              </a:ext>
            </a:extLst>
          </p:cNvPr>
          <p:cNvSpPr txBox="1"/>
          <p:nvPr/>
        </p:nvSpPr>
        <p:spPr>
          <a:xfrm>
            <a:off x="214792" y="233203"/>
            <a:ext cx="11825831" cy="954107"/>
          </a:xfrm>
          <a:prstGeom prst="rect">
            <a:avLst/>
          </a:prstGeom>
          <a:noFill/>
        </p:spPr>
        <p:txBody>
          <a:bodyPr wrap="square" rtlCol="0">
            <a:spAutoFit/>
          </a:bodyPr>
          <a:lstStyle/>
          <a:p>
            <a:r>
              <a:rPr lang="en-IN" dirty="0"/>
              <a:t>A join is a relationship between 2 tables/entities which must be evaluated by database, mandatory condition to be fulfilled by comparing the data of joined entities. So database has to do lots of work.</a:t>
            </a:r>
          </a:p>
          <a:p>
            <a:r>
              <a:rPr lang="en-IN" dirty="0"/>
              <a:t>Association is a lose coupling, initially when we load data the join will not be evaluated, system loads data from first view/entity, later when we drill down that’s when join gets applied, that too for selected records. Lazy loading</a:t>
            </a:r>
          </a:p>
        </p:txBody>
      </p:sp>
      <mc:AlternateContent xmlns:mc="http://schemas.openxmlformats.org/markup-compatibility/2006">
        <mc:Choice xmlns:p14="http://schemas.microsoft.com/office/powerpoint/2010/main" Requires="p14">
          <p:contentPart p14:bwMode="auto" r:id="rId2">
            <p14:nvContentPartPr>
              <p14:cNvPr id="54" name="Ink 53">
                <a:extLst>
                  <a:ext uri="{FF2B5EF4-FFF2-40B4-BE49-F238E27FC236}">
                    <a16:creationId xmlns:a16="http://schemas.microsoft.com/office/drawing/2014/main" id="{55847749-E4C6-CA28-CC70-25240B89B340}"/>
                  </a:ext>
                </a:extLst>
              </p14:cNvPr>
              <p14:cNvContentPartPr/>
              <p14:nvPr/>
            </p14:nvContentPartPr>
            <p14:xfrm>
              <a:off x="-435668" y="2055982"/>
              <a:ext cx="385920" cy="197280"/>
            </p14:xfrm>
          </p:contentPart>
        </mc:Choice>
        <mc:Fallback>
          <p:pic>
            <p:nvPicPr>
              <p:cNvPr id="54" name="Ink 53">
                <a:extLst>
                  <a:ext uri="{FF2B5EF4-FFF2-40B4-BE49-F238E27FC236}">
                    <a16:creationId xmlns:a16="http://schemas.microsoft.com/office/drawing/2014/main" id="{55847749-E4C6-CA28-CC70-25240B89B340}"/>
                  </a:ext>
                </a:extLst>
              </p:cNvPr>
              <p:cNvPicPr/>
              <p:nvPr/>
            </p:nvPicPr>
            <p:blipFill>
              <a:blip r:embed="rId3"/>
              <a:stretch>
                <a:fillRect/>
              </a:stretch>
            </p:blipFill>
            <p:spPr>
              <a:xfrm>
                <a:off x="-444668" y="2046982"/>
                <a:ext cx="4035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3" name="Ink 52">
                <a:extLst>
                  <a:ext uri="{FF2B5EF4-FFF2-40B4-BE49-F238E27FC236}">
                    <a16:creationId xmlns:a16="http://schemas.microsoft.com/office/drawing/2014/main" id="{1E00A6F8-5717-4426-FC4D-A4726AB635F9}"/>
                  </a:ext>
                </a:extLst>
              </p14:cNvPr>
              <p14:cNvContentPartPr/>
              <p14:nvPr/>
            </p14:nvContentPartPr>
            <p14:xfrm>
              <a:off x="-362588" y="2131582"/>
              <a:ext cx="214200" cy="45720"/>
            </p14:xfrm>
          </p:contentPart>
        </mc:Choice>
        <mc:Fallback>
          <p:pic>
            <p:nvPicPr>
              <p:cNvPr id="53" name="Ink 52">
                <a:extLst>
                  <a:ext uri="{FF2B5EF4-FFF2-40B4-BE49-F238E27FC236}">
                    <a16:creationId xmlns:a16="http://schemas.microsoft.com/office/drawing/2014/main" id="{1E00A6F8-5717-4426-FC4D-A4726AB635F9}"/>
                  </a:ext>
                </a:extLst>
              </p:cNvPr>
              <p:cNvPicPr/>
              <p:nvPr/>
            </p:nvPicPr>
            <p:blipFill>
              <a:blip r:embed="rId5"/>
              <a:stretch>
                <a:fillRect/>
              </a:stretch>
            </p:blipFill>
            <p:spPr>
              <a:xfrm>
                <a:off x="-371588" y="2122942"/>
                <a:ext cx="2318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2" name="Ink 61">
                <a:extLst>
                  <a:ext uri="{FF2B5EF4-FFF2-40B4-BE49-F238E27FC236}">
                    <a16:creationId xmlns:a16="http://schemas.microsoft.com/office/drawing/2014/main" id="{1B9608AC-0FB9-9D70-AB1E-306B343A8603}"/>
                  </a:ext>
                </a:extLst>
              </p14:cNvPr>
              <p14:cNvContentPartPr/>
              <p14:nvPr/>
            </p14:nvContentPartPr>
            <p14:xfrm>
              <a:off x="-415148" y="2280622"/>
              <a:ext cx="340920" cy="168840"/>
            </p14:xfrm>
          </p:contentPart>
        </mc:Choice>
        <mc:Fallback>
          <p:pic>
            <p:nvPicPr>
              <p:cNvPr id="62" name="Ink 61">
                <a:extLst>
                  <a:ext uri="{FF2B5EF4-FFF2-40B4-BE49-F238E27FC236}">
                    <a16:creationId xmlns:a16="http://schemas.microsoft.com/office/drawing/2014/main" id="{1B9608AC-0FB9-9D70-AB1E-306B343A8603}"/>
                  </a:ext>
                </a:extLst>
              </p:cNvPr>
              <p:cNvPicPr/>
              <p:nvPr/>
            </p:nvPicPr>
            <p:blipFill>
              <a:blip r:embed="rId7"/>
              <a:stretch>
                <a:fillRect/>
              </a:stretch>
            </p:blipFill>
            <p:spPr>
              <a:xfrm>
                <a:off x="-424148" y="2271982"/>
                <a:ext cx="3585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1" name="Ink 60">
                <a:extLst>
                  <a:ext uri="{FF2B5EF4-FFF2-40B4-BE49-F238E27FC236}">
                    <a16:creationId xmlns:a16="http://schemas.microsoft.com/office/drawing/2014/main" id="{28E521CA-E9C2-92C5-6E82-902AC26B7FB9}"/>
                  </a:ext>
                </a:extLst>
              </p14:cNvPr>
              <p14:cNvContentPartPr/>
              <p14:nvPr/>
            </p14:nvContentPartPr>
            <p14:xfrm>
              <a:off x="-347468" y="2350462"/>
              <a:ext cx="154440" cy="30600"/>
            </p14:xfrm>
          </p:contentPart>
        </mc:Choice>
        <mc:Fallback>
          <p:pic>
            <p:nvPicPr>
              <p:cNvPr id="61" name="Ink 60">
                <a:extLst>
                  <a:ext uri="{FF2B5EF4-FFF2-40B4-BE49-F238E27FC236}">
                    <a16:creationId xmlns:a16="http://schemas.microsoft.com/office/drawing/2014/main" id="{28E521CA-E9C2-92C5-6E82-902AC26B7FB9}"/>
                  </a:ext>
                </a:extLst>
              </p:cNvPr>
              <p:cNvPicPr/>
              <p:nvPr/>
            </p:nvPicPr>
            <p:blipFill>
              <a:blip r:embed="rId9"/>
              <a:stretch>
                <a:fillRect/>
              </a:stretch>
            </p:blipFill>
            <p:spPr>
              <a:xfrm>
                <a:off x="-356108" y="2341462"/>
                <a:ext cx="172080" cy="48240"/>
              </a:xfrm>
              <a:prstGeom prst="rect">
                <a:avLst/>
              </a:prstGeom>
            </p:spPr>
          </p:pic>
        </mc:Fallback>
      </mc:AlternateContent>
      <p:grpSp>
        <p:nvGrpSpPr>
          <p:cNvPr id="143" name="Group 142">
            <a:extLst>
              <a:ext uri="{FF2B5EF4-FFF2-40B4-BE49-F238E27FC236}">
                <a16:creationId xmlns:a16="http://schemas.microsoft.com/office/drawing/2014/main" id="{C3BE5C3D-4D85-E865-71EC-534A07091772}"/>
              </a:ext>
            </a:extLst>
          </p:cNvPr>
          <p:cNvGrpSpPr/>
          <p:nvPr/>
        </p:nvGrpSpPr>
        <p:grpSpPr>
          <a:xfrm>
            <a:off x="-473108" y="1577182"/>
            <a:ext cx="12176640" cy="4578120"/>
            <a:chOff x="-473108" y="1577182"/>
            <a:chExt cx="12176640" cy="4578120"/>
          </a:xfrm>
        </p:grpSpPr>
        <mc:AlternateContent xmlns:mc="http://schemas.openxmlformats.org/markup-compatibility/2006">
          <mc:Choice xmlns:p14="http://schemas.microsoft.com/office/powerpoint/2010/main" Requires="p14">
            <p:contentPart p14:bwMode="auto" r:id="rId10">
              <p14:nvContentPartPr>
                <p14:cNvPr id="103" name="Ink 102">
                  <a:extLst>
                    <a:ext uri="{FF2B5EF4-FFF2-40B4-BE49-F238E27FC236}">
                      <a16:creationId xmlns:a16="http://schemas.microsoft.com/office/drawing/2014/main" id="{127F1231-EF6E-E260-A8E8-C038997868CD}"/>
                    </a:ext>
                  </a:extLst>
                </p14:cNvPr>
                <p14:cNvContentPartPr/>
                <p14:nvPr/>
              </p14:nvContentPartPr>
              <p14:xfrm>
                <a:off x="6517012" y="5879902"/>
                <a:ext cx="370440" cy="11520"/>
              </p14:xfrm>
            </p:contentPart>
          </mc:Choice>
          <mc:Fallback>
            <p:pic>
              <p:nvPicPr>
                <p:cNvPr id="103" name="Ink 102">
                  <a:extLst>
                    <a:ext uri="{FF2B5EF4-FFF2-40B4-BE49-F238E27FC236}">
                      <a16:creationId xmlns:a16="http://schemas.microsoft.com/office/drawing/2014/main" id="{127F1231-EF6E-E260-A8E8-C038997868CD}"/>
                    </a:ext>
                  </a:extLst>
                </p:cNvPr>
                <p:cNvPicPr/>
                <p:nvPr/>
              </p:nvPicPr>
              <p:blipFill>
                <a:blip r:embed="rId11"/>
                <a:stretch>
                  <a:fillRect/>
                </a:stretch>
              </p:blipFill>
              <p:spPr>
                <a:xfrm>
                  <a:off x="6508372" y="5870902"/>
                  <a:ext cx="3880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14C9847B-8542-4E97-CB5A-8CE0C616D346}"/>
                    </a:ext>
                  </a:extLst>
                </p14:cNvPr>
                <p14:cNvContentPartPr/>
                <p14:nvPr/>
              </p14:nvContentPartPr>
              <p14:xfrm>
                <a:off x="2982172" y="1662862"/>
                <a:ext cx="360" cy="1440"/>
              </p14:xfrm>
            </p:contentPart>
          </mc:Choice>
          <mc:Fallback>
            <p:pic>
              <p:nvPicPr>
                <p:cNvPr id="8" name="Ink 7">
                  <a:extLst>
                    <a:ext uri="{FF2B5EF4-FFF2-40B4-BE49-F238E27FC236}">
                      <a16:creationId xmlns:a16="http://schemas.microsoft.com/office/drawing/2014/main" id="{14C9847B-8542-4E97-CB5A-8CE0C616D346}"/>
                    </a:ext>
                  </a:extLst>
                </p:cNvPr>
                <p:cNvPicPr/>
                <p:nvPr/>
              </p:nvPicPr>
              <p:blipFill>
                <a:blip r:embed="rId13"/>
                <a:stretch>
                  <a:fillRect/>
                </a:stretch>
              </p:blipFill>
              <p:spPr>
                <a:xfrm>
                  <a:off x="2973532" y="1654222"/>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5FB10B56-0C23-90B8-54AF-37DEBA95A7A0}"/>
                    </a:ext>
                  </a:extLst>
                </p14:cNvPr>
                <p14:cNvContentPartPr/>
                <p14:nvPr/>
              </p14:nvContentPartPr>
              <p14:xfrm>
                <a:off x="2792452" y="1577182"/>
                <a:ext cx="1252440" cy="957600"/>
              </p14:xfrm>
            </p:contentPart>
          </mc:Choice>
          <mc:Fallback>
            <p:pic>
              <p:nvPicPr>
                <p:cNvPr id="9" name="Ink 8">
                  <a:extLst>
                    <a:ext uri="{FF2B5EF4-FFF2-40B4-BE49-F238E27FC236}">
                      <a16:creationId xmlns:a16="http://schemas.microsoft.com/office/drawing/2014/main" id="{5FB10B56-0C23-90B8-54AF-37DEBA95A7A0}"/>
                    </a:ext>
                  </a:extLst>
                </p:cNvPr>
                <p:cNvPicPr/>
                <p:nvPr/>
              </p:nvPicPr>
              <p:blipFill>
                <a:blip r:embed="rId15"/>
                <a:stretch>
                  <a:fillRect/>
                </a:stretch>
              </p:blipFill>
              <p:spPr>
                <a:xfrm>
                  <a:off x="2783452" y="1568182"/>
                  <a:ext cx="1270080" cy="975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EB905ED-D524-A310-698A-B6B87EE63D48}"/>
                    </a:ext>
                  </a:extLst>
                </p14:cNvPr>
                <p14:cNvContentPartPr/>
                <p14:nvPr/>
              </p14:nvContentPartPr>
              <p14:xfrm>
                <a:off x="3139132" y="1940782"/>
                <a:ext cx="216000" cy="293400"/>
              </p14:xfrm>
            </p:contentPart>
          </mc:Choice>
          <mc:Fallback>
            <p:pic>
              <p:nvPicPr>
                <p:cNvPr id="10" name="Ink 9">
                  <a:extLst>
                    <a:ext uri="{FF2B5EF4-FFF2-40B4-BE49-F238E27FC236}">
                      <a16:creationId xmlns:a16="http://schemas.microsoft.com/office/drawing/2014/main" id="{6EB905ED-D524-A310-698A-B6B87EE63D48}"/>
                    </a:ext>
                  </a:extLst>
                </p:cNvPr>
                <p:cNvPicPr/>
                <p:nvPr/>
              </p:nvPicPr>
              <p:blipFill>
                <a:blip r:embed="rId17"/>
                <a:stretch>
                  <a:fillRect/>
                </a:stretch>
              </p:blipFill>
              <p:spPr>
                <a:xfrm>
                  <a:off x="3130132" y="1932142"/>
                  <a:ext cx="23364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5D63D1D1-FA91-1B4F-F47C-B74401141B48}"/>
                    </a:ext>
                  </a:extLst>
                </p14:cNvPr>
                <p14:cNvContentPartPr/>
                <p14:nvPr/>
              </p14:nvContentPartPr>
              <p14:xfrm>
                <a:off x="3369172" y="2029342"/>
                <a:ext cx="200880" cy="216720"/>
              </p14:xfrm>
            </p:contentPart>
          </mc:Choice>
          <mc:Fallback>
            <p:pic>
              <p:nvPicPr>
                <p:cNvPr id="11" name="Ink 10">
                  <a:extLst>
                    <a:ext uri="{FF2B5EF4-FFF2-40B4-BE49-F238E27FC236}">
                      <a16:creationId xmlns:a16="http://schemas.microsoft.com/office/drawing/2014/main" id="{5D63D1D1-FA91-1B4F-F47C-B74401141B48}"/>
                    </a:ext>
                  </a:extLst>
                </p:cNvPr>
                <p:cNvPicPr/>
                <p:nvPr/>
              </p:nvPicPr>
              <p:blipFill>
                <a:blip r:embed="rId19"/>
                <a:stretch>
                  <a:fillRect/>
                </a:stretch>
              </p:blipFill>
              <p:spPr>
                <a:xfrm>
                  <a:off x="3360172" y="2020342"/>
                  <a:ext cx="2185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E31CB82B-71B2-BC82-FF6B-D84544D55C19}"/>
                    </a:ext>
                  </a:extLst>
                </p14:cNvPr>
                <p14:cNvContentPartPr/>
                <p14:nvPr/>
              </p14:nvContentPartPr>
              <p14:xfrm>
                <a:off x="6293092" y="1754662"/>
                <a:ext cx="1452240" cy="897120"/>
              </p14:xfrm>
            </p:contentPart>
          </mc:Choice>
          <mc:Fallback>
            <p:pic>
              <p:nvPicPr>
                <p:cNvPr id="12" name="Ink 11">
                  <a:extLst>
                    <a:ext uri="{FF2B5EF4-FFF2-40B4-BE49-F238E27FC236}">
                      <a16:creationId xmlns:a16="http://schemas.microsoft.com/office/drawing/2014/main" id="{E31CB82B-71B2-BC82-FF6B-D84544D55C19}"/>
                    </a:ext>
                  </a:extLst>
                </p:cNvPr>
                <p:cNvPicPr/>
                <p:nvPr/>
              </p:nvPicPr>
              <p:blipFill>
                <a:blip r:embed="rId21"/>
                <a:stretch>
                  <a:fillRect/>
                </a:stretch>
              </p:blipFill>
              <p:spPr>
                <a:xfrm>
                  <a:off x="6284092" y="1745662"/>
                  <a:ext cx="1469880" cy="914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6578E205-08ED-5CE0-25FB-E49A0A0BC7B6}"/>
                    </a:ext>
                  </a:extLst>
                </p14:cNvPr>
                <p14:cNvContentPartPr/>
                <p14:nvPr/>
              </p14:nvContentPartPr>
              <p14:xfrm>
                <a:off x="6642652" y="2088022"/>
                <a:ext cx="227520" cy="268560"/>
              </p14:xfrm>
            </p:contentPart>
          </mc:Choice>
          <mc:Fallback>
            <p:pic>
              <p:nvPicPr>
                <p:cNvPr id="13" name="Ink 12">
                  <a:extLst>
                    <a:ext uri="{FF2B5EF4-FFF2-40B4-BE49-F238E27FC236}">
                      <a16:creationId xmlns:a16="http://schemas.microsoft.com/office/drawing/2014/main" id="{6578E205-08ED-5CE0-25FB-E49A0A0BC7B6}"/>
                    </a:ext>
                  </a:extLst>
                </p:cNvPr>
                <p:cNvPicPr/>
                <p:nvPr/>
              </p:nvPicPr>
              <p:blipFill>
                <a:blip r:embed="rId23"/>
                <a:stretch>
                  <a:fillRect/>
                </a:stretch>
              </p:blipFill>
              <p:spPr>
                <a:xfrm>
                  <a:off x="6634012" y="2079382"/>
                  <a:ext cx="24516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0569F55B-5E71-2C36-6D73-BAA59B4F37F1}"/>
                    </a:ext>
                  </a:extLst>
                </p14:cNvPr>
                <p14:cNvContentPartPr/>
                <p14:nvPr/>
              </p14:nvContentPartPr>
              <p14:xfrm>
                <a:off x="6891412" y="2153542"/>
                <a:ext cx="210600" cy="221400"/>
              </p14:xfrm>
            </p:contentPart>
          </mc:Choice>
          <mc:Fallback>
            <p:pic>
              <p:nvPicPr>
                <p:cNvPr id="14" name="Ink 13">
                  <a:extLst>
                    <a:ext uri="{FF2B5EF4-FFF2-40B4-BE49-F238E27FC236}">
                      <a16:creationId xmlns:a16="http://schemas.microsoft.com/office/drawing/2014/main" id="{0569F55B-5E71-2C36-6D73-BAA59B4F37F1}"/>
                    </a:ext>
                  </a:extLst>
                </p:cNvPr>
                <p:cNvPicPr/>
                <p:nvPr/>
              </p:nvPicPr>
              <p:blipFill>
                <a:blip r:embed="rId25"/>
                <a:stretch>
                  <a:fillRect/>
                </a:stretch>
              </p:blipFill>
              <p:spPr>
                <a:xfrm>
                  <a:off x="6882772" y="2144542"/>
                  <a:ext cx="22824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679AFD94-F43C-2EBF-8821-9042E5A20937}"/>
                    </a:ext>
                  </a:extLst>
                </p14:cNvPr>
                <p14:cNvContentPartPr/>
                <p14:nvPr/>
              </p14:nvContentPartPr>
              <p14:xfrm>
                <a:off x="7075732" y="2344342"/>
                <a:ext cx="179280" cy="12600"/>
              </p14:xfrm>
            </p:contentPart>
          </mc:Choice>
          <mc:Fallback>
            <p:pic>
              <p:nvPicPr>
                <p:cNvPr id="15" name="Ink 14">
                  <a:extLst>
                    <a:ext uri="{FF2B5EF4-FFF2-40B4-BE49-F238E27FC236}">
                      <a16:creationId xmlns:a16="http://schemas.microsoft.com/office/drawing/2014/main" id="{679AFD94-F43C-2EBF-8821-9042E5A20937}"/>
                    </a:ext>
                  </a:extLst>
                </p:cNvPr>
                <p:cNvPicPr/>
                <p:nvPr/>
              </p:nvPicPr>
              <p:blipFill>
                <a:blip r:embed="rId27"/>
                <a:stretch>
                  <a:fillRect/>
                </a:stretch>
              </p:blipFill>
              <p:spPr>
                <a:xfrm>
                  <a:off x="7066732" y="2335342"/>
                  <a:ext cx="1969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66D15653-BFDA-B1C7-9AE2-8F88CFF5482B}"/>
                    </a:ext>
                  </a:extLst>
                </p14:cNvPr>
                <p14:cNvContentPartPr/>
                <p14:nvPr/>
              </p14:nvContentPartPr>
              <p14:xfrm>
                <a:off x="7309012" y="2241382"/>
                <a:ext cx="102240" cy="152280"/>
              </p14:xfrm>
            </p:contentPart>
          </mc:Choice>
          <mc:Fallback>
            <p:pic>
              <p:nvPicPr>
                <p:cNvPr id="16" name="Ink 15">
                  <a:extLst>
                    <a:ext uri="{FF2B5EF4-FFF2-40B4-BE49-F238E27FC236}">
                      <a16:creationId xmlns:a16="http://schemas.microsoft.com/office/drawing/2014/main" id="{66D15653-BFDA-B1C7-9AE2-8F88CFF5482B}"/>
                    </a:ext>
                  </a:extLst>
                </p:cNvPr>
                <p:cNvPicPr/>
                <p:nvPr/>
              </p:nvPicPr>
              <p:blipFill>
                <a:blip r:embed="rId29"/>
                <a:stretch>
                  <a:fillRect/>
                </a:stretch>
              </p:blipFill>
              <p:spPr>
                <a:xfrm>
                  <a:off x="7300012" y="2232382"/>
                  <a:ext cx="1198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E3A17130-30AC-333D-BA29-C224206B2C20}"/>
                    </a:ext>
                  </a:extLst>
                </p14:cNvPr>
                <p14:cNvContentPartPr/>
                <p14:nvPr/>
              </p14:nvContentPartPr>
              <p14:xfrm>
                <a:off x="7363012" y="2072542"/>
                <a:ext cx="32400" cy="14040"/>
              </p14:xfrm>
            </p:contentPart>
          </mc:Choice>
          <mc:Fallback>
            <p:pic>
              <p:nvPicPr>
                <p:cNvPr id="17" name="Ink 16">
                  <a:extLst>
                    <a:ext uri="{FF2B5EF4-FFF2-40B4-BE49-F238E27FC236}">
                      <a16:creationId xmlns:a16="http://schemas.microsoft.com/office/drawing/2014/main" id="{E3A17130-30AC-333D-BA29-C224206B2C20}"/>
                    </a:ext>
                  </a:extLst>
                </p:cNvPr>
                <p:cNvPicPr/>
                <p:nvPr/>
              </p:nvPicPr>
              <p:blipFill>
                <a:blip r:embed="rId31"/>
                <a:stretch>
                  <a:fillRect/>
                </a:stretch>
              </p:blipFill>
              <p:spPr>
                <a:xfrm>
                  <a:off x="7354012" y="2063902"/>
                  <a:ext cx="500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672AF637-874C-29D6-5D6E-7BE5EC950DF9}"/>
                    </a:ext>
                  </a:extLst>
                </p14:cNvPr>
                <p14:cNvContentPartPr/>
                <p14:nvPr/>
              </p14:nvContentPartPr>
              <p14:xfrm>
                <a:off x="4007812" y="1968862"/>
                <a:ext cx="2604240" cy="151560"/>
              </p14:xfrm>
            </p:contentPart>
          </mc:Choice>
          <mc:Fallback>
            <p:pic>
              <p:nvPicPr>
                <p:cNvPr id="18" name="Ink 17">
                  <a:extLst>
                    <a:ext uri="{FF2B5EF4-FFF2-40B4-BE49-F238E27FC236}">
                      <a16:creationId xmlns:a16="http://schemas.microsoft.com/office/drawing/2014/main" id="{672AF637-874C-29D6-5D6E-7BE5EC950DF9}"/>
                    </a:ext>
                  </a:extLst>
                </p:cNvPr>
                <p:cNvPicPr/>
                <p:nvPr/>
              </p:nvPicPr>
              <p:blipFill>
                <a:blip r:embed="rId33"/>
                <a:stretch>
                  <a:fillRect/>
                </a:stretch>
              </p:blipFill>
              <p:spPr>
                <a:xfrm>
                  <a:off x="3999172" y="1959862"/>
                  <a:ext cx="26218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0ACD1C04-3F2A-830A-9862-C3BEC3C992E5}"/>
                    </a:ext>
                  </a:extLst>
                </p14:cNvPr>
                <p14:cNvContentPartPr/>
                <p14:nvPr/>
              </p14:nvContentPartPr>
              <p14:xfrm>
                <a:off x="4184572" y="1730542"/>
                <a:ext cx="13320" cy="96120"/>
              </p14:xfrm>
            </p:contentPart>
          </mc:Choice>
          <mc:Fallback>
            <p:pic>
              <p:nvPicPr>
                <p:cNvPr id="20" name="Ink 19">
                  <a:extLst>
                    <a:ext uri="{FF2B5EF4-FFF2-40B4-BE49-F238E27FC236}">
                      <a16:creationId xmlns:a16="http://schemas.microsoft.com/office/drawing/2014/main" id="{0ACD1C04-3F2A-830A-9862-C3BEC3C992E5}"/>
                    </a:ext>
                  </a:extLst>
                </p:cNvPr>
                <p:cNvPicPr/>
                <p:nvPr/>
              </p:nvPicPr>
              <p:blipFill>
                <a:blip r:embed="rId35"/>
                <a:stretch>
                  <a:fillRect/>
                </a:stretch>
              </p:blipFill>
              <p:spPr>
                <a:xfrm>
                  <a:off x="4175572" y="1721542"/>
                  <a:ext cx="309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97E610AC-FF01-B369-B03B-E729AE746123}"/>
                    </a:ext>
                  </a:extLst>
                </p14:cNvPr>
                <p14:cNvContentPartPr/>
                <p14:nvPr/>
              </p14:nvContentPartPr>
              <p14:xfrm>
                <a:off x="5837692" y="1848262"/>
                <a:ext cx="324720" cy="183240"/>
              </p14:xfrm>
            </p:contentPart>
          </mc:Choice>
          <mc:Fallback>
            <p:pic>
              <p:nvPicPr>
                <p:cNvPr id="22" name="Ink 21">
                  <a:extLst>
                    <a:ext uri="{FF2B5EF4-FFF2-40B4-BE49-F238E27FC236}">
                      <a16:creationId xmlns:a16="http://schemas.microsoft.com/office/drawing/2014/main" id="{97E610AC-FF01-B369-B03B-E729AE746123}"/>
                    </a:ext>
                  </a:extLst>
                </p:cNvPr>
                <p:cNvPicPr/>
                <p:nvPr/>
              </p:nvPicPr>
              <p:blipFill>
                <a:blip r:embed="rId37"/>
                <a:stretch>
                  <a:fillRect/>
                </a:stretch>
              </p:blipFill>
              <p:spPr>
                <a:xfrm>
                  <a:off x="5828692" y="1839262"/>
                  <a:ext cx="3423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1E35AD6A-8F89-BE37-9772-6D29BEC8F79E}"/>
                    </a:ext>
                  </a:extLst>
                </p14:cNvPr>
                <p14:cNvContentPartPr/>
                <p14:nvPr/>
              </p14:nvContentPartPr>
              <p14:xfrm>
                <a:off x="1723612" y="2922502"/>
                <a:ext cx="315360" cy="289080"/>
              </p14:xfrm>
            </p:contentPart>
          </mc:Choice>
          <mc:Fallback>
            <p:pic>
              <p:nvPicPr>
                <p:cNvPr id="24" name="Ink 23">
                  <a:extLst>
                    <a:ext uri="{FF2B5EF4-FFF2-40B4-BE49-F238E27FC236}">
                      <a16:creationId xmlns:a16="http://schemas.microsoft.com/office/drawing/2014/main" id="{1E35AD6A-8F89-BE37-9772-6D29BEC8F79E}"/>
                    </a:ext>
                  </a:extLst>
                </p:cNvPr>
                <p:cNvPicPr/>
                <p:nvPr/>
              </p:nvPicPr>
              <p:blipFill>
                <a:blip r:embed="rId39"/>
                <a:stretch>
                  <a:fillRect/>
                </a:stretch>
              </p:blipFill>
              <p:spPr>
                <a:xfrm>
                  <a:off x="1714612" y="2913862"/>
                  <a:ext cx="33300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B3F16678-630D-A990-E58C-33BDC20EC38E}"/>
                    </a:ext>
                  </a:extLst>
                </p14:cNvPr>
                <p14:cNvContentPartPr/>
                <p14:nvPr/>
              </p14:nvContentPartPr>
              <p14:xfrm>
                <a:off x="2153812" y="2969662"/>
                <a:ext cx="11160" cy="220680"/>
              </p14:xfrm>
            </p:contentPart>
          </mc:Choice>
          <mc:Fallback>
            <p:pic>
              <p:nvPicPr>
                <p:cNvPr id="25" name="Ink 24">
                  <a:extLst>
                    <a:ext uri="{FF2B5EF4-FFF2-40B4-BE49-F238E27FC236}">
                      <a16:creationId xmlns:a16="http://schemas.microsoft.com/office/drawing/2014/main" id="{B3F16678-630D-A990-E58C-33BDC20EC38E}"/>
                    </a:ext>
                  </a:extLst>
                </p:cNvPr>
                <p:cNvPicPr/>
                <p:nvPr/>
              </p:nvPicPr>
              <p:blipFill>
                <a:blip r:embed="rId41"/>
                <a:stretch>
                  <a:fillRect/>
                </a:stretch>
              </p:blipFill>
              <p:spPr>
                <a:xfrm>
                  <a:off x="2145172" y="2961022"/>
                  <a:ext cx="288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3295800B-9CB3-9D51-E13F-87A720FFB413}"/>
                    </a:ext>
                  </a:extLst>
                </p14:cNvPr>
                <p14:cNvContentPartPr/>
                <p14:nvPr/>
              </p14:nvContentPartPr>
              <p14:xfrm>
                <a:off x="1548292" y="3349462"/>
                <a:ext cx="186480" cy="198000"/>
              </p14:xfrm>
            </p:contentPart>
          </mc:Choice>
          <mc:Fallback>
            <p:pic>
              <p:nvPicPr>
                <p:cNvPr id="27" name="Ink 26">
                  <a:extLst>
                    <a:ext uri="{FF2B5EF4-FFF2-40B4-BE49-F238E27FC236}">
                      <a16:creationId xmlns:a16="http://schemas.microsoft.com/office/drawing/2014/main" id="{3295800B-9CB3-9D51-E13F-87A720FFB413}"/>
                    </a:ext>
                  </a:extLst>
                </p:cNvPr>
                <p:cNvPicPr/>
                <p:nvPr/>
              </p:nvPicPr>
              <p:blipFill>
                <a:blip r:embed="rId43"/>
                <a:stretch>
                  <a:fillRect/>
                </a:stretch>
              </p:blipFill>
              <p:spPr>
                <a:xfrm>
                  <a:off x="1539292" y="3340462"/>
                  <a:ext cx="2041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C156B03B-28DF-D5C5-9FC8-4DC4C3A4FD1C}"/>
                    </a:ext>
                  </a:extLst>
                </p14:cNvPr>
                <p14:cNvContentPartPr/>
                <p14:nvPr/>
              </p14:nvContentPartPr>
              <p14:xfrm>
                <a:off x="1761052" y="3415702"/>
                <a:ext cx="145800" cy="141120"/>
              </p14:xfrm>
            </p:contentPart>
          </mc:Choice>
          <mc:Fallback>
            <p:pic>
              <p:nvPicPr>
                <p:cNvPr id="28" name="Ink 27">
                  <a:extLst>
                    <a:ext uri="{FF2B5EF4-FFF2-40B4-BE49-F238E27FC236}">
                      <a16:creationId xmlns:a16="http://schemas.microsoft.com/office/drawing/2014/main" id="{C156B03B-28DF-D5C5-9FC8-4DC4C3A4FD1C}"/>
                    </a:ext>
                  </a:extLst>
                </p:cNvPr>
                <p:cNvPicPr/>
                <p:nvPr/>
              </p:nvPicPr>
              <p:blipFill>
                <a:blip r:embed="rId45"/>
                <a:stretch>
                  <a:fillRect/>
                </a:stretch>
              </p:blipFill>
              <p:spPr>
                <a:xfrm>
                  <a:off x="1752052" y="3407062"/>
                  <a:ext cx="1634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3E20024C-A06D-1DF0-9D2E-0AA3DB9687D8}"/>
                    </a:ext>
                  </a:extLst>
                </p14:cNvPr>
                <p14:cNvContentPartPr/>
                <p14:nvPr/>
              </p14:nvContentPartPr>
              <p14:xfrm>
                <a:off x="1932772" y="3467182"/>
                <a:ext cx="165960" cy="221400"/>
              </p14:xfrm>
            </p:contentPart>
          </mc:Choice>
          <mc:Fallback>
            <p:pic>
              <p:nvPicPr>
                <p:cNvPr id="29" name="Ink 28">
                  <a:extLst>
                    <a:ext uri="{FF2B5EF4-FFF2-40B4-BE49-F238E27FC236}">
                      <a16:creationId xmlns:a16="http://schemas.microsoft.com/office/drawing/2014/main" id="{3E20024C-A06D-1DF0-9D2E-0AA3DB9687D8}"/>
                    </a:ext>
                  </a:extLst>
                </p:cNvPr>
                <p:cNvPicPr/>
                <p:nvPr/>
              </p:nvPicPr>
              <p:blipFill>
                <a:blip r:embed="rId47"/>
                <a:stretch>
                  <a:fillRect/>
                </a:stretch>
              </p:blipFill>
              <p:spPr>
                <a:xfrm>
                  <a:off x="1923772" y="3458542"/>
                  <a:ext cx="1836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80224C49-9C02-4F00-35F9-B286DC139811}"/>
                    </a:ext>
                  </a:extLst>
                </p14:cNvPr>
                <p14:cNvContentPartPr/>
                <p14:nvPr/>
              </p14:nvContentPartPr>
              <p14:xfrm>
                <a:off x="2048332" y="3350542"/>
                <a:ext cx="7920" cy="3960"/>
              </p14:xfrm>
            </p:contentPart>
          </mc:Choice>
          <mc:Fallback>
            <p:pic>
              <p:nvPicPr>
                <p:cNvPr id="30" name="Ink 29">
                  <a:extLst>
                    <a:ext uri="{FF2B5EF4-FFF2-40B4-BE49-F238E27FC236}">
                      <a16:creationId xmlns:a16="http://schemas.microsoft.com/office/drawing/2014/main" id="{80224C49-9C02-4F00-35F9-B286DC139811}"/>
                    </a:ext>
                  </a:extLst>
                </p:cNvPr>
                <p:cNvPicPr/>
                <p:nvPr/>
              </p:nvPicPr>
              <p:blipFill>
                <a:blip r:embed="rId49"/>
                <a:stretch>
                  <a:fillRect/>
                </a:stretch>
              </p:blipFill>
              <p:spPr>
                <a:xfrm>
                  <a:off x="2039332" y="3341542"/>
                  <a:ext cx="255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CA54D20D-2384-369F-768E-1092E6E55EED}"/>
                    </a:ext>
                  </a:extLst>
                </p14:cNvPr>
                <p14:cNvContentPartPr/>
                <p14:nvPr/>
              </p14:nvContentPartPr>
              <p14:xfrm>
                <a:off x="2148052" y="3417142"/>
                <a:ext cx="122400" cy="136440"/>
              </p14:xfrm>
            </p:contentPart>
          </mc:Choice>
          <mc:Fallback>
            <p:pic>
              <p:nvPicPr>
                <p:cNvPr id="31" name="Ink 30">
                  <a:extLst>
                    <a:ext uri="{FF2B5EF4-FFF2-40B4-BE49-F238E27FC236}">
                      <a16:creationId xmlns:a16="http://schemas.microsoft.com/office/drawing/2014/main" id="{CA54D20D-2384-369F-768E-1092E6E55EED}"/>
                    </a:ext>
                  </a:extLst>
                </p:cNvPr>
                <p:cNvPicPr/>
                <p:nvPr/>
              </p:nvPicPr>
              <p:blipFill>
                <a:blip r:embed="rId51"/>
                <a:stretch>
                  <a:fillRect/>
                </a:stretch>
              </p:blipFill>
              <p:spPr>
                <a:xfrm>
                  <a:off x="2139412" y="3408502"/>
                  <a:ext cx="1400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C7515EBB-9D20-9DD5-3BDD-3221E7AFB488}"/>
                    </a:ext>
                  </a:extLst>
                </p14:cNvPr>
                <p14:cNvContentPartPr/>
                <p14:nvPr/>
              </p14:nvContentPartPr>
              <p14:xfrm>
                <a:off x="2301052" y="3342262"/>
                <a:ext cx="61920" cy="211320"/>
              </p14:xfrm>
            </p:contentPart>
          </mc:Choice>
          <mc:Fallback>
            <p:pic>
              <p:nvPicPr>
                <p:cNvPr id="32" name="Ink 31">
                  <a:extLst>
                    <a:ext uri="{FF2B5EF4-FFF2-40B4-BE49-F238E27FC236}">
                      <a16:creationId xmlns:a16="http://schemas.microsoft.com/office/drawing/2014/main" id="{C7515EBB-9D20-9DD5-3BDD-3221E7AFB488}"/>
                    </a:ext>
                  </a:extLst>
                </p:cNvPr>
                <p:cNvPicPr/>
                <p:nvPr/>
              </p:nvPicPr>
              <p:blipFill>
                <a:blip r:embed="rId53"/>
                <a:stretch>
                  <a:fillRect/>
                </a:stretch>
              </p:blipFill>
              <p:spPr>
                <a:xfrm>
                  <a:off x="2292052" y="3333262"/>
                  <a:ext cx="795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45A845F3-7A83-60BC-999D-A1B4F8876211}"/>
                    </a:ext>
                  </a:extLst>
                </p14:cNvPr>
                <p14:cNvContentPartPr/>
                <p14:nvPr/>
              </p14:nvContentPartPr>
              <p14:xfrm>
                <a:off x="2436052" y="3420742"/>
                <a:ext cx="119160" cy="96480"/>
              </p14:xfrm>
            </p:contentPart>
          </mc:Choice>
          <mc:Fallback>
            <p:pic>
              <p:nvPicPr>
                <p:cNvPr id="33" name="Ink 32">
                  <a:extLst>
                    <a:ext uri="{FF2B5EF4-FFF2-40B4-BE49-F238E27FC236}">
                      <a16:creationId xmlns:a16="http://schemas.microsoft.com/office/drawing/2014/main" id="{45A845F3-7A83-60BC-999D-A1B4F8876211}"/>
                    </a:ext>
                  </a:extLst>
                </p:cNvPr>
                <p:cNvPicPr/>
                <p:nvPr/>
              </p:nvPicPr>
              <p:blipFill>
                <a:blip r:embed="rId55"/>
                <a:stretch>
                  <a:fillRect/>
                </a:stretch>
              </p:blipFill>
              <p:spPr>
                <a:xfrm>
                  <a:off x="2427052" y="3412102"/>
                  <a:ext cx="1368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9763460D-0F98-1D22-19AB-9C35E8886D28}"/>
                    </a:ext>
                  </a:extLst>
                </p14:cNvPr>
                <p14:cNvContentPartPr/>
                <p14:nvPr/>
              </p14:nvContentPartPr>
              <p14:xfrm>
                <a:off x="2713612" y="3300142"/>
                <a:ext cx="108000" cy="251640"/>
              </p14:xfrm>
            </p:contentPart>
          </mc:Choice>
          <mc:Fallback>
            <p:pic>
              <p:nvPicPr>
                <p:cNvPr id="34" name="Ink 33">
                  <a:extLst>
                    <a:ext uri="{FF2B5EF4-FFF2-40B4-BE49-F238E27FC236}">
                      <a16:creationId xmlns:a16="http://schemas.microsoft.com/office/drawing/2014/main" id="{9763460D-0F98-1D22-19AB-9C35E8886D28}"/>
                    </a:ext>
                  </a:extLst>
                </p:cNvPr>
                <p:cNvPicPr/>
                <p:nvPr/>
              </p:nvPicPr>
              <p:blipFill>
                <a:blip r:embed="rId57"/>
                <a:stretch>
                  <a:fillRect/>
                </a:stretch>
              </p:blipFill>
              <p:spPr>
                <a:xfrm>
                  <a:off x="2704972" y="3291502"/>
                  <a:ext cx="1256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22126DF8-88AA-5FD5-DDEA-FE0E87AA074C}"/>
                    </a:ext>
                  </a:extLst>
                </p14:cNvPr>
                <p14:cNvContentPartPr/>
                <p14:nvPr/>
              </p14:nvContentPartPr>
              <p14:xfrm>
                <a:off x="2860852" y="3412102"/>
                <a:ext cx="92160" cy="134640"/>
              </p14:xfrm>
            </p:contentPart>
          </mc:Choice>
          <mc:Fallback>
            <p:pic>
              <p:nvPicPr>
                <p:cNvPr id="35" name="Ink 34">
                  <a:extLst>
                    <a:ext uri="{FF2B5EF4-FFF2-40B4-BE49-F238E27FC236}">
                      <a16:creationId xmlns:a16="http://schemas.microsoft.com/office/drawing/2014/main" id="{22126DF8-88AA-5FD5-DDEA-FE0E87AA074C}"/>
                    </a:ext>
                  </a:extLst>
                </p:cNvPr>
                <p:cNvPicPr/>
                <p:nvPr/>
              </p:nvPicPr>
              <p:blipFill>
                <a:blip r:embed="rId59"/>
                <a:stretch>
                  <a:fillRect/>
                </a:stretch>
              </p:blipFill>
              <p:spPr>
                <a:xfrm>
                  <a:off x="2851852" y="3403102"/>
                  <a:ext cx="1098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F408E125-1CE9-236D-3817-3152B341426A}"/>
                    </a:ext>
                  </a:extLst>
                </p14:cNvPr>
                <p14:cNvContentPartPr/>
                <p14:nvPr/>
              </p14:nvContentPartPr>
              <p14:xfrm>
                <a:off x="3043732" y="3454942"/>
                <a:ext cx="19440" cy="77400"/>
              </p14:xfrm>
            </p:contentPart>
          </mc:Choice>
          <mc:Fallback>
            <p:pic>
              <p:nvPicPr>
                <p:cNvPr id="36" name="Ink 35">
                  <a:extLst>
                    <a:ext uri="{FF2B5EF4-FFF2-40B4-BE49-F238E27FC236}">
                      <a16:creationId xmlns:a16="http://schemas.microsoft.com/office/drawing/2014/main" id="{F408E125-1CE9-236D-3817-3152B341426A}"/>
                    </a:ext>
                  </a:extLst>
                </p:cNvPr>
                <p:cNvPicPr/>
                <p:nvPr/>
              </p:nvPicPr>
              <p:blipFill>
                <a:blip r:embed="rId61"/>
                <a:stretch>
                  <a:fillRect/>
                </a:stretch>
              </p:blipFill>
              <p:spPr>
                <a:xfrm>
                  <a:off x="3035092" y="3445942"/>
                  <a:ext cx="370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7FF787F1-185F-732E-7C16-F3D34BC9B667}"/>
                    </a:ext>
                  </a:extLst>
                </p14:cNvPr>
                <p14:cNvContentPartPr/>
                <p14:nvPr/>
              </p14:nvContentPartPr>
              <p14:xfrm>
                <a:off x="3044812" y="3336862"/>
                <a:ext cx="23760" cy="23760"/>
              </p14:xfrm>
            </p:contentPart>
          </mc:Choice>
          <mc:Fallback>
            <p:pic>
              <p:nvPicPr>
                <p:cNvPr id="37" name="Ink 36">
                  <a:extLst>
                    <a:ext uri="{FF2B5EF4-FFF2-40B4-BE49-F238E27FC236}">
                      <a16:creationId xmlns:a16="http://schemas.microsoft.com/office/drawing/2014/main" id="{7FF787F1-185F-732E-7C16-F3D34BC9B667}"/>
                    </a:ext>
                  </a:extLst>
                </p:cNvPr>
                <p:cNvPicPr/>
                <p:nvPr/>
              </p:nvPicPr>
              <p:blipFill>
                <a:blip r:embed="rId63"/>
                <a:stretch>
                  <a:fillRect/>
                </a:stretch>
              </p:blipFill>
              <p:spPr>
                <a:xfrm>
                  <a:off x="3035812" y="3328222"/>
                  <a:ext cx="414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F4B21EAE-4814-33BC-7D19-5A488CA852D3}"/>
                    </a:ext>
                  </a:extLst>
                </p14:cNvPr>
                <p14:cNvContentPartPr/>
                <p14:nvPr/>
              </p14:nvContentPartPr>
              <p14:xfrm>
                <a:off x="1099012" y="2866702"/>
                <a:ext cx="2307960" cy="912960"/>
              </p14:xfrm>
            </p:contentPart>
          </mc:Choice>
          <mc:Fallback>
            <p:pic>
              <p:nvPicPr>
                <p:cNvPr id="38" name="Ink 37">
                  <a:extLst>
                    <a:ext uri="{FF2B5EF4-FFF2-40B4-BE49-F238E27FC236}">
                      <a16:creationId xmlns:a16="http://schemas.microsoft.com/office/drawing/2014/main" id="{F4B21EAE-4814-33BC-7D19-5A488CA852D3}"/>
                    </a:ext>
                  </a:extLst>
                </p:cNvPr>
                <p:cNvPicPr/>
                <p:nvPr/>
              </p:nvPicPr>
              <p:blipFill>
                <a:blip r:embed="rId65"/>
                <a:stretch>
                  <a:fillRect/>
                </a:stretch>
              </p:blipFill>
              <p:spPr>
                <a:xfrm>
                  <a:off x="1090372" y="2857702"/>
                  <a:ext cx="2325600" cy="930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50C87A18-878E-4A57-244B-8080DB166227}"/>
                    </a:ext>
                  </a:extLst>
                </p14:cNvPr>
                <p14:cNvContentPartPr/>
                <p14:nvPr/>
              </p14:nvContentPartPr>
              <p14:xfrm>
                <a:off x="1961572" y="3890902"/>
                <a:ext cx="33480" cy="378360"/>
              </p14:xfrm>
            </p:contentPart>
          </mc:Choice>
          <mc:Fallback>
            <p:pic>
              <p:nvPicPr>
                <p:cNvPr id="40" name="Ink 39">
                  <a:extLst>
                    <a:ext uri="{FF2B5EF4-FFF2-40B4-BE49-F238E27FC236}">
                      <a16:creationId xmlns:a16="http://schemas.microsoft.com/office/drawing/2014/main" id="{50C87A18-878E-4A57-244B-8080DB166227}"/>
                    </a:ext>
                  </a:extLst>
                </p:cNvPr>
                <p:cNvPicPr/>
                <p:nvPr/>
              </p:nvPicPr>
              <p:blipFill>
                <a:blip r:embed="rId67"/>
                <a:stretch>
                  <a:fillRect/>
                </a:stretch>
              </p:blipFill>
              <p:spPr>
                <a:xfrm>
                  <a:off x="1952932" y="3881902"/>
                  <a:ext cx="5112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8393EAED-5DBF-477A-CE8C-4A37EB6C6CC6}"/>
                    </a:ext>
                  </a:extLst>
                </p14:cNvPr>
                <p14:cNvContentPartPr/>
                <p14:nvPr/>
              </p14:nvContentPartPr>
              <p14:xfrm>
                <a:off x="1882372" y="4291222"/>
                <a:ext cx="52920" cy="16560"/>
              </p14:xfrm>
            </p:contentPart>
          </mc:Choice>
          <mc:Fallback>
            <p:pic>
              <p:nvPicPr>
                <p:cNvPr id="41" name="Ink 40">
                  <a:extLst>
                    <a:ext uri="{FF2B5EF4-FFF2-40B4-BE49-F238E27FC236}">
                      <a16:creationId xmlns:a16="http://schemas.microsoft.com/office/drawing/2014/main" id="{8393EAED-5DBF-477A-CE8C-4A37EB6C6CC6}"/>
                    </a:ext>
                  </a:extLst>
                </p:cNvPr>
                <p:cNvPicPr/>
                <p:nvPr/>
              </p:nvPicPr>
              <p:blipFill>
                <a:blip r:embed="rId69"/>
                <a:stretch>
                  <a:fillRect/>
                </a:stretch>
              </p:blipFill>
              <p:spPr>
                <a:xfrm>
                  <a:off x="1873732" y="4282222"/>
                  <a:ext cx="705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771C12FE-9440-9917-1549-A7EFBE39B076}"/>
                    </a:ext>
                  </a:extLst>
                </p14:cNvPr>
                <p14:cNvContentPartPr/>
                <p14:nvPr/>
              </p14:nvContentPartPr>
              <p14:xfrm>
                <a:off x="1927012" y="4273222"/>
                <a:ext cx="148320" cy="64440"/>
              </p14:xfrm>
            </p:contentPart>
          </mc:Choice>
          <mc:Fallback>
            <p:pic>
              <p:nvPicPr>
                <p:cNvPr id="42" name="Ink 41">
                  <a:extLst>
                    <a:ext uri="{FF2B5EF4-FFF2-40B4-BE49-F238E27FC236}">
                      <a16:creationId xmlns:a16="http://schemas.microsoft.com/office/drawing/2014/main" id="{771C12FE-9440-9917-1549-A7EFBE39B076}"/>
                    </a:ext>
                  </a:extLst>
                </p:cNvPr>
                <p:cNvPicPr/>
                <p:nvPr/>
              </p:nvPicPr>
              <p:blipFill>
                <a:blip r:embed="rId71"/>
                <a:stretch>
                  <a:fillRect/>
                </a:stretch>
              </p:blipFill>
              <p:spPr>
                <a:xfrm>
                  <a:off x="1918012" y="4264582"/>
                  <a:ext cx="1659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5B5AD626-EF2A-F5D7-A2E2-D9F50459D27C}"/>
                    </a:ext>
                  </a:extLst>
                </p14:cNvPr>
                <p14:cNvContentPartPr/>
                <p14:nvPr/>
              </p14:nvContentPartPr>
              <p14:xfrm>
                <a:off x="1167772" y="4666702"/>
                <a:ext cx="121680" cy="155880"/>
              </p14:xfrm>
            </p:contentPart>
          </mc:Choice>
          <mc:Fallback>
            <p:pic>
              <p:nvPicPr>
                <p:cNvPr id="44" name="Ink 43">
                  <a:extLst>
                    <a:ext uri="{FF2B5EF4-FFF2-40B4-BE49-F238E27FC236}">
                      <a16:creationId xmlns:a16="http://schemas.microsoft.com/office/drawing/2014/main" id="{5B5AD626-EF2A-F5D7-A2E2-D9F50459D27C}"/>
                    </a:ext>
                  </a:extLst>
                </p:cNvPr>
                <p:cNvPicPr/>
                <p:nvPr/>
              </p:nvPicPr>
              <p:blipFill>
                <a:blip r:embed="rId73"/>
                <a:stretch>
                  <a:fillRect/>
                </a:stretch>
              </p:blipFill>
              <p:spPr>
                <a:xfrm>
                  <a:off x="1159132" y="4658062"/>
                  <a:ext cx="1393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2F76C784-4808-DC19-4E57-3AB7D07114A4}"/>
                    </a:ext>
                  </a:extLst>
                </p14:cNvPr>
                <p14:cNvContentPartPr/>
                <p14:nvPr/>
              </p14:nvContentPartPr>
              <p14:xfrm>
                <a:off x="1331572" y="4662742"/>
                <a:ext cx="141840" cy="136440"/>
              </p14:xfrm>
            </p:contentPart>
          </mc:Choice>
          <mc:Fallback>
            <p:pic>
              <p:nvPicPr>
                <p:cNvPr id="45" name="Ink 44">
                  <a:extLst>
                    <a:ext uri="{FF2B5EF4-FFF2-40B4-BE49-F238E27FC236}">
                      <a16:creationId xmlns:a16="http://schemas.microsoft.com/office/drawing/2014/main" id="{2F76C784-4808-DC19-4E57-3AB7D07114A4}"/>
                    </a:ext>
                  </a:extLst>
                </p:cNvPr>
                <p:cNvPicPr/>
                <p:nvPr/>
              </p:nvPicPr>
              <p:blipFill>
                <a:blip r:embed="rId75"/>
                <a:stretch>
                  <a:fillRect/>
                </a:stretch>
              </p:blipFill>
              <p:spPr>
                <a:xfrm>
                  <a:off x="1322932" y="4653742"/>
                  <a:ext cx="1594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F2A7DC05-3BBE-FBF4-0376-8779F8D6802D}"/>
                    </a:ext>
                  </a:extLst>
                </p14:cNvPr>
                <p14:cNvContentPartPr/>
                <p14:nvPr/>
              </p14:nvContentPartPr>
              <p14:xfrm>
                <a:off x="1493932" y="4589302"/>
                <a:ext cx="145080" cy="211320"/>
              </p14:xfrm>
            </p:contentPart>
          </mc:Choice>
          <mc:Fallback>
            <p:pic>
              <p:nvPicPr>
                <p:cNvPr id="46" name="Ink 45">
                  <a:extLst>
                    <a:ext uri="{FF2B5EF4-FFF2-40B4-BE49-F238E27FC236}">
                      <a16:creationId xmlns:a16="http://schemas.microsoft.com/office/drawing/2014/main" id="{F2A7DC05-3BBE-FBF4-0376-8779F8D6802D}"/>
                    </a:ext>
                  </a:extLst>
                </p:cNvPr>
                <p:cNvPicPr/>
                <p:nvPr/>
              </p:nvPicPr>
              <p:blipFill>
                <a:blip r:embed="rId77"/>
                <a:stretch>
                  <a:fillRect/>
                </a:stretch>
              </p:blipFill>
              <p:spPr>
                <a:xfrm>
                  <a:off x="1485292" y="4580302"/>
                  <a:ext cx="1627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C8648257-CDEA-8724-E5B3-CBB6021C319A}"/>
                    </a:ext>
                  </a:extLst>
                </p14:cNvPr>
                <p14:cNvContentPartPr/>
                <p14:nvPr/>
              </p14:nvContentPartPr>
              <p14:xfrm>
                <a:off x="1693012" y="4610902"/>
                <a:ext cx="37800" cy="137520"/>
              </p14:xfrm>
            </p:contentPart>
          </mc:Choice>
          <mc:Fallback>
            <p:pic>
              <p:nvPicPr>
                <p:cNvPr id="47" name="Ink 46">
                  <a:extLst>
                    <a:ext uri="{FF2B5EF4-FFF2-40B4-BE49-F238E27FC236}">
                      <a16:creationId xmlns:a16="http://schemas.microsoft.com/office/drawing/2014/main" id="{C8648257-CDEA-8724-E5B3-CBB6021C319A}"/>
                    </a:ext>
                  </a:extLst>
                </p:cNvPr>
                <p:cNvPicPr/>
                <p:nvPr/>
              </p:nvPicPr>
              <p:blipFill>
                <a:blip r:embed="rId79"/>
                <a:stretch>
                  <a:fillRect/>
                </a:stretch>
              </p:blipFill>
              <p:spPr>
                <a:xfrm>
                  <a:off x="1684372" y="4601902"/>
                  <a:ext cx="554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D6F892E7-79AE-C365-B3B6-9D224BD5EA20}"/>
                    </a:ext>
                  </a:extLst>
                </p14:cNvPr>
                <p14:cNvContentPartPr/>
                <p14:nvPr/>
              </p14:nvContentPartPr>
              <p14:xfrm>
                <a:off x="1771492" y="4593262"/>
                <a:ext cx="156240" cy="204120"/>
              </p14:xfrm>
            </p:contentPart>
          </mc:Choice>
          <mc:Fallback>
            <p:pic>
              <p:nvPicPr>
                <p:cNvPr id="48" name="Ink 47">
                  <a:extLst>
                    <a:ext uri="{FF2B5EF4-FFF2-40B4-BE49-F238E27FC236}">
                      <a16:creationId xmlns:a16="http://schemas.microsoft.com/office/drawing/2014/main" id="{D6F892E7-79AE-C365-B3B6-9D224BD5EA20}"/>
                    </a:ext>
                  </a:extLst>
                </p:cNvPr>
                <p:cNvPicPr/>
                <p:nvPr/>
              </p:nvPicPr>
              <p:blipFill>
                <a:blip r:embed="rId81"/>
                <a:stretch>
                  <a:fillRect/>
                </a:stretch>
              </p:blipFill>
              <p:spPr>
                <a:xfrm>
                  <a:off x="1762852" y="4584262"/>
                  <a:ext cx="1738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0D85319A-C530-1264-E15C-79F0D4C170D5}"/>
                    </a:ext>
                  </a:extLst>
                </p14:cNvPr>
                <p14:cNvContentPartPr/>
                <p14:nvPr/>
              </p14:nvContentPartPr>
              <p14:xfrm>
                <a:off x="944932" y="4958302"/>
                <a:ext cx="1162440" cy="24840"/>
              </p14:xfrm>
            </p:contentPart>
          </mc:Choice>
          <mc:Fallback>
            <p:pic>
              <p:nvPicPr>
                <p:cNvPr id="49" name="Ink 48">
                  <a:extLst>
                    <a:ext uri="{FF2B5EF4-FFF2-40B4-BE49-F238E27FC236}">
                      <a16:creationId xmlns:a16="http://schemas.microsoft.com/office/drawing/2014/main" id="{0D85319A-C530-1264-E15C-79F0D4C170D5}"/>
                    </a:ext>
                  </a:extLst>
                </p:cNvPr>
                <p:cNvPicPr/>
                <p:nvPr/>
              </p:nvPicPr>
              <p:blipFill>
                <a:blip r:embed="rId83"/>
                <a:stretch>
                  <a:fillRect/>
                </a:stretch>
              </p:blipFill>
              <p:spPr>
                <a:xfrm>
                  <a:off x="935932" y="4949662"/>
                  <a:ext cx="11800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7CDAAD6F-732F-4FF9-15A0-750EDA038B3E}"/>
                    </a:ext>
                  </a:extLst>
                </p14:cNvPr>
                <p14:cNvContentPartPr/>
                <p14:nvPr/>
              </p14:nvContentPartPr>
              <p14:xfrm>
                <a:off x="-473108" y="1991182"/>
                <a:ext cx="480960" cy="500760"/>
              </p14:xfrm>
            </p:contentPart>
          </mc:Choice>
          <mc:Fallback>
            <p:pic>
              <p:nvPicPr>
                <p:cNvPr id="51" name="Ink 50">
                  <a:extLst>
                    <a:ext uri="{FF2B5EF4-FFF2-40B4-BE49-F238E27FC236}">
                      <a16:creationId xmlns:a16="http://schemas.microsoft.com/office/drawing/2014/main" id="{7CDAAD6F-732F-4FF9-15A0-750EDA038B3E}"/>
                    </a:ext>
                  </a:extLst>
                </p:cNvPr>
                <p:cNvPicPr/>
                <p:nvPr/>
              </p:nvPicPr>
              <p:blipFill>
                <a:blip r:embed="rId85"/>
                <a:stretch>
                  <a:fillRect/>
                </a:stretch>
              </p:blipFill>
              <p:spPr>
                <a:xfrm>
                  <a:off x="-481748" y="1982182"/>
                  <a:ext cx="498600" cy="518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8EE39FBF-940F-28D0-68C4-B0F39A7580C3}"/>
                    </a:ext>
                  </a:extLst>
                </p14:cNvPr>
                <p14:cNvContentPartPr/>
                <p14:nvPr/>
              </p14:nvContentPartPr>
              <p14:xfrm>
                <a:off x="613372" y="1929622"/>
                <a:ext cx="691560" cy="599040"/>
              </p14:xfrm>
            </p:contentPart>
          </mc:Choice>
          <mc:Fallback>
            <p:pic>
              <p:nvPicPr>
                <p:cNvPr id="52" name="Ink 51">
                  <a:extLst>
                    <a:ext uri="{FF2B5EF4-FFF2-40B4-BE49-F238E27FC236}">
                      <a16:creationId xmlns:a16="http://schemas.microsoft.com/office/drawing/2014/main" id="{8EE39FBF-940F-28D0-68C4-B0F39A7580C3}"/>
                    </a:ext>
                  </a:extLst>
                </p:cNvPr>
                <p:cNvPicPr/>
                <p:nvPr/>
              </p:nvPicPr>
              <p:blipFill>
                <a:blip r:embed="rId87"/>
                <a:stretch>
                  <a:fillRect/>
                </a:stretch>
              </p:blipFill>
              <p:spPr>
                <a:xfrm>
                  <a:off x="604732" y="1920982"/>
                  <a:ext cx="709200" cy="616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CCB15BB6-BC45-A730-3AFF-022E1E2DDD4A}"/>
                    </a:ext>
                  </a:extLst>
                </p14:cNvPr>
                <p14:cNvContentPartPr/>
                <p14:nvPr/>
              </p14:nvContentPartPr>
              <p14:xfrm>
                <a:off x="-25268" y="2122582"/>
                <a:ext cx="919080" cy="108360"/>
              </p14:xfrm>
            </p:contentPart>
          </mc:Choice>
          <mc:Fallback>
            <p:pic>
              <p:nvPicPr>
                <p:cNvPr id="55" name="Ink 54">
                  <a:extLst>
                    <a:ext uri="{FF2B5EF4-FFF2-40B4-BE49-F238E27FC236}">
                      <a16:creationId xmlns:a16="http://schemas.microsoft.com/office/drawing/2014/main" id="{CCB15BB6-BC45-A730-3AFF-022E1E2DDD4A}"/>
                    </a:ext>
                  </a:extLst>
                </p:cNvPr>
                <p:cNvPicPr/>
                <p:nvPr/>
              </p:nvPicPr>
              <p:blipFill>
                <a:blip r:embed="rId89"/>
                <a:stretch>
                  <a:fillRect/>
                </a:stretch>
              </p:blipFill>
              <p:spPr>
                <a:xfrm>
                  <a:off x="-33908" y="2113582"/>
                  <a:ext cx="9367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D5627955-D03E-52B0-06C1-6B60DF407932}"/>
                    </a:ext>
                  </a:extLst>
                </p14:cNvPr>
                <p14:cNvContentPartPr/>
                <p14:nvPr/>
              </p14:nvContentPartPr>
              <p14:xfrm>
                <a:off x="-234428" y="2160022"/>
                <a:ext cx="1153080" cy="235080"/>
              </p14:xfrm>
            </p:contentPart>
          </mc:Choice>
          <mc:Fallback>
            <p:pic>
              <p:nvPicPr>
                <p:cNvPr id="56" name="Ink 55">
                  <a:extLst>
                    <a:ext uri="{FF2B5EF4-FFF2-40B4-BE49-F238E27FC236}">
                      <a16:creationId xmlns:a16="http://schemas.microsoft.com/office/drawing/2014/main" id="{D5627955-D03E-52B0-06C1-6B60DF407932}"/>
                    </a:ext>
                  </a:extLst>
                </p:cNvPr>
                <p:cNvPicPr/>
                <p:nvPr/>
              </p:nvPicPr>
              <p:blipFill>
                <a:blip r:embed="rId91"/>
                <a:stretch>
                  <a:fillRect/>
                </a:stretch>
              </p:blipFill>
              <p:spPr>
                <a:xfrm>
                  <a:off x="-243428" y="2151382"/>
                  <a:ext cx="117072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AB671CF9-9523-E6E8-59BD-F8ED58C140B4}"/>
                    </a:ext>
                  </a:extLst>
                </p14:cNvPr>
                <p14:cNvContentPartPr/>
                <p14:nvPr/>
              </p14:nvContentPartPr>
              <p14:xfrm>
                <a:off x="-267188" y="2202502"/>
                <a:ext cx="1064520" cy="297720"/>
              </p14:xfrm>
            </p:contentPart>
          </mc:Choice>
          <mc:Fallback>
            <p:pic>
              <p:nvPicPr>
                <p:cNvPr id="57" name="Ink 56">
                  <a:extLst>
                    <a:ext uri="{FF2B5EF4-FFF2-40B4-BE49-F238E27FC236}">
                      <a16:creationId xmlns:a16="http://schemas.microsoft.com/office/drawing/2014/main" id="{AB671CF9-9523-E6E8-59BD-F8ED58C140B4}"/>
                    </a:ext>
                  </a:extLst>
                </p:cNvPr>
                <p:cNvPicPr/>
                <p:nvPr/>
              </p:nvPicPr>
              <p:blipFill>
                <a:blip r:embed="rId93"/>
                <a:stretch>
                  <a:fillRect/>
                </a:stretch>
              </p:blipFill>
              <p:spPr>
                <a:xfrm>
                  <a:off x="-276188" y="2193502"/>
                  <a:ext cx="10821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3" name="Ink 62">
                  <a:extLst>
                    <a:ext uri="{FF2B5EF4-FFF2-40B4-BE49-F238E27FC236}">
                      <a16:creationId xmlns:a16="http://schemas.microsoft.com/office/drawing/2014/main" id="{2A93DA34-70C1-45CF-EF82-44387F1548A3}"/>
                    </a:ext>
                  </a:extLst>
                </p14:cNvPr>
                <p14:cNvContentPartPr/>
                <p14:nvPr/>
              </p14:nvContentPartPr>
              <p14:xfrm>
                <a:off x="-107348" y="2413822"/>
                <a:ext cx="882720" cy="219240"/>
              </p14:xfrm>
            </p:contentPart>
          </mc:Choice>
          <mc:Fallback>
            <p:pic>
              <p:nvPicPr>
                <p:cNvPr id="63" name="Ink 62">
                  <a:extLst>
                    <a:ext uri="{FF2B5EF4-FFF2-40B4-BE49-F238E27FC236}">
                      <a16:creationId xmlns:a16="http://schemas.microsoft.com/office/drawing/2014/main" id="{2A93DA34-70C1-45CF-EF82-44387F1548A3}"/>
                    </a:ext>
                  </a:extLst>
                </p:cNvPr>
                <p:cNvPicPr/>
                <p:nvPr/>
              </p:nvPicPr>
              <p:blipFill>
                <a:blip r:embed="rId95"/>
                <a:stretch>
                  <a:fillRect/>
                </a:stretch>
              </p:blipFill>
              <p:spPr>
                <a:xfrm>
                  <a:off x="-115988" y="2404822"/>
                  <a:ext cx="9003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4" name="Ink 63">
                  <a:extLst>
                    <a:ext uri="{FF2B5EF4-FFF2-40B4-BE49-F238E27FC236}">
                      <a16:creationId xmlns:a16="http://schemas.microsoft.com/office/drawing/2014/main" id="{AD88F82B-1806-DAE1-342F-EFC6A1040EB2}"/>
                    </a:ext>
                  </a:extLst>
                </p14:cNvPr>
                <p14:cNvContentPartPr/>
                <p14:nvPr/>
              </p14:nvContentPartPr>
              <p14:xfrm>
                <a:off x="-274748" y="2411662"/>
                <a:ext cx="934560" cy="410760"/>
              </p14:xfrm>
            </p:contentPart>
          </mc:Choice>
          <mc:Fallback>
            <p:pic>
              <p:nvPicPr>
                <p:cNvPr id="64" name="Ink 63">
                  <a:extLst>
                    <a:ext uri="{FF2B5EF4-FFF2-40B4-BE49-F238E27FC236}">
                      <a16:creationId xmlns:a16="http://schemas.microsoft.com/office/drawing/2014/main" id="{AD88F82B-1806-DAE1-342F-EFC6A1040EB2}"/>
                    </a:ext>
                  </a:extLst>
                </p:cNvPr>
                <p:cNvPicPr/>
                <p:nvPr/>
              </p:nvPicPr>
              <p:blipFill>
                <a:blip r:embed="rId97"/>
                <a:stretch>
                  <a:fillRect/>
                </a:stretch>
              </p:blipFill>
              <p:spPr>
                <a:xfrm>
                  <a:off x="-283748" y="2403022"/>
                  <a:ext cx="95220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Ink 64">
                  <a:extLst>
                    <a:ext uri="{FF2B5EF4-FFF2-40B4-BE49-F238E27FC236}">
                      <a16:creationId xmlns:a16="http://schemas.microsoft.com/office/drawing/2014/main" id="{DDF10316-155F-BBD4-B73A-72E5B5C889D5}"/>
                    </a:ext>
                  </a:extLst>
                </p14:cNvPr>
                <p14:cNvContentPartPr/>
                <p14:nvPr/>
              </p14:nvContentPartPr>
              <p14:xfrm>
                <a:off x="-378428" y="2349742"/>
                <a:ext cx="773280" cy="691920"/>
              </p14:xfrm>
            </p:contentPart>
          </mc:Choice>
          <mc:Fallback>
            <p:pic>
              <p:nvPicPr>
                <p:cNvPr id="65" name="Ink 64">
                  <a:extLst>
                    <a:ext uri="{FF2B5EF4-FFF2-40B4-BE49-F238E27FC236}">
                      <a16:creationId xmlns:a16="http://schemas.microsoft.com/office/drawing/2014/main" id="{DDF10316-155F-BBD4-B73A-72E5B5C889D5}"/>
                    </a:ext>
                  </a:extLst>
                </p:cNvPr>
                <p:cNvPicPr/>
                <p:nvPr/>
              </p:nvPicPr>
              <p:blipFill>
                <a:blip r:embed="rId99"/>
                <a:stretch>
                  <a:fillRect/>
                </a:stretch>
              </p:blipFill>
              <p:spPr>
                <a:xfrm>
                  <a:off x="-387428" y="2341102"/>
                  <a:ext cx="790920" cy="709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9" name="Ink 68">
                  <a:extLst>
                    <a:ext uri="{FF2B5EF4-FFF2-40B4-BE49-F238E27FC236}">
                      <a16:creationId xmlns:a16="http://schemas.microsoft.com/office/drawing/2014/main" id="{F803244F-0637-BDE3-6AB3-66CD5374B2ED}"/>
                    </a:ext>
                  </a:extLst>
                </p14:cNvPr>
                <p14:cNvContentPartPr/>
                <p14:nvPr/>
              </p14:nvContentPartPr>
              <p14:xfrm>
                <a:off x="751252" y="4339462"/>
                <a:ext cx="1658520" cy="845640"/>
              </p14:xfrm>
            </p:contentPart>
          </mc:Choice>
          <mc:Fallback>
            <p:pic>
              <p:nvPicPr>
                <p:cNvPr id="69" name="Ink 68">
                  <a:extLst>
                    <a:ext uri="{FF2B5EF4-FFF2-40B4-BE49-F238E27FC236}">
                      <a16:creationId xmlns:a16="http://schemas.microsoft.com/office/drawing/2014/main" id="{F803244F-0637-BDE3-6AB3-66CD5374B2ED}"/>
                    </a:ext>
                  </a:extLst>
                </p:cNvPr>
                <p:cNvPicPr/>
                <p:nvPr/>
              </p:nvPicPr>
              <p:blipFill>
                <a:blip r:embed="rId101"/>
                <a:stretch>
                  <a:fillRect/>
                </a:stretch>
              </p:blipFill>
              <p:spPr>
                <a:xfrm>
                  <a:off x="742252" y="4330822"/>
                  <a:ext cx="1676160" cy="863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1" name="Ink 70">
                  <a:extLst>
                    <a:ext uri="{FF2B5EF4-FFF2-40B4-BE49-F238E27FC236}">
                      <a16:creationId xmlns:a16="http://schemas.microsoft.com/office/drawing/2014/main" id="{EC3ACCC6-5054-F21B-9492-2FE5AAB019FC}"/>
                    </a:ext>
                  </a:extLst>
                </p14:cNvPr>
                <p14:cNvContentPartPr/>
                <p14:nvPr/>
              </p14:nvContentPartPr>
              <p14:xfrm>
                <a:off x="1963732" y="3214102"/>
                <a:ext cx="767160" cy="550440"/>
              </p14:xfrm>
            </p:contentPart>
          </mc:Choice>
          <mc:Fallback>
            <p:pic>
              <p:nvPicPr>
                <p:cNvPr id="71" name="Ink 70">
                  <a:extLst>
                    <a:ext uri="{FF2B5EF4-FFF2-40B4-BE49-F238E27FC236}">
                      <a16:creationId xmlns:a16="http://schemas.microsoft.com/office/drawing/2014/main" id="{EC3ACCC6-5054-F21B-9492-2FE5AAB019FC}"/>
                    </a:ext>
                  </a:extLst>
                </p:cNvPr>
                <p:cNvPicPr/>
                <p:nvPr/>
              </p:nvPicPr>
              <p:blipFill>
                <a:blip r:embed="rId103"/>
                <a:stretch>
                  <a:fillRect/>
                </a:stretch>
              </p:blipFill>
              <p:spPr>
                <a:xfrm>
                  <a:off x="1954732" y="3205102"/>
                  <a:ext cx="78480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3" name="Ink 72">
                  <a:extLst>
                    <a:ext uri="{FF2B5EF4-FFF2-40B4-BE49-F238E27FC236}">
                      <a16:creationId xmlns:a16="http://schemas.microsoft.com/office/drawing/2014/main" id="{FD110F4A-422E-F202-54A3-209281D0C9C5}"/>
                    </a:ext>
                  </a:extLst>
                </p14:cNvPr>
                <p14:cNvContentPartPr/>
                <p14:nvPr/>
              </p14:nvContentPartPr>
              <p14:xfrm>
                <a:off x="6298852" y="3043822"/>
                <a:ext cx="2879280" cy="964800"/>
              </p14:xfrm>
            </p:contentPart>
          </mc:Choice>
          <mc:Fallback>
            <p:pic>
              <p:nvPicPr>
                <p:cNvPr id="73" name="Ink 72">
                  <a:extLst>
                    <a:ext uri="{FF2B5EF4-FFF2-40B4-BE49-F238E27FC236}">
                      <a16:creationId xmlns:a16="http://schemas.microsoft.com/office/drawing/2014/main" id="{FD110F4A-422E-F202-54A3-209281D0C9C5}"/>
                    </a:ext>
                  </a:extLst>
                </p:cNvPr>
                <p:cNvPicPr/>
                <p:nvPr/>
              </p:nvPicPr>
              <p:blipFill>
                <a:blip r:embed="rId105"/>
                <a:stretch>
                  <a:fillRect/>
                </a:stretch>
              </p:blipFill>
              <p:spPr>
                <a:xfrm>
                  <a:off x="6289852" y="3035182"/>
                  <a:ext cx="2896920" cy="982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4" name="Ink 73">
                  <a:extLst>
                    <a:ext uri="{FF2B5EF4-FFF2-40B4-BE49-F238E27FC236}">
                      <a16:creationId xmlns:a16="http://schemas.microsoft.com/office/drawing/2014/main" id="{AAC46127-FD3B-1506-28B3-A7EA4FCE3D61}"/>
                    </a:ext>
                  </a:extLst>
                </p14:cNvPr>
                <p14:cNvContentPartPr/>
                <p14:nvPr/>
              </p14:nvContentPartPr>
              <p14:xfrm>
                <a:off x="7022092" y="3196462"/>
                <a:ext cx="255600" cy="240120"/>
              </p14:xfrm>
            </p:contentPart>
          </mc:Choice>
          <mc:Fallback>
            <p:pic>
              <p:nvPicPr>
                <p:cNvPr id="74" name="Ink 73">
                  <a:extLst>
                    <a:ext uri="{FF2B5EF4-FFF2-40B4-BE49-F238E27FC236}">
                      <a16:creationId xmlns:a16="http://schemas.microsoft.com/office/drawing/2014/main" id="{AAC46127-FD3B-1506-28B3-A7EA4FCE3D61}"/>
                    </a:ext>
                  </a:extLst>
                </p:cNvPr>
                <p:cNvPicPr/>
                <p:nvPr/>
              </p:nvPicPr>
              <p:blipFill>
                <a:blip r:embed="rId107"/>
                <a:stretch>
                  <a:fillRect/>
                </a:stretch>
              </p:blipFill>
              <p:spPr>
                <a:xfrm>
                  <a:off x="7013092" y="3187462"/>
                  <a:ext cx="2732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5" name="Ink 74">
                  <a:extLst>
                    <a:ext uri="{FF2B5EF4-FFF2-40B4-BE49-F238E27FC236}">
                      <a16:creationId xmlns:a16="http://schemas.microsoft.com/office/drawing/2014/main" id="{BE3E1F97-2065-6FE4-17BA-BA1B5E4420E2}"/>
                    </a:ext>
                  </a:extLst>
                </p14:cNvPr>
                <p14:cNvContentPartPr/>
                <p14:nvPr/>
              </p14:nvContentPartPr>
              <p14:xfrm>
                <a:off x="7393972" y="3222022"/>
                <a:ext cx="318960" cy="221400"/>
              </p14:xfrm>
            </p:contentPart>
          </mc:Choice>
          <mc:Fallback>
            <p:pic>
              <p:nvPicPr>
                <p:cNvPr id="75" name="Ink 74">
                  <a:extLst>
                    <a:ext uri="{FF2B5EF4-FFF2-40B4-BE49-F238E27FC236}">
                      <a16:creationId xmlns:a16="http://schemas.microsoft.com/office/drawing/2014/main" id="{BE3E1F97-2065-6FE4-17BA-BA1B5E4420E2}"/>
                    </a:ext>
                  </a:extLst>
                </p:cNvPr>
                <p:cNvPicPr/>
                <p:nvPr/>
              </p:nvPicPr>
              <p:blipFill>
                <a:blip r:embed="rId109"/>
                <a:stretch>
                  <a:fillRect/>
                </a:stretch>
              </p:blipFill>
              <p:spPr>
                <a:xfrm>
                  <a:off x="7385332" y="3213382"/>
                  <a:ext cx="3366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6" name="Ink 75">
                  <a:extLst>
                    <a:ext uri="{FF2B5EF4-FFF2-40B4-BE49-F238E27FC236}">
                      <a16:creationId xmlns:a16="http://schemas.microsoft.com/office/drawing/2014/main" id="{288982D9-A7A3-D7DE-8D53-96CB4C975F94}"/>
                    </a:ext>
                  </a:extLst>
                </p14:cNvPr>
                <p14:cNvContentPartPr/>
                <p14:nvPr/>
              </p14:nvContentPartPr>
              <p14:xfrm>
                <a:off x="6689092" y="3625942"/>
                <a:ext cx="158760" cy="198360"/>
              </p14:xfrm>
            </p:contentPart>
          </mc:Choice>
          <mc:Fallback>
            <p:pic>
              <p:nvPicPr>
                <p:cNvPr id="76" name="Ink 75">
                  <a:extLst>
                    <a:ext uri="{FF2B5EF4-FFF2-40B4-BE49-F238E27FC236}">
                      <a16:creationId xmlns:a16="http://schemas.microsoft.com/office/drawing/2014/main" id="{288982D9-A7A3-D7DE-8D53-96CB4C975F94}"/>
                    </a:ext>
                  </a:extLst>
                </p:cNvPr>
                <p:cNvPicPr/>
                <p:nvPr/>
              </p:nvPicPr>
              <p:blipFill>
                <a:blip r:embed="rId111"/>
                <a:stretch>
                  <a:fillRect/>
                </a:stretch>
              </p:blipFill>
              <p:spPr>
                <a:xfrm>
                  <a:off x="6680092" y="3617302"/>
                  <a:ext cx="1764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7" name="Ink 76">
                  <a:extLst>
                    <a:ext uri="{FF2B5EF4-FFF2-40B4-BE49-F238E27FC236}">
                      <a16:creationId xmlns:a16="http://schemas.microsoft.com/office/drawing/2014/main" id="{DD5FAFC1-4BEB-1265-4AD2-D886B368141C}"/>
                    </a:ext>
                  </a:extLst>
                </p14:cNvPr>
                <p14:cNvContentPartPr/>
                <p14:nvPr/>
              </p14:nvContentPartPr>
              <p14:xfrm>
                <a:off x="6879172" y="3743662"/>
                <a:ext cx="99000" cy="99360"/>
              </p14:xfrm>
            </p:contentPart>
          </mc:Choice>
          <mc:Fallback>
            <p:pic>
              <p:nvPicPr>
                <p:cNvPr id="77" name="Ink 76">
                  <a:extLst>
                    <a:ext uri="{FF2B5EF4-FFF2-40B4-BE49-F238E27FC236}">
                      <a16:creationId xmlns:a16="http://schemas.microsoft.com/office/drawing/2014/main" id="{DD5FAFC1-4BEB-1265-4AD2-D886B368141C}"/>
                    </a:ext>
                  </a:extLst>
                </p:cNvPr>
                <p:cNvPicPr/>
                <p:nvPr/>
              </p:nvPicPr>
              <p:blipFill>
                <a:blip r:embed="rId113"/>
                <a:stretch>
                  <a:fillRect/>
                </a:stretch>
              </p:blipFill>
              <p:spPr>
                <a:xfrm>
                  <a:off x="6870532" y="3734662"/>
                  <a:ext cx="1166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8" name="Ink 77">
                  <a:extLst>
                    <a:ext uri="{FF2B5EF4-FFF2-40B4-BE49-F238E27FC236}">
                      <a16:creationId xmlns:a16="http://schemas.microsoft.com/office/drawing/2014/main" id="{A4296DE7-04D7-CCA1-B17C-6F9BD383D2E2}"/>
                    </a:ext>
                  </a:extLst>
                </p14:cNvPr>
                <p14:cNvContentPartPr/>
                <p14:nvPr/>
              </p14:nvContentPartPr>
              <p14:xfrm>
                <a:off x="7256452" y="3725302"/>
                <a:ext cx="598680" cy="158400"/>
              </p14:xfrm>
            </p:contentPart>
          </mc:Choice>
          <mc:Fallback>
            <p:pic>
              <p:nvPicPr>
                <p:cNvPr id="78" name="Ink 77">
                  <a:extLst>
                    <a:ext uri="{FF2B5EF4-FFF2-40B4-BE49-F238E27FC236}">
                      <a16:creationId xmlns:a16="http://schemas.microsoft.com/office/drawing/2014/main" id="{A4296DE7-04D7-CCA1-B17C-6F9BD383D2E2}"/>
                    </a:ext>
                  </a:extLst>
                </p:cNvPr>
                <p:cNvPicPr/>
                <p:nvPr/>
              </p:nvPicPr>
              <p:blipFill>
                <a:blip r:embed="rId115"/>
                <a:stretch>
                  <a:fillRect/>
                </a:stretch>
              </p:blipFill>
              <p:spPr>
                <a:xfrm>
                  <a:off x="7247452" y="3716662"/>
                  <a:ext cx="6163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9" name="Ink 78">
                  <a:extLst>
                    <a:ext uri="{FF2B5EF4-FFF2-40B4-BE49-F238E27FC236}">
                      <a16:creationId xmlns:a16="http://schemas.microsoft.com/office/drawing/2014/main" id="{B9323899-6C08-A746-44FE-C0C8ABE01EB0}"/>
                    </a:ext>
                  </a:extLst>
                </p14:cNvPr>
                <p14:cNvContentPartPr/>
                <p14:nvPr/>
              </p14:nvContentPartPr>
              <p14:xfrm>
                <a:off x="7886812" y="3654382"/>
                <a:ext cx="18000" cy="21960"/>
              </p14:xfrm>
            </p:contentPart>
          </mc:Choice>
          <mc:Fallback>
            <p:pic>
              <p:nvPicPr>
                <p:cNvPr id="79" name="Ink 78">
                  <a:extLst>
                    <a:ext uri="{FF2B5EF4-FFF2-40B4-BE49-F238E27FC236}">
                      <a16:creationId xmlns:a16="http://schemas.microsoft.com/office/drawing/2014/main" id="{B9323899-6C08-A746-44FE-C0C8ABE01EB0}"/>
                    </a:ext>
                  </a:extLst>
                </p:cNvPr>
                <p:cNvPicPr/>
                <p:nvPr/>
              </p:nvPicPr>
              <p:blipFill>
                <a:blip r:embed="rId117"/>
                <a:stretch>
                  <a:fillRect/>
                </a:stretch>
              </p:blipFill>
              <p:spPr>
                <a:xfrm>
                  <a:off x="7877812" y="3645382"/>
                  <a:ext cx="356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0" name="Ink 79">
                  <a:extLst>
                    <a:ext uri="{FF2B5EF4-FFF2-40B4-BE49-F238E27FC236}">
                      <a16:creationId xmlns:a16="http://schemas.microsoft.com/office/drawing/2014/main" id="{C3E60C8C-915B-1397-91CE-96731A799E71}"/>
                    </a:ext>
                  </a:extLst>
                </p14:cNvPr>
                <p14:cNvContentPartPr/>
                <p14:nvPr/>
              </p14:nvContentPartPr>
              <p14:xfrm>
                <a:off x="7881052" y="3642862"/>
                <a:ext cx="190080" cy="200160"/>
              </p14:xfrm>
            </p:contentPart>
          </mc:Choice>
          <mc:Fallback>
            <p:pic>
              <p:nvPicPr>
                <p:cNvPr id="80" name="Ink 79">
                  <a:extLst>
                    <a:ext uri="{FF2B5EF4-FFF2-40B4-BE49-F238E27FC236}">
                      <a16:creationId xmlns:a16="http://schemas.microsoft.com/office/drawing/2014/main" id="{C3E60C8C-915B-1397-91CE-96731A799E71}"/>
                    </a:ext>
                  </a:extLst>
                </p:cNvPr>
                <p:cNvPicPr/>
                <p:nvPr/>
              </p:nvPicPr>
              <p:blipFill>
                <a:blip r:embed="rId119"/>
                <a:stretch>
                  <a:fillRect/>
                </a:stretch>
              </p:blipFill>
              <p:spPr>
                <a:xfrm>
                  <a:off x="7872052" y="3633862"/>
                  <a:ext cx="2077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1" name="Ink 80">
                  <a:extLst>
                    <a:ext uri="{FF2B5EF4-FFF2-40B4-BE49-F238E27FC236}">
                      <a16:creationId xmlns:a16="http://schemas.microsoft.com/office/drawing/2014/main" id="{3D69D543-8B59-39ED-DFC1-CB9404A6A492}"/>
                    </a:ext>
                  </a:extLst>
                </p14:cNvPr>
                <p14:cNvContentPartPr/>
                <p14:nvPr/>
              </p14:nvContentPartPr>
              <p14:xfrm>
                <a:off x="8045212" y="3766342"/>
                <a:ext cx="96480" cy="93600"/>
              </p14:xfrm>
            </p:contentPart>
          </mc:Choice>
          <mc:Fallback>
            <p:pic>
              <p:nvPicPr>
                <p:cNvPr id="81" name="Ink 80">
                  <a:extLst>
                    <a:ext uri="{FF2B5EF4-FFF2-40B4-BE49-F238E27FC236}">
                      <a16:creationId xmlns:a16="http://schemas.microsoft.com/office/drawing/2014/main" id="{3D69D543-8B59-39ED-DFC1-CB9404A6A492}"/>
                    </a:ext>
                  </a:extLst>
                </p:cNvPr>
                <p:cNvPicPr/>
                <p:nvPr/>
              </p:nvPicPr>
              <p:blipFill>
                <a:blip r:embed="rId121"/>
                <a:stretch>
                  <a:fillRect/>
                </a:stretch>
              </p:blipFill>
              <p:spPr>
                <a:xfrm>
                  <a:off x="8036572" y="3757702"/>
                  <a:ext cx="1141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2" name="Ink 81">
                  <a:extLst>
                    <a:ext uri="{FF2B5EF4-FFF2-40B4-BE49-F238E27FC236}">
                      <a16:creationId xmlns:a16="http://schemas.microsoft.com/office/drawing/2014/main" id="{A12FFE0E-56F3-4101-E0CA-67B4175C1B20}"/>
                    </a:ext>
                  </a:extLst>
                </p14:cNvPr>
                <p14:cNvContentPartPr/>
                <p14:nvPr/>
              </p14:nvContentPartPr>
              <p14:xfrm>
                <a:off x="8181292" y="3654382"/>
                <a:ext cx="24120" cy="13320"/>
              </p14:xfrm>
            </p:contentPart>
          </mc:Choice>
          <mc:Fallback>
            <p:pic>
              <p:nvPicPr>
                <p:cNvPr id="82" name="Ink 81">
                  <a:extLst>
                    <a:ext uri="{FF2B5EF4-FFF2-40B4-BE49-F238E27FC236}">
                      <a16:creationId xmlns:a16="http://schemas.microsoft.com/office/drawing/2014/main" id="{A12FFE0E-56F3-4101-E0CA-67B4175C1B20}"/>
                    </a:ext>
                  </a:extLst>
                </p:cNvPr>
                <p:cNvPicPr/>
                <p:nvPr/>
              </p:nvPicPr>
              <p:blipFill>
                <a:blip r:embed="rId123"/>
                <a:stretch>
                  <a:fillRect/>
                </a:stretch>
              </p:blipFill>
              <p:spPr>
                <a:xfrm>
                  <a:off x="8172292" y="3645382"/>
                  <a:ext cx="417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3" name="Ink 82">
                  <a:extLst>
                    <a:ext uri="{FF2B5EF4-FFF2-40B4-BE49-F238E27FC236}">
                      <a16:creationId xmlns:a16="http://schemas.microsoft.com/office/drawing/2014/main" id="{65A4807A-D057-F214-84C0-64972E7B7E8E}"/>
                    </a:ext>
                  </a:extLst>
                </p14:cNvPr>
                <p14:cNvContentPartPr/>
                <p14:nvPr/>
              </p14:nvContentPartPr>
              <p14:xfrm>
                <a:off x="8197492" y="3750502"/>
                <a:ext cx="211680" cy="134280"/>
              </p14:xfrm>
            </p:contentPart>
          </mc:Choice>
          <mc:Fallback>
            <p:pic>
              <p:nvPicPr>
                <p:cNvPr id="83" name="Ink 82">
                  <a:extLst>
                    <a:ext uri="{FF2B5EF4-FFF2-40B4-BE49-F238E27FC236}">
                      <a16:creationId xmlns:a16="http://schemas.microsoft.com/office/drawing/2014/main" id="{65A4807A-D057-F214-84C0-64972E7B7E8E}"/>
                    </a:ext>
                  </a:extLst>
                </p:cNvPr>
                <p:cNvPicPr/>
                <p:nvPr/>
              </p:nvPicPr>
              <p:blipFill>
                <a:blip r:embed="rId125"/>
                <a:stretch>
                  <a:fillRect/>
                </a:stretch>
              </p:blipFill>
              <p:spPr>
                <a:xfrm>
                  <a:off x="8188492" y="3741502"/>
                  <a:ext cx="2293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4" name="Ink 83">
                  <a:extLst>
                    <a:ext uri="{FF2B5EF4-FFF2-40B4-BE49-F238E27FC236}">
                      <a16:creationId xmlns:a16="http://schemas.microsoft.com/office/drawing/2014/main" id="{C0948DE0-E04C-6F60-ADD4-D4B8981EC405}"/>
                    </a:ext>
                  </a:extLst>
                </p14:cNvPr>
                <p14:cNvContentPartPr/>
                <p14:nvPr/>
              </p14:nvContentPartPr>
              <p14:xfrm>
                <a:off x="8500972" y="3635302"/>
                <a:ext cx="151560" cy="200160"/>
              </p14:xfrm>
            </p:contentPart>
          </mc:Choice>
          <mc:Fallback>
            <p:pic>
              <p:nvPicPr>
                <p:cNvPr id="84" name="Ink 83">
                  <a:extLst>
                    <a:ext uri="{FF2B5EF4-FFF2-40B4-BE49-F238E27FC236}">
                      <a16:creationId xmlns:a16="http://schemas.microsoft.com/office/drawing/2014/main" id="{C0948DE0-E04C-6F60-ADD4-D4B8981EC405}"/>
                    </a:ext>
                  </a:extLst>
                </p:cNvPr>
                <p:cNvPicPr/>
                <p:nvPr/>
              </p:nvPicPr>
              <p:blipFill>
                <a:blip r:embed="rId127"/>
                <a:stretch>
                  <a:fillRect/>
                </a:stretch>
              </p:blipFill>
              <p:spPr>
                <a:xfrm>
                  <a:off x="8491972" y="3626662"/>
                  <a:ext cx="1692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5" name="Ink 84">
                  <a:extLst>
                    <a:ext uri="{FF2B5EF4-FFF2-40B4-BE49-F238E27FC236}">
                      <a16:creationId xmlns:a16="http://schemas.microsoft.com/office/drawing/2014/main" id="{3A35C0B1-A350-D67E-658E-ADC82DD6383D}"/>
                    </a:ext>
                  </a:extLst>
                </p14:cNvPr>
                <p14:cNvContentPartPr/>
                <p14:nvPr/>
              </p14:nvContentPartPr>
              <p14:xfrm>
                <a:off x="8689612" y="3728902"/>
                <a:ext cx="102960" cy="130320"/>
              </p14:xfrm>
            </p:contentPart>
          </mc:Choice>
          <mc:Fallback>
            <p:pic>
              <p:nvPicPr>
                <p:cNvPr id="85" name="Ink 84">
                  <a:extLst>
                    <a:ext uri="{FF2B5EF4-FFF2-40B4-BE49-F238E27FC236}">
                      <a16:creationId xmlns:a16="http://schemas.microsoft.com/office/drawing/2014/main" id="{3A35C0B1-A350-D67E-658E-ADC82DD6383D}"/>
                    </a:ext>
                  </a:extLst>
                </p:cNvPr>
                <p:cNvPicPr/>
                <p:nvPr/>
              </p:nvPicPr>
              <p:blipFill>
                <a:blip r:embed="rId129"/>
                <a:stretch>
                  <a:fillRect/>
                </a:stretch>
              </p:blipFill>
              <p:spPr>
                <a:xfrm>
                  <a:off x="8680612" y="3719902"/>
                  <a:ext cx="1206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Ink 85">
                  <a:extLst>
                    <a:ext uri="{FF2B5EF4-FFF2-40B4-BE49-F238E27FC236}">
                      <a16:creationId xmlns:a16="http://schemas.microsoft.com/office/drawing/2014/main" id="{274F7825-37FA-A6C3-FA39-87EE882558D5}"/>
                    </a:ext>
                  </a:extLst>
                </p14:cNvPr>
                <p14:cNvContentPartPr/>
                <p14:nvPr/>
              </p14:nvContentPartPr>
              <p14:xfrm>
                <a:off x="8837212" y="3738982"/>
                <a:ext cx="132480" cy="128160"/>
              </p14:xfrm>
            </p:contentPart>
          </mc:Choice>
          <mc:Fallback>
            <p:pic>
              <p:nvPicPr>
                <p:cNvPr id="86" name="Ink 85">
                  <a:extLst>
                    <a:ext uri="{FF2B5EF4-FFF2-40B4-BE49-F238E27FC236}">
                      <a16:creationId xmlns:a16="http://schemas.microsoft.com/office/drawing/2014/main" id="{274F7825-37FA-A6C3-FA39-87EE882558D5}"/>
                    </a:ext>
                  </a:extLst>
                </p:cNvPr>
                <p:cNvPicPr/>
                <p:nvPr/>
              </p:nvPicPr>
              <p:blipFill>
                <a:blip r:embed="rId131"/>
                <a:stretch>
                  <a:fillRect/>
                </a:stretch>
              </p:blipFill>
              <p:spPr>
                <a:xfrm>
                  <a:off x="8828212" y="3730342"/>
                  <a:ext cx="1501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7" name="Ink 86">
                  <a:extLst>
                    <a:ext uri="{FF2B5EF4-FFF2-40B4-BE49-F238E27FC236}">
                      <a16:creationId xmlns:a16="http://schemas.microsoft.com/office/drawing/2014/main" id="{26C34C2D-3078-38A8-F867-4A39727DE130}"/>
                    </a:ext>
                  </a:extLst>
                </p14:cNvPr>
                <p14:cNvContentPartPr/>
                <p14:nvPr/>
              </p14:nvContentPartPr>
              <p14:xfrm>
                <a:off x="8905252" y="3620902"/>
                <a:ext cx="79560" cy="40680"/>
              </p14:xfrm>
            </p:contentPart>
          </mc:Choice>
          <mc:Fallback>
            <p:pic>
              <p:nvPicPr>
                <p:cNvPr id="87" name="Ink 86">
                  <a:extLst>
                    <a:ext uri="{FF2B5EF4-FFF2-40B4-BE49-F238E27FC236}">
                      <a16:creationId xmlns:a16="http://schemas.microsoft.com/office/drawing/2014/main" id="{26C34C2D-3078-38A8-F867-4A39727DE130}"/>
                    </a:ext>
                  </a:extLst>
                </p:cNvPr>
                <p:cNvPicPr/>
                <p:nvPr/>
              </p:nvPicPr>
              <p:blipFill>
                <a:blip r:embed="rId133"/>
                <a:stretch>
                  <a:fillRect/>
                </a:stretch>
              </p:blipFill>
              <p:spPr>
                <a:xfrm>
                  <a:off x="8896252" y="3612262"/>
                  <a:ext cx="972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8" name="Ink 87">
                  <a:extLst>
                    <a:ext uri="{FF2B5EF4-FFF2-40B4-BE49-F238E27FC236}">
                      <a16:creationId xmlns:a16="http://schemas.microsoft.com/office/drawing/2014/main" id="{ACE12BC4-73F1-9AF2-7619-7BD8482965BD}"/>
                    </a:ext>
                  </a:extLst>
                </p14:cNvPr>
                <p14:cNvContentPartPr/>
                <p14:nvPr/>
              </p14:nvContentPartPr>
              <p14:xfrm>
                <a:off x="8754412" y="3874342"/>
                <a:ext cx="57240" cy="16560"/>
              </p14:xfrm>
            </p:contentPart>
          </mc:Choice>
          <mc:Fallback>
            <p:pic>
              <p:nvPicPr>
                <p:cNvPr id="88" name="Ink 87">
                  <a:extLst>
                    <a:ext uri="{FF2B5EF4-FFF2-40B4-BE49-F238E27FC236}">
                      <a16:creationId xmlns:a16="http://schemas.microsoft.com/office/drawing/2014/main" id="{ACE12BC4-73F1-9AF2-7619-7BD8482965BD}"/>
                    </a:ext>
                  </a:extLst>
                </p:cNvPr>
                <p:cNvPicPr/>
                <p:nvPr/>
              </p:nvPicPr>
              <p:blipFill>
                <a:blip r:embed="rId135"/>
                <a:stretch>
                  <a:fillRect/>
                </a:stretch>
              </p:blipFill>
              <p:spPr>
                <a:xfrm>
                  <a:off x="8745772" y="3865702"/>
                  <a:ext cx="748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28D1E91E-FF54-0A2B-E4CB-AAF66C81395A}"/>
                    </a:ext>
                  </a:extLst>
                </p14:cNvPr>
                <p14:cNvContentPartPr/>
                <p14:nvPr/>
              </p14:nvContentPartPr>
              <p14:xfrm>
                <a:off x="7095172" y="4057222"/>
                <a:ext cx="29160" cy="337320"/>
              </p14:xfrm>
            </p:contentPart>
          </mc:Choice>
          <mc:Fallback>
            <p:pic>
              <p:nvPicPr>
                <p:cNvPr id="90" name="Ink 89">
                  <a:extLst>
                    <a:ext uri="{FF2B5EF4-FFF2-40B4-BE49-F238E27FC236}">
                      <a16:creationId xmlns:a16="http://schemas.microsoft.com/office/drawing/2014/main" id="{28D1E91E-FF54-0A2B-E4CB-AAF66C81395A}"/>
                    </a:ext>
                  </a:extLst>
                </p:cNvPr>
                <p:cNvPicPr/>
                <p:nvPr/>
              </p:nvPicPr>
              <p:blipFill>
                <a:blip r:embed="rId137"/>
                <a:stretch>
                  <a:fillRect/>
                </a:stretch>
              </p:blipFill>
              <p:spPr>
                <a:xfrm>
                  <a:off x="7086532" y="4048222"/>
                  <a:ext cx="468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97A38D55-1CD1-C7C3-D193-7A1EEB424DBE}"/>
                    </a:ext>
                  </a:extLst>
                </p14:cNvPr>
                <p14:cNvContentPartPr/>
                <p14:nvPr/>
              </p14:nvContentPartPr>
              <p14:xfrm>
                <a:off x="7022812" y="4350982"/>
                <a:ext cx="92160" cy="49320"/>
              </p14:xfrm>
            </p:contentPart>
          </mc:Choice>
          <mc:Fallback>
            <p:pic>
              <p:nvPicPr>
                <p:cNvPr id="91" name="Ink 90">
                  <a:extLst>
                    <a:ext uri="{FF2B5EF4-FFF2-40B4-BE49-F238E27FC236}">
                      <a16:creationId xmlns:a16="http://schemas.microsoft.com/office/drawing/2014/main" id="{97A38D55-1CD1-C7C3-D193-7A1EEB424DBE}"/>
                    </a:ext>
                  </a:extLst>
                </p:cNvPr>
                <p:cNvPicPr/>
                <p:nvPr/>
              </p:nvPicPr>
              <p:blipFill>
                <a:blip r:embed="rId139"/>
                <a:stretch>
                  <a:fillRect/>
                </a:stretch>
              </p:blipFill>
              <p:spPr>
                <a:xfrm>
                  <a:off x="7014172" y="4342342"/>
                  <a:ext cx="1098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2" name="Ink 91">
                  <a:extLst>
                    <a:ext uri="{FF2B5EF4-FFF2-40B4-BE49-F238E27FC236}">
                      <a16:creationId xmlns:a16="http://schemas.microsoft.com/office/drawing/2014/main" id="{D53CCD56-B262-EF45-2837-321D81C7CA51}"/>
                    </a:ext>
                  </a:extLst>
                </p14:cNvPr>
                <p14:cNvContentPartPr/>
                <p14:nvPr/>
              </p14:nvContentPartPr>
              <p14:xfrm>
                <a:off x="7127212" y="4348822"/>
                <a:ext cx="141480" cy="96120"/>
              </p14:xfrm>
            </p:contentPart>
          </mc:Choice>
          <mc:Fallback>
            <p:pic>
              <p:nvPicPr>
                <p:cNvPr id="92" name="Ink 91">
                  <a:extLst>
                    <a:ext uri="{FF2B5EF4-FFF2-40B4-BE49-F238E27FC236}">
                      <a16:creationId xmlns:a16="http://schemas.microsoft.com/office/drawing/2014/main" id="{D53CCD56-B262-EF45-2837-321D81C7CA51}"/>
                    </a:ext>
                  </a:extLst>
                </p:cNvPr>
                <p:cNvPicPr/>
                <p:nvPr/>
              </p:nvPicPr>
              <p:blipFill>
                <a:blip r:embed="rId141"/>
                <a:stretch>
                  <a:fillRect/>
                </a:stretch>
              </p:blipFill>
              <p:spPr>
                <a:xfrm>
                  <a:off x="7118212" y="4339822"/>
                  <a:ext cx="1591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Ink 92">
                  <a:extLst>
                    <a:ext uri="{FF2B5EF4-FFF2-40B4-BE49-F238E27FC236}">
                      <a16:creationId xmlns:a16="http://schemas.microsoft.com/office/drawing/2014/main" id="{D7289263-D58C-1CF2-3AC0-A5D885658C24}"/>
                    </a:ext>
                  </a:extLst>
                </p14:cNvPr>
                <p14:cNvContentPartPr/>
                <p14:nvPr/>
              </p14:nvContentPartPr>
              <p14:xfrm>
                <a:off x="6299932" y="4560142"/>
                <a:ext cx="269640" cy="243720"/>
              </p14:xfrm>
            </p:contentPart>
          </mc:Choice>
          <mc:Fallback>
            <p:pic>
              <p:nvPicPr>
                <p:cNvPr id="93" name="Ink 92">
                  <a:extLst>
                    <a:ext uri="{FF2B5EF4-FFF2-40B4-BE49-F238E27FC236}">
                      <a16:creationId xmlns:a16="http://schemas.microsoft.com/office/drawing/2014/main" id="{D7289263-D58C-1CF2-3AC0-A5D885658C24}"/>
                    </a:ext>
                  </a:extLst>
                </p:cNvPr>
                <p:cNvPicPr/>
                <p:nvPr/>
              </p:nvPicPr>
              <p:blipFill>
                <a:blip r:embed="rId143"/>
                <a:stretch>
                  <a:fillRect/>
                </a:stretch>
              </p:blipFill>
              <p:spPr>
                <a:xfrm>
                  <a:off x="6290932" y="4551502"/>
                  <a:ext cx="2872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Ink 93">
                  <a:extLst>
                    <a:ext uri="{FF2B5EF4-FFF2-40B4-BE49-F238E27FC236}">
                      <a16:creationId xmlns:a16="http://schemas.microsoft.com/office/drawing/2014/main" id="{E04A2127-E53B-B9B4-FAD1-A2174F6E6985}"/>
                    </a:ext>
                  </a:extLst>
                </p14:cNvPr>
                <p14:cNvContentPartPr/>
                <p14:nvPr/>
              </p14:nvContentPartPr>
              <p14:xfrm>
                <a:off x="6498652" y="4682182"/>
                <a:ext cx="177480" cy="129240"/>
              </p14:xfrm>
            </p:contentPart>
          </mc:Choice>
          <mc:Fallback>
            <p:pic>
              <p:nvPicPr>
                <p:cNvPr id="94" name="Ink 93">
                  <a:extLst>
                    <a:ext uri="{FF2B5EF4-FFF2-40B4-BE49-F238E27FC236}">
                      <a16:creationId xmlns:a16="http://schemas.microsoft.com/office/drawing/2014/main" id="{E04A2127-E53B-B9B4-FAD1-A2174F6E6985}"/>
                    </a:ext>
                  </a:extLst>
                </p:cNvPr>
                <p:cNvPicPr/>
                <p:nvPr/>
              </p:nvPicPr>
              <p:blipFill>
                <a:blip r:embed="rId145"/>
                <a:stretch>
                  <a:fillRect/>
                </a:stretch>
              </p:blipFill>
              <p:spPr>
                <a:xfrm>
                  <a:off x="6490012" y="4673182"/>
                  <a:ext cx="1951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2724911A-15DA-E8AA-27A4-60CE94A91825}"/>
                    </a:ext>
                  </a:extLst>
                </p14:cNvPr>
                <p14:cNvContentPartPr/>
                <p14:nvPr/>
              </p14:nvContentPartPr>
              <p14:xfrm>
                <a:off x="6701332" y="4731502"/>
                <a:ext cx="61200" cy="73440"/>
              </p14:xfrm>
            </p:contentPart>
          </mc:Choice>
          <mc:Fallback>
            <p:pic>
              <p:nvPicPr>
                <p:cNvPr id="95" name="Ink 94">
                  <a:extLst>
                    <a:ext uri="{FF2B5EF4-FFF2-40B4-BE49-F238E27FC236}">
                      <a16:creationId xmlns:a16="http://schemas.microsoft.com/office/drawing/2014/main" id="{2724911A-15DA-E8AA-27A4-60CE94A91825}"/>
                    </a:ext>
                  </a:extLst>
                </p:cNvPr>
                <p:cNvPicPr/>
                <p:nvPr/>
              </p:nvPicPr>
              <p:blipFill>
                <a:blip r:embed="rId147"/>
                <a:stretch>
                  <a:fillRect/>
                </a:stretch>
              </p:blipFill>
              <p:spPr>
                <a:xfrm>
                  <a:off x="6692332" y="4722502"/>
                  <a:ext cx="788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05D5E84E-8348-FB68-231D-89B66DF1029D}"/>
                    </a:ext>
                  </a:extLst>
                </p14:cNvPr>
                <p14:cNvContentPartPr/>
                <p14:nvPr/>
              </p14:nvContentPartPr>
              <p14:xfrm>
                <a:off x="6757852" y="4535302"/>
                <a:ext cx="220680" cy="305640"/>
              </p14:xfrm>
            </p:contentPart>
          </mc:Choice>
          <mc:Fallback>
            <p:pic>
              <p:nvPicPr>
                <p:cNvPr id="96" name="Ink 95">
                  <a:extLst>
                    <a:ext uri="{FF2B5EF4-FFF2-40B4-BE49-F238E27FC236}">
                      <a16:creationId xmlns:a16="http://schemas.microsoft.com/office/drawing/2014/main" id="{05D5E84E-8348-FB68-231D-89B66DF1029D}"/>
                    </a:ext>
                  </a:extLst>
                </p:cNvPr>
                <p:cNvPicPr/>
                <p:nvPr/>
              </p:nvPicPr>
              <p:blipFill>
                <a:blip r:embed="rId149"/>
                <a:stretch>
                  <a:fillRect/>
                </a:stretch>
              </p:blipFill>
              <p:spPr>
                <a:xfrm>
                  <a:off x="6749212" y="4526662"/>
                  <a:ext cx="2383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BF59CFD0-9A3F-67E2-8FE2-5FE45C0F708A}"/>
                    </a:ext>
                  </a:extLst>
                </p14:cNvPr>
                <p14:cNvContentPartPr/>
                <p14:nvPr/>
              </p14:nvContentPartPr>
              <p14:xfrm>
                <a:off x="3602092" y="2213662"/>
                <a:ext cx="2936160" cy="2782440"/>
              </p14:xfrm>
            </p:contentPart>
          </mc:Choice>
          <mc:Fallback>
            <p:pic>
              <p:nvPicPr>
                <p:cNvPr id="98" name="Ink 97">
                  <a:extLst>
                    <a:ext uri="{FF2B5EF4-FFF2-40B4-BE49-F238E27FC236}">
                      <a16:creationId xmlns:a16="http://schemas.microsoft.com/office/drawing/2014/main" id="{BF59CFD0-9A3F-67E2-8FE2-5FE45C0F708A}"/>
                    </a:ext>
                  </a:extLst>
                </p:cNvPr>
                <p:cNvPicPr/>
                <p:nvPr/>
              </p:nvPicPr>
              <p:blipFill>
                <a:blip r:embed="rId151"/>
                <a:stretch>
                  <a:fillRect/>
                </a:stretch>
              </p:blipFill>
              <p:spPr>
                <a:xfrm>
                  <a:off x="3593452" y="2205022"/>
                  <a:ext cx="2953800" cy="28000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Ink 98">
                  <a:extLst>
                    <a:ext uri="{FF2B5EF4-FFF2-40B4-BE49-F238E27FC236}">
                      <a16:creationId xmlns:a16="http://schemas.microsoft.com/office/drawing/2014/main" id="{3902E870-9EDC-D2EB-8216-4AAC01FCF2EC}"/>
                    </a:ext>
                  </a:extLst>
                </p14:cNvPr>
                <p14:cNvContentPartPr/>
                <p14:nvPr/>
              </p14:nvContentPartPr>
              <p14:xfrm>
                <a:off x="6394612" y="4965862"/>
                <a:ext cx="372240" cy="23400"/>
              </p14:xfrm>
            </p:contentPart>
          </mc:Choice>
          <mc:Fallback>
            <p:pic>
              <p:nvPicPr>
                <p:cNvPr id="99" name="Ink 98">
                  <a:extLst>
                    <a:ext uri="{FF2B5EF4-FFF2-40B4-BE49-F238E27FC236}">
                      <a16:creationId xmlns:a16="http://schemas.microsoft.com/office/drawing/2014/main" id="{3902E870-9EDC-D2EB-8216-4AAC01FCF2EC}"/>
                    </a:ext>
                  </a:extLst>
                </p:cNvPr>
                <p:cNvPicPr/>
                <p:nvPr/>
              </p:nvPicPr>
              <p:blipFill>
                <a:blip r:embed="rId153"/>
                <a:stretch>
                  <a:fillRect/>
                </a:stretch>
              </p:blipFill>
              <p:spPr>
                <a:xfrm>
                  <a:off x="6385612" y="4957222"/>
                  <a:ext cx="3898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0" name="Ink 99">
                  <a:extLst>
                    <a:ext uri="{FF2B5EF4-FFF2-40B4-BE49-F238E27FC236}">
                      <a16:creationId xmlns:a16="http://schemas.microsoft.com/office/drawing/2014/main" id="{E14D8A50-C632-3846-A80C-7DFD36954256}"/>
                    </a:ext>
                  </a:extLst>
                </p14:cNvPr>
                <p14:cNvContentPartPr/>
                <p14:nvPr/>
              </p14:nvContentPartPr>
              <p14:xfrm>
                <a:off x="6505132" y="5166742"/>
                <a:ext cx="229320" cy="28800"/>
              </p14:xfrm>
            </p:contentPart>
          </mc:Choice>
          <mc:Fallback>
            <p:pic>
              <p:nvPicPr>
                <p:cNvPr id="100" name="Ink 99">
                  <a:extLst>
                    <a:ext uri="{FF2B5EF4-FFF2-40B4-BE49-F238E27FC236}">
                      <a16:creationId xmlns:a16="http://schemas.microsoft.com/office/drawing/2014/main" id="{E14D8A50-C632-3846-A80C-7DFD36954256}"/>
                    </a:ext>
                  </a:extLst>
                </p:cNvPr>
                <p:cNvPicPr/>
                <p:nvPr/>
              </p:nvPicPr>
              <p:blipFill>
                <a:blip r:embed="rId155"/>
                <a:stretch>
                  <a:fillRect/>
                </a:stretch>
              </p:blipFill>
              <p:spPr>
                <a:xfrm>
                  <a:off x="6496132" y="5158102"/>
                  <a:ext cx="2469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1" name="Ink 100">
                  <a:extLst>
                    <a:ext uri="{FF2B5EF4-FFF2-40B4-BE49-F238E27FC236}">
                      <a16:creationId xmlns:a16="http://schemas.microsoft.com/office/drawing/2014/main" id="{9121497A-03C5-4086-FA1B-83C5137F5F69}"/>
                    </a:ext>
                  </a:extLst>
                </p14:cNvPr>
                <p14:cNvContentPartPr/>
                <p14:nvPr/>
              </p14:nvContentPartPr>
              <p14:xfrm>
                <a:off x="6528172" y="5283742"/>
                <a:ext cx="304200" cy="15120"/>
              </p14:xfrm>
            </p:contentPart>
          </mc:Choice>
          <mc:Fallback>
            <p:pic>
              <p:nvPicPr>
                <p:cNvPr id="101" name="Ink 100">
                  <a:extLst>
                    <a:ext uri="{FF2B5EF4-FFF2-40B4-BE49-F238E27FC236}">
                      <a16:creationId xmlns:a16="http://schemas.microsoft.com/office/drawing/2014/main" id="{9121497A-03C5-4086-FA1B-83C5137F5F69}"/>
                    </a:ext>
                  </a:extLst>
                </p:cNvPr>
                <p:cNvPicPr/>
                <p:nvPr/>
              </p:nvPicPr>
              <p:blipFill>
                <a:blip r:embed="rId157"/>
                <a:stretch>
                  <a:fillRect/>
                </a:stretch>
              </p:blipFill>
              <p:spPr>
                <a:xfrm>
                  <a:off x="6519532" y="5275102"/>
                  <a:ext cx="3218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2" name="Ink 101">
                  <a:extLst>
                    <a:ext uri="{FF2B5EF4-FFF2-40B4-BE49-F238E27FC236}">
                      <a16:creationId xmlns:a16="http://schemas.microsoft.com/office/drawing/2014/main" id="{26E49FCC-132B-4692-588A-F0D1DF9DCF61}"/>
                    </a:ext>
                  </a:extLst>
                </p14:cNvPr>
                <p14:cNvContentPartPr/>
                <p14:nvPr/>
              </p14:nvContentPartPr>
              <p14:xfrm>
                <a:off x="6549772" y="5425582"/>
                <a:ext cx="241920" cy="214560"/>
              </p14:xfrm>
            </p:contentPart>
          </mc:Choice>
          <mc:Fallback>
            <p:pic>
              <p:nvPicPr>
                <p:cNvPr id="102" name="Ink 101">
                  <a:extLst>
                    <a:ext uri="{FF2B5EF4-FFF2-40B4-BE49-F238E27FC236}">
                      <a16:creationId xmlns:a16="http://schemas.microsoft.com/office/drawing/2014/main" id="{26E49FCC-132B-4692-588A-F0D1DF9DCF61}"/>
                    </a:ext>
                  </a:extLst>
                </p:cNvPr>
                <p:cNvPicPr/>
                <p:nvPr/>
              </p:nvPicPr>
              <p:blipFill>
                <a:blip r:embed="rId159"/>
                <a:stretch>
                  <a:fillRect/>
                </a:stretch>
              </p:blipFill>
              <p:spPr>
                <a:xfrm>
                  <a:off x="6540772" y="5416942"/>
                  <a:ext cx="2595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6" name="Ink 105">
                  <a:extLst>
                    <a:ext uri="{FF2B5EF4-FFF2-40B4-BE49-F238E27FC236}">
                      <a16:creationId xmlns:a16="http://schemas.microsoft.com/office/drawing/2014/main" id="{106CCF42-BD05-DC0C-7CD8-21DC291440CA}"/>
                    </a:ext>
                  </a:extLst>
                </p14:cNvPr>
                <p14:cNvContentPartPr/>
                <p14:nvPr/>
              </p14:nvContentPartPr>
              <p14:xfrm>
                <a:off x="6770452" y="5239822"/>
                <a:ext cx="167400" cy="113400"/>
              </p14:xfrm>
            </p:contentPart>
          </mc:Choice>
          <mc:Fallback>
            <p:pic>
              <p:nvPicPr>
                <p:cNvPr id="106" name="Ink 105">
                  <a:extLst>
                    <a:ext uri="{FF2B5EF4-FFF2-40B4-BE49-F238E27FC236}">
                      <a16:creationId xmlns:a16="http://schemas.microsoft.com/office/drawing/2014/main" id="{106CCF42-BD05-DC0C-7CD8-21DC291440CA}"/>
                    </a:ext>
                  </a:extLst>
                </p:cNvPr>
                <p:cNvPicPr/>
                <p:nvPr/>
              </p:nvPicPr>
              <p:blipFill>
                <a:blip r:embed="rId161"/>
                <a:stretch>
                  <a:fillRect/>
                </a:stretch>
              </p:blipFill>
              <p:spPr>
                <a:xfrm>
                  <a:off x="6761812" y="5231182"/>
                  <a:ext cx="1850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7" name="Ink 106">
                  <a:extLst>
                    <a:ext uri="{FF2B5EF4-FFF2-40B4-BE49-F238E27FC236}">
                      <a16:creationId xmlns:a16="http://schemas.microsoft.com/office/drawing/2014/main" id="{016D82C7-8B27-394D-7843-9387740B84E2}"/>
                    </a:ext>
                  </a:extLst>
                </p14:cNvPr>
                <p14:cNvContentPartPr/>
                <p14:nvPr/>
              </p14:nvContentPartPr>
              <p14:xfrm>
                <a:off x="6871612" y="5320462"/>
                <a:ext cx="1146960" cy="61200"/>
              </p14:xfrm>
            </p:contentPart>
          </mc:Choice>
          <mc:Fallback>
            <p:pic>
              <p:nvPicPr>
                <p:cNvPr id="107" name="Ink 106">
                  <a:extLst>
                    <a:ext uri="{FF2B5EF4-FFF2-40B4-BE49-F238E27FC236}">
                      <a16:creationId xmlns:a16="http://schemas.microsoft.com/office/drawing/2014/main" id="{016D82C7-8B27-394D-7843-9387740B84E2}"/>
                    </a:ext>
                  </a:extLst>
                </p:cNvPr>
                <p:cNvPicPr/>
                <p:nvPr/>
              </p:nvPicPr>
              <p:blipFill>
                <a:blip r:embed="rId163"/>
                <a:stretch>
                  <a:fillRect/>
                </a:stretch>
              </p:blipFill>
              <p:spPr>
                <a:xfrm>
                  <a:off x="6862612" y="5311822"/>
                  <a:ext cx="11646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8" name="Ink 107">
                  <a:extLst>
                    <a:ext uri="{FF2B5EF4-FFF2-40B4-BE49-F238E27FC236}">
                      <a16:creationId xmlns:a16="http://schemas.microsoft.com/office/drawing/2014/main" id="{E3373414-C217-4893-4818-2D8C3A29F61E}"/>
                    </a:ext>
                  </a:extLst>
                </p14:cNvPr>
                <p14:cNvContentPartPr/>
                <p14:nvPr/>
              </p14:nvContentPartPr>
              <p14:xfrm>
                <a:off x="7910212" y="5306062"/>
                <a:ext cx="95760" cy="146160"/>
              </p14:xfrm>
            </p:contentPart>
          </mc:Choice>
          <mc:Fallback>
            <p:pic>
              <p:nvPicPr>
                <p:cNvPr id="108" name="Ink 107">
                  <a:extLst>
                    <a:ext uri="{FF2B5EF4-FFF2-40B4-BE49-F238E27FC236}">
                      <a16:creationId xmlns:a16="http://schemas.microsoft.com/office/drawing/2014/main" id="{E3373414-C217-4893-4818-2D8C3A29F61E}"/>
                    </a:ext>
                  </a:extLst>
                </p:cNvPr>
                <p:cNvPicPr/>
                <p:nvPr/>
              </p:nvPicPr>
              <p:blipFill>
                <a:blip r:embed="rId165"/>
                <a:stretch>
                  <a:fillRect/>
                </a:stretch>
              </p:blipFill>
              <p:spPr>
                <a:xfrm>
                  <a:off x="7901212" y="5297062"/>
                  <a:ext cx="113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0" name="Ink 109">
                  <a:extLst>
                    <a:ext uri="{FF2B5EF4-FFF2-40B4-BE49-F238E27FC236}">
                      <a16:creationId xmlns:a16="http://schemas.microsoft.com/office/drawing/2014/main" id="{14231624-DB87-B18E-58F1-3CD80A3B41C0}"/>
                    </a:ext>
                  </a:extLst>
                </p14:cNvPr>
                <p14:cNvContentPartPr/>
                <p14:nvPr/>
              </p14:nvContentPartPr>
              <p14:xfrm>
                <a:off x="7548412" y="4998982"/>
                <a:ext cx="361080" cy="261720"/>
              </p14:xfrm>
            </p:contentPart>
          </mc:Choice>
          <mc:Fallback>
            <p:pic>
              <p:nvPicPr>
                <p:cNvPr id="110" name="Ink 109">
                  <a:extLst>
                    <a:ext uri="{FF2B5EF4-FFF2-40B4-BE49-F238E27FC236}">
                      <a16:creationId xmlns:a16="http://schemas.microsoft.com/office/drawing/2014/main" id="{14231624-DB87-B18E-58F1-3CD80A3B41C0}"/>
                    </a:ext>
                  </a:extLst>
                </p:cNvPr>
                <p:cNvPicPr/>
                <p:nvPr/>
              </p:nvPicPr>
              <p:blipFill>
                <a:blip r:embed="rId167"/>
                <a:stretch>
                  <a:fillRect/>
                </a:stretch>
              </p:blipFill>
              <p:spPr>
                <a:xfrm>
                  <a:off x="7539772" y="4990342"/>
                  <a:ext cx="37872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1" name="Ink 110">
                  <a:extLst>
                    <a:ext uri="{FF2B5EF4-FFF2-40B4-BE49-F238E27FC236}">
                      <a16:creationId xmlns:a16="http://schemas.microsoft.com/office/drawing/2014/main" id="{4DFCFFDD-E504-F33D-FBB9-4BFA38078AE8}"/>
                    </a:ext>
                  </a:extLst>
                </p14:cNvPr>
                <p14:cNvContentPartPr/>
                <p14:nvPr/>
              </p14:nvContentPartPr>
              <p14:xfrm>
                <a:off x="7898332" y="5033902"/>
                <a:ext cx="12960" cy="41400"/>
              </p14:xfrm>
            </p:contentPart>
          </mc:Choice>
          <mc:Fallback>
            <p:pic>
              <p:nvPicPr>
                <p:cNvPr id="111" name="Ink 110">
                  <a:extLst>
                    <a:ext uri="{FF2B5EF4-FFF2-40B4-BE49-F238E27FC236}">
                      <a16:creationId xmlns:a16="http://schemas.microsoft.com/office/drawing/2014/main" id="{4DFCFFDD-E504-F33D-FBB9-4BFA38078AE8}"/>
                    </a:ext>
                  </a:extLst>
                </p:cNvPr>
                <p:cNvPicPr/>
                <p:nvPr/>
              </p:nvPicPr>
              <p:blipFill>
                <a:blip r:embed="rId169"/>
                <a:stretch>
                  <a:fillRect/>
                </a:stretch>
              </p:blipFill>
              <p:spPr>
                <a:xfrm>
                  <a:off x="7889692" y="5025262"/>
                  <a:ext cx="306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3" name="Ink 112">
                  <a:extLst>
                    <a:ext uri="{FF2B5EF4-FFF2-40B4-BE49-F238E27FC236}">
                      <a16:creationId xmlns:a16="http://schemas.microsoft.com/office/drawing/2014/main" id="{D8E1862E-B5AF-3AC6-A506-2B3B605D251F}"/>
                    </a:ext>
                  </a:extLst>
                </p14:cNvPr>
                <p14:cNvContentPartPr/>
                <p14:nvPr/>
              </p14:nvContentPartPr>
              <p14:xfrm>
                <a:off x="7362292" y="5451142"/>
                <a:ext cx="177840" cy="164520"/>
              </p14:xfrm>
            </p:contentPart>
          </mc:Choice>
          <mc:Fallback>
            <p:pic>
              <p:nvPicPr>
                <p:cNvPr id="113" name="Ink 112">
                  <a:extLst>
                    <a:ext uri="{FF2B5EF4-FFF2-40B4-BE49-F238E27FC236}">
                      <a16:creationId xmlns:a16="http://schemas.microsoft.com/office/drawing/2014/main" id="{D8E1862E-B5AF-3AC6-A506-2B3B605D251F}"/>
                    </a:ext>
                  </a:extLst>
                </p:cNvPr>
                <p:cNvPicPr/>
                <p:nvPr/>
              </p:nvPicPr>
              <p:blipFill>
                <a:blip r:embed="rId171"/>
                <a:stretch>
                  <a:fillRect/>
                </a:stretch>
              </p:blipFill>
              <p:spPr>
                <a:xfrm>
                  <a:off x="7353292" y="5442142"/>
                  <a:ext cx="1954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4" name="Ink 113">
                  <a:extLst>
                    <a:ext uri="{FF2B5EF4-FFF2-40B4-BE49-F238E27FC236}">
                      <a16:creationId xmlns:a16="http://schemas.microsoft.com/office/drawing/2014/main" id="{16FE97D0-198B-48C9-9C07-35B21BBB9C2A}"/>
                    </a:ext>
                  </a:extLst>
                </p14:cNvPr>
                <p14:cNvContentPartPr/>
                <p14:nvPr/>
              </p14:nvContentPartPr>
              <p14:xfrm>
                <a:off x="7554172" y="5550142"/>
                <a:ext cx="163800" cy="70560"/>
              </p14:xfrm>
            </p:contentPart>
          </mc:Choice>
          <mc:Fallback>
            <p:pic>
              <p:nvPicPr>
                <p:cNvPr id="114" name="Ink 113">
                  <a:extLst>
                    <a:ext uri="{FF2B5EF4-FFF2-40B4-BE49-F238E27FC236}">
                      <a16:creationId xmlns:a16="http://schemas.microsoft.com/office/drawing/2014/main" id="{16FE97D0-198B-48C9-9C07-35B21BBB9C2A}"/>
                    </a:ext>
                  </a:extLst>
                </p:cNvPr>
                <p:cNvPicPr/>
                <p:nvPr/>
              </p:nvPicPr>
              <p:blipFill>
                <a:blip r:embed="rId173"/>
                <a:stretch>
                  <a:fillRect/>
                </a:stretch>
              </p:blipFill>
              <p:spPr>
                <a:xfrm>
                  <a:off x="7545532" y="5541502"/>
                  <a:ext cx="18144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5" name="Ink 114">
                  <a:extLst>
                    <a:ext uri="{FF2B5EF4-FFF2-40B4-BE49-F238E27FC236}">
                      <a16:creationId xmlns:a16="http://schemas.microsoft.com/office/drawing/2014/main" id="{98F74607-69ED-1D74-2F8D-8559ADE7BDFA}"/>
                    </a:ext>
                  </a:extLst>
                </p14:cNvPr>
                <p14:cNvContentPartPr/>
                <p14:nvPr/>
              </p14:nvContentPartPr>
              <p14:xfrm>
                <a:off x="7719772" y="5477782"/>
                <a:ext cx="16560" cy="63720"/>
              </p14:xfrm>
            </p:contentPart>
          </mc:Choice>
          <mc:Fallback>
            <p:pic>
              <p:nvPicPr>
                <p:cNvPr id="115" name="Ink 114">
                  <a:extLst>
                    <a:ext uri="{FF2B5EF4-FFF2-40B4-BE49-F238E27FC236}">
                      <a16:creationId xmlns:a16="http://schemas.microsoft.com/office/drawing/2014/main" id="{98F74607-69ED-1D74-2F8D-8559ADE7BDFA}"/>
                    </a:ext>
                  </a:extLst>
                </p:cNvPr>
                <p:cNvPicPr/>
                <p:nvPr/>
              </p:nvPicPr>
              <p:blipFill>
                <a:blip r:embed="rId175"/>
                <a:stretch>
                  <a:fillRect/>
                </a:stretch>
              </p:blipFill>
              <p:spPr>
                <a:xfrm>
                  <a:off x="7711132" y="5468782"/>
                  <a:ext cx="342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6" name="Ink 115">
                  <a:extLst>
                    <a:ext uri="{FF2B5EF4-FFF2-40B4-BE49-F238E27FC236}">
                      <a16:creationId xmlns:a16="http://schemas.microsoft.com/office/drawing/2014/main" id="{8B2A6B8B-C163-20F6-401C-DC088B871279}"/>
                    </a:ext>
                  </a:extLst>
                </p14:cNvPr>
                <p14:cNvContentPartPr/>
                <p14:nvPr/>
              </p14:nvContentPartPr>
              <p14:xfrm>
                <a:off x="7762972" y="5549062"/>
                <a:ext cx="82800" cy="50400"/>
              </p14:xfrm>
            </p:contentPart>
          </mc:Choice>
          <mc:Fallback>
            <p:pic>
              <p:nvPicPr>
                <p:cNvPr id="116" name="Ink 115">
                  <a:extLst>
                    <a:ext uri="{FF2B5EF4-FFF2-40B4-BE49-F238E27FC236}">
                      <a16:creationId xmlns:a16="http://schemas.microsoft.com/office/drawing/2014/main" id="{8B2A6B8B-C163-20F6-401C-DC088B871279}"/>
                    </a:ext>
                  </a:extLst>
                </p:cNvPr>
                <p:cNvPicPr/>
                <p:nvPr/>
              </p:nvPicPr>
              <p:blipFill>
                <a:blip r:embed="rId177"/>
                <a:stretch>
                  <a:fillRect/>
                </a:stretch>
              </p:blipFill>
              <p:spPr>
                <a:xfrm>
                  <a:off x="7754332" y="5540422"/>
                  <a:ext cx="10044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8" name="Ink 117">
                  <a:extLst>
                    <a:ext uri="{FF2B5EF4-FFF2-40B4-BE49-F238E27FC236}">
                      <a16:creationId xmlns:a16="http://schemas.microsoft.com/office/drawing/2014/main" id="{2F2776F6-094C-5B20-21BB-068F31BB6247}"/>
                    </a:ext>
                  </a:extLst>
                </p14:cNvPr>
                <p14:cNvContentPartPr/>
                <p14:nvPr/>
              </p14:nvContentPartPr>
              <p14:xfrm>
                <a:off x="5995372" y="5283742"/>
                <a:ext cx="12960" cy="117000"/>
              </p14:xfrm>
            </p:contentPart>
          </mc:Choice>
          <mc:Fallback>
            <p:pic>
              <p:nvPicPr>
                <p:cNvPr id="118" name="Ink 117">
                  <a:extLst>
                    <a:ext uri="{FF2B5EF4-FFF2-40B4-BE49-F238E27FC236}">
                      <a16:creationId xmlns:a16="http://schemas.microsoft.com/office/drawing/2014/main" id="{2F2776F6-094C-5B20-21BB-068F31BB6247}"/>
                    </a:ext>
                  </a:extLst>
                </p:cNvPr>
                <p:cNvPicPr/>
                <p:nvPr/>
              </p:nvPicPr>
              <p:blipFill>
                <a:blip r:embed="rId179"/>
                <a:stretch>
                  <a:fillRect/>
                </a:stretch>
              </p:blipFill>
              <p:spPr>
                <a:xfrm>
                  <a:off x="5986372" y="5275102"/>
                  <a:ext cx="306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9" name="Ink 118">
                  <a:extLst>
                    <a:ext uri="{FF2B5EF4-FFF2-40B4-BE49-F238E27FC236}">
                      <a16:creationId xmlns:a16="http://schemas.microsoft.com/office/drawing/2014/main" id="{1A547912-A055-3E56-E32A-5BBDEC0D58F8}"/>
                    </a:ext>
                  </a:extLst>
                </p14:cNvPr>
                <p14:cNvContentPartPr/>
                <p14:nvPr/>
              </p14:nvContentPartPr>
              <p14:xfrm>
                <a:off x="6057652" y="5320462"/>
                <a:ext cx="65520" cy="67680"/>
              </p14:xfrm>
            </p:contentPart>
          </mc:Choice>
          <mc:Fallback>
            <p:pic>
              <p:nvPicPr>
                <p:cNvPr id="119" name="Ink 118">
                  <a:extLst>
                    <a:ext uri="{FF2B5EF4-FFF2-40B4-BE49-F238E27FC236}">
                      <a16:creationId xmlns:a16="http://schemas.microsoft.com/office/drawing/2014/main" id="{1A547912-A055-3E56-E32A-5BBDEC0D58F8}"/>
                    </a:ext>
                  </a:extLst>
                </p:cNvPr>
                <p:cNvPicPr/>
                <p:nvPr/>
              </p:nvPicPr>
              <p:blipFill>
                <a:blip r:embed="rId181"/>
                <a:stretch>
                  <a:fillRect/>
                </a:stretch>
              </p:blipFill>
              <p:spPr>
                <a:xfrm>
                  <a:off x="6049012" y="5311822"/>
                  <a:ext cx="831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0" name="Ink 119">
                  <a:extLst>
                    <a:ext uri="{FF2B5EF4-FFF2-40B4-BE49-F238E27FC236}">
                      <a16:creationId xmlns:a16="http://schemas.microsoft.com/office/drawing/2014/main" id="{C9E0E6C9-85D6-DAFA-520B-00ADB7C15A7B}"/>
                    </a:ext>
                  </a:extLst>
                </p14:cNvPr>
                <p14:cNvContentPartPr/>
                <p14:nvPr/>
              </p14:nvContentPartPr>
              <p14:xfrm>
                <a:off x="6172492" y="5318662"/>
                <a:ext cx="93600" cy="83880"/>
              </p14:xfrm>
            </p:contentPart>
          </mc:Choice>
          <mc:Fallback>
            <p:pic>
              <p:nvPicPr>
                <p:cNvPr id="120" name="Ink 119">
                  <a:extLst>
                    <a:ext uri="{FF2B5EF4-FFF2-40B4-BE49-F238E27FC236}">
                      <a16:creationId xmlns:a16="http://schemas.microsoft.com/office/drawing/2014/main" id="{C9E0E6C9-85D6-DAFA-520B-00ADB7C15A7B}"/>
                    </a:ext>
                  </a:extLst>
                </p:cNvPr>
                <p:cNvPicPr/>
                <p:nvPr/>
              </p:nvPicPr>
              <p:blipFill>
                <a:blip r:embed="rId183"/>
                <a:stretch>
                  <a:fillRect/>
                </a:stretch>
              </p:blipFill>
              <p:spPr>
                <a:xfrm>
                  <a:off x="6163852" y="5309662"/>
                  <a:ext cx="1112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1" name="Ink 120">
                  <a:extLst>
                    <a:ext uri="{FF2B5EF4-FFF2-40B4-BE49-F238E27FC236}">
                      <a16:creationId xmlns:a16="http://schemas.microsoft.com/office/drawing/2014/main" id="{B3E56C65-C515-2885-8440-5A8D790A7E1A}"/>
                    </a:ext>
                  </a:extLst>
                </p14:cNvPr>
                <p14:cNvContentPartPr/>
                <p14:nvPr/>
              </p14:nvContentPartPr>
              <p14:xfrm>
                <a:off x="6277612" y="5285182"/>
                <a:ext cx="100080" cy="117000"/>
              </p14:xfrm>
            </p:contentPart>
          </mc:Choice>
          <mc:Fallback>
            <p:pic>
              <p:nvPicPr>
                <p:cNvPr id="121" name="Ink 120">
                  <a:extLst>
                    <a:ext uri="{FF2B5EF4-FFF2-40B4-BE49-F238E27FC236}">
                      <a16:creationId xmlns:a16="http://schemas.microsoft.com/office/drawing/2014/main" id="{B3E56C65-C515-2885-8440-5A8D790A7E1A}"/>
                    </a:ext>
                  </a:extLst>
                </p:cNvPr>
                <p:cNvPicPr/>
                <p:nvPr/>
              </p:nvPicPr>
              <p:blipFill>
                <a:blip r:embed="rId185"/>
                <a:stretch>
                  <a:fillRect/>
                </a:stretch>
              </p:blipFill>
              <p:spPr>
                <a:xfrm>
                  <a:off x="6268972" y="5276182"/>
                  <a:ext cx="1177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3" name="Ink 122">
                  <a:extLst>
                    <a:ext uri="{FF2B5EF4-FFF2-40B4-BE49-F238E27FC236}">
                      <a16:creationId xmlns:a16="http://schemas.microsoft.com/office/drawing/2014/main" id="{A3681DAC-520B-93CA-5E8F-B4F5049612A0}"/>
                    </a:ext>
                  </a:extLst>
                </p14:cNvPr>
                <p14:cNvContentPartPr/>
                <p14:nvPr/>
              </p14:nvContentPartPr>
              <p14:xfrm>
                <a:off x="7677652" y="2358022"/>
                <a:ext cx="2460600" cy="3030480"/>
              </p14:xfrm>
            </p:contentPart>
          </mc:Choice>
          <mc:Fallback>
            <p:pic>
              <p:nvPicPr>
                <p:cNvPr id="123" name="Ink 122">
                  <a:extLst>
                    <a:ext uri="{FF2B5EF4-FFF2-40B4-BE49-F238E27FC236}">
                      <a16:creationId xmlns:a16="http://schemas.microsoft.com/office/drawing/2014/main" id="{A3681DAC-520B-93CA-5E8F-B4F5049612A0}"/>
                    </a:ext>
                  </a:extLst>
                </p:cNvPr>
                <p:cNvPicPr/>
                <p:nvPr/>
              </p:nvPicPr>
              <p:blipFill>
                <a:blip r:embed="rId187"/>
                <a:stretch>
                  <a:fillRect/>
                </a:stretch>
              </p:blipFill>
              <p:spPr>
                <a:xfrm>
                  <a:off x="7669012" y="2349382"/>
                  <a:ext cx="2478240" cy="30481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4" name="Ink 123">
                  <a:extLst>
                    <a:ext uri="{FF2B5EF4-FFF2-40B4-BE49-F238E27FC236}">
                      <a16:creationId xmlns:a16="http://schemas.microsoft.com/office/drawing/2014/main" id="{84BB6D55-64CC-786C-1A28-1F9B5D752789}"/>
                    </a:ext>
                  </a:extLst>
                </p14:cNvPr>
                <p14:cNvContentPartPr/>
                <p14:nvPr/>
              </p14:nvContentPartPr>
              <p14:xfrm>
                <a:off x="7778452" y="2180182"/>
                <a:ext cx="2792880" cy="3403440"/>
              </p14:xfrm>
            </p:contentPart>
          </mc:Choice>
          <mc:Fallback>
            <p:pic>
              <p:nvPicPr>
                <p:cNvPr id="124" name="Ink 123">
                  <a:extLst>
                    <a:ext uri="{FF2B5EF4-FFF2-40B4-BE49-F238E27FC236}">
                      <a16:creationId xmlns:a16="http://schemas.microsoft.com/office/drawing/2014/main" id="{84BB6D55-64CC-786C-1A28-1F9B5D752789}"/>
                    </a:ext>
                  </a:extLst>
                </p:cNvPr>
                <p:cNvPicPr/>
                <p:nvPr/>
              </p:nvPicPr>
              <p:blipFill>
                <a:blip r:embed="rId189"/>
                <a:stretch>
                  <a:fillRect/>
                </a:stretch>
              </p:blipFill>
              <p:spPr>
                <a:xfrm>
                  <a:off x="7769452" y="2171182"/>
                  <a:ext cx="2810520" cy="3421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5" name="Ink 124">
                  <a:extLst>
                    <a:ext uri="{FF2B5EF4-FFF2-40B4-BE49-F238E27FC236}">
                      <a16:creationId xmlns:a16="http://schemas.microsoft.com/office/drawing/2014/main" id="{41A3E56E-FA42-6C3D-9BF6-27A79F027E9A}"/>
                    </a:ext>
                  </a:extLst>
                </p14:cNvPr>
                <p14:cNvContentPartPr/>
                <p14:nvPr/>
              </p14:nvContentPartPr>
              <p14:xfrm>
                <a:off x="8227372" y="5786662"/>
                <a:ext cx="281880" cy="6840"/>
              </p14:xfrm>
            </p:contentPart>
          </mc:Choice>
          <mc:Fallback>
            <p:pic>
              <p:nvPicPr>
                <p:cNvPr id="125" name="Ink 124">
                  <a:extLst>
                    <a:ext uri="{FF2B5EF4-FFF2-40B4-BE49-F238E27FC236}">
                      <a16:creationId xmlns:a16="http://schemas.microsoft.com/office/drawing/2014/main" id="{41A3E56E-FA42-6C3D-9BF6-27A79F027E9A}"/>
                    </a:ext>
                  </a:extLst>
                </p:cNvPr>
                <p:cNvPicPr/>
                <p:nvPr/>
              </p:nvPicPr>
              <p:blipFill>
                <a:blip r:embed="rId191"/>
                <a:stretch>
                  <a:fillRect/>
                </a:stretch>
              </p:blipFill>
              <p:spPr>
                <a:xfrm>
                  <a:off x="8218732" y="5778022"/>
                  <a:ext cx="2995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6" name="Ink 125">
                  <a:extLst>
                    <a:ext uri="{FF2B5EF4-FFF2-40B4-BE49-F238E27FC236}">
                      <a16:creationId xmlns:a16="http://schemas.microsoft.com/office/drawing/2014/main" id="{20322DDE-A7AC-7CEE-03D2-4676B8B5669E}"/>
                    </a:ext>
                  </a:extLst>
                </p14:cNvPr>
                <p14:cNvContentPartPr/>
                <p14:nvPr/>
              </p14:nvContentPartPr>
              <p14:xfrm>
                <a:off x="8245012" y="5905462"/>
                <a:ext cx="246240" cy="21960"/>
              </p14:xfrm>
            </p:contentPart>
          </mc:Choice>
          <mc:Fallback>
            <p:pic>
              <p:nvPicPr>
                <p:cNvPr id="126" name="Ink 125">
                  <a:extLst>
                    <a:ext uri="{FF2B5EF4-FFF2-40B4-BE49-F238E27FC236}">
                      <a16:creationId xmlns:a16="http://schemas.microsoft.com/office/drawing/2014/main" id="{20322DDE-A7AC-7CEE-03D2-4676B8B5669E}"/>
                    </a:ext>
                  </a:extLst>
                </p:cNvPr>
                <p:cNvPicPr/>
                <p:nvPr/>
              </p:nvPicPr>
              <p:blipFill>
                <a:blip r:embed="rId193"/>
                <a:stretch>
                  <a:fillRect/>
                </a:stretch>
              </p:blipFill>
              <p:spPr>
                <a:xfrm>
                  <a:off x="8236012" y="5896462"/>
                  <a:ext cx="2638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7" name="Ink 126">
                  <a:extLst>
                    <a:ext uri="{FF2B5EF4-FFF2-40B4-BE49-F238E27FC236}">
                      <a16:creationId xmlns:a16="http://schemas.microsoft.com/office/drawing/2014/main" id="{85138139-8B14-65A7-9AC9-E783209B3D68}"/>
                    </a:ext>
                  </a:extLst>
                </p14:cNvPr>
                <p14:cNvContentPartPr/>
                <p14:nvPr/>
              </p14:nvContentPartPr>
              <p14:xfrm>
                <a:off x="8237452" y="5989342"/>
                <a:ext cx="243720" cy="165960"/>
              </p14:xfrm>
            </p:contentPart>
          </mc:Choice>
          <mc:Fallback>
            <p:pic>
              <p:nvPicPr>
                <p:cNvPr id="127" name="Ink 126">
                  <a:extLst>
                    <a:ext uri="{FF2B5EF4-FFF2-40B4-BE49-F238E27FC236}">
                      <a16:creationId xmlns:a16="http://schemas.microsoft.com/office/drawing/2014/main" id="{85138139-8B14-65A7-9AC9-E783209B3D68}"/>
                    </a:ext>
                  </a:extLst>
                </p:cNvPr>
                <p:cNvPicPr/>
                <p:nvPr/>
              </p:nvPicPr>
              <p:blipFill>
                <a:blip r:embed="rId195"/>
                <a:stretch>
                  <a:fillRect/>
                </a:stretch>
              </p:blipFill>
              <p:spPr>
                <a:xfrm>
                  <a:off x="8228812" y="5980702"/>
                  <a:ext cx="2613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1" name="Ink 130">
                  <a:extLst>
                    <a:ext uri="{FF2B5EF4-FFF2-40B4-BE49-F238E27FC236}">
                      <a16:creationId xmlns:a16="http://schemas.microsoft.com/office/drawing/2014/main" id="{31795ED0-EAAB-2A91-F991-61F8E875EE4E}"/>
                    </a:ext>
                  </a:extLst>
                </p14:cNvPr>
                <p14:cNvContentPartPr/>
                <p14:nvPr/>
              </p14:nvContentPartPr>
              <p14:xfrm>
                <a:off x="9370012" y="5299582"/>
                <a:ext cx="222840" cy="480960"/>
              </p14:xfrm>
            </p:contentPart>
          </mc:Choice>
          <mc:Fallback>
            <p:pic>
              <p:nvPicPr>
                <p:cNvPr id="131" name="Ink 130">
                  <a:extLst>
                    <a:ext uri="{FF2B5EF4-FFF2-40B4-BE49-F238E27FC236}">
                      <a16:creationId xmlns:a16="http://schemas.microsoft.com/office/drawing/2014/main" id="{31795ED0-EAAB-2A91-F991-61F8E875EE4E}"/>
                    </a:ext>
                  </a:extLst>
                </p:cNvPr>
                <p:cNvPicPr/>
                <p:nvPr/>
              </p:nvPicPr>
              <p:blipFill>
                <a:blip r:embed="rId197"/>
                <a:stretch>
                  <a:fillRect/>
                </a:stretch>
              </p:blipFill>
              <p:spPr>
                <a:xfrm>
                  <a:off x="9361372" y="5290942"/>
                  <a:ext cx="24048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2" name="Ink 131">
                  <a:extLst>
                    <a:ext uri="{FF2B5EF4-FFF2-40B4-BE49-F238E27FC236}">
                      <a16:creationId xmlns:a16="http://schemas.microsoft.com/office/drawing/2014/main" id="{1A988ADD-8B6D-11DF-DCB1-69CDD5328EE2}"/>
                    </a:ext>
                  </a:extLst>
                </p14:cNvPr>
                <p14:cNvContentPartPr/>
                <p14:nvPr/>
              </p14:nvContentPartPr>
              <p14:xfrm>
                <a:off x="9634972" y="5535382"/>
                <a:ext cx="187200" cy="115200"/>
              </p14:xfrm>
            </p:contentPart>
          </mc:Choice>
          <mc:Fallback>
            <p:pic>
              <p:nvPicPr>
                <p:cNvPr id="132" name="Ink 131">
                  <a:extLst>
                    <a:ext uri="{FF2B5EF4-FFF2-40B4-BE49-F238E27FC236}">
                      <a16:creationId xmlns:a16="http://schemas.microsoft.com/office/drawing/2014/main" id="{1A988ADD-8B6D-11DF-DCB1-69CDD5328EE2}"/>
                    </a:ext>
                  </a:extLst>
                </p:cNvPr>
                <p:cNvPicPr/>
                <p:nvPr/>
              </p:nvPicPr>
              <p:blipFill>
                <a:blip r:embed="rId199"/>
                <a:stretch>
                  <a:fillRect/>
                </a:stretch>
              </p:blipFill>
              <p:spPr>
                <a:xfrm>
                  <a:off x="9625972" y="5526382"/>
                  <a:ext cx="2048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3" name="Ink 132">
                  <a:extLst>
                    <a:ext uri="{FF2B5EF4-FFF2-40B4-BE49-F238E27FC236}">
                      <a16:creationId xmlns:a16="http://schemas.microsoft.com/office/drawing/2014/main" id="{626D818E-5FA4-AAC6-9B91-1B2943CEEF8D}"/>
                    </a:ext>
                  </a:extLst>
                </p14:cNvPr>
                <p14:cNvContentPartPr/>
                <p14:nvPr/>
              </p14:nvContentPartPr>
              <p14:xfrm>
                <a:off x="9849532" y="5425942"/>
                <a:ext cx="95400" cy="246240"/>
              </p14:xfrm>
            </p:contentPart>
          </mc:Choice>
          <mc:Fallback>
            <p:pic>
              <p:nvPicPr>
                <p:cNvPr id="133" name="Ink 132">
                  <a:extLst>
                    <a:ext uri="{FF2B5EF4-FFF2-40B4-BE49-F238E27FC236}">
                      <a16:creationId xmlns:a16="http://schemas.microsoft.com/office/drawing/2014/main" id="{626D818E-5FA4-AAC6-9B91-1B2943CEEF8D}"/>
                    </a:ext>
                  </a:extLst>
                </p:cNvPr>
                <p:cNvPicPr/>
                <p:nvPr/>
              </p:nvPicPr>
              <p:blipFill>
                <a:blip r:embed="rId201"/>
                <a:stretch>
                  <a:fillRect/>
                </a:stretch>
              </p:blipFill>
              <p:spPr>
                <a:xfrm>
                  <a:off x="9840892" y="5416942"/>
                  <a:ext cx="1130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4" name="Ink 133">
                  <a:extLst>
                    <a:ext uri="{FF2B5EF4-FFF2-40B4-BE49-F238E27FC236}">
                      <a16:creationId xmlns:a16="http://schemas.microsoft.com/office/drawing/2014/main" id="{57B48343-B134-B5D8-E7E7-8594DCB3BEBD}"/>
                    </a:ext>
                  </a:extLst>
                </p14:cNvPr>
                <p14:cNvContentPartPr/>
                <p14:nvPr/>
              </p14:nvContentPartPr>
              <p14:xfrm>
                <a:off x="9921892" y="5523502"/>
                <a:ext cx="190080" cy="123120"/>
              </p14:xfrm>
            </p:contentPart>
          </mc:Choice>
          <mc:Fallback>
            <p:pic>
              <p:nvPicPr>
                <p:cNvPr id="134" name="Ink 133">
                  <a:extLst>
                    <a:ext uri="{FF2B5EF4-FFF2-40B4-BE49-F238E27FC236}">
                      <a16:creationId xmlns:a16="http://schemas.microsoft.com/office/drawing/2014/main" id="{57B48343-B134-B5D8-E7E7-8594DCB3BEBD}"/>
                    </a:ext>
                  </a:extLst>
                </p:cNvPr>
                <p:cNvPicPr/>
                <p:nvPr/>
              </p:nvPicPr>
              <p:blipFill>
                <a:blip r:embed="rId203"/>
                <a:stretch>
                  <a:fillRect/>
                </a:stretch>
              </p:blipFill>
              <p:spPr>
                <a:xfrm>
                  <a:off x="9913252" y="5514502"/>
                  <a:ext cx="2077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5" name="Ink 134">
                  <a:extLst>
                    <a:ext uri="{FF2B5EF4-FFF2-40B4-BE49-F238E27FC236}">
                      <a16:creationId xmlns:a16="http://schemas.microsoft.com/office/drawing/2014/main" id="{671B56A8-207F-E6B9-9D39-22FC91487914}"/>
                    </a:ext>
                  </a:extLst>
                </p14:cNvPr>
                <p14:cNvContentPartPr/>
                <p14:nvPr/>
              </p14:nvContentPartPr>
              <p14:xfrm>
                <a:off x="10162732" y="5524942"/>
                <a:ext cx="138960" cy="101520"/>
              </p14:xfrm>
            </p:contentPart>
          </mc:Choice>
          <mc:Fallback>
            <p:pic>
              <p:nvPicPr>
                <p:cNvPr id="135" name="Ink 134">
                  <a:extLst>
                    <a:ext uri="{FF2B5EF4-FFF2-40B4-BE49-F238E27FC236}">
                      <a16:creationId xmlns:a16="http://schemas.microsoft.com/office/drawing/2014/main" id="{671B56A8-207F-E6B9-9D39-22FC91487914}"/>
                    </a:ext>
                  </a:extLst>
                </p:cNvPr>
                <p:cNvPicPr/>
                <p:nvPr/>
              </p:nvPicPr>
              <p:blipFill>
                <a:blip r:embed="rId205"/>
                <a:stretch>
                  <a:fillRect/>
                </a:stretch>
              </p:blipFill>
              <p:spPr>
                <a:xfrm>
                  <a:off x="10153732" y="5516302"/>
                  <a:ext cx="1566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6" name="Ink 135">
                  <a:extLst>
                    <a:ext uri="{FF2B5EF4-FFF2-40B4-BE49-F238E27FC236}">
                      <a16:creationId xmlns:a16="http://schemas.microsoft.com/office/drawing/2014/main" id="{EE206E31-6657-3CEC-E154-31F45A4583A1}"/>
                    </a:ext>
                  </a:extLst>
                </p14:cNvPr>
                <p14:cNvContentPartPr/>
                <p14:nvPr/>
              </p14:nvContentPartPr>
              <p14:xfrm>
                <a:off x="10347412" y="5528902"/>
                <a:ext cx="223560" cy="132120"/>
              </p14:xfrm>
            </p:contentPart>
          </mc:Choice>
          <mc:Fallback>
            <p:pic>
              <p:nvPicPr>
                <p:cNvPr id="136" name="Ink 135">
                  <a:extLst>
                    <a:ext uri="{FF2B5EF4-FFF2-40B4-BE49-F238E27FC236}">
                      <a16:creationId xmlns:a16="http://schemas.microsoft.com/office/drawing/2014/main" id="{EE206E31-6657-3CEC-E154-31F45A4583A1}"/>
                    </a:ext>
                  </a:extLst>
                </p:cNvPr>
                <p:cNvPicPr/>
                <p:nvPr/>
              </p:nvPicPr>
              <p:blipFill>
                <a:blip r:embed="rId207"/>
                <a:stretch>
                  <a:fillRect/>
                </a:stretch>
              </p:blipFill>
              <p:spPr>
                <a:xfrm>
                  <a:off x="10338772" y="5520262"/>
                  <a:ext cx="2412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7" name="Ink 136">
                  <a:extLst>
                    <a:ext uri="{FF2B5EF4-FFF2-40B4-BE49-F238E27FC236}">
                      <a16:creationId xmlns:a16="http://schemas.microsoft.com/office/drawing/2014/main" id="{488C8B75-2C73-D395-8545-C16ADC02EA3C}"/>
                    </a:ext>
                  </a:extLst>
                </p14:cNvPr>
                <p14:cNvContentPartPr/>
                <p14:nvPr/>
              </p14:nvContentPartPr>
              <p14:xfrm>
                <a:off x="10625332" y="5469862"/>
                <a:ext cx="219600" cy="204120"/>
              </p14:xfrm>
            </p:contentPart>
          </mc:Choice>
          <mc:Fallback>
            <p:pic>
              <p:nvPicPr>
                <p:cNvPr id="137" name="Ink 136">
                  <a:extLst>
                    <a:ext uri="{FF2B5EF4-FFF2-40B4-BE49-F238E27FC236}">
                      <a16:creationId xmlns:a16="http://schemas.microsoft.com/office/drawing/2014/main" id="{488C8B75-2C73-D395-8545-C16ADC02EA3C}"/>
                    </a:ext>
                  </a:extLst>
                </p:cNvPr>
                <p:cNvPicPr/>
                <p:nvPr/>
              </p:nvPicPr>
              <p:blipFill>
                <a:blip r:embed="rId209"/>
                <a:stretch>
                  <a:fillRect/>
                </a:stretch>
              </p:blipFill>
              <p:spPr>
                <a:xfrm>
                  <a:off x="10616332" y="5461222"/>
                  <a:ext cx="2372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8" name="Ink 137">
                  <a:extLst>
                    <a:ext uri="{FF2B5EF4-FFF2-40B4-BE49-F238E27FC236}">
                      <a16:creationId xmlns:a16="http://schemas.microsoft.com/office/drawing/2014/main" id="{B1574E22-0E65-25E1-827E-451DD400CDE1}"/>
                    </a:ext>
                  </a:extLst>
                </p14:cNvPr>
                <p14:cNvContentPartPr/>
                <p14:nvPr/>
              </p14:nvContentPartPr>
              <p14:xfrm>
                <a:off x="10786972" y="5585782"/>
                <a:ext cx="122040" cy="102960"/>
              </p14:xfrm>
            </p:contentPart>
          </mc:Choice>
          <mc:Fallback>
            <p:pic>
              <p:nvPicPr>
                <p:cNvPr id="138" name="Ink 137">
                  <a:extLst>
                    <a:ext uri="{FF2B5EF4-FFF2-40B4-BE49-F238E27FC236}">
                      <a16:creationId xmlns:a16="http://schemas.microsoft.com/office/drawing/2014/main" id="{B1574E22-0E65-25E1-827E-451DD400CDE1}"/>
                    </a:ext>
                  </a:extLst>
                </p:cNvPr>
                <p:cNvPicPr/>
                <p:nvPr/>
              </p:nvPicPr>
              <p:blipFill>
                <a:blip r:embed="rId211"/>
                <a:stretch>
                  <a:fillRect/>
                </a:stretch>
              </p:blipFill>
              <p:spPr>
                <a:xfrm>
                  <a:off x="10778332" y="5577142"/>
                  <a:ext cx="1396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9" name="Ink 138">
                  <a:extLst>
                    <a:ext uri="{FF2B5EF4-FFF2-40B4-BE49-F238E27FC236}">
                      <a16:creationId xmlns:a16="http://schemas.microsoft.com/office/drawing/2014/main" id="{E5192D4E-C9FE-A4C8-9F38-E143B9A2DAC8}"/>
                    </a:ext>
                  </a:extLst>
                </p14:cNvPr>
                <p14:cNvContentPartPr/>
                <p14:nvPr/>
              </p14:nvContentPartPr>
              <p14:xfrm>
                <a:off x="10966252" y="5481022"/>
                <a:ext cx="2880" cy="11520"/>
              </p14:xfrm>
            </p:contentPart>
          </mc:Choice>
          <mc:Fallback>
            <p:pic>
              <p:nvPicPr>
                <p:cNvPr id="139" name="Ink 138">
                  <a:extLst>
                    <a:ext uri="{FF2B5EF4-FFF2-40B4-BE49-F238E27FC236}">
                      <a16:creationId xmlns:a16="http://schemas.microsoft.com/office/drawing/2014/main" id="{E5192D4E-C9FE-A4C8-9F38-E143B9A2DAC8}"/>
                    </a:ext>
                  </a:extLst>
                </p:cNvPr>
                <p:cNvPicPr/>
                <p:nvPr/>
              </p:nvPicPr>
              <p:blipFill>
                <a:blip r:embed="rId213"/>
                <a:stretch>
                  <a:fillRect/>
                </a:stretch>
              </p:blipFill>
              <p:spPr>
                <a:xfrm>
                  <a:off x="10957612" y="5472382"/>
                  <a:ext cx="205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0" name="Ink 139">
                  <a:extLst>
                    <a:ext uri="{FF2B5EF4-FFF2-40B4-BE49-F238E27FC236}">
                      <a16:creationId xmlns:a16="http://schemas.microsoft.com/office/drawing/2014/main" id="{7DA09578-FD14-4E7F-D61C-214E124F6D78}"/>
                    </a:ext>
                  </a:extLst>
                </p14:cNvPr>
                <p14:cNvContentPartPr/>
                <p14:nvPr/>
              </p14:nvContentPartPr>
              <p14:xfrm>
                <a:off x="10978492" y="5538982"/>
                <a:ext cx="363960" cy="155520"/>
              </p14:xfrm>
            </p:contentPart>
          </mc:Choice>
          <mc:Fallback>
            <p:pic>
              <p:nvPicPr>
                <p:cNvPr id="140" name="Ink 139">
                  <a:extLst>
                    <a:ext uri="{FF2B5EF4-FFF2-40B4-BE49-F238E27FC236}">
                      <a16:creationId xmlns:a16="http://schemas.microsoft.com/office/drawing/2014/main" id="{7DA09578-FD14-4E7F-D61C-214E124F6D78}"/>
                    </a:ext>
                  </a:extLst>
                </p:cNvPr>
                <p:cNvPicPr/>
                <p:nvPr/>
              </p:nvPicPr>
              <p:blipFill>
                <a:blip r:embed="rId215"/>
                <a:stretch>
                  <a:fillRect/>
                </a:stretch>
              </p:blipFill>
              <p:spPr>
                <a:xfrm>
                  <a:off x="10969492" y="5530342"/>
                  <a:ext cx="3816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1" name="Ink 140">
                  <a:extLst>
                    <a:ext uri="{FF2B5EF4-FFF2-40B4-BE49-F238E27FC236}">
                      <a16:creationId xmlns:a16="http://schemas.microsoft.com/office/drawing/2014/main" id="{C752A629-1412-8335-8008-4A4FAAAFAF48}"/>
                    </a:ext>
                  </a:extLst>
                </p14:cNvPr>
                <p14:cNvContentPartPr/>
                <p14:nvPr/>
              </p14:nvContentPartPr>
              <p14:xfrm>
                <a:off x="11402212" y="5596582"/>
                <a:ext cx="13320" cy="18360"/>
              </p14:xfrm>
            </p:contentPart>
          </mc:Choice>
          <mc:Fallback>
            <p:pic>
              <p:nvPicPr>
                <p:cNvPr id="141" name="Ink 140">
                  <a:extLst>
                    <a:ext uri="{FF2B5EF4-FFF2-40B4-BE49-F238E27FC236}">
                      <a16:creationId xmlns:a16="http://schemas.microsoft.com/office/drawing/2014/main" id="{C752A629-1412-8335-8008-4A4FAAAFAF48}"/>
                    </a:ext>
                  </a:extLst>
                </p:cNvPr>
                <p:cNvPicPr/>
                <p:nvPr/>
              </p:nvPicPr>
              <p:blipFill>
                <a:blip r:embed="rId217"/>
                <a:stretch>
                  <a:fillRect/>
                </a:stretch>
              </p:blipFill>
              <p:spPr>
                <a:xfrm>
                  <a:off x="11393572" y="5587942"/>
                  <a:ext cx="30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2" name="Ink 141">
                  <a:extLst>
                    <a:ext uri="{FF2B5EF4-FFF2-40B4-BE49-F238E27FC236}">
                      <a16:creationId xmlns:a16="http://schemas.microsoft.com/office/drawing/2014/main" id="{E8A09FD3-92ED-F76C-C103-1D47580DA3DA}"/>
                    </a:ext>
                  </a:extLst>
                </p14:cNvPr>
                <p14:cNvContentPartPr/>
                <p14:nvPr/>
              </p14:nvContentPartPr>
              <p14:xfrm>
                <a:off x="9565852" y="5793142"/>
                <a:ext cx="2137680" cy="105480"/>
              </p14:xfrm>
            </p:contentPart>
          </mc:Choice>
          <mc:Fallback>
            <p:pic>
              <p:nvPicPr>
                <p:cNvPr id="142" name="Ink 141">
                  <a:extLst>
                    <a:ext uri="{FF2B5EF4-FFF2-40B4-BE49-F238E27FC236}">
                      <a16:creationId xmlns:a16="http://schemas.microsoft.com/office/drawing/2014/main" id="{E8A09FD3-92ED-F76C-C103-1D47580DA3DA}"/>
                    </a:ext>
                  </a:extLst>
                </p:cNvPr>
                <p:cNvPicPr/>
                <p:nvPr/>
              </p:nvPicPr>
              <p:blipFill>
                <a:blip r:embed="rId219"/>
                <a:stretch>
                  <a:fillRect/>
                </a:stretch>
              </p:blipFill>
              <p:spPr>
                <a:xfrm>
                  <a:off x="9556852" y="5784502"/>
                  <a:ext cx="2155320" cy="123120"/>
                </a:xfrm>
                <a:prstGeom prst="rect">
                  <a:avLst/>
                </a:prstGeom>
              </p:spPr>
            </p:pic>
          </mc:Fallback>
        </mc:AlternateContent>
      </p:grpSp>
    </p:spTree>
    <p:extLst>
      <p:ext uri="{BB962C8B-B14F-4D97-AF65-F5344CB8AC3E}">
        <p14:creationId xmlns:p14="http://schemas.microsoft.com/office/powerpoint/2010/main" val="38046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1803</Words>
  <Application>Microsoft Office PowerPoint</Application>
  <PresentationFormat>Custom</PresentationFormat>
  <Paragraphs>184</Paragraphs>
  <Slides>17</Slides>
  <Notes>14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17</vt:i4>
      </vt:variant>
    </vt:vector>
  </HeadingPairs>
  <TitlesOfParts>
    <vt:vector size="32" baseType="lpstr">
      <vt:lpstr>Open Sans</vt:lpstr>
      <vt:lpstr>Noto Sans Symbols</vt:lpstr>
      <vt:lpstr>Arial Black</vt:lpstr>
      <vt:lpstr>Cooper Black</vt:lpstr>
      <vt:lpstr>Segoe UI Light</vt:lpstr>
      <vt:lpstr>Cambria</vt:lpstr>
      <vt:lpstr>Corben</vt:lpstr>
      <vt:lpstr>Arial</vt:lpstr>
      <vt:lpstr>Segoe UI</vt:lpstr>
      <vt:lpstr>Quattrocento Sans</vt:lpstr>
      <vt:lpstr>Calibri</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34</cp:revision>
  <dcterms:created xsi:type="dcterms:W3CDTF">2023-10-03T21:33:12Z</dcterms:created>
  <dcterms:modified xsi:type="dcterms:W3CDTF">2024-08-12T07:57:36Z</dcterms:modified>
</cp:coreProperties>
</file>