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8"/>
  </p:notesMasterIdLst>
  <p:sldIdLst>
    <p:sldId id="256" r:id="rId5"/>
    <p:sldId id="402" r:id="rId6"/>
    <p:sldId id="276" r:id="rId7"/>
    <p:sldId id="291" r:id="rId8"/>
    <p:sldId id="292" r:id="rId9"/>
    <p:sldId id="293" r:id="rId10"/>
    <p:sldId id="295" r:id="rId11"/>
    <p:sldId id="296" r:id="rId12"/>
    <p:sldId id="297" r:id="rId13"/>
    <p:sldId id="298" r:id="rId14"/>
    <p:sldId id="299" r:id="rId15"/>
    <p:sldId id="300" r:id="rId16"/>
    <p:sldId id="301" r:id="rId17"/>
    <p:sldId id="303" r:id="rId18"/>
    <p:sldId id="305" r:id="rId19"/>
    <p:sldId id="306" r:id="rId20"/>
    <p:sldId id="307" r:id="rId21"/>
    <p:sldId id="308" r:id="rId22"/>
    <p:sldId id="309" r:id="rId23"/>
    <p:sldId id="310" r:id="rId24"/>
    <p:sldId id="311" r:id="rId25"/>
    <p:sldId id="419" r:id="rId26"/>
    <p:sldId id="409" r:id="rId27"/>
  </p:sldIdLst>
  <p:sldSz cx="12188825" cy="6858000"/>
  <p:notesSz cx="6858000" cy="9144000"/>
  <p:embeddedFontLst>
    <p:embeddedFont>
      <p:font typeface="Arial Black" panose="020B0A04020102020204" pitchFamily="34" charset="0"/>
      <p:regular r:id="rId29"/>
      <p:bold r:id="rId30"/>
    </p:embeddedFont>
    <p:embeddedFont>
      <p:font typeface="Cambria" panose="02040503050406030204" pitchFamily="18" charset="0"/>
      <p:regular r:id="rId31"/>
      <p:bold r:id="rId32"/>
      <p:italic r:id="rId33"/>
      <p:boldItalic r:id="rId34"/>
    </p:embeddedFont>
    <p:embeddedFont>
      <p:font typeface="Cooper Black" panose="0208090404030B020404" pitchFamily="18" charset="0"/>
      <p:regular r:id="rId35"/>
    </p:embeddedFont>
    <p:embeddedFont>
      <p:font typeface="Corben" panose="020B0604020202020204" charset="0"/>
      <p:bold r:id="rId36"/>
    </p:embeddedFont>
    <p:embeddedFont>
      <p:font typeface="Open Sans" panose="020B0606030504020204" pitchFamily="34" charset="0"/>
      <p:regular r:id="rId37"/>
      <p:bold r:id="rId38"/>
      <p:italic r:id="rId39"/>
      <p:boldItalic r:id="rId40"/>
    </p:embeddedFont>
    <p:embeddedFont>
      <p:font typeface="Quattrocento Sans" panose="020B0502050000020003" pitchFamily="3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1.xml"/><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18.006"/>
    </inkml:context>
    <inkml:brush xml:id="br0">
      <inkml:brushProperty name="width" value="0.05" units="cm"/>
      <inkml:brushProperty name="height" value="0.05" units="cm"/>
    </inkml:brush>
  </inkml:definitions>
  <inkml:trace contextRef="#ctx0" brushRef="#br0">584 276 24575,'-3'-1'0,"1"-1"0,0 1 0,0 0 0,0-1 0,0 1 0,0-1 0,0 0 0,0 0 0,0 0 0,1 0 0,-1 0 0,1 0 0,-2-3 0,-3-3 0,1 2 0,1-1 0,0 0 0,1 0 0,-1 0 0,1 0 0,1-1 0,-1 1 0,1-1 0,0 0 0,1 0 0,0 0 0,0-11 0,-8-39 0,8 54 0,-1 0 0,1 0 0,0 1 0,-1-1 0,0 1 0,0-1 0,0 1 0,0 0 0,-1 0 0,1 0 0,-1 0 0,0 0 0,1 1 0,-1-1 0,-7-3 0,5 3 0,-1 0 0,0 0 0,-1 1 0,1 0 0,0 0 0,-1 0 0,1 1 0,-12-1 0,0 2 0,0 0 0,0 1 0,0 1 0,0 1 0,-33 10 0,35-8 0,1 0 0,0 1 0,0 1 0,0 1 0,1 0 0,-23 18 0,32-23 0,1 1 0,-1 0 0,1 0 0,0 0 0,0 1 0,0-1 0,1 1 0,-1 0 0,1 0 0,0 0 0,1 0 0,-1 1 0,1-1 0,0 1 0,1-1 0,-1 1 0,1 0 0,0 0 0,1 0 0,-1-1 0,1 12 0,1-12 0,1-1 0,-1 0 0,0 0 0,1 0 0,0 0 0,0 0 0,0-1 0,1 1 0,-1 0 0,1-1 0,0 0 0,0 0 0,0 0 0,0 0 0,0 0 0,1 0 0,-1-1 0,1 0 0,6 4 0,6 1 0,-1 0 0,1-1 0,27 7 0,95 17 0,39 12 0,-149-34 0,0 2 0,-1 0 0,0 2 0,27 17 0,-48-25 0,-1-1 0,0 1 0,0 0 0,0 0 0,0 1 0,-1-1 0,0 1 0,7 10 0,-10-14 0,0 1 0,0 0 0,0 0 0,0 0 0,0 0 0,-1 0 0,1 0 0,-1 0 0,0 0 0,1 0 0,-1 0 0,0 0 0,0 0 0,0 0 0,0 0 0,-1 0 0,1 0 0,-1 0 0,1 0 0,-1 0 0,0 0 0,1 0 0,-1 0 0,0 0 0,0 0 0,-1-1 0,1 1 0,0 0 0,0-1 0,-3 3 0,-2 1 0,-1 0 0,1 0 0,-1-1 0,0 0 0,0 0 0,0-1 0,0 1 0,-1-2 0,1 1 0,-1-1 0,-10 2 0,-14 1 0,-43 2 0,69-7 0,-34 3 0,0-3 0,0-1 0,0-1 0,0-3 0,-57-13 0,81 13 0,0 0 0,0-1 0,1-1 0,0 0 0,0-1 0,-23-17 0,28 17 0,1 0 0,0 0 0,1-1 0,0 0 0,0-1 0,1 0 0,0 0 0,0 0 0,2-1 0,-7-14 0,3 0-1365,4 3-5461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1.063"/>
    </inkml:context>
    <inkml:brush xml:id="br0">
      <inkml:brushProperty name="width" value="0.05" units="cm"/>
      <inkml:brushProperty name="height" value="0.05" units="cm"/>
    </inkml:brush>
  </inkml:definitions>
  <inkml:trace contextRef="#ctx0" brushRef="#br0">43 123 24575,'-1'0'0,"0"-1"0,1 0 0,-1 0 0,1 0 0,-1 1 0,0-1 0,0 0 0,1 1 0,-1-1 0,0 1 0,0-1 0,0 1 0,0-1 0,0 1 0,0 0 0,1-1 0,-1 1 0,0 0 0,0 0 0,0 0 0,0 0 0,0 0 0,0 0 0,0 0 0,0 0 0,0 0 0,0 0 0,0 0 0,0 1 0,0-1 0,0 0 0,0 1 0,0-1 0,0 1 0,1-1 0,-1 1 0,0-1 0,0 1 0,0-1 0,1 1 0,-1 0 0,0-1 0,1 1 0,-1 0 0,1 0 0,-1 0 0,1 0 0,-1-1 0,1 1 0,-1 0 0,1 0 0,0 0 0,-1 0 0,1 0 0,0 0 0,0 0 0,0 0 0,0 0 0,0 1 0,1 12 0,1 0 0,1 0 0,0-1 0,0 1 0,1-1 0,8 15 0,-2 0 0,-4-9 0,24 63 0,34 165 0,-63-245 0,4 53 0,-5-53 0,0 0 0,0 1 0,0-1 0,0 1 0,0-1 0,-1 0 0,1 1 0,-1-1 0,0 0 0,1 0 0,-1 1 0,0-1 0,0 0 0,-1 0 0,1 0 0,0 0 0,-1 0 0,1-1 0,-3 3 0,3-3 0,0-1 0,0 1 0,1-1 0,-1 0 0,0 0 0,0 1 0,0-1 0,0 0 0,1 0 0,-1 0 0,0 0 0,0 0 0,0 0 0,0 0 0,1 0 0,-1 0 0,0 0 0,0-1 0,0 1 0,0 0 0,1-1 0,-1 1 0,0 0 0,0-1 0,1 1 0,-1-1 0,0 1 0,1-1 0,-1 1 0,0-1 0,1 0 0,-1 1 0,1-1 0,-1 0 0,1 0 0,0 1 0,-1-1 0,1 0 0,-1 0 0,1 1 0,0-1 0,0-1 0,-13-36 0,7 3 0,2-1 0,0-62 0,12-73 0,-5 133 0,-2 11 0,1-7 0,0 1 0,2-1 0,2 1 0,14-49 0,-19 79 0,1-1 0,-1 0 0,1 1 0,0-1 0,0 1 0,0 0 0,1 0 0,-1 0 0,1 0 0,0 0 0,-1 0 0,1 1 0,1-1 0,2-1 0,-4 3 0,0 0 0,-1 1 0,1-1 0,0 1 0,-1-1 0,1 1 0,0 0 0,0 0 0,0 0 0,-1 0 0,1 0 0,0 0 0,0 0 0,0 0 0,-1 1 0,1-1 0,0 1 0,-1-1 0,1 1 0,0 0 0,-1 0 0,1-1 0,-1 1 0,1 0 0,-1 0 0,1 1 0,-1-1 0,0 0 0,1 0 0,-1 1 0,2 2 0,2 3 0,0 1 0,-1-1 0,1 1 0,-1 0 0,-1 0 0,0 0 0,0 1 0,-1-1 0,1 1 0,-2-1 0,1 1 0,-2 0 0,1 0 0,-1-1 0,-1 11 0,0-7 0,0-1 0,-1 1 0,0-1 0,-1 0 0,0 1 0,-1-1 0,0-1 0,-1 1 0,0-1 0,-1 0 0,-7 11 0,6-13-97,-1 0-1,0 0 1,0 0-1,0-1 1,-1 0-1,0-1 1,-1 0-1,0 0 1,0-1-1,0-1 1,0 1-1,-1-2 0,-19 6 1,3-5-6729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6.346"/>
    </inkml:context>
    <inkml:brush xml:id="br0">
      <inkml:brushProperty name="width" value="0.05" units="cm"/>
      <inkml:brushProperty name="height" value="0.05" units="cm"/>
    </inkml:brush>
  </inkml:definitions>
  <inkml:trace contextRef="#ctx0" brushRef="#br0">40 8 24575,'-3'0'0,"-4"0"0,0-3 0,-3-1 0,1 3 0,5 2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7.290"/>
    </inkml:context>
    <inkml:brush xml:id="br0">
      <inkml:brushProperty name="width" value="0.05" units="cm"/>
      <inkml:brushProperty name="height" value="0.05" units="cm"/>
    </inkml:brush>
  </inkml:definitions>
  <inkml:trace contextRef="#ctx0" brushRef="#br0">9 14 24575,'-3'0'0,"-1"-3"0,3-1 0,5 0 0,4 1 0,1 4 0,5 2 0,3 0 0,1 2 0,1 1 0,-3-1-8191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7.631"/>
    </inkml:context>
    <inkml:brush xml:id="br0">
      <inkml:brushProperty name="width" value="0.05" units="cm"/>
      <inkml:brushProperty name="height" value="0.05" units="cm"/>
    </inkml:brush>
  </inkml:definitions>
  <inkml:trace contextRef="#ctx0" brushRef="#br0">1 0 24575,'2'0'0,"5"0"0,3 0 0,4 0 0,1 0 0,-1 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9.591"/>
    </inkml:context>
    <inkml:brush xml:id="br0">
      <inkml:brushProperty name="width" value="0.05" units="cm"/>
      <inkml:brushProperty name="height" value="0.05" units="cm"/>
    </inkml:brush>
  </inkml:definitions>
  <inkml:trace contextRef="#ctx0" brushRef="#br0">402 340 24575,'0'-3'0,"1"0"0,-2 0 0,1 0 0,0 0 0,0 0 0,-1 0 0,0 0 0,1 0 0,-1 0 0,0 0 0,-1 1 0,1-1 0,0 0 0,-1 0 0,1 1 0,-1-1 0,0 1 0,0 0 0,0-1 0,0 1 0,0 0 0,-1 0 0,1 1 0,-1-1 0,1 0 0,-1 1 0,0-1 0,1 1 0,-1 0 0,0 0 0,0 0 0,0 0 0,0 0 0,0 1 0,0 0 0,0-1 0,-4 1 0,-4 0 0,0 1 0,-1 0 0,1 0 0,0 1 0,0 1 0,0 0 0,0 0 0,-20 10 0,14-4 0,1 1 0,-1 0 0,2 1 0,-1 1 0,2 0 0,-1 1 0,2 1 0,-13 15 0,19-20 0,1-1 0,0 1 0,0 0 0,1 0 0,0 0 0,0 1 0,1 0 0,1 0 0,-1 0 0,2 0 0,-1 0 0,2 1 0,-1-1 0,1 1 0,1-1 0,1 13 0,0-17 0,0 1 0,1-1 0,0 0 0,0-1 0,0 1 0,1 0 0,0 0 0,0-1 0,1 0 0,-1 0 0,1 0 0,0 0 0,1 0 0,-1-1 0,1 0 0,0 0 0,0 0 0,0 0 0,0-1 0,1 0 0,10 5 0,1-1 0,0-1 0,0-1 0,0 0 0,1-2 0,0 0 0,27 2 0,-35-5 0,0 0 0,1 0 0,-1-1 0,1 0 0,-1-1 0,0 0 0,0-1 0,0 0 0,19-8 0,-24 8 0,0 0 0,0 0 0,0-1 0,-1 1 0,1-1 0,-1 0 0,0 0 0,0 0 0,0-1 0,0 1 0,-1-1 0,0 0 0,0 0 0,0 0 0,-1-1 0,1 1 0,-1 0 0,-1-1 0,3-7 0,-3 1 0,0-1 0,-1 1 0,0 0 0,0 0 0,-2 0 0,1 0 0,-1 0 0,-1 0 0,-1 0 0,1 1 0,-10-19 0,1 5 0,-1 1 0,-1 0 0,-1 1 0,-19-23 0,24 34 0,0 0 0,0 0 0,-2 1 0,1 0 0,-2 1 0,1 1 0,-1 0 0,0 0 0,-1 1 0,-20-8 0,32 15 0,-1 1 0,1-1 0,-1 0 0,1 1 0,-1 0 0,0-1 0,1 1 0,-1 0 0,0 0 0,1 1 0,-1-1 0,1 0 0,-5 2 0,6-1 0,0-1 0,0 1 0,0-1 0,0 1 0,1-1 0,-1 1 0,0 0 0,0-1 0,1 1 0,-1 0 0,0 0 0,1 0 0,-1 0 0,1-1 0,-1 1 0,1 0 0,-1 0 0,1 0 0,0 0 0,-1 0 0,1 0 0,0 0 0,0 0 0,0 0 0,0 0 0,0 0 0,0 0 0,0 0 0,0 0 0,0 0 0,0 1 0,1-1 0,-1-1 0,0 1 0,1 0 0,0 1 0,2 5 0,0 0 0,0-1 0,1 0 0,0 0 0,0 0 0,1 0 0,-1-1 0,1 1 0,1-1 0,10 9 0,2-1 0,1-1 0,25 14 0,-24-16 0,1 0 0,0-2 0,0 0 0,1-2 0,0 0 0,0-1 0,31 2 0,-49-6 0,1-1 0,-1 0 0,0 0 0,1-1 0,-1 1 0,0-1 0,1 0 0,-1 0 0,0 0 0,0-1 0,0 0 0,0 1 0,0-1 0,0-1 0,-1 1 0,1 0 0,-1-1 0,1 0 0,-1 0 0,0 0 0,3-4 0,0-2 0,0 0 0,-1 0 0,0-1 0,-1 1 0,0-1 0,-1 0 0,4-16 0,2 4 0,-4 17 0,-2 16 0,-3 10 0,0 0 0,-5 25 0,-1 22 0,5-48 0,2 0 0,0-1 0,2 1 0,6 30 0,-7-44 0,-1-1 0,1 0 0,0 0 0,0 0 0,0 0 0,1 0 0,0 0 0,0 0 0,0-1 0,0 0 0,1 1 0,-1-1 0,1 0 0,0-1 0,1 1 0,-1-1 0,1 0 0,-1 0 0,1 0 0,0-1 0,7 3 0,-8-4 0,-1 0 0,1-1 0,0 0 0,0 0 0,0 0 0,-1 0 0,1-1 0,0 1 0,0-1 0,-1 0 0,1 0 0,-1 0 0,1-1 0,-1 1 0,1-1 0,-1 0 0,0 0 0,0 0 0,0 0 0,0-1 0,0 1 0,0-1 0,4-6 0,2-1 0,0-1 0,-1 0 0,0-1 0,-1 0 0,8-16 0,-3-3 0,-2 0 0,0-1 0,5-40 0,1 1 0,-15 70 0,0 5 0,1 15 0,0 24 0,-2-22 0,2 0 0,8 36 0,-9-51 0,0-1 0,0 0 0,1 0 0,0 0 0,0-1 0,0 1 0,1 0 0,0-1 0,-1 1 0,2-1 0,-1 0 0,0 0 0,1 0 0,0-1 0,0 1 0,8 5 0,-9-8 0,1 0 0,-1 0 0,1 0 0,-1 0 0,1-1 0,0 1 0,-1-1 0,1 0 0,0 0 0,0 0 0,-1-1 0,1 0 0,0 1 0,-1-1 0,1 0 0,-1-1 0,1 1 0,-1 0 0,0-1 0,6-3 0,2-2 0,0 0 0,-1-1 0,1 0 0,13-15 0,-13 11 0,0-1 0,-1-1 0,-1 0 0,0 0 0,-1-1 0,0 0 0,-1-1 0,-1 1 0,8-32 0,-7 15 0,-1 0 0,-2 0 0,-1 0 0,-2-40 0,-1 66 0,0 0 0,0-1 0,0 1 0,-1 0 0,0 0 0,0 0 0,-1 0 0,1 0 0,-1 1 0,-1-1 0,1 0 0,-1 1 0,-3-6 0,6 11 0,-1-1 0,1 0 0,-1 1 0,1-1 0,-1 1 0,1-1 0,-1 1 0,1 0 0,-1-1 0,1 1 0,-1-1 0,1 1 0,-1 0 0,0 0 0,1-1 0,-1 1 0,0 0 0,1 0 0,-1 0 0,0 0 0,1 0 0,-1 0 0,0 0 0,1 0 0,-1 0 0,0 0 0,0 0 0,0 1 0,-1-1 0,1 1 0,0 0 0,0 0 0,0-1 0,0 1 0,0 0 0,0 0 0,0 0 0,0 0 0,0 0 0,-1 3 0,-2 3 0,1 0 0,-1 1 0,-2 11 0,-2 5-72,2 1 1,1 0-1,1 1 0,1-1 0,1 1 0,1 0 0,1-1 0,2 1 1,0-1-1,2 1 0,1-1 0,1 0 0,1 0 0,1-1 0,1 0 1,1 0-1,1-1 0,23 35 0,-13-30-6754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9.937"/>
    </inkml:context>
    <inkml:brush xml:id="br0">
      <inkml:brushProperty name="width" value="0.05" units="cm"/>
      <inkml:brushProperty name="height" value="0.05" units="cm"/>
    </inkml:brush>
  </inkml:definitions>
  <inkml:trace contextRef="#ctx0" brushRef="#br0">71 138 24575,'-5'-5'0,"-6"-9"0,-3-7 0,-2-2 0,1-2 0,7 5 0,7 5 0,9 6 0,10 3 0,7 7 0,8 2 0,8 2 0,4 1 0,5 1 0,-7-1-8191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0.914"/>
    </inkml:context>
    <inkml:brush xml:id="br0">
      <inkml:brushProperty name="width" value="0.05" units="cm"/>
      <inkml:brushProperty name="height" value="0.05" units="cm"/>
    </inkml:brush>
  </inkml:definitions>
  <inkml:trace contextRef="#ctx0" brushRef="#br0">146 241 24575,'0'-12'0,"-1"0"0,0 0 0,-5-23 0,5 32 0,1 0 0,-1 0 0,0 0 0,0 0 0,0 1 0,-1-1 0,1 0 0,0 1 0,-1-1 0,0 1 0,0 0 0,0-1 0,0 1 0,0 0 0,0 0 0,0 0 0,0 1 0,-1-1 0,1 0 0,-1 1 0,-4-2 0,5 2 0,1 1 0,-1 0 0,0 0 0,0 0 0,1 0 0,-1 1 0,0-1 0,0 0 0,1 1 0,-1-1 0,0 1 0,1-1 0,-1 1 0,0 0 0,1 0 0,-1 0 0,1 0 0,0 0 0,-1 0 0,1 0 0,0 0 0,-1 0 0,1 1 0,0-1 0,0 1 0,0-1 0,-1 2 0,-3 6 0,-1 0 0,2 0 0,-5 12 0,8-20 0,-4 11 0,0 1 0,1 0 0,0 0 0,1 0 0,0 1 0,1-1 0,1 1 0,0-1 0,2 16 0,-1-22 0,1-1 0,0 0 0,1 0 0,-1 0 0,1 1 0,0-1 0,1-1 0,0 1 0,0 0 0,0-1 0,0 1 0,1-1 0,0 0 0,0 0 0,0-1 0,1 1 0,0-1 0,-1 0 0,2 0 0,-1 0 0,9 4 0,-7-4 0,0-1 0,0 0 0,0 0 0,1-1 0,-1 0 0,1 0 0,-1-1 0,1 0 0,-1 0 0,1-1 0,0 0 0,-1 0 0,1-1 0,0 0 0,-1 0 0,1-1 0,8-3 0,-10 3 0,-1-1 0,1 1 0,-1-1 0,1-1 0,-1 1 0,0-1 0,0 0 0,-1 0 0,1 0 0,-1 0 0,0-1 0,0 0 0,-1 0 0,1 0 0,-1 0 0,0-1 0,0 1 0,-1-1 0,0 0 0,0 1 0,3-12 0,-3 0 0,0 1 0,-2-1 0,1 0 0,-2 1 0,0-1 0,-1 1 0,-1-1 0,0 1 0,-2 0 0,1 0 0,-2 0 0,0 1 0,-1-1 0,-1 2 0,0-1 0,-1 1 0,0 0 0,-1 1 0,-13-14 0,18 23 0,1 0 0,-1 0 0,0 0 0,-1 1 0,1 0 0,-1 0 0,-8-3 0,13 5 0,0 1 0,0-1 0,0 1 0,0-1 0,0 1 0,0 0 0,0 0 0,0 0 0,0 0 0,-1-1 0,1 1 0,0 1 0,0-1 0,0 0 0,0 0 0,0 0 0,0 1 0,0-1 0,0 0 0,0 1 0,0-1 0,0 1 0,0-1 0,0 1 0,0 0 0,0-1 0,0 1 0,0 0 0,1-1 0,-1 1 0,0 0 0,0 0 0,1 0 0,-1 0 0,1 0 0,-1 0 0,1 0 0,-1 0 0,1 0 0,0 0 0,-1 0 0,1 0 0,0 0 0,0 0 0,0 0 0,0 1 0,0-1 0,0 1 0,-1 1 0,1 0 0,0-1 0,0 1 0,0 0 0,1-1 0,-1 1 0,0 0 0,1-1 0,0 1 0,0-1 0,-1 1 0,1-1 0,1 1 0,-1-1 0,0 0 0,1 1 0,-1-1 0,1 0 0,1 2 0,1-1 0,-1-1 0,0 1 0,1-1 0,-1 0 0,1 0 0,0 0 0,-1-1 0,1 1 0,0-1 0,0 0 0,5 1 0,8 0 0,-1-1 0,1-1 0,-1 0 0,33-5 0,11-6 0,-38 7 0,-1 0 0,1 1 0,40 0 0,-58 3 0,0 0 0,-1 1 0,1-1 0,-1 1 0,0 0 0,1 0 0,-1 0 0,0 1 0,1-1 0,-1 1 0,0 0 0,0 0 0,0 0 0,0 0 0,-1 0 0,1 0 0,-1 1 0,1 0 0,-1-1 0,0 1 0,0 0 0,0 0 0,0 0 0,0 0 0,-1 0 0,1 1 0,-1-1 0,0 0 0,0 1 0,1 5 0,-2-3 0,1 0 0,-1 1 0,0-1 0,0 0 0,0 1 0,-1-1 0,0 0 0,-1 0 0,1 1 0,-1-1 0,0 0 0,0-1 0,-1 1 0,0 0 0,0-1 0,-6 8 0,38-52 0,-18 23 0,0 0 0,1 1 0,0 1 0,1 0 0,27-22 0,-39 35 0,0 0 0,1 0 0,-1 1 0,0-1 0,1 0 0,-1 1 0,1-1 0,-1 0 0,1 1 0,-1 0 0,1-1 0,0 1 0,-1 0 0,1 0 0,-1 0 0,1 0 0,0 0 0,-1 0 0,1 0 0,-1 1 0,3 0 0,-2 0 0,0 0 0,1 0 0,-1 1 0,0-1 0,-1 1 0,1 0 0,0-1 0,0 1 0,-1 0 0,1 0 0,-1 0 0,3 4 0,2 6 0,-1 1 0,1 0 0,-2 0 0,3 14 0,-4-16 0,0-3 0,1 9 0,1-1 0,0 1 0,2-1 0,15 29 0,-21-42 0,1 0 0,0-1 0,0 1 0,0 0 0,1-1 0,-1 1 0,1-1 0,-1 0 0,1 1 0,0-1 0,0-1 0,0 1 0,0 0 0,0-1 0,0 1 0,0-1 0,0 0 0,1 0 0,-1 0 0,0-1 0,1 1 0,-1-1 0,1 0 0,-1 0 0,0 0 0,1 0 0,-1 0 0,1-1 0,-1 0 0,0 1 0,5-3 0,5-2 0,0 0 0,0-1 0,-1-1 0,0 0 0,0 0 0,0-1 0,-1-1 0,-1 0 0,1 0 0,17-22 0,-21 22 0,0-1 0,0 0 0,-1 0 0,0-1 0,0 0 0,-2 0 0,1 0 0,-1-1 0,-1 1 0,0-1 0,-1 0 0,2-23 0,-3 32 0,-1 0 0,0 0 0,-1 0 0,1 0 0,0 0 0,-1 0 0,0 0 0,0 0 0,0 1 0,0-1 0,0 0 0,0 1 0,-1-1 0,1 0 0,-3-2 0,3 4 0,0 0 0,-1 0 0,1 0 0,0 0 0,-1 0 0,1 1 0,-1-1 0,1 0 0,-1 1 0,1-1 0,-1 1 0,1 0 0,-1-1 0,1 1 0,-1 0 0,1 0 0,-1 0 0,0 0 0,1 0 0,-1 1 0,1-1 0,-1 0 0,1 1 0,-1-1 0,1 1 0,-1-1 0,1 1 0,-1 0 0,1 0 0,-2 1 0,-1 0 0,-1 1 0,1 0 0,0 0 0,0 1 0,1-1 0,-1 1 0,1 0 0,-1 0 0,1 0 0,0 0 0,1 1 0,-1-1 0,1 1 0,0 0 0,0-1 0,0 1 0,1 0 0,0 0 0,0 0 0,0 0 0,0 1 0,1-1 0,0 0 0,0 0 0,1 8 0,0-3 0,1-1 0,0 1 0,0-1 0,1 0 0,0 0 0,0 0 0,1 0 0,0 0 0,1-1 0,0 0 0,0 0 0,1 0 0,6 7 0,-1-6-91,-1 0 0,1 0 0,0-1 0,1-1 0,0 0 0,0 0 0,1-1 0,0-1 0,0 0 0,0-1 0,0 0 0,1-1 0,-1 0 0,27 1 0,-1-4-6735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1.934"/>
    </inkml:context>
    <inkml:brush xml:id="br0">
      <inkml:brushProperty name="width" value="0.05" units="cm"/>
      <inkml:brushProperty name="height" value="0.05" units="cm"/>
    </inkml:brush>
  </inkml:definitions>
  <inkml:trace contextRef="#ctx0" brushRef="#br0">8 1 24575,'-1'0'0,"1"0"0,0 0 0,0 0 0,-1 0 0,1 0 0,0 0 0,0 0 0,-1 0 0,1 0 0,0 0 0,0 0 0,0 0 0,-1 0 0,1 0 0,0 0 0,0 0 0,-1 0 0,1 0 0,0 0 0,0 0 0,0 1 0,-1-1 0,1 0 0,0 0 0,0 0 0,0 0 0,-1 1 0,1-1 0,0 0 0,0 0 0,0 0 0,0 1 0,0-1 0,0 0 0,-1 0 0,1 1 0,0-1 0,0 0 0,0 0 0,0 1 0,6 9 0,15 10 0,30 6 0,98 38 0,-96-44 0,127 52-54,2052 847-3294,-2140-875 4169,-82-35-325,-17-7 388,-18-6-1698,-4-3-5362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2.258"/>
    </inkml:context>
    <inkml:brush xml:id="br0">
      <inkml:brushProperty name="width" value="0.05" units="cm"/>
      <inkml:brushProperty name="height" value="0.05" units="cm"/>
    </inkml:brush>
  </inkml:definitions>
  <inkml:trace contextRef="#ctx0" brushRef="#br0">45 17 24575,'2'-2'0,"0"0"0,1 1 0,-1-1 0,1 0 0,0 1 0,-1 0 0,1 0 0,0 0 0,0 0 0,0 0 0,0 0 0,0 1 0,0 0 0,0-1 0,0 1 0,0 0 0,4 1 0,-2-1 0,-1 1 0,0-1 0,1 1 0,-1 0 0,0 0 0,0 1 0,0-1 0,0 1 0,0 0 0,0 0 0,5 4 0,-6-3 0,0 0 0,-1 0 0,1 1 0,0-1 0,-1 1 0,0 0 0,0 0 0,0 0 0,0 0 0,-1 0 0,0 0 0,1 0 0,-1 1 0,-1-1 0,1 0 0,-1 1 0,0-1 0,0 9 0,-1-5 0,1 0 0,-2 1 0,1-1 0,-1 0 0,0 0 0,-1 0 0,0 0 0,0 0 0,-5 8 0,2-8-114,-1 1 1,0-1-1,0-1 0,-1 1 0,1-1 1,-2 0-1,1-1 0,-1 0 0,0 0 1,0-1-1,-14 6 0,-27 10-6712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6.612"/>
    </inkml:context>
    <inkml:brush xml:id="br0">
      <inkml:brushProperty name="width" value="0.05" units="cm"/>
      <inkml:brushProperty name="height" value="0.05" units="cm"/>
    </inkml:brush>
  </inkml:definitions>
  <inkml:trace contextRef="#ctx0" brushRef="#br0">100 2 24575,'-1'0'0,"1"0"0,0 0 0,0 0 0,0-1 0,-1 1 0,1 0 0,0 0 0,0 0 0,-1 0 0,1 0 0,0 0 0,0 0 0,-1 0 0,1 0 0,0 0 0,0 0 0,-1 0 0,1 0 0,0 0 0,0 0 0,-1 0 0,1 0 0,0 0 0,0 0 0,-1 0 0,1 1 0,0-1 0,0 0 0,0 0 0,-1 0 0,1 0 0,0 0 0,0 1 0,0-1 0,-1 0 0,1 0 0,0 0 0,0 1 0,0-1 0,0 0 0,0 0 0,0 1 0,0-1 0,-1 0 0,1 0 0,0 1 0,0-1 0,0 0 0,0 0 0,0 1 0,0-1 0,0 0 0,0 0 0,0 1 0,0-1 0,0 0 0,0 0 0,1 1 0,-1-1 0,0 0 0,0 0 0,0 1 0,0-1 0,0 0 0,0 0 0,1 0 0,-1 1 0,0-1 0,0 0 0,2 9 0,7 43 0,-2 1 0,-3-1 0,-2 1 0,-6 55 0,-32 211 0,31-282 0,-63 393 0,67-426 0,0 0 0,1 0 0,0 0 0,-1 1 0,2-1 0,-1 0 0,1 7 0,0-10 0,-1 0 0,1 1 0,0-1 0,-1 0 0,1 0 0,0 0 0,0 0 0,-1 0 0,1 0 0,0 0 0,0 0 0,0 0 0,0-1 0,0 1 0,0 0 0,1-1 0,-1 1 0,0 0 0,0-1 0,0 1 0,1-1 0,-1 0 0,0 0 0,0 1 0,1-1 0,-1 0 0,0 0 0,2 0 0,143-2 0,-53-2 0,295 13 0,-174-2 0,-201-6 124,-10 0-238,1-1-1,0 0 1,0 1-1,0-1 0,0 0 1,-1-1-1,1 1 1,0-1-1,0 0 1,-1 0-1,1 0 1,5-2-1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7.306"/>
    </inkml:context>
    <inkml:brush xml:id="br0">
      <inkml:brushProperty name="width" value="0.05" units="cm"/>
      <inkml:brushProperty name="height" value="0.05" units="cm"/>
    </inkml:brush>
  </inkml:definitions>
  <inkml:trace contextRef="#ctx0" brushRef="#br0">95 222 24575,'-16'-16'0,"0"0"0,-15-22 0,28 33 0,-1 0 0,1 0 0,0 0 0,0-1 0,0 1 0,1-1 0,0 0 0,0 1 0,0-1 0,1 0 0,0 0 0,0 0 0,0-7 0,1 11 0,1-1 0,0 1 0,-1 0 0,1-1 0,0 1 0,0 0 0,1-1 0,-1 1 0,0 0 0,1 0 0,-1 0 0,1 0 0,0 0 0,0 0 0,-1 1 0,1-1 0,0 0 0,1 1 0,-1 0 0,0-1 0,0 1 0,1 0 0,-1 0 0,0 0 0,6 0 0,6-3 0,1 0 0,0 1 0,18 0 0,-28 2 0,68-4 24,106 7 0,76 19-132,-168-12-33,188 18-128,912 67-729,-1180-94 996,14 2 52,0-2 0,0-1 0,27-3 0,-52 6-1,1-1 0,-1 1 0,1 0 0,0 0 0,0 1 0,0-1 0,0 1 0,0 0 0,1-1 0,-1 1 0,1 0 0,-1 1 0,1-1 0,0 0 0,-1 5 0,-3 1 32,2 1 0,-1-1 0,1 1 0,1 0 0,-4 18 0,1 26-81,3 0 0,5 82 0,0-48 0,-10 195 0,0-5 0,8-275 0,0 0 0,0 0 0,0-1 0,0 1 0,-1 0 0,1 0 0,-1 0 0,0-1 0,1 1 0,-3 3 0,2-5 0,0 0 0,0 0 0,0 0 0,1 0 0,-1 0 0,-1 0 0,1-1 0,0 1 0,0 0 0,0-1 0,0 1 0,0-1 0,-1 1 0,1-1 0,0 1 0,0-1 0,-1 0 0,1 0 0,0 1 0,-1-1 0,1 0 0,0 0 0,-1-1 0,-1 1 0,-45-6 0,-68-19 0,36 7 0,-556-100 342,-5 47-2049,591 68-5119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1.393"/>
    </inkml:context>
    <inkml:brush xml:id="br0">
      <inkml:brushProperty name="width" value="0.05" units="cm"/>
      <inkml:brushProperty name="height" value="0.05" units="cm"/>
    </inkml:brush>
  </inkml:definitions>
  <inkml:trace contextRef="#ctx0" brushRef="#br0">0 51 24575,'1'-1'0,"-1"-1"0,1 0 0,0 1 0,0-1 0,-1 0 0,1 1 0,0-1 0,0 1 0,0-1 0,1 1 0,-1-1 0,0 1 0,1 0 0,-1 0 0,0 0 0,1 0 0,-1 0 0,3-1 0,30-15 0,-31 15 0,0 1 0,0 0 0,0 1 0,0-1 0,1 0 0,-1 1 0,0 0 0,0 0 0,1 0 0,-1 0 0,0 0 0,0 1 0,0-1 0,1 1 0,-1 0 0,0 0 0,0 0 0,0 0 0,0 1 0,0-1 0,-1 1 0,1 0 0,0-1 0,-1 1 0,1 1 0,-1-1 0,0 0 0,0 1 0,1-1 0,-2 1 0,1-1 0,0 1 0,0 0 0,1 5 0,3 5 0,-1 1 0,0 0 0,-1 1 0,-1-1 0,0 1 0,0 19 0,-1 10 0,-2-1 0,-7 46 0,4-56 0,0 1 0,2 0 0,2 0 0,8 53 0,-8-81 34,0 0 1,1 0-1,0 0 0,0-1 0,0 1 0,1-1 0,0 1 0,0-1 0,4 6 1,-5-9-121,0 0 1,1 0 0,-1 0-1,0 0 1,1 0 0,-1 0-1,1-1 1,-1 1 0,1-1-1,0 0 1,0 1 0,0-1-1,-1-1 1,1 1 0,0 0-1,0-1 1,0 1 0,0-1-1,6 0 1,13-3-6741</inkml:trace>
  <inkml:trace contextRef="#ctx0" brushRef="#br0" timeOffset="1">154 273 24575,'-6'-3'0,"-10"-1"0,-9-2 0,-2-1 0,-1 1 0,12 2 0,13 4 0,20 5 0,14 2 0,15 2 0,10 0 0,8 2 0,2-2 0,-6-3 0,-12-1-8191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7.661"/>
    </inkml:context>
    <inkml:brush xml:id="br0">
      <inkml:brushProperty name="width" value="0.05" units="cm"/>
      <inkml:brushProperty name="height" value="0.05" units="cm"/>
    </inkml:brush>
  </inkml:definitions>
  <inkml:trace contextRef="#ctx0" brushRef="#br0">53 18 24575,'-6'-6'0,"-8"-6"0,13 13 0,0-1 0,1 0 0,-1 0 0,1 1 0,-1-1 0,1 0 0,-1 1 0,1-1 0,-1 1 0,1-1 0,-1 0 0,1 1 0,-1-1 0,1 1 0,0-1 0,-1 1 0,1-1 0,0 1 0,0 0 0,-1-1 0,1 1 0,0-1 0,0 1 0,0 0 0,0-1 0,-1 1 0,1 0 0,0-1 0,0 1 0,0-1 0,1 2 0,-5 33 0,1-1 0,3 56 0,1-16 0,-10 130 0,2-91 0,14 207 0,-7-315 16,0 2-169,1-1-1,0 1 1,0-1-1,1 1 1,-1-1-1,1 0 1,1 0-1,4 11 1,2-5-6673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7.986"/>
    </inkml:context>
    <inkml:brush xml:id="br0">
      <inkml:brushProperty name="width" value="0.05" units="cm"/>
      <inkml:brushProperty name="height" value="0.05" units="cm"/>
    </inkml:brush>
  </inkml:definitions>
  <inkml:trace contextRef="#ctx0" brushRef="#br0">34 0 24575,'-25'169'0,"16"-53"0,11 193 0,0-281-341,1 0 0,1-1-1,8 28 1,-2-26-6485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8.325"/>
    </inkml:context>
    <inkml:brush xml:id="br0">
      <inkml:brushProperty name="width" value="0.05" units="cm"/>
      <inkml:brushProperty name="height" value="0.05" units="cm"/>
    </inkml:brush>
  </inkml:definitions>
  <inkml:trace contextRef="#ctx0" brushRef="#br0">0 21 24575,'3'-5'0,"4"-3"0,4 1 0,2 7 0,-1 9 0,1 12 0,-2 11 0,0 12 0,-2 10 0,1 7 0,-2 5 0,1 3 0,-1 1 0,1-2 0,1-5 0,0-3 0,1-7 0,-2-12-8191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8.665"/>
    </inkml:context>
    <inkml:brush xml:id="br0">
      <inkml:brushProperty name="width" value="0.05" units="cm"/>
      <inkml:brushProperty name="height" value="0.05" units="cm"/>
    </inkml:brush>
  </inkml:definitions>
  <inkml:trace contextRef="#ctx0" brushRef="#br0">63 37 24575,'-63'-1'0,"77"-5"0,13-1 0,90-6 0,215 3 0,-230 11 0,-89-1 2,342 4 337,-256 2-1192,153 28 0,-208-24-5973</inkml:trace>
  <inkml:trace contextRef="#ctx0" brushRef="#br0" timeOffset="1">148 326 24575,'-6'3'0,"-7"3"0,-5 5 0,1 2 0,6 0 0,11-3 0,14 0 0,16-2 0,18 1 0,17-1 0,16-2 0,14-3 0,9 2 0,3 0 0,-1 2 0,-5 0 0,-11-2 0,-20-1-8191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9.209"/>
    </inkml:context>
    <inkml:brush xml:id="br0">
      <inkml:brushProperty name="width" value="0.05" units="cm"/>
      <inkml:brushProperty name="height" value="0.05" units="cm"/>
    </inkml:brush>
  </inkml:definitions>
  <inkml:trace contextRef="#ctx0" brushRef="#br0">64 13 24575,'-6'1'0,"0"-1"0,0 0 0,0-1 0,0 1 0,0-1 0,0 0 0,0-1 0,-10-3 0,16 2 0,8 2 0,10 1 0,111 13 0,164 12 0,105-15 0,-390-11 171,-9-1 0,-10-2-1878,-2 0-5119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9.638"/>
    </inkml:context>
    <inkml:brush xml:id="br0">
      <inkml:brushProperty name="width" value="0.05" units="cm"/>
      <inkml:brushProperty name="height" value="0.05" units="cm"/>
    </inkml:brush>
  </inkml:definitions>
  <inkml:trace contextRef="#ctx0" brushRef="#br0">207 78 24575,'-103'-43'0,"50"22"0,47 18 0,0 1 0,0 0 0,0 0 0,0 1 0,-7-2 0,13 3 0,0 0 0,-1 0 0,1 0 0,0 0 0,0 0 0,-1 0 0,1 0 0,0 0 0,0 0 0,-1 0 0,1 0 0,0 0 0,-1 0 0,1 0 0,0 0 0,0 0 0,0 0 0,-1 1 0,1-1 0,0 0 0,0 0 0,-1 0 0,1 0 0,0 0 0,0 1 0,0-1 0,0 0 0,-1 0 0,1 0 0,0 1 0,0-1 0,0 0 0,0 0 0,0 1 0,0-1 0,-1 0 0,1 0 0,0 1 0,0-1 0,0 0 0,0 0 0,0 1 0,0-1 0,0 0 0,0 0 0,0 1 0,0-1 0,0 0 0,0 0 0,1 1 0,-1-1 0,0 0 0,0 0 0,0 1 0,0-1 0,0 0 0,0 0 0,1 1 0,-1-1 0,0 0 0,0 0 0,0 0 0,0 0 0,1 1 0,-1-1 0,14 16 0,32 26 0,58 40 0,-61-50 0,-1 2 0,50 52 0,-89-82 0,1-1 0,-1 1 0,0 0 0,-1 0 0,1 0 0,-1 1 0,0-1 0,0 0 0,0 1 0,0 0 0,-1-1 0,0 1 0,0 0 0,1 6 0,-2-8 0,-1 0 0,1 0 0,-1 0 0,1 0 0,-1 0 0,0 0 0,0 0 0,0 0 0,-1 0 0,1 0 0,-1-1 0,1 1 0,-1 0 0,0-1 0,0 0 0,0 1 0,0-1 0,-1 0 0,1 0 0,0 0 0,-1 0 0,0-1 0,-2 2 0,-10 5 0,-1 0 0,1-2 0,-1 0 0,0-1 0,-22 4 0,-85 10 0,112-17 0,-24 1-1365,8 0-5461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49.961"/>
    </inkml:context>
    <inkml:brush xml:id="br0">
      <inkml:brushProperty name="width" value="0.05" units="cm"/>
      <inkml:brushProperty name="height" value="0.05" units="cm"/>
    </inkml:brush>
  </inkml:definitions>
  <inkml:trace contextRef="#ctx0" brushRef="#br0">21 1 24575,'-3'0'0,"-4"0"0,0 3 0,3 6 0,6 5 0,5 6 0,4 5 0,6 8 0,7 3 0,4 4 0,0 5 0,2 0 0,-4-2 0,-8-2 0,-5-3 0,-6-7-8191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50.287"/>
    </inkml:context>
    <inkml:brush xml:id="br0">
      <inkml:brushProperty name="width" value="0.05" units="cm"/>
      <inkml:brushProperty name="height" value="0.05" units="cm"/>
    </inkml:brush>
  </inkml:definitions>
  <inkml:trace contextRef="#ctx0" brushRef="#br0">9 615 24575,'0'-3'0,"0"-4"0,0-3 0,3-3 0,3-3 0,5-1 0,2 3 0,8 3 0,7 1 0,6 1 0,10 4 0,8 1 0,8 2 0,5 2 0,2 0 0,0 0 0,-4 0 0,-12 1-8191</inkml:trace>
  <inkml:trace contextRef="#ctx0" brushRef="#br0" timeOffset="1">76 188 24575,'-8'-5'0,"-7"-9"0,-2-4 0,0-5 0,4-1 0,7 0 0,10 2 0,14 4 0,8 2 0,10 4 0,6 5 0,-3 2-8191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50.785"/>
    </inkml:context>
    <inkml:brush xml:id="br0">
      <inkml:brushProperty name="width" value="0.05" units="cm"/>
      <inkml:brushProperty name="height" value="0.05" units="cm"/>
    </inkml:brush>
  </inkml:definitions>
  <inkml:trace contextRef="#ctx0" brushRef="#br0">14 32 24575,'-1'1'0,"-1"0"0,1 0 0,0 0 0,0 0 0,0 0 0,1 0 0,-1 0 0,0 1 0,0-1 0,1 0 0,-1 0 0,0 1 0,1-1 0,-1 0 0,1 1 0,0-1 0,0 0 0,-1 1 0,1-1 0,0 1 0,0-1 0,0 0 0,0 1 0,0-1 0,1 1 0,-1-1 0,0 0 0,1 1 0,0 1 0,5 17 0,1 0 0,14 27 0,6 14 0,-13-23 0,-6-19 0,0 1 0,-2 0 0,8 40 0,-15-45 0,-5-11 0,5-4 0,0-1 0,0 1 0,0-1 0,0 1 0,1-1 0,-1 0 0,0 1 0,0-1 0,0 0 0,1 0 0,-1 0 0,0 1 0,1-1 0,-1 0 0,1 0 0,-1 0 0,1 0 0,-1 0 0,1 0 0,0 0 0,-1-1 0,-2-9 0,1 1 0,0-1 0,1 0 0,0 0 0,0 0 0,1 1 0,1-1 0,0 0 0,0 0 0,1 0 0,0 1 0,1-1 0,5-10 0,1-3 0,1 1 0,1 0 0,1 1 0,22-32 0,-26 44 0,-1 0 0,16-14 0,-20 21 0,0 1 0,0-1 0,0 1 0,0 0 0,0 0 0,0 0 0,1 0 0,-1 0 0,1 1 0,-1-1 0,1 1 0,6-1 0,-8 2 0,-1 0 0,0 0 0,0 0 0,0 0 0,0 1 0,0-1 0,0 0 0,0 1 0,0-1 0,0 1 0,0-1 0,0 1 0,0-1 0,0 1 0,0 0 0,0-1 0,0 1 0,0 0 0,-1 0 0,1 0 0,0 0 0,-1-1 0,1 1 0,0 0 0,-1 0 0,1 0 0,-1 0 0,0 1 0,1-1 0,-1 0 0,0 0 0,0 0 0,1 0 0,-1 2 0,1 5 0,0 0 0,-1 1 0,0 12 0,0-13 0,-3 57 0,2 46 0,0-110 0,1 0 0,0-1 0,0 1 0,0 0 0,1 0 0,-1 0 0,0 0 0,0-1 0,0 1 0,1 0 0,-1 0 0,0 0 0,1-1 0,-1 1 0,0 0 0,1 0 0,-1-1 0,1 1 0,0 0 0,-1-1 0,1 1 0,1 0 0,-2-1 0,1 0 0,0 1 0,0-1 0,-1 0 0,1 0 0,0-1 0,0 1 0,-1 0 0,1 0 0,0 0 0,0 0 0,-1-1 0,1 1 0,0 0 0,0-1 0,-1 1 0,1 0 0,0-1 0,0 0 0,7-6 0,-1 0 0,0 0 0,7-10 0,-5 7 0,7-7 0,7-7 0,28-25 0,-44 43 0,1 0 0,-1 1 0,1 0 0,0 0 0,1 1 0,-1 0 0,1 0 0,16-4 0,-23 8 0,0-1 0,0 1 0,0 0 0,1-1 0,-1 1 0,0 0 0,0 0 0,0 1 0,0-1 0,0 0 0,0 1 0,0-1 0,0 1 0,0 0 0,0 0 0,0-1 0,0 1 0,-1 0 0,4 3 0,-2-2 0,-1 1 0,0-1 0,1 1 0,-1 0 0,-1 0 0,1 0 0,0 0 0,-1 0 0,1 0 0,1 7 0,1 6 0,-1 0 0,-1 0 0,0 0 0,-1 17 0,-1-29 0,3 52-1365,0-33-5461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51.207"/>
    </inkml:context>
    <inkml:brush xml:id="br0">
      <inkml:brushProperty name="width" value="0.05" units="cm"/>
      <inkml:brushProperty name="height" value="0.05" units="cm"/>
    </inkml:brush>
  </inkml:definitions>
  <inkml:trace contextRef="#ctx0" brushRef="#br0">0 204 24575,'1'-12'0,"1"0"0,0 0 0,1 1 0,0-1 0,0 1 0,1 0 0,7-12 0,-11 22 0,0 0 0,1 0 0,-1 0 0,1 0 0,-1 0 0,1 0 0,0 1 0,-1-1 0,1 0 0,0 0 0,-1 1 0,1-1 0,0 0 0,0 1 0,0-1 0,0 0 0,0 1 0,-1 0 0,1 0 0,-1 0 0,0 0 0,1 0 0,-1 0 0,0 0 0,1 0 0,-1 1 0,1-1 0,-1 0 0,0 0 0,1 0 0,-1 0 0,0 1 0,0-1 0,1 0 0,-1 0 0,0 1 0,1-1 0,-1 0 0,0 0 0,0 1 0,0-1 0,1 0 0,-1 1 0,0-1 0,0 1 0,2 4 0,0 0 0,0-1 0,-1 1 0,2 10 0,5 50 0,-2 87 0,3 32 0,-1-130 0,-3-21 0,2 64 0,-8-90 0,-3-9 0,-3-12 0,-3-17 0,2-1 0,1-1 0,2 1 0,-2-41 0,4-132 0,4 171 0,1 1 0,7-33 0,-6 53 0,0 0 0,1 0 0,0 0 0,1 0 0,0 1 0,1 0 0,13-20 0,-17 29 0,0 0 0,1 0 0,-1 0 0,1 0 0,-1 0 0,1 1 0,0-1 0,0 1 0,0 0 0,1 0 0,-1 0 0,1 0 0,-1 0 0,1 1 0,-1 0 0,1-1 0,0 1 0,-1 1 0,1-1 0,0 0 0,0 1 0,0 0 0,0 0 0,-1 0 0,5 1 0,-2 1 0,0-1 0,0 1 0,0 1 0,0-1 0,-1 1 0,1 0 0,-1 0 0,0 0 0,0 1 0,0 0 0,0 0 0,0 0 0,-1 1 0,7 8 0,-7-8 0,-1 1 0,1-1 0,-1 0 0,0 1 0,0 0 0,-1 0 0,0 0 0,0 0 0,0 0 0,-1 0 0,0 0 0,0 1 0,0-1 0,-1 11 0,-1-12 0,1 0 0,-1 0 0,0 0 0,-1 0 0,1 0 0,-1 0 0,0 0 0,0-1 0,-1 1 0,1-1 0,-1 1 0,0-1 0,0 0 0,-1 0 0,1 0 0,-1-1 0,0 1 0,-6 4 0,-6 1-151,0 0-1,-1-1 0,0 0 0,0-2 1,-1 0-1,0-1 0,0-1 1,-21 3-1,-32 4-6674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2.184"/>
    </inkml:context>
    <inkml:brush xml:id="br0">
      <inkml:brushProperty name="width" value="0.05" units="cm"/>
      <inkml:brushProperty name="height" value="0.05" units="cm"/>
    </inkml:brush>
  </inkml:definitions>
  <inkml:trace contextRef="#ctx0" brushRef="#br0">220 44 24575,'0'-2'0,"0"0"0,0 0 0,0 1 0,-1-1 0,1 0 0,-1 0 0,0 0 0,1 1 0,-1-1 0,0 0 0,0 1 0,0-1 0,0 0 0,0 1 0,-1 0 0,1-1 0,0 1 0,-1 0 0,1-1 0,-1 1 0,1 0 0,-1 0 0,1 0 0,-1 0 0,0 1 0,0-1 0,1 0 0,-1 1 0,0-1 0,0 1 0,0 0 0,0-1 0,-2 1 0,-2-1 0,0 1 0,1 0 0,-1 0 0,0 0 0,0 1 0,0 0 0,0 0 0,1 0 0,-11 4 0,10-1 0,0-1 0,-1 1 0,1 0 0,0 1 0,1 0 0,-1 0 0,1 0 0,0 0 0,0 1 0,1 0 0,0 0 0,0 0 0,-6 12 0,5-6 0,0 0 0,0 0 0,2 0 0,-1 0 0,2 1 0,-1-1 0,1 16 0,1-24 0,1 0 0,0 1 0,1-1 0,-1 0 0,1 0 0,0 1 0,0-1 0,0 0 0,1 0 0,-1 0 0,1 0 0,0 0 0,0-1 0,4 5 0,-2-2 0,0-1 0,1-1 0,0 1 0,0 0 0,1-1 0,-1 0 0,1 0 0,7 3 0,9 3 0,1-1 0,0-1 0,45 9 0,-65-16 0,264 54-1365,-231-46-5461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53.700"/>
    </inkml:context>
    <inkml:brush xml:id="br0">
      <inkml:brushProperty name="width" value="0.05" units="cm"/>
      <inkml:brushProperty name="height" value="0.05" units="cm"/>
    </inkml:brush>
  </inkml:definitions>
  <inkml:trace contextRef="#ctx0" brushRef="#br0">61 86 24575,'-3'3'0,"0"-1"0,0 0 0,-1 0 0,1 0 0,0 0 0,-1-1 0,1 1 0,-7 1 0,-13 6 0,23-9 0,0 0 0,0 0 0,0 0 0,0 0 0,0 0 0,0 0 0,0 0 0,0 0 0,0 0 0,-1 0 0,1 0 0,0 0 0,0 0 0,0 0 0,0 0 0,0 1 0,0-1 0,0 0 0,0 0 0,0 0 0,0 0 0,0 0 0,0 0 0,0 0 0,0 0 0,0 0 0,0 0 0,0 0 0,0 1 0,0-1 0,0 0 0,0 0 0,0 0 0,0 0 0,0 0 0,0 0 0,0 0 0,0 0 0,0 0 0,0 0 0,0 0 0,0 1 0,0-1 0,0 0 0,0 0 0,0 0 0,0 0 0,0 0 0,0 0 0,0 0 0,0 0 0,0 0 0,1 0 0,-1 0 0,0 0 0,0 0 0,0 0 0,0 0 0,0 0 0,0 0 0,0 0 0,0 0 0,0 1 0,0-1 0,0 0 0,1 0 0,-1 0 0,0 0 0,0 0 0,11 2 0,15 0 0,18-7 0,69-14 0,-51 6 0,179-40 0,-235 51-195,0 0 0,0 0 0,0 0 0,-1-1 0,1 0 0,6-4 0,0-4-6631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54.041"/>
    </inkml:context>
    <inkml:brush xml:id="br0">
      <inkml:brushProperty name="width" value="0.05" units="cm"/>
      <inkml:brushProperty name="height" value="0.05" units="cm"/>
    </inkml:brush>
  </inkml:definitions>
  <inkml:trace contextRef="#ctx0" brushRef="#br0">23 1 24575,'-2'0'0,"1"0"0,0-1 0,0 1 0,-1 0 0,1 0 0,0 0 0,0 0 0,-1 1 0,1-1 0,0 0 0,0 0 0,-1 1 0,1-1 0,0 1 0,-2 0 0,18 9 0,0-2 0,-5-2 0,108 69 0,-107-67 0,0 1 0,-1 0 0,0 1 0,0 0 0,-1 1 0,-1 0 0,15 23 0,-21-30 17,0 1-1,0-1 0,0 1 0,0 0 1,-1 0-1,1-1 0,-1 1 0,-1 0 1,1 0-1,-1 0 0,0 0 0,0 1 1,0-1-1,-1 0 0,1 0 0,-1 0 1,0-1-1,-1 1 0,1 0 0,-3 5 1,-1-2-188,0 0 0,0 0 1,0-1-1,-1 0 0,0 0 1,0 0-1,-1-1 0,0 1 1,-14 8-1,-26 16-6655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07.021"/>
    </inkml:context>
    <inkml:brush xml:id="br0">
      <inkml:brushProperty name="width" value="0.05" units="cm"/>
      <inkml:brushProperty name="height" value="0.05" units="cm"/>
    </inkml:brush>
  </inkml:definitions>
  <inkml:trace contextRef="#ctx0" brushRef="#br0">0 1 24575,'0'2'0,"1"-1"0,-1 1 0,0 0 0,1-1 0,-1 1 0,1 0 0,-1-1 0,1 1 0,0-1 0,0 1 0,-1-1 0,1 1 0,0-1 0,0 0 0,0 0 0,1 1 0,-1-1 0,0 0 0,0 0 0,1 0 0,-1 0 0,1 0 0,-1 0 0,2 0 0,4 2 0,0 0 0,0-1 0,0 1 0,12 1 0,33 4 0,76 3 0,61-9 0,-102-2 0,-10 0 0,412 7 0,-2 20 0,-358-15-1365,-91-9-5461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07.467"/>
    </inkml:context>
    <inkml:brush xml:id="br0">
      <inkml:brushProperty name="width" value="0.05" units="cm"/>
      <inkml:brushProperty name="height" value="0.05" units="cm"/>
    </inkml:brush>
  </inkml:definitions>
  <inkml:trace contextRef="#ctx0" brushRef="#br0">0 0 24575,'15'0'0,"22"0"0,28 0 0,26 0 0,21 0 0,25 0 0,20 0 0,17 0 0,8 0 0,8 0 0,-8 0-590,-23 0 590,-30 0 0,-32 0 0,-29 0 0,-26 0-7601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07.935"/>
    </inkml:context>
    <inkml:brush xml:id="br0">
      <inkml:brushProperty name="width" value="0.05" units="cm"/>
      <inkml:brushProperty name="height" value="0.05" units="cm"/>
    </inkml:brush>
  </inkml:definitions>
  <inkml:trace contextRef="#ctx0" brushRef="#br0">0 1 24575,'3'0'0,"10"0"0,11 0 0,19 0 0,19 0 0,23 0 0,32 0 0,24 0 0,24 0 0,18 0 0,10 0-764,-5 0 764,-17 0 0,-25 0 0,-24 0 0,-30 0 0,-30 0-7427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08.572"/>
    </inkml:context>
    <inkml:brush xml:id="br0">
      <inkml:brushProperty name="width" value="0.05" units="cm"/>
      <inkml:brushProperty name="height" value="0.05" units="cm"/>
    </inkml:brush>
  </inkml:definitions>
  <inkml:trace contextRef="#ctx0" brushRef="#br0">1 0 24575,'1082'0'-1365,"-1055"0"-5461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11.713"/>
    </inkml:context>
    <inkml:brush xml:id="br0">
      <inkml:brushProperty name="width" value="0.05" units="cm"/>
      <inkml:brushProperty name="height" value="0.05" units="cm"/>
    </inkml:brush>
  </inkml:definitions>
  <inkml:trace contextRef="#ctx0" brushRef="#br0">1 1 24575,'11'0'0,"22"0"0,14 0 0,10 0 0,13 0 0,6 0 0,8 0 0,3 0 0,0 0 0,-11 0 0,-8 0 0,-10 0 0,-13 0 0,-8 0 0,-9 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12.380"/>
    </inkml:context>
    <inkml:brush xml:id="br0">
      <inkml:brushProperty name="width" value="0.05" units="cm"/>
      <inkml:brushProperty name="height" value="0.05" units="cm"/>
    </inkml:brush>
  </inkml:definitions>
  <inkml:trace contextRef="#ctx0" brushRef="#br0">1 0 24575,'3'0'0,"7"0"0,13 0 0,14 0 0,19 0 0,28 0 0,23 0 0,23 0 0,18 0 0,7 0 0,0 0 0,-3 0 0,-12 0 0,-22 0 0,-28 0 0,-27 0 0,-23 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12.800"/>
    </inkml:context>
    <inkml:brush xml:id="br0">
      <inkml:brushProperty name="width" value="0.05" units="cm"/>
      <inkml:brushProperty name="height" value="0.05" units="cm"/>
    </inkml:brush>
  </inkml:definitions>
  <inkml:trace contextRef="#ctx0" brushRef="#br0">0 0 24575,'1900'0'-1873,"-1884"0"-4445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13.185"/>
    </inkml:context>
    <inkml:brush xml:id="br0">
      <inkml:brushProperty name="width" value="0.05" units="cm"/>
      <inkml:brushProperty name="height" value="0.05" units="cm"/>
    </inkml:brush>
  </inkml:definitions>
  <inkml:trace contextRef="#ctx0" brushRef="#br0">0 0 24575,'1861'0'-1365,"-1822"0"-5461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3.144"/>
    </inkml:context>
    <inkml:brush xml:id="br0">
      <inkml:brushProperty name="width" value="0.05" units="cm"/>
      <inkml:brushProperty name="height" value="0.05" units="cm"/>
    </inkml:brush>
  </inkml:definitions>
  <inkml:trace contextRef="#ctx0" brushRef="#br0">1 4 24575,'0'-2'0,"0"1"0,0 7 0,0 11 0,0 9 0,0 11 0,0 11 0,0 12 0,3 10 0,1 8 0,2 5 0,1 0 0,-1 0 0,-2-2 0,-1-15-8191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14.255"/>
    </inkml:context>
    <inkml:brush xml:id="br0">
      <inkml:brushProperty name="width" value="0.05" units="cm"/>
      <inkml:brushProperty name="height" value="0.05" units="cm"/>
    </inkml:brush>
  </inkml:definitions>
  <inkml:trace contextRef="#ctx0" brushRef="#br0">0 1 24575,'6'0'0,"19"0"0,29 0 0,36 0 0,39 0 0,20 0 0,19 0 0,-1 0 0,-11 0 0,-25 0 0,-27 0 0,-30 0 0,-26 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17.639"/>
    </inkml:context>
    <inkml:brush xml:id="br0">
      <inkml:brushProperty name="width" value="0.05" units="cm"/>
      <inkml:brushProperty name="height" value="0.05" units="cm"/>
    </inkml:brush>
  </inkml:definitions>
  <inkml:trace contextRef="#ctx0" brushRef="#br0">0 1 24575,'9'0'0,"8"0"0,16 0 0,20 0 0,12 0 0,4 0 0,5 0 0,-8 0 0,-11 0 0,-10 0 0,-13 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18.099"/>
    </inkml:context>
    <inkml:brush xml:id="br0">
      <inkml:brushProperty name="width" value="0.05" units="cm"/>
      <inkml:brushProperty name="height" value="0.05" units="cm"/>
    </inkml:brush>
  </inkml:definitions>
  <inkml:trace contextRef="#ctx0" brushRef="#br0">0 1 24575,'3'0'0,"4"0"0,9 0 0,11 0 0,18 0 0,31 8 0,33 4 0,34-2 0,21-1 0,24-3 0,2-2-705,-1-2 705,-16-1 0,-31-1 0,-38 0 0,-30-1 0,-27 1-7486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18.657"/>
    </inkml:context>
    <inkml:brush xml:id="br0">
      <inkml:brushProperty name="width" value="0.05" units="cm"/>
      <inkml:brushProperty name="height" value="0.05" units="cm"/>
    </inkml:brush>
  </inkml:definitions>
  <inkml:trace contextRef="#ctx0" brushRef="#br0">1 0 24575,'23'0'0,"36"0"0,27 0 0,9 0 0,6 0 0,-2 0 0,-10 0 0,-10 0 0,-14 0 0,-12 0 0,-12 0 0,-4 0 0,-6 0 0,1 0 0,1 0 0,3 0 0,-1 0 0,-7 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19.096"/>
    </inkml:context>
    <inkml:brush xml:id="br0">
      <inkml:brushProperty name="width" value="0.05" units="cm"/>
      <inkml:brushProperty name="height" value="0.05" units="cm"/>
    </inkml:brush>
  </inkml:definitions>
  <inkml:trace contextRef="#ctx0" brushRef="#br0">1 87 24575,'240'1'0,"346"-6"0,-517-1 0,0-3 0,128-36 0,-107 28-1365,-53 12-5461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21.841"/>
    </inkml:context>
    <inkml:brush xml:id="br0">
      <inkml:brushProperty name="width" value="0.05" units="cm"/>
      <inkml:brushProperty name="height" value="0.05" units="cm"/>
    </inkml:brush>
  </inkml:definitions>
  <inkml:trace contextRef="#ctx0" brushRef="#br0">0 0 24575,'0'3'0,"17"1"0,27 0 0,40-1 0,40-1 0,35-1 0,30 0 0,12-1-861,-11 0 861,-14 0 0,-28 0 0,-35 0 0,-29 0 0,-30 0-7330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22.364"/>
    </inkml:context>
    <inkml:brush xml:id="br0">
      <inkml:brushProperty name="width" value="0.05" units="cm"/>
      <inkml:brushProperty name="height" value="0.05" units="cm"/>
    </inkml:brush>
  </inkml:definitions>
  <inkml:trace contextRef="#ctx0" brushRef="#br0">1 0 24575,'6'0'0,"4"0"0,4 0 0,9 0 0,5 0 0,16 0 0,18 0 0,26 0 0,35 0 0,30 0 0,18 0 0,3 0 0,-10 0 0,-19 0 0,-25 0 0,-33 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23.009"/>
    </inkml:context>
    <inkml:brush xml:id="br0">
      <inkml:brushProperty name="width" value="0.05" units="cm"/>
      <inkml:brushProperty name="height" value="0.05" units="cm"/>
    </inkml:brush>
  </inkml:definitions>
  <inkml:trace contextRef="#ctx0" brushRef="#br0">1 8 24575,'6'0'0,"4"0"0,13 0 0,8 0 0,19 0 0,18 0 0,27 0 0,26 0 0,19 0 0,8 0 0,3 0 0,-8 0 0,-18 0 0,-26 0 0,-23-3 0,-25-1-8191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24.033"/>
    </inkml:context>
    <inkml:brush xml:id="br0">
      <inkml:brushProperty name="width" value="0.05" units="cm"/>
      <inkml:brushProperty name="height" value="0.05" units="cm"/>
    </inkml:brush>
  </inkml:definitions>
  <inkml:trace contextRef="#ctx0" brushRef="#br0">1 0 24575,'1134'0'-1365,"-1101"0"-5461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24.689"/>
    </inkml:context>
    <inkml:brush xml:id="br0">
      <inkml:brushProperty name="width" value="0.05" units="cm"/>
      <inkml:brushProperty name="height" value="0.05" units="cm"/>
    </inkml:brush>
  </inkml:definitions>
  <inkml:trace contextRef="#ctx0" brushRef="#br0">1 88 24575,'3'0'0,"3"0"0,10 0 0,9 0 0,13-3 0,12-1 0,16-5 0,13-2 0,14 1 0,14 0 0,4-1 0,-6 0 0,-4 3 0,-12 3 0,-19 2 0,-16 1 0,-16 1-8191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3.967"/>
    </inkml:context>
    <inkml:brush xml:id="br0">
      <inkml:brushProperty name="width" value="0.05" units="cm"/>
      <inkml:brushProperty name="height" value="0.05" units="cm"/>
    </inkml:brush>
  </inkml:definitions>
  <inkml:trace contextRef="#ctx0" brushRef="#br0">4 1 24575,'0'0'0,"0"0"0,1 0 0,-1 0 0,0 0 0,0 0 0,0 0 0,0 1 0,0-1 0,1 0 0,-1 0 0,0 0 0,0 0 0,0 1 0,0-1 0,0 0 0,0 0 0,0 0 0,0 1 0,0-1 0,0 0 0,0 0 0,0 0 0,0 1 0,0-1 0,0 0 0,0 0 0,0 1 0,0-1 0,0 0 0,0 0 0,0 0 0,0 0 0,0 1 0,0-1 0,0 0 0,0 0 0,-1 0 0,1 1 0,0-1 0,0 0 0,0 0 0,0 0 0,0 0 0,-1 0 0,1 1 0,0-1 0,0 0 0,0 0 0,0 0 0,-1 0 0,1 0 0,0 0 0,0 0 0,0 0 0,-1 0 0,1 0 0,0 0 0,0 0 0,0 0 0,-1 0 0,1 0 0,0 0 0,16 11 0,-1-7 0,1 0 0,0-1 0,0-1 0,0-1 0,27-1 0,-3 1 0,1221 23-3048,-893-21 2600,3744 10-9901,-3792-15 9906,1756-14-1278,0 23 1354,-50 26 333,756 7 2140,-2751-40-2020,647-13 5225,-671 13-5213,24-2 1046,-1-1 1,32-7-1,-41 1-1119,-18 2-2865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25.261"/>
    </inkml:context>
    <inkml:brush xml:id="br0">
      <inkml:brushProperty name="width" value="0.05" units="cm"/>
      <inkml:brushProperty name="height" value="0.05" units="cm"/>
    </inkml:brush>
  </inkml:definitions>
  <inkml:trace contextRef="#ctx0" brushRef="#br0">1 0 24575,'5'3'0,"6"4"0,3 0 0,11 0 0,10 1 0,16-1 0,11-1 0,13-2 0,20-2 0,27-1 0,12 0 0,5-1 0,3-1 0,-9 1 0,-14 0 0,-23 0 0,-22-1 0,-22 1-8191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28.642"/>
    </inkml:context>
    <inkml:brush xml:id="br0">
      <inkml:brushProperty name="width" value="0.05" units="cm"/>
      <inkml:brushProperty name="height" value="0.05" units="cm"/>
    </inkml:brush>
  </inkml:definitions>
  <inkml:trace contextRef="#ctx0" brushRef="#br0">0 1 24575,'6'3'0,"5"0"0,14 1 0,27-1 0,45-1 0,70-1 0,64 0 0,57 5-2052,37 2 2052,10-1 0,-11-1-2285,-21-2 2285,-38 2 0,-56-1-777,-60-1 777,-55-1-3077</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29.357"/>
    </inkml:context>
    <inkml:brush xml:id="br0">
      <inkml:brushProperty name="width" value="0.05" units="cm"/>
      <inkml:brushProperty name="height" value="0.05" units="cm"/>
    </inkml:brush>
  </inkml:definitions>
  <inkml:trace contextRef="#ctx0" brushRef="#br0">0 1 24575,'9'0'0,"8"0"0,20 0 0,19 0 0,25 0 0,27 0 0,18 0 0,20 0 0,14 0 0,9 0 0,-2 0 0,-16 0 0,-18 0 0,-19 0 0,-27 0 0,-24 0 0,-18 0 0,-17 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29.805"/>
    </inkml:context>
    <inkml:brush xml:id="br0">
      <inkml:brushProperty name="width" value="0.05" units="cm"/>
      <inkml:brushProperty name="height" value="0.05" units="cm"/>
    </inkml:brush>
  </inkml:definitions>
  <inkml:trace contextRef="#ctx0" brushRef="#br0">1 1 24575,'1527'0'-1365,"-1505"0"-5461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30.507"/>
    </inkml:context>
    <inkml:brush xml:id="br0">
      <inkml:brushProperty name="width" value="0.05" units="cm"/>
      <inkml:brushProperty name="height" value="0.05" units="cm"/>
    </inkml:brush>
  </inkml:definitions>
  <inkml:trace contextRef="#ctx0" brushRef="#br0">0 67 24575,'666'0'0,"-597"-4"102,-1-3-1,70-15 1,51-7-1772,-134 25-5156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31.281"/>
    </inkml:context>
    <inkml:brush xml:id="br0">
      <inkml:brushProperty name="width" value="0.05" units="cm"/>
      <inkml:brushProperty name="height" value="0.05" units="cm"/>
    </inkml:brush>
  </inkml:definitions>
  <inkml:trace contextRef="#ctx0" brushRef="#br0">0 66 24575,'9'0'0,"6"0"0,8 0 0,7 0 0,10 0 0,15 0 0,27 0 0,41 0 0,45 0 0,36 0 0,28 0-1279,16 0 1279,0 0 0,-6-2 0,-26-11 0,-33-5 0,-46 0 0,-46 4-6912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10:31.686"/>
    </inkml:context>
    <inkml:brush xml:id="br0">
      <inkml:brushProperty name="width" value="0.05" units="cm"/>
      <inkml:brushProperty name="height" value="0.05" units="cm"/>
    </inkml:brush>
  </inkml:definitions>
  <inkml:trace contextRef="#ctx0" brushRef="#br0">1 0 24575,'21'10'0,"0"-2"0,1 0 0,1-1 0,41 6 0,96 4 0,-157-17 0,563 8 0,-351-10 0,730 1-1365,-885 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5.223"/>
    </inkml:context>
    <inkml:brush xml:id="br0">
      <inkml:brushProperty name="width" value="0.05" units="cm"/>
      <inkml:brushProperty name="height" value="0.05" units="cm"/>
    </inkml:brush>
  </inkml:definitions>
  <inkml:trace contextRef="#ctx0" brushRef="#br0">14 43 24575,'-1'-5'0,"0"1"0,0-1 0,0 0 0,-1 1 0,-3-9 0,2 7 0,6 48 0,14 55 0,-4 0 0,-4 0 0,-5 1 0,-9 118 0,1-180-682,-14 53-1,5-39-6143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5.581"/>
    </inkml:context>
    <inkml:brush xml:id="br0">
      <inkml:brushProperty name="width" value="0.05" units="cm"/>
      <inkml:brushProperty name="height" value="0.05" units="cm"/>
    </inkml:brush>
  </inkml:definitions>
  <inkml:trace contextRef="#ctx0" brushRef="#br0">1 1 24575,'0'3'0,"3"3"0,3 5 0,5 2 0,2 0 0,5 0 0,3 1 0,-3-2-8191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5.919"/>
    </inkml:context>
    <inkml:brush xml:id="br0">
      <inkml:brushProperty name="width" value="0.05" units="cm"/>
      <inkml:brushProperty name="height" value="0.05" units="cm"/>
    </inkml:brush>
  </inkml:definitions>
  <inkml:trace contextRef="#ctx0" brushRef="#br0">191 18 24575,'3'0'0,"3"-3"0,2-4 0,-4 2 0,-6 3 0,-5 3 0,-7 5 0,-8 5 0,-5 6 0,-4 2 0,-5 2 0,-3 3 0,6-3-8191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6.829"/>
    </inkml:context>
    <inkml:brush xml:id="br0">
      <inkml:brushProperty name="width" value="0.05" units="cm"/>
      <inkml:brushProperty name="height" value="0.05" units="cm"/>
    </inkml:brush>
  </inkml:definitions>
  <inkml:trace contextRef="#ctx0" brushRef="#br0">0 99 24575,'1'-5'0,"-1"0"0,1 0 0,0 0 0,0 0 0,0 0 0,1 0 0,0 0 0,0 1 0,0-1 0,1 1 0,-1-1 0,1 1 0,0 0 0,5-6 0,-6 8 0,-1 0 0,1 1 0,0-1 0,0 0 0,0 1 0,0-1 0,0 1 0,1-1 0,-1 1 0,0 0 0,1 0 0,-1 0 0,0 0 0,1 1 0,-1-1 0,1 1 0,0-1 0,-1 1 0,1 0 0,-1 0 0,1 0 0,-1 0 0,1 1 0,0-1 0,-1 1 0,1-1 0,-1 1 0,1 0 0,3 2 0,4 3 0,1 1 0,-2 1 0,1-1 0,-1 2 0,0-1 0,0 1 0,-1 1 0,-1-1 0,1 1 0,-2 1 0,1-1 0,9 23 0,-4-4 0,-2 1 0,0 0 0,10 59 0,-16-62-124,-1 0 0,-1 0 0,-1 0 0,-1 0 0,-2 0 0,-1 0-1,-1 0 1,-1-1 0,-1 0 0,-17 43 0,8-33-6702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7.172"/>
    </inkml:context>
    <inkml:brush xml:id="br0">
      <inkml:brushProperty name="width" value="0.05" units="cm"/>
      <inkml:brushProperty name="height" value="0.05" units="cm"/>
    </inkml:brush>
  </inkml:definitions>
  <inkml:trace contextRef="#ctx0" brushRef="#br0">9 14 24575,'-8'-9'0,"11"11"0,18 14 0,3 0 0,1-2 0,0-1 0,48 18 0,-61-27 0,1-1 0,-1 0 0,1 0 0,0-2 0,0 0 0,0 0 0,0-1 0,0-1 0,-1 0 0,24-5 0,-18 1 0,1 0 0,31-15 0,-43 17 0,-1 0 0,1-1 0,-1 0 0,0 0 0,0-1 0,0 0 0,0 0 0,-1 0 0,0 0 0,5-7 0,-9 11 0,-1 1 0,0 0 0,1-1 0,-1 1 0,0-1 0,1 1 0,-1 0 0,0-1 0,0 1 0,1-1 0,-1 1 0,0-1 0,0 1 0,0-1 0,0 1 0,0-1 0,1 1 0,-1-1 0,0 1 0,0-1 0,0 1 0,0-1 0,0 1 0,-1-1 0,1 1 0,0-1 0,0 1 0,0-1 0,0 1 0,0-1 0,-1 1 0,1 0 0,0-1 0,-1 0 0,0 1 0,0-1 0,0 1 0,0 0 0,-1-1 0,1 1 0,0 0 0,0 0 0,-1-1 0,1 1 0,0 0 0,0 0 0,0 1 0,-2-1 0,-40 10 0,-39 20-1365,37-14-5461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18.405"/>
    </inkml:context>
    <inkml:brush xml:id="br0">
      <inkml:brushProperty name="width" value="0.05" units="cm"/>
      <inkml:brushProperty name="height" value="0.05" units="cm"/>
    </inkml:brush>
  </inkml:definitions>
  <inkml:trace contextRef="#ctx0" brushRef="#br0">235 201 24575,'0'-3'0,"0"1"0,-1-1 0,1 1 0,-1-1 0,1 1 0,-1-1 0,0 1 0,0-1 0,0 1 0,0 0 0,-1-1 0,1 1 0,-1 0 0,1 0 0,-1 0 0,0 0 0,1 0 0,-1 0 0,0 1 0,0-1 0,-1 0 0,1 1 0,0 0 0,0 0 0,-1-1 0,1 1 0,-1 1 0,1-1 0,-1 0 0,1 0 0,-1 1 0,-3-1 0,1 1 0,-1-1 0,1 0 0,0 1 0,-1 0 0,1 1 0,-1-1 0,1 1 0,-1 0 0,1 0 0,0 1 0,0-1 0,0 1 0,0 1 0,-9 4 0,6-1 0,1 1 0,0 0 0,0 0 0,0 1 0,1 0 0,0 0 0,0 0 0,1 1 0,0 0 0,1 0 0,0 0 0,0 1 0,1-1 0,0 1 0,1 0 0,0 0 0,0 0 0,1 0 0,1 0 0,0 0 0,1 13 0,-1-13 0,1-1 0,1 1 0,0 0 0,0-1 0,1 1 0,0-1 0,0 0 0,1 0 0,0 0 0,1 0 0,0-1 0,0 0 0,1 0 0,0 0 0,1-1 0,-1 0 0,1 0 0,1 0 0,-1-1 0,1 0 0,16 9 0,-15-11 0,1-1 0,-1 0 0,1 0 0,0 0 0,0-2 0,0 1 0,0-1 0,0 0 0,0-1 0,0-1 0,0 1 0,0-1 0,0-1 0,0 0 0,-1 0 0,1-1 0,-1-1 0,1 1 0,14-9 0,-18 8 0,1 0 0,-1 0 0,-1 0 0,1 0 0,0-1 0,-1 0 0,0 0 0,0-1 0,-1 0 0,0 1 0,1-2 0,-2 1 0,1 0 0,-1-1 0,0 1 0,0-1 0,-1 0 0,0 0 0,0 0 0,-1 0 0,0 0 0,0-1 0,-1 1 0,1 0 0,-2 0 0,1-1 0,-3-12 0,-2 2 0,0 1 0,-1 1 0,0-1 0,-2 1 0,0 0 0,0 1 0,-22-28 0,7 14 0,-1 1 0,-50-45 0,59 60-455,-1 1 0,-34-21 0,16 16-6371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9.738"/>
    </inkml:context>
    <inkml:brush xml:id="br0">
      <inkml:brushProperty name="width" value="0.05" units="cm"/>
      <inkml:brushProperty name="height" value="0.05" units="cm"/>
    </inkml:brush>
  </inkml:definitions>
  <inkml:trace contextRef="#ctx0" brushRef="#br0">22 1 24575,'0'3'0,"-3"1"0,-4-1 0,0 3 0,3 3 0,6 6 0,5 5 0,4 9 0,4 8 0,-2 9 0,1 6 0,-2 5 0,-1 2 0,-2 0 0,1-2 0,1-2 0,-1-4 0,-3-11-8191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30.078"/>
    </inkml:context>
    <inkml:brush xml:id="br0">
      <inkml:brushProperty name="width" value="0.05" units="cm"/>
      <inkml:brushProperty name="height" value="0.05" units="cm"/>
    </inkml:brush>
  </inkml:definitions>
  <inkml:trace contextRef="#ctx0" brushRef="#br0">143 534 24575,'-19'-28'0,"2"0"0,2-2 0,0 0 0,-16-50 0,29 73 0,-8-18 0,1 0 0,2-1 0,0 1 0,-3-37 0,9 54 0,1 0 0,0 1 0,1-1 0,-1 0 0,1 0 0,1 0 0,0 1 0,3-12 0,-3 15 0,0-1 0,1 1 0,-1-1 0,1 1 0,0 0 0,0 0 0,0 1 0,1-1 0,-1 1 0,1-1 0,0 1 0,0 0 0,0 0 0,8-3 0,0 0 0,1 2 0,0 0 0,0 0 0,0 1 0,1 0 0,-1 2 0,1-1 0,0 2 0,-1 0 0,26 3 0,-5 1 0,1 2 0,-1 2 0,36 13 0,-41-12 0,-1 3 0,0 0 0,-1 2 0,0 0 0,31 25 0,-47-31 0,-1 0 0,0 0 0,0 1 0,-1 1 0,0-1 0,-1 2 0,0-1 0,-1 1 0,0 0 0,-1 1 0,0-1 0,0 1 0,-1 0 0,5 23 0,-8-27 0,-1 0 0,-1-1 0,1 1 0,-1 0 0,0 0 0,-1-1 0,0 1 0,0 0 0,-1-1 0,0 1 0,0-1 0,-6 14 0,2-11 0,0 0 0,0 0 0,-1 0 0,0-1 0,-1 0 0,0 0 0,-15 12 0,-3-1 0,-2-1 0,0-2 0,0-1 0,-2-1 0,-32 12 0,25-13-682,-58 14-1,40-17-6143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30.423"/>
    </inkml:context>
    <inkml:brush xml:id="br0">
      <inkml:brushProperty name="width" value="0.05" units="cm"/>
      <inkml:brushProperty name="height" value="0.05" units="cm"/>
    </inkml:brush>
  </inkml:definitions>
  <inkml:trace contextRef="#ctx0" brushRef="#br0">0 1 24575,'3'1'0,"-1"1"0,0-1 0,1 1 0,-1-1 0,1 0 0,-1 1 0,1-1 0,-1-1 0,1 1 0,0 0 0,4 0 0,35 1 0,-18-1 0,-14 0 0,0 1 0,0 0 0,0 1 0,0 0 0,-1 0 0,1 1 0,-1 1 0,0-1 0,0 2 0,0-1 0,-1 1 0,0 0 0,0 1 0,0 0 0,6 8 0,-4-4 0,0 1 0,-1 0 0,-1 1 0,0 0 0,-1 0 0,0 0 0,-1 1 0,0 0 0,5 25 0,-10-35 0,0 0 0,0 0 0,-1 0 0,0 0 0,0 0 0,0 0 0,0 0 0,-1 0 0,0 0 0,1 0 0,-1 0 0,-1 0 0,1 0 0,-1 0 0,1 0 0,-1-1 0,0 1 0,0-1 0,-1 0 0,1 1 0,-1-1 0,-3 4 0,2-4 0,0 0 0,0 1 0,-1-2 0,1 1 0,-1 0 0,1-1 0,-1 0 0,0 0 0,1 0 0,-1-1 0,0 0 0,0 0 0,-1 0 0,1 0 0,0-1 0,0 0 0,-7 0 0,9 0 0,0-1 0,0 1 0,1 0 0,-1-1 0,0 0 0,1 0 0,-1 1 0,0-1 0,1-1 0,0 1 0,-1 0 0,1-1 0,0 1 0,-1-1 0,1 0 0,0 0 0,0 0 0,-3-3 0,3 2 0,1 0 0,-1-1 0,1 1 0,0 0 0,0 0 0,0-1 0,0 1 0,1 0 0,-1-1 0,1 1 0,0 0 0,0-1 0,0-4 0,2-2 0,0 0 0,0-1 0,1 1 0,0 0 0,1 0 0,0 1 0,0-1 0,12-16 0,-3 5-195,2 2 0,0 0 0,2 1 0,0 0 0,0 1 0,33-23 0,-25 25-6631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30.759"/>
    </inkml:context>
    <inkml:brush xml:id="br0">
      <inkml:brushProperty name="width" value="0.05" units="cm"/>
      <inkml:brushProperty name="height" value="0.05" units="cm"/>
    </inkml:brush>
  </inkml:definitions>
  <inkml:trace contextRef="#ctx0" brushRef="#br0">46 1 24575,'1'0'0,"-1"0"0,1 0 0,-1-1 0,0 1 0,1 0 0,-1 0 0,0 0 0,1 0 0,-1 0 0,1 0 0,-1 0 0,0 0 0,1 0 0,-1 0 0,0 1 0,1-1 0,-1 0 0,0 0 0,1 0 0,-1 0 0,0 0 0,1 1 0,-1-1 0,0 0 0,1 0 0,-1 1 0,0-1 0,0 0 0,1 0 0,-1 1 0,0-1 0,-7 9 0,-1 0 0,3-3 0,0 1 0,1 0 0,0 0 0,0 0 0,0 1 0,1-1 0,0 1 0,1 0 0,0 0 0,0 0 0,0 0 0,1 0 0,1 1 0,-1-1 0,1 0 0,1 0 0,-1 1 0,1-1 0,4 14 0,-3-15 0,0-1 0,0 1 0,1-1 0,0 0 0,0 0 0,1 0 0,-1 0 0,1 0 0,0-1 0,1 0 0,0 0 0,-1 0 0,1 0 0,1-1 0,-1 0 0,1 0 0,0 0 0,0-1 0,0 0 0,0 0 0,0 0 0,1-1 0,-1 0 0,8 2 0,-3-3 0,0 1 0,0-2 0,0 1 0,0-1 0,0-1 0,0 0 0,0-1 0,-1 0 0,1 0 0,0-1 0,10-5 0,-16 6 0,0 0 0,-1 0 0,1 0 0,-1-1 0,1 0 0,-1 0 0,0 0 0,0 0 0,0-1 0,-1 0 0,1 0 0,-1 0 0,0 0 0,0 0 0,0-1 0,-1 1 0,1-1 0,-1 0 0,0 1 0,0-1 0,-1 0 0,0 0 0,0 0 0,0 0 0,0-8 0,-1 6 0,0 1 0,-1 0 0,1 0 0,-2 0 0,1 0 0,-1 0 0,0 0 0,0 0 0,0 0 0,-1 1 0,0-1 0,-5-7 0,2 5 0,0 1 0,-1-1 0,1 2 0,-1-1 0,-1 1 0,1 0 0,-16-9 0,14 9 0,0 2 0,0-1 0,-1 1 0,0 0 0,0 1 0,0 0 0,0 1 0,0 0 0,0 0 0,-1 1 0,1 1 0,-1-1 0,1 2 0,-1-1 0,-18 5 0,24-3-151,1-1-1,-1 1 0,1 0 0,-1 1 1,1-1-1,-1 1 0,1-1 1,-4 6-1,-6 6-6674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31.165"/>
    </inkml:context>
    <inkml:brush xml:id="br0">
      <inkml:brushProperty name="width" value="0.05" units="cm"/>
      <inkml:brushProperty name="height" value="0.05" units="cm"/>
    </inkml:brush>
  </inkml:definitions>
  <inkml:trace contextRef="#ctx0" brushRef="#br0">223 324 24575,'5'4'0,"-6"-9"0,-9-8 0,6 10 0,-1 0 0,1 1 0,-1-1 0,0 1 0,0 0 0,0 1 0,0-1 0,0 1 0,0 0 0,0 0 0,-1 1 0,1-1 0,0 1 0,-9 1 0,7 0 0,1 0 0,0 0 0,0 0 0,0 1 0,0 0 0,0 0 0,0 0 0,0 1 0,0 0 0,1 0 0,-10 8 0,10-6 0,0 0 0,0 1 0,1-1 0,-1 1 0,1 1 0,1-1 0,-1 0 0,1 1 0,0 0 0,1-1 0,0 1 0,0 0 0,0 1 0,1-1 0,0 0 0,0 0 0,1 1 0,0 12 0,0-16 0,1 1 0,-1 0 0,1 0 0,0-1 0,0 1 0,1-1 0,-1 1 0,1-1 0,0 1 0,0-1 0,1 0 0,-1 0 0,1 0 0,0 0 0,0-1 0,0 1 0,1-1 0,-1 1 0,1-1 0,-1-1 0,1 1 0,0 0 0,0-1 0,1 0 0,-1 0 0,0 0 0,1 0 0,-1-1 0,7 2 0,-4-2 0,0 0 0,0 0 0,1 0 0,-1-1 0,0 0 0,1-1 0,-1 0 0,0 0 0,0 0 0,0-1 0,0 0 0,0 0 0,0-1 0,8-4 0,-7 2 0,0 0 0,-1-1 0,1 0 0,-1 0 0,-1-1 0,1 0 0,-1 0 0,0 0 0,-1-1 0,6-8 0,-3 0 0,1-1 0,-2-1 0,0 1 0,-1-1 0,-1 0 0,-1-1 0,0 1 0,-2-1 0,0 1 0,-1-30 0,-2 16 0,-3 1 0,0 0 0,-2 0 0,-1 0 0,-12-31 0,18 60 0,1 0 0,-1 0 0,0 0 0,1 1 0,-1-1 0,0 0 0,0 0 0,0 1 0,-1-1 0,1 1 0,-2-2 0,3 3 0,0 0 0,-1 0 0,1 0 0,0 0 0,0 0 0,-1 0 0,1 0 0,0 0 0,0 0 0,-1 0 0,1 0 0,0 0 0,-1 1 0,1-1 0,0 0 0,0 0 0,0 0 0,-1 0 0,1 1 0,0-1 0,0 0 0,0 0 0,-1 0 0,1 1 0,0-1 0,0 0 0,0 0 0,0 1 0,0-1 0,-1 0 0,1 0 0,0 1 0,0-1 0,0 0 0,0 0 0,0 1 0,0-1 0,0 0 0,0 1 0,0-1 0,-1 8 0,0 0 0,0-1 0,1 1 0,0 8 0,44 294-1365,-35-267-5461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33.895"/>
    </inkml:context>
    <inkml:brush xml:id="br0">
      <inkml:brushProperty name="width" value="0.05" units="cm"/>
      <inkml:brushProperty name="height" value="0.05" units="cm"/>
    </inkml:brush>
  </inkml:definitions>
  <inkml:trace contextRef="#ctx0" brushRef="#br0">103 531 24575,'9'-2'0,"0"1"0,-1-1 0,1 0 0,0-1 0,-1 0 0,1-1 0,-1 1 0,0-2 0,0 1 0,0-1 0,-1 0 0,0-1 0,0 1 0,0-2 0,7-8 0,-13 14 0,0 0 0,0 0 0,0-1 0,0 1 0,0-1 0,0 1 0,0-1 0,-1 1 0,1-1 0,0 1 0,-1-1 0,0 0 0,1 1 0,-1-1 0,0 0 0,0 1 0,0-1 0,0 0 0,0 1 0,0-1 0,0 0 0,-1 1 0,0-4 0,0 3 0,-1 0 0,1 0 0,-1 0 0,1 0 0,-1 0 0,0 0 0,0 0 0,0 1 0,0-1 0,0 1 0,0-1 0,0 1 0,0 0 0,-3-2 0,-2 1 0,0-1 0,0 1 0,0 0 0,0 0 0,0 1 0,-1 0 0,1 0 0,0 1 0,-1 0 0,-9 1 0,10 0 0,0 1 0,1 1 0,-1-1 0,1 1 0,0 0 0,-1 1 0,2-1 0,-1 1 0,0 0 0,1 1 0,0-1 0,0 1 0,0 0 0,0 1 0,1-1 0,0 1 0,0-1 0,0 1 0,1 1 0,0-1 0,0 0 0,1 1 0,-1-1 0,2 1 0,-2 7 0,1-6 0,0 0 0,1 0 0,1 1 0,-1-1 0,1 0 0,1 0 0,-1 0 0,1 1 0,1-1 0,0 0 0,0 0 0,0 0 0,1-1 0,0 1 0,1-1 0,-1 1 0,2-1 0,-1 0 0,1 0 0,10 11 0,-7-12 0,0 1 0,1-1 0,-1-1 0,1 0 0,1 0 0,-1-1 0,1 0 0,-1 0 0,1-1 0,0-1 0,0 0 0,0 0 0,20 1 0,3-2 0,0-2 0,0-1 0,35-6 0,-51 5 0,0 0 0,-1-1 0,1 0 0,-1-2 0,0 0 0,-1 0 0,1-2 0,-1 0 0,-1 0 0,0-2 0,0 1 0,0-2 0,-2 0 0,1-1 0,-1 0 0,-1 0 0,0-1 0,9-16 0,-10 15 0,-1-1 0,-1 0 0,0 0 0,-1-1 0,0 0 0,7-32 0,-13 47 0,-1 0 0,0 0 0,1-1 0,-1 1 0,0 0 0,0-1 0,1 1 0,-1 0 0,0-1 0,-1 1 0,1-1 0,0 1 0,0 0 0,0 0 0,-1-1 0,1 1 0,-1 0 0,1-1 0,-1 1 0,1 0 0,-1 0 0,0 0 0,0 0 0,0 0 0,1 0 0,-1 0 0,0 0 0,0 0 0,0 0 0,0 0 0,-1 0 0,1 1 0,0-1 0,0 0 0,0 1 0,-1-1 0,1 1 0,0 0 0,0-1 0,-1 1 0,1 0 0,0 0 0,-1-1 0,-1 1 0,-6 1 0,0-1 0,-1 1 0,1 1 0,0 0 0,-11 3 0,15-4 0,-21 6 0,3-2 0,-1 2 0,-39 17 0,57-22 0,1 1 0,0-1 0,0 1 0,0 0 0,1 1 0,-1-1 0,1 1 0,-1 0 0,1 0 0,0 1 0,1-1 0,-1 1 0,1 0 0,0 0 0,0 0 0,1 0 0,-3 7 0,4-8 0,0 1 0,0-1 0,1 1 0,-1 0 0,1-1 0,1 1 0,-1 0 0,1-1 0,-1 1 0,1-1 0,1 1 0,-1-1 0,0 1 0,1-1 0,0 0 0,0 0 0,1 0 0,-1 0 0,1 0 0,0 0 0,0-1 0,0 1 0,4 3 0,-1-2 0,0 1 0,0-1 0,1 0 0,0 0 0,0-1 0,0 0 0,0 0 0,1 0 0,0-1 0,0-1 0,0 1 0,9 1 0,-7-3 0,0-1 0,0 1 0,0-2 0,0 1 0,0-2 0,0 1 0,0-1 0,-1-1 0,1 1 0,0-2 0,-1 1 0,0-1 0,0-1 0,0 0 0,-1 0 0,1-1 0,-1 0 0,-1 0 0,1-1 0,-1 0 0,8-9 0,-2 0 0,-1 0 0,0-1 0,-1 0 0,-1-1 0,-1 0 0,0 0 0,-2-1 0,0 0 0,7-33 0,-4-1 0,-2 0 0,-3-1 0,-2-106 0,-10 123 0,-2 22 0,9 15 0,-1 0 0,1-1 0,0 1 0,-1 0 0,1 0 0,0 0 0,-1 0 0,1 0 0,-1 0 0,1 0 0,0 0 0,-1 0 0,1 0 0,0 0 0,-1 0 0,1 0 0,-1 0 0,1 1 0,0-1 0,-1 0 0,1 0 0,0 0 0,-1 0 0,1 1 0,0-1 0,-1 0 0,1 0 0,0 1 0,0-1 0,-1 0 0,1 1 0,0-1 0,0 0 0,0 1 0,-1-1 0,1 0 0,0 1 0,-3 4 0,0 0 0,1 0 0,0 0 0,0 0 0,0 0 0,0 1 0,1-1 0,-2 11 0,-1 51 0,3-48 0,-1 61 0,3-1 0,4 0 0,28 148 0,-32-219 0,1 0 0,1 0 0,-1 0 0,1 0 0,1-1 0,-1 1 0,1-1 0,1 0 0,5 7 0,-9-12 0,1 0 0,0 0 0,0 0 0,0-1 0,0 1 0,0-1 0,1 1 0,-1-1 0,0 0 0,1 0 0,-1 0 0,1 0 0,-1-1 0,1 1 0,-1 0 0,1-1 0,0 0 0,-1 0 0,1 0 0,-1 0 0,1 0 0,0 0 0,-1-1 0,1 1 0,-1-1 0,1 1 0,-1-1 0,1 0 0,-1 0 0,0 0 0,1-1 0,1-1 0,5-2 0,-1-2 0,1 1 0,-2-1 0,1 0 0,-1 0 0,0-1 0,-1 0 0,1 0 0,-2-1 0,1 0 0,-1 0 0,-1 0 0,6-14 0,-2 0 0,0-1 0,-1 0 0,-2 0 0,5-36 0,-7-6 0,-6 115 0,1-22 0,3 50 0,-1-71 0,1 0 0,0 1 0,0-1 0,0 0 0,1 0 0,0 0 0,0 0 0,1 0 0,0 0 0,0-1 0,0 1 0,0-1 0,7 8 0,-8-11 0,0 0 0,1 0 0,-1 1 0,1-1 0,-1-1 0,1 1 0,0 0 0,0-1 0,-1 1 0,1-1 0,0 0 0,0 0 0,0 0 0,1 0 0,-1-1 0,0 1 0,0-1 0,0 0 0,0 1 0,1-2 0,-1 1 0,0 0 0,0-1 0,0 1 0,0-1 0,0 0 0,0 0 0,0 0 0,0 0 0,0-1 0,0 1 0,0-1 0,3-3 0,2-1 0,-1 0 0,0-1 0,0 0 0,0 0 0,-1-1 0,0 0 0,0 0 0,-1 0 0,7-15 0,-5 7 0,-1 0 0,0 0 0,-2-1 0,5-27 0,-2 56 0,4 18 0,-5-13 0,3 4 0,0 1 0,21 33 0,-26-49 0,-1 0 0,1-1 0,1 0 0,-1 1 0,1-2 0,-1 1 0,1 0 0,1-1 0,-1 0 0,1 0 0,-1 0 0,1-1 0,13 5 0,-18-7 0,1-1 0,-1 0 0,0 1 0,1-1 0,-1 0 0,1 0 0,-1 0 0,1 0 0,-1 0 0,1 0 0,-1-1 0,1 1 0,-1 0 0,0-1 0,1 1 0,-1-1 0,0 0 0,1 1 0,-1-1 0,2-1 0,-1 0 0,1 0 0,-1-1 0,0 1 0,0 0 0,-1-1 0,1 1 0,0-1 0,-1 0 0,2-4 0,1-3 0,-1-1 0,0 0 0,-1 0 0,2-15 0,-2 7 0,-1 0 0,-1 0 0,-3-32 0,2 43 0,-1 1 0,0-1 0,0 1 0,0-1 0,-1 1 0,0 0 0,0 0 0,-1 0 0,0 1 0,0-1 0,-9-10 0,2 3 0,18 14 0,28 21 0,-24-13 0,16 7 0,-1 2 0,-1 1 0,-1 1 0,0 1 0,-2 1 0,0 1 0,-1 1 0,23 34 0,-40-50 0,-1-1 0,1 1 0,-1 0 0,-1 0 0,1 1 0,-1-1 0,-1 0 0,1 1 0,0 13 0,-2-20 0,0 1 0,1-1 0,-1 1 0,1 0 0,-1-1 0,1 1 0,-1-1 0,1 1 0,0-1 0,0 0 0,0 1 0,-1-1 0,1 0 0,1 1 0,-1-1 0,0 0 0,0 0 0,0 0 0,2 1 0,0 0 0,0-1 0,0 1 0,1-1 0,-1 0 0,0 0 0,0 0 0,1-1 0,6 1 0,4 0 0,0-2 0,1 0 0,19-3 0,-29 3 0,154-33 0,-139 29 0,0-2 0,-1 0 0,0-1 0,0-1 0,31-21 0,-46 27 0,-1 0 0,0 0 0,0 0 0,0-1 0,0 1 0,0-1 0,-1 1 0,0-1 0,0 0 0,0 0 0,0 0 0,0 0 0,-1 0 0,0 0 0,0-1 0,0 1 0,0 0 0,0-1 0,-1 1 0,0 0 0,0-1 0,0 1 0,-1-1 0,0 1 0,1 0 0,-1-1 0,-1 1 0,1 0 0,-4-7 0,3 6 0,0 1 0,0-1 0,0 1 0,-1-1 0,0 1 0,0 0 0,0 0 0,0 1 0,-1-1 0,0 0 0,1 1 0,-1 0 0,0 0 0,-1 0 0,1 1 0,0-1 0,-1 1 0,0 0 0,1 0 0,-1 1 0,0-1 0,0 1 0,0 0 0,0 0 0,-8 1 0,11 0 0,-1 0 0,1 1 0,-1 0 0,1-1 0,-1 1 0,1 0 0,0 0 0,-1 0 0,1 1 0,0-1 0,0 1 0,0-1 0,0 1 0,0-1 0,0 1 0,0 0 0,1 0 0,-1 0 0,1 0 0,-1 0 0,1 1 0,0-1 0,0 0 0,0 1 0,0-1 0,0 0 0,-1 5 0,-1 6 0,1 1 0,-1 0 0,1 23 0,2-36 0,-1 15 0,0 1 0,2 0 0,0 0 0,1 0 0,0-1 0,6 19 0,-5-28 0,0 1 0,0-1 0,0 0 0,1 0 0,0 0 0,0-1 0,1 1 0,0-1 0,0 0 0,1-1 0,-1 1 0,1-1 0,0 0 0,1 0 0,8 5 0,1-2 49,1 0 0,-1-1 0,1-1-1,1-1 1,-1 0 0,35 5 0,108 0-1756,-95-9-5119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38.270"/>
    </inkml:context>
    <inkml:brush xml:id="br0">
      <inkml:brushProperty name="width" value="0.05" units="cm"/>
      <inkml:brushProperty name="height" value="0.05" units="cm"/>
    </inkml:brush>
  </inkml:definitions>
  <inkml:trace contextRef="#ctx0" brushRef="#br0">71 625 24575,'96'-109'0,"-70"80"0,-2 0 0,0-2 0,-2-1 0,20-38 0,-33 53 0,-1 0 0,0 0 0,-2-1 0,0 0 0,-1 0 0,-1 0 0,0-1 0,-2 0 0,0 1 0,-1-29 0,-1 40 0,-1 1 0,0-1 0,0 1 0,-1-1 0,0 1 0,0 0 0,0 0 0,-1 0 0,0 0 0,-5-8 0,7 12 0,0 0 0,-1 1 0,1-1 0,-1 1 0,1-1 0,-1 1 0,0 0 0,1 0 0,-1 0 0,0 0 0,0 0 0,0 0 0,0 0 0,0 0 0,0 1 0,0-1 0,0 1 0,0-1 0,0 1 0,0 0 0,0 0 0,0 0 0,0 0 0,0 0 0,0 1 0,0-1 0,0 0 0,0 1 0,0 0 0,0-1 0,0 1 0,0 0 0,0 0 0,0 0 0,0 0 0,-1 2 0,-8 5 0,1 0 0,0 0 0,0 1 0,1 1 0,0-1 0,0 2 0,1-1 0,-10 18 0,0 4 0,-25 61 0,26-47 0,2 0 0,3 1 0,2 1 0,1 0 0,-1 52 0,5 246 0,6-277 0,0 4 0,1 82 0,-4-122 0,-1-1 0,-11 54 0,6-61-1365,0-8-5461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38.782"/>
    </inkml:context>
    <inkml:brush xml:id="br0">
      <inkml:brushProperty name="width" value="0.05" units="cm"/>
      <inkml:brushProperty name="height" value="0.05" units="cm"/>
    </inkml:brush>
  </inkml:definitions>
  <inkml:trace contextRef="#ctx0" brushRef="#br0">1 171 24575,'0'-4'0,"0"1"0,0 0 0,0 0 0,1 0 0,-1-1 0,1 1 0,0 0 0,0 0 0,0 0 0,0 0 0,1 0 0,-1 0 0,1 0 0,0 1 0,0-1 0,4-4 0,-3 4 0,1 0 0,0 0 0,0 1 0,-1 0 0,1-1 0,1 2 0,-1-1 0,0 0 0,0 1 0,9-2 0,7 0 0,-1 2 0,1 0 0,0 1 0,29 4 0,-39-3 0,45 4 0,-17 0 0,-1-2 0,1-1 0,60-6 0,-95 4 0,-1-1 0,1 1 0,-1 0 0,0-1 0,1 0 0,-1 1 0,1-1 0,-1 0 0,0 0 0,0 0 0,0 0 0,0-1 0,0 1 0,0-1 0,0 1 0,0-1 0,0 0 0,0 0 0,-1 1 0,3-5 0,-3 3 0,0 0 0,0 0 0,-1 0 0,1 0 0,-1 0 0,0 0 0,0 0 0,0-1 0,0 1 0,0 0 0,-1 0 0,1 0 0,-1 0 0,0 0 0,0 0 0,-1-3 0,1 5 0,1-1 0,-1 1 0,1-1 0,-1 1 0,0 0 0,1-1 0,-1 1 0,0 0 0,0-1 0,0 1 0,0 0 0,-1-1 0,1 1 0,1 1 0,0 0 0,0 0 0,-1 0 0,1 0 0,0 0 0,0 0 0,-1 0 0,1 0 0,0 0 0,-1 0 0,1 0 0,0 0 0,0 0 0,-1 0 0,1 0 0,0 0 0,0 1 0,-1-1 0,1 0 0,0 0 0,0 0 0,-1 0 0,1 0 0,0 1 0,0-1 0,0 0 0,-1 0 0,1 0 0,0 1 0,0-1 0,0 0 0,0 0 0,0 1 0,-1-1 0,1 0 0,0 1 0,-1 2 0,-1 1 0,1-1 0,0 1 0,0 0 0,1 0 0,-1-1 0,1 1 0,0 5 0,0 3 0,2 0 0,0 0 0,0 0 0,2 0 0,-1 0 0,1 0 0,1-1 0,10 20 0,-5-14 0,0-1 0,1 0 0,1 0 0,26 26 0,-35-40 0,-1 1 0,1-1 0,0 1 0,0-1 0,0 0 0,0 0 0,1 0 0,-1-1 0,0 1 0,1-1 0,-1 0 0,1 0 0,-1 0 0,1 0 0,0 0 0,0-1 0,-1 0 0,1 0 0,0 0 0,-1 0 0,1 0 0,0-1 0,0 0 0,-1 0 0,5-1 0,-3 0 0,-1-1 0,1 1 0,-1-1 0,0 0 0,1 0 0,-1-1 0,-1 1 0,1-1 0,0 0 0,-1 1 0,0-2 0,0 1 0,0 0 0,-1-1 0,1 1 0,-1-1 0,3-7 0,0-9 0,-1-1 0,-1 1 0,-1 0 0,0-1 0,-2 0 0,-3-31 0,4 76 95,-1 0-387,2-1 0,0 0 0,1 1 0,11 36 0,-5-33-6534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0.453"/>
    </inkml:context>
    <inkml:brush xml:id="br0">
      <inkml:brushProperty name="width" value="0.05" units="cm"/>
      <inkml:brushProperty name="height" value="0.05" units="cm"/>
    </inkml:brush>
  </inkml:definitions>
  <inkml:trace contextRef="#ctx0" brushRef="#br0">35 56 24575,'-2'-1'0,"1"0"0,-1-1 0,1 1 0,0-1 0,-1 0 0,1 0 0,0 1 0,0-1 0,0 0 0,0 0 0,0 0 0,1 0 0,-1 0 0,0-3 0,-5-10 0,-3 3 0,9 12 0,0 0 0,0 0 0,0 0 0,0 0 0,0 0 0,0 0 0,0 1 0,0-1 0,0 0 0,0 0 0,0 0 0,0 0 0,0 0 0,0 0 0,0 0 0,0 0 0,0 0 0,0 0 0,0 0 0,0 0 0,0 0 0,0 0 0,0 0 0,0 0 0,-1 0 0,1 0 0,0 0 0,0 0 0,0 0 0,0 0 0,0 0 0,0 0 0,0 0 0,0 0 0,0 0 0,0 0 0,0 0 0,0 0 0,0 0 0,0 0 0,0 0 0,0 0 0,0 0 0,-1 0 0,1 0 0,0 0 0,0 0 0,0 0 0,0 0 0,0 0 0,0 0 0,0 0 0,0 0 0,0 0 0,0 0 0,0 0 0,0 0 0,0 0 0,0 0 0,0 0 0,0 0 0,0-1 0,5 24 0,2 4 0,35 187 0,-29-153 0,-13-60 0,0 0 0,0 0 0,0 0 0,1 0 0,-1 0 0,0 0 0,1 0 0,-1 0 0,1 0 0,-1 0 0,1 0 0,-1 0 0,1 0 0,0-1 0,-1 1 0,1 0 0,1 0 0,-2-1 0,1 1 0,-1-1 0,0 0 0,1 0 0,-1 0 0,1-1 0,-1 1 0,1 0 0,-1 0 0,0 0 0,1 0 0,-1 0 0,1 0 0,-1-1 0,0 1 0,1 0 0,-1 0 0,0 0 0,1-1 0,-1 1 0,0 0 0,1-1 0,-1 1 0,0 0 0,1-1 0,-1 1 0,0-1 0,20-36 0,-17 29 0,20-37 0,2 1 0,55-75 0,-76 114 0,0 0 0,0 1 0,1-1 0,0 1 0,8-6 0,-13 9 0,1 1 0,0-1 0,0 1 0,-1-1 0,1 1 0,0-1 0,0 1 0,0 0 0,-1 0 0,1-1 0,0 1 0,0 0 0,0 0 0,0 0 0,0 0 0,0 0 0,0 0 0,-1 0 0,1 0 0,0 0 0,0 0 0,0 0 0,0 1 0,0-1 0,-1 0 0,1 1 0,0-1 0,0 1 0,0-1 0,-1 1 0,1-1 0,0 1 0,-1-1 0,1 1 0,0 0 0,-1-1 0,1 1 0,-1 0 0,1-1 0,-1 1 0,0 0 0,1 0 0,-1 0 0,1-1 0,-1 1 0,0 0 0,0 0 0,0 0 0,1 1 0,1 10 0,0 1 0,0-1 0,-1 1 0,0 0 0,-3 17 0,3 32 0,1-43 114,1 0 0,6 20 0,-7-32-328,1 1 1,0-1 0,0 0-1,0 0 1,1 0 0,0 0-1,9 11 1,4-1-6613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0.918"/>
    </inkml:context>
    <inkml:brush xml:id="br0">
      <inkml:brushProperty name="width" value="0.05" units="cm"/>
      <inkml:brushProperty name="height" value="0.05" units="cm"/>
    </inkml:brush>
  </inkml:definitions>
  <inkml:trace contextRef="#ctx0" brushRef="#br0">101 452 24575,'1'0'0,"0"-1"0,-1 1 0,1 0 0,0-1 0,0 1 0,-1 0 0,1-1 0,0 1 0,-1-1 0,1 1 0,-1-1 0,1 0 0,0 1 0,-1-1 0,1 0 0,-1 1 0,0-1 0,1 0 0,-1 1 0,0-1 0,1 0 0,-1 0 0,0 1 0,0-1 0,1 0 0,-1 0 0,0-1 0,3-26 0,-3 25 0,-2-38 0,2 39 0,-1 0 0,1 0 0,-1 0 0,1 1 0,-1-1 0,1 0 0,-1 1 0,0-1 0,0 0 0,0 1 0,0-1 0,0 1 0,0-1 0,0 1 0,0 0 0,-1-1 0,1 1 0,0 0 0,-3-2 0,2 3 0,1 0 0,-1 0 0,1 0 0,-1 0 0,1 0 0,-1 1 0,1-1 0,-1 0 0,1 1 0,-1-1 0,1 1 0,-1-1 0,1 1 0,0 0 0,-1 0 0,1-1 0,0 1 0,-1 0 0,1 0 0,0 0 0,0 1 0,0-1 0,-2 2 0,-22 31 0,20-27 0,0 1 0,1-1 0,0 1 0,1 0 0,0 1 0,0-1 0,0 0 0,1 1 0,1-1 0,-2 14 0,3-19 0,0 1 0,0 0 0,1 0 0,-1 0 0,1-1 0,0 1 0,0 0 0,0-1 0,1 1 0,-1-1 0,1 1 0,0-1 0,0 0 0,0 0 0,0 0 0,0 0 0,1 0 0,0 0 0,-1 0 0,1-1 0,0 1 0,0-1 0,0 0 0,1 0 0,-1 0 0,5 2 0,5 1 0,0-1 0,0 0 0,0-1 0,0 0 0,0 0 0,1-2 0,-1 0 0,1 0 0,0-1 0,-1-1 0,1 0 0,-1-1 0,0-1 0,24-7 0,-27 7 0,1-1 0,-1 0 0,0-1 0,0 0 0,-1 0 0,0-1 0,0-1 0,0 1 0,0-1 0,-1-1 0,0 0 0,-1 0 0,0 0 0,0-1 0,-1 0 0,0 0 0,0-1 0,6-15 0,-7 8 0,0 1 0,-1-1 0,-1 0 0,-1 0 0,0-1 0,-1 1 0,-2-24 0,-20-120 0,16 133 0,-10-41 0,10 59 0,2 14 0,2 17 0,10 56-273,4-1 0,3 0 0,3-1 0,32 79 0,-40-127-6553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18.747"/>
    </inkml:context>
    <inkml:brush xml:id="br0">
      <inkml:brushProperty name="width" value="0.05" units="cm"/>
      <inkml:brushProperty name="height" value="0.05" units="cm"/>
    </inkml:brush>
  </inkml:definitions>
  <inkml:trace contextRef="#ctx0" brushRef="#br0">0 50 24575,'0'-2'0,"0"0"0,0 0 0,1 1 0,-1-1 0,0 0 0,1 1 0,-1-1 0,1 0 0,0 1 0,-1-1 0,1 1 0,0-1 0,0 1 0,0-1 0,0 1 0,0-1 0,0 1 0,0 0 0,3-2 0,-2 1 0,1 0 0,0 1 0,0-1 0,0 1 0,1-1 0,-1 1 0,0 0 0,0 0 0,6 0 0,-3 0 0,1 0 0,-1 1 0,0 0 0,0 0 0,1 0 0,-1 1 0,0 0 0,0 0 0,0 1 0,10 3 0,-6 1 0,-1 0 0,0 0 0,0 1 0,0 0 0,-1 1 0,0 0 0,0 0 0,-1 1 0,9 12 0,6 14 0,22 45 0,-25-41 0,3 1-455,-2 0 0,18 54 0,-33-75-6371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1.242"/>
    </inkml:context>
    <inkml:brush xml:id="br0">
      <inkml:brushProperty name="width" value="0.05" units="cm"/>
      <inkml:brushProperty name="height" value="0.05" units="cm"/>
    </inkml:brush>
  </inkml:definitions>
  <inkml:trace contextRef="#ctx0" brushRef="#br0">62 95 24575,'-3'-5'0,"0"0"0,0 0 0,-1 1 0,1-1 0,-1 1 0,-9-7 0,-12-16 0,25 27 0,-1-1 0,1 1 0,0 0 0,-1-1 0,1 1 0,0 0 0,0-1 0,-1 1 0,1-1 0,0 1 0,0-1 0,0 1 0,0-1 0,0 1 0,0-1 0,-1 1 0,1 0 0,0-1 0,0 1 0,1-1 0,-1 1 0,0-1 0,0 1 0,0-1 0,0 1 0,0-1 0,0 1 0,1 0 0,-1-1 0,0 0 0,15-5 0,22 5 0,-37 1 0,26 2 0,45 12 0,13 1 0,-82-15 0,0 1 0,0-1 0,0 0 0,0 0 0,0 0 0,0 0 0,0 0 0,0 0 0,-1 0 0,1-1 0,0 1 0,0-1 0,0 1 0,0-1 0,-1 0 0,1 0 0,0 1 0,0-1 0,-1-1 0,1 1 0,-1 0 0,1 0 0,-1 0 0,0-1 0,1 1 0,-1-1 0,0 1 0,0-1 0,0 0 0,0 1 0,0-1 0,0 0 0,-1 0 0,1 1 0,0-1 0,0-3 0,-1 5 0,0 0 0,0 0 0,0 0 0,0-1 0,0 1 0,0 0 0,0 0 0,0 0 0,0 0 0,0 0 0,0 0 0,0 0 0,0 0 0,0 0 0,0 0 0,0 0 0,0-1 0,0 1 0,0 0 0,0 0 0,0 0 0,0 0 0,1 0 0,-1 0 0,0 0 0,0 0 0,0 0 0,0 0 0,0 0 0,0 0 0,0 0 0,0 0 0,0 0 0,0 0 0,0 0 0,1 0 0,-1 0 0,0 0 0,0 0 0,0 0 0,0 0 0,0 0 0,0 0 0,0 0 0,0 0 0,0 0 0,0 0 0,0 0 0,1 0 0,-1 0 0,0 0 0,0 0 0,0 0 0,0 0 0,0 0 0,0 0 0,0 1 0,0-1 0,5 7 0,3 11 0,13 53 320,10 26-2005,-20-72-5141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1.567"/>
    </inkml:context>
    <inkml:brush xml:id="br0">
      <inkml:brushProperty name="width" value="0.05" units="cm"/>
      <inkml:brushProperty name="height" value="0.05" units="cm"/>
    </inkml:brush>
  </inkml:definitions>
  <inkml:trace contextRef="#ctx0" brushRef="#br0">31 219 24575,'0'-9'0,"0"-11"0,-3-9 0,-1-5 0,0-2 0,-1 2 0,-1 4 0,1 10 0,1 13 0,5 12 0,1 5-8191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2.433"/>
    </inkml:context>
    <inkml:brush xml:id="br0">
      <inkml:brushProperty name="width" value="0.05" units="cm"/>
      <inkml:brushProperty name="height" value="0.05" units="cm"/>
    </inkml:brush>
  </inkml:definitions>
  <inkml:trace contextRef="#ctx0" brushRef="#br0">2 222 24575,'-1'19'0,"0"7"0,1 0 0,5 35 0,-4-53 0,1 1 0,-1-1 0,2 0 0,-1 0 0,1 0 0,0 0 0,0-1 0,1 1 0,0-1 0,1 0 0,-1 0 0,2 0 0,7 8 0,-7-10 0,0 0 0,1-1 0,-1 0 0,1 0 0,0 0 0,0-1 0,1 0 0,-1-1 0,1 1 0,-1-1 0,1-1 0,0 1 0,0-2 0,0 1 0,0-1 0,-1 0 0,1 0 0,0-1 0,0 0 0,11-3 0,-11 2 0,-1 0 0,0-1 0,0 0 0,0 0 0,0 0 0,-1 0 0,1-1 0,-1-1 0,0 1 0,0-1 0,-1 0 0,1 0 0,-1 0 0,0-1 0,0 0 0,-1 0 0,0 0 0,0-1 0,0 1 0,-1-1 0,4-11 0,-3 3 0,-1 0 0,0 0 0,-1 0 0,-1 0 0,-1 0 0,0-1 0,-1 1 0,0 0 0,-5-20 0,3 22 0,0 1 0,-1-1 0,-1 1 0,0-1 0,0 1 0,-1 1 0,-1-1 0,0 1 0,-1 0 0,0 1 0,-9-10 0,15 17 0,-1 0 0,0 1 0,1 0 0,-1-1 0,0 1 0,0 0 0,-1 0 0,1 1 0,0-1 0,0 1 0,-1-1 0,1 1 0,-1 0 0,1 1 0,-1-1 0,0 0 0,1 1 0,-1 0 0,1 0 0,-1 0 0,-4 1 0,5 0 0,-1 0 0,1 0 0,0 1 0,0-1 0,0 1 0,0 0 0,0 0 0,0 0 0,0 0 0,1 1 0,-1-1 0,1 1 0,-1-1 0,1 1 0,0 0 0,0 0 0,0 0 0,1 0 0,-1 0 0,1 1 0,-2 6 0,-1 2 0,1 0 0,0 1 0,1 0 0,0 23 0,1-29 0,1 0 0,1 0 0,-1-1 0,1 1 0,0 0 0,1 0 0,0-1 0,0 1 0,0-1 0,6 11 0,-7-15 0,1 0 0,-1-1 0,1 1 0,-1-1 0,1 1 0,0-1 0,-1 0 0,1 0 0,0 0 0,0 0 0,0 0 0,0 0 0,0 0 0,0-1 0,0 1 0,0-1 0,0 1 0,0-1 0,0 0 0,1 0 0,-1 0 0,0 0 0,0 0 0,0 0 0,0-1 0,0 1 0,0-1 0,0 1 0,0-1 0,0 0 0,3-2 0,7-2 0,0-1 0,-1 0 0,19-14 0,34-31 0,-47 36 0,0 1 0,1 0 0,1 1 0,0 1 0,0 1 0,29-12 0,-46 22 0,0 1 0,0-1 0,0 0 0,0 1 0,0 0 0,0-1 0,0 1 0,1 0 0,-1 0 0,0 0 0,0 0 0,0 0 0,0 1 0,0-1 0,0 1 0,0-1 0,0 1 0,0 0 0,0-1 0,0 1 0,-1 0 0,1 0 0,0 1 0,0-1 0,-1 0 0,1 0 0,-1 1 0,1-1 0,-1 1 0,0 0 0,1-1 0,-1 1 0,0 0 0,0 0 0,1 2 0,2 6 0,-1 0 0,0 1 0,0 0 0,-1-1 0,1 17 0,0-10 0,1 15 0,6 37 0,-9-63 0,0 0 0,1 0 0,0-1 0,0 1 0,1 0 0,0-1 0,0 1 0,4 5 0,-6-10 0,-1-1 0,0 1 0,1 0 0,0-1 0,-1 1 0,1-1 0,-1 1 0,1-1 0,0 1 0,-1-1 0,1 0 0,0 1 0,-1-1 0,1 0 0,0 0 0,-1 1 0,1-1 0,0 0 0,0 0 0,-1 0 0,1 0 0,0 0 0,0 0 0,-1 0 0,1 0 0,0 0 0,0 0 0,-1-1 0,1 1 0,0 0 0,0 0 0,-1-1 0,1 1 0,0 0 0,-1-1 0,1 1 0,0-1 0,-1 1 0,1-1 0,-1 1 0,1-1 0,0 0 0,3-4 0,0 0 0,0 0 0,0 0 0,3-7 0,-3 6 0,27-45 0,-18 28 0,1 1 0,1 0 0,0 1 0,33-34 0,-46 53 0,0 1 0,0-1 0,0 0 0,0 1 0,0 0 0,0-1 0,1 1 0,-1 0 0,0 0 0,1 0 0,-1 0 0,0 1 0,1-1 0,-1 1 0,1-1 0,3 1 0,-4 0 0,-1 1 0,1-1 0,-1 1 0,1-1 0,-1 1 0,0 0 0,1 0 0,-1-1 0,0 1 0,0 0 0,1 0 0,-1 0 0,0 0 0,0 0 0,0 1 0,0-1 0,-1 0 0,1 0 0,0 1 0,0-1 0,-1 0 0,1 1 0,-1-1 0,1 1 0,-1-1 0,1 1 0,-1-1 0,0 3 0,3 15 0,-1 0 0,-1 1 0,-3 33 0,1-37 0,0-1 0,1 1 0,1-1 0,0 1 0,1-1 0,8 29 0,-10-42 0,1 1 0,0-1 0,0 0 0,0 0 0,0 0 0,0 0 0,0 0 0,1 0 0,-1-1 0,1 1 0,-1 0 0,1-1 0,0 1 0,-1-1 0,1 1 0,0-1 0,0 0 0,0 0 0,0 0 0,2 1 0,0-1 0,-1-1 0,0 1 0,1-1 0,-1 0 0,0 0 0,0 0 0,1 0 0,-1-1 0,0 1 0,1-1 0,-1 0 0,4-2 0,8-3 0,0-2 0,0 0 0,-1 0 0,18-15 0,-28 20 0,26-20 0,-1-1 0,-1-2 0,-1-1 0,-1 0 0,-2-3 0,-1 0 0,27-45 0,-50 75 0,26-54 0,-25 51 0,1 0 0,-1 1 0,0-1 0,-1 0 0,1 0 0,0 0 0,-1 0 0,0 0 0,1 0 0,-1 0 0,-1 0 0,1 0 0,0 0 0,-1 0 0,1 0 0,-3-5 0,3 7 0,-1 0 0,0 0 0,1 1 0,-1-1 0,0 0 0,0 1 0,1-1 0,-1 0 0,0 1 0,0-1 0,0 1 0,0-1 0,0 1 0,0 0 0,0-1 0,0 1 0,0 0 0,0 0 0,0 0 0,0 0 0,0 0 0,0 0 0,0 0 0,0 0 0,0 0 0,0 0 0,0 0 0,0 1 0,0-1 0,0 0 0,0 1 0,0-1 0,-1 1 0,-30 19 0,27-17 0,0 1 0,0 0 0,0 1 0,1-1 0,0 1 0,0 0 0,0 0 0,1 0 0,-1 0 0,1 1 0,0-1 0,1 1 0,-1 0 0,1 0 0,1 0 0,-1 0 0,1 0 0,-1 10 0,2-8 0,0 1 0,0-1 0,1 1 0,0-1 0,1 1 0,0-1 0,0 0 0,1 0 0,0 0 0,0 0 0,1 0 0,0-1 0,7 10 0,0-2 0,0-1 0,1 0 0,1-1 0,0-1 0,20 16 0,78 45 0,-24-17 0,-85-55 0,1 1 0,-1 0 0,0-1 0,0 1 0,0 0 0,0 0 0,0 0 0,-1 0 0,1 1 0,0-1 0,-1 0 0,0 1 0,3 4 0,-4-6 0,0 1 0,0-1 0,0 1 0,0-1 0,-1 0 0,1 1 0,0-1 0,0 1 0,-1-1 0,1 1 0,-1-1 0,1 0 0,-1 1 0,0-1 0,0 0 0,1 0 0,-1 1 0,0-1 0,0 0 0,0 0 0,0 0 0,0 0 0,-1 0 0,1 0 0,0-1 0,0 1 0,-3 1 0,-8 5-341,-1-1 0,0 0-1,-23 8 1,-9 0-6485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0.890"/>
    </inkml:context>
    <inkml:brush xml:id="br0">
      <inkml:brushProperty name="width" value="0.05" units="cm"/>
      <inkml:brushProperty name="height" value="0.05" units="cm"/>
    </inkml:brush>
  </inkml:definitions>
  <inkml:trace contextRef="#ctx0" brushRef="#br0">19 94 24575,'-2'-17'0,"1"0"0,-2 0 0,-7-26 0,9 81 0,-1-11 0,2 25 0,2 1 0,2-1 0,3 0 0,17 70 0,-18-101 0,1-1 0,1 0 0,1-1 0,1 0 0,20 30 0,-21-36 0,1-1 0,1 0 0,0 0 0,1-1 0,0-1 0,0 0 0,1 0 0,22 11 0,-21-14-273,1 0 0,0-1 0,0-1 0,30 6 0,2-3-6553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1.309"/>
    </inkml:context>
    <inkml:brush xml:id="br0">
      <inkml:brushProperty name="width" value="0.05" units="cm"/>
      <inkml:brushProperty name="height" value="0.05" units="cm"/>
    </inkml:brush>
  </inkml:definitions>
  <inkml:trace contextRef="#ctx0" brushRef="#br0">52 396 24575,'-1'-16'0,"-1"1"0,-1 0 0,-1 0 0,0 0 0,0 0 0,-9-16 0,13 30 0,-1 0 0,1 0 0,-1 0 0,1 0 0,-1 0 0,1 0 0,-1 0 0,0 0 0,1 0 0,-1 0 0,0 0 0,0 0 0,-1-1 0,2 2 0,-1 0 0,1 0 0,0 0 0,0 0 0,-1 0 0,1 1 0,0-1 0,0 0 0,-1 0 0,1 0 0,0 0 0,0 0 0,-1 0 0,1 0 0,0 1 0,0-1 0,0 0 0,-1 0 0,1 0 0,0 0 0,0 1 0,0-1 0,0 0 0,-1 0 0,1 1 0,0-1 0,0 0 0,0 0 0,0 1 0,0-1 0,0 0 0,0 0 0,0 1 0,0-1 0,-5 34 0,6 137 0,-1 10 0,15-304 0,-2 22 0,-7 11 0,-3 23 0,21-116 0,-21 173 0,-1 0 0,1 1 0,1-1 0,7-14 0,-9 22 0,-1 0 0,0 0 0,0 0 0,1 1 0,-1-1 0,1 0 0,-1 1 0,1-1 0,0 1 0,0 0 0,0-1 0,1 0 0,-1 2 0,-1-1 0,0 1 0,0 0 0,1-1 0,-1 1 0,0 0 0,0 0 0,1 0 0,-1 0 0,0 0 0,0 1 0,1-1 0,-1 0 0,0 0 0,0 1 0,1-1 0,-1 1 0,0-1 0,0 1 0,0 0 0,0-1 0,2 3 0,3 2 0,0 0 0,0 1 0,-1-1 0,0 2 0,0-1 0,5 9 0,25 48 0,-20-34 0,64 118 299,45 84-1963,-115-217-5162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2.068"/>
    </inkml:context>
    <inkml:brush xml:id="br0">
      <inkml:brushProperty name="width" value="0.05" units="cm"/>
      <inkml:brushProperty name="height" value="0.05" units="cm"/>
    </inkml:brush>
  </inkml:definitions>
  <inkml:trace contextRef="#ctx0" brushRef="#br0">33 479 24575,'-3'-3'0,"-1"-1"0,0 0 0,1 0 0,0 0 0,0 0 0,0-1 0,0 1 0,-3-9 0,6 12 0,0-1 0,-1 1 0,1-1 0,0 1 0,0-1 0,0 0 0,0 1 0,1-1 0,-1 1 0,0-1 0,1 1 0,-1-1 0,1 1 0,-1-1 0,1 1 0,0 0 0,-1-1 0,1 1 0,0 0 0,0-1 0,0 1 0,0 0 0,0 0 0,0 0 0,1 0 0,-1 0 0,0 0 0,0 0 0,1 1 0,-1-1 0,0 0 0,1 1 0,1-1 0,20-9 0,1 1 0,0 1 0,0 1 0,42-5 0,16-5 0,-68 14 0,0-1 0,0-1 0,-1 0 0,14-8 0,-22 10 0,-1 1 0,0-1 0,1-1 0,-1 1 0,-1 0 0,1-1 0,0 0 0,-1 0 0,0 0 0,0 0 0,0-1 0,-1 1 0,1-1 0,2-8 0,0-3 0,-5 12 0,1 0 0,0 0 0,0 0 0,1 1 0,-1-1 0,1 0 0,-1 1 0,1-1 0,0 1 0,0 0 0,5-6 0,-7 9 0,1 0 0,0 0 0,-1 0 0,1 0 0,0 0 0,-1 0 0,1 0 0,0 0 0,-1 0 0,1 1 0,0-1 0,-1 0 0,1 0 0,0 0 0,-1 1 0,1-1 0,-1 0 0,1 1 0,0-1 0,-1 0 0,1 1 0,-1-1 0,1 1 0,-1-1 0,0 1 0,1-1 0,-1 1 0,1 0 0,-1-1 0,0 1 0,1-1 0,-1 1 0,0 0 0,1 0 0,10 27 0,-10-25 0,91 281 0,-91-282 0,-1 0 0,1 0 0,0 0 0,0 0 0,0-1 0,0 1 0,0 0 0,0-1 0,1 1 0,2 2 0,-4-4 0,0 0 0,0 0 0,0 1 0,0-1 0,1 0 0,-1 0 0,0 0 0,0 0 0,0 0 0,1 0 0,-1 0 0,0 0 0,0 0 0,0 0 0,0 0 0,1 0 0,-1 0 0,0 0 0,0 0 0,0 0 0,1 0 0,-1 0 0,0 0 0,0-1 0,0 1 0,0 0 0,1 0 0,-1 0 0,0 0 0,0 0 0,0 0 0,0 0 0,0-1 0,0 1 0,1 0 0,-1 0 0,0 0 0,4-16 0,-4-6 0,-1 1 0,-1-1 0,-1 1 0,-9-36 0,1 7 0,2-2 0,2 1 0,2-1 0,2-56 0,3 106 0,0 0 0,0 0 0,0 0 0,0 0 0,0 0 0,1 0 0,-1 0 0,1 0 0,-1 1 0,1-1 0,0 0 0,0 0 0,-1 0 0,1 1 0,0-1 0,1 0 0,-1 1 0,0-1 0,0 1 0,1 0 0,-1-1 0,1 1 0,2-2 0,-2 2 0,0 1 0,0 0 0,0 0 0,0-1 0,0 1 0,0 1 0,0-1 0,0 0 0,0 0 0,0 1 0,0-1 0,0 1 0,0 0 0,0-1 0,0 1 0,-1 0 0,1 0 0,0 0 0,0 0 0,-1 1 0,1-1 0,-1 0 0,2 2 0,5 5 0,0 1 0,-1-1 0,1 1 0,-2 1 0,0-1 0,0 1 0,7 16 0,-4-4 0,0 1 0,8 36 0,-13-42 0,-2 0 0,0 0 0,0 24 0,1-72 0,1 0 0,1 0 0,2 1 0,0-1 0,18-41 0,-22 66 0,0 0 0,0 0 0,0 1 0,0-1 0,1 1 0,0 0 0,0 0 0,1 0 0,4-4 0,-7 8 0,0-1 0,0 1 0,0 0 0,1 0 0,-1 0 0,0 0 0,0 0 0,0 1 0,1-1 0,-1 1 0,0-1 0,1 1 0,-1 0 0,0 0 0,1 0 0,-1 0 0,0 0 0,1 1 0,-1-1 0,0 1 0,0-1 0,1 1 0,-1 0 0,0 0 0,0 0 0,0 0 0,4 3 0,1 1 0,0 0 0,0 1 0,-1 0 0,1 0 0,-1 1 0,-1 0 0,1 0 0,8 15 0,1 7 0,13 33 0,-15-33 0,-8-16-227,0-1-1,0 1 1,-2 1-1,1-1 1,1 19-1,-4-14-6598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2.567"/>
    </inkml:context>
    <inkml:brush xml:id="br0">
      <inkml:brushProperty name="width" value="0.05" units="cm"/>
      <inkml:brushProperty name="height" value="0.05" units="cm"/>
    </inkml:brush>
  </inkml:definitions>
  <inkml:trace contextRef="#ctx0" brushRef="#br0">17 225 24575,'16'-38'0,"-13"28"0,1 0 0,1 0 0,7-13 0,-12 23 0,0 0 0,0 0 0,0 0 0,0-1 0,1 1 0,-1 0 0,0 0 0,0 0 0,0 0 0,0 0 0,0-1 0,0 1 0,0 0 0,1 0 0,-1 0 0,0 0 0,0 0 0,0 0 0,0 0 0,0 0 0,1 0 0,-1 0 0,0 0 0,0-1 0,0 1 0,0 0 0,0 0 0,1 0 0,-1 0 0,0 0 0,0 0 0,0 0 0,0 0 0,1 0 0,-1 1 0,0-1 0,0 0 0,0 0 0,0 0 0,1 0 0,-1 0 0,0 0 0,0 0 0,0 0 0,6 10 0,2 24 0,-5-22 0,34 92 0,-26-76 0,0 0 0,-2 0 0,-1 1 0,-1 1 0,3 37 0,-10-67 0,0 0 0,0 1 0,0-1 0,1 0 0,-1 0 0,0 1 0,0-1 0,0 0 0,0 1 0,0-1 0,0 0 0,0 0 0,0 1 0,0-1 0,0 0 0,0 1 0,0-1 0,0 0 0,0 1 0,0-1 0,0 0 0,0 0 0,-1 1 0,1-1 0,0 0 0,0 0 0,0 1 0,0-1 0,-1 0 0,1 0 0,0 1 0,0-1 0,0 0 0,-1 0 0,1 0 0,0 1 0,0-1 0,-1 0 0,1 0 0,0 0 0,0 0 0,-1 0 0,0 1 0,-10-13 0,-11-23 0,3-6 0,1-1 0,3-1 0,-16-65 0,14 47 0,8 30 0,2 8 0,1 0 0,-5-33 0,10 55 0,1 0 0,0-1 0,0 1 0,0 0 0,0-1 0,0 1 0,0 0 0,0-1 0,0 1 0,0 0 0,1-1 0,-1 1 0,0 0 0,1 0 0,-1-1 0,1 1 0,0 0 0,-1 0 0,1 0 0,0 0 0,0 0 0,-1 0 0,1 0 0,0 0 0,0 0 0,2-1 0,0 1 0,-1 0 0,0 0 0,1 1 0,-1-1 0,0 1 0,1 0 0,-1 0 0,1 0 0,-1 0 0,1 0 0,-1 0 0,0 1 0,5 0 0,6 4 0,1 0 0,0 0 0,22 14 0,-9-4 0,-1 1 0,-1 2 0,-1 0 0,23 23 0,-39-34 0,0 1 0,-1 1 0,0-1 0,0 1 0,-1 0 0,0 0 0,0 1 0,-1 0 0,-1 0 0,0 0 0,0 1 0,-1-1 0,0 1 0,2 17 0,-5-21 14,0-1 1,0 1-1,-1-1 0,0 1 0,0-1 1,0 0-1,-1 1 0,0-1 0,0 0 0,-1 0 1,-5 11-1,2-9 7,0 0 1,0 0-1,0-1 0,-1 1 1,0-1-1,0-1 0,-11 9 1,6-7-178,-1-1 1,1 1 0,-1-2 0,0 0 0,-1 0 0,0-1 0,0-1-1,0-1 1,0 0 0,-24 2 0,18-4-6671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3.018"/>
    </inkml:context>
    <inkml:brush xml:id="br0">
      <inkml:brushProperty name="width" value="0.05" units="cm"/>
      <inkml:brushProperty name="height" value="0.05" units="cm"/>
    </inkml:brush>
  </inkml:definitions>
  <inkml:trace contextRef="#ctx0" brushRef="#br0">1 271 24575,'4'-7'0,"0"-1"0,1 1 0,0 0 0,0 1 0,0-1 0,1 1 0,0 0 0,1 0 0,-1 1 0,1 0 0,8-5 0,-11 8 0,0 0 0,0 0 0,0 0 0,0 0 0,0 1 0,1-1 0,-1 1 0,1 0 0,-1 1 0,1-1 0,-1 1 0,1 0 0,-1 0 0,1 0 0,-1 0 0,1 1 0,-1 0 0,1 0 0,-1 0 0,1 1 0,6 2 0,-1 3 0,1 0 0,-2 1 0,1 0 0,-1 0 0,0 1 0,-1 0 0,0 0 0,0 1 0,8 16 0,5 8 0,23 58 0,-28-55 0,-2 1 0,15 59 0,-29-80 0,0-16 0,0-1 0,0 0 0,0 1 0,0-1 0,-1 0 0,1 1 0,0-1 0,0 0 0,0 0 0,-1 1 0,1-1 0,0 0 0,0 1 0,-1-1 0,1 0 0,0 0 0,-1 0 0,1 1 0,0-1 0,0 0 0,-1 0 0,1 0 0,0 0 0,-1 0 0,0 1 0,0-2 0,0 1 0,0 0 0,0 0 0,0-1 0,-1 1 0,1-1 0,0 1 0,0-1 0,0 1 0,0-1 0,0 0 0,0 1 0,0-1 0,0 0 0,0 0 0,1 0 0,-1 0 0,0 0 0,0 0 0,1 0 0,-1-1 0,-11-18 0,2 0 0,1 0 0,1-2 0,-8-28 0,4 15 0,-2-9 0,-15-80 0,25 104 0,2 0 0,1 0 0,0 0 0,1 0 0,2-1 0,5-30 0,-7 46 0,1 1 0,1-1 0,-1 1 0,1-1 0,-1 1 0,1 0 0,0 0 0,1 0 0,-1 0 0,1 0 0,0 0 0,0 1 0,0-1 0,0 1 0,1 0 0,-1 0 0,7-4 0,-6 5 0,0 1 0,0-1 0,0 1 0,0 0 0,0 0 0,0 0 0,1 0 0,-1 1 0,0 0 0,1 0 0,-1 0 0,0 0 0,0 1 0,1 0 0,-1 0 0,0 0 0,0 0 0,8 4 0,-5-2 0,1 1 0,-1 0 0,-1 0 0,1 1 0,0-1 0,-1 2 0,0-1 0,0 1 0,-1 0 0,0 0 0,0 0 0,0 1 0,0-1 0,-1 1 0,0 1 0,-1-1 0,0 0 0,3 9 0,-4-9 0,-1-1 0,1 0 0,-1 1 0,0 0 0,-1-1 0,1 1 0,-1-1 0,-1 1 0,1-1 0,-1 1 0,0-1 0,-1 1 0,1-1 0,-1 1 0,-1-1 0,1 0 0,-1 0 0,0 0 0,0-1 0,-1 1 0,0-1 0,-6 8 0,4-7-105,0 0 0,-1 0 0,0-1 0,0 0 0,0 0 0,-1-1 0,1 1 0,-1-2 0,0 1 0,0-1 0,-1 0 0,-9 1 0,-7 1-6721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3.391"/>
    </inkml:context>
    <inkml:brush xml:id="br0">
      <inkml:brushProperty name="width" value="0.05" units="cm"/>
      <inkml:brushProperty name="height" value="0.05" units="cm"/>
    </inkml:brush>
  </inkml:definitions>
  <inkml:trace contextRef="#ctx0" brushRef="#br0">1 15 24575,'6'-3'0,"7"-1"0,8 0 0,6 1 0,4 4 0,3 4 0,1 8 0,3 7 0,1 9 0,1 8 0,-3 9 0,0 7 0,-1 4 0,-4 5 0,-7 4 0,-11 4 0,-8-9-8191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3.732"/>
    </inkml:context>
    <inkml:brush xml:id="br0">
      <inkml:brushProperty name="width" value="0.05" units="cm"/>
      <inkml:brushProperty name="height" value="0.05" units="cm"/>
    </inkml:brush>
  </inkml:definitions>
  <inkml:trace contextRef="#ctx0" brushRef="#br0">8 163 24575,'0'-3'0,"-3"0"0,-1-4 0,3-2 0,5-4 0,7-2 0,11-1 0,10-1 0,11 0 0,7 2 0,7 1 0,2 0 0,-3 3 0,-11 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19.077"/>
    </inkml:context>
    <inkml:brush xml:id="br0">
      <inkml:brushProperty name="width" value="0.05" units="cm"/>
      <inkml:brushProperty name="height" value="0.05" units="cm"/>
    </inkml:brush>
  </inkml:definitions>
  <inkml:trace contextRef="#ctx0" brushRef="#br0">46 1 24575,'-43'0'0,"43"0"0,0 0 0,0 0 0,0 1 0,-1-1 0,1 0 0,0 0 0,0 1 0,0-1 0,0 0 0,-1 0 0,1 1 0,0-1 0,0 0 0,0 1 0,0-1 0,0 0 0,0 0 0,0 1 0,0-1 0,0 0 0,0 1 0,0-1 0,0 0 0,0 1 0,0-1 0,0 0 0,0 0 0,0 1 0,0-1 0,0 0 0,1 1 0,-1-1 0,0 0 0,0 0 0,1 1 0,6 18 0,-3-10 0,0 6 0,0 1 0,-2 0 0,1 1 0,-1 32 0,-9 65 0,3-86 0,2 0 0,1 0 0,1 1 0,7 54 0,-6-77 0,0-1 0,1 0 0,0 1 0,0-1 0,0 0 0,0 0 0,1 0 0,0-1 0,0 1 0,0-1 0,0 1 0,1-1 0,0 0 0,0 0 0,7 5 0,-5-5 0,0-1 0,0 0 0,1 0 0,0 0 0,-1-1 0,1 0 0,0 0 0,0-1 0,0 1 0,0-2 0,12 1 0,-1-1-124,0 0 0,0-1 0,-1-1 0,1-1 0,-1-1 0,0 0-1,1-1 1,-2-1 0,1-1 0,28-15 0,-24 7-6702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4.086"/>
    </inkml:context>
    <inkml:brush xml:id="br0">
      <inkml:brushProperty name="width" value="0.05" units="cm"/>
      <inkml:brushProperty name="height" value="0.05" units="cm"/>
    </inkml:brush>
  </inkml:definitions>
  <inkml:trace contextRef="#ctx0" brushRef="#br0">1 100 24575,'3'0'0,"3"0"0,5 0 0,5 0 0,6-3 0,6-4 0,8-3 0,8-1 0,8 0 0,6-2 0,3-2 0,1 2 0,-2 3 0,-13 4-8191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4.427"/>
    </inkml:context>
    <inkml:brush xml:id="br0">
      <inkml:brushProperty name="width" value="0.05" units="cm"/>
      <inkml:brushProperty name="height" value="0.05" units="cm"/>
    </inkml:brush>
  </inkml:definitions>
  <inkml:trace contextRef="#ctx0" brushRef="#br0">4 93 24575,'-3'0'0,"2"-2"0,4-2 0,5-3 0,6 1 0,7-3 0,8-2 0,8 1 0,7-2 0,1 3 0,2 1 0,-1 1 0,-8 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4.767"/>
    </inkml:context>
    <inkml:brush xml:id="br0">
      <inkml:brushProperty name="width" value="0.05" units="cm"/>
      <inkml:brushProperty name="height" value="0.05" units="cm"/>
    </inkml:brush>
  </inkml:definitions>
  <inkml:trace contextRef="#ctx0" brushRef="#br0">1 68 24575,'2'0'0,"5"-3"0,4-1 0,2-2 0,2-1 0,5-2 0,4 1 0,5-1 0,5 0 0,3 3 0,4 2 0,-5 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5.450"/>
    </inkml:context>
    <inkml:brush xml:id="br0">
      <inkml:brushProperty name="width" value="0.05" units="cm"/>
      <inkml:brushProperty name="height" value="0.05" units="cm"/>
    </inkml:brush>
  </inkml:definitions>
  <inkml:trace contextRef="#ctx0" brushRef="#br0">14 62 24575,'-7'-26'0,"6"24"0,0 0 0,0-1 0,0 1 0,1 0 0,-1-1 0,1 1 0,-1 0 0,1-1 0,0 1 0,0-1 0,0-4 0,0 7 0,0 0 0,0 0 0,0 0 0,0 0 0,0 0 0,0 0 0,0-1 0,0 1 0,0 0 0,0 0 0,0 0 0,1 0 0,-1 0 0,0 0 0,0 0 0,0 0 0,0 0 0,0-1 0,0 1 0,0 0 0,0 0 0,0 0 0,0 0 0,0 0 0,0 0 0,1 0 0,-1 0 0,0 0 0,0 0 0,0 0 0,0 0 0,0 0 0,0 0 0,0 0 0,0 0 0,0 0 0,1 0 0,-1 0 0,0 0 0,0 0 0,0 0 0,0 0 0,0 0 0,0 0 0,0 0 0,0 0 0,0 0 0,1 0 0,-1 0 0,0 0 0,0 0 0,0 0 0,0 0 0,6 7 0,5 10 0,17 37 0,-4 1 0,31 98 0,-31-81 0,51 141-1365,-55-157-5461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5.790"/>
    </inkml:context>
    <inkml:brush xml:id="br0">
      <inkml:brushProperty name="width" value="0.05" units="cm"/>
      <inkml:brushProperty name="height" value="0.05" units="cm"/>
    </inkml:brush>
  </inkml:definitions>
  <inkml:trace contextRef="#ctx0" brushRef="#br0">0 131 24575,'0'-2'0,"0"0"0,0 0 0,0 0 0,0 0 0,1 0 0,-1 0 0,1 0 0,-1 0 0,1 0 0,-1 0 0,1 0 0,0 0 0,0 0 0,0 0 0,0 0 0,3-2 0,-3 3 0,0 0 0,1 0 0,-1 1 0,1-1 0,-1 1 0,1-1 0,-1 1 0,1-1 0,0 1 0,-1 0 0,1 0 0,-1 0 0,1 0 0,0 0 0,-1 0 0,1 0 0,-1 0 0,1 1 0,-1-1 0,1 1 0,0-1 0,-1 1 0,2 0 0,72 33 0,-57-25 0,2 0 0,-1 0 0,1-2 0,34 8 0,-49-15 0,0 0 0,0 0 0,0 0 0,0 0 0,0-1 0,0 0 0,0 0 0,0 0 0,-1-1 0,1 1 0,0-1 0,-1 0 0,1-1 0,-1 1 0,0-1 0,0 0 0,0 0 0,0 0 0,0 0 0,-1-1 0,1 0 0,5-7 0,4-8 0,-1 1 0,0-2 0,14-33 0,-22 39 0,-4 14 0,0 0 0,0 0 0,0 0 0,0 0 0,0 0 0,0-1 0,0 1 0,0 0 0,0 0 0,0 0 0,0 0 0,-1 0 0,1 0 0,0 0 0,0 0 0,0 0 0,0-1 0,0 1 0,0 0 0,0 0 0,-1 0 0,1 0 0,0 0 0,0 0 0,0 0 0,0 0 0,0 0 0,0 0 0,-1 0 0,1 0 0,0 0 0,0 0 0,0 0 0,0 0 0,0 0 0,-1 0 0,1 0 0,0 0 0,0 1 0,0-1 0,0 0 0,0 0 0,0 0 0,0 0 0,-1 0 0,1 0 0,0 0 0,-22 19 0,-34 46-1365,24-25-5461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15.263"/>
    </inkml:context>
    <inkml:brush xml:id="br0">
      <inkml:brushProperty name="width" value="0.05" units="cm"/>
      <inkml:brushProperty name="height" value="0.05" units="cm"/>
    </inkml:brush>
  </inkml:definitions>
  <inkml:trace contextRef="#ctx0" brushRef="#br0">167 17 24575,'-12'-4'0,"1"1"0,-1 0 0,0 1 0,0 0 0,0 0 0,0 1 0,-19 2 0,6-2 0,-1 1 0,24 2 0,6-1 0,43 6 0,598 26-280,1-21-189,-211-5 327,15-1-1075,-425-6-4866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17.568"/>
    </inkml:context>
    <inkml:brush xml:id="br0">
      <inkml:brushProperty name="width" value="0.05" units="cm"/>
      <inkml:brushProperty name="height" value="0.05" units="cm"/>
    </inkml:brush>
  </inkml:definitions>
  <inkml:trace contextRef="#ctx0" brushRef="#br0">103 43 24575,'-28'-7'0,"25"6"0,0 0 0,0 0 0,0 0 0,0 0 0,0 1 0,-1-1 0,1 1 0,0 0 0,-4 0 0,5 1 0,-1-1 0,0 1 0,1 0 0,0 0 0,-1 0 0,1 1 0,0-1 0,-1 0 0,1 1 0,0 0 0,-3 2 0,4-4 0,1 1 0,-1 0 0,0-1 0,1 1 0,-1 0 0,1-1 0,-1 1 0,1 0 0,-1 0 0,1-1 0,-1 1 0,1 0 0,0 0 0,-1 0 0,1 0 0,0-1 0,0 1 0,-1 0 0,1 0 0,0 0 0,0 0 0,0 0 0,0 0 0,0 0 0,1 0 0,-1-1 0,0 1 0,0 0 0,0 0 0,1 0 0,-1 0 0,1 0 0,-1-1 0,0 1 0,1 0 0,0 0 0,0-1 0,-1 0 0,0 0 0,1 0 0,-1 0 0,1 0 0,-1-1 0,0 1 0,1 0 0,-1 0 0,0-1 0,1 1 0,-1 0 0,0-1 0,0 1 0,1 0 0,-1-1 0,0 1 0,0 0 0,1-1 0,-1 1 0,0 0 0,0-1 0,0 1 0,0-1 0,0 1 0,1 0 0,-1-1 0,0 1 0,0-1 0,0 1 0,0-1 0,0 1 0,0 0 0,-1-1 0,5-19 0,-1-1 0,-3 19 0,0 5 0,0 36 0,-1-11 0,1 30 0,3 0 0,3 0 0,2 0 0,28 103 0,-34-156 0,0 1 0,0-1 0,0 0 0,0 0 0,1-1 0,0 1 0,0 0 0,0-1 0,0 0 0,1 1 0,6 4 0,-8-7 0,0-1 0,0 0 0,0 0 0,0 0 0,0 0 0,0 0 0,0 0 0,0-1 0,1 1 0,-1-1 0,0 1 0,1-1 0,-1 0 0,0 0 0,1 0 0,-1 0 0,0 0 0,1-1 0,-1 1 0,0-1 0,0 1 0,1-1 0,-1 0 0,0 0 0,0 0 0,0 0 0,0 0 0,0-1 0,2-1 0,7-6 0,0 0 0,-1 0 0,-1-1 0,1 0 0,-2 0 0,1-1 0,11-21 0,-7 8 0,-1-1 0,17-49 0,-23 56 0,-1-1 0,0 1 0,-1-1 0,-2-1 0,2-19 0,-1 58 0,2 0 0,0 0 0,1 0 0,0-1 0,2 0 0,0 0 0,1-1 0,1 0 0,13 17 0,-17-27 0,0-1 0,0 0 0,1 0 0,0 0 0,0 0 0,0-1 0,1 0 0,-1-1 0,1 0 0,10 4 0,-15-7 0,-1 0 0,1 0 0,-1 0 0,1 0 0,0-1 0,-1 1 0,1-1 0,0 1 0,0-1 0,-1 0 0,1 0 0,0-1 0,0 1 0,0 0 0,-1-1 0,1 0 0,0 1 0,-1-1 0,1 0 0,-1 0 0,1-1 0,-1 1 0,0-1 0,1 1 0,-1-1 0,0 0 0,0 1 0,0-1 0,0 0 0,0 0 0,0-1 0,-1 1 0,1 0 0,-1-1 0,0 1 0,2-4 0,1-4 0,-1-1 0,0 1 0,-1-1 0,0 1 0,0-1 0,-1 0 0,-1-19 0,-2 4 0,0 1 0,-7-29 0,3 29 0,0 1 0,-17-39 0,20 54 0,-1 1 0,0 0 0,0 0 0,-1 1 0,0-1 0,-1 1 0,1 0 0,-1 1 0,-1-1 0,-12-9 0,9 11-1365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18.145"/>
    </inkml:context>
    <inkml:brush xml:id="br0">
      <inkml:brushProperty name="width" value="0.05" units="cm"/>
      <inkml:brushProperty name="height" value="0.05" units="cm"/>
    </inkml:brush>
  </inkml:definitions>
  <inkml:trace contextRef="#ctx0" brushRef="#br0">2 223 24575,'-1'-20'0,"1"1"0,4 35 0,9 53 0,-4 0 0,-2 1 0,-5 120 0,-7-168 0,1-19 0,0-13 0,0-32 0,1 0 0,5-59 0,-1 67 0,11-125 0,-8 130 0,2 1 0,0 0 0,17-41 0,-21 62 0,1 1 0,1-1 0,-1 1 0,1 0 0,0 0 0,1 0 0,-1 0 0,1 1 0,6-6 0,-9 9 0,0 1 0,0-1 0,0 1 0,0 0 0,0 0 0,0-1 0,0 2 0,0-1 0,0 0 0,1 0 0,-1 1 0,0-1 0,1 1 0,-1 0 0,0-1 0,0 1 0,1 0 0,-1 1 0,0-1 0,1 0 0,-1 1 0,0-1 0,1 1 0,-1-1 0,0 1 0,0 0 0,0 0 0,0 0 0,0 1 0,0-1 0,0 0 0,2 2 0,-1 0 0,0-1 0,0 1 0,0 0 0,-1 0 0,1 0 0,-1 1 0,1-1 0,-1 0 0,0 1 0,-1-1 0,1 1 0,0 0 0,-1 0 0,0 0 0,1 5 0,-1-3 0,-1 0 0,0-1 0,0 1 0,0 0 0,-1 0 0,0 0 0,0 0 0,0 0 0,-4 9 0,1-6 0,0 0 0,0 0 0,-1-1 0,0 0 0,-1 0 0,1 0 0,-2 0 0,1-1 0,-1 0 0,0 0 0,0-1 0,-13 9 0,-21 3 0,32-14 0,0 0 0,-1 1 0,-8 6 0,17-11 0,0 1 0,0 0 0,1-1 0,-1 1 0,0 0 0,1 0 0,-1 0 0,0-1 0,1 1 0,-1 0 0,1 0 0,-1 0 0,1 0 0,0 0 0,0 0 0,-1 0 0,1 0 0,0 0 0,0 0 0,0 0 0,0 0 0,0 0 0,0 0 0,0 1 0,0-1 0,0 0 0,1 0 0,-1 0 0,0 0 0,1 0 0,-1-1 0,1 1 0,-1 0 0,1 0 0,-1 0 0,1 0 0,0 0 0,-1-1 0,2 2 0,4 5 0,0-1 0,0 0 0,11 9 0,-13-12 0,212 163 0,-198-152-1365,-3-3-5461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18.500"/>
    </inkml:context>
    <inkml:brush xml:id="br0">
      <inkml:brushProperty name="width" value="0.05" units="cm"/>
      <inkml:brushProperty name="height" value="0.05" units="cm"/>
    </inkml:brush>
  </inkml:definitions>
  <inkml:trace contextRef="#ctx0" brushRef="#br0">0 172 24575,'4'-15'0,"-1"0"0,0 0 0,0-30 0,-2 27 0,5-33 0,-6 50 0,0 1 0,0-1 0,0 1 0,1-1 0,-1 0 0,0 1 0,0-1 0,0 0 0,1 1 0,-1-1 0,0 1 0,1-1 0,-1 0 0,0 1 0,1-1 0,-1 1 0,1-1 0,-1 1 0,1 0 0,0-2 0,0 2 0,-1 0 0,1 1 0,-1-1 0,0 0 0,1 0 0,-1 0 0,1 0 0,-1 0 0,0 0 0,1 1 0,-1-1 0,1 0 0,-1 0 0,0 1 0,1-1 0,-1 0 0,0 0 0,1 1 0,-1-1 0,0 0 0,0 1 0,1-1 0,-1 1 0,14 27 0,34 144 0,-28-89 0,-14-59 94,0 1-581,1 0 1,17 40 0,-13-45-6340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18.857"/>
    </inkml:context>
    <inkml:brush xml:id="br0">
      <inkml:brushProperty name="width" value="0.05" units="cm"/>
      <inkml:brushProperty name="height" value="0.05" units="cm"/>
    </inkml:brush>
  </inkml:definitions>
  <inkml:trace contextRef="#ctx0" brushRef="#br0">10 186 24575,'-5'-32'0,"4"26"0,0 1 0,0-1 0,0 1 0,1-1 0,0-11 0,0 16 0,0 0 0,1-1 0,-1 1 0,0 0 0,1-1 0,-1 1 0,1 0 0,0 0 0,-1 0 0,1 0 0,0 0 0,0 0 0,0 0 0,0 0 0,0 0 0,0 0 0,0 0 0,0 0 0,0 0 0,0 1 0,0-1 0,0 1 0,1-1 0,-1 0 0,0 1 0,1 0 0,-1-1 0,0 1 0,3 0 0,19-3 0,1 2 0,0 0 0,30 5 0,-36-2 0,-1-1 0,1-1 0,-1 0 0,0-1 0,1-1 0,-1 0 0,29-9 0,-44 11 0,-1 0 0,0 0 0,0 0 0,0-1 0,0 1 0,0-1 0,0 1 0,0 0 0,0-1 0,0 0 0,-1 1 0,1-1 0,0 1 0,0-1 0,0 0 0,-1 0 0,1 0 0,0 1 0,-1-1 0,1 0 0,0 0 0,-1 0 0,1 0 0,-1 0 0,0 0 0,1-1 0,-1 0 0,-1 1 0,1 0 0,-1 0 0,0 0 0,1 0 0,-1 0 0,0 0 0,0 0 0,0 0 0,1 0 0,-1 0 0,0 0 0,0 1 0,0-1 0,-1 0 0,1 1 0,0-1 0,-1 0 0,-11-5 0,0 1 0,-23-7 0,33 11 0,-4-1 0,0 0 0,0 1 0,0 0 0,0 0 0,-9 0 0,15 1 0,-1 0 0,1 0 0,-1 0 0,1 0 0,-1 1 0,1-1 0,0 0 0,-1 1 0,1-1 0,0 1 0,-1 0 0,1-1 0,0 1 0,0 0 0,-1 0 0,1 0 0,0 0 0,0 0 0,0 0 0,0 0 0,0 0 0,0 0 0,1 0 0,-1 1 0,0-1 0,1 0 0,-1 1 0,0-1 0,1 0 0,0 1 0,-1-1 0,1 3 0,-3 17 0,2 1 0,1 0 0,2 27 0,1-1 0,-3-1 129,8 130-1623,-4-146-5332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19.403"/>
    </inkml:context>
    <inkml:brush xml:id="br0">
      <inkml:brushProperty name="width" value="0.05" units="cm"/>
      <inkml:brushProperty name="height" value="0.05" units="cm"/>
    </inkml:brush>
  </inkml:definitions>
  <inkml:trace contextRef="#ctx0" brushRef="#br0">325 252 24575,'-1'-5'0,"0"0"0,0 1 0,0-1 0,-1 1 0,-3-9 0,-1-3 0,-5-38 0,9 39 0,0-1 0,-2 1 0,0 0 0,-9-21 0,12 33 0,-1 0 0,1 0 0,-1 0 0,0 0 0,0 0 0,0 0 0,0 1 0,-1-1 0,1 1 0,-1 0 0,1 0 0,-1 0 0,0 0 0,0 0 0,0 0 0,0 1 0,0-1 0,0 1 0,-1 0 0,1 0 0,0 0 0,-1 1 0,1-1 0,0 1 0,-5-1 0,-1 2 34,1-1 1,-1 1-1,1 0 0,-1 1 0,1 0 0,-1 1 0,1 0 0,0 0 0,-9 5 1,4-1-377,-1 1 1,1 1 0,0 0-1,-12 13 1,-3 4-6485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19.186"/>
    </inkml:context>
    <inkml:brush xml:id="br0">
      <inkml:brushProperty name="width" value="0.05" units="cm"/>
      <inkml:brushProperty name="height" value="0.05" units="cm"/>
    </inkml:brush>
  </inkml:definitions>
  <inkml:trace contextRef="#ctx0" brushRef="#br0">20 104 24575,'1'-24'0,"0"17"0,-1 1 0,1-1 0,-1 0 0,-1 1 0,1-1 0,-1 0 0,0 1 0,-1-1 0,-3-11 0,5 18 0,0 0 0,0 0 0,-1-1 0,1 1 0,0 0 0,0 0 0,0 0 0,0 0 0,0 0 0,0 0 0,0 0 0,-1-1 0,1 1 0,0 0 0,0 0 0,0 0 0,0 0 0,0 0 0,-1 0 0,1 0 0,0 0 0,0 0 0,0 0 0,0 0 0,-1 0 0,1 0 0,0 0 0,0 0 0,0 0 0,0 0 0,0 0 0,-1 0 0,1 0 0,0 0 0,0 0 0,0 1 0,0-1 0,0 0 0,-1 0 0,1 0 0,0 0 0,0 0 0,0 0 0,0 0 0,0 1 0,0-1 0,0 0 0,0 0 0,-1 0 0,1 0 0,0 0 0,0 0 0,0 1 0,0-1 0,0 0 0,0 0 0,0 0 0,0 0 0,0 1 0,0-1 0,0 0 0,0 0 0,0 0 0,0 0 0,0 0 0,0 1 0,0-1 0,0 0 0,1 0 0,-4 14 0,-1 61 0,6 84 0,-1-147 49,0 1 0,1-1 0,1 0-1,-1 1 1,2-1 0,6 16 0,-9-24-108,1-1 0,-1 0 0,0 0 0,1 0 0,0 0 0,0-1 1,0 1-1,0 0 0,0-1 0,0 1 0,1-1 0,-1 0 1,1 0-1,0 0 0,0 0 0,0 0 0,0-1 0,0 1 0,0-1 1,0 0-1,0 1 0,0-2 0,1 1 0,-1 0 0,0-1 0,1 1 1,-1-1-1,4 0 0,8-3-6767</inkml:trace>
  <inkml:trace contextRef="#ctx0" brushRef="#br0" timeOffset="1">71 207 24575,'-3'-3'0,"-4"-1"0,-3 0 0,-4 1 0,1-2 0,6 0 0,7 0 0,6-1 0,8 0 0,7 2 0,6 0 0,5-1 0,2 0 0,-2 1 0,-6 1-8191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0.271"/>
    </inkml:context>
    <inkml:brush xml:id="br0">
      <inkml:brushProperty name="width" value="0.05" units="cm"/>
      <inkml:brushProperty name="height" value="0.05" units="cm"/>
    </inkml:brush>
  </inkml:definitions>
  <inkml:trace contextRef="#ctx0" brushRef="#br0">7 346 24575,'0'-8'0,"-1"0"0,1 0 0,-1 0 0,0 0 0,-3-8 0,11 41 0,-1 0 0,-2 0 0,3 42 0,-5 82 0,-3-94 0,0-11 0,2 40 0,-1-84 0,0 0 0,-1 0 0,1 0 0,0 0 0,0 1 0,0-1 0,0 0 0,0 0 0,0 0 0,0 0 0,0 1 0,0-1 0,0 0 0,0 0 0,0 0 0,0 0 0,0 1 0,0-1 0,0 0 0,0 0 0,0 0 0,1 0 0,-1 1 0,0-1 0,0 0 0,0 0 0,0 0 0,0 0 0,0 0 0,0 0 0,0 1 0,1-1 0,-1 0 0,0 0 0,0 0 0,0 0 0,0 0 0,0 0 0,1 0 0,-1 0 0,0 0 0,0 0 0,0 1 0,0-1 0,1 0 0,-1 0 0,0 0 0,0 0 0,0 0 0,0 0 0,1 0 0,-1 0 0,0 0 0,0-1 0,8-9 0,6-19 0,6-34 0,-2 0 0,12-93 0,-17 80 0,27-85 0,-29 136 0,-11 24 0,0 1 0,0 0 0,0-1 0,0 1 0,0-1 0,0 1 0,1 0 0,-1-1 0,0 1 0,0 0 0,0 0 0,1-1 0,-1 1 0,0 0 0,0-1 0,1 1 0,-1 0 0,0 0 0,0 0 0,1-1 0,-1 1 0,0 0 0,1 0 0,-1 0 0,0 0 0,1 0 0,-1-1 0,1 1 0,-1 0 0,0 0 0,1 0 0,-1 0 0,0 0 0,1 0 0,-1 0 0,0 0 0,1 0 0,-1 1 0,1-1 0,-1 0 0,0 0 0,1 0 0,-1 0 0,0 0 0,1 1 0,-1-1 0,0 0 0,0 0 0,1 0 0,-1 1 0,0-1 0,0 0 0,1 1 0,-1-1 0,0 0 0,0 0 0,0 1 0,1-1 0,-1 0 0,0 1 0,0-1 0,0 0 0,0 1 0,0 0 0,4 10 0,-1 1 0,0 0 0,-1 0 0,0 0 0,-1 0 0,-1 1 0,-1 15 0,2 9 0,14 227 0,-14-259 0,-1-1 0,1 1 0,0 0 0,0 0 0,3 5 0,-4-9 0,0 0 0,0-1 0,1 1 0,-1 0 0,0-1 0,1 1 0,-1 0 0,0-1 0,1 1 0,-1-1 0,1 1 0,-1-1 0,1 1 0,-1-1 0,1 1 0,-1-1 0,1 0 0,-1 1 0,1-1 0,0 0 0,-1 1 0,1-1 0,-1 0 0,1 0 0,0 1 0,0-1 0,-1 0 0,1 0 0,0 0 0,-1 0 0,1 0 0,0 0 0,-1 0 0,1 0 0,0 0 0,-1-1 0,1 1 0,0 0 0,-1 0 0,1-1 0,0 1 0,-1 0 0,1-1 0,-1 1 0,1 0 0,0-1 0,3-3 0,1 1 0,-1-1 0,-1 0 0,1 0 0,0 0 0,-1-1 0,0 0 0,4-7 0,19-45 0,-22 48 0,13-39 0,13-61 0,5-14 0,-34 120 0,0 1 0,0-1 0,0 1 0,0 0 0,0-1 0,1 1 0,-1 0 0,1 0 0,-1 0 0,1 0 0,3-4 0,-4 6 0,-1 0 0,0 0 0,0 0 0,1-1 0,-1 1 0,0 0 0,1 0 0,-1 0 0,0 0 0,0 0 0,1 0 0,-1 0 0,0 0 0,1 0 0,-1 0 0,0 0 0,0 0 0,1 0 0,-1 0 0,0 0 0,1 1 0,-1-1 0,0 0 0,0 0 0,1 0 0,-1 0 0,0 0 0,0 1 0,1-1 0,-1 0 0,0 0 0,0 1 0,1-1 0,5 20 0,3 60 0,4 29 0,-11-97 0,1 0 0,0 0 0,1-1 0,0 1 0,1-1 0,9 16 0,-13-25 0,-1-1 0,1 0 0,0 1 0,0-1 0,0 0 0,0 1 0,0-1 0,0 0 0,0 0 0,0 0 0,1 0 0,-1 0 0,0 0 0,1 0 0,-1 0 0,1 0 0,-1-1 0,1 1 0,-1-1 0,1 1 0,-1-1 0,1 0 0,2 1 0,-2-1 0,0-1 0,0 0 0,0 1 0,-1-1 0,1 0 0,0 0 0,0 0 0,-1 0 0,1 0 0,-1 0 0,1-1 0,-1 1 0,1-1 0,-1 1 0,0-1 0,2-1 0,4-9 0,0 1 0,0-1 0,-2-1 0,7-16 0,6-26 0,-11 32 0,0-1 0,20-36 0,-27 58 0,1 1 0,-1 0 0,0 0 0,1 0 0,-1 0 0,1 0 0,0 1 0,-1-1 0,1 0 0,0 0 0,0 0 0,-1 0 0,1 1 0,0-1 0,0 0 0,0 1 0,0-1 0,0 1 0,0-1 0,2 0 0,-3 1 0,1 1 0,0-1 0,-1 1 0,1-1 0,-1 0 0,1 1 0,-1-1 0,1 1 0,-1 0 0,1-1 0,-1 1 0,0-1 0,1 1 0,-1 0 0,0-1 0,1 1 0,-1-1 0,0 1 0,0 0 0,0 0 0,0-1 0,0 1 0,1 0 0,2 52 0,-3-50 0,0 16 0,-1-4 0,2-1 0,-1 1 0,5 19 0,-5-31 0,1 0 0,-1 0 0,1 0 0,0 0 0,0 0 0,0 0 0,1-1 0,-1 1 0,0 0 0,1-1 0,0 1 0,0-1 0,0 0 0,0 0 0,0 1 0,0-1 0,0-1 0,1 1 0,-1 0 0,1-1 0,0 1 0,3 1 0,-4-2 0,0-1 0,0 1 0,1-1 0,-1 0 0,0 0 0,0 0 0,0 0 0,0 0 0,1 0 0,-1-1 0,0 1 0,0-1 0,0 1 0,0-1 0,0 0 0,0 0 0,0 0 0,0 0 0,0 0 0,-1 0 0,1 0 0,0-1 0,-1 1 0,1-1 0,-1 1 0,1-1 0,1-2 0,2-3 0,0 0 0,0-1 0,-1 1 0,0-1 0,3-10 0,-7 18 0,0 0 0,0 0 0,0 0 0,0 0 0,0 0 0,1 0 0,-1 0 0,0 0 0,0-1 0,0 1 0,0 0 0,0 0 0,0 0 0,0 0 0,0 0 0,0 0 0,0 0 0,1 0 0,-1 0 0,0 0 0,0 0 0,0 0 0,0 0 0,0 0 0,0 0 0,0 0 0,1 0 0,-1 0 0,0 0 0,0 0 0,0 0 0,0 0 0,0 0 0,0 0 0,0 0 0,1 0 0,-1 0 0,0 0 0,0 0 0,0 0 0,0 0 0,0 0 0,0 0 0,0 0 0,0 1 0,0-1 0,0 0 0,1 0 0,-1 0 0,0 0 0,0 0 0,0 0 0,0 0 0,0 0 0,0 1 0,0-1 0,0 0 0,0 0 0,0 0 0,0 0 0,7 13 0,4 14 0,-6-14 0,0 1 0,1-1 0,0 0 0,1 0 0,10 13 0,-15-23 0,0-1 0,0 0 0,0 1 0,0-1 0,1 0 0,-1 0 0,0 0 0,1-1 0,0 1 0,0-1 0,-1 1 0,1-1 0,4 1 0,-5-2 0,0 1 0,1-1 0,-1 0 0,1 0 0,-1 0 0,1-1 0,-1 1 0,0 0 0,1-1 0,-1 0 0,0 0 0,1 1 0,-1-1 0,0-1 0,0 1 0,0 0 0,0 0 0,0-1 0,3-1 0,2-4 0,0-1 0,0 1 0,-1-1 0,0-1 0,0 1 0,-1-1 0,0 0 0,0 0 0,-1 0 0,5-17 0,0-5 0,-1 0 0,4-35 0,-11 63 0,2-11 0,-1-1 0,-1 1 0,0 0 0,-1-1 0,-3-26 0,3 41 0,0 0 0,0-1 0,0 1 0,1 0 0,-1-1 0,-1 1 0,1 0 0,0-1 0,0 1 0,0 0 0,0 0 0,0-1 0,0 1 0,0 0 0,0 0 0,0-1 0,0 1 0,-1 0 0,1 0 0,0-1 0,0 1 0,0 0 0,-1 0 0,1-1 0,0 1 0,0 0 0,-1 0 0,1 0 0,0 0 0,0-1 0,-1 1 0,1 0 0,-1 0 0,-3 9 0,-1 18 0,3-1 0,1-1 0,1 1 0,4 35 0,-3-53 0,1 0 0,-1-1 0,1 1 0,1-1 0,-1 1 0,1-1 0,0 0 0,1 0 0,0 0 0,0 0 0,1-1 0,-1 0 0,1 0 0,1 0 0,8 8 0,-12-13 0,0 1 0,0-1 0,0 0 0,0 1 0,0-1 0,1 0 0,-1 0 0,0 0 0,1-1 0,-1 1 0,0-1 0,1 1 0,-1-1 0,1 0 0,-1 0 0,1 0 0,-1 0 0,5-1 0,-3 0 0,0 0 0,0-1 0,0 1 0,0-1 0,-1 0 0,1 0 0,-1-1 0,1 1 0,-1-1 0,4-3 0,2-3 0,-1 0 0,-1-1 0,0 1 0,0-1 0,-1-1 0,10-21 0,1-16 0,-3-1 0,-1-1 0,-3 0 0,-1 0 0,2-100 0,-10 216 0,2 0 0,4-1 0,15 71 0,-17-113 55,1 2 79,14 42 1,-18-62-256,0 0 0,0 0 1,1 0-1,-1 0 1,1 0-1,0 0 0,1-1 1,-1 0-1,1 1 0,0-1 1,0-1-1,0 1 1,9 5-1,1-2-6705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0.609"/>
    </inkml:context>
    <inkml:brush xml:id="br0">
      <inkml:brushProperty name="width" value="0.05" units="cm"/>
      <inkml:brushProperty name="height" value="0.05" units="cm"/>
    </inkml:brush>
  </inkml:definitions>
  <inkml:trace contextRef="#ctx0" brushRef="#br0">59 269 24575,'-10'-10'0,"0"-1"0,-12-15 0,20 24 0,0 0 0,0 0 0,1-1 0,-1 1 0,1 0 0,0-1 0,0 1 0,0-1 0,0 1 0,0-1 0,1 0 0,-1 1 0,1-1 0,-1 0 0,1 1 0,0-1 0,0 0 0,0 1 0,1-1 0,0-3 0,0 4 0,0-1 0,1 1 0,-1 0 0,1 0 0,0 0 0,0 0 0,0 0 0,0 0 0,0 0 0,0 0 0,0 1 0,1-1 0,-1 1 0,0 0 0,1 0 0,3-1 0,46-13 0,-37 12 0,27-6 0,-28 6 0,0 1 0,1-2 0,-1 0 0,-1-1 0,1 0 0,0-1 0,17-10 0,-29 14 0,1 0 0,-1-1 0,0 1 0,0-1 0,0 1 0,0-1 0,-1 0 0,1 0 0,-1 1 0,1-1 0,1-6 0,8-13 0,-11 21 0,0 1 0,0 0 0,0 0 0,0 0 0,1 0 0,-1-1 0,0 1 0,0 0 0,0 0 0,0 0 0,1 0 0,-1 0 0,0-1 0,0 1 0,0 0 0,1 0 0,-1 0 0,0 0 0,0 0 0,0 0 0,1 0 0,-1 0 0,0 0 0,0 0 0,1 0 0,-1 0 0,0 0 0,0 0 0,0 0 0,1 0 0,-1 0 0,0 0 0,0 0 0,1 0 0,-1 1 0,0-1 0,0 0 0,0 0 0,1 0 0,-1 0 0,0 0 0,0 1 0,0-1 0,0 0 0,0 0 0,1 0 0,-1 0 0,0 1 0,0-1 0,0 0 0,0 0 0,0 0 0,0 1 0,0-1 0,0 0 0,0 0 0,0 1 0,0-1 0,0 0 0,0 0 0,0 1 0,5 16 0,15 137 303,-11-75-1137,19 79 0,-21-135-5992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0.964"/>
    </inkml:context>
    <inkml:brush xml:id="br0">
      <inkml:brushProperty name="width" value="0.05" units="cm"/>
      <inkml:brushProperty name="height" value="0.05" units="cm"/>
    </inkml:brush>
  </inkml:definitions>
  <inkml:trace contextRef="#ctx0" brushRef="#br0">0 268 24575,'3'-12'0,"1"-12"0,2-11 0,4-9 0,0 2 0,0 0 0,3 9 0,1 9 0,-2 12 0,1 14 0,-3 9 0,1 9 0,-2 1-8191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1.291"/>
    </inkml:context>
    <inkml:brush xml:id="br0">
      <inkml:brushProperty name="width" value="0.05" units="cm"/>
      <inkml:brushProperty name="height" value="0.05" units="cm"/>
    </inkml:brush>
  </inkml:definitions>
  <inkml:trace contextRef="#ctx0" brushRef="#br0">1 34 24575,'1'9'0,"1"1"0,0-1 0,0 0 0,1 0 0,1 0 0,0-1 0,0 1 0,0-1 0,7 8 0,9 23 0,5 26 0,-3 0 0,-3 2 0,14 86 0,-27-120 0,3 6 0,-2 0 0,-2 1 0,0 57 0,-7-82 0,2-15 0,0 0 0,0 0 0,0 1 0,0-1 0,0 0 0,0 0 0,0 0 0,0 0 0,0 0 0,0 0 0,-1 0 0,1 0 0,0 1 0,0-1 0,0 0 0,0 0 0,0 0 0,0 0 0,0 0 0,0 0 0,0 0 0,0 0 0,-1 0 0,1 0 0,0 0 0,0 0 0,0 0 0,0 0 0,0 0 0,0 0 0,0 0 0,0 0 0,-1 0 0,1 0 0,0 0 0,0 0 0,0 0 0,0 0 0,0 0 0,0 0 0,0 0 0,0 0 0,-1 0 0,1 0 0,0 0 0,0 0 0,0 0 0,0 0 0,0 0 0,0 0 0,-1-2 0,0 0 0,0 1 0,0-1 0,1 0 0,-1 1 0,0-1 0,1 0 0,0 0 0,-1 0 0,1 0 0,0-2 0,-1-63 0,12-92 0,-3 69 0,-4 21 0,0-6 0,3 1 0,19-84 0,-24 151 0,0 0 0,1-1 0,0 1 0,0 0 0,6-10 0,-8 16 0,-1 0 0,0 0 0,1 1 0,0-1 0,-1 0 0,1 0 0,-1 0 0,1 1 0,0-1 0,0 0 0,-1 1 0,1-1 0,0 0 0,0 1 0,0-1 0,0 1 0,0 0 0,0-1 0,-1 1 0,1 0 0,0-1 0,0 1 0,0 0 0,0 0 0,0 0 0,0 0 0,0 0 0,0 0 0,0 0 0,0 0 0,0 0 0,0 0 0,0 1 0,0-1 0,0 0 0,0 1 0,0-1 0,0 1 0,0-1 0,0 1 0,0-1 0,-1 1 0,1 0 0,0-1 0,0 1 0,-1 0 0,1 0 0,-1-1 0,1 1 0,0 0 0,0 1 0,4 6 0,0 0 0,0 1 0,-1 0 0,0-1 0,0 2 0,-1-1 0,0 0 0,-1 1 0,0-1 0,2 17 0,-3-9 0,0-1 0,-1 1 0,-1 0 0,-1 0 0,-4 23 0,3-28 0,-1-1 0,0 1 0,0-1 0,-1 0 0,0 0 0,-11 16 0,14-24 0,0 0 0,-1 1 0,1-1 0,-1 0 0,0 0 0,0-1 0,0 1 0,0 0 0,0-1 0,0 0 0,-1 0 0,1 0 0,-1 0 0,1 0 0,-1-1 0,0 0 0,0 1 0,0-1 0,0-1 0,1 1 0,-1-1 0,0 1 0,-7-1 0,8-1-114,1 1 1,-1-1-1,0 0 0,1 0 0,-1 0 1,1 0-1,-1 0 0,1-1 0,-1 1 1,1-1-1,-4-2 0,-5-8-6712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1.630"/>
    </inkml:context>
    <inkml:brush xml:id="br0">
      <inkml:brushProperty name="width" value="0.05" units="cm"/>
      <inkml:brushProperty name="height" value="0.05" units="cm"/>
    </inkml:brush>
  </inkml:definitions>
  <inkml:trace contextRef="#ctx0" brushRef="#br0">1 23 24575,'2'-2'0,"0"0"0,0 0 0,0 0 0,0 1 0,0-1 0,1 0 0,-1 1 0,0 0 0,1-1 0,0 1 0,-1 0 0,1 0 0,-1 1 0,1-1 0,0 0 0,0 1 0,2-1 0,-3 2 0,0-1 0,0 1 0,-1-1 0,1 1 0,0 0 0,-1 0 0,1 0 0,0-1 0,-1 1 0,1 1 0,-1-1 0,0 0 0,1 0 0,-1 1 0,0-1 0,0 0 0,0 1 0,0-1 0,0 1 0,0-1 0,0 1 0,0 0 0,-1-1 0,1 1 0,-1 0 0,1 0 0,-1 2 0,4 14 0,-1-1 0,-1 1 0,0 29 0,1 9 0,6 113 0,-8-167-80,-1 1 0,0-1-1,0 1 1,1 0 0,0-1-1,-1 1 1,1-1 0,0 0-1,0 1 1,1-1 0,-1 0 0,0 1-1,1-1 1,-1 0 0,1 0-1,3 3 1,5 2-6746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1.973"/>
    </inkml:context>
    <inkml:brush xml:id="br0">
      <inkml:brushProperty name="width" value="0.05" units="cm"/>
      <inkml:brushProperty name="height" value="0.05" units="cm"/>
    </inkml:brush>
  </inkml:definitions>
  <inkml:trace contextRef="#ctx0" brushRef="#br0">0 341 24575,'5'-7'0,"0"1"0,0-1 0,-1 0 0,0-1 0,0 1 0,4-13 0,-5 12 0,0 1 0,0-1 0,1 1 0,-1 0 0,2 0 0,-1 1 0,10-11 0,3 2 0,31-20 0,-34 26 0,-1-1 0,0 0 0,-1 0 0,19-21 0,-30 30 0,0-1 0,1 0 0,-1 1 0,0-1 0,0 0 0,0 0 0,0 0 0,0 1 0,0-1 0,-1 0 0,1 0 0,-1 0 0,1 0 0,-1-1 0,0 1 0,0 0 0,0 0 0,0 0 0,0 0 0,0 0 0,-1 0 0,1 0 0,0 0 0,-1 0 0,-1-2 0,1 1 0,-1 0 0,0 1 0,0-1 0,0 1 0,0-1 0,0 1 0,0 0 0,-1 0 0,1 0 0,-1 0 0,1 1 0,-1-1 0,0 1 0,0-1 0,-4 0 0,3 1 0,1-1 0,-1 1 0,0 1 0,0-1 0,1 0 0,-1 1 0,0 0 0,0 0 0,0 0 0,0 1 0,0-1 0,1 1 0,-5 1 0,5-1 0,1 0 0,-1 0 0,1 0 0,0 0 0,0 1 0,0-1 0,0 1 0,0-1 0,0 1 0,0 0 0,0 0 0,0 0 0,1 0 0,-1 0 0,1 0 0,-1 0 0,1 0 0,0 1 0,0-1 0,0 1 0,-1 3 0,1 1 0,0 1 0,0 0 0,1 0 0,0-1 0,1 1 0,-1 0 0,1-1 0,1 1 0,-1 0 0,1-1 0,1 0 0,-1 1 0,1-1 0,6 9 0,1 3 0,2 0 0,0 0 0,26 29 0,-29-38-97,0 0-1,0 0 1,1-1-1,1 0 1,0-1-1,0 0 1,0-1-1,1 0 1,0-1-1,1 0 1,-1-1-1,1 0 0,15 3 1,15-2-6729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2.793"/>
    </inkml:context>
    <inkml:brush xml:id="br0">
      <inkml:brushProperty name="width" value="0.05" units="cm"/>
      <inkml:brushProperty name="height" value="0.05" units="cm"/>
    </inkml:brush>
  </inkml:definitions>
  <inkml:trace contextRef="#ctx0" brushRef="#br0">1 17 24575,'0'-3'0,"3"-1"0,1-2 0,-4 2 0,-1 8 0,0 9 0,-1 8 0,4 9 0,3 11 0,2 8 0,2 6 0,3 4 0,1-1 0,0 2 0,0-4 0,-3-2 0,-2-10-8191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3.131"/>
    </inkml:context>
    <inkml:brush xml:id="br0">
      <inkml:brushProperty name="width" value="0.05" units="cm"/>
      <inkml:brushProperty name="height" value="0.05" units="cm"/>
    </inkml:brush>
  </inkml:definitions>
  <inkml:trace contextRef="#ctx0" brushRef="#br0">23 207 24575,'-3'-3'0,"-1"-7"0,-2-4 0,-1-4 0,4 0 0,6-4 0,7 0 0,9-1 0,6 5 0,5 2 0,6 4 0,3 4 0,3 0 0,0 2 0,-1 2 0,-1 1 0,-5 2 0,-9 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3.472"/>
    </inkml:context>
    <inkml:brush xml:id="br0">
      <inkml:brushProperty name="width" value="0.05" units="cm"/>
      <inkml:brushProperty name="height" value="0.05" units="cm"/>
    </inkml:brush>
  </inkml:definitions>
  <inkml:trace contextRef="#ctx0" brushRef="#br0">75 294 24575,'-6'-6'0,"-7"-7"0,-5-8 0,1-6 0,3-1 0,7-2 0,8-1 0,9 1 0,9 3 0,9 4 0,10 2 0,6 5 0,7 5 0,5 5 0,3 2 0,1 6 0,-10 3-8191</inkml:trace>
  <inkml:trace contextRef="#ctx0" brushRef="#br0" timeOffset="1">671 73 24575,'0'-3'0,"0"-4"0,0-4 0,0 4 0,-2 5 0,-2 6 0,-3 11 0,-2 9 0,-4 12 0,-2 8 0,-1 9 0,-1 6 0,0 2 0,-1 0 0,0-2 0,1-3 0,-1-5 0,4-10-8191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19.726"/>
    </inkml:context>
    <inkml:brush xml:id="br0">
      <inkml:brushProperty name="width" value="0.05" units="cm"/>
      <inkml:brushProperty name="height" value="0.05" units="cm"/>
    </inkml:brush>
  </inkml:definitions>
  <inkml:trace contextRef="#ctx0" brushRef="#br0">246 219 24575,'2'5'0,"11"3"0,8 2 0,1 3 0,-4 1 0,-10 3 0,-13-3 0,-11-1 0,-11 1 0,-11-2 0,-6-4 0,-6-2 0,-2-6 0,-1-5 0,8-3-8191</inkml:trace>
  <inkml:trace contextRef="#ctx0" brushRef="#br0" timeOffset="1">449 31 24575,'0'-3'0,"-2"-4"0,-2-3 0,-3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3.813"/>
    </inkml:context>
    <inkml:brush xml:id="br0">
      <inkml:brushProperty name="width" value="0.05" units="cm"/>
      <inkml:brushProperty name="height" value="0.05" units="cm"/>
    </inkml:brush>
  </inkml:definitions>
  <inkml:trace contextRef="#ctx0" brushRef="#br0">65 102 24575,'2'-2'0,"0"-1"0,-1 0 0,1 1 0,-1-1 0,0 0 0,0 0 0,0 0 0,0 0 0,-1 0 0,1 0 0,-1 0 0,1 0 0,-1 0 0,0 0 0,-1 0 0,1-1 0,0 1 0,-1 0 0,0 0 0,1 0 0,-4-5 0,4 7 0,0 1 0,-1-1 0,1 1 0,0-1 0,-1 1 0,1 0 0,-1-1 0,1 1 0,0 0 0,-1-1 0,1 1 0,-1 0 0,1-1 0,-1 1 0,1 0 0,-1 0 0,0 0 0,1 0 0,-1-1 0,1 1 0,-1 0 0,1 0 0,-1 0 0,1 0 0,-1 0 0,0 0 0,1 0 0,-1 1 0,1-1 0,-1 0 0,1 0 0,-1 0 0,1 0 0,-1 1 0,1-1 0,-1 0 0,1 1 0,-1-1 0,1 0 0,-1 1 0,1-1 0,0 0 0,-1 1 0,1-1 0,-1 1 0,1-1 0,0 1 0,0-1 0,-1 1 0,1-1 0,0 1 0,0-1 0,-1 2 0,-11 28 0,9-17 0,0 1 0,2-1 0,0 1 0,0-1 0,1 1 0,1-1 0,0 1 0,1-1 0,5 21 0,-6-32 0,0 1 0,1-1 0,-1 1 0,1-1 0,-1 0 0,1 0 0,0 0 0,-1 0 0,1 0 0,0 0 0,0-1 0,1 1 0,-1 0 0,0-1 0,0 0 0,1 1 0,-1-1 0,1 0 0,-1-1 0,1 1 0,0 0 0,-1-1 0,1 1 0,0-1 0,-1 0 0,1 0 0,0 0 0,-1 0 0,1 0 0,0 0 0,-1-1 0,1 1 0,3-2 0,0 0 0,0 0 0,0 0 0,-1 0 0,1 0 0,-1-1 0,1 0 0,-1 0 0,0-1 0,0 1 0,0-1 0,-1 0 0,1-1 0,6-8 0,-8 9 0,0 0 0,-1-1 0,1 0 0,-1 1 0,0-1 0,-1 0 0,1 0 0,-1 0 0,0 0 0,0-1 0,0 1 0,-1 0 0,0 0 0,0 0 0,0-1 0,-1 1 0,0 0 0,0 0 0,0 0 0,0 0 0,-1 0 0,0 0 0,0 0 0,0 0 0,-1 1 0,-4-8 0,3 7 0,-1-1 0,1 2 0,-1-1 0,1 0 0,-1 1 0,-1 0 0,1 0 0,-1 0 0,1 1 0,-1 0 0,0 0 0,0 0 0,-1 1 0,1 0 0,0 0 0,-1 1 0,1-1 0,-1 1 0,1 1 0,-12-1 0,-17 6-1365,5 2-5461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2.960"/>
    </inkml:context>
    <inkml:brush xml:id="br0">
      <inkml:brushProperty name="width" value="0.05" units="cm"/>
      <inkml:brushProperty name="height" value="0.05" units="cm"/>
    </inkml:brush>
  </inkml:definitions>
  <inkml:trace contextRef="#ctx0" brushRef="#br0">35 62 24575,'-3'-6'0,"0"-5"0,-4-3 0,0-3 0,2 5 0,0 11 0,2 10 0,2 16 0,0 18 0,1 19 0,3 17 0,4 14 0,4 13 0,2 8 0,0 5 0,0 2 0,1-1 0,-2-22-8191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3.762"/>
    </inkml:context>
    <inkml:brush xml:id="br0">
      <inkml:brushProperty name="width" value="0.05" units="cm"/>
      <inkml:brushProperty name="height" value="0.05" units="cm"/>
    </inkml:brush>
  </inkml:definitions>
  <inkml:trace contextRef="#ctx0" brushRef="#br0">0 16 24575,'772'-1'-661,"1537"5"-5947,-8 37 1686,-1768-23 4823,130 3 3349,-638-20-2573,5 0 778,43-3 0,-71 2-1310,-1 0 1,1 0 0,-1 0-1,1-1 1,-1 1-1,1 0 1,-1 0-1,1-1 1,-1 1-1,1-1 1,-1 0 0,0 1-1,1-1 1,-1 0-1,0 0 1,1 1-1,-1-1 1,0 0-1,0 0 1,1-2 0,-2 2-83,0 0 1,0 0-1,-1 0 1,1 0-1,0 0 1,-1 0-1,1 0 1,-1 0-1,1 0 0,-1 0 1,0 1-1,1-1 1,-1 0-1,0 0 1,0 1-1,1-1 1,-1 0-1,0 1 1,0-1-1,0 1 1,0-1-1,0 1 1,0-1-1,0 1 1,0 0-1,0-1 1,-1 1-1,-27-10 122,0 0-1,-52-8 0,32 7-118,26 1-66,13 4 0,10 6 0,0 0 0,-1 0 0,1 0 0,0 0 0,0 0 0,0 0 0,-1 0 0,1 0 0,0 0 0,0 1 0,0-1 0,-1 0 0,1 0 0,0 0 0,0 0 0,0 0 0,0 0 0,0 1 0,-1-1 0,1 0 0,0 0 0,0 0 0,0 0 0,0 1 0,0-1 0,0 0 0,0 0 0,0 0 0,-1 1 0,1-1 0,0 0 0,0 0 0,0 0 0,0 1 0,0-1 0,0 0 0,0 0 0,0 0 0,0 1 0,0-1 0,1 0 0,-1 0 0,0 1 0,0 13 0,0-12 0,1 417-1365,-4-337-5461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4.552"/>
    </inkml:context>
    <inkml:brush xml:id="br0">
      <inkml:brushProperty name="width" value="0.05" units="cm"/>
      <inkml:brushProperty name="height" value="0.05" units="cm"/>
    </inkml:brush>
  </inkml:definitions>
  <inkml:trace contextRef="#ctx0" brushRef="#br0">0 0 24575,'3'0'0,"4"3"0,0 4 0,0 6 0,1 10 0,-1 10 0,-1 10 0,1 13 0,-1 11 0,-1-5-8191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4.935"/>
    </inkml:context>
    <inkml:brush xml:id="br0">
      <inkml:brushProperty name="width" value="0.05" units="cm"/>
      <inkml:brushProperty name="height" value="0.05" units="cm"/>
    </inkml:brush>
  </inkml:definitions>
  <inkml:trace contextRef="#ctx0" brushRef="#br0">22 36 24575,'-3'-3'0,"-4"-1"0,-1-3 0,5 1 0,4 0 0,9 2 0,14 1 0,14 2 0,19 0 0,19 1 0,21 0 0,16 0 0,13 0 0,7 1 0,5-1-560,-21 0-7071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5.291"/>
    </inkml:context>
    <inkml:brush xml:id="br0">
      <inkml:brushProperty name="width" value="0.05" units="cm"/>
      <inkml:brushProperty name="height" value="0.05" units="cm"/>
    </inkml:brush>
  </inkml:definitions>
  <inkml:trace contextRef="#ctx0" brushRef="#br0">92 0 24575,'-9'3'0,"-8"1"0,-5 3 0,2 3 0,4 2 0,8 6 0,8 5 0,10 7 0,9 8 0,4 5 0,4 5 0,0 3 0,2 4 0,-1 1 0,-6-9-8191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5.616"/>
    </inkml:context>
    <inkml:brush xml:id="br0">
      <inkml:brushProperty name="width" value="0.05" units="cm"/>
      <inkml:brushProperty name="height" value="0.05" units="cm"/>
    </inkml:brush>
  </inkml:definitions>
  <inkml:trace contextRef="#ctx0" brushRef="#br0">98 225 24575,'14'-8'0,"-1"-1"0,-1-1 0,0 0 0,0 0 0,-1-1 0,0-1 0,-1 0 0,0 0 0,-1-1 0,10-18 0,-17 28 0,-1 1 0,1-1 0,-1 0 0,0 0 0,0 1 0,0-1 0,0 0 0,0 0 0,-1 0 0,0 0 0,1 0 0,-1 0 0,0 0 0,0 0 0,0 0 0,-1 0 0,1 0 0,-2-3 0,1 4 0,0 0 0,-1 0 0,1 0 0,0 0 0,-1 0 0,1 1 0,-1-1 0,0 1 0,0-1 0,1 1 0,-1 0 0,0 0 0,0 0 0,0 0 0,-1 0 0,1 0 0,0 0 0,0 1 0,0-1 0,0 1 0,-1-1 0,1 1 0,0 0 0,-5 0 0,-4 0 0,-1 1 0,1 0 0,0 0 0,-1 1 0,1 1 0,0 0 0,0 0 0,1 1 0,-1 1 0,1 0 0,0 0 0,0 1 0,0 0 0,-12 11 0,21-16 0,-1-1 0,1 1 0,0 0 0,0 0 0,0 0 0,0 0 0,0 0 0,1 0 0,-1 0 0,0 1 0,0-1 0,1 0 0,-1 0 0,1 1 0,-1-1 0,1 0 0,-1 1 0,1-1 0,0 0 0,0 3 0,0-3 0,0 0 0,1 0 0,-1-1 0,1 1 0,-1 0 0,1 0 0,0-1 0,-1 1 0,1 0 0,0-1 0,-1 1 0,1 0 0,0-1 0,0 1 0,0-1 0,-1 1 0,1-1 0,0 0 0,0 1 0,0-1 0,2 1 0,6 1 0,0-1 0,0 0 0,0 0 0,15-1 0,35-7 0,-29 2 0,-28 5 0,0 0 0,-1 0 0,1 0 0,0 0 0,-1 1 0,1-1 0,-1 0 0,1 1 0,-1-1 0,1 1 0,-1 0 0,1-1 0,-1 1 0,1 0 0,-1 0 0,0 0 0,1 0 0,-1 0 0,0 0 0,0 0 0,0 1 0,2 1 0,20 36 0,-14-20 0,-5-13-195,0 0 0,0 0 0,0-1 0,1 0 0,-1 0 0,11 9 0,1-3-6631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5.959"/>
    </inkml:context>
    <inkml:brush xml:id="br0">
      <inkml:brushProperty name="width" value="0.05" units="cm"/>
      <inkml:brushProperty name="height" value="0.05" units="cm"/>
    </inkml:brush>
  </inkml:definitions>
  <inkml:trace contextRef="#ctx0" brushRef="#br0">2 225 24575,'-1'-66'0,"2"-72"0,-1 136 0,0 1 0,0 0 0,0-1 0,0 1 0,0 0 0,0-1 0,1 1 0,-1 0 0,0 0 0,1-1 0,-1 1 0,1 0 0,1-2 0,-2 3 0,1 0 0,-1 0 0,0 1 0,1-1 0,-1 0 0,1 1 0,-1-1 0,0 0 0,1 1 0,-1-1 0,0 0 0,0 1 0,1-1 0,-1 1 0,0-1 0,0 1 0,1-1 0,-1 0 0,0 1 0,0-1 0,0 1 0,0 0 0,11 41 0,-5 9 0,-1 75 0,-3-42 0,-2-81 0,3 29 0,-3-31 0,0 0 0,0 0 0,0 0 0,0 0 0,1 0 0,-1 0 0,0 0 0,1 0 0,-1 0 0,0 0 0,1 0 0,0 0 0,-1 0 0,1 0 0,-1 0 0,1 0 0,0 0 0,0-1 0,-1 1 0,1 0 0,0 0 0,1 0 0,0-2 0,-1 1 0,1-1 0,-1 0 0,0 1 0,1-1 0,-1 0 0,0 0 0,0 0 0,0 0 0,1 0 0,-1 0 0,0 0 0,0-1 0,-1 1 0,1 0 0,0-1 0,0 1 0,0-2 0,2-2 0,8-11 0,3-6 0,1 0 0,0 2 0,22-22 0,-33 38 0,0-1 0,1 1 0,0 0 0,0 0 0,0 1 0,1 0 0,-1-1 0,1 2 0,-1-1 0,1 1 0,0 0 0,0 0 0,0 0 0,0 1 0,1 0 0,-1 0 0,0 1 0,10 0 0,-12 0 0,0 1 0,-1 0 0,1 0 0,0 0 0,-1 1 0,1-1 0,-1 1 0,0 0 0,0 0 0,1 0 0,-1 0 0,0 0 0,-1 1 0,1-1 0,0 1 0,-1 0 0,0 0 0,1 0 0,-1 0 0,0 0 0,0 0 0,-1 1 0,1-1 0,-1 1 0,0-1 0,0 1 0,1 4 0,-1-4 0,0 0 0,-1 0 0,1 0 0,-1-1 0,0 1 0,0 0 0,-1 0 0,1 0 0,-1 0 0,1 0 0,-1-1 0,-1 1 0,1 0 0,0-1 0,-1 1 0,0-1 0,0 1 0,0-1 0,0 0 0,0 0 0,-1 0 0,1 0 0,-1 0 0,0 0 0,0-1 0,-4 4 0,2-4-114,0 1 1,0-1-1,0 0 0,0 0 0,0 0 1,-1-1-1,1 0 0,0 0 0,-1 0 1,1-1-1,-8 1 0,-7-3-6712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6.284"/>
    </inkml:context>
    <inkml:brush xml:id="br0">
      <inkml:brushProperty name="width" value="0.05" units="cm"/>
      <inkml:brushProperty name="height" value="0.05" units="cm"/>
    </inkml:brush>
  </inkml:definitions>
  <inkml:trace contextRef="#ctx0" brushRef="#br0">1 19 24575,'5'-3'0,"9"-1"0,4 0 0,5 1 0,1 1 0,0 1 0,-1 0 0,-6 4 0,-1 6 0,-1 6 0,-1 5 0,-2 5 0,0 5 0,0 5 0,2 3 0,3 1 0,3-1 0,-3-7-8191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6.610"/>
    </inkml:context>
    <inkml:brush xml:id="br0">
      <inkml:brushProperty name="width" value="0.05" units="cm"/>
      <inkml:brushProperty name="height" value="0.05" units="cm"/>
    </inkml:brush>
  </inkml:definitions>
  <inkml:trace contextRef="#ctx0" brushRef="#br0">0 175 24575,'0'-1'0,"1"0"0,-1 0 0,0 1 0,1-1 0,-1 0 0,0 0 0,1 1 0,-1-1 0,1 0 0,-1 1 0,1-1 0,0 1 0,-1-1 0,1 1 0,0-1 0,-1 1 0,1-1 0,0 1 0,-1 0 0,1-1 0,0 1 0,0 0 0,-1 0 0,1-1 0,0 1 0,0 0 0,1 0 0,26-3 0,-25 3 0,29-1 0,-23 2 0,0-1 0,0-1 0,0 1 0,-1-1 0,1-1 0,11-3 0,-18 5 0,0-1 0,0-1 0,1 1 0,-1 0 0,0 0 0,-1-1 0,1 0 0,0 1 0,0-1 0,-1 0 0,1 0 0,-1 1 0,1-1 0,-1 0 0,0-1 0,0 1 0,0 0 0,0 0 0,0 0 0,0-1 0,0 1 0,-1 0 0,1-1 0,-1 1 0,0-1 0,0 1 0,0 0 0,0-4 0,-1 1 0,0 0 0,0 0 0,0 0 0,0 0 0,-1 0 0,0 0 0,0 0 0,0 1 0,-1-1 0,1 1 0,-1-1 0,-6-6 0,7 9 0,0 0 0,0 0 0,0 0 0,0 0 0,0 1 0,-1-1 0,1 1 0,0-1 0,-1 1 0,1 0 0,-5-2 0,5 3 0,1 0 0,-1 0 0,0 0 0,1 0 0,-1 0 0,0 0 0,1 0 0,-1 0 0,0 0 0,1 1 0,-1-1 0,1 1 0,-1-1 0,0 1 0,1 0 0,-1 0 0,1-1 0,0 1 0,-1 0 0,-1 2 0,-1 1 0,1 0 0,0 0 0,0 0 0,0 0 0,0 1 0,0-1 0,1 1 0,0 0 0,0-1 0,0 1 0,1 0 0,-1 0 0,1 1 0,0 9 0,0-5 0,0 1 0,1 0 0,0-1 0,1 1 0,1-1 0,2 14 0,-1-15-80,1 0 0,-1 0-1,1-1 1,0 1 0,1-1-1,0 0 1,0-1 0,1 1-1,0-1 1,1 0 0,-1-1 0,1 1-1,0-1 1,1-1 0,-1 1-1,14 6 1,16 8-6746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0.050"/>
    </inkml:context>
    <inkml:brush xml:id="br0">
      <inkml:brushProperty name="width" value="0.05" units="cm"/>
      <inkml:brushProperty name="height" value="0.05" units="cm"/>
    </inkml:brush>
  </inkml:definitions>
  <inkml:trace contextRef="#ctx0" brushRef="#br0">0 0 24575,'3'6'0,"7"1"0,10 4 0,11-1 0,8-3 0,7-1 0,-5-2-8191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6.963"/>
    </inkml:context>
    <inkml:brush xml:id="br0">
      <inkml:brushProperty name="width" value="0.05" units="cm"/>
      <inkml:brushProperty name="height" value="0.05" units="cm"/>
    </inkml:brush>
  </inkml:definitions>
  <inkml:trace contextRef="#ctx0" brushRef="#br0">392 331 24575,'0'-32'0,"-2"1"0,-11-56 0,9 69 0,-1 0 0,0 0 0,-1 1 0,-1 0 0,-1 0 0,-11-17 0,18 31 0,-1 0 0,0 0 0,0 0 0,0 1 0,-1-1 0,1 1 0,-1-1 0,1 1 0,-1 0 0,0 0 0,0 0 0,0 0 0,0 0 0,0 1 0,-1-1 0,1 1 0,0 0 0,-1 0 0,-3 0 0,4 1 0,0 0 0,0 0 0,0 0 0,0 1 0,0 0 0,1 0 0,-1-1 0,0 1 0,0 1 0,1-1 0,-1 0 0,1 1 0,-1-1 0,1 1 0,-1 0 0,1 0 0,0 0 0,0 0 0,0 0 0,0 1 0,0-1 0,-2 5 0,-4 6 0,2 0 0,0 0 0,0 1 0,1-1 0,1 1 0,0 1 0,1-1 0,-3 26 0,2 118 0,27 121 0,-10-173 0,-2 119 0,-13-191-682,-9 59-1,0-47-6143</inkml:trace>
  <inkml:trace contextRef="#ctx0" brushRef="#br0" timeOffset="1">1 621 24575,'3'-3'0,"6"-6"0,5-3 0,6-1 0,3 1 0,2 3 0,1 3 0,1 2 0,2 3 0,2 3 0,1 5 0,1 1 0,1 2 0,-2-1 0,-4-2 0,-7-2-8191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7.288"/>
    </inkml:context>
    <inkml:brush xml:id="br0">
      <inkml:brushProperty name="width" value="0.05" units="cm"/>
      <inkml:brushProperty name="height" value="0.05" units="cm"/>
    </inkml:brush>
  </inkml:definitions>
  <inkml:trace contextRef="#ctx0" brushRef="#br0">0 68 24575,'0'-3'0,"3"-1"0,4 4 0,3 4 0,6 4 0,3 4 0,8 3 0,4 4 0,3 2 0,1 1 0,1-1 0,-6-4-8191</inkml:trace>
  <inkml:trace contextRef="#ctx0" brushRef="#br0" timeOffset="1">221 0 24575,'-2'0'0,"-5"3"0,-4 4 0,-2 3 0,-3 7 0,0 5 0,-2 5 0,0 7 0,3-3-8191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3.136"/>
    </inkml:context>
    <inkml:brush xml:id="br0">
      <inkml:brushProperty name="width" value="0.05" units="cm"/>
      <inkml:brushProperty name="height" value="0.05" units="cm"/>
    </inkml:brush>
  </inkml:definitions>
  <inkml:trace contextRef="#ctx0" brushRef="#br0">0 139 24575,'2'-10'0,"-1"0"0,2 1 0,0-1 0,0 1 0,0-1 0,10-16 0,-5 10 0,-6 12 0,-1-1 0,1 1 0,0 0 0,0 0 0,0 1 0,1-1 0,4-5 0,-7 9 0,0 0 0,0 0 0,0-1 0,0 1 0,0 0 0,1 0 0,-1 0 0,0 0 0,0 0 0,0 0 0,0 0 0,1 0 0,-1 0 0,0-1 0,0 1 0,0 0 0,0 0 0,1 0 0,-1 0 0,0 0 0,0 0 0,0 0 0,0 0 0,1 0 0,-1 0 0,0 0 0,0 0 0,0 1 0,0-1 0,1 0 0,-1 0 0,0 0 0,0 0 0,0 0 0,0 0 0,0 0 0,1 0 0,-1 0 0,0 1 0,0-1 0,0 0 0,0 0 0,0 0 0,4 11 0,-1 14 0,-3-25 0,0 78 0,-15 116 0,2-58 0,4-15-1365,3-73-5461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3.710"/>
    </inkml:context>
    <inkml:brush xml:id="br0">
      <inkml:brushProperty name="width" value="0.05" units="cm"/>
      <inkml:brushProperty name="height" value="0.05" units="cm"/>
    </inkml:brush>
  </inkml:definitions>
  <inkml:trace contextRef="#ctx0" brushRef="#br0">17 1 24575,'0'0'0,"-1"0"0,0 0 0,0 1 0,1-1 0,-1 1 0,0-1 0,0 1 0,1-1 0,-1 1 0,0-1 0,1 1 0,-1-1 0,1 1 0,-1 0 0,1-1 0,-1 1 0,1 0 0,-1 0 0,1-1 0,0 1 0,-1 0 0,1 0 0,0 0 0,0-1 0,0 1 0,0 0 0,0 0 0,-1 1 0,-2 28 0,3-27 0,0 56 0,8 65 0,1 1 0,-9-55 0,-1-33 0,6 56 0,-5-89 0,1 0 0,0 0 0,0-1 0,0 1 0,0 0 0,1 0 0,0-1 0,-1 1 0,1-1 0,1 0 0,-1 1 0,0-1 0,1 0 0,-1 0 0,1 0 0,0-1 0,0 1 0,0-1 0,1 1 0,-1-1 0,1 0 0,-1 0 0,1-1 0,-1 1 0,1-1 0,5 2 0,8 0 0,0 0 0,1 0 0,-1-2 0,30 0 0,-27-1 0,313 0 0,448 14 0,-612 0 0,72 3 0,-232-16 0,-4-1 0,0 1 0,-1-1 0,1 0 0,0-1 0,-1 1 0,1-1 0,6-2 0,-10 3 0,-1 0 0,0 0 0,0 0 0,0 0 0,0 0 0,0 0 0,0 0 0,1 0 0,-1 0 0,0 0 0,0 0 0,0 0 0,0 0 0,0 0 0,0-1 0,1 1 0,-1 0 0,0 0 0,0 0 0,0 0 0,0 0 0,0 0 0,0 0 0,0-1 0,0 1 0,0 0 0,0 0 0,0 0 0,0 0 0,0 0 0,0-1 0,0 1 0,0 0 0,0 0 0,0 0 0,0 0 0,0 0 0,0-1 0,0 1 0,0 0 0,0 0 0,0 0 0,0 0 0,0 0 0,0 0 0,0-1 0,0 1 0,0 0 0,-9-7 0,-12-2 0,-53-14 294,-45-18-1953,95 30-5167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4.331"/>
    </inkml:context>
    <inkml:brush xml:id="br0">
      <inkml:brushProperty name="width" value="0.05" units="cm"/>
      <inkml:brushProperty name="height" value="0.05" units="cm"/>
    </inkml:brush>
  </inkml:definitions>
  <inkml:trace contextRef="#ctx0" brushRef="#br0">8 55 24575,'0'-1'0,"-1"1"0,0-1 0,1 1 0,-1-1 0,1 1 0,-1-1 0,1 0 0,-1 1 0,1-1 0,-1 0 0,1 1 0,0-1 0,-1 0 0,1 0 0,0 1 0,0-1 0,0 0 0,-1 0 0,1 1 0,0-1 0,0 0 0,0 0 0,0 0 0,0 1 0,0-1 0,1 0 0,-1 0 0,0 0 0,1-1 0,0 1 0,0 0 0,0 0 0,0 0 0,0 0 0,0 0 0,0 0 0,1 0 0,-1 0 0,0 0 0,1 0 0,-1 1 0,3-2 0,4-1 0,1 1 0,0 0 0,16-3 0,96-2 0,178 13 0,-216-2 0,1361 103 0,-1432-105 0,20 1 0,-30-3 0,0 1 0,-1-1 0,1 0 0,-1-1 0,1 1 0,0 0 0,-1 0 0,1-1 0,-1 1 0,1-1 0,-1 1 0,1-1 0,-1 0 0,2 0 0,-3 0 0,0 1 0,1 0 0,-1 0 0,0 0 0,0 0 0,0 0 0,0 0 0,0-1 0,0 1 0,0 0 0,0 0 0,1 0 0,-1 0 0,0 0 0,0-1 0,0 1 0,0 0 0,0 0 0,0 0 0,0 0 0,0-1 0,0 1 0,0 0 0,0 0 0,0 0 0,0 0 0,0-1 0,0 1 0,0 0 0,0 0 0,-1 0 0,1 0 0,0-1 0,0 1 0,0 0 0,0 0 0,0 0 0,0 0 0,0 0 0,-1-1 0,-8-3 0,7 3 0,1 0 0,-1 1 0,0 0 0,1-1 0,-1 1 0,0 0 0,1 0 0,-1 0 0,0 0 0,-2 1 0,2 0 0,1 0 0,0 0 0,0 0 0,-1 0 0,1 0 0,0 0 0,0 0 0,0 1 0,0-1 0,0 0 0,1 1 0,-1-1 0,0 1 0,1-1 0,-1 1 0,1-1 0,-1 1 0,0 2 0,-2 32 0,3-29 0,9 365 0,-1-253 0,-9-65-1365,-3-34-5461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4.871"/>
    </inkml:context>
    <inkml:brush xml:id="br0">
      <inkml:brushProperty name="width" value="0.05" units="cm"/>
      <inkml:brushProperty name="height" value="0.05" units="cm"/>
    </inkml:brush>
  </inkml:definitions>
  <inkml:trace contextRef="#ctx0" brushRef="#br0">1 50 24575,'0'-4'0,"0"0"0,0 1 0,0-1 0,0 0 0,1 1 0,-1-1 0,1 0 0,0 1 0,0-1 0,1 1 0,2-6 0,-4 9 0,1 0 0,-1 1 0,0-1 0,1 0 0,-1 1 0,0-1 0,1 0 0,-1 1 0,0-1 0,1 0 0,-1 1 0,0-1 0,0 1 0,0-1 0,1 0 0,-1 1 0,0-1 0,0 1 0,0-1 0,0 1 0,0-1 0,0 0 0,0 1 0,0-1 0,0 1 0,0-1 0,0 1 0,0 0 0,2 19 0,15 532-1365,-17-528-5461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5.229"/>
    </inkml:context>
    <inkml:brush xml:id="br0">
      <inkml:brushProperty name="width" value="0.05" units="cm"/>
      <inkml:brushProperty name="height" value="0.05" units="cm"/>
    </inkml:brush>
  </inkml:definitions>
  <inkml:trace contextRef="#ctx0" brushRef="#br0">0 34 24575,'2'-3'0,"-1"0"0,1 1 0,0-1 0,0 0 0,0 1 0,0 0 0,0-1 0,0 1 0,1 0 0,-1 0 0,5-2 0,-6 3 0,0 1 0,0-1 0,-1 1 0,1 0 0,0 0 0,0-1 0,0 1 0,0 0 0,0 0 0,0 0 0,0 0 0,0 0 0,0 0 0,0 0 0,0 1 0,-1-1 0,1 0 0,0 0 0,0 1 0,0-1 0,0 0 0,0 1 0,-1-1 0,1 1 0,0-1 0,0 1 0,-1 0 0,1-1 0,0 1 0,-1 0 0,1-1 0,-1 1 0,1 0 0,-1 0 0,1 0 0,-1-1 0,1 1 0,-1 0 0,0 0 0,1 0 0,-1 0 0,0 1 0,4 14 0,0 1 0,-2-1 0,0 0 0,0 1 0,-2-1 0,-2 28 0,1-5 0,1-20 8,2 181 323,1-145-1183,17 89 0,-16-127-5974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5.570"/>
    </inkml:context>
    <inkml:brush xml:id="br0">
      <inkml:brushProperty name="width" value="0.05" units="cm"/>
      <inkml:brushProperty name="height" value="0.05" units="cm"/>
    </inkml:brush>
  </inkml:definitions>
  <inkml:trace contextRef="#ctx0" brushRef="#br0">1 18 24575,'6'-7'0,"-5"6"0,-1 0 0,1 0 0,0 0 0,0 0 0,0 1 0,0-1 0,0 0 0,0 0 0,0 0 0,0 1 0,0-1 0,2 0 0,-2 1 0,0 1 0,-1-1 0,1 0 0,0 1 0,-1-1 0,1 0 0,0 1 0,-1-1 0,1 1 0,0-1 0,-1 1 0,1-1 0,-1 1 0,1 0 0,-1-1 0,1 1 0,-1 0 0,0-1 0,1 1 0,-1 0 0,0-1 0,0 1 0,1 0 0,-1 0 0,0-1 0,0 3 0,6 20 0,-1 0 0,-1 0 0,-1 1 0,-1-1 0,-2 36 0,2 17 0,12 227-1365,-14-280-5461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5.895"/>
    </inkml:context>
    <inkml:brush xml:id="br0">
      <inkml:brushProperty name="width" value="0.05" units="cm"/>
      <inkml:brushProperty name="height" value="0.05" units="cm"/>
    </inkml:brush>
  </inkml:definitions>
  <inkml:trace contextRef="#ctx0" brushRef="#br0">0 86 24575,'1'-3'0,"1"1"0,-1 0 0,0-1 0,1 1 0,-1 0 0,1 0 0,0 0 0,0 0 0,0 0 0,0 1 0,0-1 0,0 1 0,0-1 0,1 1 0,2-2 0,-4 3 0,0 0 0,0-1 0,-1 1 0,1 0 0,0 0 0,0 0 0,0 0 0,0 0 0,0 0 0,-1 0 0,1 0 0,0 0 0,0 1 0,0-1 0,-1 0 0,1 1 0,0-1 0,0 0 0,1 1 0,-1 0 0,0 1 0,0-1 0,0 0 0,0 0 0,0 1 0,0-1 0,0 0 0,0 1 0,0-1 0,-1 1 0,1-1 0,-1 1 0,1 2 0,5 26 0,-1 1 0,1 61 0,-4-51 0,-1-4 38,12 128 254,-10-136-716,2-1 0,2 1 1,15 43-1,-14-52-6402</inkml:trace>
  <inkml:trace contextRef="#ctx0" brushRef="#br0" timeOffset="1">460 1 24575,'3'0'0,"1"2"0,2 8 0,1 4 0,2 9 0,2 6 0,-1 7 0,1 3 0,2 4 0,1 3 0,-2-1 0,1 2 0,-3-3 0,0-2 0,-1-6 0,-3-5 0,-1-9-8191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6.221"/>
    </inkml:context>
    <inkml:brush xml:id="br0">
      <inkml:brushProperty name="width" value="0.05" units="cm"/>
      <inkml:brushProperty name="height" value="0.05" units="cm"/>
    </inkml:brush>
  </inkml:definitions>
  <inkml:trace contextRef="#ctx0" brushRef="#br0">1 13 24575,'210'-6'0,"66"0"0,240 44-325,-1 24-88,-410-48 394,112 15-1220,-140-18-4956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0.380"/>
    </inkml:context>
    <inkml:brush xml:id="br0">
      <inkml:brushProperty name="width" value="0.05" units="cm"/>
      <inkml:brushProperty name="height" value="0.05" units="cm"/>
    </inkml:brush>
  </inkml:definitions>
  <inkml:trace contextRef="#ctx0" brushRef="#br0">60 39 24575,'-4'-2'0,"1"0"0,0 0 0,-1 0 0,0 0 0,1 1 0,-1 0 0,0 0 0,0 0 0,0 0 0,0 0 0,1 1 0,-1-1 0,-7 2 0,22 4 0,13 2 0,-8-4 0,12 1 0,0 1 0,0 2 0,52 19 0,-74-23 0,1 0 0,-1 0 0,0 0 0,-1 0 0,1 1 0,-1 0 0,0 0 0,0 1 0,0-1 0,0 1 0,-1 0 0,1 1 0,-1-1 0,-1 1 0,1-1 0,-1 1 0,0 0 0,0 0 0,-1 1 0,0-1 0,0 1 0,2 11 0,-4-12 0,0 0 0,0 0 0,0 0 0,-1 0 0,0 0 0,0 0 0,-1 0 0,1 0 0,-1 0 0,-1-1 0,1 1 0,-1-1 0,-4 8 0,5-10 0,0 0 0,0 0 0,0-1 0,-1 1 0,1-1 0,-1 1 0,1-1 0,-1 0 0,0 0 0,0 0 0,0 0 0,0 0 0,0-1 0,0 1 0,0-1 0,0 0 0,-1 0 0,1 0 0,0-1 0,-1 1 0,1-1 0,-1 1 0,1-1 0,-7-1 0,9 1 0,-1 0 0,1-1 0,-1 1 0,0-1 0,1 1 0,-1-1 0,1 0 0,-1 1 0,1-1 0,-1 0 0,1 0 0,0 0 0,-1 0 0,1 0 0,0 0 0,0 0 0,0-1 0,0 1 0,0 0 0,0-1 0,-1-1 0,1 0 0,-1-1 0,1 1 0,1 0 0,-1-1 0,0 1 0,1 0 0,0-1 0,0 1 0,0-7 0,2-2 0,0 1 0,0-1 0,1 1 0,1 0 0,5-12 0,-3 8 0,2 1 0,0 0 0,0 0 0,2 1 0,-1 0 0,2 0 0,0 1 0,24-20 0,-28 26 0,0 0 0,1 1 0,0 0 0,0 1 0,1 0 0,-1 0 0,1 1 0,0 0 0,-1 0 0,1 1 0,1 0 0,-1 0 0,0 1 0,0 1 0,1 0 0,-1 0 0,10 1 0,-15 0 0,1 0 0,-1 0 0,1 0 0,-1 0 0,1 1 0,-1-1 0,0 1 0,0 0 0,0 0 0,0 1 0,0-1 0,-1 1 0,1 0 0,-1 0 0,1 0 0,-1 1 0,0-1 0,0 1 0,-1-1 0,3 5 0,0 1 0,-2 1 0,1-1 0,-1 0 0,-1 1 0,0 0 0,0 0 0,-1-1 0,1 12 0,1 11 0,13 51 0,-13-70 0,0 18-1365,-5-21-5461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6.558"/>
    </inkml:context>
    <inkml:brush xml:id="br0">
      <inkml:brushProperty name="width" value="0.05" units="cm"/>
      <inkml:brushProperty name="height" value="0.05" units="cm"/>
    </inkml:brush>
  </inkml:definitions>
  <inkml:trace contextRef="#ctx0" brushRef="#br0">146 1 24575,'-23'1'0,"0"0"0,0 2 0,-36 9 0,42-5 0,17-7 0,0 0 0,0 1 0,0-1 0,0 0 0,0 0 0,0 0 0,0 1 0,0-1 0,0 0 0,0 0 0,0 1 0,0-1 0,0 0 0,1 0 0,-1 0 0,0 1 0,0-1 0,0 0 0,0 0 0,0 0 0,1 0 0,-1 0 0,0 1 0,0-1 0,0 0 0,1 0 0,-1 0 0,0 0 0,0 0 0,0 0 0,1 0 0,-1 0 0,0 1 0,0-1 0,1 0 0,-1 0 0,0 0 0,1 0 0,37 7 0,481 38 0,-249-24 0,-36-1-1365,-138-13-5461</inkml:trace>
  <inkml:trace contextRef="#ctx0" brushRef="#br0" timeOffset="1">197 103 24575,'-6'3'0,"-2"4"0,4 4 0,8 2 0,15 3 0,21 0 0,22 2 0,23 0 0,23-1 0,23 1 0,15-3 0,11-2-908,-20-2-6375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8.483"/>
    </inkml:context>
    <inkml:brush xml:id="br0">
      <inkml:brushProperty name="width" value="0.05" units="cm"/>
      <inkml:brushProperty name="height" value="0.05" units="cm"/>
    </inkml:brush>
  </inkml:definitions>
  <inkml:trace contextRef="#ctx0" brushRef="#br0">503 324 24575,'5'-1'0,"1"0"0,-1-1 0,0 1 0,1-1 0,-1-1 0,0 1 0,8-6 0,-7 5 0,0-1 0,0 0 0,0 0 0,-1-1 0,1 1 0,-1-1 0,0 0 0,-1-1 0,1 1 0,-1-1 0,0 0 0,0 0 0,-1 0 0,1 0 0,-2-1 0,1 0 0,3-12 0,-5 14 0,0 0 0,0 0 0,-1-1 0,0 1 0,0 0 0,0 0 0,0 0 0,-1-1 0,0 1 0,0 0 0,0 0 0,-1 0 0,1 0 0,-1 0 0,-1 1 0,1-1 0,-1 1 0,1-1 0,-1 1 0,-1 0 0,1 0 0,0 0 0,-8-6 0,0 1 0,-1 1 0,0 1 0,0 0 0,-1 1 0,1 0 0,-1 1 0,0 0 0,-24-4 0,15 4 0,-1 2 0,1 0 0,-1 2 0,-37 2 0,48-1 0,0 2 0,1 0 0,-1 0 0,1 1 0,-1 0 0,1 1 0,0 0 0,1 1 0,-1 0 0,-10 8 0,16-10 0,1 0 0,0 0 0,0 1 0,1 0 0,-1 0 0,1 0 0,-1 0 0,1 0 0,1 1 0,-1-1 0,0 1 0,1 0 0,0 0 0,0 0 0,1 0 0,0 0 0,-1 0 0,2 0 0,-1 0 0,0 1 0,1-1 0,0 0 0,0 1 0,2 7 0,2 3 0,0-2 0,0 1 0,1 0 0,1-1 0,1 0 0,0 0 0,1-1 0,0 0 0,1 0 0,14 16 0,14 11 0,64 56 0,69 43 0,16 13 0,-173-140 0,37 37 0,-46-45 0,-1 0 0,0 1 0,0 0 0,0-1 0,0 1 0,0 0 0,-1 0 0,0 1 0,2 9 0,-3-12 0,-1-1 0,0 0 0,0 1 0,0-1 0,0 1 0,-1-1 0,1 1 0,-1-1 0,1 0 0,-1 1 0,0-1 0,0 0 0,0 1 0,0-1 0,0 0 0,-1 0 0,1 0 0,-1 0 0,1 0 0,-1 0 0,0-1 0,0 1 0,1 0 0,-1-1 0,0 0 0,0 1 0,-1-1 0,1 0 0,0 0 0,-3 1 0,-7 3 0,0-1 0,0 0 0,0-1 0,-21 3 0,-7-2 0,-1-1 0,1-2 0,-1-1 0,-69-11 0,49 0 0,2-2 0,-86-30 0,134 39-124,0 0 0,0 0 0,0-1 0,1 0 0,-1-1 0,1 0-1,1-1 1,-1 0 0,1-1 0,-14-14 0,7-1-6702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9.357"/>
    </inkml:context>
    <inkml:brush xml:id="br0">
      <inkml:brushProperty name="width" value="0.05" units="cm"/>
      <inkml:brushProperty name="height" value="0.05" units="cm"/>
    </inkml:brush>
  </inkml:definitions>
  <inkml:trace contextRef="#ctx0" brushRef="#br0">115 436 24575,'4'-3'0,"1"-1"0,-1 1 0,1 0 0,0 1 0,1-1 0,-1 1 0,6-2 0,25-13 0,-34 16 0,0-1 0,0 0 0,0 0 0,0 0 0,0 0 0,0 0 0,0 0 0,-1-1 0,1 1 0,1-4 0,-3 6 0,0-1 0,0 1 0,0 0 0,1-1 0,-1 1 0,0-1 0,0 1 0,0-1 0,0 1 0,0 0 0,0-1 0,0 1 0,0-1 0,0 1 0,0-1 0,0 1 0,-1 0 0,1-1 0,0 1 0,0-1 0,0 1 0,0 0 0,-1-1 0,1 1 0,0 0 0,-1-1 0,0 0 0,0 1 0,0-1 0,0 1 0,0-1 0,0 1 0,0 0 0,0 0 0,0-1 0,-1 1 0,1 0 0,0 0 0,0 0 0,0 0 0,0 0 0,-2 1 0,-5 0 0,-1 1 0,1 1 0,0-1 0,0 1 0,0 1 0,1-1 0,-13 9 0,6-3 0,0 1 0,1 0 0,-12 12 0,20-16 0,-1 0 0,1 0 0,-1 0 0,2 1 0,-1 0 0,1 0 0,0 0 0,0 0 0,1 1 0,-3 11 0,5-15 0,0-1 0,1 1 0,-1 0 0,1-1 0,0 1 0,0 0 0,0 0 0,1-1 0,-1 1 0,1 0 0,0-1 0,0 1 0,0-1 0,1 1 0,-1-1 0,1 1 0,0-1 0,0 0 0,0 0 0,0 0 0,1 0 0,-1 0 0,1-1 0,5 5 0,1 0 0,0-1 0,0-1 0,1 0 0,0 0 0,0-1 0,0 0 0,1 0 0,-1-2 0,1 1 0,0-1 0,15 1 0,-7-2 0,0 0 0,1-1 0,-1-1 0,-1-1 0,35-8 0,-44 8 0,-1-1 0,0 0 0,0 0 0,-1 0 0,1-1 0,-1 0 0,1-1 0,-1 0 0,-1 0 0,1 0 0,-1-1 0,10-11 0,-12 12 0,0-1 0,0 0 0,0-1 0,-1 1 0,0-1 0,-1 1 0,1-1 0,-1 0 0,0 0 0,-1 0 0,0 0 0,0 0 0,0 0 0,-1 0 0,-1-10 0,0 2 0,-1 1 0,-1 0 0,-6-22 0,7 31 0,0-1 0,0 1 0,-1-1 0,1 1 0,-1 0 0,-1 0 0,1 0 0,-1 0 0,1 0 0,-1 1 0,-6-5 0,9 8 0,-1 0 0,1 0 0,-1 0 0,1 0 0,-1 0 0,1 1 0,-1-1 0,1 0 0,-1 1 0,0 0 0,1-1 0,-1 1 0,0 0 0,0 0 0,1 0 0,-1 0 0,0 0 0,1 0 0,-1 0 0,0 1 0,-1 0 0,-1 0 0,1 1 0,0-1 0,-1 1 0,1 0 0,0 0 0,0 1 0,0-1 0,0 0 0,-3 5 0,-2 2 0,0 1 0,1 1 0,0-1 0,-10 22 0,16-29 0,0 0 0,0 0 0,0 0 0,0 0 0,0 0 0,0 1 0,1-1 0,0 0 0,-1 0 0,1 1 0,0-1 0,1 0 0,-1 0 0,1 1 0,-1-1 0,1 0 0,0 0 0,0 0 0,0 0 0,1 0 0,-1 0 0,1 0 0,-1-1 0,1 1 0,0 0 0,0-1 0,0 1 0,1-1 0,-1 0 0,0 0 0,1 0 0,0 0 0,-1 0 0,6 2 0,-4-2 0,-1 0 0,1-1 0,-1 1 0,1-1 0,-1 0 0,1 0 0,0-1 0,-1 1 0,1-1 0,0 0 0,0 1 0,-1-2 0,1 1 0,0 0 0,0-1 0,-1 0 0,1 0 0,0 0 0,-1 0 0,1 0 0,-1-1 0,0 0 0,1 0 0,-1 0 0,0 0 0,0 0 0,0 0 0,0-1 0,4-5 0,-4 4 0,-1 0 0,0 0 0,0 0 0,0-1 0,-1 1 0,0 0 0,0-1 0,0 1 0,0-1 0,-1 0 0,1 1 0,-1-1 0,-1-7 0,1 35 0,-1-14 0,1 1 0,1 0 0,0-1 0,0 1 0,4 15 0,-4-22 0,0 0 0,0 0 0,1 0 0,-1-1 0,1 1 0,0 0 0,-1-1 0,1 1 0,1-1 0,-1 0 0,0 1 0,0-1 0,1 0 0,-1 0 0,1-1 0,0 1 0,-1 0 0,1-1 0,0 0 0,0 0 0,0 0 0,0 0 0,4 1 0,-1-1 0,-1 0 0,1-1 0,-1 0 0,1 0 0,-1 0 0,1-1 0,0 1 0,-1-1 0,0-1 0,1 1 0,-1-1 0,0 0 0,1 0 0,-1 0 0,0-1 0,-1 0 0,1 0 0,0 0 0,-1-1 0,6-5 0,-2 1 0,0 0 0,0-1 0,-1 0 0,-1 0 0,1-1 0,-2 1 0,1-2 0,-1 1 0,4-13 0,-1-5 0,-2-2 0,-1 1 0,-1 0 0,-1-1 0,-2 0 0,-1 0 0,-1 0 0,-2 1 0,-9-46 0,12 72 0,-1-3 0,0 0 0,0-1 0,-1 1 0,0 0 0,0 0 0,0 0 0,-1 0 0,1 1 0,-1-1 0,-1 1 0,1 0 0,-7-7 0,10 11 0,0 1 0,-1-1 0,1 1 0,-1 0 0,1-1 0,-1 1 0,1 0 0,0 0 0,-1-1 0,0 1 0,1 0 0,-1 0 0,1 0 0,-1 0 0,1 0 0,-1 0 0,1-1 0,-1 1 0,1 0 0,-1 0 0,0 1 0,1-1 0,-1 0 0,1 0 0,-1 0 0,1 0 0,-1 0 0,0 1 0,0 0 0,0 0 0,0 0 0,0 0 0,0 0 0,0 0 0,0 0 0,0 0 0,0 1 0,1-1 0,-1 0 0,0 2 0,-10 40 0,10-38 0,-4 28 0,1 1 0,2 0 0,2-1 0,1 1 0,1 0 0,2 0 0,2-1 0,0 0 0,3 0 0,18 47 0,-24-71-341,1 0 0,1-1-1,10 16 1,-3-8-6485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49.711"/>
    </inkml:context>
    <inkml:brush xml:id="br0">
      <inkml:brushProperty name="width" value="0.05" units="cm"/>
      <inkml:brushProperty name="height" value="0.05" units="cm"/>
    </inkml:brush>
  </inkml:definitions>
  <inkml:trace contextRef="#ctx0" brushRef="#br0">51 169 24575,'1'0'0,"1"-1"0,-1 1 0,1-1 0,-1 1 0,1-1 0,-1 0 0,0 1 0,1-1 0,-1 0 0,0 0 0,0 0 0,0 0 0,0 0 0,1 0 0,-1 0 0,-1 0 0,1-1 0,0 1 0,0 0 0,0-2 0,17-33 0,-13 25 0,-2 5 0,0-1 0,-1 0 0,0 0 0,0 0 0,0 0 0,-1-1 0,0 1 0,0-9 0,-1 14 0,0 1 0,0 0 0,0-1 0,0 1 0,-1 0 0,1-1 0,0 1 0,-1 0 0,1 0 0,-1-1 0,1 1 0,-1 0 0,0 0 0,1 0 0,-1 0 0,0 0 0,0 0 0,0 0 0,0 0 0,-1-1 0,0 1 0,0 1 0,0-1 0,0 1 0,0-1 0,0 1 0,0 0 0,0-1 0,0 1 0,0 0 0,0 1 0,0-1 0,0 0 0,0 1 0,0-1 0,0 1 0,1-1 0,-1 1 0,-2 1 0,-1 0 0,1 1 0,-1-1 0,1 1 0,0 0 0,0 0 0,0 1 0,1-1 0,-1 1 0,1 0 0,0 0 0,0 0 0,0 0 0,-3 8 0,5-10 0,-1 0 0,1-1 0,0 1 0,1 0 0,-1 0 0,0 1 0,0-1 0,1 0 0,0 0 0,-1 0 0,1 0 0,0 0 0,0 1 0,0-1 0,0 0 0,0 0 0,1 0 0,-1 0 0,1 1 0,-1-1 0,1 0 0,0 0 0,0 0 0,0 0 0,0 0 0,0 0 0,0-1 0,1 1 0,-1 0 0,0-1 0,1 1 0,-1-1 0,3 2 0,6 4 0,0 0 0,-1 1 0,1 0 0,-2 0 0,1 1 0,-1 0 0,0 1 0,-1 0 0,0 0 0,-1 0 0,8 18 0,-6-13-1365,-1-4-5461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0.038"/>
    </inkml:context>
    <inkml:brush xml:id="br0">
      <inkml:brushProperty name="width" value="0.05" units="cm"/>
      <inkml:brushProperty name="height" value="0.05" units="cm"/>
    </inkml:brush>
  </inkml:definitions>
  <inkml:trace contextRef="#ctx0" brushRef="#br0">1 185 24575,'0'-15'0,"2"0"0,0 0 0,0 0 0,2 1 0,0-1 0,8-20 0,-11 33 0,0-1 0,1 1 0,-1 0 0,0 0 0,1 0 0,-1 0 0,1 0 0,0 0 0,0 0 0,0 1 0,0-1 0,0 1 0,3-3 0,-4 4 0,0 0 0,-1-1 0,1 1 0,0 0 0,-1 0 0,1 0 0,0 0 0,0 0 0,-1 0 0,1 0 0,0 0 0,-1 0 0,1 0 0,0 0 0,-1 0 0,1 0 0,0 0 0,-1 1 0,1-1 0,1 1 0,-1 0 0,0 0 0,0 0 0,0 0 0,0 0 0,0 0 0,-1 0 0,1 0 0,0 0 0,0 0 0,-1 1 0,1-1 0,-1 0 0,1 1 0,0 1 0,2 12 0,0 1 0,-2 0 0,1 0 0,-2 0 0,-2 32 0,0-23 0,3 28 0,1-48 0,4-11 0,6-19 0,-10 20 0,9-19 0,3-7 0,32-52 0,-41 76 0,0-1 0,0 1 0,1 0 0,0 1 0,1-1 0,-1 1 0,1 0 0,0 1 0,1 0 0,-1 0 0,16-7 0,-21 11 13,-1 0 1,1 0-1,0 1 0,0-1 0,0 0 0,0 1 0,0 0 0,0-1 0,0 1 1,0 0-1,0 0 0,0 0 0,0 0 0,0 0 0,0 1 0,0-1 0,0 1 1,0-1-1,0 1 0,-1 0 0,1-1 0,0 1 0,0 0 0,-1 0 0,3 2 1,-2-1-100,-1 0 1,1 0 0,-1 0-1,0 1 1,0-1 0,0 0-1,0 0 1,0 1 0,0-1-1,-1 1 1,1-1 0,-1 1-1,0-1 1,0 1 0,0-1-1,0 1 1,0-1 0,0 1-1,-1 3 1,-5 20-6741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0.456"/>
    </inkml:context>
    <inkml:brush xml:id="br0">
      <inkml:brushProperty name="width" value="0.05" units="cm"/>
      <inkml:brushProperty name="height" value="0.05" units="cm"/>
    </inkml:brush>
  </inkml:definitions>
  <inkml:trace contextRef="#ctx0" brushRef="#br0">47 377 24575,'28'-31'0,"-1"-2"0,-2-1 0,-1-1 0,-1-1 0,-2-1 0,16-40 0,-33 68 0,-1-1 0,0 1 0,4-20 0,-7 27 0,0 0 0,0 0 0,0 0 0,0 1 0,0-1 0,0 0 0,0 0 0,-1 0 0,1 0 0,0 1 0,-1-1 0,0 0 0,0-1 0,0 2 0,0 0 0,1 0 0,-1 1 0,0-1 0,0 0 0,1 1 0,-1-1 0,0 1 0,0-1 0,0 1 0,0-1 0,0 1 0,0 0 0,0-1 0,0 1 0,0 0 0,0 0 0,0 0 0,0 0 0,0 0 0,0 0 0,0 0 0,0 0 0,0 0 0,-2 1 0,-2 0 0,0 1 0,-1-1 0,1 2 0,0-1 0,0 0 0,0 1 0,0 0 0,0 0 0,1 1 0,-1-1 0,-4 6 0,-8 8 0,-18 23 0,31-35 0,-7 8 0,0 1 0,1 0 0,1 0 0,0 1 0,1 1 0,1-1 0,0 1 0,1 0 0,1 0 0,1 1 0,0 0 0,1 0 0,1 0 0,0 0 0,1 0 0,1 0 0,1 0 0,0 1 0,1-1 0,8 29 0,11 18 0,31 66 0,-31-83 0,-2 1 0,-2 1 0,13 62 0,-29-106-76,0 0 1,0 0-1,0 0 0,-1 0 0,0 0 0,0 0 0,0 0 0,0 1 1,-1-1-1,0 0 0,0 0 0,0 0 0,-1 0 0,0-1 1,0 1-1,0 0 0,-4 6 0,-8 3-6750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0.803"/>
    </inkml:context>
    <inkml:brush xml:id="br0">
      <inkml:brushProperty name="width" value="0.05" units="cm"/>
      <inkml:brushProperty name="height" value="0.05" units="cm"/>
    </inkml:brush>
  </inkml:definitions>
  <inkml:trace contextRef="#ctx0" brushRef="#br0">0 163 24575,'0'-6'0,"0"-4"0,0-1 0,1 1 0,0-1 0,4-16 0,-4 25 0,-1-1 0,1 0 0,0 1 0,0 0 0,1-1 0,-1 1 0,0 0 0,1-1 0,0 1 0,-1 0 0,1 0 0,0 0 0,0 1 0,0-1 0,0 0 0,0 1 0,1-1 0,-1 1 0,0 0 0,1 0 0,-1 0 0,1 0 0,3-1 0,8-1 0,-1 2 0,1-1 0,-1 1 0,1 1 0,24 3 0,71 17 0,-59-10 0,-18-2 0,25 4 0,-53-12 0,0 1 0,1-1 0,-1 0 0,0 0 0,1 0 0,-1-1 0,0 0 0,1 0 0,7-2 0,-11 2 0,1 1 0,-1-1 0,0 1 0,0-1 0,0 0 0,0 0 0,0 1 0,0-1 0,0 0 0,0 0 0,0 0 0,0 0 0,0 0 0,-1 0 0,1 0 0,0 0 0,-1-1 0,1 1 0,-1 0 0,1-2 0,-1-24 0,-1 24 0,1 1 0,0-1 0,0 0 0,0 0 0,0 0 0,0 1 0,0-1 0,1 0 0,0-4 0,-1 7 0,1 0 0,-1-1 0,0 1 0,0 0 0,0-1 0,1 1 0,-1 0 0,0 0 0,1 0 0,-1-1 0,0 1 0,0 0 0,1 0 0,-1 0 0,0 0 0,1 0 0,-1-1 0,0 1 0,1 0 0,-1 0 0,0 0 0,1 0 0,-1 0 0,0 0 0,1 0 0,-1 0 0,1 0 0,-1 0 0,0 0 0,1 1 0,-1-1 0,0 0 0,1 0 0,-1 0 0,0 0 0,0 0 0,1 1 0,-1-1 0,0 0 0,1 0 0,-1 1 0,0-1 0,1 1 0,13 11 0,-13-11 0,16 19 0,0 1 0,-2 1 0,15 28 0,9 10 0,12 12-1365,-39-58-5461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1.144"/>
    </inkml:context>
    <inkml:brush xml:id="br0">
      <inkml:brushProperty name="width" value="0.05" units="cm"/>
      <inkml:brushProperty name="height" value="0.05" units="cm"/>
    </inkml:brush>
  </inkml:definitions>
  <inkml:trace contextRef="#ctx0" brushRef="#br0">352 144 24575,'-3'-9'0,"-1"-8"0,-3-5 0,-3-3 0,1-2 0,-5 5 0,-2 5 0,-2 12 0,-4 13 0,-6 13 0,-4 12 0,-9 12 0,-6 10 0,-6 10 0,6-6-8191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58.589"/>
    </inkml:context>
    <inkml:brush xml:id="br0">
      <inkml:brushProperty name="width" value="0.05" units="cm"/>
      <inkml:brushProperty name="height" value="0.05" units="cm"/>
    </inkml:brush>
  </inkml:definitions>
  <inkml:trace contextRef="#ctx0" brushRef="#br0">391 1 24575,'-9'0'0,"-21"0"0,-34 4 0,53-2 0,-1 0 0,1 0 0,0 1 0,0 1 0,0 0 0,-18 10 0,14-6 0,1 2 0,1-1 0,-1 2 0,2 0 0,-1 1 0,2 0 0,0 0 0,0 2 0,1-1 0,1 1 0,0 0 0,1 1 0,0 0 0,-8 25 0,12-28 0,1-1 0,0 1 0,0 0 0,1 0 0,1 0 0,0 0 0,1 0 0,0 0 0,1 0 0,0 0 0,1 0 0,0 0 0,1 0 0,0 0 0,1-1 0,1 1 0,-1-1 0,2 0 0,-1-1 0,15 20 0,-10-18 0,1-2 0,-1 1 0,2-1 0,-1-1 0,1 0 0,1-1 0,0 0 0,0-1 0,0 0 0,24 8 0,-16-8 0,0-1 0,1-1 0,-1 0 0,1-2 0,0 0 0,36-2 0,-44-1 0,0-2 0,0 1 0,0-2 0,0 0 0,-1-1 0,1 0 0,-1-1 0,0 0 0,-1-1 0,1-1 0,-1 0 0,0-1 0,-1 0 0,11-10 0,-14 11 0,-1 0 0,0-1 0,0 0 0,-1-1 0,0 0 0,-1 0 0,1 0 0,-2 0 0,1-1 0,-1 0 0,-1 0 0,0 0 0,0 0 0,-1 0 0,0-1 0,-1 1 0,0-1 0,-1 1 0,-1-14 0,0 14 18,-1-1 0,0 1 0,-1 0 0,0 0 0,0 0 0,-1 0 0,0 1 0,-1-1 0,0 1 0,0 0 0,-1 1 0,-1-1 0,1 1 0,-1 0 0,0 1 0,-1-1 0,0 2 0,-15-11 0,3 4-232,-1 1 1,0 1 0,-1 1-1,0 1 1,0 0 0,-1 2-1,-24-4 1,-22-3-6613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09.902"/>
    </inkml:context>
    <inkml:brush xml:id="br0">
      <inkml:brushProperty name="width" value="0.05" units="cm"/>
      <inkml:brushProperty name="height" value="0.05" units="cm"/>
    </inkml:brush>
  </inkml:definitions>
  <inkml:trace contextRef="#ctx0" brushRef="#br0">8 17 24575,'-3'0'0,"-1"-2"0,4-2 0,4 0 0,4 1 0,7 1 0,7 1 0,7 1 0,12-1 0,9 1 0,12 0 0,9 1 0,7-1 0,2 0 0,-4 0 0,-3 0 0,-9 0 0,-14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8:20.719"/>
    </inkml:context>
    <inkml:brush xml:id="br0">
      <inkml:brushProperty name="width" value="0.05" units="cm"/>
      <inkml:brushProperty name="height" value="0.05" units="cm"/>
    </inkml:brush>
  </inkml:definitions>
  <inkml:trace contextRef="#ctx0" brushRef="#br0">14 70 24575,'0'-5'0,"0"-6"0,0-3 0,0-2 0,-3 1 0,-1 6 0,0 11 0,1 8 0,7 7 0,3 2-8191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10.244"/>
    </inkml:context>
    <inkml:brush xml:id="br0">
      <inkml:brushProperty name="width" value="0.05" units="cm"/>
      <inkml:brushProperty name="height" value="0.05" units="cm"/>
    </inkml:brush>
  </inkml:definitions>
  <inkml:trace contextRef="#ctx0" brushRef="#br0">42 0 24575,'-2'0'0,"0"1"0,1-1 0,-1 0 0,1 1 0,-1 0 0,1-1 0,-1 1 0,1 0 0,-1-1 0,1 1 0,0 0 0,-1 0 0,1 0 0,0 0 0,0 1 0,0-1 0,0 0 0,0 0 0,0 1 0,0-1 0,0 0 0,0 1 0,0 1 0,-1 1 0,0 0 0,1 0 0,0 0 0,-1 0 0,1 0 0,1 0 0,-2 8 0,4 5 0,0 0 0,1 0 0,1 0 0,0 0 0,11 25 0,-1 1 0,-3 3 0,-2 1 0,4 51 0,5 31 0,-10-96-1365,0-8-5461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10.636"/>
    </inkml:context>
    <inkml:brush xml:id="br0">
      <inkml:brushProperty name="width" value="0.05" units="cm"/>
      <inkml:brushProperty name="height" value="0.05" units="cm"/>
    </inkml:brush>
  </inkml:definitions>
  <inkml:trace contextRef="#ctx0" brushRef="#br0">1 280 24575,'8'-17'0,"-1"1"0,-1-1 0,5-22 0,-15 65 0,0 2 0,2-1 0,1 50 0,17 99 0,-13-153 0,1-1 0,1 1 0,1-1 0,0 0 0,11 21 0,-17-42 0,1 0 0,-1 0 0,1 0 0,-1 0 0,1 0 0,-1 0 0,1-1 0,-1 1 0,1 0 0,0 0 0,0 0 0,-1 0 0,1-1 0,0 1 0,0 0 0,0-1 0,2 2 0,-3-2 0,1-1 0,-1 1 0,1 0 0,-1 0 0,0 0 0,1-1 0,-1 1 0,1 0 0,-1-1 0,0 1 0,1 0 0,-1-1 0,0 1 0,1 0 0,-1-1 0,0 1 0,0-1 0,0 1 0,1 0 0,-1-1 0,0 1 0,0-1 0,0 1 0,0-1 0,0 1 0,1-2 0,0-5 0,0-1 0,0 0 0,-1-11 0,-5-62 0,-23-114 0,-4-54 0,31 242 0,1-1 0,0 0 0,0 1 0,1-1 0,0 1 0,0-1 0,1 1 0,0-1 0,4-7 0,-5 12 0,0 1 0,1 0 0,-1-1 0,1 1 0,0 0 0,0 0 0,0 0 0,0 0 0,0 1 0,0-1 0,0 1 0,0-1 0,1 1 0,-1 0 0,1-1 0,-1 1 0,1 0 0,-1 1 0,1-1 0,-1 0 0,1 1 0,0 0 0,-1-1 0,1 1 0,0 0 0,0 0 0,-1 1 0,6 0 0,6 1 0,0 1 0,0 1 0,0 0 0,0 1 0,-1 1 0,1 0 0,-1 0 0,-1 1 0,1 1 0,-1 0 0,-1 1 0,12 10 0,-22-17 0,1 0 0,0-1 0,0 1 0,-1 0 0,1 0 0,-1 0 0,0 0 0,0 0 0,1 1 0,-1-1 0,0 0 0,-1 1 0,1-1 0,0 0 0,-1 1 0,1-1 0,-1 1 0,0-1 0,0 0 0,0 1 0,0-1 0,0 1 0,-1-1 0,1 1 0,-1-1 0,1 0 0,-1 1 0,0-1 0,0 0 0,0 1 0,0-1 0,0 0 0,-1 0 0,1 0 0,-1 0 0,1 0 0,-5 3 0,-1 2 0,-2-1 0,1 0 0,-1 0 0,1 0 0,-2-1 0,1-1 0,-18 7 0,-32 8 0,27-9 0,-57 25 0,87-34 0,0 0 0,1 0 0,-1 0 0,0 0 0,1 0 0,-1 1 0,1-1 0,-1 0 0,1 1 0,0-1 0,0 1 0,0-1 0,-1 1 0,1 0 0,0 1 0,0-2 0,1 0 0,0 0 0,0 0 0,0 0 0,0 0 0,0-1 0,1 1 0,-1 0 0,0 0 0,0 0 0,0 0 0,1-1 0,-1 1 0,0 0 0,1 0 0,-1-1 0,1 1 0,-1 0 0,1 0 0,-1-1 0,1 1 0,-1-1 0,1 1 0,0 0 0,-1-1 0,1 1 0,0-1 0,0 0 0,-1 1 0,1-1 0,0 1 0,0-1 0,0 0 0,-1 0 0,1 0 0,1 1 0,24 6 0,1-1 0,-1-1 0,1-1 0,0-1 0,0-2 0,0-1 0,28-3 0,-7-2-1365,-7-3-5461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11.100"/>
    </inkml:context>
    <inkml:brush xml:id="br0">
      <inkml:brushProperty name="width" value="0.05" units="cm"/>
      <inkml:brushProperty name="height" value="0.05" units="cm"/>
    </inkml:brush>
  </inkml:definitions>
  <inkml:trace contextRef="#ctx0" brushRef="#br0">1738 377 24575,'-74'-105'0,"60"87"0,-1 1 0,-1 1 0,-28-23 0,17 21 0,0 1 0,-1 0 0,0 3 0,-1 0 0,-1 2 0,0 0 0,-1 3 0,0 0 0,-45-5 0,17 6 0,-1 3 0,0 3 0,0 3 0,-69 8 0,78-2 0,0 2 0,1 2 0,0 2 0,1 2 0,1 2 0,0 3 0,1 1 0,-86 55 0,105-57 0,1 1 0,1 2 0,1 0 0,1 1 0,1 2 0,2 0 0,0 1 0,1 2 0,2 0 0,1 0 0,1 2 0,2 0 0,0 1 0,-15 58 0,22-62 0,2-1 0,2 1 0,0 0 0,1 0 0,2 0 0,1 0 0,1 0 0,1 0 0,2 0 0,0 0 0,17 45 0,-10-43 0,0 0 0,2-1 0,2-1 0,0 0 0,2-1 0,1-1 0,1-1 0,0 0 0,47 38 0,-32-33 0,3-3 0,0-1 0,1-2 0,1-1 0,1-2 0,1-3 0,1 0 0,0-3 0,1-2 0,1-2 0,0-1 0,67 3 0,-58-9 0,0-3 0,-1-2 0,1-2 0,-1-3 0,0-2 0,0-2 0,-1-3 0,-1-2 0,-1-2 0,65-32 0,-82 32 0,-2-1 0,0-2 0,-1-1 0,-1-1 0,-1-2 0,-1 0 0,-1-2 0,-1-1 0,-2-1 0,-1-1 0,-1-1 0,-2 0 0,-1-2 0,-2 0 0,-1-1 0,-1-1 0,-2 0 0,15-73 0,-20 70 0,-2-2 0,-1 1 0,-2 0 0,-1-1 0,-3 0 0,-9-61 0,6 77 0,0 0 0,-2 1 0,0 0 0,-2 0 0,-1 1 0,0 0 0,-2 0 0,0 1 0,-1 1 0,-2 0 0,-31-33 0,23 31 38,-2 1 0,0 2 0,-1 0 0,-1 2 0,0 1 0,-1 1 0,-1 2 0,-41-14 0,38 16-252,0 3 1,-1 0 0,1 2-1,-1 2 1,0 0 0,-1 3-1,-61 4 1,43 4-6613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11.578"/>
    </inkml:context>
    <inkml:brush xml:id="br0">
      <inkml:brushProperty name="width" value="0.05" units="cm"/>
      <inkml:brushProperty name="height" value="0.05" units="cm"/>
    </inkml:brush>
  </inkml:definitions>
  <inkml:trace contextRef="#ctx0" brushRef="#br0">0 273 24575,'7'-8'0,"0"-1"0,0 1 0,-1-1 0,-1-1 0,9-17 0,14-23 0,-19 38 0,0 0 0,1 1 0,1 0 0,0 1 0,0 0 0,1 0 0,0 1 0,1 1 0,-1 0 0,25-10 0,-20 11 0,1 1 0,0 1 0,0 1 0,0 0 0,0 1 0,1 1 0,-1 1 0,26 1 0,0 4 0,0 2 0,0 1 0,-1 2 0,0 3 0,0 1 0,-2 2 0,0 2 0,0 1 0,-2 3 0,0 1 0,52 40 0,-68-44 0,-2 1 0,0 1 0,-1 1 0,-2 1 0,0 0 0,-1 2 0,21 37 0,-20-24 0,0 1 0,-3 0 0,-1 1 0,13 66 0,-5-1 0,53 210 0,-72-304-341,1-1 0,-1 0-1,8 13 1,-3-11-6485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11.977"/>
    </inkml:context>
    <inkml:brush xml:id="br0">
      <inkml:brushProperty name="width" value="0.05" units="cm"/>
      <inkml:brushProperty name="height" value="0.05" units="cm"/>
    </inkml:brush>
  </inkml:definitions>
  <inkml:trace contextRef="#ctx0" brushRef="#br0">1 0 24575,'0'3'0,"1"0"0,-1 0 0,1 0 0,0 0 0,0 0 0,0 0 0,0 0 0,0 0 0,1 0 0,-1-1 0,1 1 0,0 0 0,0-1 0,0 0 0,3 4 0,6 4 0,0 0 0,13 8 0,-6-5 0,32 31 0,-30-25 0,41 30 0,-55-45 0,0 0 0,0-1 0,1 0 0,-1 0 0,1 0 0,-1-1 0,1 0 0,0 0 0,0 0 0,0-1 0,0 0 0,8 0 0,-8-2 0,0-1 0,0 1 0,0-1 0,0 0 0,0-1 0,0 1 0,-1-2 0,1 1 0,-1-1 0,0 1 0,0-2 0,0 1 0,0-1 0,-1 0 0,5-5 0,3-4 0,0-1 0,-2 0 0,1-1 0,13-25 0,-21 33 0,-1 0 0,1 0 0,2-12 0,-8 24 0,-1 0 0,0-1 0,0 1 0,-1 0 0,1-1 0,-5 4 0,0 0 0,-38 37-1365,24-24-5461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20.953"/>
    </inkml:context>
    <inkml:brush xml:id="br0">
      <inkml:brushProperty name="width" value="0.05" units="cm"/>
      <inkml:brushProperty name="height" value="0.05" units="cm"/>
    </inkml:brush>
  </inkml:definitions>
  <inkml:trace contextRef="#ctx0" brushRef="#br0">886 37 24575,'0'-1'0,"0"0"0,-1 0 0,1 1 0,-1-1 0,1 0 0,-1 0 0,0 1 0,1-1 0,-1 1 0,0-1 0,1 0 0,-1 1 0,0-1 0,0 1 0,1 0 0,-1-1 0,0 1 0,0-1 0,0 1 0,-1 0 0,-22-7 0,22 6 0,-28-5 0,0 1 0,0 2 0,0 1 0,-42 2 0,-121 21 0,141-11 0,-97 29 0,121-29 0,1 1 0,0 2 0,0 0 0,-47 33 0,64-38-273,1 0 0,-1 1 0,1 0 0,-13 16 0,6-1-6553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21.743"/>
    </inkml:context>
    <inkml:brush xml:id="br0">
      <inkml:brushProperty name="width" value="0.05" units="cm"/>
      <inkml:brushProperty name="height" value="0.05" units="cm"/>
    </inkml:brush>
  </inkml:definitions>
  <inkml:trace contextRef="#ctx0" brushRef="#br0">52 581 24575,'0'-6'0,"1"-1"0,0 1 0,1-1 0,-1 1 0,5-10 0,-5 13 0,0 0 0,0-1 0,1 1 0,-1 0 0,1 0 0,0 0 0,0 0 0,0 0 0,1 1 0,-1-1 0,5-3 0,-7 6 0,0 0 0,0 0 0,0-1 0,0 1 0,1 0 0,-1 0 0,0 0 0,0 0 0,1 0 0,-1 0 0,0 0 0,0 0 0,0 0 0,1 0 0,-1 0 0,0-1 0,0 1 0,1 0 0,-1 1 0,0-1 0,0 0 0,0 0 0,1 0 0,-1 0 0,0 0 0,0 0 0,1 0 0,-1 0 0,0 0 0,0 0 0,0 0 0,1 1 0,-1-1 0,0 0 0,0 0 0,0 0 0,0 0 0,1 1 0,-1-1 0,0 0 0,2 13 0,-4 15 0,-12 56 0,-3 0 0,-41 123 0,58-207 0,0 0 0,0 0 0,0 0 0,0 1 0,0-1 0,0 0 0,0 0 0,0 0 0,0 1 0,0-1 0,0 0 0,0 0 0,0 0 0,0 1 0,0-1 0,0 0 0,0 0 0,-1 0 0,1 1 0,0-1 0,0 0 0,0 0 0,0 0 0,0 0 0,0 1 0,-1-1 0,1 0 0,0 0 0,0 0 0,0 0 0,-1 0 0,1 0 0,0 1 0,0-1 0,0 0 0,0 0 0,-1 0 0,1 0 0,0 0 0,0 0 0,-1 0 0,1 0 0,0 0 0,-2-12 0,3-20 0,16-88 0,5 0 0,46-139 0,-55 214 0,3 1 0,39-82 0,-46 111 0,0 0 0,1 0 0,1 1 0,19-20 0,-22 27 0,0 0 0,0 0 0,1 1 0,-1 0 0,1 1 0,1 0 0,-1 0 0,17-5 0,-20 8 0,0 0 0,0 1 0,0 0 0,0 0 0,1 0 0,-1 1 0,0 0 0,0 0 0,0 1 0,0 0 0,0 0 0,0 0 0,0 0 0,0 1 0,0 0 0,0 1 0,-1-1 0,1 1 0,-1 0 0,0 0 0,1 1 0,-2 0 0,8 6 0,-6-4 0,0 1 0,-1-1 0,0 1 0,0 1 0,0-1 0,-1 1 0,0-1 0,-1 1 0,0 0 0,0 1 0,0-1 0,-1 0 0,0 1 0,-1-1 0,0 1 0,0 11 0,-2-8 0,1-1 0,-2 1 0,0 0 0,0-1 0,-1 1 0,0-1 0,-1 0 0,0 0 0,-1 0 0,-6 10 0,2-7 0,-1 0 0,0 0 0,-1-1 0,0-1 0,-1 0 0,-19 15 0,6-9 0,0-1 0,-1-1 0,-1-1 0,0-1 0,-1-2 0,-1-1 0,-40 10 0,62-19 0,-70 15 0,71-16 0,1-1 0,-1 1 0,1-1 0,-1 0 0,0 0 0,1-1 0,-1 0 0,1 0 0,0 0 0,-1 0 0,-6-4 0,12 5 0,0 0 0,-1 0 0,1 0 0,-1 0 0,1 0 0,0-1 0,-1 1 0,1 0 0,0 0 0,-1 0 0,1-1 0,0 1 0,-1 0 0,1-1 0,0 1 0,0 0 0,-1-1 0,1 1 0,0 0 0,0-1 0,0 1 0,0 0 0,-1-1 0,1 1 0,0 0 0,0-1 0,0 1 0,0-1 0,0 1 0,0 0 0,0-1 0,0 1 0,0-1 0,0 1 0,0 0 0,0-1 0,14-11 0,22-1 0,-27 11 0,0 2 0,1-1 0,-1 1 0,0 1 0,0 0 0,0 0 0,0 0 0,0 1 0,0 1 0,0 0 0,0 0 0,-1 0 0,1 1 0,-1 1 0,0-1 0,10 9 0,1 1 0,-2 1 0,0 0 0,0 1 0,-2 1 0,20 27 0,61 107 0,-82-134-1365,-2-5-5461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23.255"/>
    </inkml:context>
    <inkml:brush xml:id="br0">
      <inkml:brushProperty name="width" value="0.05" units="cm"/>
      <inkml:brushProperty name="height" value="0.05" units="cm"/>
    </inkml:brush>
  </inkml:definitions>
  <inkml:trace contextRef="#ctx0" brushRef="#br0">27 614 24575,'1'-6'0,"1"-1"0,-1 0 0,1 1 0,0-1 0,0 1 0,5-8 0,0-5 0,-4 13 0,0-1 0,0 1 0,0 1 0,1-1 0,0 0 0,0 1 0,1 0 0,-1 0 0,1 0 0,0 0 0,0 1 0,1 0 0,7-5 0,-6 4 0,-6 4 0,0 0 0,1 1 0,-2-1 0,1 0 0,0 0 0,0 0 0,0 0 0,0 0 0,0 0 0,-1 0 0,1 0 0,0 0 0,-1 0 0,1 0 0,-1 0 0,1 0 0,-1 0 0,1-3 0,-1 3 0,-1 0 0,1 0 0,0 0 0,0 1 0,0-1 0,-1 0 0,1 0 0,0 0 0,-1 1 0,1-1 0,-1 0 0,1 0 0,-1 1 0,0-1 0,1 0 0,-1 1 0,1-1 0,-1 1 0,0-1 0,0 0 0,-3-1 0,1 0 0,0 1 0,-1-1 0,1 1 0,-1-1 0,0 1 0,1 0 0,-1 1 0,0-1 0,-7 0 0,6 2 0,0-1 0,1 1 0,-1 0 0,0 1 0,0-1 0,1 1 0,-1 0 0,1 0 0,0 0 0,-1 0 0,1 1 0,0 0 0,0 0 0,-3 3 0,6-5 0,0 1 0,0-1 0,0 0 0,0 0 0,0 1 0,0-1 0,0 0 0,0 1 0,1-1 0,-1 1 0,1-1 0,-1 1 0,1-1 0,-1 1 0,1-1 0,0 1 0,0 0 0,0 2 0,0-2 0,1 0 0,0-1 0,-1 1 0,1 0 0,0 0 0,0 0 0,0-1 0,1 1 0,-1 0 0,0-1 0,0 1 0,1-1 0,-1 0 0,1 1 0,-1-1 0,1 0 0,0 0 0,3 2 0,5 2 0,0 0 0,0-1 0,1 0 0,-1-1 0,1 0 0,0 0 0,0-1 0,16 0 0,-20-1 0,-1-1 0,1 0 0,0 0 0,0 0 0,0-1 0,-1 0 0,1-1 0,0 1 0,-1-1 0,1-1 0,-1 1 0,0-1 0,0 0 0,0-1 0,6-3 0,-8 3 0,-1 0 0,1 0 0,-1-1 0,0 1 0,0-1 0,0 1 0,-1-1 0,0 0 0,0 0 0,0 0 0,0 0 0,-1 0 0,0 0 0,0-1 0,0 1 0,-1 0 0,1-1 0,-2 1 0,1 0 0,0-1 0,-1 1 0,-1-7 0,-2-5 0,-1 0 0,0 1 0,-1 0 0,0 0 0,-15-25 0,17 34 0,0 0 0,-1-1 0,0 2 0,0-1 0,-1 0 0,-12-10 0,16 16 0,0-1 0,0 1 0,0-1 0,0 1 0,0 0 0,0 0 0,-1 0 0,1 0 0,0 0 0,-1 0 0,1 1 0,-1-1 0,1 1 0,-1 0 0,1 0 0,0 0 0,-1 0 0,1 0 0,-1 0 0,1 1 0,-1-1 0,1 1 0,0-1 0,-1 1 0,1 0 0,0 0 0,-1 0 0,-1 2 0,-3 2 0,1 0 0,0 0 0,1 1 0,-1 0 0,1 0 0,0 0 0,1 1 0,0 0 0,0 0 0,0 0 0,0 0 0,1 0 0,1 1 0,-3 9 0,-2 8 0,2 1 0,-4 52 0,7-61 0,2 0 0,0-1 0,1 1 0,1 0 0,0-1 0,6 21 0,-6-29 0,1-1 0,-1 0 0,2 0 0,-1 0 0,1-1 0,0 1 0,0-1 0,0 0 0,1 0 0,0 0 0,1 0 0,-1-1 0,1 0 0,0 0 0,12 7 0,6 0 0,0-2 0,1 0 0,36 8 0,22 9 0,-81-27 0,0 1 0,0-1 0,0 0 0,1 1 0,-1-1 0,0 0 0,0 0 0,0-1 0,0 1 0,1 0 0,-1-1 0,0 1 0,0-1 0,0 0 0,0 0 0,0 0 0,0 0 0,0 0 0,0 0 0,2-2 0,6-5 0,-1 1 0,14-15 0,-8 7 0,24-20 0,70-68 0,-106 100 0,-1 0 0,0-1 0,1 1 0,-2-1 0,1 1 0,0-1 0,-1 0 0,1 1 0,-1-1 0,0 0 0,0 0 0,-1 0 0,1 0 0,-1 0 0,0 0 0,0 0 0,0 0 0,0 0 0,-1 0 0,-2-8 0,2 9 0,1 0 0,-1 1 0,0-1 0,-1 1 0,1-1 0,0 1 0,-1-1 0,1 1 0,-1 0 0,0-1 0,0 1 0,0 0 0,0 0 0,0 1 0,0-1 0,0 0 0,-1 1 0,1-1 0,-1 1 0,1 0 0,-1 0 0,1 0 0,-1 0 0,0 0 0,1 0 0,-1 1 0,0-1 0,0 1 0,0 0 0,-4 0 0,-9 3 0,1 0 0,-1 1 0,1 1 0,0 1 0,1 0 0,-1 1 0,-24 15 0,35-20 0,1 0 0,0 0 0,0 1 0,0-1 0,0 1 0,0 0 0,1 0 0,-1 0 0,1 0 0,0 0 0,-1 0 0,1 1 0,1-1 0,-3 8 0,3-9 0,0 0 0,1 0 0,0 1 0,0-1 0,-1 0 0,1 1 0,0-1 0,1 0 0,-1 0 0,0 1 0,1-1 0,0 0 0,-1 1 0,1-1 0,0 0 0,0 0 0,0 0 0,0 0 0,0 0 0,1 0 0,-1 0 0,1-1 0,-1 1 0,1 0 0,3 2 0,0 0 0,0 0 0,1 0 0,0-1 0,0 1 0,0-1 0,0-1 0,0 1 0,0-1 0,1 0 0,-1-1 0,1 0 0,-1 0 0,1 0 0,-1 0 0,1-1 0,7-1 0,-10 1 0,1-1 0,0 0 0,-1 0 0,1 0 0,-1-1 0,1 1 0,-1-1 0,0 0 0,0 0 0,0-1 0,0 1 0,0-1 0,0 0 0,-1 0 0,1 0 0,-1 0 0,0-1 0,0 1 0,0-1 0,-1 0 0,1 0 0,-1 0 0,3-7 0,9-45 0,-11 42 0,-3 12 0,0 5 0,0 4 0,0-1 0,0 1 0,1 0 0,0 0 0,0-1 0,0 1 0,1 0 0,0-1 0,0 1 0,1-1 0,0 0 0,6 10 0,-7-13 0,1 1 0,0-1 0,0 0 0,0-1 0,0 1 0,0 0 0,0-1 0,1 0 0,-1 0 0,1 0 0,0 0 0,-1 0 0,1-1 0,0 0 0,0 1 0,0-2 0,0 1 0,0 0 0,0-1 0,0 0 0,0 0 0,8 0 0,4-2 0,0-1 0,0 0 0,0-2 0,28-10 0,59-33 0,-95 44 0,2-1 0,2-1 0,0 0 0,-1 0 0,0-1 0,0 0 0,13-13 0,-22 19 0,-1-1 0,1 0 0,-1 0 0,1 1 0,-1-1 0,1 0 0,-1 0 0,0-1 0,0 1 0,0 0 0,0 0 0,-1 0 0,1-1 0,0 1 0,-1 0 0,0-1 0,1 1 0,-1-1 0,0 1 0,0 0 0,-1-1 0,1 1 0,0 0 0,-1-1 0,1 1 0,-1 0 0,0-1 0,0 1 0,0 0 0,0 0 0,0 0 0,0 0 0,-1 0 0,1 0 0,-1 0 0,-1-2 0,-2-1 0,0 0 0,0 0 0,0 0 0,0 0 0,-1 1 0,0 0 0,0 0 0,0 1 0,0 0 0,-1 0 0,1 0 0,-1 1 0,0-1 0,1 2 0,-11-2 0,13 2 0,1 1 0,-1 0 0,0 0 0,0 0 0,1 1 0,-1-1 0,0 1 0,1 0 0,-1 0 0,1 0 0,-1 1 0,1-1 0,-1 1 0,1 0 0,0 0 0,0 0 0,0 0 0,0 0 0,0 1 0,0 0 0,1-1 0,-1 1 0,1 0 0,0 0 0,0 0 0,0 0 0,0 1 0,1-1 0,-1 1 0,-1 4 0,1 0 0,0 1 0,0-1 0,0 0 0,1 1 0,1-1 0,0 1 0,0-1 0,0 1 0,1-1 0,0 0 0,3 11 0,-3-15 0,1 0 0,-1 0 0,1 0 0,-1-1 0,1 1 0,0 0 0,1-1 0,-1 1 0,1-1 0,-1 0 0,4 3 0,-3-4 0,-1 0 0,0-1 0,1 1 0,-1-1 0,1 0 0,-1 1 0,1-1 0,0 0 0,-1-1 0,1 1 0,0 0 0,0-1 0,0 0 0,-1 1 0,1-1 0,0 0 0,5-1 0,-2-1 0,1 1 0,-1-1 0,1 0 0,-1-1 0,0 0 0,0 0 0,0 0 0,0 0 0,0-1 0,-1 0 0,8-7 0,0-2 0,0 0 0,22-30 0,-10 7 0,-3-1 0,-1 0 0,29-74 0,28-124 0,-103 334 171,-26 204 0,28 119-1878,22-353-5119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5.666"/>
    </inkml:context>
    <inkml:brush xml:id="br0">
      <inkml:brushProperty name="width" value="0.05" units="cm"/>
      <inkml:brushProperty name="height" value="0.05" units="cm"/>
    </inkml:brush>
  </inkml:definitions>
  <inkml:trace contextRef="#ctx0" brushRef="#br0">0 19 24575,'3'-3'0,"1"-4"0,3-1 0,0 7 0,1 7 0,0 8 0,2 10 0,-2 9 0,-1 9 0,0 5 0,0 7 0,-3 2 0,3 1 0,-1-4 0,-2-5 0,0-4 0,-2-11-8191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8:09:36.025"/>
    </inkml:context>
    <inkml:brush xml:id="br0">
      <inkml:brushProperty name="width" value="0.05" units="cm"/>
      <inkml:brushProperty name="height" value="0.05" units="cm"/>
    </inkml:brush>
  </inkml:definitions>
  <inkml:trace contextRef="#ctx0" brushRef="#br0">8 529 24575,'-3'-3'0,"-1"-4"0,4 0 0,3 0 0,9 2 0,4 1 0,5 5 0,5 2 0,4 1 0,3-1 0,-2-4 0,-5-1-8191</inkml:trace>
  <inkml:trace contextRef="#ctx0" brushRef="#br0" timeOffset="1">144 171 24575,'-3'-6'0,"-3"-5"0,-5-6 0,-2-3 0,0-1 0,3 0 0,3 0 0,6 5 0,8 1 0,7 4 0,3 4 0,2 2 0,3 6 0,1 2 0,3 4 0,-4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0" name="Google Shape;115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6" name="Google Shape;117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2" name="Google Shape;119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3" name="Google Shape;122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4" name="Google Shape;124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7</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8/14/2024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23556881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7"/>
        <p:cNvGrpSpPr/>
        <p:nvPr/>
      </p:nvGrpSpPr>
      <p:grpSpPr>
        <a:xfrm>
          <a:off x="0" y="0"/>
          <a:ext cx="0" cy="0"/>
          <a:chOff x="0" y="0"/>
          <a:chExt cx="0" cy="0"/>
        </a:xfrm>
      </p:grpSpPr>
      <p:sp>
        <p:nvSpPr>
          <p:cNvPr id="378" name="Google Shape;378;p16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6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0" name="Google Shape;380;p16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1" name="Google Shape;381;p16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421410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9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8/14/2024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12.xml"/><Relationship Id="rId1" Type="http://schemas.openxmlformats.org/officeDocument/2006/relationships/slideLayout" Target="../slideLayouts/slideLayout49.xml"/><Relationship Id="rId5" Type="http://schemas.openxmlformats.org/officeDocument/2006/relationships/image" Target="../media/image160.png"/><Relationship Id="rId4" Type="http://schemas.openxmlformats.org/officeDocument/2006/relationships/image" Target="../media/image159.png"/></Relationships>
</file>

<file path=ppt/slides/_rels/slide1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13.xml"/><Relationship Id="rId1" Type="http://schemas.openxmlformats.org/officeDocument/2006/relationships/slideLayout" Target="../slideLayouts/slideLayout49.xml"/><Relationship Id="rId4" Type="http://schemas.openxmlformats.org/officeDocument/2006/relationships/image" Target="../media/image161.png"/></Relationships>
</file>

<file path=ppt/slides/_rels/slide15.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15.xml"/><Relationship Id="rId1" Type="http://schemas.openxmlformats.org/officeDocument/2006/relationships/slideLayout" Target="../slideLayouts/slideLayout49.xml"/><Relationship Id="rId4" Type="http://schemas.openxmlformats.org/officeDocument/2006/relationships/image" Target="../media/image162.png"/></Relationships>
</file>

<file path=ppt/slides/_rels/slide17.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16.xml"/><Relationship Id="rId1" Type="http://schemas.openxmlformats.org/officeDocument/2006/relationships/slideLayout" Target="../slideLayouts/slideLayout49.xml"/><Relationship Id="rId5" Type="http://schemas.openxmlformats.org/officeDocument/2006/relationships/image" Target="../media/image164.png"/><Relationship Id="rId4" Type="http://schemas.openxmlformats.org/officeDocument/2006/relationships/image" Target="../media/image15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165.jpg"/><Relationship Id="rId2" Type="http://schemas.openxmlformats.org/officeDocument/2006/relationships/notesSlide" Target="../notesSlides/notesSlide18.xml"/><Relationship Id="rId1" Type="http://schemas.openxmlformats.org/officeDocument/2006/relationships/slideLayout" Target="../slideLayouts/slideLayout38.xml"/><Relationship Id="rId6" Type="http://schemas.openxmlformats.org/officeDocument/2006/relationships/image" Target="../media/image4.png"/><Relationship Id="rId5" Type="http://schemas.openxmlformats.org/officeDocument/2006/relationships/image" Target="../media/image167.png"/><Relationship Id="rId4" Type="http://schemas.openxmlformats.org/officeDocument/2006/relationships/image" Target="../media/image16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173.jpeg"/><Relationship Id="rId3" Type="http://schemas.openxmlformats.org/officeDocument/2006/relationships/image" Target="../media/image168.jpeg"/><Relationship Id="rId7" Type="http://schemas.openxmlformats.org/officeDocument/2006/relationships/image" Target="../media/image172.tiff"/><Relationship Id="rId2" Type="http://schemas.openxmlformats.org/officeDocument/2006/relationships/notesSlide" Target="../notesSlides/notesSlide21.xml"/><Relationship Id="rId1" Type="http://schemas.openxmlformats.org/officeDocument/2006/relationships/slideLayout" Target="../slideLayouts/slideLayout37.xml"/><Relationship Id="rId6" Type="http://schemas.openxmlformats.org/officeDocument/2006/relationships/image" Target="../media/image171.tiff"/><Relationship Id="rId5" Type="http://schemas.openxmlformats.org/officeDocument/2006/relationships/image" Target="../media/image170.tiff"/><Relationship Id="rId4" Type="http://schemas.openxmlformats.org/officeDocument/2006/relationships/image" Target="../media/image169.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17" Type="http://schemas.openxmlformats.org/officeDocument/2006/relationships/customXml" Target="../ink/ink57.xml"/><Relationship Id="rId21" Type="http://schemas.openxmlformats.org/officeDocument/2006/relationships/customXml" Target="../ink/ink9.xml"/><Relationship Id="rId63" Type="http://schemas.openxmlformats.org/officeDocument/2006/relationships/customXml" Target="../ink/ink30.xml"/><Relationship Id="rId159" Type="http://schemas.openxmlformats.org/officeDocument/2006/relationships/customXml" Target="../ink/ink78.xml"/><Relationship Id="rId170" Type="http://schemas.openxmlformats.org/officeDocument/2006/relationships/image" Target="../media/image88.png"/><Relationship Id="rId226" Type="http://schemas.openxmlformats.org/officeDocument/2006/relationships/image" Target="../media/image116.png"/><Relationship Id="rId268" Type="http://schemas.openxmlformats.org/officeDocument/2006/relationships/image" Target="../media/image137.png"/><Relationship Id="rId32" Type="http://schemas.openxmlformats.org/officeDocument/2006/relationships/image" Target="../media/image19.png"/><Relationship Id="rId74" Type="http://schemas.openxmlformats.org/officeDocument/2006/relationships/image" Target="../media/image40.png"/><Relationship Id="rId128" Type="http://schemas.openxmlformats.org/officeDocument/2006/relationships/image" Target="../media/image67.png"/><Relationship Id="rId5" Type="http://schemas.openxmlformats.org/officeDocument/2006/relationships/customXml" Target="../ink/ink1.xml"/><Relationship Id="rId181" Type="http://schemas.openxmlformats.org/officeDocument/2006/relationships/customXml" Target="../ink/ink89.xml"/><Relationship Id="rId237" Type="http://schemas.openxmlformats.org/officeDocument/2006/relationships/customXml" Target="../ink/ink117.xml"/><Relationship Id="rId279" Type="http://schemas.openxmlformats.org/officeDocument/2006/relationships/customXml" Target="../ink/ink138.xml"/><Relationship Id="rId43" Type="http://schemas.openxmlformats.org/officeDocument/2006/relationships/customXml" Target="../ink/ink20.xml"/><Relationship Id="rId139" Type="http://schemas.openxmlformats.org/officeDocument/2006/relationships/customXml" Target="../ink/ink68.xml"/><Relationship Id="rId290" Type="http://schemas.openxmlformats.org/officeDocument/2006/relationships/image" Target="../media/image148.png"/><Relationship Id="rId85" Type="http://schemas.openxmlformats.org/officeDocument/2006/relationships/customXml" Target="../ink/ink41.xml"/><Relationship Id="rId150" Type="http://schemas.openxmlformats.org/officeDocument/2006/relationships/image" Target="../media/image78.png"/><Relationship Id="rId192" Type="http://schemas.openxmlformats.org/officeDocument/2006/relationships/image" Target="../media/image99.png"/><Relationship Id="rId206" Type="http://schemas.openxmlformats.org/officeDocument/2006/relationships/image" Target="../media/image106.png"/><Relationship Id="rId248" Type="http://schemas.openxmlformats.org/officeDocument/2006/relationships/image" Target="../media/image127.png"/><Relationship Id="rId12" Type="http://schemas.openxmlformats.org/officeDocument/2006/relationships/image" Target="../media/image9.png"/><Relationship Id="rId33" Type="http://schemas.openxmlformats.org/officeDocument/2006/relationships/customXml" Target="../ink/ink15.xml"/><Relationship Id="rId108" Type="http://schemas.openxmlformats.org/officeDocument/2006/relationships/image" Target="../media/image57.png"/><Relationship Id="rId129" Type="http://schemas.openxmlformats.org/officeDocument/2006/relationships/customXml" Target="../ink/ink63.xml"/><Relationship Id="rId280" Type="http://schemas.openxmlformats.org/officeDocument/2006/relationships/image" Target="../media/image143.png"/><Relationship Id="rId54" Type="http://schemas.openxmlformats.org/officeDocument/2006/relationships/image" Target="../media/image30.png"/><Relationship Id="rId75" Type="http://schemas.openxmlformats.org/officeDocument/2006/relationships/customXml" Target="../ink/ink36.xml"/><Relationship Id="rId96" Type="http://schemas.openxmlformats.org/officeDocument/2006/relationships/image" Target="../media/image51.png"/><Relationship Id="rId140" Type="http://schemas.openxmlformats.org/officeDocument/2006/relationships/image" Target="../media/image73.png"/><Relationship Id="rId161" Type="http://schemas.openxmlformats.org/officeDocument/2006/relationships/customXml" Target="../ink/ink79.xml"/><Relationship Id="rId182" Type="http://schemas.openxmlformats.org/officeDocument/2006/relationships/image" Target="../media/image94.png"/><Relationship Id="rId217" Type="http://schemas.openxmlformats.org/officeDocument/2006/relationships/customXml" Target="../ink/ink107.xml"/><Relationship Id="rId6" Type="http://schemas.openxmlformats.org/officeDocument/2006/relationships/image" Target="../media/image6.png"/><Relationship Id="rId238" Type="http://schemas.openxmlformats.org/officeDocument/2006/relationships/image" Target="../media/image122.png"/><Relationship Id="rId259" Type="http://schemas.openxmlformats.org/officeDocument/2006/relationships/customXml" Target="../ink/ink128.xml"/><Relationship Id="rId23" Type="http://schemas.openxmlformats.org/officeDocument/2006/relationships/customXml" Target="../ink/ink10.xml"/><Relationship Id="rId119" Type="http://schemas.openxmlformats.org/officeDocument/2006/relationships/customXml" Target="../ink/ink58.xml"/><Relationship Id="rId270" Type="http://schemas.openxmlformats.org/officeDocument/2006/relationships/image" Target="../media/image138.png"/><Relationship Id="rId291" Type="http://schemas.openxmlformats.org/officeDocument/2006/relationships/customXml" Target="../ink/ink144.xml"/><Relationship Id="rId44" Type="http://schemas.openxmlformats.org/officeDocument/2006/relationships/image" Target="../media/image25.png"/><Relationship Id="rId65" Type="http://schemas.openxmlformats.org/officeDocument/2006/relationships/customXml" Target="../ink/ink31.xml"/><Relationship Id="rId86" Type="http://schemas.openxmlformats.org/officeDocument/2006/relationships/image" Target="../media/image46.png"/><Relationship Id="rId130" Type="http://schemas.openxmlformats.org/officeDocument/2006/relationships/image" Target="../media/image68.png"/><Relationship Id="rId151" Type="http://schemas.openxmlformats.org/officeDocument/2006/relationships/customXml" Target="../ink/ink74.xml"/><Relationship Id="rId172" Type="http://schemas.openxmlformats.org/officeDocument/2006/relationships/image" Target="../media/image89.png"/><Relationship Id="rId193" Type="http://schemas.openxmlformats.org/officeDocument/2006/relationships/customXml" Target="../ink/ink95.xml"/><Relationship Id="rId207" Type="http://schemas.openxmlformats.org/officeDocument/2006/relationships/customXml" Target="../ink/ink102.xml"/><Relationship Id="rId228" Type="http://schemas.openxmlformats.org/officeDocument/2006/relationships/image" Target="../media/image117.png"/><Relationship Id="rId249" Type="http://schemas.openxmlformats.org/officeDocument/2006/relationships/customXml" Target="../ink/ink123.xml"/><Relationship Id="rId13" Type="http://schemas.openxmlformats.org/officeDocument/2006/relationships/customXml" Target="../ink/ink5.xml"/><Relationship Id="rId109" Type="http://schemas.openxmlformats.org/officeDocument/2006/relationships/customXml" Target="../ink/ink53.xml"/><Relationship Id="rId260" Type="http://schemas.openxmlformats.org/officeDocument/2006/relationships/image" Target="../media/image133.png"/><Relationship Id="rId281" Type="http://schemas.openxmlformats.org/officeDocument/2006/relationships/customXml" Target="../ink/ink139.xml"/><Relationship Id="rId34" Type="http://schemas.openxmlformats.org/officeDocument/2006/relationships/image" Target="../media/image20.png"/><Relationship Id="rId55" Type="http://schemas.openxmlformats.org/officeDocument/2006/relationships/customXml" Target="../ink/ink26.xml"/><Relationship Id="rId76" Type="http://schemas.openxmlformats.org/officeDocument/2006/relationships/image" Target="../media/image41.png"/><Relationship Id="rId97" Type="http://schemas.openxmlformats.org/officeDocument/2006/relationships/customXml" Target="../ink/ink47.xml"/><Relationship Id="rId120" Type="http://schemas.openxmlformats.org/officeDocument/2006/relationships/image" Target="../media/image63.png"/><Relationship Id="rId141" Type="http://schemas.openxmlformats.org/officeDocument/2006/relationships/customXml" Target="../ink/ink69.xml"/><Relationship Id="rId7" Type="http://schemas.openxmlformats.org/officeDocument/2006/relationships/customXml" Target="../ink/ink2.xml"/><Relationship Id="rId162" Type="http://schemas.openxmlformats.org/officeDocument/2006/relationships/image" Target="../media/image84.png"/><Relationship Id="rId183" Type="http://schemas.openxmlformats.org/officeDocument/2006/relationships/customXml" Target="../ink/ink90.xml"/><Relationship Id="rId218" Type="http://schemas.openxmlformats.org/officeDocument/2006/relationships/image" Target="../media/image112.png"/><Relationship Id="rId239" Type="http://schemas.openxmlformats.org/officeDocument/2006/relationships/customXml" Target="../ink/ink118.xml"/><Relationship Id="rId250" Type="http://schemas.openxmlformats.org/officeDocument/2006/relationships/image" Target="../media/image128.png"/><Relationship Id="rId271" Type="http://schemas.openxmlformats.org/officeDocument/2006/relationships/customXml" Target="../ink/ink134.xml"/><Relationship Id="rId292" Type="http://schemas.openxmlformats.org/officeDocument/2006/relationships/image" Target="../media/image149.png"/><Relationship Id="rId24" Type="http://schemas.openxmlformats.org/officeDocument/2006/relationships/image" Target="../media/image15.png"/><Relationship Id="rId45" Type="http://schemas.openxmlformats.org/officeDocument/2006/relationships/customXml" Target="../ink/ink21.xml"/><Relationship Id="rId66" Type="http://schemas.openxmlformats.org/officeDocument/2006/relationships/image" Target="../media/image36.png"/><Relationship Id="rId87" Type="http://schemas.openxmlformats.org/officeDocument/2006/relationships/customXml" Target="../ink/ink42.xml"/><Relationship Id="rId110" Type="http://schemas.openxmlformats.org/officeDocument/2006/relationships/image" Target="../media/image58.png"/><Relationship Id="rId131" Type="http://schemas.openxmlformats.org/officeDocument/2006/relationships/customXml" Target="../ink/ink64.xml"/><Relationship Id="rId152" Type="http://schemas.openxmlformats.org/officeDocument/2006/relationships/image" Target="../media/image79.png"/><Relationship Id="rId173" Type="http://schemas.openxmlformats.org/officeDocument/2006/relationships/customXml" Target="../ink/ink85.xml"/><Relationship Id="rId194" Type="http://schemas.openxmlformats.org/officeDocument/2006/relationships/image" Target="../media/image100.png"/><Relationship Id="rId208" Type="http://schemas.openxmlformats.org/officeDocument/2006/relationships/image" Target="../media/image107.png"/><Relationship Id="rId229" Type="http://schemas.openxmlformats.org/officeDocument/2006/relationships/customXml" Target="../ink/ink113.xml"/><Relationship Id="rId240" Type="http://schemas.openxmlformats.org/officeDocument/2006/relationships/image" Target="../media/image123.png"/><Relationship Id="rId261" Type="http://schemas.openxmlformats.org/officeDocument/2006/relationships/customXml" Target="../ink/ink129.xml"/><Relationship Id="rId14" Type="http://schemas.openxmlformats.org/officeDocument/2006/relationships/image" Target="../media/image10.png"/><Relationship Id="rId35" Type="http://schemas.openxmlformats.org/officeDocument/2006/relationships/customXml" Target="../ink/ink16.xml"/><Relationship Id="rId56" Type="http://schemas.openxmlformats.org/officeDocument/2006/relationships/image" Target="../media/image31.png"/><Relationship Id="rId77" Type="http://schemas.openxmlformats.org/officeDocument/2006/relationships/customXml" Target="../ink/ink37.xml"/><Relationship Id="rId100" Type="http://schemas.openxmlformats.org/officeDocument/2006/relationships/image" Target="../media/image53.png"/><Relationship Id="rId282" Type="http://schemas.openxmlformats.org/officeDocument/2006/relationships/image" Target="../media/image144.png"/><Relationship Id="rId8" Type="http://schemas.openxmlformats.org/officeDocument/2006/relationships/image" Target="../media/image7.png"/><Relationship Id="rId98" Type="http://schemas.openxmlformats.org/officeDocument/2006/relationships/image" Target="../media/image52.png"/><Relationship Id="rId121" Type="http://schemas.openxmlformats.org/officeDocument/2006/relationships/customXml" Target="../ink/ink59.xml"/><Relationship Id="rId142" Type="http://schemas.openxmlformats.org/officeDocument/2006/relationships/image" Target="../media/image74.png"/><Relationship Id="rId163" Type="http://schemas.openxmlformats.org/officeDocument/2006/relationships/customXml" Target="../ink/ink80.xml"/><Relationship Id="rId184" Type="http://schemas.openxmlformats.org/officeDocument/2006/relationships/image" Target="../media/image95.png"/><Relationship Id="rId219" Type="http://schemas.openxmlformats.org/officeDocument/2006/relationships/customXml" Target="../ink/ink108.xml"/><Relationship Id="rId230" Type="http://schemas.openxmlformats.org/officeDocument/2006/relationships/image" Target="../media/image118.png"/><Relationship Id="rId251" Type="http://schemas.openxmlformats.org/officeDocument/2006/relationships/customXml" Target="../ink/ink124.xml"/><Relationship Id="rId25" Type="http://schemas.openxmlformats.org/officeDocument/2006/relationships/customXml" Target="../ink/ink11.xml"/><Relationship Id="rId46" Type="http://schemas.openxmlformats.org/officeDocument/2006/relationships/image" Target="../media/image26.png"/><Relationship Id="rId67" Type="http://schemas.openxmlformats.org/officeDocument/2006/relationships/customXml" Target="../ink/ink32.xml"/><Relationship Id="rId272" Type="http://schemas.openxmlformats.org/officeDocument/2006/relationships/image" Target="../media/image139.png"/><Relationship Id="rId293" Type="http://schemas.openxmlformats.org/officeDocument/2006/relationships/customXml" Target="../ink/ink145.xml"/><Relationship Id="rId88" Type="http://schemas.openxmlformats.org/officeDocument/2006/relationships/image" Target="../media/image47.png"/><Relationship Id="rId111" Type="http://schemas.openxmlformats.org/officeDocument/2006/relationships/customXml" Target="../ink/ink54.xml"/><Relationship Id="rId132" Type="http://schemas.openxmlformats.org/officeDocument/2006/relationships/image" Target="../media/image69.png"/><Relationship Id="rId153" Type="http://schemas.openxmlformats.org/officeDocument/2006/relationships/customXml" Target="../ink/ink75.xml"/><Relationship Id="rId174" Type="http://schemas.openxmlformats.org/officeDocument/2006/relationships/image" Target="../media/image90.png"/><Relationship Id="rId195" Type="http://schemas.openxmlformats.org/officeDocument/2006/relationships/customXml" Target="../ink/ink96.xml"/><Relationship Id="rId209" Type="http://schemas.openxmlformats.org/officeDocument/2006/relationships/customXml" Target="../ink/ink103.xml"/><Relationship Id="rId220" Type="http://schemas.openxmlformats.org/officeDocument/2006/relationships/image" Target="../media/image113.png"/><Relationship Id="rId241" Type="http://schemas.openxmlformats.org/officeDocument/2006/relationships/customXml" Target="../ink/ink119.xml"/><Relationship Id="rId15" Type="http://schemas.openxmlformats.org/officeDocument/2006/relationships/customXml" Target="../ink/ink6.xml"/><Relationship Id="rId36" Type="http://schemas.openxmlformats.org/officeDocument/2006/relationships/image" Target="../media/image21.png"/><Relationship Id="rId57" Type="http://schemas.openxmlformats.org/officeDocument/2006/relationships/customXml" Target="../ink/ink27.xml"/><Relationship Id="rId262" Type="http://schemas.openxmlformats.org/officeDocument/2006/relationships/image" Target="../media/image134.png"/><Relationship Id="rId283" Type="http://schemas.openxmlformats.org/officeDocument/2006/relationships/customXml" Target="../ink/ink140.xml"/><Relationship Id="rId78" Type="http://schemas.openxmlformats.org/officeDocument/2006/relationships/image" Target="../media/image42.png"/><Relationship Id="rId99" Type="http://schemas.openxmlformats.org/officeDocument/2006/relationships/customXml" Target="../ink/ink48.xml"/><Relationship Id="rId101" Type="http://schemas.openxmlformats.org/officeDocument/2006/relationships/customXml" Target="../ink/ink49.xml"/><Relationship Id="rId122" Type="http://schemas.openxmlformats.org/officeDocument/2006/relationships/image" Target="../media/image64.png"/><Relationship Id="rId143" Type="http://schemas.openxmlformats.org/officeDocument/2006/relationships/customXml" Target="../ink/ink70.xml"/><Relationship Id="rId164" Type="http://schemas.openxmlformats.org/officeDocument/2006/relationships/image" Target="../media/image85.png"/><Relationship Id="rId185" Type="http://schemas.openxmlformats.org/officeDocument/2006/relationships/customXml" Target="../ink/ink91.xml"/><Relationship Id="rId9" Type="http://schemas.openxmlformats.org/officeDocument/2006/relationships/customXml" Target="../ink/ink3.xml"/><Relationship Id="rId210" Type="http://schemas.openxmlformats.org/officeDocument/2006/relationships/image" Target="../media/image108.png"/><Relationship Id="rId26" Type="http://schemas.openxmlformats.org/officeDocument/2006/relationships/image" Target="../media/image16.png"/><Relationship Id="rId231" Type="http://schemas.openxmlformats.org/officeDocument/2006/relationships/customXml" Target="../ink/ink114.xml"/><Relationship Id="rId252" Type="http://schemas.openxmlformats.org/officeDocument/2006/relationships/image" Target="../media/image129.png"/><Relationship Id="rId273" Type="http://schemas.openxmlformats.org/officeDocument/2006/relationships/customXml" Target="../ink/ink135.xml"/><Relationship Id="rId294" Type="http://schemas.openxmlformats.org/officeDocument/2006/relationships/image" Target="../media/image150.png"/><Relationship Id="rId47" Type="http://schemas.openxmlformats.org/officeDocument/2006/relationships/customXml" Target="../ink/ink22.xml"/><Relationship Id="rId68" Type="http://schemas.openxmlformats.org/officeDocument/2006/relationships/image" Target="../media/image37.png"/><Relationship Id="rId89" Type="http://schemas.openxmlformats.org/officeDocument/2006/relationships/customXml" Target="../ink/ink43.xml"/><Relationship Id="rId112" Type="http://schemas.openxmlformats.org/officeDocument/2006/relationships/image" Target="../media/image59.png"/><Relationship Id="rId133" Type="http://schemas.openxmlformats.org/officeDocument/2006/relationships/customXml" Target="../ink/ink65.xml"/><Relationship Id="rId154" Type="http://schemas.openxmlformats.org/officeDocument/2006/relationships/image" Target="../media/image80.png"/><Relationship Id="rId175" Type="http://schemas.openxmlformats.org/officeDocument/2006/relationships/customXml" Target="../ink/ink86.xml"/><Relationship Id="rId196" Type="http://schemas.openxmlformats.org/officeDocument/2006/relationships/image" Target="../media/image101.png"/><Relationship Id="rId200" Type="http://schemas.openxmlformats.org/officeDocument/2006/relationships/image" Target="../media/image103.png"/><Relationship Id="rId16" Type="http://schemas.openxmlformats.org/officeDocument/2006/relationships/image" Target="../media/image11.png"/><Relationship Id="rId221" Type="http://schemas.openxmlformats.org/officeDocument/2006/relationships/customXml" Target="../ink/ink109.xml"/><Relationship Id="rId242" Type="http://schemas.openxmlformats.org/officeDocument/2006/relationships/image" Target="../media/image124.png"/><Relationship Id="rId263" Type="http://schemas.openxmlformats.org/officeDocument/2006/relationships/customXml" Target="../ink/ink130.xml"/><Relationship Id="rId284" Type="http://schemas.openxmlformats.org/officeDocument/2006/relationships/image" Target="../media/image145.png"/><Relationship Id="rId37" Type="http://schemas.openxmlformats.org/officeDocument/2006/relationships/customXml" Target="../ink/ink17.xml"/><Relationship Id="rId58" Type="http://schemas.openxmlformats.org/officeDocument/2006/relationships/image" Target="../media/image32.png"/><Relationship Id="rId79" Type="http://schemas.openxmlformats.org/officeDocument/2006/relationships/customXml" Target="../ink/ink38.xml"/><Relationship Id="rId102" Type="http://schemas.openxmlformats.org/officeDocument/2006/relationships/image" Target="../media/image54.png"/><Relationship Id="rId123" Type="http://schemas.openxmlformats.org/officeDocument/2006/relationships/customXml" Target="../ink/ink60.xml"/><Relationship Id="rId144" Type="http://schemas.openxmlformats.org/officeDocument/2006/relationships/image" Target="../media/image75.png"/><Relationship Id="rId90" Type="http://schemas.openxmlformats.org/officeDocument/2006/relationships/image" Target="../media/image48.png"/><Relationship Id="rId165" Type="http://schemas.openxmlformats.org/officeDocument/2006/relationships/customXml" Target="../ink/ink81.xml"/><Relationship Id="rId186" Type="http://schemas.openxmlformats.org/officeDocument/2006/relationships/image" Target="../media/image96.png"/><Relationship Id="rId211" Type="http://schemas.openxmlformats.org/officeDocument/2006/relationships/customXml" Target="../ink/ink104.xml"/><Relationship Id="rId232" Type="http://schemas.openxmlformats.org/officeDocument/2006/relationships/image" Target="../media/image119.png"/><Relationship Id="rId253" Type="http://schemas.openxmlformats.org/officeDocument/2006/relationships/customXml" Target="../ink/ink125.xml"/><Relationship Id="rId274" Type="http://schemas.openxmlformats.org/officeDocument/2006/relationships/image" Target="../media/image140.png"/><Relationship Id="rId295" Type="http://schemas.openxmlformats.org/officeDocument/2006/relationships/customXml" Target="../ink/ink146.xml"/><Relationship Id="rId27" Type="http://schemas.openxmlformats.org/officeDocument/2006/relationships/customXml" Target="../ink/ink12.xml"/><Relationship Id="rId48" Type="http://schemas.openxmlformats.org/officeDocument/2006/relationships/image" Target="../media/image27.png"/><Relationship Id="rId69" Type="http://schemas.openxmlformats.org/officeDocument/2006/relationships/customXml" Target="../ink/ink33.xml"/><Relationship Id="rId113" Type="http://schemas.openxmlformats.org/officeDocument/2006/relationships/customXml" Target="../ink/ink55.xml"/><Relationship Id="rId134" Type="http://schemas.openxmlformats.org/officeDocument/2006/relationships/image" Target="../media/image70.png"/><Relationship Id="rId80" Type="http://schemas.openxmlformats.org/officeDocument/2006/relationships/image" Target="../media/image43.png"/><Relationship Id="rId155" Type="http://schemas.openxmlformats.org/officeDocument/2006/relationships/customXml" Target="../ink/ink76.xml"/><Relationship Id="rId176" Type="http://schemas.openxmlformats.org/officeDocument/2006/relationships/image" Target="../media/image91.png"/><Relationship Id="rId197" Type="http://schemas.openxmlformats.org/officeDocument/2006/relationships/customXml" Target="../ink/ink97.xml"/><Relationship Id="rId201" Type="http://schemas.openxmlformats.org/officeDocument/2006/relationships/customXml" Target="../ink/ink99.xml"/><Relationship Id="rId222" Type="http://schemas.openxmlformats.org/officeDocument/2006/relationships/image" Target="../media/image114.png"/><Relationship Id="rId243" Type="http://schemas.openxmlformats.org/officeDocument/2006/relationships/customXml" Target="../ink/ink120.xml"/><Relationship Id="rId264" Type="http://schemas.openxmlformats.org/officeDocument/2006/relationships/image" Target="../media/image135.png"/><Relationship Id="rId285" Type="http://schemas.openxmlformats.org/officeDocument/2006/relationships/customXml" Target="../ink/ink141.xml"/><Relationship Id="rId17" Type="http://schemas.openxmlformats.org/officeDocument/2006/relationships/customXml" Target="../ink/ink7.xml"/><Relationship Id="rId38" Type="http://schemas.openxmlformats.org/officeDocument/2006/relationships/image" Target="../media/image22.png"/><Relationship Id="rId59" Type="http://schemas.openxmlformats.org/officeDocument/2006/relationships/customXml" Target="../ink/ink28.xml"/><Relationship Id="rId103" Type="http://schemas.openxmlformats.org/officeDocument/2006/relationships/customXml" Target="../ink/ink50.xml"/><Relationship Id="rId124" Type="http://schemas.openxmlformats.org/officeDocument/2006/relationships/image" Target="../media/image65.png"/><Relationship Id="rId70" Type="http://schemas.openxmlformats.org/officeDocument/2006/relationships/image" Target="../media/image38.png"/><Relationship Id="rId91" Type="http://schemas.openxmlformats.org/officeDocument/2006/relationships/customXml" Target="../ink/ink44.xml"/><Relationship Id="rId145" Type="http://schemas.openxmlformats.org/officeDocument/2006/relationships/customXml" Target="../ink/ink71.xml"/><Relationship Id="rId166" Type="http://schemas.openxmlformats.org/officeDocument/2006/relationships/image" Target="../media/image86.png"/><Relationship Id="rId187" Type="http://schemas.openxmlformats.org/officeDocument/2006/relationships/customXml" Target="../ink/ink92.xml"/><Relationship Id="rId1" Type="http://schemas.openxmlformats.org/officeDocument/2006/relationships/slideLayout" Target="../slideLayouts/slideLayout38.xml"/><Relationship Id="rId212" Type="http://schemas.openxmlformats.org/officeDocument/2006/relationships/image" Target="../media/image109.png"/><Relationship Id="rId233" Type="http://schemas.openxmlformats.org/officeDocument/2006/relationships/customXml" Target="../ink/ink115.xml"/><Relationship Id="rId254" Type="http://schemas.openxmlformats.org/officeDocument/2006/relationships/image" Target="../media/image130.png"/><Relationship Id="rId28" Type="http://schemas.openxmlformats.org/officeDocument/2006/relationships/image" Target="../media/image17.png"/><Relationship Id="rId49" Type="http://schemas.openxmlformats.org/officeDocument/2006/relationships/customXml" Target="../ink/ink23.xml"/><Relationship Id="rId114" Type="http://schemas.openxmlformats.org/officeDocument/2006/relationships/image" Target="../media/image60.png"/><Relationship Id="rId275" Type="http://schemas.openxmlformats.org/officeDocument/2006/relationships/customXml" Target="../ink/ink136.xml"/><Relationship Id="rId296" Type="http://schemas.openxmlformats.org/officeDocument/2006/relationships/image" Target="../media/image151.png"/><Relationship Id="rId60" Type="http://schemas.openxmlformats.org/officeDocument/2006/relationships/image" Target="../media/image33.png"/><Relationship Id="rId81" Type="http://schemas.openxmlformats.org/officeDocument/2006/relationships/customXml" Target="../ink/ink39.xml"/><Relationship Id="rId135" Type="http://schemas.openxmlformats.org/officeDocument/2006/relationships/customXml" Target="../ink/ink66.xml"/><Relationship Id="rId156" Type="http://schemas.openxmlformats.org/officeDocument/2006/relationships/image" Target="../media/image81.png"/><Relationship Id="rId177" Type="http://schemas.openxmlformats.org/officeDocument/2006/relationships/customXml" Target="../ink/ink87.xml"/><Relationship Id="rId198" Type="http://schemas.openxmlformats.org/officeDocument/2006/relationships/image" Target="../media/image102.png"/><Relationship Id="rId202" Type="http://schemas.openxmlformats.org/officeDocument/2006/relationships/image" Target="../media/image104.png"/><Relationship Id="rId223" Type="http://schemas.openxmlformats.org/officeDocument/2006/relationships/customXml" Target="../ink/ink110.xml"/><Relationship Id="rId244" Type="http://schemas.openxmlformats.org/officeDocument/2006/relationships/image" Target="../media/image125.png"/><Relationship Id="rId18" Type="http://schemas.openxmlformats.org/officeDocument/2006/relationships/image" Target="../media/image12.png"/><Relationship Id="rId39" Type="http://schemas.openxmlformats.org/officeDocument/2006/relationships/customXml" Target="../ink/ink18.xml"/><Relationship Id="rId265" Type="http://schemas.openxmlformats.org/officeDocument/2006/relationships/customXml" Target="../ink/ink131.xml"/><Relationship Id="rId286" Type="http://schemas.openxmlformats.org/officeDocument/2006/relationships/image" Target="../media/image146.png"/><Relationship Id="rId50" Type="http://schemas.openxmlformats.org/officeDocument/2006/relationships/image" Target="../media/image28.png"/><Relationship Id="rId104" Type="http://schemas.openxmlformats.org/officeDocument/2006/relationships/image" Target="../media/image55.png"/><Relationship Id="rId125" Type="http://schemas.openxmlformats.org/officeDocument/2006/relationships/customXml" Target="../ink/ink61.xml"/><Relationship Id="rId146" Type="http://schemas.openxmlformats.org/officeDocument/2006/relationships/image" Target="../media/image76.png"/><Relationship Id="rId167" Type="http://schemas.openxmlformats.org/officeDocument/2006/relationships/customXml" Target="../ink/ink82.xml"/><Relationship Id="rId188" Type="http://schemas.openxmlformats.org/officeDocument/2006/relationships/image" Target="../media/image97.png"/><Relationship Id="rId71" Type="http://schemas.openxmlformats.org/officeDocument/2006/relationships/customXml" Target="../ink/ink34.xml"/><Relationship Id="rId92" Type="http://schemas.openxmlformats.org/officeDocument/2006/relationships/image" Target="../media/image49.png"/><Relationship Id="rId213" Type="http://schemas.openxmlformats.org/officeDocument/2006/relationships/customXml" Target="../ink/ink105.xml"/><Relationship Id="rId234" Type="http://schemas.openxmlformats.org/officeDocument/2006/relationships/image" Target="../media/image120.png"/><Relationship Id="rId2" Type="http://schemas.openxmlformats.org/officeDocument/2006/relationships/notesSlide" Target="../notesSlides/notesSlide5.xml"/><Relationship Id="rId29" Type="http://schemas.openxmlformats.org/officeDocument/2006/relationships/customXml" Target="../ink/ink13.xml"/><Relationship Id="rId255" Type="http://schemas.openxmlformats.org/officeDocument/2006/relationships/customXml" Target="../ink/ink126.xml"/><Relationship Id="rId276" Type="http://schemas.openxmlformats.org/officeDocument/2006/relationships/image" Target="../media/image141.png"/><Relationship Id="rId40" Type="http://schemas.openxmlformats.org/officeDocument/2006/relationships/image" Target="../media/image23.png"/><Relationship Id="rId115" Type="http://schemas.openxmlformats.org/officeDocument/2006/relationships/customXml" Target="../ink/ink56.xml"/><Relationship Id="rId136" Type="http://schemas.openxmlformats.org/officeDocument/2006/relationships/image" Target="../media/image71.png"/><Relationship Id="rId157" Type="http://schemas.openxmlformats.org/officeDocument/2006/relationships/customXml" Target="../ink/ink77.xml"/><Relationship Id="rId178" Type="http://schemas.openxmlformats.org/officeDocument/2006/relationships/image" Target="../media/image92.png"/><Relationship Id="rId61" Type="http://schemas.openxmlformats.org/officeDocument/2006/relationships/customXml" Target="../ink/ink29.xml"/><Relationship Id="rId82" Type="http://schemas.openxmlformats.org/officeDocument/2006/relationships/image" Target="../media/image44.png"/><Relationship Id="rId199" Type="http://schemas.openxmlformats.org/officeDocument/2006/relationships/customXml" Target="../ink/ink98.xml"/><Relationship Id="rId203" Type="http://schemas.openxmlformats.org/officeDocument/2006/relationships/customXml" Target="../ink/ink100.xml"/><Relationship Id="rId19" Type="http://schemas.openxmlformats.org/officeDocument/2006/relationships/customXml" Target="../ink/ink8.xml"/><Relationship Id="rId224" Type="http://schemas.openxmlformats.org/officeDocument/2006/relationships/image" Target="../media/image115.png"/><Relationship Id="rId245" Type="http://schemas.openxmlformats.org/officeDocument/2006/relationships/customXml" Target="../ink/ink121.xml"/><Relationship Id="rId266" Type="http://schemas.openxmlformats.org/officeDocument/2006/relationships/image" Target="../media/image136.png"/><Relationship Id="rId287" Type="http://schemas.openxmlformats.org/officeDocument/2006/relationships/customXml" Target="../ink/ink142.xml"/><Relationship Id="rId30" Type="http://schemas.openxmlformats.org/officeDocument/2006/relationships/image" Target="../media/image18.png"/><Relationship Id="rId105" Type="http://schemas.openxmlformats.org/officeDocument/2006/relationships/customXml" Target="../ink/ink51.xml"/><Relationship Id="rId126" Type="http://schemas.openxmlformats.org/officeDocument/2006/relationships/image" Target="../media/image66.png"/><Relationship Id="rId147" Type="http://schemas.openxmlformats.org/officeDocument/2006/relationships/customXml" Target="../ink/ink72.xml"/><Relationship Id="rId168" Type="http://schemas.openxmlformats.org/officeDocument/2006/relationships/image" Target="../media/image87.png"/><Relationship Id="rId51" Type="http://schemas.openxmlformats.org/officeDocument/2006/relationships/customXml" Target="../ink/ink24.xml"/><Relationship Id="rId72" Type="http://schemas.openxmlformats.org/officeDocument/2006/relationships/image" Target="../media/image39.png"/><Relationship Id="rId93" Type="http://schemas.openxmlformats.org/officeDocument/2006/relationships/customXml" Target="../ink/ink45.xml"/><Relationship Id="rId189" Type="http://schemas.openxmlformats.org/officeDocument/2006/relationships/customXml" Target="../ink/ink93.xml"/><Relationship Id="rId3" Type="http://schemas.openxmlformats.org/officeDocument/2006/relationships/hyperlink" Target="https://help.sap.com/doc/abapdocu_752_index_htm/7.52/en-US/abencds_f1_builtin_functions.htm" TargetMode="External"/><Relationship Id="rId214" Type="http://schemas.openxmlformats.org/officeDocument/2006/relationships/image" Target="../media/image110.png"/><Relationship Id="rId235" Type="http://schemas.openxmlformats.org/officeDocument/2006/relationships/customXml" Target="../ink/ink116.xml"/><Relationship Id="rId256" Type="http://schemas.openxmlformats.org/officeDocument/2006/relationships/image" Target="../media/image131.png"/><Relationship Id="rId277" Type="http://schemas.openxmlformats.org/officeDocument/2006/relationships/customXml" Target="../ink/ink137.xml"/><Relationship Id="rId116" Type="http://schemas.openxmlformats.org/officeDocument/2006/relationships/image" Target="../media/image61.png"/><Relationship Id="rId137" Type="http://schemas.openxmlformats.org/officeDocument/2006/relationships/customXml" Target="../ink/ink67.xml"/><Relationship Id="rId158" Type="http://schemas.openxmlformats.org/officeDocument/2006/relationships/image" Target="../media/image82.png"/><Relationship Id="rId20" Type="http://schemas.openxmlformats.org/officeDocument/2006/relationships/image" Target="../media/image13.png"/><Relationship Id="rId41" Type="http://schemas.openxmlformats.org/officeDocument/2006/relationships/customXml" Target="../ink/ink19.xml"/><Relationship Id="rId62" Type="http://schemas.openxmlformats.org/officeDocument/2006/relationships/image" Target="../media/image34.png"/><Relationship Id="rId83" Type="http://schemas.openxmlformats.org/officeDocument/2006/relationships/customXml" Target="../ink/ink40.xml"/><Relationship Id="rId179" Type="http://schemas.openxmlformats.org/officeDocument/2006/relationships/customXml" Target="../ink/ink88.xml"/><Relationship Id="rId190" Type="http://schemas.openxmlformats.org/officeDocument/2006/relationships/image" Target="../media/image98.png"/><Relationship Id="rId204" Type="http://schemas.openxmlformats.org/officeDocument/2006/relationships/image" Target="../media/image105.png"/><Relationship Id="rId225" Type="http://schemas.openxmlformats.org/officeDocument/2006/relationships/customXml" Target="../ink/ink111.xml"/><Relationship Id="rId246" Type="http://schemas.openxmlformats.org/officeDocument/2006/relationships/image" Target="../media/image126.png"/><Relationship Id="rId267" Type="http://schemas.openxmlformats.org/officeDocument/2006/relationships/customXml" Target="../ink/ink132.xml"/><Relationship Id="rId288" Type="http://schemas.openxmlformats.org/officeDocument/2006/relationships/image" Target="../media/image147.png"/><Relationship Id="rId106" Type="http://schemas.openxmlformats.org/officeDocument/2006/relationships/image" Target="../media/image56.png"/><Relationship Id="rId127" Type="http://schemas.openxmlformats.org/officeDocument/2006/relationships/customXml" Target="../ink/ink62.xml"/><Relationship Id="rId10" Type="http://schemas.openxmlformats.org/officeDocument/2006/relationships/image" Target="../media/image8.png"/><Relationship Id="rId31" Type="http://schemas.openxmlformats.org/officeDocument/2006/relationships/customXml" Target="../ink/ink14.xml"/><Relationship Id="rId52" Type="http://schemas.openxmlformats.org/officeDocument/2006/relationships/image" Target="../media/image29.png"/><Relationship Id="rId73" Type="http://schemas.openxmlformats.org/officeDocument/2006/relationships/customXml" Target="../ink/ink35.xml"/><Relationship Id="rId94" Type="http://schemas.openxmlformats.org/officeDocument/2006/relationships/image" Target="../media/image50.png"/><Relationship Id="rId148" Type="http://schemas.openxmlformats.org/officeDocument/2006/relationships/image" Target="../media/image77.png"/><Relationship Id="rId169" Type="http://schemas.openxmlformats.org/officeDocument/2006/relationships/customXml" Target="../ink/ink83.xml"/><Relationship Id="rId4" Type="http://schemas.openxmlformats.org/officeDocument/2006/relationships/image" Target="../media/image4.png"/><Relationship Id="rId180" Type="http://schemas.openxmlformats.org/officeDocument/2006/relationships/image" Target="../media/image93.png"/><Relationship Id="rId215" Type="http://schemas.openxmlformats.org/officeDocument/2006/relationships/customXml" Target="../ink/ink106.xml"/><Relationship Id="rId236" Type="http://schemas.openxmlformats.org/officeDocument/2006/relationships/image" Target="../media/image121.png"/><Relationship Id="rId257" Type="http://schemas.openxmlformats.org/officeDocument/2006/relationships/customXml" Target="../ink/ink127.xml"/><Relationship Id="rId278" Type="http://schemas.openxmlformats.org/officeDocument/2006/relationships/image" Target="../media/image142.png"/><Relationship Id="rId42" Type="http://schemas.openxmlformats.org/officeDocument/2006/relationships/image" Target="../media/image24.png"/><Relationship Id="rId84" Type="http://schemas.openxmlformats.org/officeDocument/2006/relationships/image" Target="../media/image45.png"/><Relationship Id="rId138" Type="http://schemas.openxmlformats.org/officeDocument/2006/relationships/image" Target="../media/image72.png"/><Relationship Id="rId191" Type="http://schemas.openxmlformats.org/officeDocument/2006/relationships/customXml" Target="../ink/ink94.xml"/><Relationship Id="rId205" Type="http://schemas.openxmlformats.org/officeDocument/2006/relationships/customXml" Target="../ink/ink101.xml"/><Relationship Id="rId247" Type="http://schemas.openxmlformats.org/officeDocument/2006/relationships/customXml" Target="../ink/ink122.xml"/><Relationship Id="rId107" Type="http://schemas.openxmlformats.org/officeDocument/2006/relationships/customXml" Target="../ink/ink52.xml"/><Relationship Id="rId289" Type="http://schemas.openxmlformats.org/officeDocument/2006/relationships/customXml" Target="../ink/ink143.xml"/><Relationship Id="rId11" Type="http://schemas.openxmlformats.org/officeDocument/2006/relationships/customXml" Target="../ink/ink4.xml"/><Relationship Id="rId53" Type="http://schemas.openxmlformats.org/officeDocument/2006/relationships/customXml" Target="../ink/ink25.xml"/><Relationship Id="rId149" Type="http://schemas.openxmlformats.org/officeDocument/2006/relationships/customXml" Target="../ink/ink73.xml"/><Relationship Id="rId95" Type="http://schemas.openxmlformats.org/officeDocument/2006/relationships/customXml" Target="../ink/ink46.xml"/><Relationship Id="rId160" Type="http://schemas.openxmlformats.org/officeDocument/2006/relationships/image" Target="../media/image83.png"/><Relationship Id="rId216" Type="http://schemas.openxmlformats.org/officeDocument/2006/relationships/image" Target="../media/image111.png"/><Relationship Id="rId258" Type="http://schemas.openxmlformats.org/officeDocument/2006/relationships/image" Target="../media/image132.png"/><Relationship Id="rId22" Type="http://schemas.openxmlformats.org/officeDocument/2006/relationships/image" Target="../media/image14.png"/><Relationship Id="rId64" Type="http://schemas.openxmlformats.org/officeDocument/2006/relationships/image" Target="../media/image35.png"/><Relationship Id="rId118" Type="http://schemas.openxmlformats.org/officeDocument/2006/relationships/image" Target="../media/image62.png"/><Relationship Id="rId171" Type="http://schemas.openxmlformats.org/officeDocument/2006/relationships/customXml" Target="../ink/ink84.xml"/><Relationship Id="rId227" Type="http://schemas.openxmlformats.org/officeDocument/2006/relationships/customXml" Target="../ink/ink112.xml"/><Relationship Id="rId269" Type="http://schemas.openxmlformats.org/officeDocument/2006/relationships/customXml" Target="../ink/ink133.xml"/></Relationships>
</file>

<file path=ppt/slides/_rels/slide7.xml.rels><?xml version="1.0" encoding="UTF-8" standalone="yes"?>
<Relationships xmlns="http://schemas.openxmlformats.org/package/2006/relationships"><Relationship Id="rId3" Type="http://schemas.openxmlformats.org/officeDocument/2006/relationships/image" Target="../media/image152.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7.xml"/><Relationship Id="rId6" Type="http://schemas.openxmlformats.org/officeDocument/2006/relationships/image" Target="../media/image155.png"/><Relationship Id="rId5" Type="http://schemas.openxmlformats.org/officeDocument/2006/relationships/image" Target="../media/image154.jpg"/><Relationship Id="rId4" Type="http://schemas.openxmlformats.org/officeDocument/2006/relationships/image" Target="../media/image153.jpg"/></Relationships>
</file>

<file path=ppt/slides/_rels/slide8.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8.xml"/><Relationship Id="rId1" Type="http://schemas.openxmlformats.org/officeDocument/2006/relationships/slideLayout" Target="../slideLayouts/slideLayout4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DAY-4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3" name="Google Shape;1153;p44"/>
          <p:cNvSpPr txBox="1"/>
          <p:nvPr/>
        </p:nvSpPr>
        <p:spPr>
          <a:xfrm>
            <a:off x="191294" y="1593306"/>
            <a:ext cx="11806237"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CDS entities – To develop our RAP BO (Business Object)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Business Object here is a TREE data structure which is composed of multiple nodes (parent, child), The tree starts from a </a:t>
            </a:r>
            <a:r>
              <a:rPr lang="en-US" sz="1800" b="1" dirty="0">
                <a:solidFill>
                  <a:schemeClr val="dk1"/>
                </a:solidFill>
                <a:latin typeface="Calibri"/>
                <a:ea typeface="Calibri"/>
                <a:cs typeface="Calibri"/>
                <a:sym typeface="Calibri"/>
              </a:rPr>
              <a:t>root node. </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Once the business object is ready, we define the behavior of the business object like can this object be created, updated, deleted. Business object is a static structure (like a class) and the records of actual data is the instance of BO (object of a class).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Finally we can create service definition and service binding</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UI layer to consume the service to build application.</a:t>
            </a:r>
            <a:endParaRPr sz="1800" dirty="0">
              <a:solidFill>
                <a:schemeClr val="dk1"/>
              </a:solidFill>
              <a:latin typeface="Calibri"/>
              <a:ea typeface="Calibri"/>
              <a:cs typeface="Calibri"/>
              <a:sym typeface="Calibri"/>
            </a:endParaRPr>
          </a:p>
        </p:txBody>
      </p:sp>
      <p:sp>
        <p:nvSpPr>
          <p:cNvPr id="1154" name="Google Shape;1154;p44"/>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Components in RAP app – Technical Level</a:t>
            </a:r>
            <a:endParaRPr sz="3599" dirty="0">
              <a:solidFill>
                <a:srgbClr val="FFC000"/>
              </a:solidFill>
              <a:latin typeface="Cooper Black" panose="0208090404030B020404" pitchFamily="18" charset="0"/>
              <a:ea typeface="Corben"/>
              <a:cs typeface="Corben"/>
              <a:sym typeface="Corben"/>
            </a:endParaRPr>
          </a:p>
        </p:txBody>
      </p:sp>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4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Approach</a:t>
            </a:r>
            <a:endParaRPr sz="3599" dirty="0">
              <a:solidFill>
                <a:srgbClr val="FFC000"/>
              </a:solidFill>
              <a:latin typeface="Cooper Black" panose="0208090404030B020404" pitchFamily="18" charset="0"/>
              <a:ea typeface="Corben"/>
              <a:cs typeface="Corben"/>
              <a:sym typeface="Corben"/>
            </a:endParaRPr>
          </a:p>
        </p:txBody>
      </p:sp>
      <p:sp>
        <p:nvSpPr>
          <p:cNvPr id="1165" name="Google Shape;1165;p45"/>
          <p:cNvSpPr/>
          <p:nvPr/>
        </p:nvSpPr>
        <p:spPr>
          <a:xfrm>
            <a:off x="837828" y="5805264"/>
            <a:ext cx="10863274" cy="6857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SE11 – Data Dictionary – Tables, Views, Data Elements, Domains, LO, MC…</a:t>
            </a:r>
            <a:endParaRPr/>
          </a:p>
        </p:txBody>
      </p:sp>
      <p:sp>
        <p:nvSpPr>
          <p:cNvPr id="1166" name="Google Shape;1166;p45"/>
          <p:cNvSpPr/>
          <p:nvPr/>
        </p:nvSpPr>
        <p:spPr>
          <a:xfrm>
            <a:off x="824939" y="4846890"/>
            <a:ext cx="10863274" cy="85403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Database Layer – (function modules and classes to interact with database)</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 Update FM, BAPIs – SELECT INSERT MODIFY UPDATE DELETE, EQ, DQ</a:t>
            </a:r>
            <a:endParaRPr/>
          </a:p>
        </p:txBody>
      </p:sp>
      <p:sp>
        <p:nvSpPr>
          <p:cNvPr id="1167" name="Google Shape;1167;p45"/>
          <p:cNvSpPr/>
          <p:nvPr/>
        </p:nvSpPr>
        <p:spPr>
          <a:xfrm>
            <a:off x="837828" y="4143457"/>
            <a:ext cx="10863274" cy="577117"/>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Customizing layer (SPRO, SM30)</a:t>
            </a:r>
            <a:endParaRPr/>
          </a:p>
        </p:txBody>
      </p:sp>
      <p:sp>
        <p:nvSpPr>
          <p:cNvPr id="1168" name="Google Shape;1168;p45"/>
          <p:cNvSpPr/>
          <p:nvPr/>
        </p:nvSpPr>
        <p:spPr>
          <a:xfrm>
            <a:off x="837828" y="2735330"/>
            <a:ext cx="10863274" cy="128181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API Layer</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logic, Data validations, Lock Unlock, Sync. Points, Branches, Manipulation logic, data flow logic, processing logic - RICEF</a:t>
            </a:r>
            <a:endParaRPr/>
          </a:p>
        </p:txBody>
      </p:sp>
      <p:sp>
        <p:nvSpPr>
          <p:cNvPr id="1169" name="Google Shape;1169;p45"/>
          <p:cNvSpPr/>
          <p:nvPr/>
        </p:nvSpPr>
        <p:spPr>
          <a:xfrm>
            <a:off x="837828" y="1799226"/>
            <a:ext cx="10863274" cy="83176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Service layer (expose data over HTTP/HTTPS protocol) – OData Services (V2, V4)</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SEGW, SADL, @OData, Serv. Definition and Binding</a:t>
            </a:r>
            <a:endParaRPr/>
          </a:p>
        </p:txBody>
      </p:sp>
      <p:sp>
        <p:nvSpPr>
          <p:cNvPr id="1170" name="Google Shape;1170;p45"/>
          <p:cNvSpPr/>
          <p:nvPr/>
        </p:nvSpPr>
        <p:spPr>
          <a:xfrm>
            <a:off x="837828" y="714536"/>
            <a:ext cx="4968552"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Application UI (Fiori Apps)</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Transactional | Analytical | Factsheet</a:t>
            </a:r>
            <a:endParaRPr/>
          </a:p>
        </p:txBody>
      </p:sp>
      <p:sp>
        <p:nvSpPr>
          <p:cNvPr id="1171" name="Google Shape;1171;p45"/>
          <p:cNvSpPr/>
          <p:nvPr/>
        </p:nvSpPr>
        <p:spPr>
          <a:xfrm>
            <a:off x="5878388" y="710866"/>
            <a:ext cx="3312368"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Analytical Tools</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Excel | SAC | Other..</a:t>
            </a:r>
            <a:endParaRPr/>
          </a:p>
        </p:txBody>
      </p:sp>
      <p:sp>
        <p:nvSpPr>
          <p:cNvPr id="1172" name="Google Shape;1172;p45"/>
          <p:cNvSpPr/>
          <p:nvPr/>
        </p:nvSpPr>
        <p:spPr>
          <a:xfrm>
            <a:off x="9335699" y="700015"/>
            <a:ext cx="2387066"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Third Party</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Your own ABAP code</a:t>
            </a:r>
            <a:endParaRPr/>
          </a:p>
        </p:txBody>
      </p:sp>
      <p:sp>
        <p:nvSpPr>
          <p:cNvPr id="1173" name="Google Shape;1173;p45"/>
          <p:cNvSpPr/>
          <p:nvPr/>
        </p:nvSpPr>
        <p:spPr>
          <a:xfrm>
            <a:off x="45740" y="1157078"/>
            <a:ext cx="792088" cy="5229624"/>
          </a:xfrm>
          <a:prstGeom prst="up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46"/>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RAP – The Big picture</a:t>
            </a:r>
            <a:endParaRPr dirty="0">
              <a:solidFill>
                <a:srgbClr val="FFC000"/>
              </a:solidFill>
              <a:latin typeface="Cooper Black" panose="0208090404030B020404" pitchFamily="18" charset="0"/>
            </a:endParaRPr>
          </a:p>
        </p:txBody>
      </p:sp>
      <p:pic>
        <p:nvPicPr>
          <p:cNvPr id="1179" name="Google Shape;1179;p46"/>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81" name="Google Shape;1181;p46"/>
          <p:cNvPicPr preferRelativeResize="0"/>
          <p:nvPr/>
        </p:nvPicPr>
        <p:blipFill rotWithShape="1">
          <a:blip r:embed="rId4">
            <a:alphaModFix/>
          </a:blip>
          <a:srcRect/>
          <a:stretch/>
        </p:blipFill>
        <p:spPr>
          <a:xfrm>
            <a:off x="633319" y="1020497"/>
            <a:ext cx="10644834" cy="5419663"/>
          </a:xfrm>
          <a:prstGeom prst="rect">
            <a:avLst/>
          </a:prstGeom>
          <a:noFill/>
          <a:ln>
            <a:noFill/>
          </a:ln>
        </p:spPr>
      </p:pic>
      <p:sp>
        <p:nvSpPr>
          <p:cNvPr id="1182" name="Google Shape;1182;p46"/>
          <p:cNvSpPr/>
          <p:nvPr/>
        </p:nvSpPr>
        <p:spPr>
          <a:xfrm rot="-5400000">
            <a:off x="1350009" y="2774212"/>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83" name="Google Shape;1183;p46"/>
          <p:cNvSpPr/>
          <p:nvPr/>
        </p:nvSpPr>
        <p:spPr>
          <a:xfrm rot="-5400000">
            <a:off x="1350008" y="5005878"/>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pic>
        <p:nvPicPr>
          <p:cNvPr id="1184" name="Google Shape;1184;p46" descr="Want Clipart Consumer Market - Consumer Vs Industrial Marketing, HD Png  Download , Transparent Png Image - PNGitem"/>
          <p:cNvPicPr preferRelativeResize="0"/>
          <p:nvPr/>
        </p:nvPicPr>
        <p:blipFill rotWithShape="1">
          <a:blip r:embed="rId5">
            <a:alphaModFix/>
          </a:blip>
          <a:srcRect/>
          <a:stretch/>
        </p:blipFill>
        <p:spPr>
          <a:xfrm>
            <a:off x="6814305" y="76799"/>
            <a:ext cx="2735591" cy="943697"/>
          </a:xfrm>
          <a:prstGeom prst="rect">
            <a:avLst/>
          </a:prstGeom>
          <a:noFill/>
          <a:ln>
            <a:noFill/>
          </a:ln>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48"/>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What is a Business Object</a:t>
            </a:r>
            <a:endParaRPr dirty="0">
              <a:solidFill>
                <a:srgbClr val="FFC000"/>
              </a:solidFill>
              <a:latin typeface="Cooper Black" panose="0208090404030B020404" pitchFamily="18" charset="0"/>
            </a:endParaRPr>
          </a:p>
        </p:txBody>
      </p:sp>
      <p:pic>
        <p:nvPicPr>
          <p:cNvPr id="1195" name="Google Shape;1195;p48"/>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97" name="Google Shape;1197;p48"/>
          <p:cNvPicPr preferRelativeResize="0"/>
          <p:nvPr/>
        </p:nvPicPr>
        <p:blipFill rotWithShape="1">
          <a:blip r:embed="rId4">
            <a:alphaModFix/>
          </a:blip>
          <a:srcRect/>
          <a:stretch/>
        </p:blipFill>
        <p:spPr>
          <a:xfrm>
            <a:off x="983176" y="1077355"/>
            <a:ext cx="9622388" cy="5394023"/>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0"/>
          <p:cNvSpPr txBox="1">
            <a:spLocks noGrp="1"/>
          </p:cNvSpPr>
          <p:nvPr>
            <p:ph type="title"/>
          </p:nvPr>
        </p:nvSpPr>
        <p:spPr>
          <a:xfrm>
            <a:off x="263285" y="188368"/>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Types of Implementation (Scenario) </a:t>
            </a:r>
            <a:endParaRPr dirty="0">
              <a:solidFill>
                <a:srgbClr val="FFC000"/>
              </a:solidFill>
              <a:latin typeface="Cooper Black" panose="0208090404030B020404" pitchFamily="18" charset="0"/>
            </a:endParaRPr>
          </a:p>
        </p:txBody>
      </p:sp>
      <p:pic>
        <p:nvPicPr>
          <p:cNvPr id="1207" name="Google Shape;1207;p50"/>
          <p:cNvPicPr preferRelativeResize="0"/>
          <p:nvPr/>
        </p:nvPicPr>
        <p:blipFill rotWithShape="1">
          <a:blip r:embed="rId3">
            <a:alphaModFix/>
          </a:blip>
          <a:srcRect/>
          <a:stretch/>
        </p:blipFill>
        <p:spPr>
          <a:xfrm>
            <a:off x="11379302" y="57696"/>
            <a:ext cx="716512" cy="707702"/>
          </a:xfrm>
          <a:prstGeom prst="rect">
            <a:avLst/>
          </a:prstGeom>
          <a:noFill/>
          <a:ln>
            <a:noFill/>
          </a:ln>
        </p:spPr>
      </p:pic>
      <p:sp>
        <p:nvSpPr>
          <p:cNvPr id="1209" name="Google Shape;1209;p50"/>
          <p:cNvSpPr/>
          <p:nvPr/>
        </p:nvSpPr>
        <p:spPr>
          <a:xfrm>
            <a:off x="5530898" y="1499784"/>
            <a:ext cx="4474962" cy="2348755"/>
          </a:xfrm>
          <a:custGeom>
            <a:avLst/>
            <a:gdLst/>
            <a:ahLst/>
            <a:cxnLst/>
            <a:rect l="l" t="t" r="r" b="b"/>
            <a:pathLst>
              <a:path w="2614" h="1372" extrusionOk="0">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a:gsLst>
              <a:gs pos="0">
                <a:schemeClr val="accent5"/>
              </a:gs>
              <a:gs pos="100000">
                <a:schemeClr val="accent6"/>
              </a:gs>
            </a:gsLst>
            <a:lin ang="1080000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0" name="Google Shape;1210;p50"/>
          <p:cNvSpPr txBox="1"/>
          <p:nvPr/>
        </p:nvSpPr>
        <p:spPr>
          <a:xfrm>
            <a:off x="656737" y="1124429"/>
            <a:ext cx="2946688" cy="400110"/>
          </a:xfrm>
          <a:prstGeom prst="rect">
            <a:avLst/>
          </a:prstGeom>
          <a:noFill/>
          <a:ln>
            <a:noFill/>
          </a:ln>
        </p:spPr>
        <p:txBody>
          <a:bodyPr spcFirstLastPara="1" wrap="square" lIns="0" tIns="45700" rIns="0" bIns="45700" anchor="ctr" anchorCtr="0">
            <a:spAutoFit/>
          </a:bodyPr>
          <a:lstStyle/>
          <a:p>
            <a:pPr marL="0" marR="0" lvl="0" indent="0" algn="just" rtl="0">
              <a:spcBef>
                <a:spcPts val="0"/>
              </a:spcBef>
              <a:spcAft>
                <a:spcPts val="0"/>
              </a:spcAft>
              <a:buNone/>
            </a:pPr>
            <a:r>
              <a:rPr lang="en-US" sz="2000" b="1">
                <a:solidFill>
                  <a:schemeClr val="dk1"/>
                </a:solidFill>
                <a:latin typeface="Calibri"/>
                <a:ea typeface="Calibri"/>
                <a:cs typeface="Calibri"/>
                <a:sym typeface="Calibri"/>
              </a:rPr>
              <a:t>Brownfield Implementation</a:t>
            </a:r>
            <a:endParaRPr/>
          </a:p>
        </p:txBody>
      </p:sp>
      <p:sp>
        <p:nvSpPr>
          <p:cNvPr id="1211" name="Google Shape;1211;p50"/>
          <p:cNvSpPr/>
          <p:nvPr/>
        </p:nvSpPr>
        <p:spPr>
          <a:xfrm>
            <a:off x="656737" y="1535836"/>
            <a:ext cx="4265446" cy="2062103"/>
          </a:xfrm>
          <a:prstGeom prst="rect">
            <a:avLst/>
          </a:prstGeom>
          <a:noFill/>
          <a:ln>
            <a:noFill/>
          </a:ln>
        </p:spPr>
        <p:txBody>
          <a:bodyPr spcFirstLastPara="1" wrap="square" lIns="0" tIns="45700" rIns="0" bIns="45700" anchor="t" anchorCtr="0">
            <a:spAutoFit/>
          </a:bodyPr>
          <a:lstStyle/>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Is used when we want to create a transactional application which can insert, update, delete data from the system by writing your own logic</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already have Business logic with you and you want to use that business logic to perform transactional capability</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are own your own to manage your implementation.</a:t>
            </a:r>
            <a:endParaRPr sz="1600">
              <a:solidFill>
                <a:schemeClr val="dk1"/>
              </a:solidFill>
              <a:latin typeface="Calibri"/>
              <a:ea typeface="Calibri"/>
              <a:cs typeface="Calibri"/>
              <a:sym typeface="Calibri"/>
            </a:endParaRPr>
          </a:p>
        </p:txBody>
      </p:sp>
      <p:sp>
        <p:nvSpPr>
          <p:cNvPr id="1212" name="Google Shape;1212;p50"/>
          <p:cNvSpPr txBox="1"/>
          <p:nvPr/>
        </p:nvSpPr>
        <p:spPr>
          <a:xfrm>
            <a:off x="7575407" y="3848916"/>
            <a:ext cx="2910350" cy="400110"/>
          </a:xfrm>
          <a:prstGeom prst="rect">
            <a:avLst/>
          </a:prstGeom>
          <a:noFill/>
          <a:ln>
            <a:noFill/>
          </a:ln>
        </p:spPr>
        <p:txBody>
          <a:bodyPr spcFirstLastPara="1" wrap="square" lIns="0" tIns="45700" rIns="0" bIns="45700" anchor="ctr"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Greenfield Implementation</a:t>
            </a:r>
            <a:endParaRPr/>
          </a:p>
        </p:txBody>
      </p:sp>
      <p:sp>
        <p:nvSpPr>
          <p:cNvPr id="1213" name="Google Shape;1213;p50"/>
          <p:cNvSpPr/>
          <p:nvPr/>
        </p:nvSpPr>
        <p:spPr>
          <a:xfrm>
            <a:off x="7516430" y="4255777"/>
            <a:ext cx="4234682" cy="1815882"/>
          </a:xfrm>
          <a:prstGeom prst="rect">
            <a:avLst/>
          </a:prstGeom>
          <a:noFill/>
          <a:ln>
            <a:noFill/>
          </a:ln>
        </p:spPr>
        <p:txBody>
          <a:bodyPr spcFirstLastPara="1" wrap="square" lIns="0" tIns="45700" rIns="0" bIns="45700" anchor="t" anchorCtr="0">
            <a:spAutoFit/>
          </a:bodyPr>
          <a:lstStyle/>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Is used when we want to create a transactional application which can insert, update, delete data from the system by using the framework provided implementation</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do not have Business logic with you and you want system to create business logic for you automatically.</a:t>
            </a:r>
            <a:endParaRPr sz="1600">
              <a:solidFill>
                <a:schemeClr val="dk1"/>
              </a:solidFill>
              <a:latin typeface="Calibri"/>
              <a:ea typeface="Calibri"/>
              <a:cs typeface="Calibri"/>
              <a:sym typeface="Calibri"/>
            </a:endParaRPr>
          </a:p>
        </p:txBody>
      </p:sp>
      <p:sp>
        <p:nvSpPr>
          <p:cNvPr id="1214" name="Google Shape;1214;p50"/>
          <p:cNvSpPr txBox="1"/>
          <p:nvPr/>
        </p:nvSpPr>
        <p:spPr>
          <a:xfrm>
            <a:off x="5856521" y="1775322"/>
            <a:ext cx="3484087" cy="461537"/>
          </a:xfrm>
          <a:prstGeom prst="rect">
            <a:avLst/>
          </a:prstGeom>
          <a:noFill/>
          <a:ln>
            <a:noFill/>
          </a:ln>
        </p:spPr>
        <p:txBody>
          <a:bodyPr spcFirstLastPara="1" wrap="square" lIns="0" tIns="45700" rIns="0" bIns="45700" anchor="ctr" anchorCtr="0">
            <a:spAutoFit/>
          </a:bodyPr>
          <a:lstStyle/>
          <a:p>
            <a:pPr marL="0" marR="0" lvl="0" indent="0" algn="ctr" rtl="0">
              <a:spcBef>
                <a:spcPts val="0"/>
              </a:spcBef>
              <a:spcAft>
                <a:spcPts val="0"/>
              </a:spcAft>
              <a:buNone/>
            </a:pPr>
            <a:r>
              <a:rPr lang="en-US" sz="2399" b="1">
                <a:solidFill>
                  <a:schemeClr val="lt1"/>
                </a:solidFill>
                <a:latin typeface="Open Sans"/>
                <a:ea typeface="Open Sans"/>
                <a:cs typeface="Open Sans"/>
                <a:sym typeface="Open Sans"/>
              </a:rPr>
              <a:t>02. Managed Scenario</a:t>
            </a:r>
            <a:endParaRPr/>
          </a:p>
        </p:txBody>
      </p:sp>
      <p:sp>
        <p:nvSpPr>
          <p:cNvPr id="1215" name="Google Shape;1215;p50"/>
          <p:cNvSpPr/>
          <p:nvPr/>
        </p:nvSpPr>
        <p:spPr>
          <a:xfrm>
            <a:off x="8986379" y="2883579"/>
            <a:ext cx="410768" cy="360134"/>
          </a:xfrm>
          <a:custGeom>
            <a:avLst/>
            <a:gdLst/>
            <a:ahLst/>
            <a:cxnLst/>
            <a:rect l="l" t="t" r="r" b="b"/>
            <a:pathLst>
              <a:path w="1536" h="1350" extrusionOk="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6" name="Google Shape;1216;p50"/>
          <p:cNvSpPr/>
          <p:nvPr/>
        </p:nvSpPr>
        <p:spPr>
          <a:xfrm>
            <a:off x="2076240" y="3293876"/>
            <a:ext cx="4483523" cy="2384707"/>
          </a:xfrm>
          <a:custGeom>
            <a:avLst/>
            <a:gdLst/>
            <a:ahLst/>
            <a:cxnLst/>
            <a:rect l="l" t="t" r="r" b="b"/>
            <a:pathLst>
              <a:path w="2619" h="1393" extrusionOk="0">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a:gsLst>
              <a:gs pos="0">
                <a:schemeClr val="accent3"/>
              </a:gs>
              <a:gs pos="76000">
                <a:schemeClr val="accent4"/>
              </a:gs>
              <a:gs pos="100000">
                <a:schemeClr val="accent4"/>
              </a:gs>
            </a:gsLst>
            <a:lin ang="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7" name="Google Shape;1217;p50"/>
          <p:cNvSpPr txBox="1"/>
          <p:nvPr/>
        </p:nvSpPr>
        <p:spPr>
          <a:xfrm>
            <a:off x="2744933" y="4724221"/>
            <a:ext cx="3484087" cy="830740"/>
          </a:xfrm>
          <a:prstGeom prst="rect">
            <a:avLst/>
          </a:prstGeom>
          <a:noFill/>
          <a:ln>
            <a:noFill/>
          </a:ln>
        </p:spPr>
        <p:txBody>
          <a:bodyPr spcFirstLastPara="1" wrap="square" lIns="0" tIns="45700" rIns="0" bIns="45700" anchor="ctr" anchorCtr="0">
            <a:spAutoFit/>
          </a:bodyPr>
          <a:lstStyle/>
          <a:p>
            <a:pPr marL="0" marR="0" lvl="0" indent="0" algn="ctr" rtl="0">
              <a:spcBef>
                <a:spcPts val="0"/>
              </a:spcBef>
              <a:spcAft>
                <a:spcPts val="0"/>
              </a:spcAft>
              <a:buNone/>
            </a:pPr>
            <a:r>
              <a:rPr lang="en-US" sz="2399" b="1">
                <a:solidFill>
                  <a:schemeClr val="lt1"/>
                </a:solidFill>
                <a:latin typeface="Open Sans"/>
                <a:ea typeface="Open Sans"/>
                <a:cs typeface="Open Sans"/>
                <a:sym typeface="Open Sans"/>
              </a:rPr>
              <a:t>01. Un-Managed Scenario</a:t>
            </a:r>
            <a:endParaRPr/>
          </a:p>
        </p:txBody>
      </p:sp>
      <p:grpSp>
        <p:nvGrpSpPr>
          <p:cNvPr id="1218" name="Google Shape;1218;p50"/>
          <p:cNvGrpSpPr/>
          <p:nvPr/>
        </p:nvGrpSpPr>
        <p:grpSpPr>
          <a:xfrm>
            <a:off x="2640029" y="3909061"/>
            <a:ext cx="470524" cy="527087"/>
            <a:chOff x="120651" y="2266950"/>
            <a:chExt cx="2944813" cy="3298825"/>
          </a:xfrm>
        </p:grpSpPr>
        <p:sp>
          <p:nvSpPr>
            <p:cNvPr id="1219" name="Google Shape;1219;p50"/>
            <p:cNvSpPr/>
            <p:nvPr/>
          </p:nvSpPr>
          <p:spPr>
            <a:xfrm>
              <a:off x="1219201" y="3508375"/>
              <a:ext cx="747713" cy="1436688"/>
            </a:xfrm>
            <a:custGeom>
              <a:avLst/>
              <a:gdLst/>
              <a:ahLst/>
              <a:cxnLst/>
              <a:rect l="l" t="t" r="r" b="b"/>
              <a:pathLst>
                <a:path w="347" h="669" extrusionOk="0">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20" name="Google Shape;1220;p50"/>
            <p:cNvSpPr/>
            <p:nvPr/>
          </p:nvSpPr>
          <p:spPr>
            <a:xfrm>
              <a:off x="120651" y="2266950"/>
              <a:ext cx="2944813" cy="3298825"/>
            </a:xfrm>
            <a:custGeom>
              <a:avLst/>
              <a:gdLst/>
              <a:ahLst/>
              <a:cxnLst/>
              <a:rect l="l" t="t" r="r" b="b"/>
              <a:pathLst>
                <a:path w="1367" h="1536" extrusionOk="0">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grpSp>
      <p:sp>
        <p:nvSpPr>
          <p:cNvPr id="1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51"/>
          <p:cNvSpPr txBox="1">
            <a:spLocks noGrp="1"/>
          </p:cNvSpPr>
          <p:nvPr>
            <p:ph type="title"/>
          </p:nvPr>
        </p:nvSpPr>
        <p:spPr>
          <a:xfrm>
            <a:off x="391076" y="162752"/>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BO Runtime Implementation Types</a:t>
            </a:r>
            <a:endParaRPr dirty="0">
              <a:solidFill>
                <a:srgbClr val="FFC000"/>
              </a:solidFill>
              <a:latin typeface="Cooper Black" panose="0208090404030B020404" pitchFamily="18" charset="0"/>
            </a:endParaRPr>
          </a:p>
        </p:txBody>
      </p:sp>
      <p:pic>
        <p:nvPicPr>
          <p:cNvPr id="1226" name="Google Shape;1226;p51"/>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228" name="Google Shape;1228;p51"/>
          <p:cNvPicPr preferRelativeResize="0"/>
          <p:nvPr/>
        </p:nvPicPr>
        <p:blipFill rotWithShape="1">
          <a:blip r:embed="rId4">
            <a:alphaModFix/>
          </a:blip>
          <a:srcRect/>
          <a:stretch/>
        </p:blipFill>
        <p:spPr>
          <a:xfrm>
            <a:off x="616585" y="1325166"/>
            <a:ext cx="10955657" cy="4586444"/>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pic>
        <p:nvPicPr>
          <p:cNvPr id="1233" name="Google Shape;1233;p52" descr="File:Solid white.svg - Wikimedia Commons"/>
          <p:cNvPicPr preferRelativeResize="0"/>
          <p:nvPr/>
        </p:nvPicPr>
        <p:blipFill rotWithShape="1">
          <a:blip r:embed="rId3">
            <a:alphaModFix/>
          </a:blip>
          <a:srcRect/>
          <a:stretch/>
        </p:blipFill>
        <p:spPr>
          <a:xfrm rot="5400000">
            <a:off x="2652617" y="-2677513"/>
            <a:ext cx="6883591" cy="12185650"/>
          </a:xfrm>
          <a:prstGeom prst="rect">
            <a:avLst/>
          </a:prstGeom>
          <a:noFill/>
          <a:ln>
            <a:noFill/>
          </a:ln>
        </p:spPr>
      </p:pic>
      <p:sp>
        <p:nvSpPr>
          <p:cNvPr id="1234" name="Google Shape;1234;p52"/>
          <p:cNvSpPr txBox="1">
            <a:spLocks noGrp="1"/>
          </p:cNvSpPr>
          <p:nvPr>
            <p:ph type="title"/>
          </p:nvPr>
        </p:nvSpPr>
        <p:spPr>
          <a:xfrm>
            <a:off x="610870" y="202880"/>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Explanation of Flight Data Model</a:t>
            </a:r>
            <a:endParaRPr dirty="0">
              <a:solidFill>
                <a:srgbClr val="FFC000"/>
              </a:solidFill>
              <a:latin typeface="Cooper Black" panose="0208090404030B020404" pitchFamily="18" charset="0"/>
            </a:endParaRPr>
          </a:p>
        </p:txBody>
      </p:sp>
      <p:pic>
        <p:nvPicPr>
          <p:cNvPr id="1235" name="Google Shape;1235;p52"/>
          <p:cNvPicPr preferRelativeResize="0"/>
          <p:nvPr/>
        </p:nvPicPr>
        <p:blipFill rotWithShape="1">
          <a:blip r:embed="rId4">
            <a:alphaModFix/>
          </a:blip>
          <a:srcRect/>
          <a:stretch/>
        </p:blipFill>
        <p:spPr>
          <a:xfrm>
            <a:off x="11379302" y="57696"/>
            <a:ext cx="716512" cy="707702"/>
          </a:xfrm>
          <a:prstGeom prst="rect">
            <a:avLst/>
          </a:prstGeom>
          <a:noFill/>
          <a:ln>
            <a:noFill/>
          </a:ln>
        </p:spPr>
      </p:pic>
      <p:pic>
        <p:nvPicPr>
          <p:cNvPr id="1237" name="Google Shape;1237;p52"/>
          <p:cNvPicPr preferRelativeResize="0"/>
          <p:nvPr/>
        </p:nvPicPr>
        <p:blipFill rotWithShape="1">
          <a:blip r:embed="rId5">
            <a:alphaModFix/>
          </a:blip>
          <a:srcRect/>
          <a:stretch/>
        </p:blipFill>
        <p:spPr>
          <a:xfrm>
            <a:off x="619151" y="1053355"/>
            <a:ext cx="11162414" cy="4384558"/>
          </a:xfrm>
          <a:prstGeom prst="rect">
            <a:avLst/>
          </a:prstGeom>
          <a:noFill/>
          <a:ln>
            <a:noFill/>
          </a:ln>
        </p:spPr>
      </p:pic>
      <p:sp>
        <p:nvSpPr>
          <p:cNvPr id="1238" name="Google Shape;1238;p52"/>
          <p:cNvSpPr/>
          <p:nvPr/>
        </p:nvSpPr>
        <p:spPr>
          <a:xfrm>
            <a:off x="610870" y="5466179"/>
            <a:ext cx="10768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Data is not found in these Table’s please execute Data Generator Class “/dmo/cl_flight_data_generator”</a:t>
            </a:r>
            <a:endParaRPr/>
          </a:p>
        </p:txBody>
      </p:sp>
      <p:sp>
        <p:nvSpPr>
          <p:cNvPr id="1239" name="Google Shape;1239;p52"/>
          <p:cNvSpPr txBox="1"/>
          <p:nvPr/>
        </p:nvSpPr>
        <p:spPr>
          <a:xfrm>
            <a:off x="2205980" y="3114829"/>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240" name="Google Shape;1240;p52"/>
          <p:cNvSpPr txBox="1"/>
          <p:nvPr/>
        </p:nvSpPr>
        <p:spPr>
          <a:xfrm>
            <a:off x="5571074" y="1772816"/>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241" name="Google Shape;1241;p52"/>
          <p:cNvSpPr txBox="1"/>
          <p:nvPr/>
        </p:nvSpPr>
        <p:spPr>
          <a:xfrm>
            <a:off x="5518348" y="3114829"/>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7" name="Google Shape;1247;p53"/>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managed RAP implementation addresses use cases where all the essential parts of the applications are to be developed from scratch. However, these new applications can highly benefit from out-of-box support for transactional processing. Standard operations like create, update, delete must only be specified in the behavior definition to obtain a ready-to-run business object. The provisioning of transaction buffer is also done automatically for us by the framework. The interaction phase and save sequence are also implemented generically. The application developer can focus on business part of app like adding custom validation, actions, determinations. The RAP transaction engine manages the life cycle of our Business object and covers all the aspects of our app development.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managed implementation type is aimed for building new applications from scratch without having any prior coding exist.  The standard functionality that given in managed business objects is easily retrieved. The business logic implemented using predefined implementation methods that are integrated during the runtime in the interaction phase and save sequence. </a:t>
            </a:r>
            <a:endParaRPr sz="1800">
              <a:solidFill>
                <a:schemeClr val="dk1"/>
              </a:solidFill>
              <a:latin typeface="Calibri"/>
              <a:ea typeface="Calibri"/>
              <a:cs typeface="Calibri"/>
              <a:sym typeface="Calibri"/>
            </a:endParaRPr>
          </a:p>
        </p:txBody>
      </p:sp>
      <p:sp>
        <p:nvSpPr>
          <p:cNvPr id="1248" name="Google Shape;1248;p5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Managed RAP implementation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6" name="Google Shape;1256;p54"/>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will implementing 2 different applications on travel data model. These applications will target different user groups. We will manage the travel requests and booking through our applications which are booked by agency for customer.</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Processor – a processor is an employee of our company who will request a new travel plan through the application. He/she will be allowed to create, update, delete, copy travel requests including bookings and supplements. They have full control to manage their travel.</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Approver – an approver is a manager who will only be able to view the travel requests created by employees, and can only change the booking fees and approval status of the request (approve/reject).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257" name="Google Shape;1257;p5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use case</a:t>
            </a:r>
            <a:endParaRPr sz="3599" dirty="0">
              <a:solidFill>
                <a:srgbClr val="FFC000"/>
              </a:solidFill>
              <a:latin typeface="Cooper Black" panose="0208090404030B020404" pitchFamily="18" charset="0"/>
              <a:ea typeface="Corben"/>
              <a:cs typeface="Corben"/>
              <a:sym typeface="Corben"/>
            </a:endParaRPr>
          </a:p>
        </p:txBody>
      </p:sp>
      <p:pic>
        <p:nvPicPr>
          <p:cNvPr id="1260" name="Google Shape;1260;p54" descr="Travel Around The World Png Clipart (#265026) is a creative clipart.  Download the transparent clipart and use it for f… | Travel clipart, Clip  art, Clip art library"/>
          <p:cNvPicPr preferRelativeResize="0"/>
          <p:nvPr/>
        </p:nvPicPr>
        <p:blipFill rotWithShape="1">
          <a:blip r:embed="rId3">
            <a:alphaModFix/>
          </a:blip>
          <a:srcRect/>
          <a:stretch/>
        </p:blipFill>
        <p:spPr>
          <a:xfrm>
            <a:off x="549796" y="4189727"/>
            <a:ext cx="2088232" cy="2301317"/>
          </a:xfrm>
          <a:prstGeom prst="rect">
            <a:avLst/>
          </a:prstGeom>
          <a:noFill/>
          <a:ln>
            <a:noFill/>
          </a:ln>
        </p:spPr>
      </p:pic>
      <p:sp>
        <p:nvSpPr>
          <p:cNvPr id="1261" name="Google Shape;1261;p54"/>
          <p:cNvSpPr/>
          <p:nvPr/>
        </p:nvSpPr>
        <p:spPr>
          <a:xfrm>
            <a:off x="2782044" y="4093871"/>
            <a:ext cx="4032448"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MakeMyTrip.com- processor app</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Processor needs to create, update, delete a travel request through agency including all bookings and supplements</a:t>
            </a:r>
            <a:endParaRPr/>
          </a:p>
        </p:txBody>
      </p:sp>
      <p:pic>
        <p:nvPicPr>
          <p:cNvPr id="1262" name="Google Shape;1262;p54" descr="Managing Users In ETapestry And Blackbaud.com - Blackbaud Community"/>
          <p:cNvPicPr preferRelativeResize="0"/>
          <p:nvPr/>
        </p:nvPicPr>
        <p:blipFill rotWithShape="1">
          <a:blip r:embed="rId4">
            <a:alphaModFix/>
          </a:blip>
          <a:srcRect/>
          <a:stretch/>
        </p:blipFill>
        <p:spPr>
          <a:xfrm>
            <a:off x="4433242" y="5877272"/>
            <a:ext cx="1661170" cy="797362"/>
          </a:xfrm>
          <a:prstGeom prst="rect">
            <a:avLst/>
          </a:prstGeom>
          <a:noFill/>
          <a:ln>
            <a:noFill/>
          </a:ln>
        </p:spPr>
      </p:pic>
      <p:sp>
        <p:nvSpPr>
          <p:cNvPr id="1263" name="Google Shape;1263;p54"/>
          <p:cNvSpPr/>
          <p:nvPr/>
        </p:nvSpPr>
        <p:spPr>
          <a:xfrm>
            <a:off x="6958508" y="4077734"/>
            <a:ext cx="3950506"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Approval App</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The manager would review the travel requests created by processor, can only change the booking fees and approve or reject the travel request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64" name="Google Shape;1264;p54" descr="A Guide to Automated Approval Processes | Cflow"/>
          <p:cNvPicPr preferRelativeResize="0"/>
          <p:nvPr/>
        </p:nvPicPr>
        <p:blipFill rotWithShape="1">
          <a:blip r:embed="rId5">
            <a:alphaModFix/>
          </a:blip>
          <a:srcRect/>
          <a:stretch/>
        </p:blipFill>
        <p:spPr>
          <a:xfrm>
            <a:off x="7633415" y="5752109"/>
            <a:ext cx="1661170" cy="934164"/>
          </a:xfrm>
          <a:prstGeom prst="rect">
            <a:avLst/>
          </a:prstGeom>
          <a:noFill/>
          <a:ln>
            <a:noFill/>
          </a:ln>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55"/>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we ever get requirement in our company to develop a use case where we want to reuse the data model (e.g. sales, purchase, accounting, finance) but develop many applications. We will go with RAP and projections. A projection takes part of the base functionality according the needs to user. This will reduce effort, increase reusability in our app.</a:t>
            </a:r>
            <a:endParaRPr sz="1800">
              <a:solidFill>
                <a:schemeClr val="dk1"/>
              </a:solidFill>
              <a:latin typeface="Calibri"/>
              <a:ea typeface="Calibri"/>
              <a:cs typeface="Calibri"/>
              <a:sym typeface="Calibri"/>
            </a:endParaRPr>
          </a:p>
        </p:txBody>
      </p:sp>
      <p:sp>
        <p:nvSpPr>
          <p:cNvPr id="1271" name="Google Shape;1271;p5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Understanding projection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9" name="Google Shape;1279;p56"/>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structural point of view, a business object consists of a tree of entities (cds) that are linked in compositions. Every entity in this composition tree is an element that is modeled with CDS view entities. For our demo travel scenario we will implement 3 level composition tree.</a:t>
            </a:r>
            <a:endParaRPr sz="1800">
              <a:solidFill>
                <a:schemeClr val="dk1"/>
              </a:solidFill>
              <a:latin typeface="Calibri"/>
              <a:ea typeface="Calibri"/>
              <a:cs typeface="Calibri"/>
              <a:sym typeface="Calibri"/>
            </a:endParaRPr>
          </a:p>
        </p:txBody>
      </p:sp>
      <p:sp>
        <p:nvSpPr>
          <p:cNvPr id="1280" name="Google Shape;1280;p5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Object Definition</a:t>
            </a:r>
            <a:endParaRPr sz="3599" dirty="0">
              <a:solidFill>
                <a:srgbClr val="FFC000"/>
              </a:solidFill>
              <a:latin typeface="Cooper Black" panose="0208090404030B020404" pitchFamily="18" charset="0"/>
              <a:ea typeface="Corben"/>
              <a:cs typeface="Corben"/>
              <a:sym typeface="Corben"/>
            </a:endParaRPr>
          </a:p>
        </p:txBody>
      </p:sp>
      <p:sp>
        <p:nvSpPr>
          <p:cNvPr id="1283" name="Google Shape;1283;p56"/>
          <p:cNvSpPr/>
          <p:nvPr/>
        </p:nvSpPr>
        <p:spPr>
          <a:xfrm>
            <a:off x="3430116" y="2132856"/>
            <a:ext cx="2232248"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dmo</a:t>
            </a: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travel_m</a:t>
            </a:r>
            <a:endParaRPr sz="24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(root entity)</a:t>
            </a:r>
            <a:endParaRPr dirty="0"/>
          </a:p>
        </p:txBody>
      </p:sp>
      <p:sp>
        <p:nvSpPr>
          <p:cNvPr id="1284" name="Google Shape;1284;p56"/>
          <p:cNvSpPr/>
          <p:nvPr/>
        </p:nvSpPr>
        <p:spPr>
          <a:xfrm>
            <a:off x="6118928" y="3429000"/>
            <a:ext cx="292781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(child entity)</a:t>
            </a:r>
            <a:endParaRPr/>
          </a:p>
        </p:txBody>
      </p:sp>
      <p:sp>
        <p:nvSpPr>
          <p:cNvPr id="1285" name="Google Shape;1285;p56"/>
          <p:cNvSpPr/>
          <p:nvPr/>
        </p:nvSpPr>
        <p:spPr>
          <a:xfrm>
            <a:off x="8542684" y="4794633"/>
            <a:ext cx="328785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/dmo/bookingsuppl_m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600">
                <a:solidFill>
                  <a:schemeClr val="lt1"/>
                </a:solidFill>
                <a:latin typeface="Calibri"/>
                <a:ea typeface="Calibri"/>
                <a:cs typeface="Calibri"/>
                <a:sym typeface="Calibri"/>
              </a:rPr>
              <a:t>(child entity)</a:t>
            </a:r>
            <a:endParaRPr/>
          </a:p>
        </p:txBody>
      </p:sp>
      <p:cxnSp>
        <p:nvCxnSpPr>
          <p:cNvPr id="1286" name="Google Shape;1286;p56"/>
          <p:cNvCxnSpPr>
            <a:stCxn id="1287" idx="3"/>
            <a:endCxn id="1284" idx="0"/>
          </p:cNvCxnSpPr>
          <p:nvPr/>
        </p:nvCxnSpPr>
        <p:spPr>
          <a:xfrm>
            <a:off x="6022404" y="2618837"/>
            <a:ext cx="1560300" cy="810300"/>
          </a:xfrm>
          <a:prstGeom prst="bentConnector2">
            <a:avLst/>
          </a:prstGeom>
          <a:noFill/>
          <a:ln w="9525" cap="flat" cmpd="sng">
            <a:solidFill>
              <a:schemeClr val="accent1"/>
            </a:solidFill>
            <a:prstDash val="solid"/>
            <a:miter lim="800000"/>
            <a:headEnd type="none" w="sm" len="sm"/>
            <a:tailEnd type="none" w="sm" len="sm"/>
          </a:ln>
        </p:spPr>
      </p:cxnSp>
      <p:cxnSp>
        <p:nvCxnSpPr>
          <p:cNvPr id="1288" name="Google Shape;1288;p56"/>
          <p:cNvCxnSpPr>
            <a:stCxn id="1284" idx="3"/>
            <a:endCxn id="1285" idx="0"/>
          </p:cNvCxnSpPr>
          <p:nvPr/>
        </p:nvCxnSpPr>
        <p:spPr>
          <a:xfrm>
            <a:off x="9046739" y="3890665"/>
            <a:ext cx="1140000" cy="903900"/>
          </a:xfrm>
          <a:prstGeom prst="bentConnector2">
            <a:avLst/>
          </a:prstGeom>
          <a:noFill/>
          <a:ln w="9525" cap="flat" cmpd="sng">
            <a:solidFill>
              <a:schemeClr val="accent1"/>
            </a:solidFill>
            <a:prstDash val="solid"/>
            <a:miter lim="800000"/>
            <a:headEnd type="none" w="sm" len="sm"/>
            <a:tailEnd type="none" w="sm" len="sm"/>
          </a:ln>
        </p:spPr>
      </p:cxnSp>
      <p:sp>
        <p:nvSpPr>
          <p:cNvPr id="1287" name="Google Shape;1287;p56"/>
          <p:cNvSpPr/>
          <p:nvPr/>
        </p:nvSpPr>
        <p:spPr>
          <a:xfrm>
            <a:off x="5662364" y="2474821"/>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89" name="Google Shape;1289;p56"/>
          <p:cNvSpPr/>
          <p:nvPr/>
        </p:nvSpPr>
        <p:spPr>
          <a:xfrm>
            <a:off x="8974732" y="3746649"/>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0" name="Google Shape;1290;p56"/>
          <p:cNvSpPr/>
          <p:nvPr/>
        </p:nvSpPr>
        <p:spPr>
          <a:xfrm>
            <a:off x="2926060" y="1852408"/>
            <a:ext cx="9001000" cy="4056636"/>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1" name="Google Shape;1291;p56"/>
          <p:cNvSpPr/>
          <p:nvPr/>
        </p:nvSpPr>
        <p:spPr>
          <a:xfrm>
            <a:off x="2002215" y="3429000"/>
            <a:ext cx="923845" cy="648072"/>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2" name="Google Shape;1292;p56"/>
          <p:cNvSpPr txBox="1"/>
          <p:nvPr/>
        </p:nvSpPr>
        <p:spPr>
          <a:xfrm>
            <a:off x="609540" y="3331150"/>
            <a:ext cx="177723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Business Object</a:t>
            </a:r>
            <a:endParaRPr/>
          </a:p>
        </p:txBody>
      </p:sp>
      <p:sp>
        <p:nvSpPr>
          <p:cNvPr id="1293" name="Google Shape;1293;p56"/>
          <p:cNvSpPr txBox="1"/>
          <p:nvPr/>
        </p:nvSpPr>
        <p:spPr>
          <a:xfrm>
            <a:off x="6382444" y="2132856"/>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294" name="Google Shape;1294;p56"/>
          <p:cNvSpPr txBox="1"/>
          <p:nvPr/>
        </p:nvSpPr>
        <p:spPr>
          <a:xfrm>
            <a:off x="9429750" y="3506858"/>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4</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AMDP</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Table Functions</a:t>
            </a:r>
          </a:p>
        </p:txBody>
      </p:sp>
      <p:sp>
        <p:nvSpPr>
          <p:cNvPr id="52" name="Rectangle 51">
            <a:extLst>
              <a:ext uri="{FF2B5EF4-FFF2-40B4-BE49-F238E27FC236}">
                <a16:creationId xmlns:a16="http://schemas.microsoft.com/office/drawing/2014/main" id="{20C13AF4-68B6-4226-9401-EDB6ED0540C2}"/>
              </a:ext>
            </a:extLst>
          </p:cNvPr>
          <p:cNvSpPr/>
          <p:nvPr/>
        </p:nvSpPr>
        <p:spPr>
          <a:xfrm>
            <a:off x="8211739" y="3578356"/>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RAP Intro</a:t>
            </a:r>
          </a:p>
        </p:txBody>
      </p:sp>
      <p:sp>
        <p:nvSpPr>
          <p:cNvPr id="55" name="Rectangle 54">
            <a:extLst>
              <a:ext uri="{FF2B5EF4-FFF2-40B4-BE49-F238E27FC236}">
                <a16:creationId xmlns:a16="http://schemas.microsoft.com/office/drawing/2014/main" id="{C08D0B4E-C408-458A-9E80-98D57A618BD5}"/>
              </a:ext>
            </a:extLst>
          </p:cNvPr>
          <p:cNvSpPr/>
          <p:nvPr/>
        </p:nvSpPr>
        <p:spPr>
          <a:xfrm>
            <a:off x="8544248" y="483357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Data Model</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grpSp>
        <p:nvGrpSpPr>
          <p:cNvPr id="1107" name="Group 1106">
            <a:extLst>
              <a:ext uri="{FF2B5EF4-FFF2-40B4-BE49-F238E27FC236}">
                <a16:creationId xmlns:a16="http://schemas.microsoft.com/office/drawing/2014/main" id="{845E8C0F-465D-2B22-EA87-0605BFD9C917}"/>
              </a:ext>
            </a:extLst>
          </p:cNvPr>
          <p:cNvGrpSpPr/>
          <p:nvPr/>
        </p:nvGrpSpPr>
        <p:grpSpPr>
          <a:xfrm>
            <a:off x="1711732" y="3717928"/>
            <a:ext cx="8363520" cy="3099600"/>
            <a:chOff x="1711732" y="3717928"/>
            <a:chExt cx="8363520" cy="3099600"/>
          </a:xfrm>
        </p:grpSpPr>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30F57FB-54D2-6106-5C12-151B282230EA}"/>
                    </a:ext>
                  </a:extLst>
                </p14:cNvPr>
                <p14:cNvContentPartPr/>
                <p14:nvPr/>
              </p14:nvContentPartPr>
              <p14:xfrm>
                <a:off x="4515412" y="3717928"/>
                <a:ext cx="272520" cy="223560"/>
              </p14:xfrm>
            </p:contentPart>
          </mc:Choice>
          <mc:Fallback>
            <p:pic>
              <p:nvPicPr>
                <p:cNvPr id="2" name="Ink 1">
                  <a:extLst>
                    <a:ext uri="{FF2B5EF4-FFF2-40B4-BE49-F238E27FC236}">
                      <a16:creationId xmlns:a16="http://schemas.microsoft.com/office/drawing/2014/main" id="{630F57FB-54D2-6106-5C12-151B282230EA}"/>
                    </a:ext>
                  </a:extLst>
                </p:cNvPr>
                <p:cNvPicPr/>
                <p:nvPr/>
              </p:nvPicPr>
              <p:blipFill>
                <a:blip r:embed="rId6"/>
                <a:stretch>
                  <a:fillRect/>
                </a:stretch>
              </p:blipFill>
              <p:spPr>
                <a:xfrm>
                  <a:off x="4506412" y="3709288"/>
                  <a:ext cx="29016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ED5FA693-FD2D-0503-522C-85B25597A3C2}"/>
                    </a:ext>
                  </a:extLst>
                </p14:cNvPr>
                <p14:cNvContentPartPr/>
                <p14:nvPr/>
              </p14:nvContentPartPr>
              <p14:xfrm>
                <a:off x="4794412" y="3720088"/>
                <a:ext cx="151200" cy="207720"/>
              </p14:xfrm>
            </p:contentPart>
          </mc:Choice>
          <mc:Fallback>
            <p:pic>
              <p:nvPicPr>
                <p:cNvPr id="3" name="Ink 2">
                  <a:extLst>
                    <a:ext uri="{FF2B5EF4-FFF2-40B4-BE49-F238E27FC236}">
                      <a16:creationId xmlns:a16="http://schemas.microsoft.com/office/drawing/2014/main" id="{ED5FA693-FD2D-0503-522C-85B25597A3C2}"/>
                    </a:ext>
                  </a:extLst>
                </p:cNvPr>
                <p:cNvPicPr/>
                <p:nvPr/>
              </p:nvPicPr>
              <p:blipFill>
                <a:blip r:embed="rId8"/>
                <a:stretch>
                  <a:fillRect/>
                </a:stretch>
              </p:blipFill>
              <p:spPr>
                <a:xfrm>
                  <a:off x="4785772" y="3711448"/>
                  <a:ext cx="1688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3D521D90-FD9F-8A83-7236-6CF0EAD9AFEE}"/>
                    </a:ext>
                  </a:extLst>
                </p14:cNvPr>
                <p14:cNvContentPartPr/>
                <p14:nvPr/>
              </p14:nvContentPartPr>
              <p14:xfrm>
                <a:off x="4823572" y="3842128"/>
                <a:ext cx="141840" cy="159840"/>
              </p14:xfrm>
            </p:contentPart>
          </mc:Choice>
          <mc:Fallback>
            <p:pic>
              <p:nvPicPr>
                <p:cNvPr id="4" name="Ink 3">
                  <a:extLst>
                    <a:ext uri="{FF2B5EF4-FFF2-40B4-BE49-F238E27FC236}">
                      <a16:creationId xmlns:a16="http://schemas.microsoft.com/office/drawing/2014/main" id="{3D521D90-FD9F-8A83-7236-6CF0EAD9AFEE}"/>
                    </a:ext>
                  </a:extLst>
                </p:cNvPr>
                <p:cNvPicPr/>
                <p:nvPr/>
              </p:nvPicPr>
              <p:blipFill>
                <a:blip r:embed="rId10"/>
                <a:stretch>
                  <a:fillRect/>
                </a:stretch>
              </p:blipFill>
              <p:spPr>
                <a:xfrm>
                  <a:off x="4814572" y="3833488"/>
                  <a:ext cx="1594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Ink 4">
                  <a:extLst>
                    <a:ext uri="{FF2B5EF4-FFF2-40B4-BE49-F238E27FC236}">
                      <a16:creationId xmlns:a16="http://schemas.microsoft.com/office/drawing/2014/main" id="{E1B182C0-CEF3-097F-BFF2-0F7B286C66AB}"/>
                    </a:ext>
                  </a:extLst>
                </p14:cNvPr>
                <p14:cNvContentPartPr/>
                <p14:nvPr/>
              </p14:nvContentPartPr>
              <p14:xfrm>
                <a:off x="4997452" y="3773728"/>
                <a:ext cx="145440" cy="205200"/>
              </p14:xfrm>
            </p:contentPart>
          </mc:Choice>
          <mc:Fallback>
            <p:pic>
              <p:nvPicPr>
                <p:cNvPr id="5" name="Ink 4">
                  <a:extLst>
                    <a:ext uri="{FF2B5EF4-FFF2-40B4-BE49-F238E27FC236}">
                      <a16:creationId xmlns:a16="http://schemas.microsoft.com/office/drawing/2014/main" id="{E1B182C0-CEF3-097F-BFF2-0F7B286C66AB}"/>
                    </a:ext>
                  </a:extLst>
                </p:cNvPr>
                <p:cNvPicPr/>
                <p:nvPr/>
              </p:nvPicPr>
              <p:blipFill>
                <a:blip r:embed="rId12"/>
                <a:stretch>
                  <a:fillRect/>
                </a:stretch>
              </p:blipFill>
              <p:spPr>
                <a:xfrm>
                  <a:off x="4988812" y="3765088"/>
                  <a:ext cx="16308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 name="Ink 5">
                  <a:extLst>
                    <a:ext uri="{FF2B5EF4-FFF2-40B4-BE49-F238E27FC236}">
                      <a16:creationId xmlns:a16="http://schemas.microsoft.com/office/drawing/2014/main" id="{BC9425B4-16EF-B309-2BF2-A2A6BA518075}"/>
                    </a:ext>
                  </a:extLst>
                </p14:cNvPr>
                <p14:cNvContentPartPr/>
                <p14:nvPr/>
              </p14:nvContentPartPr>
              <p14:xfrm>
                <a:off x="5283652" y="3744928"/>
                <a:ext cx="117000" cy="91080"/>
              </p14:xfrm>
            </p:contentPart>
          </mc:Choice>
          <mc:Fallback>
            <p:pic>
              <p:nvPicPr>
                <p:cNvPr id="6" name="Ink 5">
                  <a:extLst>
                    <a:ext uri="{FF2B5EF4-FFF2-40B4-BE49-F238E27FC236}">
                      <a16:creationId xmlns:a16="http://schemas.microsoft.com/office/drawing/2014/main" id="{BC9425B4-16EF-B309-2BF2-A2A6BA518075}"/>
                    </a:ext>
                  </a:extLst>
                </p:cNvPr>
                <p:cNvPicPr/>
                <p:nvPr/>
              </p:nvPicPr>
              <p:blipFill>
                <a:blip r:embed="rId14"/>
                <a:stretch>
                  <a:fillRect/>
                </a:stretch>
              </p:blipFill>
              <p:spPr>
                <a:xfrm>
                  <a:off x="5274652" y="3735928"/>
                  <a:ext cx="1346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45D90830-4E2E-C8CA-A6E2-A09126765D75}"/>
                    </a:ext>
                  </a:extLst>
                </p14:cNvPr>
                <p14:cNvContentPartPr/>
                <p14:nvPr/>
              </p14:nvContentPartPr>
              <p14:xfrm>
                <a:off x="5281492" y="3842848"/>
                <a:ext cx="162000" cy="127080"/>
              </p14:xfrm>
            </p:contentPart>
          </mc:Choice>
          <mc:Fallback>
            <p:pic>
              <p:nvPicPr>
                <p:cNvPr id="9" name="Ink 8">
                  <a:extLst>
                    <a:ext uri="{FF2B5EF4-FFF2-40B4-BE49-F238E27FC236}">
                      <a16:creationId xmlns:a16="http://schemas.microsoft.com/office/drawing/2014/main" id="{45D90830-4E2E-C8CA-A6E2-A09126765D75}"/>
                    </a:ext>
                  </a:extLst>
                </p:cNvPr>
                <p:cNvPicPr/>
                <p:nvPr/>
              </p:nvPicPr>
              <p:blipFill>
                <a:blip r:embed="rId16"/>
                <a:stretch>
                  <a:fillRect/>
                </a:stretch>
              </p:blipFill>
              <p:spPr>
                <a:xfrm>
                  <a:off x="5272492" y="3834208"/>
                  <a:ext cx="1796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228778D1-37C3-D08B-F15B-45773DBBCFCB}"/>
                    </a:ext>
                  </a:extLst>
                </p14:cNvPr>
                <p14:cNvContentPartPr/>
                <p14:nvPr/>
              </p14:nvContentPartPr>
              <p14:xfrm>
                <a:off x="5412532" y="3958408"/>
                <a:ext cx="68760" cy="18720"/>
              </p14:xfrm>
            </p:contentPart>
          </mc:Choice>
          <mc:Fallback>
            <p:pic>
              <p:nvPicPr>
                <p:cNvPr id="10" name="Ink 9">
                  <a:extLst>
                    <a:ext uri="{FF2B5EF4-FFF2-40B4-BE49-F238E27FC236}">
                      <a16:creationId xmlns:a16="http://schemas.microsoft.com/office/drawing/2014/main" id="{228778D1-37C3-D08B-F15B-45773DBBCFCB}"/>
                    </a:ext>
                  </a:extLst>
                </p:cNvPr>
                <p:cNvPicPr/>
                <p:nvPr/>
              </p:nvPicPr>
              <p:blipFill>
                <a:blip r:embed="rId18"/>
                <a:stretch>
                  <a:fillRect/>
                </a:stretch>
              </p:blipFill>
              <p:spPr>
                <a:xfrm>
                  <a:off x="5403532" y="3949408"/>
                  <a:ext cx="864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F3990661-46BD-FC6B-077F-EBB22DF483C1}"/>
                    </a:ext>
                  </a:extLst>
                </p14:cNvPr>
                <p14:cNvContentPartPr/>
                <p14:nvPr/>
              </p14:nvContentPartPr>
              <p14:xfrm>
                <a:off x="5532412" y="3839968"/>
                <a:ext cx="216360" cy="119880"/>
              </p14:xfrm>
            </p:contentPart>
          </mc:Choice>
          <mc:Fallback>
            <p:pic>
              <p:nvPicPr>
                <p:cNvPr id="11" name="Ink 10">
                  <a:extLst>
                    <a:ext uri="{FF2B5EF4-FFF2-40B4-BE49-F238E27FC236}">
                      <a16:creationId xmlns:a16="http://schemas.microsoft.com/office/drawing/2014/main" id="{F3990661-46BD-FC6B-077F-EBB22DF483C1}"/>
                    </a:ext>
                  </a:extLst>
                </p:cNvPr>
                <p:cNvPicPr/>
                <p:nvPr/>
              </p:nvPicPr>
              <p:blipFill>
                <a:blip r:embed="rId20"/>
                <a:stretch>
                  <a:fillRect/>
                </a:stretch>
              </p:blipFill>
              <p:spPr>
                <a:xfrm>
                  <a:off x="5523772" y="3831328"/>
                  <a:ext cx="2340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E2287E0D-EF38-07EF-D646-71C41D64FAB4}"/>
                    </a:ext>
                  </a:extLst>
                </p14:cNvPr>
                <p14:cNvContentPartPr/>
                <p14:nvPr/>
              </p14:nvContentPartPr>
              <p14:xfrm>
                <a:off x="5702332" y="3742768"/>
                <a:ext cx="5400" cy="25560"/>
              </p14:xfrm>
            </p:contentPart>
          </mc:Choice>
          <mc:Fallback>
            <p:pic>
              <p:nvPicPr>
                <p:cNvPr id="12" name="Ink 11">
                  <a:extLst>
                    <a:ext uri="{FF2B5EF4-FFF2-40B4-BE49-F238E27FC236}">
                      <a16:creationId xmlns:a16="http://schemas.microsoft.com/office/drawing/2014/main" id="{E2287E0D-EF38-07EF-D646-71C41D64FAB4}"/>
                    </a:ext>
                  </a:extLst>
                </p:cNvPr>
                <p:cNvPicPr/>
                <p:nvPr/>
              </p:nvPicPr>
              <p:blipFill>
                <a:blip r:embed="rId22"/>
                <a:stretch>
                  <a:fillRect/>
                </a:stretch>
              </p:blipFill>
              <p:spPr>
                <a:xfrm>
                  <a:off x="5693332" y="3733768"/>
                  <a:ext cx="230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Ink 12">
                  <a:extLst>
                    <a:ext uri="{FF2B5EF4-FFF2-40B4-BE49-F238E27FC236}">
                      <a16:creationId xmlns:a16="http://schemas.microsoft.com/office/drawing/2014/main" id="{1872A967-169C-E266-630E-AF26E0DCC2C0}"/>
                    </a:ext>
                  </a:extLst>
                </p14:cNvPr>
                <p14:cNvContentPartPr/>
                <p14:nvPr/>
              </p14:nvContentPartPr>
              <p14:xfrm>
                <a:off x="5820772" y="3828088"/>
                <a:ext cx="90360" cy="262440"/>
              </p14:xfrm>
            </p:contentPart>
          </mc:Choice>
          <mc:Fallback>
            <p:pic>
              <p:nvPicPr>
                <p:cNvPr id="13" name="Ink 12">
                  <a:extLst>
                    <a:ext uri="{FF2B5EF4-FFF2-40B4-BE49-F238E27FC236}">
                      <a16:creationId xmlns:a16="http://schemas.microsoft.com/office/drawing/2014/main" id="{1872A967-169C-E266-630E-AF26E0DCC2C0}"/>
                    </a:ext>
                  </a:extLst>
                </p:cNvPr>
                <p:cNvPicPr/>
                <p:nvPr/>
              </p:nvPicPr>
              <p:blipFill>
                <a:blip r:embed="rId24"/>
                <a:stretch>
                  <a:fillRect/>
                </a:stretch>
              </p:blipFill>
              <p:spPr>
                <a:xfrm>
                  <a:off x="5812132" y="3819448"/>
                  <a:ext cx="1080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3D0B38F7-2FC6-8A6A-E9B4-184BE3568047}"/>
                    </a:ext>
                  </a:extLst>
                </p14:cNvPr>
                <p14:cNvContentPartPr/>
                <p14:nvPr/>
              </p14:nvContentPartPr>
              <p14:xfrm>
                <a:off x="5952532" y="3749608"/>
                <a:ext cx="151920" cy="234720"/>
              </p14:xfrm>
            </p:contentPart>
          </mc:Choice>
          <mc:Fallback>
            <p:pic>
              <p:nvPicPr>
                <p:cNvPr id="14" name="Ink 13">
                  <a:extLst>
                    <a:ext uri="{FF2B5EF4-FFF2-40B4-BE49-F238E27FC236}">
                      <a16:creationId xmlns:a16="http://schemas.microsoft.com/office/drawing/2014/main" id="{3D0B38F7-2FC6-8A6A-E9B4-184BE3568047}"/>
                    </a:ext>
                  </a:extLst>
                </p:cNvPr>
                <p:cNvPicPr/>
                <p:nvPr/>
              </p:nvPicPr>
              <p:blipFill>
                <a:blip r:embed="rId26"/>
                <a:stretch>
                  <a:fillRect/>
                </a:stretch>
              </p:blipFill>
              <p:spPr>
                <a:xfrm>
                  <a:off x="5943532" y="3740968"/>
                  <a:ext cx="1695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Ink 14">
                  <a:extLst>
                    <a:ext uri="{FF2B5EF4-FFF2-40B4-BE49-F238E27FC236}">
                      <a16:creationId xmlns:a16="http://schemas.microsoft.com/office/drawing/2014/main" id="{C3B794CB-53E7-63C4-E271-3ABF2EE7807E}"/>
                    </a:ext>
                  </a:extLst>
                </p14:cNvPr>
                <p14:cNvContentPartPr/>
                <p14:nvPr/>
              </p14:nvContentPartPr>
              <p14:xfrm>
                <a:off x="5228932" y="3746008"/>
                <a:ext cx="185400" cy="152280"/>
              </p14:xfrm>
            </p:contentPart>
          </mc:Choice>
          <mc:Fallback>
            <p:pic>
              <p:nvPicPr>
                <p:cNvPr id="15" name="Ink 14">
                  <a:extLst>
                    <a:ext uri="{FF2B5EF4-FFF2-40B4-BE49-F238E27FC236}">
                      <a16:creationId xmlns:a16="http://schemas.microsoft.com/office/drawing/2014/main" id="{C3B794CB-53E7-63C4-E271-3ABF2EE7807E}"/>
                    </a:ext>
                  </a:extLst>
                </p:cNvPr>
                <p:cNvPicPr/>
                <p:nvPr/>
              </p:nvPicPr>
              <p:blipFill>
                <a:blip r:embed="rId28"/>
                <a:stretch>
                  <a:fillRect/>
                </a:stretch>
              </p:blipFill>
              <p:spPr>
                <a:xfrm>
                  <a:off x="5219932" y="3737368"/>
                  <a:ext cx="2030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Ink 15">
                  <a:extLst>
                    <a:ext uri="{FF2B5EF4-FFF2-40B4-BE49-F238E27FC236}">
                      <a16:creationId xmlns:a16="http://schemas.microsoft.com/office/drawing/2014/main" id="{1C4F3FDA-1B52-D40B-3C12-B2E23DDBE3CB}"/>
                    </a:ext>
                  </a:extLst>
                </p14:cNvPr>
                <p14:cNvContentPartPr/>
                <p14:nvPr/>
              </p14:nvContentPartPr>
              <p14:xfrm>
                <a:off x="5209852" y="4097728"/>
                <a:ext cx="12240" cy="266040"/>
              </p14:xfrm>
            </p:contentPart>
          </mc:Choice>
          <mc:Fallback>
            <p:pic>
              <p:nvPicPr>
                <p:cNvPr id="16" name="Ink 15">
                  <a:extLst>
                    <a:ext uri="{FF2B5EF4-FFF2-40B4-BE49-F238E27FC236}">
                      <a16:creationId xmlns:a16="http://schemas.microsoft.com/office/drawing/2014/main" id="{1C4F3FDA-1B52-D40B-3C12-B2E23DDBE3CB}"/>
                    </a:ext>
                  </a:extLst>
                </p:cNvPr>
                <p:cNvPicPr/>
                <p:nvPr/>
              </p:nvPicPr>
              <p:blipFill>
                <a:blip r:embed="rId30"/>
                <a:stretch>
                  <a:fillRect/>
                </a:stretch>
              </p:blipFill>
              <p:spPr>
                <a:xfrm>
                  <a:off x="5201212" y="4089088"/>
                  <a:ext cx="298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7" name="Ink 16">
                  <a:extLst>
                    <a:ext uri="{FF2B5EF4-FFF2-40B4-BE49-F238E27FC236}">
                      <a16:creationId xmlns:a16="http://schemas.microsoft.com/office/drawing/2014/main" id="{64D80412-5218-480A-7A40-509762B4B9F4}"/>
                    </a:ext>
                  </a:extLst>
                </p14:cNvPr>
                <p14:cNvContentPartPr/>
                <p14:nvPr/>
              </p14:nvContentPartPr>
              <p14:xfrm>
                <a:off x="3061012" y="4295728"/>
                <a:ext cx="5783040" cy="49320"/>
              </p14:xfrm>
            </p:contentPart>
          </mc:Choice>
          <mc:Fallback>
            <p:pic>
              <p:nvPicPr>
                <p:cNvPr id="17" name="Ink 16">
                  <a:extLst>
                    <a:ext uri="{FF2B5EF4-FFF2-40B4-BE49-F238E27FC236}">
                      <a16:creationId xmlns:a16="http://schemas.microsoft.com/office/drawing/2014/main" id="{64D80412-5218-480A-7A40-509762B4B9F4}"/>
                    </a:ext>
                  </a:extLst>
                </p:cNvPr>
                <p:cNvPicPr/>
                <p:nvPr/>
              </p:nvPicPr>
              <p:blipFill>
                <a:blip r:embed="rId32"/>
                <a:stretch>
                  <a:fillRect/>
                </a:stretch>
              </p:blipFill>
              <p:spPr>
                <a:xfrm>
                  <a:off x="3052372" y="4287088"/>
                  <a:ext cx="580068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1E9790A8-B49C-3F2B-569D-B67810F21ECB}"/>
                    </a:ext>
                  </a:extLst>
                </p14:cNvPr>
                <p14:cNvContentPartPr/>
                <p14:nvPr/>
              </p14:nvContentPartPr>
              <p14:xfrm>
                <a:off x="3051292" y="4317328"/>
                <a:ext cx="16920" cy="296280"/>
              </p14:xfrm>
            </p:contentPart>
          </mc:Choice>
          <mc:Fallback>
            <p:pic>
              <p:nvPicPr>
                <p:cNvPr id="19" name="Ink 18">
                  <a:extLst>
                    <a:ext uri="{FF2B5EF4-FFF2-40B4-BE49-F238E27FC236}">
                      <a16:creationId xmlns:a16="http://schemas.microsoft.com/office/drawing/2014/main" id="{1E9790A8-B49C-3F2B-569D-B67810F21ECB}"/>
                    </a:ext>
                  </a:extLst>
                </p:cNvPr>
                <p:cNvPicPr/>
                <p:nvPr/>
              </p:nvPicPr>
              <p:blipFill>
                <a:blip r:embed="rId34"/>
                <a:stretch>
                  <a:fillRect/>
                </a:stretch>
              </p:blipFill>
              <p:spPr>
                <a:xfrm>
                  <a:off x="3042292" y="4308688"/>
                  <a:ext cx="3456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BE354380-E5E8-6387-CCDC-11EA08E671A7}"/>
                    </a:ext>
                  </a:extLst>
                </p14:cNvPr>
                <p14:cNvContentPartPr/>
                <p14:nvPr/>
              </p14:nvContentPartPr>
              <p14:xfrm>
                <a:off x="2908732" y="4614688"/>
                <a:ext cx="32760" cy="30960"/>
              </p14:xfrm>
            </p:contentPart>
          </mc:Choice>
          <mc:Fallback>
            <p:pic>
              <p:nvPicPr>
                <p:cNvPr id="20" name="Ink 19">
                  <a:extLst>
                    <a:ext uri="{FF2B5EF4-FFF2-40B4-BE49-F238E27FC236}">
                      <a16:creationId xmlns:a16="http://schemas.microsoft.com/office/drawing/2014/main" id="{BE354380-E5E8-6387-CCDC-11EA08E671A7}"/>
                    </a:ext>
                  </a:extLst>
                </p:cNvPr>
                <p:cNvPicPr/>
                <p:nvPr/>
              </p:nvPicPr>
              <p:blipFill>
                <a:blip r:embed="rId36"/>
                <a:stretch>
                  <a:fillRect/>
                </a:stretch>
              </p:blipFill>
              <p:spPr>
                <a:xfrm>
                  <a:off x="2900092" y="4606048"/>
                  <a:ext cx="504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1" name="Ink 20">
                  <a:extLst>
                    <a:ext uri="{FF2B5EF4-FFF2-40B4-BE49-F238E27FC236}">
                      <a16:creationId xmlns:a16="http://schemas.microsoft.com/office/drawing/2014/main" id="{D376852A-E983-092A-A96E-68BB05B1121B}"/>
                    </a:ext>
                  </a:extLst>
                </p14:cNvPr>
                <p14:cNvContentPartPr/>
                <p14:nvPr/>
              </p14:nvContentPartPr>
              <p14:xfrm>
                <a:off x="2993692" y="4608568"/>
                <a:ext cx="76320" cy="43560"/>
              </p14:xfrm>
            </p:contentPart>
          </mc:Choice>
          <mc:Fallback>
            <p:pic>
              <p:nvPicPr>
                <p:cNvPr id="21" name="Ink 20">
                  <a:extLst>
                    <a:ext uri="{FF2B5EF4-FFF2-40B4-BE49-F238E27FC236}">
                      <a16:creationId xmlns:a16="http://schemas.microsoft.com/office/drawing/2014/main" id="{D376852A-E983-092A-A96E-68BB05B1121B}"/>
                    </a:ext>
                  </a:extLst>
                </p:cNvPr>
                <p:cNvPicPr/>
                <p:nvPr/>
              </p:nvPicPr>
              <p:blipFill>
                <a:blip r:embed="rId38"/>
                <a:stretch>
                  <a:fillRect/>
                </a:stretch>
              </p:blipFill>
              <p:spPr>
                <a:xfrm>
                  <a:off x="2985052" y="4599928"/>
                  <a:ext cx="939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2" name="Ink 21">
                  <a:extLst>
                    <a:ext uri="{FF2B5EF4-FFF2-40B4-BE49-F238E27FC236}">
                      <a16:creationId xmlns:a16="http://schemas.microsoft.com/office/drawing/2014/main" id="{FE23ABB6-2258-1D33-6ABE-767DF634F34F}"/>
                    </a:ext>
                  </a:extLst>
                </p14:cNvPr>
                <p14:cNvContentPartPr/>
                <p14:nvPr/>
              </p14:nvContentPartPr>
              <p14:xfrm>
                <a:off x="8763412" y="4364488"/>
                <a:ext cx="103680" cy="250560"/>
              </p14:xfrm>
            </p:contentPart>
          </mc:Choice>
          <mc:Fallback>
            <p:pic>
              <p:nvPicPr>
                <p:cNvPr id="22" name="Ink 21">
                  <a:extLst>
                    <a:ext uri="{FF2B5EF4-FFF2-40B4-BE49-F238E27FC236}">
                      <a16:creationId xmlns:a16="http://schemas.microsoft.com/office/drawing/2014/main" id="{FE23ABB6-2258-1D33-6ABE-767DF634F34F}"/>
                    </a:ext>
                  </a:extLst>
                </p:cNvPr>
                <p:cNvPicPr/>
                <p:nvPr/>
              </p:nvPicPr>
              <p:blipFill>
                <a:blip r:embed="rId40"/>
                <a:stretch>
                  <a:fillRect/>
                </a:stretch>
              </p:blipFill>
              <p:spPr>
                <a:xfrm>
                  <a:off x="8754412" y="4355848"/>
                  <a:ext cx="12132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3" name="Ink 22">
                  <a:extLst>
                    <a:ext uri="{FF2B5EF4-FFF2-40B4-BE49-F238E27FC236}">
                      <a16:creationId xmlns:a16="http://schemas.microsoft.com/office/drawing/2014/main" id="{8F3EAFBF-2E91-ECD9-55C6-1DB1BB27D1D7}"/>
                    </a:ext>
                  </a:extLst>
                </p14:cNvPr>
                <p14:cNvContentPartPr/>
                <p14:nvPr/>
              </p14:nvContentPartPr>
              <p14:xfrm>
                <a:off x="8760172" y="4591648"/>
                <a:ext cx="178920" cy="41040"/>
              </p14:xfrm>
            </p:contentPart>
          </mc:Choice>
          <mc:Fallback>
            <p:pic>
              <p:nvPicPr>
                <p:cNvPr id="23" name="Ink 22">
                  <a:extLst>
                    <a:ext uri="{FF2B5EF4-FFF2-40B4-BE49-F238E27FC236}">
                      <a16:creationId xmlns:a16="http://schemas.microsoft.com/office/drawing/2014/main" id="{8F3EAFBF-2E91-ECD9-55C6-1DB1BB27D1D7}"/>
                    </a:ext>
                  </a:extLst>
                </p:cNvPr>
                <p:cNvPicPr/>
                <p:nvPr/>
              </p:nvPicPr>
              <p:blipFill>
                <a:blip r:embed="rId42"/>
                <a:stretch>
                  <a:fillRect/>
                </a:stretch>
              </p:blipFill>
              <p:spPr>
                <a:xfrm>
                  <a:off x="8751532" y="4582648"/>
                  <a:ext cx="1965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5" name="Ink 24">
                  <a:extLst>
                    <a:ext uri="{FF2B5EF4-FFF2-40B4-BE49-F238E27FC236}">
                      <a16:creationId xmlns:a16="http://schemas.microsoft.com/office/drawing/2014/main" id="{CDB66A1E-DB48-518C-5659-03F6F17817C4}"/>
                    </a:ext>
                  </a:extLst>
                </p14:cNvPr>
                <p14:cNvContentPartPr/>
                <p14:nvPr/>
              </p14:nvContentPartPr>
              <p14:xfrm>
                <a:off x="2305732" y="4854088"/>
                <a:ext cx="47880" cy="217080"/>
              </p14:xfrm>
            </p:contentPart>
          </mc:Choice>
          <mc:Fallback>
            <p:pic>
              <p:nvPicPr>
                <p:cNvPr id="25" name="Ink 24">
                  <a:extLst>
                    <a:ext uri="{FF2B5EF4-FFF2-40B4-BE49-F238E27FC236}">
                      <a16:creationId xmlns:a16="http://schemas.microsoft.com/office/drawing/2014/main" id="{CDB66A1E-DB48-518C-5659-03F6F17817C4}"/>
                    </a:ext>
                  </a:extLst>
                </p:cNvPr>
                <p:cNvPicPr/>
                <p:nvPr/>
              </p:nvPicPr>
              <p:blipFill>
                <a:blip r:embed="rId44"/>
                <a:stretch>
                  <a:fillRect/>
                </a:stretch>
              </p:blipFill>
              <p:spPr>
                <a:xfrm>
                  <a:off x="2297092" y="4845448"/>
                  <a:ext cx="655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6" name="Ink 25">
                  <a:extLst>
                    <a:ext uri="{FF2B5EF4-FFF2-40B4-BE49-F238E27FC236}">
                      <a16:creationId xmlns:a16="http://schemas.microsoft.com/office/drawing/2014/main" id="{B44432AD-BC91-3BBE-3DE3-4D96839EE3B2}"/>
                    </a:ext>
                  </a:extLst>
                </p14:cNvPr>
                <p14:cNvContentPartPr/>
                <p14:nvPr/>
              </p14:nvContentPartPr>
              <p14:xfrm>
                <a:off x="2268292" y="4686328"/>
                <a:ext cx="264600" cy="248040"/>
              </p14:xfrm>
            </p:contentPart>
          </mc:Choice>
          <mc:Fallback>
            <p:pic>
              <p:nvPicPr>
                <p:cNvPr id="26" name="Ink 25">
                  <a:extLst>
                    <a:ext uri="{FF2B5EF4-FFF2-40B4-BE49-F238E27FC236}">
                      <a16:creationId xmlns:a16="http://schemas.microsoft.com/office/drawing/2014/main" id="{B44432AD-BC91-3BBE-3DE3-4D96839EE3B2}"/>
                    </a:ext>
                  </a:extLst>
                </p:cNvPr>
                <p:cNvPicPr/>
                <p:nvPr/>
              </p:nvPicPr>
              <p:blipFill>
                <a:blip r:embed="rId46"/>
                <a:stretch>
                  <a:fillRect/>
                </a:stretch>
              </p:blipFill>
              <p:spPr>
                <a:xfrm>
                  <a:off x="2259292" y="4677688"/>
                  <a:ext cx="28224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7" name="Ink 26">
                  <a:extLst>
                    <a:ext uri="{FF2B5EF4-FFF2-40B4-BE49-F238E27FC236}">
                      <a16:creationId xmlns:a16="http://schemas.microsoft.com/office/drawing/2014/main" id="{7819736C-4D1C-6386-B7AC-884C8C507613}"/>
                    </a:ext>
                  </a:extLst>
                </p14:cNvPr>
                <p14:cNvContentPartPr/>
                <p14:nvPr/>
              </p14:nvContentPartPr>
              <p14:xfrm>
                <a:off x="2436052" y="4927888"/>
                <a:ext cx="131400" cy="134640"/>
              </p14:xfrm>
            </p:contentPart>
          </mc:Choice>
          <mc:Fallback>
            <p:pic>
              <p:nvPicPr>
                <p:cNvPr id="27" name="Ink 26">
                  <a:extLst>
                    <a:ext uri="{FF2B5EF4-FFF2-40B4-BE49-F238E27FC236}">
                      <a16:creationId xmlns:a16="http://schemas.microsoft.com/office/drawing/2014/main" id="{7819736C-4D1C-6386-B7AC-884C8C507613}"/>
                    </a:ext>
                  </a:extLst>
                </p:cNvPr>
                <p:cNvPicPr/>
                <p:nvPr/>
              </p:nvPicPr>
              <p:blipFill>
                <a:blip r:embed="rId48"/>
                <a:stretch>
                  <a:fillRect/>
                </a:stretch>
              </p:blipFill>
              <p:spPr>
                <a:xfrm>
                  <a:off x="2427052" y="4919248"/>
                  <a:ext cx="1490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8" name="Ink 27">
                  <a:extLst>
                    <a:ext uri="{FF2B5EF4-FFF2-40B4-BE49-F238E27FC236}">
                      <a16:creationId xmlns:a16="http://schemas.microsoft.com/office/drawing/2014/main" id="{6E370BAD-315A-A7CF-BC64-9E7DC7DFB565}"/>
                    </a:ext>
                  </a:extLst>
                </p14:cNvPr>
                <p14:cNvContentPartPr/>
                <p14:nvPr/>
              </p14:nvContentPartPr>
              <p14:xfrm>
                <a:off x="2646652" y="4933648"/>
                <a:ext cx="126360" cy="112680"/>
              </p14:xfrm>
            </p:contentPart>
          </mc:Choice>
          <mc:Fallback>
            <p:pic>
              <p:nvPicPr>
                <p:cNvPr id="28" name="Ink 27">
                  <a:extLst>
                    <a:ext uri="{FF2B5EF4-FFF2-40B4-BE49-F238E27FC236}">
                      <a16:creationId xmlns:a16="http://schemas.microsoft.com/office/drawing/2014/main" id="{6E370BAD-315A-A7CF-BC64-9E7DC7DFB565}"/>
                    </a:ext>
                  </a:extLst>
                </p:cNvPr>
                <p:cNvPicPr/>
                <p:nvPr/>
              </p:nvPicPr>
              <p:blipFill>
                <a:blip r:embed="rId50"/>
                <a:stretch>
                  <a:fillRect/>
                </a:stretch>
              </p:blipFill>
              <p:spPr>
                <a:xfrm>
                  <a:off x="2637652" y="4924648"/>
                  <a:ext cx="1440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9" name="Ink 28">
                  <a:extLst>
                    <a:ext uri="{FF2B5EF4-FFF2-40B4-BE49-F238E27FC236}">
                      <a16:creationId xmlns:a16="http://schemas.microsoft.com/office/drawing/2014/main" id="{F6471E67-9681-4159-6FCD-71220BBC76EB}"/>
                    </a:ext>
                  </a:extLst>
                </p14:cNvPr>
                <p14:cNvContentPartPr/>
                <p14:nvPr/>
              </p14:nvContentPartPr>
              <p14:xfrm>
                <a:off x="2828812" y="4866328"/>
                <a:ext cx="122400" cy="204120"/>
              </p14:xfrm>
            </p:contentPart>
          </mc:Choice>
          <mc:Fallback>
            <p:pic>
              <p:nvPicPr>
                <p:cNvPr id="29" name="Ink 28">
                  <a:extLst>
                    <a:ext uri="{FF2B5EF4-FFF2-40B4-BE49-F238E27FC236}">
                      <a16:creationId xmlns:a16="http://schemas.microsoft.com/office/drawing/2014/main" id="{F6471E67-9681-4159-6FCD-71220BBC76EB}"/>
                    </a:ext>
                  </a:extLst>
                </p:cNvPr>
                <p:cNvPicPr/>
                <p:nvPr/>
              </p:nvPicPr>
              <p:blipFill>
                <a:blip r:embed="rId52"/>
                <a:stretch>
                  <a:fillRect/>
                </a:stretch>
              </p:blipFill>
              <p:spPr>
                <a:xfrm>
                  <a:off x="2820172" y="4857688"/>
                  <a:ext cx="1400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1" name="Ink 30">
                  <a:extLst>
                    <a:ext uri="{FF2B5EF4-FFF2-40B4-BE49-F238E27FC236}">
                      <a16:creationId xmlns:a16="http://schemas.microsoft.com/office/drawing/2014/main" id="{7B2D886C-27C2-141C-B2F5-76210A951235}"/>
                    </a:ext>
                  </a:extLst>
                </p14:cNvPr>
                <p14:cNvContentPartPr/>
                <p14:nvPr/>
              </p14:nvContentPartPr>
              <p14:xfrm>
                <a:off x="2945452" y="4798288"/>
                <a:ext cx="937440" cy="290880"/>
              </p14:xfrm>
            </p:contentPart>
          </mc:Choice>
          <mc:Fallback>
            <p:pic>
              <p:nvPicPr>
                <p:cNvPr id="31" name="Ink 30">
                  <a:extLst>
                    <a:ext uri="{FF2B5EF4-FFF2-40B4-BE49-F238E27FC236}">
                      <a16:creationId xmlns:a16="http://schemas.microsoft.com/office/drawing/2014/main" id="{7B2D886C-27C2-141C-B2F5-76210A951235}"/>
                    </a:ext>
                  </a:extLst>
                </p:cNvPr>
                <p:cNvPicPr/>
                <p:nvPr/>
              </p:nvPicPr>
              <p:blipFill>
                <a:blip r:embed="rId54"/>
                <a:stretch>
                  <a:fillRect/>
                </a:stretch>
              </p:blipFill>
              <p:spPr>
                <a:xfrm>
                  <a:off x="2936452" y="4789648"/>
                  <a:ext cx="9550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3" name="Ink 32">
                  <a:extLst>
                    <a:ext uri="{FF2B5EF4-FFF2-40B4-BE49-F238E27FC236}">
                      <a16:creationId xmlns:a16="http://schemas.microsoft.com/office/drawing/2014/main" id="{778612B0-6A00-F2FA-1923-7CD91FE44BAF}"/>
                    </a:ext>
                  </a:extLst>
                </p14:cNvPr>
                <p14:cNvContentPartPr/>
                <p14:nvPr/>
              </p14:nvContentPartPr>
              <p14:xfrm>
                <a:off x="8222332" y="4568248"/>
                <a:ext cx="129960" cy="507240"/>
              </p14:xfrm>
            </p:contentPart>
          </mc:Choice>
          <mc:Fallback>
            <p:pic>
              <p:nvPicPr>
                <p:cNvPr id="33" name="Ink 32">
                  <a:extLst>
                    <a:ext uri="{FF2B5EF4-FFF2-40B4-BE49-F238E27FC236}">
                      <a16:creationId xmlns:a16="http://schemas.microsoft.com/office/drawing/2014/main" id="{778612B0-6A00-F2FA-1923-7CD91FE44BAF}"/>
                    </a:ext>
                  </a:extLst>
                </p:cNvPr>
                <p:cNvPicPr/>
                <p:nvPr/>
              </p:nvPicPr>
              <p:blipFill>
                <a:blip r:embed="rId56"/>
                <a:stretch>
                  <a:fillRect/>
                </a:stretch>
              </p:blipFill>
              <p:spPr>
                <a:xfrm>
                  <a:off x="8213692" y="4559608"/>
                  <a:ext cx="14760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4" name="Ink 33">
                  <a:extLst>
                    <a:ext uri="{FF2B5EF4-FFF2-40B4-BE49-F238E27FC236}">
                      <a16:creationId xmlns:a16="http://schemas.microsoft.com/office/drawing/2014/main" id="{92799D7C-BD85-733E-DE0F-37AD2AB44BDB}"/>
                    </a:ext>
                  </a:extLst>
                </p14:cNvPr>
                <p14:cNvContentPartPr/>
                <p14:nvPr/>
              </p14:nvContentPartPr>
              <p14:xfrm>
                <a:off x="8167972" y="4823488"/>
                <a:ext cx="294480" cy="109440"/>
              </p14:xfrm>
            </p:contentPart>
          </mc:Choice>
          <mc:Fallback>
            <p:pic>
              <p:nvPicPr>
                <p:cNvPr id="34" name="Ink 33">
                  <a:extLst>
                    <a:ext uri="{FF2B5EF4-FFF2-40B4-BE49-F238E27FC236}">
                      <a16:creationId xmlns:a16="http://schemas.microsoft.com/office/drawing/2014/main" id="{92799D7C-BD85-733E-DE0F-37AD2AB44BDB}"/>
                    </a:ext>
                  </a:extLst>
                </p:cNvPr>
                <p:cNvPicPr/>
                <p:nvPr/>
              </p:nvPicPr>
              <p:blipFill>
                <a:blip r:embed="rId58"/>
                <a:stretch>
                  <a:fillRect/>
                </a:stretch>
              </p:blipFill>
              <p:spPr>
                <a:xfrm>
                  <a:off x="8159332" y="4814488"/>
                  <a:ext cx="3121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5" name="Ink 34">
                  <a:extLst>
                    <a:ext uri="{FF2B5EF4-FFF2-40B4-BE49-F238E27FC236}">
                      <a16:creationId xmlns:a16="http://schemas.microsoft.com/office/drawing/2014/main" id="{FAEE253C-5306-1602-37CC-AA691A4AF7A9}"/>
                    </a:ext>
                  </a:extLst>
                </p14:cNvPr>
                <p14:cNvContentPartPr/>
                <p14:nvPr/>
              </p14:nvContentPartPr>
              <p14:xfrm>
                <a:off x="8505292" y="4815568"/>
                <a:ext cx="136800" cy="137880"/>
              </p14:xfrm>
            </p:contentPart>
          </mc:Choice>
          <mc:Fallback>
            <p:pic>
              <p:nvPicPr>
                <p:cNvPr id="35" name="Ink 34">
                  <a:extLst>
                    <a:ext uri="{FF2B5EF4-FFF2-40B4-BE49-F238E27FC236}">
                      <a16:creationId xmlns:a16="http://schemas.microsoft.com/office/drawing/2014/main" id="{FAEE253C-5306-1602-37CC-AA691A4AF7A9}"/>
                    </a:ext>
                  </a:extLst>
                </p:cNvPr>
                <p:cNvPicPr/>
                <p:nvPr/>
              </p:nvPicPr>
              <p:blipFill>
                <a:blip r:embed="rId60"/>
                <a:stretch>
                  <a:fillRect/>
                </a:stretch>
              </p:blipFill>
              <p:spPr>
                <a:xfrm>
                  <a:off x="8496652" y="4806568"/>
                  <a:ext cx="1544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6" name="Ink 35">
                  <a:extLst>
                    <a:ext uri="{FF2B5EF4-FFF2-40B4-BE49-F238E27FC236}">
                      <a16:creationId xmlns:a16="http://schemas.microsoft.com/office/drawing/2014/main" id="{C3944F20-9C5D-E629-C538-7EAA9586940A}"/>
                    </a:ext>
                  </a:extLst>
                </p14:cNvPr>
                <p14:cNvContentPartPr/>
                <p14:nvPr/>
              </p14:nvContentPartPr>
              <p14:xfrm>
                <a:off x="8739292" y="4740688"/>
                <a:ext cx="191520" cy="212760"/>
              </p14:xfrm>
            </p:contentPart>
          </mc:Choice>
          <mc:Fallback>
            <p:pic>
              <p:nvPicPr>
                <p:cNvPr id="36" name="Ink 35">
                  <a:extLst>
                    <a:ext uri="{FF2B5EF4-FFF2-40B4-BE49-F238E27FC236}">
                      <a16:creationId xmlns:a16="http://schemas.microsoft.com/office/drawing/2014/main" id="{C3944F20-9C5D-E629-C538-7EAA9586940A}"/>
                    </a:ext>
                  </a:extLst>
                </p:cNvPr>
                <p:cNvPicPr/>
                <p:nvPr/>
              </p:nvPicPr>
              <p:blipFill>
                <a:blip r:embed="rId62"/>
                <a:stretch>
                  <a:fillRect/>
                </a:stretch>
              </p:blipFill>
              <p:spPr>
                <a:xfrm>
                  <a:off x="8730292" y="4731688"/>
                  <a:ext cx="2091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7" name="Ink 36">
                  <a:extLst>
                    <a:ext uri="{FF2B5EF4-FFF2-40B4-BE49-F238E27FC236}">
                      <a16:creationId xmlns:a16="http://schemas.microsoft.com/office/drawing/2014/main" id="{446E31FD-C38B-4B00-9A1D-D9DD3BCE285D}"/>
                    </a:ext>
                  </a:extLst>
                </p14:cNvPr>
                <p14:cNvContentPartPr/>
                <p14:nvPr/>
              </p14:nvContentPartPr>
              <p14:xfrm>
                <a:off x="8918932" y="4850848"/>
                <a:ext cx="133200" cy="79200"/>
              </p14:xfrm>
            </p:contentPart>
          </mc:Choice>
          <mc:Fallback>
            <p:pic>
              <p:nvPicPr>
                <p:cNvPr id="37" name="Ink 36">
                  <a:extLst>
                    <a:ext uri="{FF2B5EF4-FFF2-40B4-BE49-F238E27FC236}">
                      <a16:creationId xmlns:a16="http://schemas.microsoft.com/office/drawing/2014/main" id="{446E31FD-C38B-4B00-9A1D-D9DD3BCE285D}"/>
                    </a:ext>
                  </a:extLst>
                </p:cNvPr>
                <p:cNvPicPr/>
                <p:nvPr/>
              </p:nvPicPr>
              <p:blipFill>
                <a:blip r:embed="rId64"/>
                <a:stretch>
                  <a:fillRect/>
                </a:stretch>
              </p:blipFill>
              <p:spPr>
                <a:xfrm>
                  <a:off x="8909932" y="4842208"/>
                  <a:ext cx="1508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8" name="Ink 37">
                  <a:extLst>
                    <a:ext uri="{FF2B5EF4-FFF2-40B4-BE49-F238E27FC236}">
                      <a16:creationId xmlns:a16="http://schemas.microsoft.com/office/drawing/2014/main" id="{2F2C0DD0-A9F0-DC63-B993-D099534DFB59}"/>
                    </a:ext>
                  </a:extLst>
                </p14:cNvPr>
                <p14:cNvContentPartPr/>
                <p14:nvPr/>
              </p14:nvContentPartPr>
              <p14:xfrm>
                <a:off x="9077692" y="4714408"/>
                <a:ext cx="11520" cy="78840"/>
              </p14:xfrm>
            </p:contentPart>
          </mc:Choice>
          <mc:Fallback>
            <p:pic>
              <p:nvPicPr>
                <p:cNvPr id="38" name="Ink 37">
                  <a:extLst>
                    <a:ext uri="{FF2B5EF4-FFF2-40B4-BE49-F238E27FC236}">
                      <a16:creationId xmlns:a16="http://schemas.microsoft.com/office/drawing/2014/main" id="{2F2C0DD0-A9F0-DC63-B993-D099534DFB59}"/>
                    </a:ext>
                  </a:extLst>
                </p:cNvPr>
                <p:cNvPicPr/>
                <p:nvPr/>
              </p:nvPicPr>
              <p:blipFill>
                <a:blip r:embed="rId66"/>
                <a:stretch>
                  <a:fillRect/>
                </a:stretch>
              </p:blipFill>
              <p:spPr>
                <a:xfrm>
                  <a:off x="9068692" y="4705408"/>
                  <a:ext cx="291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9" name="Ink 38">
                  <a:extLst>
                    <a:ext uri="{FF2B5EF4-FFF2-40B4-BE49-F238E27FC236}">
                      <a16:creationId xmlns:a16="http://schemas.microsoft.com/office/drawing/2014/main" id="{DB76976B-C24E-8341-9AFE-D433604F832A}"/>
                    </a:ext>
                  </a:extLst>
                </p14:cNvPr>
                <p14:cNvContentPartPr/>
                <p14:nvPr/>
              </p14:nvContentPartPr>
              <p14:xfrm>
                <a:off x="9143572" y="4762288"/>
                <a:ext cx="565920" cy="214200"/>
              </p14:xfrm>
            </p:contentPart>
          </mc:Choice>
          <mc:Fallback>
            <p:pic>
              <p:nvPicPr>
                <p:cNvPr id="39" name="Ink 38">
                  <a:extLst>
                    <a:ext uri="{FF2B5EF4-FFF2-40B4-BE49-F238E27FC236}">
                      <a16:creationId xmlns:a16="http://schemas.microsoft.com/office/drawing/2014/main" id="{DB76976B-C24E-8341-9AFE-D433604F832A}"/>
                    </a:ext>
                  </a:extLst>
                </p:cNvPr>
                <p:cNvPicPr/>
                <p:nvPr/>
              </p:nvPicPr>
              <p:blipFill>
                <a:blip r:embed="rId68"/>
                <a:stretch>
                  <a:fillRect/>
                </a:stretch>
              </p:blipFill>
              <p:spPr>
                <a:xfrm>
                  <a:off x="9134572" y="4753648"/>
                  <a:ext cx="5835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033" name="Ink 1032">
                  <a:extLst>
                    <a:ext uri="{FF2B5EF4-FFF2-40B4-BE49-F238E27FC236}">
                      <a16:creationId xmlns:a16="http://schemas.microsoft.com/office/drawing/2014/main" id="{38CB1338-8890-AD44-F09F-14AB2F86771B}"/>
                    </a:ext>
                  </a:extLst>
                </p14:cNvPr>
                <p14:cNvContentPartPr/>
                <p14:nvPr/>
              </p14:nvContentPartPr>
              <p14:xfrm>
                <a:off x="1711732" y="4317328"/>
                <a:ext cx="138240" cy="251640"/>
              </p14:xfrm>
            </p:contentPart>
          </mc:Choice>
          <mc:Fallback>
            <p:pic>
              <p:nvPicPr>
                <p:cNvPr id="1033" name="Ink 1032">
                  <a:extLst>
                    <a:ext uri="{FF2B5EF4-FFF2-40B4-BE49-F238E27FC236}">
                      <a16:creationId xmlns:a16="http://schemas.microsoft.com/office/drawing/2014/main" id="{38CB1338-8890-AD44-F09F-14AB2F86771B}"/>
                    </a:ext>
                  </a:extLst>
                </p:cNvPr>
                <p:cNvPicPr/>
                <p:nvPr/>
              </p:nvPicPr>
              <p:blipFill>
                <a:blip r:embed="rId70"/>
                <a:stretch>
                  <a:fillRect/>
                </a:stretch>
              </p:blipFill>
              <p:spPr>
                <a:xfrm>
                  <a:off x="1702732" y="4308328"/>
                  <a:ext cx="15588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034" name="Ink 1033">
                  <a:extLst>
                    <a:ext uri="{FF2B5EF4-FFF2-40B4-BE49-F238E27FC236}">
                      <a16:creationId xmlns:a16="http://schemas.microsoft.com/office/drawing/2014/main" id="{0A3098F2-BD5C-E355-8C3F-D24A0BBED98A}"/>
                    </a:ext>
                  </a:extLst>
                </p14:cNvPr>
                <p14:cNvContentPartPr/>
                <p14:nvPr/>
              </p14:nvContentPartPr>
              <p14:xfrm>
                <a:off x="1877332" y="4276288"/>
                <a:ext cx="159480" cy="234720"/>
              </p14:xfrm>
            </p:contentPart>
          </mc:Choice>
          <mc:Fallback>
            <p:pic>
              <p:nvPicPr>
                <p:cNvPr id="1034" name="Ink 1033">
                  <a:extLst>
                    <a:ext uri="{FF2B5EF4-FFF2-40B4-BE49-F238E27FC236}">
                      <a16:creationId xmlns:a16="http://schemas.microsoft.com/office/drawing/2014/main" id="{0A3098F2-BD5C-E355-8C3F-D24A0BBED98A}"/>
                    </a:ext>
                  </a:extLst>
                </p:cNvPr>
                <p:cNvPicPr/>
                <p:nvPr/>
              </p:nvPicPr>
              <p:blipFill>
                <a:blip r:embed="rId72"/>
                <a:stretch>
                  <a:fillRect/>
                </a:stretch>
              </p:blipFill>
              <p:spPr>
                <a:xfrm>
                  <a:off x="1868332" y="4267288"/>
                  <a:ext cx="1771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035" name="Ink 1034">
                  <a:extLst>
                    <a:ext uri="{FF2B5EF4-FFF2-40B4-BE49-F238E27FC236}">
                      <a16:creationId xmlns:a16="http://schemas.microsoft.com/office/drawing/2014/main" id="{F63FD412-FC64-D3FD-4A41-32B1F6D635CF}"/>
                    </a:ext>
                  </a:extLst>
                </p14:cNvPr>
                <p14:cNvContentPartPr/>
                <p14:nvPr/>
              </p14:nvContentPartPr>
              <p14:xfrm>
                <a:off x="1914772" y="4252168"/>
                <a:ext cx="363240" cy="186840"/>
              </p14:xfrm>
            </p:contentPart>
          </mc:Choice>
          <mc:Fallback>
            <p:pic>
              <p:nvPicPr>
                <p:cNvPr id="1035" name="Ink 1034">
                  <a:extLst>
                    <a:ext uri="{FF2B5EF4-FFF2-40B4-BE49-F238E27FC236}">
                      <a16:creationId xmlns:a16="http://schemas.microsoft.com/office/drawing/2014/main" id="{F63FD412-FC64-D3FD-4A41-32B1F6D635CF}"/>
                    </a:ext>
                  </a:extLst>
                </p:cNvPr>
                <p:cNvPicPr/>
                <p:nvPr/>
              </p:nvPicPr>
              <p:blipFill>
                <a:blip r:embed="rId74"/>
                <a:stretch>
                  <a:fillRect/>
                </a:stretch>
              </p:blipFill>
              <p:spPr>
                <a:xfrm>
                  <a:off x="1905772" y="4243168"/>
                  <a:ext cx="3808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036" name="Ink 1035">
                  <a:extLst>
                    <a:ext uri="{FF2B5EF4-FFF2-40B4-BE49-F238E27FC236}">
                      <a16:creationId xmlns:a16="http://schemas.microsoft.com/office/drawing/2014/main" id="{8A813E4D-4FC1-447B-5C7C-91BC75DAC470}"/>
                    </a:ext>
                  </a:extLst>
                </p14:cNvPr>
                <p14:cNvContentPartPr/>
                <p14:nvPr/>
              </p14:nvContentPartPr>
              <p14:xfrm>
                <a:off x="2301412" y="4184128"/>
                <a:ext cx="129960" cy="187200"/>
              </p14:xfrm>
            </p:contentPart>
          </mc:Choice>
          <mc:Fallback>
            <p:pic>
              <p:nvPicPr>
                <p:cNvPr id="1036" name="Ink 1035">
                  <a:extLst>
                    <a:ext uri="{FF2B5EF4-FFF2-40B4-BE49-F238E27FC236}">
                      <a16:creationId xmlns:a16="http://schemas.microsoft.com/office/drawing/2014/main" id="{8A813E4D-4FC1-447B-5C7C-91BC75DAC470}"/>
                    </a:ext>
                  </a:extLst>
                </p:cNvPr>
                <p:cNvPicPr/>
                <p:nvPr/>
              </p:nvPicPr>
              <p:blipFill>
                <a:blip r:embed="rId76"/>
                <a:stretch>
                  <a:fillRect/>
                </a:stretch>
              </p:blipFill>
              <p:spPr>
                <a:xfrm>
                  <a:off x="2292772" y="4175488"/>
                  <a:ext cx="1476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037" name="Ink 1036">
                  <a:extLst>
                    <a:ext uri="{FF2B5EF4-FFF2-40B4-BE49-F238E27FC236}">
                      <a16:creationId xmlns:a16="http://schemas.microsoft.com/office/drawing/2014/main" id="{310004C6-B3E2-8413-3DF4-999E93317B03}"/>
                    </a:ext>
                  </a:extLst>
                </p14:cNvPr>
                <p14:cNvContentPartPr/>
                <p14:nvPr/>
              </p14:nvContentPartPr>
              <p14:xfrm>
                <a:off x="2393212" y="4130848"/>
                <a:ext cx="184320" cy="218880"/>
              </p14:xfrm>
            </p:contentPart>
          </mc:Choice>
          <mc:Fallback>
            <p:pic>
              <p:nvPicPr>
                <p:cNvPr id="1037" name="Ink 1036">
                  <a:extLst>
                    <a:ext uri="{FF2B5EF4-FFF2-40B4-BE49-F238E27FC236}">
                      <a16:creationId xmlns:a16="http://schemas.microsoft.com/office/drawing/2014/main" id="{310004C6-B3E2-8413-3DF4-999E93317B03}"/>
                    </a:ext>
                  </a:extLst>
                </p:cNvPr>
                <p:cNvPicPr/>
                <p:nvPr/>
              </p:nvPicPr>
              <p:blipFill>
                <a:blip r:embed="rId78"/>
                <a:stretch>
                  <a:fillRect/>
                </a:stretch>
              </p:blipFill>
              <p:spPr>
                <a:xfrm>
                  <a:off x="2384572" y="4122208"/>
                  <a:ext cx="2019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038" name="Ink 1037">
                  <a:extLst>
                    <a:ext uri="{FF2B5EF4-FFF2-40B4-BE49-F238E27FC236}">
                      <a16:creationId xmlns:a16="http://schemas.microsoft.com/office/drawing/2014/main" id="{7BE09F3A-B23C-645D-88F8-9314F1EC1F6D}"/>
                    </a:ext>
                  </a:extLst>
                </p14:cNvPr>
                <p14:cNvContentPartPr/>
                <p14:nvPr/>
              </p14:nvContentPartPr>
              <p14:xfrm>
                <a:off x="2589412" y="4081888"/>
                <a:ext cx="169920" cy="187560"/>
              </p14:xfrm>
            </p:contentPart>
          </mc:Choice>
          <mc:Fallback>
            <p:pic>
              <p:nvPicPr>
                <p:cNvPr id="1038" name="Ink 1037">
                  <a:extLst>
                    <a:ext uri="{FF2B5EF4-FFF2-40B4-BE49-F238E27FC236}">
                      <a16:creationId xmlns:a16="http://schemas.microsoft.com/office/drawing/2014/main" id="{7BE09F3A-B23C-645D-88F8-9314F1EC1F6D}"/>
                    </a:ext>
                  </a:extLst>
                </p:cNvPr>
                <p:cNvPicPr/>
                <p:nvPr/>
              </p:nvPicPr>
              <p:blipFill>
                <a:blip r:embed="rId80"/>
                <a:stretch>
                  <a:fillRect/>
                </a:stretch>
              </p:blipFill>
              <p:spPr>
                <a:xfrm>
                  <a:off x="2580772" y="4073248"/>
                  <a:ext cx="1875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039" name="Ink 1038">
                  <a:extLst>
                    <a:ext uri="{FF2B5EF4-FFF2-40B4-BE49-F238E27FC236}">
                      <a16:creationId xmlns:a16="http://schemas.microsoft.com/office/drawing/2014/main" id="{79AE44E8-37CC-C98F-E2E9-9C338D770C37}"/>
                    </a:ext>
                  </a:extLst>
                </p14:cNvPr>
                <p14:cNvContentPartPr/>
                <p14:nvPr/>
              </p14:nvContentPartPr>
              <p14:xfrm>
                <a:off x="1869052" y="4531528"/>
                <a:ext cx="136800" cy="59040"/>
              </p14:xfrm>
            </p:contentPart>
          </mc:Choice>
          <mc:Fallback>
            <p:pic>
              <p:nvPicPr>
                <p:cNvPr id="1039" name="Ink 1038">
                  <a:extLst>
                    <a:ext uri="{FF2B5EF4-FFF2-40B4-BE49-F238E27FC236}">
                      <a16:creationId xmlns:a16="http://schemas.microsoft.com/office/drawing/2014/main" id="{79AE44E8-37CC-C98F-E2E9-9C338D770C37}"/>
                    </a:ext>
                  </a:extLst>
                </p:cNvPr>
                <p:cNvPicPr/>
                <p:nvPr/>
              </p:nvPicPr>
              <p:blipFill>
                <a:blip r:embed="rId82"/>
                <a:stretch>
                  <a:fillRect/>
                </a:stretch>
              </p:blipFill>
              <p:spPr>
                <a:xfrm>
                  <a:off x="1860052" y="4522528"/>
                  <a:ext cx="15444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040" name="Ink 1039">
                  <a:extLst>
                    <a:ext uri="{FF2B5EF4-FFF2-40B4-BE49-F238E27FC236}">
                      <a16:creationId xmlns:a16="http://schemas.microsoft.com/office/drawing/2014/main" id="{E188D0D3-889F-F766-197E-80641EEDC4E2}"/>
                    </a:ext>
                  </a:extLst>
                </p14:cNvPr>
                <p14:cNvContentPartPr/>
                <p14:nvPr/>
              </p14:nvContentPartPr>
              <p14:xfrm>
                <a:off x="2159932" y="4462408"/>
                <a:ext cx="182520" cy="36000"/>
              </p14:xfrm>
            </p:contentPart>
          </mc:Choice>
          <mc:Fallback>
            <p:pic>
              <p:nvPicPr>
                <p:cNvPr id="1040" name="Ink 1039">
                  <a:extLst>
                    <a:ext uri="{FF2B5EF4-FFF2-40B4-BE49-F238E27FC236}">
                      <a16:creationId xmlns:a16="http://schemas.microsoft.com/office/drawing/2014/main" id="{E188D0D3-889F-F766-197E-80641EEDC4E2}"/>
                    </a:ext>
                  </a:extLst>
                </p:cNvPr>
                <p:cNvPicPr/>
                <p:nvPr/>
              </p:nvPicPr>
              <p:blipFill>
                <a:blip r:embed="rId84"/>
                <a:stretch>
                  <a:fillRect/>
                </a:stretch>
              </p:blipFill>
              <p:spPr>
                <a:xfrm>
                  <a:off x="2151292" y="4453768"/>
                  <a:ext cx="20016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041" name="Ink 1040">
                  <a:extLst>
                    <a:ext uri="{FF2B5EF4-FFF2-40B4-BE49-F238E27FC236}">
                      <a16:creationId xmlns:a16="http://schemas.microsoft.com/office/drawing/2014/main" id="{7066B59A-48F9-34A4-8DFA-17AE4575928A}"/>
                    </a:ext>
                  </a:extLst>
                </p14:cNvPr>
                <p14:cNvContentPartPr/>
                <p14:nvPr/>
              </p14:nvContentPartPr>
              <p14:xfrm>
                <a:off x="2447212" y="4440088"/>
                <a:ext cx="119520" cy="33480"/>
              </p14:xfrm>
            </p:contentPart>
          </mc:Choice>
          <mc:Fallback>
            <p:pic>
              <p:nvPicPr>
                <p:cNvPr id="1041" name="Ink 1040">
                  <a:extLst>
                    <a:ext uri="{FF2B5EF4-FFF2-40B4-BE49-F238E27FC236}">
                      <a16:creationId xmlns:a16="http://schemas.microsoft.com/office/drawing/2014/main" id="{7066B59A-48F9-34A4-8DFA-17AE4575928A}"/>
                    </a:ext>
                  </a:extLst>
                </p:cNvPr>
                <p:cNvPicPr/>
                <p:nvPr/>
              </p:nvPicPr>
              <p:blipFill>
                <a:blip r:embed="rId86"/>
                <a:stretch>
                  <a:fillRect/>
                </a:stretch>
              </p:blipFill>
              <p:spPr>
                <a:xfrm>
                  <a:off x="2438212" y="4431448"/>
                  <a:ext cx="1371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042" name="Ink 1041">
                  <a:extLst>
                    <a:ext uri="{FF2B5EF4-FFF2-40B4-BE49-F238E27FC236}">
                      <a16:creationId xmlns:a16="http://schemas.microsoft.com/office/drawing/2014/main" id="{9048A87A-B904-BBCD-EFC2-A2F018A8A34C}"/>
                    </a:ext>
                  </a:extLst>
                </p14:cNvPr>
                <p14:cNvContentPartPr/>
                <p14:nvPr/>
              </p14:nvContentPartPr>
              <p14:xfrm>
                <a:off x="2650972" y="4381768"/>
                <a:ext cx="97200" cy="24840"/>
              </p14:xfrm>
            </p:contentPart>
          </mc:Choice>
          <mc:Fallback>
            <p:pic>
              <p:nvPicPr>
                <p:cNvPr id="1042" name="Ink 1041">
                  <a:extLst>
                    <a:ext uri="{FF2B5EF4-FFF2-40B4-BE49-F238E27FC236}">
                      <a16:creationId xmlns:a16="http://schemas.microsoft.com/office/drawing/2014/main" id="{9048A87A-B904-BBCD-EFC2-A2F018A8A34C}"/>
                    </a:ext>
                  </a:extLst>
                </p:cNvPr>
                <p:cNvPicPr/>
                <p:nvPr/>
              </p:nvPicPr>
              <p:blipFill>
                <a:blip r:embed="rId88"/>
                <a:stretch>
                  <a:fillRect/>
                </a:stretch>
              </p:blipFill>
              <p:spPr>
                <a:xfrm>
                  <a:off x="2642332" y="4372768"/>
                  <a:ext cx="1148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043" name="Ink 1042">
                  <a:extLst>
                    <a:ext uri="{FF2B5EF4-FFF2-40B4-BE49-F238E27FC236}">
                      <a16:creationId xmlns:a16="http://schemas.microsoft.com/office/drawing/2014/main" id="{3A203536-FB65-27E0-5789-6DC5CC4C7111}"/>
                    </a:ext>
                  </a:extLst>
                </p14:cNvPr>
                <p14:cNvContentPartPr/>
                <p14:nvPr/>
              </p14:nvContentPartPr>
              <p14:xfrm>
                <a:off x="2769052" y="4512808"/>
                <a:ext cx="89280" cy="226080"/>
              </p14:xfrm>
            </p:contentPart>
          </mc:Choice>
          <mc:Fallback>
            <p:pic>
              <p:nvPicPr>
                <p:cNvPr id="1043" name="Ink 1042">
                  <a:extLst>
                    <a:ext uri="{FF2B5EF4-FFF2-40B4-BE49-F238E27FC236}">
                      <a16:creationId xmlns:a16="http://schemas.microsoft.com/office/drawing/2014/main" id="{3A203536-FB65-27E0-5789-6DC5CC4C7111}"/>
                    </a:ext>
                  </a:extLst>
                </p:cNvPr>
                <p:cNvPicPr/>
                <p:nvPr/>
              </p:nvPicPr>
              <p:blipFill>
                <a:blip r:embed="rId90"/>
                <a:stretch>
                  <a:fillRect/>
                </a:stretch>
              </p:blipFill>
              <p:spPr>
                <a:xfrm>
                  <a:off x="2760412" y="4504168"/>
                  <a:ext cx="1069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044" name="Ink 1043">
                  <a:extLst>
                    <a:ext uri="{FF2B5EF4-FFF2-40B4-BE49-F238E27FC236}">
                      <a16:creationId xmlns:a16="http://schemas.microsoft.com/office/drawing/2014/main" id="{F5106A6F-75A6-F1CA-AA05-6A93CD89F8F5}"/>
                    </a:ext>
                  </a:extLst>
                </p14:cNvPr>
                <p14:cNvContentPartPr/>
                <p14:nvPr/>
              </p14:nvContentPartPr>
              <p14:xfrm>
                <a:off x="2798212" y="4757968"/>
                <a:ext cx="155520" cy="63720"/>
              </p14:xfrm>
            </p:contentPart>
          </mc:Choice>
          <mc:Fallback>
            <p:pic>
              <p:nvPicPr>
                <p:cNvPr id="1044" name="Ink 1043">
                  <a:extLst>
                    <a:ext uri="{FF2B5EF4-FFF2-40B4-BE49-F238E27FC236}">
                      <a16:creationId xmlns:a16="http://schemas.microsoft.com/office/drawing/2014/main" id="{F5106A6F-75A6-F1CA-AA05-6A93CD89F8F5}"/>
                    </a:ext>
                  </a:extLst>
                </p:cNvPr>
                <p:cNvPicPr/>
                <p:nvPr/>
              </p:nvPicPr>
              <p:blipFill>
                <a:blip r:embed="rId92"/>
                <a:stretch>
                  <a:fillRect/>
                </a:stretch>
              </p:blipFill>
              <p:spPr>
                <a:xfrm>
                  <a:off x="2789212" y="4748968"/>
                  <a:ext cx="1731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053" name="Ink 1052">
                  <a:extLst>
                    <a:ext uri="{FF2B5EF4-FFF2-40B4-BE49-F238E27FC236}">
                      <a16:creationId xmlns:a16="http://schemas.microsoft.com/office/drawing/2014/main" id="{47DDBF93-6A82-44A4-8B88-AB8E20E72B99}"/>
                    </a:ext>
                  </a:extLst>
                </p14:cNvPr>
                <p14:cNvContentPartPr/>
                <p14:nvPr/>
              </p14:nvContentPartPr>
              <p14:xfrm>
                <a:off x="2634052" y="5142808"/>
                <a:ext cx="811080" cy="24840"/>
              </p14:xfrm>
            </p:contentPart>
          </mc:Choice>
          <mc:Fallback>
            <p:pic>
              <p:nvPicPr>
                <p:cNvPr id="1053" name="Ink 1052">
                  <a:extLst>
                    <a:ext uri="{FF2B5EF4-FFF2-40B4-BE49-F238E27FC236}">
                      <a16:creationId xmlns:a16="http://schemas.microsoft.com/office/drawing/2014/main" id="{47DDBF93-6A82-44A4-8B88-AB8E20E72B99}"/>
                    </a:ext>
                  </a:extLst>
                </p:cNvPr>
                <p:cNvPicPr/>
                <p:nvPr/>
              </p:nvPicPr>
              <p:blipFill>
                <a:blip r:embed="rId94"/>
                <a:stretch>
                  <a:fillRect/>
                </a:stretch>
              </p:blipFill>
              <p:spPr>
                <a:xfrm>
                  <a:off x="2625052" y="5133808"/>
                  <a:ext cx="8287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055" name="Ink 1054">
                  <a:extLst>
                    <a:ext uri="{FF2B5EF4-FFF2-40B4-BE49-F238E27FC236}">
                      <a16:creationId xmlns:a16="http://schemas.microsoft.com/office/drawing/2014/main" id="{73215BC7-0110-C8B1-FF00-13AAF63E5EF8}"/>
                    </a:ext>
                  </a:extLst>
                </p14:cNvPr>
                <p14:cNvContentPartPr/>
                <p14:nvPr/>
              </p14:nvContentPartPr>
              <p14:xfrm>
                <a:off x="2687692" y="5440528"/>
                <a:ext cx="223200" cy="201600"/>
              </p14:xfrm>
            </p:contentPart>
          </mc:Choice>
          <mc:Fallback>
            <p:pic>
              <p:nvPicPr>
                <p:cNvPr id="1055" name="Ink 1054">
                  <a:extLst>
                    <a:ext uri="{FF2B5EF4-FFF2-40B4-BE49-F238E27FC236}">
                      <a16:creationId xmlns:a16="http://schemas.microsoft.com/office/drawing/2014/main" id="{73215BC7-0110-C8B1-FF00-13AAF63E5EF8}"/>
                    </a:ext>
                  </a:extLst>
                </p:cNvPr>
                <p:cNvPicPr/>
                <p:nvPr/>
              </p:nvPicPr>
              <p:blipFill>
                <a:blip r:embed="rId96"/>
                <a:stretch>
                  <a:fillRect/>
                </a:stretch>
              </p:blipFill>
              <p:spPr>
                <a:xfrm>
                  <a:off x="2678692" y="5431528"/>
                  <a:ext cx="2408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056" name="Ink 1055">
                  <a:extLst>
                    <a:ext uri="{FF2B5EF4-FFF2-40B4-BE49-F238E27FC236}">
                      <a16:creationId xmlns:a16="http://schemas.microsoft.com/office/drawing/2014/main" id="{01F593B2-AE57-9E09-D85A-C2C590BF3EA0}"/>
                    </a:ext>
                  </a:extLst>
                </p14:cNvPr>
                <p14:cNvContentPartPr/>
                <p14:nvPr/>
              </p14:nvContentPartPr>
              <p14:xfrm>
                <a:off x="2969572" y="5393728"/>
                <a:ext cx="117720" cy="224640"/>
              </p14:xfrm>
            </p:contentPart>
          </mc:Choice>
          <mc:Fallback>
            <p:pic>
              <p:nvPicPr>
                <p:cNvPr id="1056" name="Ink 1055">
                  <a:extLst>
                    <a:ext uri="{FF2B5EF4-FFF2-40B4-BE49-F238E27FC236}">
                      <a16:creationId xmlns:a16="http://schemas.microsoft.com/office/drawing/2014/main" id="{01F593B2-AE57-9E09-D85A-C2C590BF3EA0}"/>
                    </a:ext>
                  </a:extLst>
                </p:cNvPr>
                <p:cNvPicPr/>
                <p:nvPr/>
              </p:nvPicPr>
              <p:blipFill>
                <a:blip r:embed="rId98"/>
                <a:stretch>
                  <a:fillRect/>
                </a:stretch>
              </p:blipFill>
              <p:spPr>
                <a:xfrm>
                  <a:off x="2960932" y="5384728"/>
                  <a:ext cx="1353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057" name="Ink 1056">
                  <a:extLst>
                    <a:ext uri="{FF2B5EF4-FFF2-40B4-BE49-F238E27FC236}">
                      <a16:creationId xmlns:a16="http://schemas.microsoft.com/office/drawing/2014/main" id="{EEC0DBF3-6B35-7127-2598-70D7E3722718}"/>
                    </a:ext>
                  </a:extLst>
                </p14:cNvPr>
                <p14:cNvContentPartPr/>
                <p14:nvPr/>
              </p14:nvContentPartPr>
              <p14:xfrm>
                <a:off x="3111412" y="5448808"/>
                <a:ext cx="61920" cy="161280"/>
              </p14:xfrm>
            </p:contentPart>
          </mc:Choice>
          <mc:Fallback>
            <p:pic>
              <p:nvPicPr>
                <p:cNvPr id="1057" name="Ink 1056">
                  <a:extLst>
                    <a:ext uri="{FF2B5EF4-FFF2-40B4-BE49-F238E27FC236}">
                      <a16:creationId xmlns:a16="http://schemas.microsoft.com/office/drawing/2014/main" id="{EEC0DBF3-6B35-7127-2598-70D7E3722718}"/>
                    </a:ext>
                  </a:extLst>
                </p:cNvPr>
                <p:cNvPicPr/>
                <p:nvPr/>
              </p:nvPicPr>
              <p:blipFill>
                <a:blip r:embed="rId100"/>
                <a:stretch>
                  <a:fillRect/>
                </a:stretch>
              </p:blipFill>
              <p:spPr>
                <a:xfrm>
                  <a:off x="3102412" y="5439808"/>
                  <a:ext cx="795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058" name="Ink 1057">
                  <a:extLst>
                    <a:ext uri="{FF2B5EF4-FFF2-40B4-BE49-F238E27FC236}">
                      <a16:creationId xmlns:a16="http://schemas.microsoft.com/office/drawing/2014/main" id="{B2292BEF-DFAB-4C08-1B8A-C89E3CF26F17}"/>
                    </a:ext>
                  </a:extLst>
                </p14:cNvPr>
                <p14:cNvContentPartPr/>
                <p14:nvPr/>
              </p14:nvContentPartPr>
              <p14:xfrm>
                <a:off x="3212212" y="5419648"/>
                <a:ext cx="124560" cy="161280"/>
              </p14:xfrm>
            </p:contentPart>
          </mc:Choice>
          <mc:Fallback>
            <p:pic>
              <p:nvPicPr>
                <p:cNvPr id="1058" name="Ink 1057">
                  <a:extLst>
                    <a:ext uri="{FF2B5EF4-FFF2-40B4-BE49-F238E27FC236}">
                      <a16:creationId xmlns:a16="http://schemas.microsoft.com/office/drawing/2014/main" id="{B2292BEF-DFAB-4C08-1B8A-C89E3CF26F17}"/>
                    </a:ext>
                  </a:extLst>
                </p:cNvPr>
                <p:cNvPicPr/>
                <p:nvPr/>
              </p:nvPicPr>
              <p:blipFill>
                <a:blip r:embed="rId102"/>
                <a:stretch>
                  <a:fillRect/>
                </a:stretch>
              </p:blipFill>
              <p:spPr>
                <a:xfrm>
                  <a:off x="3203572" y="5411008"/>
                  <a:ext cx="1422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059" name="Ink 1058">
                  <a:extLst>
                    <a:ext uri="{FF2B5EF4-FFF2-40B4-BE49-F238E27FC236}">
                      <a16:creationId xmlns:a16="http://schemas.microsoft.com/office/drawing/2014/main" id="{6EB18AAF-FA39-80B2-B452-2B9A112EC849}"/>
                    </a:ext>
                  </a:extLst>
                </p14:cNvPr>
                <p14:cNvContentPartPr/>
                <p14:nvPr/>
              </p14:nvContentPartPr>
              <p14:xfrm>
                <a:off x="3411292" y="5430448"/>
                <a:ext cx="75600" cy="147600"/>
              </p14:xfrm>
            </p:contentPart>
          </mc:Choice>
          <mc:Fallback>
            <p:pic>
              <p:nvPicPr>
                <p:cNvPr id="1059" name="Ink 1058">
                  <a:extLst>
                    <a:ext uri="{FF2B5EF4-FFF2-40B4-BE49-F238E27FC236}">
                      <a16:creationId xmlns:a16="http://schemas.microsoft.com/office/drawing/2014/main" id="{6EB18AAF-FA39-80B2-B452-2B9A112EC849}"/>
                    </a:ext>
                  </a:extLst>
                </p:cNvPr>
                <p:cNvPicPr/>
                <p:nvPr/>
              </p:nvPicPr>
              <p:blipFill>
                <a:blip r:embed="rId104"/>
                <a:stretch>
                  <a:fillRect/>
                </a:stretch>
              </p:blipFill>
              <p:spPr>
                <a:xfrm>
                  <a:off x="3402292" y="5421448"/>
                  <a:ext cx="932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065" name="Ink 1064">
                  <a:extLst>
                    <a:ext uri="{FF2B5EF4-FFF2-40B4-BE49-F238E27FC236}">
                      <a16:creationId xmlns:a16="http://schemas.microsoft.com/office/drawing/2014/main" id="{548951CE-B1B3-3926-3016-7BE04D7131D3}"/>
                    </a:ext>
                  </a:extLst>
                </p14:cNvPr>
                <p14:cNvContentPartPr/>
                <p14:nvPr/>
              </p14:nvContentPartPr>
              <p14:xfrm>
                <a:off x="2722252" y="5681008"/>
                <a:ext cx="535680" cy="277200"/>
              </p14:xfrm>
            </p:contentPart>
          </mc:Choice>
          <mc:Fallback>
            <p:pic>
              <p:nvPicPr>
                <p:cNvPr id="1065" name="Ink 1064">
                  <a:extLst>
                    <a:ext uri="{FF2B5EF4-FFF2-40B4-BE49-F238E27FC236}">
                      <a16:creationId xmlns:a16="http://schemas.microsoft.com/office/drawing/2014/main" id="{548951CE-B1B3-3926-3016-7BE04D7131D3}"/>
                    </a:ext>
                  </a:extLst>
                </p:cNvPr>
                <p:cNvPicPr/>
                <p:nvPr/>
              </p:nvPicPr>
              <p:blipFill>
                <a:blip r:embed="rId106"/>
                <a:stretch>
                  <a:fillRect/>
                </a:stretch>
              </p:blipFill>
              <p:spPr>
                <a:xfrm>
                  <a:off x="2713252" y="5672008"/>
                  <a:ext cx="55332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066" name="Ink 1065">
                  <a:extLst>
                    <a:ext uri="{FF2B5EF4-FFF2-40B4-BE49-F238E27FC236}">
                      <a16:creationId xmlns:a16="http://schemas.microsoft.com/office/drawing/2014/main" id="{453F98A5-81AB-B8F3-4635-4DE2B2B3CCB6}"/>
                    </a:ext>
                  </a:extLst>
                </p14:cNvPr>
                <p14:cNvContentPartPr/>
                <p14:nvPr/>
              </p14:nvContentPartPr>
              <p14:xfrm>
                <a:off x="3225172" y="5720968"/>
                <a:ext cx="140760" cy="157680"/>
              </p14:xfrm>
            </p:contentPart>
          </mc:Choice>
          <mc:Fallback>
            <p:pic>
              <p:nvPicPr>
                <p:cNvPr id="1066" name="Ink 1065">
                  <a:extLst>
                    <a:ext uri="{FF2B5EF4-FFF2-40B4-BE49-F238E27FC236}">
                      <a16:creationId xmlns:a16="http://schemas.microsoft.com/office/drawing/2014/main" id="{453F98A5-81AB-B8F3-4635-4DE2B2B3CCB6}"/>
                    </a:ext>
                  </a:extLst>
                </p:cNvPr>
                <p:cNvPicPr/>
                <p:nvPr/>
              </p:nvPicPr>
              <p:blipFill>
                <a:blip r:embed="rId108"/>
                <a:stretch>
                  <a:fillRect/>
                </a:stretch>
              </p:blipFill>
              <p:spPr>
                <a:xfrm>
                  <a:off x="3216172" y="5712328"/>
                  <a:ext cx="1584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067" name="Ink 1066">
                  <a:extLst>
                    <a:ext uri="{FF2B5EF4-FFF2-40B4-BE49-F238E27FC236}">
                      <a16:creationId xmlns:a16="http://schemas.microsoft.com/office/drawing/2014/main" id="{1CCA5F60-F96A-6070-B7F0-173ECA8D3E34}"/>
                    </a:ext>
                  </a:extLst>
                </p14:cNvPr>
                <p14:cNvContentPartPr/>
                <p14:nvPr/>
              </p14:nvContentPartPr>
              <p14:xfrm>
                <a:off x="3369172" y="5629528"/>
                <a:ext cx="45000" cy="96480"/>
              </p14:xfrm>
            </p:contentPart>
          </mc:Choice>
          <mc:Fallback>
            <p:pic>
              <p:nvPicPr>
                <p:cNvPr id="1067" name="Ink 1066">
                  <a:extLst>
                    <a:ext uri="{FF2B5EF4-FFF2-40B4-BE49-F238E27FC236}">
                      <a16:creationId xmlns:a16="http://schemas.microsoft.com/office/drawing/2014/main" id="{1CCA5F60-F96A-6070-B7F0-173ECA8D3E34}"/>
                    </a:ext>
                  </a:extLst>
                </p:cNvPr>
                <p:cNvPicPr/>
                <p:nvPr/>
              </p:nvPicPr>
              <p:blipFill>
                <a:blip r:embed="rId110"/>
                <a:stretch>
                  <a:fillRect/>
                </a:stretch>
              </p:blipFill>
              <p:spPr>
                <a:xfrm>
                  <a:off x="3360172" y="5620528"/>
                  <a:ext cx="6264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068" name="Ink 1067">
                  <a:extLst>
                    <a:ext uri="{FF2B5EF4-FFF2-40B4-BE49-F238E27FC236}">
                      <a16:creationId xmlns:a16="http://schemas.microsoft.com/office/drawing/2014/main" id="{82F2DCB5-957A-FB08-AF8F-02EF3D1B2D4A}"/>
                    </a:ext>
                  </a:extLst>
                </p14:cNvPr>
                <p14:cNvContentPartPr/>
                <p14:nvPr/>
              </p14:nvContentPartPr>
              <p14:xfrm>
                <a:off x="3430372" y="5676688"/>
                <a:ext cx="123480" cy="282600"/>
              </p14:xfrm>
            </p:contentPart>
          </mc:Choice>
          <mc:Fallback>
            <p:pic>
              <p:nvPicPr>
                <p:cNvPr id="1068" name="Ink 1067">
                  <a:extLst>
                    <a:ext uri="{FF2B5EF4-FFF2-40B4-BE49-F238E27FC236}">
                      <a16:creationId xmlns:a16="http://schemas.microsoft.com/office/drawing/2014/main" id="{82F2DCB5-957A-FB08-AF8F-02EF3D1B2D4A}"/>
                    </a:ext>
                  </a:extLst>
                </p:cNvPr>
                <p:cNvPicPr/>
                <p:nvPr/>
              </p:nvPicPr>
              <p:blipFill>
                <a:blip r:embed="rId112"/>
                <a:stretch>
                  <a:fillRect/>
                </a:stretch>
              </p:blipFill>
              <p:spPr>
                <a:xfrm>
                  <a:off x="3421732" y="5668048"/>
                  <a:ext cx="14112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069" name="Ink 1068">
                  <a:extLst>
                    <a:ext uri="{FF2B5EF4-FFF2-40B4-BE49-F238E27FC236}">
                      <a16:creationId xmlns:a16="http://schemas.microsoft.com/office/drawing/2014/main" id="{3EEAB409-534F-6C2A-C3F9-110FD7577DF2}"/>
                    </a:ext>
                  </a:extLst>
                </p14:cNvPr>
                <p14:cNvContentPartPr/>
                <p14:nvPr/>
              </p14:nvContentPartPr>
              <p14:xfrm>
                <a:off x="3540532" y="5668408"/>
                <a:ext cx="48600" cy="148680"/>
              </p14:xfrm>
            </p:contentPart>
          </mc:Choice>
          <mc:Fallback>
            <p:pic>
              <p:nvPicPr>
                <p:cNvPr id="1069" name="Ink 1068">
                  <a:extLst>
                    <a:ext uri="{FF2B5EF4-FFF2-40B4-BE49-F238E27FC236}">
                      <a16:creationId xmlns:a16="http://schemas.microsoft.com/office/drawing/2014/main" id="{3EEAB409-534F-6C2A-C3F9-110FD7577DF2}"/>
                    </a:ext>
                  </a:extLst>
                </p:cNvPr>
                <p:cNvPicPr/>
                <p:nvPr/>
              </p:nvPicPr>
              <p:blipFill>
                <a:blip r:embed="rId114"/>
                <a:stretch>
                  <a:fillRect/>
                </a:stretch>
              </p:blipFill>
              <p:spPr>
                <a:xfrm>
                  <a:off x="3531892" y="5659408"/>
                  <a:ext cx="662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070" name="Ink 1069">
                  <a:extLst>
                    <a:ext uri="{FF2B5EF4-FFF2-40B4-BE49-F238E27FC236}">
                      <a16:creationId xmlns:a16="http://schemas.microsoft.com/office/drawing/2014/main" id="{399DDD04-EB3C-16D8-F421-CDE82A73BA51}"/>
                    </a:ext>
                  </a:extLst>
                </p14:cNvPr>
                <p14:cNvContentPartPr/>
                <p14:nvPr/>
              </p14:nvContentPartPr>
              <p14:xfrm>
                <a:off x="3620812" y="5682808"/>
                <a:ext cx="144000" cy="140040"/>
              </p14:xfrm>
            </p:contentPart>
          </mc:Choice>
          <mc:Fallback>
            <p:pic>
              <p:nvPicPr>
                <p:cNvPr id="1070" name="Ink 1069">
                  <a:extLst>
                    <a:ext uri="{FF2B5EF4-FFF2-40B4-BE49-F238E27FC236}">
                      <a16:creationId xmlns:a16="http://schemas.microsoft.com/office/drawing/2014/main" id="{399DDD04-EB3C-16D8-F421-CDE82A73BA51}"/>
                    </a:ext>
                  </a:extLst>
                </p:cNvPr>
                <p:cNvPicPr/>
                <p:nvPr/>
              </p:nvPicPr>
              <p:blipFill>
                <a:blip r:embed="rId116"/>
                <a:stretch>
                  <a:fillRect/>
                </a:stretch>
              </p:blipFill>
              <p:spPr>
                <a:xfrm>
                  <a:off x="3611812" y="5673808"/>
                  <a:ext cx="1616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071" name="Ink 1070">
                  <a:extLst>
                    <a:ext uri="{FF2B5EF4-FFF2-40B4-BE49-F238E27FC236}">
                      <a16:creationId xmlns:a16="http://schemas.microsoft.com/office/drawing/2014/main" id="{6E38F1EC-5EFD-2149-67A1-05C7CD79C1A9}"/>
                    </a:ext>
                  </a:extLst>
                </p14:cNvPr>
                <p14:cNvContentPartPr/>
                <p14:nvPr/>
              </p14:nvContentPartPr>
              <p14:xfrm>
                <a:off x="4093132" y="5602888"/>
                <a:ext cx="34920" cy="195840"/>
              </p14:xfrm>
            </p:contentPart>
          </mc:Choice>
          <mc:Fallback>
            <p:pic>
              <p:nvPicPr>
                <p:cNvPr id="1071" name="Ink 1070">
                  <a:extLst>
                    <a:ext uri="{FF2B5EF4-FFF2-40B4-BE49-F238E27FC236}">
                      <a16:creationId xmlns:a16="http://schemas.microsoft.com/office/drawing/2014/main" id="{6E38F1EC-5EFD-2149-67A1-05C7CD79C1A9}"/>
                    </a:ext>
                  </a:extLst>
                </p:cNvPr>
                <p:cNvPicPr/>
                <p:nvPr/>
              </p:nvPicPr>
              <p:blipFill>
                <a:blip r:embed="rId118"/>
                <a:stretch>
                  <a:fillRect/>
                </a:stretch>
              </p:blipFill>
              <p:spPr>
                <a:xfrm>
                  <a:off x="4084492" y="5593888"/>
                  <a:ext cx="525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072" name="Ink 1071">
                  <a:extLst>
                    <a:ext uri="{FF2B5EF4-FFF2-40B4-BE49-F238E27FC236}">
                      <a16:creationId xmlns:a16="http://schemas.microsoft.com/office/drawing/2014/main" id="{70BE86AF-59F5-F72E-9BE9-DED92F0133F6}"/>
                    </a:ext>
                  </a:extLst>
                </p14:cNvPr>
                <p14:cNvContentPartPr/>
                <p14:nvPr/>
              </p14:nvContentPartPr>
              <p14:xfrm>
                <a:off x="4011412" y="5786488"/>
                <a:ext cx="140040" cy="74520"/>
              </p14:xfrm>
            </p:contentPart>
          </mc:Choice>
          <mc:Fallback>
            <p:pic>
              <p:nvPicPr>
                <p:cNvPr id="1072" name="Ink 1071">
                  <a:extLst>
                    <a:ext uri="{FF2B5EF4-FFF2-40B4-BE49-F238E27FC236}">
                      <a16:creationId xmlns:a16="http://schemas.microsoft.com/office/drawing/2014/main" id="{70BE86AF-59F5-F72E-9BE9-DED92F0133F6}"/>
                    </a:ext>
                  </a:extLst>
                </p:cNvPr>
                <p:cNvPicPr/>
                <p:nvPr/>
              </p:nvPicPr>
              <p:blipFill>
                <a:blip r:embed="rId120"/>
                <a:stretch>
                  <a:fillRect/>
                </a:stretch>
              </p:blipFill>
              <p:spPr>
                <a:xfrm>
                  <a:off x="4002412" y="5777488"/>
                  <a:ext cx="15768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73" name="Ink 1072">
                  <a:extLst>
                    <a:ext uri="{FF2B5EF4-FFF2-40B4-BE49-F238E27FC236}">
                      <a16:creationId xmlns:a16="http://schemas.microsoft.com/office/drawing/2014/main" id="{431589D6-5E08-A9A8-C02E-42E95EF779F5}"/>
                    </a:ext>
                  </a:extLst>
                </p14:cNvPr>
                <p14:cNvContentPartPr/>
                <p14:nvPr/>
              </p14:nvContentPartPr>
              <p14:xfrm>
                <a:off x="3998812" y="5595328"/>
                <a:ext cx="241920" cy="218520"/>
              </p14:xfrm>
            </p:contentPart>
          </mc:Choice>
          <mc:Fallback>
            <p:pic>
              <p:nvPicPr>
                <p:cNvPr id="1073" name="Ink 1072">
                  <a:extLst>
                    <a:ext uri="{FF2B5EF4-FFF2-40B4-BE49-F238E27FC236}">
                      <a16:creationId xmlns:a16="http://schemas.microsoft.com/office/drawing/2014/main" id="{431589D6-5E08-A9A8-C02E-42E95EF779F5}"/>
                    </a:ext>
                  </a:extLst>
                </p:cNvPr>
                <p:cNvPicPr/>
                <p:nvPr/>
              </p:nvPicPr>
              <p:blipFill>
                <a:blip r:embed="rId122"/>
                <a:stretch>
                  <a:fillRect/>
                </a:stretch>
              </p:blipFill>
              <p:spPr>
                <a:xfrm>
                  <a:off x="3989812" y="5586328"/>
                  <a:ext cx="2595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074" name="Ink 1073">
                  <a:extLst>
                    <a:ext uri="{FF2B5EF4-FFF2-40B4-BE49-F238E27FC236}">
                      <a16:creationId xmlns:a16="http://schemas.microsoft.com/office/drawing/2014/main" id="{D66F075A-2396-F657-84C1-1FE5BD3EAE92}"/>
                    </a:ext>
                  </a:extLst>
                </p14:cNvPr>
                <p14:cNvContentPartPr/>
                <p14:nvPr/>
              </p14:nvContentPartPr>
              <p14:xfrm>
                <a:off x="4290772" y="5682808"/>
                <a:ext cx="78840" cy="93600"/>
              </p14:xfrm>
            </p:contentPart>
          </mc:Choice>
          <mc:Fallback>
            <p:pic>
              <p:nvPicPr>
                <p:cNvPr id="1074" name="Ink 1073">
                  <a:extLst>
                    <a:ext uri="{FF2B5EF4-FFF2-40B4-BE49-F238E27FC236}">
                      <a16:creationId xmlns:a16="http://schemas.microsoft.com/office/drawing/2014/main" id="{D66F075A-2396-F657-84C1-1FE5BD3EAE92}"/>
                    </a:ext>
                  </a:extLst>
                </p:cNvPr>
                <p:cNvPicPr/>
                <p:nvPr/>
              </p:nvPicPr>
              <p:blipFill>
                <a:blip r:embed="rId124"/>
                <a:stretch>
                  <a:fillRect/>
                </a:stretch>
              </p:blipFill>
              <p:spPr>
                <a:xfrm>
                  <a:off x="4282132" y="5673808"/>
                  <a:ext cx="964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40" name="Ink 39">
                  <a:extLst>
                    <a:ext uri="{FF2B5EF4-FFF2-40B4-BE49-F238E27FC236}">
                      <a16:creationId xmlns:a16="http://schemas.microsoft.com/office/drawing/2014/main" id="{7690EA0D-CD40-B2A4-026E-FA8409E08471}"/>
                    </a:ext>
                  </a:extLst>
                </p14:cNvPr>
                <p14:cNvContentPartPr/>
                <p14:nvPr/>
              </p14:nvContentPartPr>
              <p14:xfrm>
                <a:off x="8628052" y="5175928"/>
                <a:ext cx="31320" cy="356400"/>
              </p14:xfrm>
            </p:contentPart>
          </mc:Choice>
          <mc:Fallback>
            <p:pic>
              <p:nvPicPr>
                <p:cNvPr id="40" name="Ink 39">
                  <a:extLst>
                    <a:ext uri="{FF2B5EF4-FFF2-40B4-BE49-F238E27FC236}">
                      <a16:creationId xmlns:a16="http://schemas.microsoft.com/office/drawing/2014/main" id="{7690EA0D-CD40-B2A4-026E-FA8409E08471}"/>
                    </a:ext>
                  </a:extLst>
                </p:cNvPr>
                <p:cNvPicPr/>
                <p:nvPr/>
              </p:nvPicPr>
              <p:blipFill>
                <a:blip r:embed="rId126"/>
                <a:stretch>
                  <a:fillRect/>
                </a:stretch>
              </p:blipFill>
              <p:spPr>
                <a:xfrm>
                  <a:off x="8619052" y="5167288"/>
                  <a:ext cx="4896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41" name="Ink 40">
                  <a:extLst>
                    <a:ext uri="{FF2B5EF4-FFF2-40B4-BE49-F238E27FC236}">
                      <a16:creationId xmlns:a16="http://schemas.microsoft.com/office/drawing/2014/main" id="{5B07EAB7-C1B1-3EC5-8136-C0701B3675A1}"/>
                    </a:ext>
                  </a:extLst>
                </p14:cNvPr>
                <p14:cNvContentPartPr/>
                <p14:nvPr/>
              </p14:nvContentPartPr>
              <p14:xfrm>
                <a:off x="7456252" y="5664808"/>
                <a:ext cx="2425320" cy="189000"/>
              </p14:xfrm>
            </p:contentPart>
          </mc:Choice>
          <mc:Fallback>
            <p:pic>
              <p:nvPicPr>
                <p:cNvPr id="41" name="Ink 40">
                  <a:extLst>
                    <a:ext uri="{FF2B5EF4-FFF2-40B4-BE49-F238E27FC236}">
                      <a16:creationId xmlns:a16="http://schemas.microsoft.com/office/drawing/2014/main" id="{5B07EAB7-C1B1-3EC5-8136-C0701B3675A1}"/>
                    </a:ext>
                  </a:extLst>
                </p:cNvPr>
                <p:cNvPicPr/>
                <p:nvPr/>
              </p:nvPicPr>
              <p:blipFill>
                <a:blip r:embed="rId128"/>
                <a:stretch>
                  <a:fillRect/>
                </a:stretch>
              </p:blipFill>
              <p:spPr>
                <a:xfrm>
                  <a:off x="7447252" y="5656168"/>
                  <a:ext cx="244296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42" name="Ink 41">
                  <a:extLst>
                    <a:ext uri="{FF2B5EF4-FFF2-40B4-BE49-F238E27FC236}">
                      <a16:creationId xmlns:a16="http://schemas.microsoft.com/office/drawing/2014/main" id="{5E289F8D-1ABA-4524-E968-E8DC8595FE87}"/>
                    </a:ext>
                  </a:extLst>
                </p14:cNvPr>
                <p14:cNvContentPartPr/>
                <p14:nvPr/>
              </p14:nvContentPartPr>
              <p14:xfrm>
                <a:off x="7468492" y="5676688"/>
                <a:ext cx="23040" cy="110880"/>
              </p14:xfrm>
            </p:contentPart>
          </mc:Choice>
          <mc:Fallback>
            <p:pic>
              <p:nvPicPr>
                <p:cNvPr id="42" name="Ink 41">
                  <a:extLst>
                    <a:ext uri="{FF2B5EF4-FFF2-40B4-BE49-F238E27FC236}">
                      <a16:creationId xmlns:a16="http://schemas.microsoft.com/office/drawing/2014/main" id="{5E289F8D-1ABA-4524-E968-E8DC8595FE87}"/>
                    </a:ext>
                  </a:extLst>
                </p:cNvPr>
                <p:cNvPicPr/>
                <p:nvPr/>
              </p:nvPicPr>
              <p:blipFill>
                <a:blip r:embed="rId130"/>
                <a:stretch>
                  <a:fillRect/>
                </a:stretch>
              </p:blipFill>
              <p:spPr>
                <a:xfrm>
                  <a:off x="7459492" y="5667688"/>
                  <a:ext cx="4068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43" name="Ink 42">
                  <a:extLst>
                    <a:ext uri="{FF2B5EF4-FFF2-40B4-BE49-F238E27FC236}">
                      <a16:creationId xmlns:a16="http://schemas.microsoft.com/office/drawing/2014/main" id="{B99682CD-3655-DC14-E297-3C50E691FB49}"/>
                    </a:ext>
                  </a:extLst>
                </p14:cNvPr>
                <p14:cNvContentPartPr/>
                <p14:nvPr/>
              </p14:nvContentPartPr>
              <p14:xfrm>
                <a:off x="6834892" y="6032008"/>
                <a:ext cx="335160" cy="12960"/>
              </p14:xfrm>
            </p:contentPart>
          </mc:Choice>
          <mc:Fallback>
            <p:pic>
              <p:nvPicPr>
                <p:cNvPr id="43" name="Ink 42">
                  <a:extLst>
                    <a:ext uri="{FF2B5EF4-FFF2-40B4-BE49-F238E27FC236}">
                      <a16:creationId xmlns:a16="http://schemas.microsoft.com/office/drawing/2014/main" id="{B99682CD-3655-DC14-E297-3C50E691FB49}"/>
                    </a:ext>
                  </a:extLst>
                </p:cNvPr>
                <p:cNvPicPr/>
                <p:nvPr/>
              </p:nvPicPr>
              <p:blipFill>
                <a:blip r:embed="rId132"/>
                <a:stretch>
                  <a:fillRect/>
                </a:stretch>
              </p:blipFill>
              <p:spPr>
                <a:xfrm>
                  <a:off x="6826252" y="6023368"/>
                  <a:ext cx="3528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44" name="Ink 43">
                  <a:extLst>
                    <a:ext uri="{FF2B5EF4-FFF2-40B4-BE49-F238E27FC236}">
                      <a16:creationId xmlns:a16="http://schemas.microsoft.com/office/drawing/2014/main" id="{34C69748-A7FA-9ACE-1BB8-E4377E4636A1}"/>
                    </a:ext>
                  </a:extLst>
                </p14:cNvPr>
                <p14:cNvContentPartPr/>
                <p14:nvPr/>
              </p14:nvContentPartPr>
              <p14:xfrm>
                <a:off x="7012012" y="6007888"/>
                <a:ext cx="66960" cy="160560"/>
              </p14:xfrm>
            </p:contentPart>
          </mc:Choice>
          <mc:Fallback>
            <p:pic>
              <p:nvPicPr>
                <p:cNvPr id="44" name="Ink 43">
                  <a:extLst>
                    <a:ext uri="{FF2B5EF4-FFF2-40B4-BE49-F238E27FC236}">
                      <a16:creationId xmlns:a16="http://schemas.microsoft.com/office/drawing/2014/main" id="{34C69748-A7FA-9ACE-1BB8-E4377E4636A1}"/>
                    </a:ext>
                  </a:extLst>
                </p:cNvPr>
                <p:cNvPicPr/>
                <p:nvPr/>
              </p:nvPicPr>
              <p:blipFill>
                <a:blip r:embed="rId134"/>
                <a:stretch>
                  <a:fillRect/>
                </a:stretch>
              </p:blipFill>
              <p:spPr>
                <a:xfrm>
                  <a:off x="7003012" y="5998888"/>
                  <a:ext cx="846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45" name="Ink 44">
                  <a:extLst>
                    <a:ext uri="{FF2B5EF4-FFF2-40B4-BE49-F238E27FC236}">
                      <a16:creationId xmlns:a16="http://schemas.microsoft.com/office/drawing/2014/main" id="{357EB5B7-C83C-3E51-0C34-AC52F9D63B32}"/>
                    </a:ext>
                  </a:extLst>
                </p14:cNvPr>
                <p14:cNvContentPartPr/>
                <p14:nvPr/>
              </p14:nvContentPartPr>
              <p14:xfrm>
                <a:off x="7181572" y="6129568"/>
                <a:ext cx="104760" cy="82440"/>
              </p14:xfrm>
            </p:contentPart>
          </mc:Choice>
          <mc:Fallback>
            <p:pic>
              <p:nvPicPr>
                <p:cNvPr id="45" name="Ink 44">
                  <a:extLst>
                    <a:ext uri="{FF2B5EF4-FFF2-40B4-BE49-F238E27FC236}">
                      <a16:creationId xmlns:a16="http://schemas.microsoft.com/office/drawing/2014/main" id="{357EB5B7-C83C-3E51-0C34-AC52F9D63B32}"/>
                    </a:ext>
                  </a:extLst>
                </p:cNvPr>
                <p:cNvPicPr/>
                <p:nvPr/>
              </p:nvPicPr>
              <p:blipFill>
                <a:blip r:embed="rId136"/>
                <a:stretch>
                  <a:fillRect/>
                </a:stretch>
              </p:blipFill>
              <p:spPr>
                <a:xfrm>
                  <a:off x="7172932" y="6120928"/>
                  <a:ext cx="1224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46" name="Ink 45">
                  <a:extLst>
                    <a:ext uri="{FF2B5EF4-FFF2-40B4-BE49-F238E27FC236}">
                      <a16:creationId xmlns:a16="http://schemas.microsoft.com/office/drawing/2014/main" id="{B6B3FE5C-E8CA-A363-58E2-03DA1D772425}"/>
                    </a:ext>
                  </a:extLst>
                </p14:cNvPr>
                <p14:cNvContentPartPr/>
                <p14:nvPr/>
              </p14:nvContentPartPr>
              <p14:xfrm>
                <a:off x="7369852" y="6043528"/>
                <a:ext cx="129960" cy="133200"/>
              </p14:xfrm>
            </p:contentPart>
          </mc:Choice>
          <mc:Fallback>
            <p:pic>
              <p:nvPicPr>
                <p:cNvPr id="46" name="Ink 45">
                  <a:extLst>
                    <a:ext uri="{FF2B5EF4-FFF2-40B4-BE49-F238E27FC236}">
                      <a16:creationId xmlns:a16="http://schemas.microsoft.com/office/drawing/2014/main" id="{B6B3FE5C-E8CA-A363-58E2-03DA1D772425}"/>
                    </a:ext>
                  </a:extLst>
                </p:cNvPr>
                <p:cNvPicPr/>
                <p:nvPr/>
              </p:nvPicPr>
              <p:blipFill>
                <a:blip r:embed="rId138"/>
                <a:stretch>
                  <a:fillRect/>
                </a:stretch>
              </p:blipFill>
              <p:spPr>
                <a:xfrm>
                  <a:off x="7361212" y="6034888"/>
                  <a:ext cx="1476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47" name="Ink 46">
                  <a:extLst>
                    <a:ext uri="{FF2B5EF4-FFF2-40B4-BE49-F238E27FC236}">
                      <a16:creationId xmlns:a16="http://schemas.microsoft.com/office/drawing/2014/main" id="{CC9F1AD2-E1FF-07E2-22AB-CFC77611DAE0}"/>
                    </a:ext>
                  </a:extLst>
                </p14:cNvPr>
                <p14:cNvContentPartPr/>
                <p14:nvPr/>
              </p14:nvContentPartPr>
              <p14:xfrm>
                <a:off x="7505212" y="6038128"/>
                <a:ext cx="107280" cy="102240"/>
              </p14:xfrm>
            </p:contentPart>
          </mc:Choice>
          <mc:Fallback>
            <p:pic>
              <p:nvPicPr>
                <p:cNvPr id="47" name="Ink 46">
                  <a:extLst>
                    <a:ext uri="{FF2B5EF4-FFF2-40B4-BE49-F238E27FC236}">
                      <a16:creationId xmlns:a16="http://schemas.microsoft.com/office/drawing/2014/main" id="{CC9F1AD2-E1FF-07E2-22AB-CFC77611DAE0}"/>
                    </a:ext>
                  </a:extLst>
                </p:cNvPr>
                <p:cNvPicPr/>
                <p:nvPr/>
              </p:nvPicPr>
              <p:blipFill>
                <a:blip r:embed="rId140"/>
                <a:stretch>
                  <a:fillRect/>
                </a:stretch>
              </p:blipFill>
              <p:spPr>
                <a:xfrm>
                  <a:off x="7496572" y="6029488"/>
                  <a:ext cx="1249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48" name="Ink 47">
                  <a:extLst>
                    <a:ext uri="{FF2B5EF4-FFF2-40B4-BE49-F238E27FC236}">
                      <a16:creationId xmlns:a16="http://schemas.microsoft.com/office/drawing/2014/main" id="{73069CC0-29C7-9E18-3DD7-9F32E080266A}"/>
                    </a:ext>
                  </a:extLst>
                </p14:cNvPr>
                <p14:cNvContentPartPr/>
                <p14:nvPr/>
              </p14:nvContentPartPr>
              <p14:xfrm>
                <a:off x="7677292" y="6068008"/>
                <a:ext cx="75240" cy="118080"/>
              </p14:xfrm>
            </p:contentPart>
          </mc:Choice>
          <mc:Fallback>
            <p:pic>
              <p:nvPicPr>
                <p:cNvPr id="48" name="Ink 47">
                  <a:extLst>
                    <a:ext uri="{FF2B5EF4-FFF2-40B4-BE49-F238E27FC236}">
                      <a16:creationId xmlns:a16="http://schemas.microsoft.com/office/drawing/2014/main" id="{73069CC0-29C7-9E18-3DD7-9F32E080266A}"/>
                    </a:ext>
                  </a:extLst>
                </p:cNvPr>
                <p:cNvPicPr/>
                <p:nvPr/>
              </p:nvPicPr>
              <p:blipFill>
                <a:blip r:embed="rId142"/>
                <a:stretch>
                  <a:fillRect/>
                </a:stretch>
              </p:blipFill>
              <p:spPr>
                <a:xfrm>
                  <a:off x="7668292" y="6059368"/>
                  <a:ext cx="928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49" name="Ink 48">
                  <a:extLst>
                    <a:ext uri="{FF2B5EF4-FFF2-40B4-BE49-F238E27FC236}">
                      <a16:creationId xmlns:a16="http://schemas.microsoft.com/office/drawing/2014/main" id="{3AD0ED62-E9DC-33D4-3143-19657614EFC7}"/>
                    </a:ext>
                  </a:extLst>
                </p14:cNvPr>
                <p14:cNvContentPartPr/>
                <p14:nvPr/>
              </p14:nvContentPartPr>
              <p14:xfrm>
                <a:off x="7867372" y="5900968"/>
                <a:ext cx="141120" cy="405720"/>
              </p14:xfrm>
            </p:contentPart>
          </mc:Choice>
          <mc:Fallback>
            <p:pic>
              <p:nvPicPr>
                <p:cNvPr id="49" name="Ink 48">
                  <a:extLst>
                    <a:ext uri="{FF2B5EF4-FFF2-40B4-BE49-F238E27FC236}">
                      <a16:creationId xmlns:a16="http://schemas.microsoft.com/office/drawing/2014/main" id="{3AD0ED62-E9DC-33D4-3143-19657614EFC7}"/>
                    </a:ext>
                  </a:extLst>
                </p:cNvPr>
                <p:cNvPicPr/>
                <p:nvPr/>
              </p:nvPicPr>
              <p:blipFill>
                <a:blip r:embed="rId144"/>
                <a:stretch>
                  <a:fillRect/>
                </a:stretch>
              </p:blipFill>
              <p:spPr>
                <a:xfrm>
                  <a:off x="7858732" y="5892328"/>
                  <a:ext cx="15876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50" name="Ink 49">
                  <a:extLst>
                    <a:ext uri="{FF2B5EF4-FFF2-40B4-BE49-F238E27FC236}">
                      <a16:creationId xmlns:a16="http://schemas.microsoft.com/office/drawing/2014/main" id="{34EDC0BD-0E32-2137-A68B-C6639D42BD24}"/>
                    </a:ext>
                  </a:extLst>
                </p14:cNvPr>
                <p14:cNvContentPartPr/>
                <p14:nvPr/>
              </p14:nvContentPartPr>
              <p14:xfrm>
                <a:off x="8039452" y="6081688"/>
                <a:ext cx="89640" cy="72360"/>
              </p14:xfrm>
            </p:contentPart>
          </mc:Choice>
          <mc:Fallback>
            <p:pic>
              <p:nvPicPr>
                <p:cNvPr id="50" name="Ink 49">
                  <a:extLst>
                    <a:ext uri="{FF2B5EF4-FFF2-40B4-BE49-F238E27FC236}">
                      <a16:creationId xmlns:a16="http://schemas.microsoft.com/office/drawing/2014/main" id="{34EDC0BD-0E32-2137-A68B-C6639D42BD24}"/>
                    </a:ext>
                  </a:extLst>
                </p:cNvPr>
                <p:cNvPicPr/>
                <p:nvPr/>
              </p:nvPicPr>
              <p:blipFill>
                <a:blip r:embed="rId146"/>
                <a:stretch>
                  <a:fillRect/>
                </a:stretch>
              </p:blipFill>
              <p:spPr>
                <a:xfrm>
                  <a:off x="8030452" y="6072688"/>
                  <a:ext cx="1072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61" name="Ink 60">
                  <a:extLst>
                    <a:ext uri="{FF2B5EF4-FFF2-40B4-BE49-F238E27FC236}">
                      <a16:creationId xmlns:a16="http://schemas.microsoft.com/office/drawing/2014/main" id="{DBEE49E4-1A1C-B1A3-CC01-72DF135A2F0A}"/>
                    </a:ext>
                  </a:extLst>
                </p14:cNvPr>
                <p14:cNvContentPartPr/>
                <p14:nvPr/>
              </p14:nvContentPartPr>
              <p14:xfrm>
                <a:off x="7480732" y="6344488"/>
                <a:ext cx="25560" cy="221760"/>
              </p14:xfrm>
            </p:contentPart>
          </mc:Choice>
          <mc:Fallback>
            <p:pic>
              <p:nvPicPr>
                <p:cNvPr id="61" name="Ink 60">
                  <a:extLst>
                    <a:ext uri="{FF2B5EF4-FFF2-40B4-BE49-F238E27FC236}">
                      <a16:creationId xmlns:a16="http://schemas.microsoft.com/office/drawing/2014/main" id="{DBEE49E4-1A1C-B1A3-CC01-72DF135A2F0A}"/>
                    </a:ext>
                  </a:extLst>
                </p:cNvPr>
                <p:cNvPicPr/>
                <p:nvPr/>
              </p:nvPicPr>
              <p:blipFill>
                <a:blip r:embed="rId148"/>
                <a:stretch>
                  <a:fillRect/>
                </a:stretch>
              </p:blipFill>
              <p:spPr>
                <a:xfrm>
                  <a:off x="7471732" y="6335488"/>
                  <a:ext cx="432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62" name="Ink 61">
                  <a:extLst>
                    <a:ext uri="{FF2B5EF4-FFF2-40B4-BE49-F238E27FC236}">
                      <a16:creationId xmlns:a16="http://schemas.microsoft.com/office/drawing/2014/main" id="{9D5B3AC1-BF51-3295-AD96-0012257C2882}"/>
                    </a:ext>
                  </a:extLst>
                </p14:cNvPr>
                <p14:cNvContentPartPr/>
                <p14:nvPr/>
              </p14:nvContentPartPr>
              <p14:xfrm>
                <a:off x="7180132" y="6566248"/>
                <a:ext cx="650880" cy="251280"/>
              </p14:xfrm>
            </p:contentPart>
          </mc:Choice>
          <mc:Fallback>
            <p:pic>
              <p:nvPicPr>
                <p:cNvPr id="62" name="Ink 61">
                  <a:extLst>
                    <a:ext uri="{FF2B5EF4-FFF2-40B4-BE49-F238E27FC236}">
                      <a16:creationId xmlns:a16="http://schemas.microsoft.com/office/drawing/2014/main" id="{9D5B3AC1-BF51-3295-AD96-0012257C2882}"/>
                    </a:ext>
                  </a:extLst>
                </p:cNvPr>
                <p:cNvPicPr/>
                <p:nvPr/>
              </p:nvPicPr>
              <p:blipFill>
                <a:blip r:embed="rId150"/>
                <a:stretch>
                  <a:fillRect/>
                </a:stretch>
              </p:blipFill>
              <p:spPr>
                <a:xfrm>
                  <a:off x="7171132" y="6557608"/>
                  <a:ext cx="66852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63" name="Ink 62">
                  <a:extLst>
                    <a:ext uri="{FF2B5EF4-FFF2-40B4-BE49-F238E27FC236}">
                      <a16:creationId xmlns:a16="http://schemas.microsoft.com/office/drawing/2014/main" id="{E4B421CB-63B8-73F8-1FCD-72A6031599FF}"/>
                    </a:ext>
                  </a:extLst>
                </p14:cNvPr>
                <p14:cNvContentPartPr/>
                <p14:nvPr/>
              </p14:nvContentPartPr>
              <p14:xfrm>
                <a:off x="7060612" y="6534568"/>
                <a:ext cx="752400" cy="266040"/>
              </p14:xfrm>
            </p:contentPart>
          </mc:Choice>
          <mc:Fallback>
            <p:pic>
              <p:nvPicPr>
                <p:cNvPr id="63" name="Ink 62">
                  <a:extLst>
                    <a:ext uri="{FF2B5EF4-FFF2-40B4-BE49-F238E27FC236}">
                      <a16:creationId xmlns:a16="http://schemas.microsoft.com/office/drawing/2014/main" id="{E4B421CB-63B8-73F8-1FCD-72A6031599FF}"/>
                    </a:ext>
                  </a:extLst>
                </p:cNvPr>
                <p:cNvPicPr/>
                <p:nvPr/>
              </p:nvPicPr>
              <p:blipFill>
                <a:blip r:embed="rId152"/>
                <a:stretch>
                  <a:fillRect/>
                </a:stretch>
              </p:blipFill>
              <p:spPr>
                <a:xfrm>
                  <a:off x="7051612" y="6525568"/>
                  <a:ext cx="77004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24" name="Ink 1023">
                  <a:extLst>
                    <a:ext uri="{FF2B5EF4-FFF2-40B4-BE49-F238E27FC236}">
                      <a16:creationId xmlns:a16="http://schemas.microsoft.com/office/drawing/2014/main" id="{8B0581B1-5DA1-B586-0AA5-BC98DE226E2B}"/>
                    </a:ext>
                  </a:extLst>
                </p14:cNvPr>
                <p14:cNvContentPartPr/>
                <p14:nvPr/>
              </p14:nvContentPartPr>
              <p14:xfrm>
                <a:off x="7241332" y="6518008"/>
                <a:ext cx="12600" cy="219240"/>
              </p14:xfrm>
            </p:contentPart>
          </mc:Choice>
          <mc:Fallback>
            <p:pic>
              <p:nvPicPr>
                <p:cNvPr id="1024" name="Ink 1023">
                  <a:extLst>
                    <a:ext uri="{FF2B5EF4-FFF2-40B4-BE49-F238E27FC236}">
                      <a16:creationId xmlns:a16="http://schemas.microsoft.com/office/drawing/2014/main" id="{8B0581B1-5DA1-B586-0AA5-BC98DE226E2B}"/>
                    </a:ext>
                  </a:extLst>
                </p:cNvPr>
                <p:cNvPicPr/>
                <p:nvPr/>
              </p:nvPicPr>
              <p:blipFill>
                <a:blip r:embed="rId154"/>
                <a:stretch>
                  <a:fillRect/>
                </a:stretch>
              </p:blipFill>
              <p:spPr>
                <a:xfrm>
                  <a:off x="7232692" y="6509368"/>
                  <a:ext cx="302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25" name="Ink 1024">
                  <a:extLst>
                    <a:ext uri="{FF2B5EF4-FFF2-40B4-BE49-F238E27FC236}">
                      <a16:creationId xmlns:a16="http://schemas.microsoft.com/office/drawing/2014/main" id="{E94B914B-1BC1-4DB0-96F4-CF4AD2919F20}"/>
                    </a:ext>
                  </a:extLst>
                </p14:cNvPr>
                <p14:cNvContentPartPr/>
                <p14:nvPr/>
              </p14:nvContentPartPr>
              <p14:xfrm>
                <a:off x="7333492" y="6529888"/>
                <a:ext cx="36000" cy="228600"/>
              </p14:xfrm>
            </p:contentPart>
          </mc:Choice>
          <mc:Fallback>
            <p:pic>
              <p:nvPicPr>
                <p:cNvPr id="1025" name="Ink 1024">
                  <a:extLst>
                    <a:ext uri="{FF2B5EF4-FFF2-40B4-BE49-F238E27FC236}">
                      <a16:creationId xmlns:a16="http://schemas.microsoft.com/office/drawing/2014/main" id="{E94B914B-1BC1-4DB0-96F4-CF4AD2919F20}"/>
                    </a:ext>
                  </a:extLst>
                </p:cNvPr>
                <p:cNvPicPr/>
                <p:nvPr/>
              </p:nvPicPr>
              <p:blipFill>
                <a:blip r:embed="rId156"/>
                <a:stretch>
                  <a:fillRect/>
                </a:stretch>
              </p:blipFill>
              <p:spPr>
                <a:xfrm>
                  <a:off x="7324492" y="6520888"/>
                  <a:ext cx="5364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26" name="Ink 1025">
                  <a:extLst>
                    <a:ext uri="{FF2B5EF4-FFF2-40B4-BE49-F238E27FC236}">
                      <a16:creationId xmlns:a16="http://schemas.microsoft.com/office/drawing/2014/main" id="{914B92A3-D4EB-D81F-E8B1-71F71362D7E0}"/>
                    </a:ext>
                  </a:extLst>
                </p14:cNvPr>
                <p14:cNvContentPartPr/>
                <p14:nvPr/>
              </p14:nvContentPartPr>
              <p14:xfrm>
                <a:off x="7431412" y="6535648"/>
                <a:ext cx="25200" cy="214200"/>
              </p14:xfrm>
            </p:contentPart>
          </mc:Choice>
          <mc:Fallback>
            <p:pic>
              <p:nvPicPr>
                <p:cNvPr id="1026" name="Ink 1025">
                  <a:extLst>
                    <a:ext uri="{FF2B5EF4-FFF2-40B4-BE49-F238E27FC236}">
                      <a16:creationId xmlns:a16="http://schemas.microsoft.com/office/drawing/2014/main" id="{914B92A3-D4EB-D81F-E8B1-71F71362D7E0}"/>
                    </a:ext>
                  </a:extLst>
                </p:cNvPr>
                <p:cNvPicPr/>
                <p:nvPr/>
              </p:nvPicPr>
              <p:blipFill>
                <a:blip r:embed="rId158"/>
                <a:stretch>
                  <a:fillRect/>
                </a:stretch>
              </p:blipFill>
              <p:spPr>
                <a:xfrm>
                  <a:off x="7422772" y="6526648"/>
                  <a:ext cx="428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27" name="Ink 1026">
                  <a:extLst>
                    <a:ext uri="{FF2B5EF4-FFF2-40B4-BE49-F238E27FC236}">
                      <a16:creationId xmlns:a16="http://schemas.microsoft.com/office/drawing/2014/main" id="{15A9F12C-081C-08AA-0785-E79311F72E17}"/>
                    </a:ext>
                  </a:extLst>
                </p14:cNvPr>
                <p14:cNvContentPartPr/>
                <p14:nvPr/>
              </p14:nvContentPartPr>
              <p14:xfrm>
                <a:off x="7530052" y="6535648"/>
                <a:ext cx="220680" cy="234720"/>
              </p14:xfrm>
            </p:contentPart>
          </mc:Choice>
          <mc:Fallback>
            <p:pic>
              <p:nvPicPr>
                <p:cNvPr id="1027" name="Ink 1026">
                  <a:extLst>
                    <a:ext uri="{FF2B5EF4-FFF2-40B4-BE49-F238E27FC236}">
                      <a16:creationId xmlns:a16="http://schemas.microsoft.com/office/drawing/2014/main" id="{15A9F12C-081C-08AA-0785-E79311F72E17}"/>
                    </a:ext>
                  </a:extLst>
                </p:cNvPr>
                <p:cNvPicPr/>
                <p:nvPr/>
              </p:nvPicPr>
              <p:blipFill>
                <a:blip r:embed="rId160"/>
                <a:stretch>
                  <a:fillRect/>
                </a:stretch>
              </p:blipFill>
              <p:spPr>
                <a:xfrm>
                  <a:off x="7521052" y="6527008"/>
                  <a:ext cx="2383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28" name="Ink 1027">
                  <a:extLst>
                    <a:ext uri="{FF2B5EF4-FFF2-40B4-BE49-F238E27FC236}">
                      <a16:creationId xmlns:a16="http://schemas.microsoft.com/office/drawing/2014/main" id="{2A7EDF79-5CC1-7FCE-AD44-AA6AF46F9149}"/>
                    </a:ext>
                  </a:extLst>
                </p14:cNvPr>
                <p14:cNvContentPartPr/>
                <p14:nvPr/>
              </p14:nvContentPartPr>
              <p14:xfrm>
                <a:off x="7222972" y="6573808"/>
                <a:ext cx="690120" cy="55800"/>
              </p14:xfrm>
            </p:contentPart>
          </mc:Choice>
          <mc:Fallback>
            <p:pic>
              <p:nvPicPr>
                <p:cNvPr id="1028" name="Ink 1027">
                  <a:extLst>
                    <a:ext uri="{FF2B5EF4-FFF2-40B4-BE49-F238E27FC236}">
                      <a16:creationId xmlns:a16="http://schemas.microsoft.com/office/drawing/2014/main" id="{2A7EDF79-5CC1-7FCE-AD44-AA6AF46F9149}"/>
                    </a:ext>
                  </a:extLst>
                </p:cNvPr>
                <p:cNvPicPr/>
                <p:nvPr/>
              </p:nvPicPr>
              <p:blipFill>
                <a:blip r:embed="rId162"/>
                <a:stretch>
                  <a:fillRect/>
                </a:stretch>
              </p:blipFill>
              <p:spPr>
                <a:xfrm>
                  <a:off x="7214332" y="6565168"/>
                  <a:ext cx="70776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29" name="Ink 1028">
                  <a:extLst>
                    <a:ext uri="{FF2B5EF4-FFF2-40B4-BE49-F238E27FC236}">
                      <a16:creationId xmlns:a16="http://schemas.microsoft.com/office/drawing/2014/main" id="{91739AF4-57F9-3F0C-E689-3A2CD8B95ADB}"/>
                    </a:ext>
                  </a:extLst>
                </p14:cNvPr>
                <p14:cNvContentPartPr/>
                <p14:nvPr/>
              </p14:nvContentPartPr>
              <p14:xfrm>
                <a:off x="7225852" y="6645808"/>
                <a:ext cx="419040" cy="100440"/>
              </p14:xfrm>
            </p:contentPart>
          </mc:Choice>
          <mc:Fallback>
            <p:pic>
              <p:nvPicPr>
                <p:cNvPr id="1029" name="Ink 1028">
                  <a:extLst>
                    <a:ext uri="{FF2B5EF4-FFF2-40B4-BE49-F238E27FC236}">
                      <a16:creationId xmlns:a16="http://schemas.microsoft.com/office/drawing/2014/main" id="{91739AF4-57F9-3F0C-E689-3A2CD8B95ADB}"/>
                    </a:ext>
                  </a:extLst>
                </p:cNvPr>
                <p:cNvPicPr/>
                <p:nvPr/>
              </p:nvPicPr>
              <p:blipFill>
                <a:blip r:embed="rId164"/>
                <a:stretch>
                  <a:fillRect/>
                </a:stretch>
              </p:blipFill>
              <p:spPr>
                <a:xfrm>
                  <a:off x="7217212" y="6637168"/>
                  <a:ext cx="4366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51" name="Ink 50">
                  <a:extLst>
                    <a:ext uri="{FF2B5EF4-FFF2-40B4-BE49-F238E27FC236}">
                      <a16:creationId xmlns:a16="http://schemas.microsoft.com/office/drawing/2014/main" id="{DC50673E-02F3-D0CB-6D7F-06B13B00E659}"/>
                    </a:ext>
                  </a:extLst>
                </p14:cNvPr>
                <p14:cNvContentPartPr/>
                <p14:nvPr/>
              </p14:nvContentPartPr>
              <p14:xfrm>
                <a:off x="9312772" y="5842288"/>
                <a:ext cx="288000" cy="351000"/>
              </p14:xfrm>
            </p:contentPart>
          </mc:Choice>
          <mc:Fallback>
            <p:pic>
              <p:nvPicPr>
                <p:cNvPr id="51" name="Ink 50">
                  <a:extLst>
                    <a:ext uri="{FF2B5EF4-FFF2-40B4-BE49-F238E27FC236}">
                      <a16:creationId xmlns:a16="http://schemas.microsoft.com/office/drawing/2014/main" id="{DC50673E-02F3-D0CB-6D7F-06B13B00E659}"/>
                    </a:ext>
                  </a:extLst>
                </p:cNvPr>
                <p:cNvPicPr/>
                <p:nvPr/>
              </p:nvPicPr>
              <p:blipFill>
                <a:blip r:embed="rId166"/>
                <a:stretch>
                  <a:fillRect/>
                </a:stretch>
              </p:blipFill>
              <p:spPr>
                <a:xfrm>
                  <a:off x="9303772" y="5833648"/>
                  <a:ext cx="30564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52" name="Ink 51">
                  <a:extLst>
                    <a:ext uri="{FF2B5EF4-FFF2-40B4-BE49-F238E27FC236}">
                      <a16:creationId xmlns:a16="http://schemas.microsoft.com/office/drawing/2014/main" id="{EC094AD1-8A6A-6D81-6A3F-98C57EA896E1}"/>
                    </a:ext>
                  </a:extLst>
                </p14:cNvPr>
                <p14:cNvContentPartPr/>
                <p14:nvPr/>
              </p14:nvContentPartPr>
              <p14:xfrm>
                <a:off x="9581332" y="5906368"/>
                <a:ext cx="258120" cy="238680"/>
              </p14:xfrm>
            </p:contentPart>
          </mc:Choice>
          <mc:Fallback>
            <p:pic>
              <p:nvPicPr>
                <p:cNvPr id="52" name="Ink 51">
                  <a:extLst>
                    <a:ext uri="{FF2B5EF4-FFF2-40B4-BE49-F238E27FC236}">
                      <a16:creationId xmlns:a16="http://schemas.microsoft.com/office/drawing/2014/main" id="{EC094AD1-8A6A-6D81-6A3F-98C57EA896E1}"/>
                    </a:ext>
                  </a:extLst>
                </p:cNvPr>
                <p:cNvPicPr/>
                <p:nvPr/>
              </p:nvPicPr>
              <p:blipFill>
                <a:blip r:embed="rId168"/>
                <a:stretch>
                  <a:fillRect/>
                </a:stretch>
              </p:blipFill>
              <p:spPr>
                <a:xfrm>
                  <a:off x="9572332" y="5897368"/>
                  <a:ext cx="2757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53" name="Ink 52">
                  <a:extLst>
                    <a:ext uri="{FF2B5EF4-FFF2-40B4-BE49-F238E27FC236}">
                      <a16:creationId xmlns:a16="http://schemas.microsoft.com/office/drawing/2014/main" id="{DBA2F1D5-088C-B066-FA9D-02B1A63F8B0F}"/>
                    </a:ext>
                  </a:extLst>
                </p14:cNvPr>
                <p14:cNvContentPartPr/>
                <p14:nvPr/>
              </p14:nvContentPartPr>
              <p14:xfrm>
                <a:off x="9880492" y="6014728"/>
                <a:ext cx="51120" cy="100440"/>
              </p14:xfrm>
            </p:contentPart>
          </mc:Choice>
          <mc:Fallback>
            <p:pic>
              <p:nvPicPr>
                <p:cNvPr id="53" name="Ink 52">
                  <a:extLst>
                    <a:ext uri="{FF2B5EF4-FFF2-40B4-BE49-F238E27FC236}">
                      <a16:creationId xmlns:a16="http://schemas.microsoft.com/office/drawing/2014/main" id="{DBA2F1D5-088C-B066-FA9D-02B1A63F8B0F}"/>
                    </a:ext>
                  </a:extLst>
                </p:cNvPr>
                <p:cNvPicPr/>
                <p:nvPr/>
              </p:nvPicPr>
              <p:blipFill>
                <a:blip r:embed="rId170"/>
                <a:stretch>
                  <a:fillRect/>
                </a:stretch>
              </p:blipFill>
              <p:spPr>
                <a:xfrm>
                  <a:off x="9871852" y="6005728"/>
                  <a:ext cx="687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54" name="Ink 53">
                  <a:extLst>
                    <a:ext uri="{FF2B5EF4-FFF2-40B4-BE49-F238E27FC236}">
                      <a16:creationId xmlns:a16="http://schemas.microsoft.com/office/drawing/2014/main" id="{4914022F-3577-8920-FCBE-3858E5C5252C}"/>
                    </a:ext>
                  </a:extLst>
                </p14:cNvPr>
                <p14:cNvContentPartPr/>
                <p14:nvPr/>
              </p14:nvContentPartPr>
              <p14:xfrm>
                <a:off x="9953932" y="6021208"/>
                <a:ext cx="121320" cy="94320"/>
              </p14:xfrm>
            </p:contentPart>
          </mc:Choice>
          <mc:Fallback>
            <p:pic>
              <p:nvPicPr>
                <p:cNvPr id="54" name="Ink 53">
                  <a:extLst>
                    <a:ext uri="{FF2B5EF4-FFF2-40B4-BE49-F238E27FC236}">
                      <a16:creationId xmlns:a16="http://schemas.microsoft.com/office/drawing/2014/main" id="{4914022F-3577-8920-FCBE-3858E5C5252C}"/>
                    </a:ext>
                  </a:extLst>
                </p:cNvPr>
                <p:cNvPicPr/>
                <p:nvPr/>
              </p:nvPicPr>
              <p:blipFill>
                <a:blip r:embed="rId172"/>
                <a:stretch>
                  <a:fillRect/>
                </a:stretch>
              </p:blipFill>
              <p:spPr>
                <a:xfrm>
                  <a:off x="9945292" y="6012568"/>
                  <a:ext cx="1389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55" name="Ink 54">
                  <a:extLst>
                    <a:ext uri="{FF2B5EF4-FFF2-40B4-BE49-F238E27FC236}">
                      <a16:creationId xmlns:a16="http://schemas.microsoft.com/office/drawing/2014/main" id="{322293E3-273A-7D5E-1E31-BF6DE95CC8EB}"/>
                    </a:ext>
                  </a:extLst>
                </p14:cNvPr>
                <p14:cNvContentPartPr/>
                <p14:nvPr/>
              </p14:nvContentPartPr>
              <p14:xfrm>
                <a:off x="9636772" y="6185368"/>
                <a:ext cx="90000" cy="369360"/>
              </p14:xfrm>
            </p:contentPart>
          </mc:Choice>
          <mc:Fallback>
            <p:pic>
              <p:nvPicPr>
                <p:cNvPr id="55" name="Ink 54">
                  <a:extLst>
                    <a:ext uri="{FF2B5EF4-FFF2-40B4-BE49-F238E27FC236}">
                      <a16:creationId xmlns:a16="http://schemas.microsoft.com/office/drawing/2014/main" id="{322293E3-273A-7D5E-1E31-BF6DE95CC8EB}"/>
                    </a:ext>
                  </a:extLst>
                </p:cNvPr>
                <p:cNvPicPr/>
                <p:nvPr/>
              </p:nvPicPr>
              <p:blipFill>
                <a:blip r:embed="rId174"/>
                <a:stretch>
                  <a:fillRect/>
                </a:stretch>
              </p:blipFill>
              <p:spPr>
                <a:xfrm>
                  <a:off x="9627772" y="6176728"/>
                  <a:ext cx="10764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56" name="Ink 55">
                  <a:extLst>
                    <a:ext uri="{FF2B5EF4-FFF2-40B4-BE49-F238E27FC236}">
                      <a16:creationId xmlns:a16="http://schemas.microsoft.com/office/drawing/2014/main" id="{E3E235C7-0D86-B238-7708-669B9C5908C1}"/>
                    </a:ext>
                  </a:extLst>
                </p14:cNvPr>
                <p14:cNvContentPartPr/>
                <p14:nvPr/>
              </p14:nvContentPartPr>
              <p14:xfrm>
                <a:off x="9561172" y="6342328"/>
                <a:ext cx="248040" cy="99720"/>
              </p14:xfrm>
            </p:contentPart>
          </mc:Choice>
          <mc:Fallback>
            <p:pic>
              <p:nvPicPr>
                <p:cNvPr id="56" name="Ink 55">
                  <a:extLst>
                    <a:ext uri="{FF2B5EF4-FFF2-40B4-BE49-F238E27FC236}">
                      <a16:creationId xmlns:a16="http://schemas.microsoft.com/office/drawing/2014/main" id="{E3E235C7-0D86-B238-7708-669B9C5908C1}"/>
                    </a:ext>
                  </a:extLst>
                </p:cNvPr>
                <p:cNvPicPr/>
                <p:nvPr/>
              </p:nvPicPr>
              <p:blipFill>
                <a:blip r:embed="rId176"/>
                <a:stretch>
                  <a:fillRect/>
                </a:stretch>
              </p:blipFill>
              <p:spPr>
                <a:xfrm>
                  <a:off x="9552172" y="6333328"/>
                  <a:ext cx="2656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57" name="Ink 56">
                  <a:extLst>
                    <a:ext uri="{FF2B5EF4-FFF2-40B4-BE49-F238E27FC236}">
                      <a16:creationId xmlns:a16="http://schemas.microsoft.com/office/drawing/2014/main" id="{F6AFCDD9-1B1F-AAE6-59F9-7943D067DF45}"/>
                    </a:ext>
                  </a:extLst>
                </p14:cNvPr>
                <p14:cNvContentPartPr/>
                <p14:nvPr/>
              </p14:nvContentPartPr>
              <p14:xfrm>
                <a:off x="9680332" y="6312088"/>
                <a:ext cx="126720" cy="103320"/>
              </p14:xfrm>
            </p:contentPart>
          </mc:Choice>
          <mc:Fallback>
            <p:pic>
              <p:nvPicPr>
                <p:cNvPr id="57" name="Ink 56">
                  <a:extLst>
                    <a:ext uri="{FF2B5EF4-FFF2-40B4-BE49-F238E27FC236}">
                      <a16:creationId xmlns:a16="http://schemas.microsoft.com/office/drawing/2014/main" id="{F6AFCDD9-1B1F-AAE6-59F9-7943D067DF45}"/>
                    </a:ext>
                  </a:extLst>
                </p:cNvPr>
                <p:cNvPicPr/>
                <p:nvPr/>
              </p:nvPicPr>
              <p:blipFill>
                <a:blip r:embed="rId178"/>
                <a:stretch>
                  <a:fillRect/>
                </a:stretch>
              </p:blipFill>
              <p:spPr>
                <a:xfrm>
                  <a:off x="9671692" y="6303088"/>
                  <a:ext cx="1443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31" name="Ink 1030">
                  <a:extLst>
                    <a:ext uri="{FF2B5EF4-FFF2-40B4-BE49-F238E27FC236}">
                      <a16:creationId xmlns:a16="http://schemas.microsoft.com/office/drawing/2014/main" id="{8E87A258-066B-B06E-AA48-A343756F0109}"/>
                    </a:ext>
                  </a:extLst>
                </p14:cNvPr>
                <p14:cNvContentPartPr/>
                <p14:nvPr/>
              </p14:nvContentPartPr>
              <p14:xfrm>
                <a:off x="9156892" y="6510808"/>
                <a:ext cx="246240" cy="232920"/>
              </p14:xfrm>
            </p:contentPart>
          </mc:Choice>
          <mc:Fallback>
            <p:pic>
              <p:nvPicPr>
                <p:cNvPr id="1031" name="Ink 1030">
                  <a:extLst>
                    <a:ext uri="{FF2B5EF4-FFF2-40B4-BE49-F238E27FC236}">
                      <a16:creationId xmlns:a16="http://schemas.microsoft.com/office/drawing/2014/main" id="{8E87A258-066B-B06E-AA48-A343756F0109}"/>
                    </a:ext>
                  </a:extLst>
                </p:cNvPr>
                <p:cNvPicPr/>
                <p:nvPr/>
              </p:nvPicPr>
              <p:blipFill>
                <a:blip r:embed="rId180"/>
                <a:stretch>
                  <a:fillRect/>
                </a:stretch>
              </p:blipFill>
              <p:spPr>
                <a:xfrm>
                  <a:off x="9148252" y="6502168"/>
                  <a:ext cx="2638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46" name="Ink 1045">
                  <a:extLst>
                    <a:ext uri="{FF2B5EF4-FFF2-40B4-BE49-F238E27FC236}">
                      <a16:creationId xmlns:a16="http://schemas.microsoft.com/office/drawing/2014/main" id="{64D9398D-DC89-4577-0CE2-2F92B266FA93}"/>
                    </a:ext>
                  </a:extLst>
                </p14:cNvPr>
                <p14:cNvContentPartPr/>
                <p14:nvPr/>
              </p14:nvContentPartPr>
              <p14:xfrm>
                <a:off x="6275092" y="5369608"/>
                <a:ext cx="260640" cy="6480"/>
              </p14:xfrm>
            </p:contentPart>
          </mc:Choice>
          <mc:Fallback>
            <p:pic>
              <p:nvPicPr>
                <p:cNvPr id="1046" name="Ink 1045">
                  <a:extLst>
                    <a:ext uri="{FF2B5EF4-FFF2-40B4-BE49-F238E27FC236}">
                      <a16:creationId xmlns:a16="http://schemas.microsoft.com/office/drawing/2014/main" id="{64D9398D-DC89-4577-0CE2-2F92B266FA93}"/>
                    </a:ext>
                  </a:extLst>
                </p:cNvPr>
                <p:cNvPicPr/>
                <p:nvPr/>
              </p:nvPicPr>
              <p:blipFill>
                <a:blip r:embed="rId182"/>
                <a:stretch>
                  <a:fillRect/>
                </a:stretch>
              </p:blipFill>
              <p:spPr>
                <a:xfrm>
                  <a:off x="6266452" y="5360608"/>
                  <a:ext cx="2782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47" name="Ink 1046">
                  <a:extLst>
                    <a:ext uri="{FF2B5EF4-FFF2-40B4-BE49-F238E27FC236}">
                      <a16:creationId xmlns:a16="http://schemas.microsoft.com/office/drawing/2014/main" id="{B1FA0D4E-02DA-E35E-FC37-05B79FE48C5E}"/>
                    </a:ext>
                  </a:extLst>
                </p14:cNvPr>
                <p14:cNvContentPartPr/>
                <p14:nvPr/>
              </p14:nvContentPartPr>
              <p14:xfrm>
                <a:off x="6361132" y="5357368"/>
                <a:ext cx="40320" cy="220320"/>
              </p14:xfrm>
            </p:contentPart>
          </mc:Choice>
          <mc:Fallback>
            <p:pic>
              <p:nvPicPr>
                <p:cNvPr id="1047" name="Ink 1046">
                  <a:extLst>
                    <a:ext uri="{FF2B5EF4-FFF2-40B4-BE49-F238E27FC236}">
                      <a16:creationId xmlns:a16="http://schemas.microsoft.com/office/drawing/2014/main" id="{B1FA0D4E-02DA-E35E-FC37-05B79FE48C5E}"/>
                    </a:ext>
                  </a:extLst>
                </p:cNvPr>
                <p:cNvPicPr/>
                <p:nvPr/>
              </p:nvPicPr>
              <p:blipFill>
                <a:blip r:embed="rId184"/>
                <a:stretch>
                  <a:fillRect/>
                </a:stretch>
              </p:blipFill>
              <p:spPr>
                <a:xfrm>
                  <a:off x="6352132" y="5348368"/>
                  <a:ext cx="579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48" name="Ink 1047">
                  <a:extLst>
                    <a:ext uri="{FF2B5EF4-FFF2-40B4-BE49-F238E27FC236}">
                      <a16:creationId xmlns:a16="http://schemas.microsoft.com/office/drawing/2014/main" id="{A15F84E2-0EC4-D12E-E137-76A56DE3586F}"/>
                    </a:ext>
                  </a:extLst>
                </p14:cNvPr>
                <p14:cNvContentPartPr/>
                <p14:nvPr/>
              </p14:nvContentPartPr>
              <p14:xfrm>
                <a:off x="6529252" y="5355208"/>
                <a:ext cx="129600" cy="250560"/>
              </p14:xfrm>
            </p:contentPart>
          </mc:Choice>
          <mc:Fallback>
            <p:pic>
              <p:nvPicPr>
                <p:cNvPr id="1048" name="Ink 1047">
                  <a:extLst>
                    <a:ext uri="{FF2B5EF4-FFF2-40B4-BE49-F238E27FC236}">
                      <a16:creationId xmlns:a16="http://schemas.microsoft.com/office/drawing/2014/main" id="{A15F84E2-0EC4-D12E-E137-76A56DE3586F}"/>
                    </a:ext>
                  </a:extLst>
                </p:cNvPr>
                <p:cNvPicPr/>
                <p:nvPr/>
              </p:nvPicPr>
              <p:blipFill>
                <a:blip r:embed="rId186"/>
                <a:stretch>
                  <a:fillRect/>
                </a:stretch>
              </p:blipFill>
              <p:spPr>
                <a:xfrm>
                  <a:off x="6520612" y="5346208"/>
                  <a:ext cx="14724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049" name="Ink 1048">
                  <a:extLst>
                    <a:ext uri="{FF2B5EF4-FFF2-40B4-BE49-F238E27FC236}">
                      <a16:creationId xmlns:a16="http://schemas.microsoft.com/office/drawing/2014/main" id="{73EFBF64-F14E-D939-2EED-1F7DAD4E5D24}"/>
                    </a:ext>
                  </a:extLst>
                </p14:cNvPr>
                <p14:cNvContentPartPr/>
                <p14:nvPr/>
              </p14:nvContentPartPr>
              <p14:xfrm>
                <a:off x="6094012" y="5142088"/>
                <a:ext cx="707760" cy="570240"/>
              </p14:xfrm>
            </p:contentPart>
          </mc:Choice>
          <mc:Fallback>
            <p:pic>
              <p:nvPicPr>
                <p:cNvPr id="1049" name="Ink 1048">
                  <a:extLst>
                    <a:ext uri="{FF2B5EF4-FFF2-40B4-BE49-F238E27FC236}">
                      <a16:creationId xmlns:a16="http://schemas.microsoft.com/office/drawing/2014/main" id="{73EFBF64-F14E-D939-2EED-1F7DAD4E5D24}"/>
                    </a:ext>
                  </a:extLst>
                </p:cNvPr>
                <p:cNvPicPr/>
                <p:nvPr/>
              </p:nvPicPr>
              <p:blipFill>
                <a:blip r:embed="rId188"/>
                <a:stretch>
                  <a:fillRect/>
                </a:stretch>
              </p:blipFill>
              <p:spPr>
                <a:xfrm>
                  <a:off x="6085012" y="5133448"/>
                  <a:ext cx="725400" cy="58788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050" name="Ink 1049">
                  <a:extLst>
                    <a:ext uri="{FF2B5EF4-FFF2-40B4-BE49-F238E27FC236}">
                      <a16:creationId xmlns:a16="http://schemas.microsoft.com/office/drawing/2014/main" id="{270FD045-6A3A-4851-F11C-D112C78876D4}"/>
                    </a:ext>
                  </a:extLst>
                </p14:cNvPr>
                <p14:cNvContentPartPr/>
                <p14:nvPr/>
              </p14:nvContentPartPr>
              <p14:xfrm>
                <a:off x="6701332" y="5510728"/>
                <a:ext cx="488520" cy="414000"/>
              </p14:xfrm>
            </p:contentPart>
          </mc:Choice>
          <mc:Fallback>
            <p:pic>
              <p:nvPicPr>
                <p:cNvPr id="1050" name="Ink 1049">
                  <a:extLst>
                    <a:ext uri="{FF2B5EF4-FFF2-40B4-BE49-F238E27FC236}">
                      <a16:creationId xmlns:a16="http://schemas.microsoft.com/office/drawing/2014/main" id="{270FD045-6A3A-4851-F11C-D112C78876D4}"/>
                    </a:ext>
                  </a:extLst>
                </p:cNvPr>
                <p:cNvPicPr/>
                <p:nvPr/>
              </p:nvPicPr>
              <p:blipFill>
                <a:blip r:embed="rId190"/>
                <a:stretch>
                  <a:fillRect/>
                </a:stretch>
              </p:blipFill>
              <p:spPr>
                <a:xfrm>
                  <a:off x="6692332" y="5502088"/>
                  <a:ext cx="50616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051" name="Ink 1050">
                  <a:extLst>
                    <a:ext uri="{FF2B5EF4-FFF2-40B4-BE49-F238E27FC236}">
                      <a16:creationId xmlns:a16="http://schemas.microsoft.com/office/drawing/2014/main" id="{B5CE6E05-2D98-3903-2BBA-5573188B63AA}"/>
                    </a:ext>
                  </a:extLst>
                </p14:cNvPr>
                <p14:cNvContentPartPr/>
                <p14:nvPr/>
              </p14:nvContentPartPr>
              <p14:xfrm>
                <a:off x="7057012" y="5854528"/>
                <a:ext cx="183960" cy="87120"/>
              </p14:xfrm>
            </p:contentPart>
          </mc:Choice>
          <mc:Fallback>
            <p:pic>
              <p:nvPicPr>
                <p:cNvPr id="1051" name="Ink 1050">
                  <a:extLst>
                    <a:ext uri="{FF2B5EF4-FFF2-40B4-BE49-F238E27FC236}">
                      <a16:creationId xmlns:a16="http://schemas.microsoft.com/office/drawing/2014/main" id="{B5CE6E05-2D98-3903-2BBA-5573188B63AA}"/>
                    </a:ext>
                  </a:extLst>
                </p:cNvPr>
                <p:cNvPicPr/>
                <p:nvPr/>
              </p:nvPicPr>
              <p:blipFill>
                <a:blip r:embed="rId192"/>
                <a:stretch>
                  <a:fillRect/>
                </a:stretch>
              </p:blipFill>
              <p:spPr>
                <a:xfrm>
                  <a:off x="7048372" y="5845528"/>
                  <a:ext cx="2016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061" name="Ink 1060">
                  <a:extLst>
                    <a:ext uri="{FF2B5EF4-FFF2-40B4-BE49-F238E27FC236}">
                      <a16:creationId xmlns:a16="http://schemas.microsoft.com/office/drawing/2014/main" id="{2BB583AD-9CB0-E1F8-A358-145B2074AEB1}"/>
                    </a:ext>
                  </a:extLst>
                </p14:cNvPr>
                <p14:cNvContentPartPr/>
                <p14:nvPr/>
              </p14:nvContentPartPr>
              <p14:xfrm>
                <a:off x="5860732" y="5565088"/>
                <a:ext cx="319320" cy="89280"/>
              </p14:xfrm>
            </p:contentPart>
          </mc:Choice>
          <mc:Fallback>
            <p:pic>
              <p:nvPicPr>
                <p:cNvPr id="1061" name="Ink 1060">
                  <a:extLst>
                    <a:ext uri="{FF2B5EF4-FFF2-40B4-BE49-F238E27FC236}">
                      <a16:creationId xmlns:a16="http://schemas.microsoft.com/office/drawing/2014/main" id="{2BB583AD-9CB0-E1F8-A358-145B2074AEB1}"/>
                    </a:ext>
                  </a:extLst>
                </p:cNvPr>
                <p:cNvPicPr/>
                <p:nvPr/>
              </p:nvPicPr>
              <p:blipFill>
                <a:blip r:embed="rId194"/>
                <a:stretch>
                  <a:fillRect/>
                </a:stretch>
              </p:blipFill>
              <p:spPr>
                <a:xfrm>
                  <a:off x="5851732" y="5556448"/>
                  <a:ext cx="3369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062" name="Ink 1061">
                  <a:extLst>
                    <a:ext uri="{FF2B5EF4-FFF2-40B4-BE49-F238E27FC236}">
                      <a16:creationId xmlns:a16="http://schemas.microsoft.com/office/drawing/2014/main" id="{B125A613-A376-222E-5D4B-72D3C279DF83}"/>
                    </a:ext>
                  </a:extLst>
                </p14:cNvPr>
                <p14:cNvContentPartPr/>
                <p14:nvPr/>
              </p14:nvContentPartPr>
              <p14:xfrm>
                <a:off x="5160892" y="5498128"/>
                <a:ext cx="202320" cy="330480"/>
              </p14:xfrm>
            </p:contentPart>
          </mc:Choice>
          <mc:Fallback>
            <p:pic>
              <p:nvPicPr>
                <p:cNvPr id="1062" name="Ink 1061">
                  <a:extLst>
                    <a:ext uri="{FF2B5EF4-FFF2-40B4-BE49-F238E27FC236}">
                      <a16:creationId xmlns:a16="http://schemas.microsoft.com/office/drawing/2014/main" id="{B125A613-A376-222E-5D4B-72D3C279DF83}"/>
                    </a:ext>
                  </a:extLst>
                </p:cNvPr>
                <p:cNvPicPr/>
                <p:nvPr/>
              </p:nvPicPr>
              <p:blipFill>
                <a:blip r:embed="rId196"/>
                <a:stretch>
                  <a:fillRect/>
                </a:stretch>
              </p:blipFill>
              <p:spPr>
                <a:xfrm>
                  <a:off x="5152252" y="5489128"/>
                  <a:ext cx="21996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063" name="Ink 1062">
                  <a:extLst>
                    <a:ext uri="{FF2B5EF4-FFF2-40B4-BE49-F238E27FC236}">
                      <a16:creationId xmlns:a16="http://schemas.microsoft.com/office/drawing/2014/main" id="{4459BD8C-4E26-4AE4-0D13-D6809415D594}"/>
                    </a:ext>
                  </a:extLst>
                </p14:cNvPr>
                <p14:cNvContentPartPr/>
                <p14:nvPr/>
              </p14:nvContentPartPr>
              <p14:xfrm>
                <a:off x="5372212" y="5498488"/>
                <a:ext cx="443880" cy="321840"/>
              </p14:xfrm>
            </p:contentPart>
          </mc:Choice>
          <mc:Fallback>
            <p:pic>
              <p:nvPicPr>
                <p:cNvPr id="1063" name="Ink 1062">
                  <a:extLst>
                    <a:ext uri="{FF2B5EF4-FFF2-40B4-BE49-F238E27FC236}">
                      <a16:creationId xmlns:a16="http://schemas.microsoft.com/office/drawing/2014/main" id="{4459BD8C-4E26-4AE4-0D13-D6809415D594}"/>
                    </a:ext>
                  </a:extLst>
                </p:cNvPr>
                <p:cNvPicPr/>
                <p:nvPr/>
              </p:nvPicPr>
              <p:blipFill>
                <a:blip r:embed="rId198"/>
                <a:stretch>
                  <a:fillRect/>
                </a:stretch>
              </p:blipFill>
              <p:spPr>
                <a:xfrm>
                  <a:off x="5363572" y="5489848"/>
                  <a:ext cx="46152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079" name="Ink 1078">
                  <a:extLst>
                    <a:ext uri="{FF2B5EF4-FFF2-40B4-BE49-F238E27FC236}">
                      <a16:creationId xmlns:a16="http://schemas.microsoft.com/office/drawing/2014/main" id="{9366FCC1-C46F-80DD-70A0-50D797022432}"/>
                    </a:ext>
                  </a:extLst>
                </p14:cNvPr>
                <p14:cNvContentPartPr/>
                <p14:nvPr/>
              </p14:nvContentPartPr>
              <p14:xfrm>
                <a:off x="5381932" y="5105368"/>
                <a:ext cx="37080" cy="184320"/>
              </p14:xfrm>
            </p:contentPart>
          </mc:Choice>
          <mc:Fallback>
            <p:pic>
              <p:nvPicPr>
                <p:cNvPr id="1079" name="Ink 1078">
                  <a:extLst>
                    <a:ext uri="{FF2B5EF4-FFF2-40B4-BE49-F238E27FC236}">
                      <a16:creationId xmlns:a16="http://schemas.microsoft.com/office/drawing/2014/main" id="{9366FCC1-C46F-80DD-70A0-50D797022432}"/>
                    </a:ext>
                  </a:extLst>
                </p:cNvPr>
                <p:cNvPicPr/>
                <p:nvPr/>
              </p:nvPicPr>
              <p:blipFill>
                <a:blip r:embed="rId200"/>
                <a:stretch>
                  <a:fillRect/>
                </a:stretch>
              </p:blipFill>
              <p:spPr>
                <a:xfrm>
                  <a:off x="5372932" y="5096368"/>
                  <a:ext cx="547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080" name="Ink 1079">
                  <a:extLst>
                    <a:ext uri="{FF2B5EF4-FFF2-40B4-BE49-F238E27FC236}">
                      <a16:creationId xmlns:a16="http://schemas.microsoft.com/office/drawing/2014/main" id="{F2FBA0BA-FB41-7A10-8EAE-6411F3FA5917}"/>
                    </a:ext>
                  </a:extLst>
                </p14:cNvPr>
                <p14:cNvContentPartPr/>
                <p14:nvPr/>
              </p14:nvContentPartPr>
              <p14:xfrm>
                <a:off x="5342332" y="5093488"/>
                <a:ext cx="83160" cy="190800"/>
              </p14:xfrm>
            </p:contentPart>
          </mc:Choice>
          <mc:Fallback>
            <p:pic>
              <p:nvPicPr>
                <p:cNvPr id="1080" name="Ink 1079">
                  <a:extLst>
                    <a:ext uri="{FF2B5EF4-FFF2-40B4-BE49-F238E27FC236}">
                      <a16:creationId xmlns:a16="http://schemas.microsoft.com/office/drawing/2014/main" id="{F2FBA0BA-FB41-7A10-8EAE-6411F3FA5917}"/>
                    </a:ext>
                  </a:extLst>
                </p:cNvPr>
                <p:cNvPicPr/>
                <p:nvPr/>
              </p:nvPicPr>
              <p:blipFill>
                <a:blip r:embed="rId202"/>
                <a:stretch>
                  <a:fillRect/>
                </a:stretch>
              </p:blipFill>
              <p:spPr>
                <a:xfrm>
                  <a:off x="5333692" y="5084488"/>
                  <a:ext cx="1008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081" name="Ink 1080">
                  <a:extLst>
                    <a:ext uri="{FF2B5EF4-FFF2-40B4-BE49-F238E27FC236}">
                      <a16:creationId xmlns:a16="http://schemas.microsoft.com/office/drawing/2014/main" id="{5E1D671D-5F46-27CF-17F9-54FAE1E3B624}"/>
                    </a:ext>
                  </a:extLst>
                </p14:cNvPr>
                <p14:cNvContentPartPr/>
                <p14:nvPr/>
              </p14:nvContentPartPr>
              <p14:xfrm>
                <a:off x="5441332" y="5164408"/>
                <a:ext cx="14760" cy="2880"/>
              </p14:xfrm>
            </p:contentPart>
          </mc:Choice>
          <mc:Fallback>
            <p:pic>
              <p:nvPicPr>
                <p:cNvPr id="1081" name="Ink 1080">
                  <a:extLst>
                    <a:ext uri="{FF2B5EF4-FFF2-40B4-BE49-F238E27FC236}">
                      <a16:creationId xmlns:a16="http://schemas.microsoft.com/office/drawing/2014/main" id="{5E1D671D-5F46-27CF-17F9-54FAE1E3B624}"/>
                    </a:ext>
                  </a:extLst>
                </p:cNvPr>
                <p:cNvPicPr/>
                <p:nvPr/>
              </p:nvPicPr>
              <p:blipFill>
                <a:blip r:embed="rId204"/>
                <a:stretch>
                  <a:fillRect/>
                </a:stretch>
              </p:blipFill>
              <p:spPr>
                <a:xfrm>
                  <a:off x="5432332" y="5155408"/>
                  <a:ext cx="324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082" name="Ink 1081">
                  <a:extLst>
                    <a:ext uri="{FF2B5EF4-FFF2-40B4-BE49-F238E27FC236}">
                      <a16:creationId xmlns:a16="http://schemas.microsoft.com/office/drawing/2014/main" id="{829FDFEF-FC7C-2A31-99A5-FC4D6BA9D69C}"/>
                    </a:ext>
                  </a:extLst>
                </p14:cNvPr>
                <p14:cNvContentPartPr/>
                <p14:nvPr/>
              </p14:nvContentPartPr>
              <p14:xfrm>
                <a:off x="5532412" y="5242168"/>
                <a:ext cx="38160" cy="8640"/>
              </p14:xfrm>
            </p:contentPart>
          </mc:Choice>
          <mc:Fallback>
            <p:pic>
              <p:nvPicPr>
                <p:cNvPr id="1082" name="Ink 1081">
                  <a:extLst>
                    <a:ext uri="{FF2B5EF4-FFF2-40B4-BE49-F238E27FC236}">
                      <a16:creationId xmlns:a16="http://schemas.microsoft.com/office/drawing/2014/main" id="{829FDFEF-FC7C-2A31-99A5-FC4D6BA9D69C}"/>
                    </a:ext>
                  </a:extLst>
                </p:cNvPr>
                <p:cNvPicPr/>
                <p:nvPr/>
              </p:nvPicPr>
              <p:blipFill>
                <a:blip r:embed="rId206"/>
                <a:stretch>
                  <a:fillRect/>
                </a:stretch>
              </p:blipFill>
              <p:spPr>
                <a:xfrm>
                  <a:off x="5523772" y="5233168"/>
                  <a:ext cx="558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083" name="Ink 1082">
                  <a:extLst>
                    <a:ext uri="{FF2B5EF4-FFF2-40B4-BE49-F238E27FC236}">
                      <a16:creationId xmlns:a16="http://schemas.microsoft.com/office/drawing/2014/main" id="{6B0C8EE8-B94A-6838-1AFC-0534A671E799}"/>
                    </a:ext>
                  </a:extLst>
                </p14:cNvPr>
                <p14:cNvContentPartPr/>
                <p14:nvPr/>
              </p14:nvContentPartPr>
              <p14:xfrm>
                <a:off x="5639692" y="5240728"/>
                <a:ext cx="23040" cy="360"/>
              </p14:xfrm>
            </p:contentPart>
          </mc:Choice>
          <mc:Fallback>
            <p:pic>
              <p:nvPicPr>
                <p:cNvPr id="1083" name="Ink 1082">
                  <a:extLst>
                    <a:ext uri="{FF2B5EF4-FFF2-40B4-BE49-F238E27FC236}">
                      <a16:creationId xmlns:a16="http://schemas.microsoft.com/office/drawing/2014/main" id="{6B0C8EE8-B94A-6838-1AFC-0534A671E799}"/>
                    </a:ext>
                  </a:extLst>
                </p:cNvPr>
                <p:cNvPicPr/>
                <p:nvPr/>
              </p:nvPicPr>
              <p:blipFill>
                <a:blip r:embed="rId208"/>
                <a:stretch>
                  <a:fillRect/>
                </a:stretch>
              </p:blipFill>
              <p:spPr>
                <a:xfrm>
                  <a:off x="5631052" y="5231728"/>
                  <a:ext cx="40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085" name="Ink 1084">
                  <a:extLst>
                    <a:ext uri="{FF2B5EF4-FFF2-40B4-BE49-F238E27FC236}">
                      <a16:creationId xmlns:a16="http://schemas.microsoft.com/office/drawing/2014/main" id="{2DD20C5E-6606-6D9C-B9C6-553FAF493074}"/>
                    </a:ext>
                  </a:extLst>
                </p14:cNvPr>
                <p14:cNvContentPartPr/>
                <p14:nvPr/>
              </p14:nvContentPartPr>
              <p14:xfrm>
                <a:off x="5218852" y="5897728"/>
                <a:ext cx="447840" cy="264600"/>
              </p14:xfrm>
            </p:contentPart>
          </mc:Choice>
          <mc:Fallback>
            <p:pic>
              <p:nvPicPr>
                <p:cNvPr id="1085" name="Ink 1084">
                  <a:extLst>
                    <a:ext uri="{FF2B5EF4-FFF2-40B4-BE49-F238E27FC236}">
                      <a16:creationId xmlns:a16="http://schemas.microsoft.com/office/drawing/2014/main" id="{2DD20C5E-6606-6D9C-B9C6-553FAF493074}"/>
                    </a:ext>
                  </a:extLst>
                </p:cNvPr>
                <p:cNvPicPr/>
                <p:nvPr/>
              </p:nvPicPr>
              <p:blipFill>
                <a:blip r:embed="rId210"/>
                <a:stretch>
                  <a:fillRect/>
                </a:stretch>
              </p:blipFill>
              <p:spPr>
                <a:xfrm>
                  <a:off x="5210212" y="5889088"/>
                  <a:ext cx="46548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086" name="Ink 1085">
                  <a:extLst>
                    <a:ext uri="{FF2B5EF4-FFF2-40B4-BE49-F238E27FC236}">
                      <a16:creationId xmlns:a16="http://schemas.microsoft.com/office/drawing/2014/main" id="{ECC74BB9-1CA8-490B-2B04-CC132B27ED21}"/>
                    </a:ext>
                  </a:extLst>
                </p14:cNvPr>
                <p14:cNvContentPartPr/>
                <p14:nvPr/>
              </p14:nvContentPartPr>
              <p14:xfrm>
                <a:off x="5626372" y="5988808"/>
                <a:ext cx="95040" cy="50040"/>
              </p14:xfrm>
            </p:contentPart>
          </mc:Choice>
          <mc:Fallback>
            <p:pic>
              <p:nvPicPr>
                <p:cNvPr id="1086" name="Ink 1085">
                  <a:extLst>
                    <a:ext uri="{FF2B5EF4-FFF2-40B4-BE49-F238E27FC236}">
                      <a16:creationId xmlns:a16="http://schemas.microsoft.com/office/drawing/2014/main" id="{ECC74BB9-1CA8-490B-2B04-CC132B27ED21}"/>
                    </a:ext>
                  </a:extLst>
                </p:cNvPr>
                <p:cNvPicPr/>
                <p:nvPr/>
              </p:nvPicPr>
              <p:blipFill>
                <a:blip r:embed="rId212"/>
                <a:stretch>
                  <a:fillRect/>
                </a:stretch>
              </p:blipFill>
              <p:spPr>
                <a:xfrm>
                  <a:off x="5617732" y="5979808"/>
                  <a:ext cx="1126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087" name="Ink 1086">
                  <a:extLst>
                    <a:ext uri="{FF2B5EF4-FFF2-40B4-BE49-F238E27FC236}">
                      <a16:creationId xmlns:a16="http://schemas.microsoft.com/office/drawing/2014/main" id="{3871712F-5B9A-7900-19CA-03ABB1792CB9}"/>
                    </a:ext>
                  </a:extLst>
                </p14:cNvPr>
                <p14:cNvContentPartPr/>
                <p14:nvPr/>
              </p14:nvContentPartPr>
              <p14:xfrm>
                <a:off x="5814292" y="5945968"/>
                <a:ext cx="471240" cy="171720"/>
              </p14:xfrm>
            </p:contentPart>
          </mc:Choice>
          <mc:Fallback>
            <p:pic>
              <p:nvPicPr>
                <p:cNvPr id="1087" name="Ink 1086">
                  <a:extLst>
                    <a:ext uri="{FF2B5EF4-FFF2-40B4-BE49-F238E27FC236}">
                      <a16:creationId xmlns:a16="http://schemas.microsoft.com/office/drawing/2014/main" id="{3871712F-5B9A-7900-19CA-03ABB1792CB9}"/>
                    </a:ext>
                  </a:extLst>
                </p:cNvPr>
                <p:cNvPicPr/>
                <p:nvPr/>
              </p:nvPicPr>
              <p:blipFill>
                <a:blip r:embed="rId214"/>
                <a:stretch>
                  <a:fillRect/>
                </a:stretch>
              </p:blipFill>
              <p:spPr>
                <a:xfrm>
                  <a:off x="5805292" y="5936968"/>
                  <a:ext cx="4888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089" name="Ink 1088">
                  <a:extLst>
                    <a:ext uri="{FF2B5EF4-FFF2-40B4-BE49-F238E27FC236}">
                      <a16:creationId xmlns:a16="http://schemas.microsoft.com/office/drawing/2014/main" id="{EE32D0CB-C79C-2894-4818-30CB597017E8}"/>
                    </a:ext>
                  </a:extLst>
                </p14:cNvPr>
                <p14:cNvContentPartPr/>
                <p14:nvPr/>
              </p14:nvContentPartPr>
              <p14:xfrm>
                <a:off x="6465532" y="6136408"/>
                <a:ext cx="1006200" cy="429120"/>
              </p14:xfrm>
            </p:contentPart>
          </mc:Choice>
          <mc:Fallback>
            <p:pic>
              <p:nvPicPr>
                <p:cNvPr id="1089" name="Ink 1088">
                  <a:extLst>
                    <a:ext uri="{FF2B5EF4-FFF2-40B4-BE49-F238E27FC236}">
                      <a16:creationId xmlns:a16="http://schemas.microsoft.com/office/drawing/2014/main" id="{EE32D0CB-C79C-2894-4818-30CB597017E8}"/>
                    </a:ext>
                  </a:extLst>
                </p:cNvPr>
                <p:cNvPicPr/>
                <p:nvPr/>
              </p:nvPicPr>
              <p:blipFill>
                <a:blip r:embed="rId216"/>
                <a:stretch>
                  <a:fillRect/>
                </a:stretch>
              </p:blipFill>
              <p:spPr>
                <a:xfrm>
                  <a:off x="6456532" y="6127768"/>
                  <a:ext cx="102384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090" name="Ink 1089">
                  <a:extLst>
                    <a:ext uri="{FF2B5EF4-FFF2-40B4-BE49-F238E27FC236}">
                      <a16:creationId xmlns:a16="http://schemas.microsoft.com/office/drawing/2014/main" id="{940FD5A9-8E8C-AC64-032F-5D6CC226187E}"/>
                    </a:ext>
                  </a:extLst>
                </p14:cNvPr>
                <p14:cNvContentPartPr/>
                <p14:nvPr/>
              </p14:nvContentPartPr>
              <p14:xfrm>
                <a:off x="7323772" y="6431608"/>
                <a:ext cx="66600" cy="108720"/>
              </p14:xfrm>
            </p:contentPart>
          </mc:Choice>
          <mc:Fallback>
            <p:pic>
              <p:nvPicPr>
                <p:cNvPr id="1090" name="Ink 1089">
                  <a:extLst>
                    <a:ext uri="{FF2B5EF4-FFF2-40B4-BE49-F238E27FC236}">
                      <a16:creationId xmlns:a16="http://schemas.microsoft.com/office/drawing/2014/main" id="{940FD5A9-8E8C-AC64-032F-5D6CC226187E}"/>
                    </a:ext>
                  </a:extLst>
                </p:cNvPr>
                <p:cNvPicPr/>
                <p:nvPr/>
              </p:nvPicPr>
              <p:blipFill>
                <a:blip r:embed="rId218"/>
                <a:stretch>
                  <a:fillRect/>
                </a:stretch>
              </p:blipFill>
              <p:spPr>
                <a:xfrm>
                  <a:off x="7314772" y="6422608"/>
                  <a:ext cx="842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092" name="Ink 1091">
                  <a:extLst>
                    <a:ext uri="{FF2B5EF4-FFF2-40B4-BE49-F238E27FC236}">
                      <a16:creationId xmlns:a16="http://schemas.microsoft.com/office/drawing/2014/main" id="{8FB27E61-CBA4-8166-5A24-B5DCCAF5D719}"/>
                    </a:ext>
                  </a:extLst>
                </p14:cNvPr>
                <p14:cNvContentPartPr/>
                <p14:nvPr/>
              </p14:nvContentPartPr>
              <p14:xfrm>
                <a:off x="5303092" y="4602088"/>
                <a:ext cx="338760" cy="430920"/>
              </p14:xfrm>
            </p:contentPart>
          </mc:Choice>
          <mc:Fallback>
            <p:pic>
              <p:nvPicPr>
                <p:cNvPr id="1092" name="Ink 1091">
                  <a:extLst>
                    <a:ext uri="{FF2B5EF4-FFF2-40B4-BE49-F238E27FC236}">
                      <a16:creationId xmlns:a16="http://schemas.microsoft.com/office/drawing/2014/main" id="{8FB27E61-CBA4-8166-5A24-B5DCCAF5D719}"/>
                    </a:ext>
                  </a:extLst>
                </p:cNvPr>
                <p:cNvPicPr/>
                <p:nvPr/>
              </p:nvPicPr>
              <p:blipFill>
                <a:blip r:embed="rId220"/>
                <a:stretch>
                  <a:fillRect/>
                </a:stretch>
              </p:blipFill>
              <p:spPr>
                <a:xfrm>
                  <a:off x="5294092" y="4593448"/>
                  <a:ext cx="35640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093" name="Ink 1092">
                  <a:extLst>
                    <a:ext uri="{FF2B5EF4-FFF2-40B4-BE49-F238E27FC236}">
                      <a16:creationId xmlns:a16="http://schemas.microsoft.com/office/drawing/2014/main" id="{EB99D7B6-BF9A-5C6F-5B5C-7C8CF732D2BE}"/>
                    </a:ext>
                  </a:extLst>
                </p14:cNvPr>
                <p14:cNvContentPartPr/>
                <p14:nvPr/>
              </p14:nvContentPartPr>
              <p14:xfrm>
                <a:off x="5237572" y="4620808"/>
                <a:ext cx="829440" cy="436320"/>
              </p14:xfrm>
            </p:contentPart>
          </mc:Choice>
          <mc:Fallback>
            <p:pic>
              <p:nvPicPr>
                <p:cNvPr id="1093" name="Ink 1092">
                  <a:extLst>
                    <a:ext uri="{FF2B5EF4-FFF2-40B4-BE49-F238E27FC236}">
                      <a16:creationId xmlns:a16="http://schemas.microsoft.com/office/drawing/2014/main" id="{EB99D7B6-BF9A-5C6F-5B5C-7C8CF732D2BE}"/>
                    </a:ext>
                  </a:extLst>
                </p:cNvPr>
                <p:cNvPicPr/>
                <p:nvPr/>
              </p:nvPicPr>
              <p:blipFill>
                <a:blip r:embed="rId222"/>
                <a:stretch>
                  <a:fillRect/>
                </a:stretch>
              </p:blipFill>
              <p:spPr>
                <a:xfrm>
                  <a:off x="5228932" y="4611808"/>
                  <a:ext cx="84708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094" name="Ink 1093">
                  <a:extLst>
                    <a:ext uri="{FF2B5EF4-FFF2-40B4-BE49-F238E27FC236}">
                      <a16:creationId xmlns:a16="http://schemas.microsoft.com/office/drawing/2014/main" id="{A6CE1AA8-44EF-6159-BE8F-7D0C6E357B17}"/>
                    </a:ext>
                  </a:extLst>
                </p14:cNvPr>
                <p14:cNvContentPartPr/>
                <p14:nvPr/>
              </p14:nvContentPartPr>
              <p14:xfrm>
                <a:off x="5485972" y="4626928"/>
                <a:ext cx="19080" cy="349920"/>
              </p14:xfrm>
            </p:contentPart>
          </mc:Choice>
          <mc:Fallback>
            <p:pic>
              <p:nvPicPr>
                <p:cNvPr id="1094" name="Ink 1093">
                  <a:extLst>
                    <a:ext uri="{FF2B5EF4-FFF2-40B4-BE49-F238E27FC236}">
                      <a16:creationId xmlns:a16="http://schemas.microsoft.com/office/drawing/2014/main" id="{A6CE1AA8-44EF-6159-BE8F-7D0C6E357B17}"/>
                    </a:ext>
                  </a:extLst>
                </p:cNvPr>
                <p:cNvPicPr/>
                <p:nvPr/>
              </p:nvPicPr>
              <p:blipFill>
                <a:blip r:embed="rId224"/>
                <a:stretch>
                  <a:fillRect/>
                </a:stretch>
              </p:blipFill>
              <p:spPr>
                <a:xfrm>
                  <a:off x="5477332" y="4617928"/>
                  <a:ext cx="3672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095" name="Ink 1094">
                  <a:extLst>
                    <a:ext uri="{FF2B5EF4-FFF2-40B4-BE49-F238E27FC236}">
                      <a16:creationId xmlns:a16="http://schemas.microsoft.com/office/drawing/2014/main" id="{F3E3D58C-E3BD-E3D2-B976-F4E23B6D00A2}"/>
                    </a:ext>
                  </a:extLst>
                </p14:cNvPr>
                <p14:cNvContentPartPr/>
                <p14:nvPr/>
              </p14:nvContentPartPr>
              <p14:xfrm>
                <a:off x="5621332" y="4694608"/>
                <a:ext cx="12600" cy="274320"/>
              </p14:xfrm>
            </p:contentPart>
          </mc:Choice>
          <mc:Fallback>
            <p:pic>
              <p:nvPicPr>
                <p:cNvPr id="1095" name="Ink 1094">
                  <a:extLst>
                    <a:ext uri="{FF2B5EF4-FFF2-40B4-BE49-F238E27FC236}">
                      <a16:creationId xmlns:a16="http://schemas.microsoft.com/office/drawing/2014/main" id="{F3E3D58C-E3BD-E3D2-B976-F4E23B6D00A2}"/>
                    </a:ext>
                  </a:extLst>
                </p:cNvPr>
                <p:cNvPicPr/>
                <p:nvPr/>
              </p:nvPicPr>
              <p:blipFill>
                <a:blip r:embed="rId226"/>
                <a:stretch>
                  <a:fillRect/>
                </a:stretch>
              </p:blipFill>
              <p:spPr>
                <a:xfrm>
                  <a:off x="5612332" y="4685608"/>
                  <a:ext cx="302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096" name="Ink 1095">
                  <a:extLst>
                    <a:ext uri="{FF2B5EF4-FFF2-40B4-BE49-F238E27FC236}">
                      <a16:creationId xmlns:a16="http://schemas.microsoft.com/office/drawing/2014/main" id="{D2A5A955-F54E-1662-8AC1-B9E2AB1284F9}"/>
                    </a:ext>
                  </a:extLst>
                </p14:cNvPr>
                <p14:cNvContentPartPr/>
                <p14:nvPr/>
              </p14:nvContentPartPr>
              <p14:xfrm>
                <a:off x="5774692" y="4736008"/>
                <a:ext cx="63000" cy="256320"/>
              </p14:xfrm>
            </p:contentPart>
          </mc:Choice>
          <mc:Fallback>
            <p:pic>
              <p:nvPicPr>
                <p:cNvPr id="1096" name="Ink 1095">
                  <a:extLst>
                    <a:ext uri="{FF2B5EF4-FFF2-40B4-BE49-F238E27FC236}">
                      <a16:creationId xmlns:a16="http://schemas.microsoft.com/office/drawing/2014/main" id="{D2A5A955-F54E-1662-8AC1-B9E2AB1284F9}"/>
                    </a:ext>
                  </a:extLst>
                </p:cNvPr>
                <p:cNvPicPr/>
                <p:nvPr/>
              </p:nvPicPr>
              <p:blipFill>
                <a:blip r:embed="rId228"/>
                <a:stretch>
                  <a:fillRect/>
                </a:stretch>
              </p:blipFill>
              <p:spPr>
                <a:xfrm>
                  <a:off x="5765692" y="4727368"/>
                  <a:ext cx="8064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097" name="Ink 1096">
                  <a:extLst>
                    <a:ext uri="{FF2B5EF4-FFF2-40B4-BE49-F238E27FC236}">
                      <a16:creationId xmlns:a16="http://schemas.microsoft.com/office/drawing/2014/main" id="{1718A913-4373-2E6F-9C34-3378228B1127}"/>
                    </a:ext>
                  </a:extLst>
                </p14:cNvPr>
                <p14:cNvContentPartPr/>
                <p14:nvPr/>
              </p14:nvContentPartPr>
              <p14:xfrm>
                <a:off x="5408572" y="4779928"/>
                <a:ext cx="488160" cy="165240"/>
              </p14:xfrm>
            </p:contentPart>
          </mc:Choice>
          <mc:Fallback>
            <p:pic>
              <p:nvPicPr>
                <p:cNvPr id="1097" name="Ink 1096">
                  <a:extLst>
                    <a:ext uri="{FF2B5EF4-FFF2-40B4-BE49-F238E27FC236}">
                      <a16:creationId xmlns:a16="http://schemas.microsoft.com/office/drawing/2014/main" id="{1718A913-4373-2E6F-9C34-3378228B1127}"/>
                    </a:ext>
                  </a:extLst>
                </p:cNvPr>
                <p:cNvPicPr/>
                <p:nvPr/>
              </p:nvPicPr>
              <p:blipFill>
                <a:blip r:embed="rId230"/>
                <a:stretch>
                  <a:fillRect/>
                </a:stretch>
              </p:blipFill>
              <p:spPr>
                <a:xfrm>
                  <a:off x="5399572" y="4770928"/>
                  <a:ext cx="50580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098" name="Ink 1097">
                  <a:extLst>
                    <a:ext uri="{FF2B5EF4-FFF2-40B4-BE49-F238E27FC236}">
                      <a16:creationId xmlns:a16="http://schemas.microsoft.com/office/drawing/2014/main" id="{4E9C0876-1847-C1FF-829A-F000C4E671C7}"/>
                    </a:ext>
                  </a:extLst>
                </p14:cNvPr>
                <p14:cNvContentPartPr/>
                <p14:nvPr/>
              </p14:nvContentPartPr>
              <p14:xfrm>
                <a:off x="6230452" y="4861648"/>
                <a:ext cx="307440" cy="17640"/>
              </p14:xfrm>
            </p:contentPart>
          </mc:Choice>
          <mc:Fallback>
            <p:pic>
              <p:nvPicPr>
                <p:cNvPr id="1098" name="Ink 1097">
                  <a:extLst>
                    <a:ext uri="{FF2B5EF4-FFF2-40B4-BE49-F238E27FC236}">
                      <a16:creationId xmlns:a16="http://schemas.microsoft.com/office/drawing/2014/main" id="{4E9C0876-1847-C1FF-829A-F000C4E671C7}"/>
                    </a:ext>
                  </a:extLst>
                </p:cNvPr>
                <p:cNvPicPr/>
                <p:nvPr/>
              </p:nvPicPr>
              <p:blipFill>
                <a:blip r:embed="rId232"/>
                <a:stretch>
                  <a:fillRect/>
                </a:stretch>
              </p:blipFill>
              <p:spPr>
                <a:xfrm>
                  <a:off x="6221452" y="4852648"/>
                  <a:ext cx="3250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099" name="Ink 1098">
                  <a:extLst>
                    <a:ext uri="{FF2B5EF4-FFF2-40B4-BE49-F238E27FC236}">
                      <a16:creationId xmlns:a16="http://schemas.microsoft.com/office/drawing/2014/main" id="{B2856502-5C46-1B4B-9243-5DFC8532F5BF}"/>
                    </a:ext>
                  </a:extLst>
                </p14:cNvPr>
                <p14:cNvContentPartPr/>
                <p14:nvPr/>
              </p14:nvContentPartPr>
              <p14:xfrm>
                <a:off x="6479572" y="4777048"/>
                <a:ext cx="136080" cy="182160"/>
              </p14:xfrm>
            </p:contentPart>
          </mc:Choice>
          <mc:Fallback>
            <p:pic>
              <p:nvPicPr>
                <p:cNvPr id="1099" name="Ink 1098">
                  <a:extLst>
                    <a:ext uri="{FF2B5EF4-FFF2-40B4-BE49-F238E27FC236}">
                      <a16:creationId xmlns:a16="http://schemas.microsoft.com/office/drawing/2014/main" id="{B2856502-5C46-1B4B-9243-5DFC8532F5BF}"/>
                    </a:ext>
                  </a:extLst>
                </p:cNvPr>
                <p:cNvPicPr/>
                <p:nvPr/>
              </p:nvPicPr>
              <p:blipFill>
                <a:blip r:embed="rId234"/>
                <a:stretch>
                  <a:fillRect/>
                </a:stretch>
              </p:blipFill>
              <p:spPr>
                <a:xfrm>
                  <a:off x="6470572" y="4768408"/>
                  <a:ext cx="1537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100" name="Ink 1099">
                  <a:extLst>
                    <a:ext uri="{FF2B5EF4-FFF2-40B4-BE49-F238E27FC236}">
                      <a16:creationId xmlns:a16="http://schemas.microsoft.com/office/drawing/2014/main" id="{CFB596B3-20C1-3FD3-04AB-2FF36C08A524}"/>
                    </a:ext>
                  </a:extLst>
                </p14:cNvPr>
                <p14:cNvContentPartPr/>
                <p14:nvPr/>
              </p14:nvContentPartPr>
              <p14:xfrm>
                <a:off x="6736972" y="4841848"/>
                <a:ext cx="76320" cy="152640"/>
              </p14:xfrm>
            </p:contentPart>
          </mc:Choice>
          <mc:Fallback>
            <p:pic>
              <p:nvPicPr>
                <p:cNvPr id="1100" name="Ink 1099">
                  <a:extLst>
                    <a:ext uri="{FF2B5EF4-FFF2-40B4-BE49-F238E27FC236}">
                      <a16:creationId xmlns:a16="http://schemas.microsoft.com/office/drawing/2014/main" id="{CFB596B3-20C1-3FD3-04AB-2FF36C08A524}"/>
                    </a:ext>
                  </a:extLst>
                </p:cNvPr>
                <p:cNvPicPr/>
                <p:nvPr/>
              </p:nvPicPr>
              <p:blipFill>
                <a:blip r:embed="rId236"/>
                <a:stretch>
                  <a:fillRect/>
                </a:stretch>
              </p:blipFill>
              <p:spPr>
                <a:xfrm>
                  <a:off x="6727972" y="4833208"/>
                  <a:ext cx="939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101" name="Ink 1100">
                  <a:extLst>
                    <a:ext uri="{FF2B5EF4-FFF2-40B4-BE49-F238E27FC236}">
                      <a16:creationId xmlns:a16="http://schemas.microsoft.com/office/drawing/2014/main" id="{747D07CA-0744-91D4-FCCA-D8BCE1BB31AD}"/>
                    </a:ext>
                  </a:extLst>
                </p14:cNvPr>
                <p14:cNvContentPartPr/>
                <p14:nvPr/>
              </p14:nvContentPartPr>
              <p14:xfrm>
                <a:off x="6692332" y="4810888"/>
                <a:ext cx="214200" cy="221760"/>
              </p14:xfrm>
            </p:contentPart>
          </mc:Choice>
          <mc:Fallback>
            <p:pic>
              <p:nvPicPr>
                <p:cNvPr id="1101" name="Ink 1100">
                  <a:extLst>
                    <a:ext uri="{FF2B5EF4-FFF2-40B4-BE49-F238E27FC236}">
                      <a16:creationId xmlns:a16="http://schemas.microsoft.com/office/drawing/2014/main" id="{747D07CA-0744-91D4-FCCA-D8BCE1BB31AD}"/>
                    </a:ext>
                  </a:extLst>
                </p:cNvPr>
                <p:cNvPicPr/>
                <p:nvPr/>
              </p:nvPicPr>
              <p:blipFill>
                <a:blip r:embed="rId238"/>
                <a:stretch>
                  <a:fillRect/>
                </a:stretch>
              </p:blipFill>
              <p:spPr>
                <a:xfrm>
                  <a:off x="6683332" y="4801888"/>
                  <a:ext cx="2318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102" name="Ink 1101">
                  <a:extLst>
                    <a:ext uri="{FF2B5EF4-FFF2-40B4-BE49-F238E27FC236}">
                      <a16:creationId xmlns:a16="http://schemas.microsoft.com/office/drawing/2014/main" id="{FD2CCC51-0432-D9C6-2985-F4EBEA6C5F1D}"/>
                    </a:ext>
                  </a:extLst>
                </p14:cNvPr>
                <p14:cNvContentPartPr/>
                <p14:nvPr/>
              </p14:nvContentPartPr>
              <p14:xfrm>
                <a:off x="6898972" y="4867048"/>
                <a:ext cx="223200" cy="142560"/>
              </p14:xfrm>
            </p:contentPart>
          </mc:Choice>
          <mc:Fallback>
            <p:pic>
              <p:nvPicPr>
                <p:cNvPr id="1102" name="Ink 1101">
                  <a:extLst>
                    <a:ext uri="{FF2B5EF4-FFF2-40B4-BE49-F238E27FC236}">
                      <a16:creationId xmlns:a16="http://schemas.microsoft.com/office/drawing/2014/main" id="{FD2CCC51-0432-D9C6-2985-F4EBEA6C5F1D}"/>
                    </a:ext>
                  </a:extLst>
                </p:cNvPr>
                <p:cNvPicPr/>
                <p:nvPr/>
              </p:nvPicPr>
              <p:blipFill>
                <a:blip r:embed="rId240"/>
                <a:stretch>
                  <a:fillRect/>
                </a:stretch>
              </p:blipFill>
              <p:spPr>
                <a:xfrm>
                  <a:off x="6889972" y="4858408"/>
                  <a:ext cx="2408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103" name="Ink 1102">
                  <a:extLst>
                    <a:ext uri="{FF2B5EF4-FFF2-40B4-BE49-F238E27FC236}">
                      <a16:creationId xmlns:a16="http://schemas.microsoft.com/office/drawing/2014/main" id="{C324A129-26FA-17CE-73D3-0F208D2EC1B5}"/>
                    </a:ext>
                  </a:extLst>
                </p14:cNvPr>
                <p14:cNvContentPartPr/>
                <p14:nvPr/>
              </p14:nvContentPartPr>
              <p14:xfrm>
                <a:off x="7180132" y="4872808"/>
                <a:ext cx="114840" cy="258840"/>
              </p14:xfrm>
            </p:contentPart>
          </mc:Choice>
          <mc:Fallback>
            <p:pic>
              <p:nvPicPr>
                <p:cNvPr id="1103" name="Ink 1102">
                  <a:extLst>
                    <a:ext uri="{FF2B5EF4-FFF2-40B4-BE49-F238E27FC236}">
                      <a16:creationId xmlns:a16="http://schemas.microsoft.com/office/drawing/2014/main" id="{C324A129-26FA-17CE-73D3-0F208D2EC1B5}"/>
                    </a:ext>
                  </a:extLst>
                </p:cNvPr>
                <p:cNvPicPr/>
                <p:nvPr/>
              </p:nvPicPr>
              <p:blipFill>
                <a:blip r:embed="rId242"/>
                <a:stretch>
                  <a:fillRect/>
                </a:stretch>
              </p:blipFill>
              <p:spPr>
                <a:xfrm>
                  <a:off x="7171132" y="4863808"/>
                  <a:ext cx="1324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105" name="Ink 1104">
                  <a:extLst>
                    <a:ext uri="{FF2B5EF4-FFF2-40B4-BE49-F238E27FC236}">
                      <a16:creationId xmlns:a16="http://schemas.microsoft.com/office/drawing/2014/main" id="{13B3992A-1BFF-8408-9E9F-726C2C7F42F8}"/>
                    </a:ext>
                  </a:extLst>
                </p14:cNvPr>
                <p14:cNvContentPartPr/>
                <p14:nvPr/>
              </p14:nvContentPartPr>
              <p14:xfrm>
                <a:off x="4930492" y="4952008"/>
                <a:ext cx="201240" cy="43920"/>
              </p14:xfrm>
            </p:contentPart>
          </mc:Choice>
          <mc:Fallback>
            <p:pic>
              <p:nvPicPr>
                <p:cNvPr id="1105" name="Ink 1104">
                  <a:extLst>
                    <a:ext uri="{FF2B5EF4-FFF2-40B4-BE49-F238E27FC236}">
                      <a16:creationId xmlns:a16="http://schemas.microsoft.com/office/drawing/2014/main" id="{13B3992A-1BFF-8408-9E9F-726C2C7F42F8}"/>
                    </a:ext>
                  </a:extLst>
                </p:cNvPr>
                <p:cNvPicPr/>
                <p:nvPr/>
              </p:nvPicPr>
              <p:blipFill>
                <a:blip r:embed="rId244"/>
                <a:stretch>
                  <a:fillRect/>
                </a:stretch>
              </p:blipFill>
              <p:spPr>
                <a:xfrm>
                  <a:off x="4921852" y="4943008"/>
                  <a:ext cx="2188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106" name="Ink 1105">
                  <a:extLst>
                    <a:ext uri="{FF2B5EF4-FFF2-40B4-BE49-F238E27FC236}">
                      <a16:creationId xmlns:a16="http://schemas.microsoft.com/office/drawing/2014/main" id="{F05F1E02-7877-F441-87A4-C47C1EB77E01}"/>
                    </a:ext>
                  </a:extLst>
                </p14:cNvPr>
                <p14:cNvContentPartPr/>
                <p14:nvPr/>
              </p14:nvContentPartPr>
              <p14:xfrm>
                <a:off x="5060812" y="4921408"/>
                <a:ext cx="96120" cy="152640"/>
              </p14:xfrm>
            </p:contentPart>
          </mc:Choice>
          <mc:Fallback>
            <p:pic>
              <p:nvPicPr>
                <p:cNvPr id="1106" name="Ink 1105">
                  <a:extLst>
                    <a:ext uri="{FF2B5EF4-FFF2-40B4-BE49-F238E27FC236}">
                      <a16:creationId xmlns:a16="http://schemas.microsoft.com/office/drawing/2014/main" id="{F05F1E02-7877-F441-87A4-C47C1EB77E01}"/>
                    </a:ext>
                  </a:extLst>
                </p:cNvPr>
                <p:cNvPicPr/>
                <p:nvPr/>
              </p:nvPicPr>
              <p:blipFill>
                <a:blip r:embed="rId246"/>
                <a:stretch>
                  <a:fillRect/>
                </a:stretch>
              </p:blipFill>
              <p:spPr>
                <a:xfrm>
                  <a:off x="5052172" y="4912408"/>
                  <a:ext cx="113760" cy="170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7">
            <p14:nvContentPartPr>
              <p14:cNvPr id="1108" name="Ink 1107">
                <a:extLst>
                  <a:ext uri="{FF2B5EF4-FFF2-40B4-BE49-F238E27FC236}">
                    <a16:creationId xmlns:a16="http://schemas.microsoft.com/office/drawing/2014/main" id="{F8C1FA55-31F3-85DC-30D9-86E5FCAACBB2}"/>
                  </a:ext>
                </a:extLst>
              </p14:cNvPr>
              <p14:cNvContentPartPr/>
              <p14:nvPr/>
            </p14:nvContentPartPr>
            <p14:xfrm>
              <a:off x="662692" y="1355968"/>
              <a:ext cx="628920" cy="43200"/>
            </p14:xfrm>
          </p:contentPart>
        </mc:Choice>
        <mc:Fallback>
          <p:pic>
            <p:nvPicPr>
              <p:cNvPr id="1108" name="Ink 1107">
                <a:extLst>
                  <a:ext uri="{FF2B5EF4-FFF2-40B4-BE49-F238E27FC236}">
                    <a16:creationId xmlns:a16="http://schemas.microsoft.com/office/drawing/2014/main" id="{F8C1FA55-31F3-85DC-30D9-86E5FCAACBB2}"/>
                  </a:ext>
                </a:extLst>
              </p:cNvPr>
              <p:cNvPicPr/>
              <p:nvPr/>
            </p:nvPicPr>
            <p:blipFill>
              <a:blip r:embed="rId248"/>
              <a:stretch>
                <a:fillRect/>
              </a:stretch>
            </p:blipFill>
            <p:spPr>
              <a:xfrm>
                <a:off x="653692" y="1347328"/>
                <a:ext cx="64656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109" name="Ink 1108">
                <a:extLst>
                  <a:ext uri="{FF2B5EF4-FFF2-40B4-BE49-F238E27FC236}">
                    <a16:creationId xmlns:a16="http://schemas.microsoft.com/office/drawing/2014/main" id="{A338B813-37DE-84C6-C152-F146E06E7BC7}"/>
                  </a:ext>
                </a:extLst>
              </p14:cNvPr>
              <p14:cNvContentPartPr/>
              <p14:nvPr/>
            </p14:nvContentPartPr>
            <p14:xfrm>
              <a:off x="1926652" y="1386928"/>
              <a:ext cx="661680" cy="360"/>
            </p14:xfrm>
          </p:contentPart>
        </mc:Choice>
        <mc:Fallback>
          <p:pic>
            <p:nvPicPr>
              <p:cNvPr id="1109" name="Ink 1108">
                <a:extLst>
                  <a:ext uri="{FF2B5EF4-FFF2-40B4-BE49-F238E27FC236}">
                    <a16:creationId xmlns:a16="http://schemas.microsoft.com/office/drawing/2014/main" id="{A338B813-37DE-84C6-C152-F146E06E7BC7}"/>
                  </a:ext>
                </a:extLst>
              </p:cNvPr>
              <p:cNvPicPr/>
              <p:nvPr/>
            </p:nvPicPr>
            <p:blipFill>
              <a:blip r:embed="rId250"/>
              <a:stretch>
                <a:fillRect/>
              </a:stretch>
            </p:blipFill>
            <p:spPr>
              <a:xfrm>
                <a:off x="1917652" y="1377928"/>
                <a:ext cx="679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110" name="Ink 1109">
                <a:extLst>
                  <a:ext uri="{FF2B5EF4-FFF2-40B4-BE49-F238E27FC236}">
                    <a16:creationId xmlns:a16="http://schemas.microsoft.com/office/drawing/2014/main" id="{0FAC9786-36D4-E678-885A-C2A0743FE5D4}"/>
                  </a:ext>
                </a:extLst>
              </p14:cNvPr>
              <p14:cNvContentPartPr/>
              <p14:nvPr/>
            </p14:nvContentPartPr>
            <p14:xfrm>
              <a:off x="3049852" y="1380448"/>
              <a:ext cx="651960" cy="360"/>
            </p14:xfrm>
          </p:contentPart>
        </mc:Choice>
        <mc:Fallback>
          <p:pic>
            <p:nvPicPr>
              <p:cNvPr id="1110" name="Ink 1109">
                <a:extLst>
                  <a:ext uri="{FF2B5EF4-FFF2-40B4-BE49-F238E27FC236}">
                    <a16:creationId xmlns:a16="http://schemas.microsoft.com/office/drawing/2014/main" id="{0FAC9786-36D4-E678-885A-C2A0743FE5D4}"/>
                  </a:ext>
                </a:extLst>
              </p:cNvPr>
              <p:cNvPicPr/>
              <p:nvPr/>
            </p:nvPicPr>
            <p:blipFill>
              <a:blip r:embed="rId252"/>
              <a:stretch>
                <a:fillRect/>
              </a:stretch>
            </p:blipFill>
            <p:spPr>
              <a:xfrm>
                <a:off x="3040852" y="1371808"/>
                <a:ext cx="669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111" name="Ink 1110">
                <a:extLst>
                  <a:ext uri="{FF2B5EF4-FFF2-40B4-BE49-F238E27FC236}">
                    <a16:creationId xmlns:a16="http://schemas.microsoft.com/office/drawing/2014/main" id="{72596335-E33E-82E5-AFB3-1EA9BD2C0BBA}"/>
                  </a:ext>
                </a:extLst>
              </p14:cNvPr>
              <p14:cNvContentPartPr/>
              <p14:nvPr/>
            </p14:nvContentPartPr>
            <p14:xfrm>
              <a:off x="4332532" y="1374688"/>
              <a:ext cx="399960" cy="360"/>
            </p14:xfrm>
          </p:contentPart>
        </mc:Choice>
        <mc:Fallback>
          <p:pic>
            <p:nvPicPr>
              <p:cNvPr id="1111" name="Ink 1110">
                <a:extLst>
                  <a:ext uri="{FF2B5EF4-FFF2-40B4-BE49-F238E27FC236}">
                    <a16:creationId xmlns:a16="http://schemas.microsoft.com/office/drawing/2014/main" id="{72596335-E33E-82E5-AFB3-1EA9BD2C0BBA}"/>
                  </a:ext>
                </a:extLst>
              </p:cNvPr>
              <p:cNvPicPr/>
              <p:nvPr/>
            </p:nvPicPr>
            <p:blipFill>
              <a:blip r:embed="rId254"/>
              <a:stretch>
                <a:fillRect/>
              </a:stretch>
            </p:blipFill>
            <p:spPr>
              <a:xfrm>
                <a:off x="4323892" y="1365688"/>
                <a:ext cx="417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112" name="Ink 1111">
                <a:extLst>
                  <a:ext uri="{FF2B5EF4-FFF2-40B4-BE49-F238E27FC236}">
                    <a16:creationId xmlns:a16="http://schemas.microsoft.com/office/drawing/2014/main" id="{4E4BF82F-EBA1-8DC8-FF13-9D617EA10CBF}"/>
                  </a:ext>
                </a:extLst>
              </p14:cNvPr>
              <p14:cNvContentPartPr/>
              <p14:nvPr/>
            </p14:nvContentPartPr>
            <p14:xfrm>
              <a:off x="1251652" y="1681408"/>
              <a:ext cx="311400" cy="360"/>
            </p14:xfrm>
          </p:contentPart>
        </mc:Choice>
        <mc:Fallback>
          <p:pic>
            <p:nvPicPr>
              <p:cNvPr id="1112" name="Ink 1111">
                <a:extLst>
                  <a:ext uri="{FF2B5EF4-FFF2-40B4-BE49-F238E27FC236}">
                    <a16:creationId xmlns:a16="http://schemas.microsoft.com/office/drawing/2014/main" id="{4E4BF82F-EBA1-8DC8-FF13-9D617EA10CBF}"/>
                  </a:ext>
                </a:extLst>
              </p:cNvPr>
              <p:cNvPicPr/>
              <p:nvPr/>
            </p:nvPicPr>
            <p:blipFill>
              <a:blip r:embed="rId256"/>
              <a:stretch>
                <a:fillRect/>
              </a:stretch>
            </p:blipFill>
            <p:spPr>
              <a:xfrm>
                <a:off x="1243012" y="1672768"/>
                <a:ext cx="329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113" name="Ink 1112">
                <a:extLst>
                  <a:ext uri="{FF2B5EF4-FFF2-40B4-BE49-F238E27FC236}">
                    <a16:creationId xmlns:a16="http://schemas.microsoft.com/office/drawing/2014/main" id="{F6276671-B518-F402-A057-6BC87ED6A641}"/>
                  </a:ext>
                </a:extLst>
              </p14:cNvPr>
              <p14:cNvContentPartPr/>
              <p14:nvPr/>
            </p14:nvContentPartPr>
            <p14:xfrm>
              <a:off x="1963372" y="1663048"/>
              <a:ext cx="544320" cy="360"/>
            </p14:xfrm>
          </p:contentPart>
        </mc:Choice>
        <mc:Fallback>
          <p:pic>
            <p:nvPicPr>
              <p:cNvPr id="1113" name="Ink 1112">
                <a:extLst>
                  <a:ext uri="{FF2B5EF4-FFF2-40B4-BE49-F238E27FC236}">
                    <a16:creationId xmlns:a16="http://schemas.microsoft.com/office/drawing/2014/main" id="{F6276671-B518-F402-A057-6BC87ED6A641}"/>
                  </a:ext>
                </a:extLst>
              </p:cNvPr>
              <p:cNvPicPr/>
              <p:nvPr/>
            </p:nvPicPr>
            <p:blipFill>
              <a:blip r:embed="rId258"/>
              <a:stretch>
                <a:fillRect/>
              </a:stretch>
            </p:blipFill>
            <p:spPr>
              <a:xfrm>
                <a:off x="1954732" y="1654048"/>
                <a:ext cx="561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114" name="Ink 1113">
                <a:extLst>
                  <a:ext uri="{FF2B5EF4-FFF2-40B4-BE49-F238E27FC236}">
                    <a16:creationId xmlns:a16="http://schemas.microsoft.com/office/drawing/2014/main" id="{1281E2C1-137F-1822-0895-41225C038EC1}"/>
                  </a:ext>
                </a:extLst>
              </p14:cNvPr>
              <p14:cNvContentPartPr/>
              <p14:nvPr/>
            </p14:nvContentPartPr>
            <p14:xfrm>
              <a:off x="2958052" y="1687528"/>
              <a:ext cx="690120" cy="360"/>
            </p14:xfrm>
          </p:contentPart>
        </mc:Choice>
        <mc:Fallback>
          <p:pic>
            <p:nvPicPr>
              <p:cNvPr id="1114" name="Ink 1113">
                <a:extLst>
                  <a:ext uri="{FF2B5EF4-FFF2-40B4-BE49-F238E27FC236}">
                    <a16:creationId xmlns:a16="http://schemas.microsoft.com/office/drawing/2014/main" id="{1281E2C1-137F-1822-0895-41225C038EC1}"/>
                  </a:ext>
                </a:extLst>
              </p:cNvPr>
              <p:cNvPicPr/>
              <p:nvPr/>
            </p:nvPicPr>
            <p:blipFill>
              <a:blip r:embed="rId260"/>
              <a:stretch>
                <a:fillRect/>
              </a:stretch>
            </p:blipFill>
            <p:spPr>
              <a:xfrm>
                <a:off x="2949052" y="1678528"/>
                <a:ext cx="707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115" name="Ink 1114">
                <a:extLst>
                  <a:ext uri="{FF2B5EF4-FFF2-40B4-BE49-F238E27FC236}">
                    <a16:creationId xmlns:a16="http://schemas.microsoft.com/office/drawing/2014/main" id="{A73F2048-7C65-1351-73D8-5E5DC99AE279}"/>
                  </a:ext>
                </a:extLst>
              </p14:cNvPr>
              <p14:cNvContentPartPr/>
              <p14:nvPr/>
            </p14:nvContentPartPr>
            <p14:xfrm>
              <a:off x="4130212" y="1687528"/>
              <a:ext cx="684360" cy="360"/>
            </p14:xfrm>
          </p:contentPart>
        </mc:Choice>
        <mc:Fallback>
          <p:pic>
            <p:nvPicPr>
              <p:cNvPr id="1115" name="Ink 1114">
                <a:extLst>
                  <a:ext uri="{FF2B5EF4-FFF2-40B4-BE49-F238E27FC236}">
                    <a16:creationId xmlns:a16="http://schemas.microsoft.com/office/drawing/2014/main" id="{A73F2048-7C65-1351-73D8-5E5DC99AE279}"/>
                  </a:ext>
                </a:extLst>
              </p:cNvPr>
              <p:cNvPicPr/>
              <p:nvPr/>
            </p:nvPicPr>
            <p:blipFill>
              <a:blip r:embed="rId262"/>
              <a:stretch>
                <a:fillRect/>
              </a:stretch>
            </p:blipFill>
            <p:spPr>
              <a:xfrm>
                <a:off x="4121212" y="1678528"/>
                <a:ext cx="702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116" name="Ink 1115">
                <a:extLst>
                  <a:ext uri="{FF2B5EF4-FFF2-40B4-BE49-F238E27FC236}">
                    <a16:creationId xmlns:a16="http://schemas.microsoft.com/office/drawing/2014/main" id="{885EAD39-FD7D-6809-D5EF-9FC0810C9C9F}"/>
                  </a:ext>
                </a:extLst>
              </p14:cNvPr>
              <p14:cNvContentPartPr/>
              <p14:nvPr/>
            </p14:nvContentPartPr>
            <p14:xfrm>
              <a:off x="5246932" y="1656568"/>
              <a:ext cx="468360" cy="360"/>
            </p14:xfrm>
          </p:contentPart>
        </mc:Choice>
        <mc:Fallback>
          <p:pic>
            <p:nvPicPr>
              <p:cNvPr id="1116" name="Ink 1115">
                <a:extLst>
                  <a:ext uri="{FF2B5EF4-FFF2-40B4-BE49-F238E27FC236}">
                    <a16:creationId xmlns:a16="http://schemas.microsoft.com/office/drawing/2014/main" id="{885EAD39-FD7D-6809-D5EF-9FC0810C9C9F}"/>
                  </a:ext>
                </a:extLst>
              </p:cNvPr>
              <p:cNvPicPr/>
              <p:nvPr/>
            </p:nvPicPr>
            <p:blipFill>
              <a:blip r:embed="rId264"/>
              <a:stretch>
                <a:fillRect/>
              </a:stretch>
            </p:blipFill>
            <p:spPr>
              <a:xfrm>
                <a:off x="5237932" y="1647928"/>
                <a:ext cx="486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117" name="Ink 1116">
                <a:extLst>
                  <a:ext uri="{FF2B5EF4-FFF2-40B4-BE49-F238E27FC236}">
                    <a16:creationId xmlns:a16="http://schemas.microsoft.com/office/drawing/2014/main" id="{F5C26105-96A3-0C70-E6CE-A5438B81ACDF}"/>
                  </a:ext>
                </a:extLst>
              </p14:cNvPr>
              <p14:cNvContentPartPr/>
              <p14:nvPr/>
            </p14:nvContentPartPr>
            <p14:xfrm>
              <a:off x="1110892" y="1939168"/>
              <a:ext cx="186840" cy="360"/>
            </p14:xfrm>
          </p:contentPart>
        </mc:Choice>
        <mc:Fallback>
          <p:pic>
            <p:nvPicPr>
              <p:cNvPr id="1117" name="Ink 1116">
                <a:extLst>
                  <a:ext uri="{FF2B5EF4-FFF2-40B4-BE49-F238E27FC236}">
                    <a16:creationId xmlns:a16="http://schemas.microsoft.com/office/drawing/2014/main" id="{F5C26105-96A3-0C70-E6CE-A5438B81ACDF}"/>
                  </a:ext>
                </a:extLst>
              </p:cNvPr>
              <p:cNvPicPr/>
              <p:nvPr/>
            </p:nvPicPr>
            <p:blipFill>
              <a:blip r:embed="rId266"/>
              <a:stretch>
                <a:fillRect/>
              </a:stretch>
            </p:blipFill>
            <p:spPr>
              <a:xfrm>
                <a:off x="1101892" y="1930528"/>
                <a:ext cx="204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118" name="Ink 1117">
                <a:extLst>
                  <a:ext uri="{FF2B5EF4-FFF2-40B4-BE49-F238E27FC236}">
                    <a16:creationId xmlns:a16="http://schemas.microsoft.com/office/drawing/2014/main" id="{CCDBAC19-372A-D879-A1CA-35339DDECF6D}"/>
                  </a:ext>
                </a:extLst>
              </p14:cNvPr>
              <p14:cNvContentPartPr/>
              <p14:nvPr/>
            </p14:nvContentPartPr>
            <p14:xfrm>
              <a:off x="1834852" y="1939168"/>
              <a:ext cx="610920" cy="19080"/>
            </p14:xfrm>
          </p:contentPart>
        </mc:Choice>
        <mc:Fallback>
          <p:pic>
            <p:nvPicPr>
              <p:cNvPr id="1118" name="Ink 1117">
                <a:extLst>
                  <a:ext uri="{FF2B5EF4-FFF2-40B4-BE49-F238E27FC236}">
                    <a16:creationId xmlns:a16="http://schemas.microsoft.com/office/drawing/2014/main" id="{CCDBAC19-372A-D879-A1CA-35339DDECF6D}"/>
                  </a:ext>
                </a:extLst>
              </p:cNvPr>
              <p:cNvPicPr/>
              <p:nvPr/>
            </p:nvPicPr>
            <p:blipFill>
              <a:blip r:embed="rId268"/>
              <a:stretch>
                <a:fillRect/>
              </a:stretch>
            </p:blipFill>
            <p:spPr>
              <a:xfrm>
                <a:off x="1825852" y="1930528"/>
                <a:ext cx="6285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119" name="Ink 1118">
                <a:extLst>
                  <a:ext uri="{FF2B5EF4-FFF2-40B4-BE49-F238E27FC236}">
                    <a16:creationId xmlns:a16="http://schemas.microsoft.com/office/drawing/2014/main" id="{32073BD4-E552-F444-CFD3-B2E7044C34C0}"/>
                  </a:ext>
                </a:extLst>
              </p14:cNvPr>
              <p14:cNvContentPartPr/>
              <p14:nvPr/>
            </p14:nvContentPartPr>
            <p14:xfrm>
              <a:off x="3430372" y="1957528"/>
              <a:ext cx="368280" cy="360"/>
            </p14:xfrm>
          </p:contentPart>
        </mc:Choice>
        <mc:Fallback>
          <p:pic>
            <p:nvPicPr>
              <p:cNvPr id="1119" name="Ink 1118">
                <a:extLst>
                  <a:ext uri="{FF2B5EF4-FFF2-40B4-BE49-F238E27FC236}">
                    <a16:creationId xmlns:a16="http://schemas.microsoft.com/office/drawing/2014/main" id="{32073BD4-E552-F444-CFD3-B2E7044C34C0}"/>
                  </a:ext>
                </a:extLst>
              </p:cNvPr>
              <p:cNvPicPr/>
              <p:nvPr/>
            </p:nvPicPr>
            <p:blipFill>
              <a:blip r:embed="rId270"/>
              <a:stretch>
                <a:fillRect/>
              </a:stretch>
            </p:blipFill>
            <p:spPr>
              <a:xfrm>
                <a:off x="3421732" y="1948528"/>
                <a:ext cx="385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120" name="Ink 1119">
                <a:extLst>
                  <a:ext uri="{FF2B5EF4-FFF2-40B4-BE49-F238E27FC236}">
                    <a16:creationId xmlns:a16="http://schemas.microsoft.com/office/drawing/2014/main" id="{B78EA14E-EB4D-0F44-2146-0A01790B989D}"/>
                  </a:ext>
                </a:extLst>
              </p14:cNvPr>
              <p14:cNvContentPartPr/>
              <p14:nvPr/>
            </p14:nvContentPartPr>
            <p14:xfrm>
              <a:off x="4516492" y="1920448"/>
              <a:ext cx="464040" cy="31680"/>
            </p14:xfrm>
          </p:contentPart>
        </mc:Choice>
        <mc:Fallback>
          <p:pic>
            <p:nvPicPr>
              <p:cNvPr id="1120" name="Ink 1119">
                <a:extLst>
                  <a:ext uri="{FF2B5EF4-FFF2-40B4-BE49-F238E27FC236}">
                    <a16:creationId xmlns:a16="http://schemas.microsoft.com/office/drawing/2014/main" id="{B78EA14E-EB4D-0F44-2146-0A01790B989D}"/>
                  </a:ext>
                </a:extLst>
              </p:cNvPr>
              <p:cNvPicPr/>
              <p:nvPr/>
            </p:nvPicPr>
            <p:blipFill>
              <a:blip r:embed="rId272"/>
              <a:stretch>
                <a:fillRect/>
              </a:stretch>
            </p:blipFill>
            <p:spPr>
              <a:xfrm>
                <a:off x="4507852" y="1911808"/>
                <a:ext cx="4816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121" name="Ink 1120">
                <a:extLst>
                  <a:ext uri="{FF2B5EF4-FFF2-40B4-BE49-F238E27FC236}">
                    <a16:creationId xmlns:a16="http://schemas.microsoft.com/office/drawing/2014/main" id="{0F877D84-120F-EA3D-7B4F-EB01780228B2}"/>
                  </a:ext>
                </a:extLst>
              </p14:cNvPr>
              <p14:cNvContentPartPr/>
              <p14:nvPr/>
            </p14:nvContentPartPr>
            <p14:xfrm>
              <a:off x="1006492" y="2215288"/>
              <a:ext cx="570240" cy="6840"/>
            </p14:xfrm>
          </p:contentPart>
        </mc:Choice>
        <mc:Fallback>
          <p:pic>
            <p:nvPicPr>
              <p:cNvPr id="1121" name="Ink 1120">
                <a:extLst>
                  <a:ext uri="{FF2B5EF4-FFF2-40B4-BE49-F238E27FC236}">
                    <a16:creationId xmlns:a16="http://schemas.microsoft.com/office/drawing/2014/main" id="{0F877D84-120F-EA3D-7B4F-EB01780228B2}"/>
                  </a:ext>
                </a:extLst>
              </p:cNvPr>
              <p:cNvPicPr/>
              <p:nvPr/>
            </p:nvPicPr>
            <p:blipFill>
              <a:blip r:embed="rId274"/>
              <a:stretch>
                <a:fillRect/>
              </a:stretch>
            </p:blipFill>
            <p:spPr>
              <a:xfrm>
                <a:off x="997492" y="2206288"/>
                <a:ext cx="5878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122" name="Ink 1121">
                <a:extLst>
                  <a:ext uri="{FF2B5EF4-FFF2-40B4-BE49-F238E27FC236}">
                    <a16:creationId xmlns:a16="http://schemas.microsoft.com/office/drawing/2014/main" id="{C9EF4F84-B326-A8CC-38EC-5758F6D958A3}"/>
                  </a:ext>
                </a:extLst>
              </p14:cNvPr>
              <p14:cNvContentPartPr/>
              <p14:nvPr/>
            </p14:nvContentPartPr>
            <p14:xfrm>
              <a:off x="2202772" y="2245888"/>
              <a:ext cx="508680" cy="360"/>
            </p14:xfrm>
          </p:contentPart>
        </mc:Choice>
        <mc:Fallback>
          <p:pic>
            <p:nvPicPr>
              <p:cNvPr id="1122" name="Ink 1121">
                <a:extLst>
                  <a:ext uri="{FF2B5EF4-FFF2-40B4-BE49-F238E27FC236}">
                    <a16:creationId xmlns:a16="http://schemas.microsoft.com/office/drawing/2014/main" id="{C9EF4F84-B326-A8CC-38EC-5758F6D958A3}"/>
                  </a:ext>
                </a:extLst>
              </p:cNvPr>
              <p:cNvPicPr/>
              <p:nvPr/>
            </p:nvPicPr>
            <p:blipFill>
              <a:blip r:embed="rId276"/>
              <a:stretch>
                <a:fillRect/>
              </a:stretch>
            </p:blipFill>
            <p:spPr>
              <a:xfrm>
                <a:off x="2194132" y="2236888"/>
                <a:ext cx="526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123" name="Ink 1122">
                <a:extLst>
                  <a:ext uri="{FF2B5EF4-FFF2-40B4-BE49-F238E27FC236}">
                    <a16:creationId xmlns:a16="http://schemas.microsoft.com/office/drawing/2014/main" id="{DAA9770F-48EB-9758-3E19-4654D38A7273}"/>
                  </a:ext>
                </a:extLst>
              </p14:cNvPr>
              <p14:cNvContentPartPr/>
              <p14:nvPr/>
            </p14:nvContentPartPr>
            <p14:xfrm>
              <a:off x="3356572" y="2218888"/>
              <a:ext cx="481680" cy="2880"/>
            </p14:xfrm>
          </p:contentPart>
        </mc:Choice>
        <mc:Fallback>
          <p:pic>
            <p:nvPicPr>
              <p:cNvPr id="1123" name="Ink 1122">
                <a:extLst>
                  <a:ext uri="{FF2B5EF4-FFF2-40B4-BE49-F238E27FC236}">
                    <a16:creationId xmlns:a16="http://schemas.microsoft.com/office/drawing/2014/main" id="{DAA9770F-48EB-9758-3E19-4654D38A7273}"/>
                  </a:ext>
                </a:extLst>
              </p:cNvPr>
              <p:cNvPicPr/>
              <p:nvPr/>
            </p:nvPicPr>
            <p:blipFill>
              <a:blip r:embed="rId278"/>
              <a:stretch>
                <a:fillRect/>
              </a:stretch>
            </p:blipFill>
            <p:spPr>
              <a:xfrm>
                <a:off x="3347932" y="2210248"/>
                <a:ext cx="4993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124" name="Ink 1123">
                <a:extLst>
                  <a:ext uri="{FF2B5EF4-FFF2-40B4-BE49-F238E27FC236}">
                    <a16:creationId xmlns:a16="http://schemas.microsoft.com/office/drawing/2014/main" id="{186D0E8A-43EE-9ECB-C1A0-592F6EAFE61F}"/>
                  </a:ext>
                </a:extLst>
              </p14:cNvPr>
              <p14:cNvContentPartPr/>
              <p14:nvPr/>
            </p14:nvContentPartPr>
            <p14:xfrm>
              <a:off x="4725292" y="2203048"/>
              <a:ext cx="420840" cy="360"/>
            </p14:xfrm>
          </p:contentPart>
        </mc:Choice>
        <mc:Fallback>
          <p:pic>
            <p:nvPicPr>
              <p:cNvPr id="1124" name="Ink 1123">
                <a:extLst>
                  <a:ext uri="{FF2B5EF4-FFF2-40B4-BE49-F238E27FC236}">
                    <a16:creationId xmlns:a16="http://schemas.microsoft.com/office/drawing/2014/main" id="{186D0E8A-43EE-9ECB-C1A0-592F6EAFE61F}"/>
                  </a:ext>
                </a:extLst>
              </p:cNvPr>
              <p:cNvPicPr/>
              <p:nvPr/>
            </p:nvPicPr>
            <p:blipFill>
              <a:blip r:embed="rId280"/>
              <a:stretch>
                <a:fillRect/>
              </a:stretch>
            </p:blipFill>
            <p:spPr>
              <a:xfrm>
                <a:off x="4716652" y="2194048"/>
                <a:ext cx="438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125" name="Ink 1124">
                <a:extLst>
                  <a:ext uri="{FF2B5EF4-FFF2-40B4-BE49-F238E27FC236}">
                    <a16:creationId xmlns:a16="http://schemas.microsoft.com/office/drawing/2014/main" id="{B8B7DBC5-B047-5D95-95BF-54D3A8BB1824}"/>
                  </a:ext>
                </a:extLst>
              </p14:cNvPr>
              <p14:cNvContentPartPr/>
              <p14:nvPr/>
            </p14:nvContentPartPr>
            <p14:xfrm>
              <a:off x="5565892" y="2146888"/>
              <a:ext cx="378720" cy="31680"/>
            </p14:xfrm>
          </p:contentPart>
        </mc:Choice>
        <mc:Fallback>
          <p:pic>
            <p:nvPicPr>
              <p:cNvPr id="1125" name="Ink 1124">
                <a:extLst>
                  <a:ext uri="{FF2B5EF4-FFF2-40B4-BE49-F238E27FC236}">
                    <a16:creationId xmlns:a16="http://schemas.microsoft.com/office/drawing/2014/main" id="{B8B7DBC5-B047-5D95-95BF-54D3A8BB1824}"/>
                  </a:ext>
                </a:extLst>
              </p:cNvPr>
              <p:cNvPicPr/>
              <p:nvPr/>
            </p:nvPicPr>
            <p:blipFill>
              <a:blip r:embed="rId282"/>
              <a:stretch>
                <a:fillRect/>
              </a:stretch>
            </p:blipFill>
            <p:spPr>
              <a:xfrm>
                <a:off x="5557252" y="2137888"/>
                <a:ext cx="39636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126" name="Ink 1125">
                <a:extLst>
                  <a:ext uri="{FF2B5EF4-FFF2-40B4-BE49-F238E27FC236}">
                    <a16:creationId xmlns:a16="http://schemas.microsoft.com/office/drawing/2014/main" id="{059D6C49-3215-CB3C-19C0-FD561787D424}"/>
                  </a:ext>
                </a:extLst>
              </p14:cNvPr>
              <p14:cNvContentPartPr/>
              <p14:nvPr/>
            </p14:nvContentPartPr>
            <p14:xfrm>
              <a:off x="6271852" y="2154088"/>
              <a:ext cx="498600" cy="19440"/>
            </p14:xfrm>
          </p:contentPart>
        </mc:Choice>
        <mc:Fallback>
          <p:pic>
            <p:nvPicPr>
              <p:cNvPr id="1126" name="Ink 1125">
                <a:extLst>
                  <a:ext uri="{FF2B5EF4-FFF2-40B4-BE49-F238E27FC236}">
                    <a16:creationId xmlns:a16="http://schemas.microsoft.com/office/drawing/2014/main" id="{059D6C49-3215-CB3C-19C0-FD561787D424}"/>
                  </a:ext>
                </a:extLst>
              </p:cNvPr>
              <p:cNvPicPr/>
              <p:nvPr/>
            </p:nvPicPr>
            <p:blipFill>
              <a:blip r:embed="rId284"/>
              <a:stretch>
                <a:fillRect/>
              </a:stretch>
            </p:blipFill>
            <p:spPr>
              <a:xfrm>
                <a:off x="6263212" y="2145088"/>
                <a:ext cx="5162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127" name="Ink 1126">
                <a:extLst>
                  <a:ext uri="{FF2B5EF4-FFF2-40B4-BE49-F238E27FC236}">
                    <a16:creationId xmlns:a16="http://schemas.microsoft.com/office/drawing/2014/main" id="{0F8B490E-F206-DE31-B16A-11D2E68C5565}"/>
                  </a:ext>
                </a:extLst>
              </p14:cNvPr>
              <p14:cNvContentPartPr/>
              <p14:nvPr/>
            </p14:nvContentPartPr>
            <p14:xfrm>
              <a:off x="1202692" y="2497528"/>
              <a:ext cx="1037160" cy="24120"/>
            </p14:xfrm>
          </p:contentPart>
        </mc:Choice>
        <mc:Fallback>
          <p:pic>
            <p:nvPicPr>
              <p:cNvPr id="1127" name="Ink 1126">
                <a:extLst>
                  <a:ext uri="{FF2B5EF4-FFF2-40B4-BE49-F238E27FC236}">
                    <a16:creationId xmlns:a16="http://schemas.microsoft.com/office/drawing/2014/main" id="{0F8B490E-F206-DE31-B16A-11D2E68C5565}"/>
                  </a:ext>
                </a:extLst>
              </p:cNvPr>
              <p:cNvPicPr/>
              <p:nvPr/>
            </p:nvPicPr>
            <p:blipFill>
              <a:blip r:embed="rId286"/>
              <a:stretch>
                <a:fillRect/>
              </a:stretch>
            </p:blipFill>
            <p:spPr>
              <a:xfrm>
                <a:off x="1193692" y="2488888"/>
                <a:ext cx="10548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128" name="Ink 1127">
                <a:extLst>
                  <a:ext uri="{FF2B5EF4-FFF2-40B4-BE49-F238E27FC236}">
                    <a16:creationId xmlns:a16="http://schemas.microsoft.com/office/drawing/2014/main" id="{CB5405F0-7849-A359-D316-F2F71835F413}"/>
                  </a:ext>
                </a:extLst>
              </p14:cNvPr>
              <p14:cNvContentPartPr/>
              <p14:nvPr/>
            </p14:nvContentPartPr>
            <p14:xfrm>
              <a:off x="3049852" y="2558728"/>
              <a:ext cx="611280" cy="360"/>
            </p14:xfrm>
          </p:contentPart>
        </mc:Choice>
        <mc:Fallback>
          <p:pic>
            <p:nvPicPr>
              <p:cNvPr id="1128" name="Ink 1127">
                <a:extLst>
                  <a:ext uri="{FF2B5EF4-FFF2-40B4-BE49-F238E27FC236}">
                    <a16:creationId xmlns:a16="http://schemas.microsoft.com/office/drawing/2014/main" id="{CB5405F0-7849-A359-D316-F2F71835F413}"/>
                  </a:ext>
                </a:extLst>
              </p:cNvPr>
              <p:cNvPicPr/>
              <p:nvPr/>
            </p:nvPicPr>
            <p:blipFill>
              <a:blip r:embed="rId288"/>
              <a:stretch>
                <a:fillRect/>
              </a:stretch>
            </p:blipFill>
            <p:spPr>
              <a:xfrm>
                <a:off x="3040852" y="2550088"/>
                <a:ext cx="628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129" name="Ink 1128">
                <a:extLst>
                  <a:ext uri="{FF2B5EF4-FFF2-40B4-BE49-F238E27FC236}">
                    <a16:creationId xmlns:a16="http://schemas.microsoft.com/office/drawing/2014/main" id="{1649759C-BF19-AF31-178B-B1E1724DFCE0}"/>
                  </a:ext>
                </a:extLst>
              </p14:cNvPr>
              <p14:cNvContentPartPr/>
              <p14:nvPr/>
            </p14:nvContentPartPr>
            <p14:xfrm>
              <a:off x="4381492" y="2558728"/>
              <a:ext cx="558000" cy="360"/>
            </p14:xfrm>
          </p:contentPart>
        </mc:Choice>
        <mc:Fallback>
          <p:pic>
            <p:nvPicPr>
              <p:cNvPr id="1129" name="Ink 1128">
                <a:extLst>
                  <a:ext uri="{FF2B5EF4-FFF2-40B4-BE49-F238E27FC236}">
                    <a16:creationId xmlns:a16="http://schemas.microsoft.com/office/drawing/2014/main" id="{1649759C-BF19-AF31-178B-B1E1724DFCE0}"/>
                  </a:ext>
                </a:extLst>
              </p:cNvPr>
              <p:cNvPicPr/>
              <p:nvPr/>
            </p:nvPicPr>
            <p:blipFill>
              <a:blip r:embed="rId290"/>
              <a:stretch>
                <a:fillRect/>
              </a:stretch>
            </p:blipFill>
            <p:spPr>
              <a:xfrm>
                <a:off x="4372852" y="2550088"/>
                <a:ext cx="575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130" name="Ink 1129">
                <a:extLst>
                  <a:ext uri="{FF2B5EF4-FFF2-40B4-BE49-F238E27FC236}">
                    <a16:creationId xmlns:a16="http://schemas.microsoft.com/office/drawing/2014/main" id="{AE8AB1E1-D417-2D82-FBF0-0826A65754CC}"/>
                  </a:ext>
                </a:extLst>
              </p14:cNvPr>
              <p14:cNvContentPartPr/>
              <p14:nvPr/>
            </p14:nvContentPartPr>
            <p14:xfrm>
              <a:off x="6026332" y="2504368"/>
              <a:ext cx="426600" cy="24120"/>
            </p14:xfrm>
          </p:contentPart>
        </mc:Choice>
        <mc:Fallback>
          <p:pic>
            <p:nvPicPr>
              <p:cNvPr id="1130" name="Ink 1129">
                <a:extLst>
                  <a:ext uri="{FF2B5EF4-FFF2-40B4-BE49-F238E27FC236}">
                    <a16:creationId xmlns:a16="http://schemas.microsoft.com/office/drawing/2014/main" id="{AE8AB1E1-D417-2D82-FBF0-0826A65754CC}"/>
                  </a:ext>
                </a:extLst>
              </p:cNvPr>
              <p:cNvPicPr/>
              <p:nvPr/>
            </p:nvPicPr>
            <p:blipFill>
              <a:blip r:embed="rId292"/>
              <a:stretch>
                <a:fillRect/>
              </a:stretch>
            </p:blipFill>
            <p:spPr>
              <a:xfrm>
                <a:off x="6017332" y="2495728"/>
                <a:ext cx="4442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131" name="Ink 1130">
                <a:extLst>
                  <a:ext uri="{FF2B5EF4-FFF2-40B4-BE49-F238E27FC236}">
                    <a16:creationId xmlns:a16="http://schemas.microsoft.com/office/drawing/2014/main" id="{08C65CD4-D31F-8F07-9EEC-6F65F5ACFA42}"/>
                  </a:ext>
                </a:extLst>
              </p14:cNvPr>
              <p14:cNvContentPartPr/>
              <p14:nvPr/>
            </p14:nvContentPartPr>
            <p14:xfrm>
              <a:off x="7094092" y="2479888"/>
              <a:ext cx="844920" cy="24120"/>
            </p14:xfrm>
          </p:contentPart>
        </mc:Choice>
        <mc:Fallback>
          <p:pic>
            <p:nvPicPr>
              <p:cNvPr id="1131" name="Ink 1130">
                <a:extLst>
                  <a:ext uri="{FF2B5EF4-FFF2-40B4-BE49-F238E27FC236}">
                    <a16:creationId xmlns:a16="http://schemas.microsoft.com/office/drawing/2014/main" id="{08C65CD4-D31F-8F07-9EEC-6F65F5ACFA42}"/>
                  </a:ext>
                </a:extLst>
              </p:cNvPr>
              <p:cNvPicPr/>
              <p:nvPr/>
            </p:nvPicPr>
            <p:blipFill>
              <a:blip r:embed="rId294"/>
              <a:stretch>
                <a:fillRect/>
              </a:stretch>
            </p:blipFill>
            <p:spPr>
              <a:xfrm>
                <a:off x="7085092" y="2471248"/>
                <a:ext cx="8625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132" name="Ink 1131">
                <a:extLst>
                  <a:ext uri="{FF2B5EF4-FFF2-40B4-BE49-F238E27FC236}">
                    <a16:creationId xmlns:a16="http://schemas.microsoft.com/office/drawing/2014/main" id="{F27540EB-E7AB-F622-970B-A5598FADE552}"/>
                  </a:ext>
                </a:extLst>
              </p14:cNvPr>
              <p14:cNvContentPartPr/>
              <p14:nvPr/>
            </p14:nvContentPartPr>
            <p14:xfrm>
              <a:off x="8585212" y="2460808"/>
              <a:ext cx="756360" cy="25560"/>
            </p14:xfrm>
          </p:contentPart>
        </mc:Choice>
        <mc:Fallback>
          <p:pic>
            <p:nvPicPr>
              <p:cNvPr id="1132" name="Ink 1131">
                <a:extLst>
                  <a:ext uri="{FF2B5EF4-FFF2-40B4-BE49-F238E27FC236}">
                    <a16:creationId xmlns:a16="http://schemas.microsoft.com/office/drawing/2014/main" id="{F27540EB-E7AB-F622-970B-A5598FADE552}"/>
                  </a:ext>
                </a:extLst>
              </p:cNvPr>
              <p:cNvPicPr/>
              <p:nvPr/>
            </p:nvPicPr>
            <p:blipFill>
              <a:blip r:embed="rId296"/>
              <a:stretch>
                <a:fillRect/>
              </a:stretch>
            </p:blipFill>
            <p:spPr>
              <a:xfrm>
                <a:off x="8576572" y="2451808"/>
                <a:ext cx="774000" cy="432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TotalTime>
  <Words>1976</Words>
  <Application>Microsoft Office PowerPoint</Application>
  <PresentationFormat>Custom</PresentationFormat>
  <Paragraphs>200</Paragraphs>
  <Slides>23</Slides>
  <Notes>21</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23</vt:i4>
      </vt:variant>
    </vt:vector>
  </HeadingPairs>
  <TitlesOfParts>
    <vt:vector size="38" baseType="lpstr">
      <vt:lpstr>Quattrocento Sans</vt:lpstr>
      <vt:lpstr>Open Sans</vt:lpstr>
      <vt:lpstr>Segoe UI</vt:lpstr>
      <vt:lpstr>Segoe UI Light</vt:lpstr>
      <vt:lpstr>Calibri</vt:lpstr>
      <vt:lpstr>Cooper Black</vt:lpstr>
      <vt:lpstr>Arial</vt:lpstr>
      <vt:lpstr>Arial Black</vt:lpstr>
      <vt:lpstr>Noto Sans Symbols</vt:lpstr>
      <vt:lpstr>Cambria</vt:lpstr>
      <vt:lpstr>Corben</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lpstr>RAP – The Big picture</vt:lpstr>
      <vt:lpstr>What is a Business Object</vt:lpstr>
      <vt:lpstr>Types of Implementation (Scenario) </vt:lpstr>
      <vt:lpstr>BO Runtime Implementation Types</vt:lpstr>
      <vt:lpstr>Explanation of Flight Data Model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37</cp:revision>
  <dcterms:created xsi:type="dcterms:W3CDTF">2023-10-03T21:33:12Z</dcterms:created>
  <dcterms:modified xsi:type="dcterms:W3CDTF">2024-08-14T09:04:06Z</dcterms:modified>
</cp:coreProperties>
</file>