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7"/>
  </p:notesMasterIdLst>
  <p:sldIdLst>
    <p:sldId id="256" r:id="rId5"/>
    <p:sldId id="402" r:id="rId6"/>
    <p:sldId id="276" r:id="rId7"/>
    <p:sldId id="314" r:id="rId8"/>
    <p:sldId id="340" r:id="rId9"/>
    <p:sldId id="341" r:id="rId10"/>
    <p:sldId id="342" r:id="rId11"/>
    <p:sldId id="344" r:id="rId12"/>
    <p:sldId id="346" r:id="rId13"/>
    <p:sldId id="347" r:id="rId14"/>
    <p:sldId id="419" r:id="rId15"/>
    <p:sldId id="409" r:id="rId16"/>
  </p:sldIdLst>
  <p:sldSz cx="12188825" cy="6858000"/>
  <p:notesSz cx="6858000" cy="9144000"/>
  <p:embeddedFontLs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9.xml"/><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DAY-9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7</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Fix for data action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Determination</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Side Effects</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Validation &amp; Draft</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4" name="Google Shape;1694;p89"/>
          <p:cNvSpPr txBox="1"/>
          <p:nvPr/>
        </p:nvSpPr>
        <p:spPr>
          <a:xfrm>
            <a:off x="224979" y="788088"/>
            <a:ext cx="1180623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Side effects are useful in UI scenarios based on BO which makes the Fiori element UI know/aware about the data changes in backend. Whenever data is reevaluated in backend, the frontend is unaware of that, we need to make sure that the frontend make a forceful call to GET the data back on UI.</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Fiori UI will never make an unnecessary call to perform a round trip. If we know that, a change in a field would certainly change the data in SAP system, we need to inform the same to RAP BO, so that it can make a GET call to reload the particular field value and display the updated data on UI. E.g. when we change the booking fee, or flight price under booking table, we need to reload the total price (which is getting calculated in backend using determination), this is exactly what the side effect can do for us.</a:t>
            </a:r>
            <a:endParaRPr sz="1800" dirty="0">
              <a:solidFill>
                <a:schemeClr val="dk1"/>
              </a:solidFill>
              <a:latin typeface="Calibri"/>
              <a:ea typeface="Calibri"/>
              <a:cs typeface="Calibri"/>
              <a:sym typeface="Calibri"/>
            </a:endParaRPr>
          </a:p>
        </p:txBody>
      </p:sp>
      <p:sp>
        <p:nvSpPr>
          <p:cNvPr id="1695" name="Google Shape;1695;p8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Side Effects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4">
                                            <p:txEl>
                                              <p:pRg st="0" end="0"/>
                                            </p:txEl>
                                          </p:spTgt>
                                        </p:tgtEl>
                                        <p:attrNameLst>
                                          <p:attrName>style.visibility</p:attrName>
                                        </p:attrNameLst>
                                      </p:cBhvr>
                                      <p:to>
                                        <p:strVal val="visible"/>
                                      </p:to>
                                    </p:set>
                                    <p:animEffect transition="in" filter="fade">
                                      <p:cBhvr>
                                        <p:cTn id="7" dur="1000"/>
                                        <p:tgtEl>
                                          <p:spTgt spid="1694">
                                            <p:txEl>
                                              <p:pRg st="0" end="0"/>
                                            </p:txEl>
                                          </p:spTgt>
                                        </p:tgtEl>
                                      </p:cBhvr>
                                    </p:animEffect>
                                    <p:anim calcmode="lin" valueType="num">
                                      <p:cBhvr>
                                        <p:cTn id="8" dur="1000" fill="hold"/>
                                        <p:tgtEl>
                                          <p:spTgt spid="16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4">
                                            <p:txEl>
                                              <p:pRg st="1" end="1"/>
                                            </p:txEl>
                                          </p:spTgt>
                                        </p:tgtEl>
                                        <p:attrNameLst>
                                          <p:attrName>style.visibility</p:attrName>
                                        </p:attrNameLst>
                                      </p:cBhvr>
                                      <p:to>
                                        <p:strVal val="visible"/>
                                      </p:to>
                                    </p:set>
                                    <p:animEffect transition="in" filter="fade">
                                      <p:cBhvr>
                                        <p:cTn id="14" dur="1000"/>
                                        <p:tgtEl>
                                          <p:spTgt spid="1694">
                                            <p:txEl>
                                              <p:pRg st="1" end="1"/>
                                            </p:txEl>
                                          </p:spTgt>
                                        </p:tgtEl>
                                      </p:cBhvr>
                                    </p:animEffect>
                                    <p:anim calcmode="lin" valueType="num">
                                      <p:cBhvr>
                                        <p:cTn id="15" dur="1000" fill="hold"/>
                                        <p:tgtEl>
                                          <p:spTgt spid="169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792</Words>
  <Application>Microsoft Office PowerPoint</Application>
  <PresentationFormat>Custom</PresentationFormat>
  <Paragraphs>103</Paragraphs>
  <Slides>12</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Arial</vt:lpstr>
      <vt:lpstr>Segoe UI</vt:lpstr>
      <vt:lpstr>Quattrocento Sans</vt:lpstr>
      <vt:lpstr>Calibri</vt:lpstr>
      <vt:lpstr>Corben</vt:lpstr>
      <vt:lpstr>Arial Black</vt:lpstr>
      <vt:lpstr>Open Sans</vt:lpstr>
      <vt:lpstr>Cooper Black</vt:lpstr>
      <vt:lpstr>Segoe UI Light</vt:lpstr>
      <vt:lpstr>Cambria</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64</cp:revision>
  <dcterms:created xsi:type="dcterms:W3CDTF">2023-10-03T21:33:12Z</dcterms:created>
  <dcterms:modified xsi:type="dcterms:W3CDTF">2024-09-04T07:22:59Z</dcterms:modified>
</cp:coreProperties>
</file>