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4.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1" r:id="rId4"/>
    <p:sldMasterId id="2147483729" r:id="rId5"/>
  </p:sldMasterIdLst>
  <p:notesMasterIdLst>
    <p:notesMasterId r:id="rId17"/>
  </p:notesMasterIdLst>
  <p:sldIdLst>
    <p:sldId id="256" r:id="rId6"/>
    <p:sldId id="402" r:id="rId7"/>
    <p:sldId id="277" r:id="rId8"/>
    <p:sldId id="274" r:id="rId9"/>
    <p:sldId id="283" r:id="rId10"/>
    <p:sldId id="284" r:id="rId11"/>
    <p:sldId id="285" r:id="rId12"/>
    <p:sldId id="410" r:id="rId13"/>
    <p:sldId id="406" r:id="rId14"/>
    <p:sldId id="407" r:id="rId15"/>
    <p:sldId id="409" r:id="rId16"/>
  </p:sldIdLst>
  <p:sldSz cx="12188825" cy="6858000"/>
  <p:notesSz cx="6858000" cy="9144000"/>
  <p:embeddedFontLst>
    <p:embeddedFont>
      <p:font typeface="Arial Black" panose="020B0A04020102020204" pitchFamily="34" charset="0"/>
      <p:regular r:id="rId18"/>
      <p:bold r:id="rId19"/>
    </p:embeddedFont>
    <p:embeddedFont>
      <p:font typeface="Cambria" panose="02040503050406030204" pitchFamily="18" charset="0"/>
      <p:regular r:id="rId20"/>
      <p:bold r:id="rId21"/>
      <p:italic r:id="rId22"/>
      <p:boldItalic r:id="rId23"/>
    </p:embeddedFont>
    <p:embeddedFont>
      <p:font typeface="Cooper Black" panose="0208090404030B020404" pitchFamily="18" charset="0"/>
      <p:regular r:id="rId24"/>
    </p:embeddedFont>
    <p:embeddedFont>
      <p:font typeface="Corben" panose="020B0604020202020204" charset="0"/>
      <p:bold r:id="rId25"/>
    </p:embeddedFont>
    <p:embeddedFont>
      <p:font typeface="Open Sans" panose="020B0606030504020204" pitchFamily="34" charset="0"/>
      <p:regular r:id="rId26"/>
      <p:bold r:id="rId27"/>
      <p:italic r:id="rId28"/>
      <p:boldItalic r:id="rId29"/>
    </p:embeddedFont>
    <p:embeddedFont>
      <p:font typeface="Quattrocento Sans" panose="020B0502050000020003" pitchFamily="34" charset="0"/>
      <p:regular r:id="rId30"/>
      <p:bold r:id="rId31"/>
      <p:italic r:id="rId32"/>
      <p:boldItalic r:id="rId33"/>
    </p:embeddedFont>
    <p:embeddedFont>
      <p:font typeface="Segoe UI" panose="020B0502040204020203" pitchFamily="34" charset="0"/>
      <p:regular r:id="rId34"/>
      <p:bold r:id="rId35"/>
      <p:italic r:id="rId36"/>
      <p:boldItalic r:id="rId37"/>
    </p:embeddedFont>
    <p:embeddedFont>
      <p:font typeface="Segoe UI Light" panose="020B0502040204020203" pitchFamily="34"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580"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2.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204"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203" Type="http://customschemas.google.com/relationships/presentationmetadata" Target="metadata"/><Relationship Id="rId10" Type="http://schemas.openxmlformats.org/officeDocument/2006/relationships/slide" Target="slides/slide5.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207" Type="http://schemas.openxmlformats.org/officeDocument/2006/relationships/tableStyles" Target="tableStyles.xml"/><Relationship Id="rId8" Type="http://schemas.openxmlformats.org/officeDocument/2006/relationships/slide" Target="slides/slide3.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12:37.974"/>
    </inkml:context>
    <inkml:brush xml:id="br0">
      <inkml:brushProperty name="width" value="0.05" units="cm"/>
      <inkml:brushProperty name="height" value="0.05" units="cm"/>
    </inkml:brush>
  </inkml:definitions>
  <inkml:trace contextRef="#ctx0" brushRef="#br0">0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01.342"/>
    </inkml:context>
    <inkml:brush xml:id="br0">
      <inkml:brushProperty name="width" value="0.05" units="cm"/>
      <inkml:brushProperty name="height" value="0.05" units="cm"/>
    </inkml:brush>
  </inkml:definitions>
  <inkml:trace contextRef="#ctx0" brushRef="#br0">1 42 24575,'27'-17'0,"-23"13"0,0 1 0,1 0 0,-1 0 0,1 1 0,0-1 0,0 1 0,9-3 0,-13 5 0,-1 0 0,0 0 0,0 0 0,0 0 0,1 0 0,-1 0 0,0 0 0,0 0 0,1 0 0,-1 0 0,0 0 0,0 0 0,1 0 0,-1 1 0,0-1 0,0 0 0,0 0 0,1 0 0,-1 0 0,0 0 0,0 0 0,0 1 0,0-1 0,1 0 0,-1 0 0,0 0 0,0 1 0,0-1 0,0 0 0,0 0 0,0 0 0,0 1 0,1-1 0,-1 0 0,0 0 0,0 1 0,0-1 0,0 0 0,0 0 0,0 0 0,0 1 0,0-1 0,0 0 0,0 0 0,0 1 0,0-1 0,0 0 0,-1 0 0,1 1 0,-4 14 0,3-12 0,-8 23 0,-41 136 0,45-140 0,1 1 0,1 0 0,1 0 0,1 0 0,3 32 0,-1-43 0,0-1 0,1 1 0,1-1 0,0 0 0,0 0 0,2 0 0,-1 0 0,1-1 0,6 11 0,-9-18 0,0 0 0,1 0 0,-1 0 0,0 0 0,1-1 0,0 1 0,-1-1 0,1 0 0,0 0 0,0 0 0,0 0 0,1 0 0,-1-1 0,0 1 0,1-1 0,-1 0 0,1 0 0,-1 0 0,1 0 0,-1-1 0,1 0 0,0 1 0,-1-1 0,1-1 0,-1 1 0,1 0 0,0-1 0,-1 0 0,1 0 0,-1 0 0,1 0 0,4-3 0,0 0 0,0-1 0,0 0 0,0 0 0,-1-1 0,1 0 0,-2 0 0,1-1 0,-1 0 0,0 0 0,0 0 0,0-1 0,-1 0 0,-1 0 0,1 0 0,-1 0 0,-1-1 0,5-17 0,-3 12 0,-2 0 0,0-1 0,-1 1 0,0-1 0,-1 1 0,0-1 0,-2 0 0,0 1 0,0-1 0,-7-26 0,6 35 16,1 0-1,-2 0 1,1 1-1,-1-1 1,0 1-1,0-1 1,0 1-1,-1 0 1,1 0-1,-1 1 1,-1-1-1,1 1 1,-1 0-1,1 0 1,-1 0-1,0 0 1,-1 1 0,1 0-1,0 0 1,-1 1-1,-10-4 1,8 4-123,0 0 0,0 1 1,0 0-1,0 1 0,-1 0 1,1 0-1,0 1 0,0-1 1,0 2-1,0-1 0,0 1 1,0 1-1,0-1 0,1 1 1,-14 8-1,-4 4-6719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01.558"/>
    </inkml:context>
    <inkml:brush xml:id="br0">
      <inkml:brushProperty name="width" value="0.05" units="cm"/>
      <inkml:brushProperty name="height" value="0.05" units="cm"/>
    </inkml:brush>
  </inkml:definitions>
  <inkml:trace contextRef="#ctx0" brushRef="#br0">0 0 24575,'0'4'0,"0"3"0,0 4 0,4 1 0,3-3 0,4 1 0,7-1 0,6-3 0,5-1 0,5-3 0,2-1 0,1-1 0,-2 0 0,-4-3 0,-8-2-8191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01.918"/>
    </inkml:context>
    <inkml:brush xml:id="br0">
      <inkml:brushProperty name="width" value="0.05" units="cm"/>
      <inkml:brushProperty name="height" value="0.05" units="cm"/>
    </inkml:brush>
  </inkml:definitions>
  <inkml:trace contextRef="#ctx0" brushRef="#br0">26 92 24575,'-3'-2'0,"1"-1"0,-1 0 0,1 0 0,0 0 0,0 0 0,0 0 0,1 0 0,-1 0 0,1-1 0,0 1 0,-1 0 0,2-1 0,-1 1 0,0-1 0,0-5 0,1 7 0,0 1 0,1 0 0,-1-1 0,0 1 0,1 0 0,-1-1 0,1 1 0,-1 0 0,1-1 0,-1 1 0,1 0 0,0 0 0,0 0 0,-1-1 0,1 1 0,2-1 0,-1 0 0,0 1 0,0 0 0,1-1 0,-1 1 0,0 0 0,0 0 0,1 1 0,-1-1 0,0 0 0,1 1 0,-1 0 0,4-1 0,0 1 0,0 0 0,0 0 0,0 1 0,0 0 0,-1 0 0,1 0 0,0 1 0,-1-1 0,1 1 0,-1 1 0,1-1 0,-1 1 0,0 0 0,0 0 0,-1 1 0,1-1 0,0 1 0,-1 0 0,0 0 0,0 0 0,0 1 0,-1 0 0,6 8 0,-4-3 0,1 0 0,-1 0 0,-1 0 0,0 1 0,0-1 0,-1 1 0,-1 0 0,1 0 0,-2 0 0,0 1 0,0 16 0,-2-10 0,-2 0 0,0 0 0,0 0 0,-10 24 0,-30 66 0,17-48 0,25-59 0,0 1 0,1-1 0,-1 1 0,1-1 0,-1 1 0,1-1 0,-1 1 0,1-1 0,0 1 0,0 0 0,0-1 0,0 1 0,0-1 0,0 1 0,1 1 0,-1-2 0,1-1 0,-1 1 0,0-1 0,1 1 0,-1-1 0,1 1 0,-1-1 0,1 1 0,-1-1 0,1 0 0,-1 1 0,1-1 0,-1 0 0,1 1 0,-1-1 0,1 0 0,-1 0 0,1 0 0,0 1 0,-1-1 0,1 0 0,-1 0 0,1 0 0,0 0 0,0 0 0,5-1 0,0 0 0,0 0 0,0-1 0,0 1 0,0-1 0,6-4 0,24-11-1365,-2-2-5461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02.057"/>
    </inkml:context>
    <inkml:brush xml:id="br0">
      <inkml:brushProperty name="width" value="0.05" units="cm"/>
      <inkml:brushProperty name="height" value="0.05" units="cm"/>
    </inkml:brush>
  </inkml:definitions>
  <inkml:trace contextRef="#ctx0" brushRef="#br0">266 192 24575,'-7'-9'0,"-7"-10"0,-9-8 0,-6-2 0,-4 1 0,0 1 0,2 3 0,1 6 0,2 8 0,5 9 0,11 8 0,10 6 0,5 1-8191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02.257"/>
    </inkml:context>
    <inkml:brush xml:id="br0">
      <inkml:brushProperty name="width" value="0.05" units="cm"/>
      <inkml:brushProperty name="height" value="0.05" units="cm"/>
    </inkml:brush>
  </inkml:definitions>
  <inkml:trace contextRef="#ctx0" brushRef="#br0">1 1 24575,'3'0'0,"1"3"0,0 4 0,0 4 0,-2 4 0,2 5 0,1 8 0,-1 7 0,-1 6 0,-1 8 0,0 6 0,-2 2 0,0 2 0,0 0 0,3-2 0,1-3 0,3-5 0,1-10-8191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02.601"/>
    </inkml:context>
    <inkml:brush xml:id="br0">
      <inkml:brushProperty name="width" value="0.05" units="cm"/>
      <inkml:brushProperty name="height" value="0.05" units="cm"/>
    </inkml:brush>
  </inkml:definitions>
  <inkml:trace contextRef="#ctx0" brushRef="#br0">48 433 24575,'-11'-21'0,"6"13"0,0 0 0,1 0 0,0 0 0,0-1 0,1 0 0,0 1 0,1-1 0,0 0 0,-2-16 0,4 23 0,1 0 0,-1-1 0,1 1 0,0 0 0,-1 0 0,1 0 0,0 0 0,0 0 0,1 0 0,-1 0 0,0 1 0,1-1 0,-1 0 0,1 1 0,-1-1 0,1 1 0,0-1 0,-1 1 0,1 0 0,0 0 0,0 0 0,0 0 0,0 0 0,3-1 0,7-2 0,0 0 0,0 1 0,14-3 0,-15 4 0,197-22 0,-51 8 0,-125 12 0,-1-3 0,57-18 0,-80 22 0,1-1 0,0 1 0,-1-2 0,0 1 0,14-11 0,-20 13 0,0 1 0,-1-1 0,1 1 0,0-1 0,-1 0 0,0 0 0,1 1 0,-1-1 0,0 0 0,0 0 0,0 0 0,0-1 0,0 1 0,0 0 0,-1 0 0,1 0 0,-1-1 0,1 1 0,-1 0 0,0-1 0,0 1 0,0 0 0,0 0 0,0-1 0,-1 1 0,1 0 0,-1-1 0,-1-3 0,0 1 0,0 1 0,-1-1 0,1 1 0,-1-1 0,0 1 0,0 0 0,-1 0 0,1 0 0,-1 1 0,0-1 0,0 1 0,0 0 0,-1 0 0,1 0 0,-1 1 0,1-1 0,-1 1 0,0 0 0,0 0 0,-6-1 0,5 2 0,-1 0 0,0 0 0,1 0 0,-1 1 0,1 0 0,-1 1 0,0-1 0,1 1 0,-1 0 0,1 1 0,-1-1 0,1 1 0,0 1 0,0-1 0,-9 6 0,7-3 0,-1 1 0,1 0 0,1 0 0,-1 1 0,1 0 0,0 0 0,0 1 0,1 0 0,0 0 0,1 1 0,0-1 0,0 1 0,1 0 0,0 1 0,0-1 0,1 1 0,0 0 0,1-1 0,0 1 0,1 0 0,0 0 0,0 0 0,1 1 0,1-1 0,-1 0 0,2 0 0,-1 0 0,2 0 0,-1-1 0,1 1 0,0 0 0,1-1 0,0 0 0,1 0 0,0 0 0,0-1 0,11 13 0,-7-10-273,1-1 0,0-1 0,1 0 0,19 13 0,7 0-6553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03.163"/>
    </inkml:context>
    <inkml:brush xml:id="br0">
      <inkml:brushProperty name="width" value="0.05" units="cm"/>
      <inkml:brushProperty name="height" value="0.05" units="cm"/>
    </inkml:brush>
  </inkml:definitions>
  <inkml:trace contextRef="#ctx0" brushRef="#br0">3 249 24575,'-1'-20'0,"1"14"0,-1 1 0,1-1 0,0 1 0,0 0 0,1-1 0,-1 1 0,1-1 0,3-9 0,-4 14 0,0 1 0,1 0 0,-1-1 0,0 1 0,0 0 0,0-1 0,1 1 0,-1 0 0,0-1 0,0 1 0,1 0 0,-1 0 0,0-1 0,0 1 0,1 0 0,-1 0 0,0-1 0,1 1 0,-1 0 0,0 0 0,1 0 0,-1 0 0,0 0 0,1 0 0,-1-1 0,1 1 0,-1 0 0,0 0 0,1 0 0,-1 0 0,0 0 0,1 1 0,10 8 0,3 18 0,-2 6 0,-1-1 0,-2 1 0,-1 0 0,-2 1 0,-1 0 0,-2 0 0,-1 56 0,-2-88 0,0-1 0,0 0 0,0 0 0,-1 0 0,1 0 0,0 0 0,0 0 0,-1 0 0,1 0 0,0 0 0,-1 1 0,1-1 0,-1-1 0,1 1 0,-1 0 0,0 0 0,-1 1 0,-2-4 0,1-11 0,2-4 0,2 0 0,0 1 0,0-1 0,2 1 0,4-20 0,29-80 0,-35 113 0,57-146 0,-52 135 0,1 1 0,1 0 0,0 0 0,1 0 0,0 1 0,1 0 0,0 1 0,16-13 0,-24 22 0,-1 1 0,1-1 0,-1 1 0,1 0 0,0 0 0,-1 0 0,1 0 0,0 0 0,0 0 0,0 0 0,0 0 0,0 1 0,0-1 0,0 1 0,0 0 0,0-1 0,0 1 0,0 0 0,0 0 0,0 0 0,0 1 0,0-1 0,0 0 0,0 1 0,0-1 0,0 1 0,0 0 0,0 0 0,0 0 0,0 0 0,-1 0 0,1 0 0,0 0 0,-1 0 0,1 1 0,-1-1 0,1 1 0,-1-1 0,1 1 0,-1-1 0,0 1 0,2 3 0,1 3 0,0 1 0,0-1 0,0 1 0,-1 0 0,-1 0 0,1 0 0,-2 0 0,2 12 0,-2 1 0,-1 1 0,0-1 0,-2 0 0,-7 34 0,-28 84 0,30-117 0,6-20 0,0 1 0,0 0 0,0 0 0,1 0 0,0 0 0,0 6 0,0-10 0,0 0 0,0 1 0,0-1 0,0 1 0,0-1 0,0 1 0,0-1 0,0 1 0,1-1 0,-1 0 0,0 1 0,0-1 0,0 1 0,1-1 0,-1 0 0,0 1 0,1-1 0,-1 0 0,0 1 0,1-1 0,-1 0 0,0 1 0,1-1 0,0 0 0,0 0 0,0 0 0,-1 0 0,1 0 0,0 0 0,0 0 0,0 0 0,-1 0 0,1-1 0,0 1 0,0 0 0,-1-1 0,1 1 0,0 0 0,-1-1 0,1 1 0,0-1 0,0 0 0,7-6 0,0 0 0,0 0 0,-1-1 0,-1 0 0,1 0 0,8-15 0,29-61 0,-15 26 0,8-1 0,-34 55 0,0 0 0,0 1 0,0-1 0,0 1 0,1 0 0,0-1 0,-1 2 0,1-1 0,0 0 0,0 1 0,9-4 0,-12 5 0,1 1 0,-1 0 0,0 0 0,1-1 0,-1 1 0,0 0 0,0 0 0,1 0 0,-1 1 0,0-1 0,1 0 0,-1 0 0,0 1 0,0-1 0,1 1 0,-1-1 0,0 1 0,0-1 0,0 1 0,2 1 0,0 0 0,-1 1 0,0-1 0,0 0 0,0 1 0,0-1 0,0 1 0,-1 0 0,2 4 0,2 4 0,-1 1 0,0 0 0,2 15 0,-6-26 0,6 35-455,-2 1 0,-1 42 0,-2-52-6371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03.485"/>
    </inkml:context>
    <inkml:brush xml:id="br0">
      <inkml:brushProperty name="width" value="0.05" units="cm"/>
      <inkml:brushProperty name="height" value="0.05" units="cm"/>
    </inkml:brush>
  </inkml:definitions>
  <inkml:trace contextRef="#ctx0" brushRef="#br0">254 149 24575,'3'-3'0,"0"-1"0,0 1 0,-1 0 0,1-1 0,-1 0 0,1 0 0,-1 1 0,-1-1 0,1 0 0,0-1 0,-1 1 0,0 0 0,0 0 0,0-1 0,-1 1 0,1 0 0,-1-1 0,-1-5 0,1 7 0,0 0 0,-1 0 0,0 0 0,0 0 0,0 0 0,0 1 0,0-1 0,-1 0 0,1 0 0,-1 1 0,0-1 0,1 1 0,-1-1 0,0 1 0,-1 0 0,1 0 0,0 0 0,-1 0 0,1 0 0,-1 1 0,1-1 0,-1 1 0,0-1 0,0 1 0,0 0 0,-3-1 0,0 0 0,1 1 0,-1 0 0,0 0 0,0 0 0,0 0 0,0 1 0,0 0 0,0 0 0,0 1 0,0 0 0,-8 2 0,12-3 0,-1 1 0,0 1 0,1-1 0,-1 0 0,1 1 0,0-1 0,-1 1 0,1 0 0,0-1 0,0 1 0,0 0 0,0 0 0,1 1 0,-1-1 0,0 0 0,1 1 0,0-1 0,-1 1 0,1-1 0,0 1 0,0-1 0,0 1 0,1 0 0,-1 0 0,1-1 0,-1 6 0,1 3 0,0 1 0,1-1 0,0 1 0,0-1 0,1 1 0,1-1 0,0 0 0,1 0 0,0 0 0,0-1 0,7 11 0,11 18 0,41 55 0,-30-48 0,-25-34 0,4 4 0,-1 1 0,10 22 0,-19-35 0,0 0 0,0-1 0,-1 1 0,1 0 0,-1 1 0,0-1 0,-1 0 0,1 0 0,-1 0 0,1 1 0,-1-1 0,0 0 0,-1 0 0,1 0 0,-1 1 0,-2 6 0,2-8 0,-1-1 0,1 1 0,-1-1 0,0 1 0,0-1 0,0 0 0,0 0 0,0 0 0,0 0 0,-1 0 0,1 0 0,-1-1 0,1 1 0,-1-1 0,0 0 0,-4 2 0,-5 1 0,0-1 0,-20 4 0,32-7 0,-36 4-682,-72 1-1,30-7-6143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05.317"/>
    </inkml:context>
    <inkml:brush xml:id="br0">
      <inkml:brushProperty name="width" value="0.05" units="cm"/>
      <inkml:brushProperty name="height" value="0.05" units="cm"/>
    </inkml:brush>
  </inkml:definitions>
  <inkml:trace contextRef="#ctx0" brushRef="#br0">38 0 24575,'0'197'-30,"11"1056"-520,-7-1045 550,-31 295 0,11-327 290,7 190 0,9-365-290,0 1 0,0 0 0,0 0 0,0-1 0,0 1 0,0 0 0,1 0 0,-1-1 0,1 1 0,-1 0 0,2 2 0,3-6 0,4-9 0,-6 5 0,0 1 0,0 0 0,1-1 0,0 2 0,0-1 0,0 0 0,1 1 0,0 0 0,0 0 0,0 0 0,0 0 0,0 1 0,1 0 0,0 0 0,-1 0 0,1 1 0,0 0 0,10-2 0,18-4 0,1 2 0,55-3 0,74 7 0,-107 2 0,988 50-835,-631-22 630,-286-20 200,1432 92-290,-683-82 1498,-660-19-1066,1-8-137,-10 0 0,-199 9 0,-6 1 0,0-1 0,1 0 0,-1 0 0,0 0 0,0 0 0,0-1 0,0 1 0,0-1 0,0 1 0,0-1 0,0 0 0,5-3 0,-8 3 0,0 1 0,0 0 0,0-1 0,0 1 0,0-1 0,0 1 0,0-1 0,0 1 0,0-1 0,0 1 0,0-1 0,0 1 0,-1-1 0,1 1 0,0 0 0,0-1 0,-1 1 0,1-1 0,0 1 0,0 0 0,-1-1 0,1 1 0,0 0 0,-1-1 0,1 1 0,0 0 0,-1-1 0,1 1 0,-1 0 0,1 0 0,0 0 0,-1-1 0,1 1 0,-1 0 0,1 0 0,-2 0 0,-16-9 0,13 8 32,1 0 0,-1 1 0,0-1 1,1 1-1,-1 0 0,0 0 0,1 1 0,-1 0 0,-6 1 0,5-1-369,0 0 0,-1 0-1,1 0 1,-10-1 0,1-3-6489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1.916"/>
    </inkml:context>
    <inkml:brush xml:id="br0">
      <inkml:brushProperty name="width" value="0.05" units="cm"/>
      <inkml:brushProperty name="height" value="0.05" units="cm"/>
    </inkml:brush>
  </inkml:definitions>
  <inkml:trace contextRef="#ctx0" brushRef="#br0">292 96 24575,'-1'0'0,"1"0"0,-1 0 0,1 0 0,0 0 0,-1 0 0,1 0 0,0 0 0,-1 0 0,1 1 0,0-1 0,-1 0 0,1 0 0,0 0 0,-1 1 0,1-1 0,0 0 0,0 0 0,-1 1 0,1-1 0,0 0 0,0 1 0,0-1 0,-1 0 0,1 1 0,0-1 0,0 0 0,0 1 0,0-1 0,0 0 0,0 1 0,0-1 0,0 0 0,-1 1 0,1-1 0,1 1 0,-1-1 0,0 0 0,0 1 0,0-1 0,0 0 0,0 1 0,0-1 0,0 0 0,0 1 0,0-1 0,1 0 0,-1 1 0,10 22 0,-8-19 0,11 28 0,-1 1 0,-2 0 0,-1 1 0,-1 0 0,4 58 0,-6 176 0,-10-183 0,-4 0 0,-4 0 0,-4-1 0,-38 120 0,-146 310 0,185-481 0,1-4 0,2 1 0,-18 61 0,30-90 0,0 0 0,-1 1 0,1-1 0,0 0 0,0 1 0,0-1 0,0 0 0,0 1 0,0-1 0,0 0 0,0 1 0,1-1 0,-1 0 0,0 1 0,1-1 0,-1 0 0,1 0 0,0 0 0,-1 1 0,1-1 0,0 0 0,0 0 0,0 0 0,-1 0 0,1 0 0,0 0 0,0 0 0,1-1 0,-1 1 0,0 0 0,0-1 0,0 1 0,0 0 0,1-1 0,-1 1 0,0-1 0,0 0 0,1 1 0,-1-1 0,0 0 0,2 0 0,8 1 0,-1-1 0,1 0 0,-1 0 0,15-3 0,-11 1 0,731-20-855,-589 22 613,1894 46-5279,-1571-31 5780,-187-6-157,1016 16-1268,-1268-26 1430,11 2 373,0-3 0,64-11 1,-109 12-389,0-1 0,0 1 0,-1-1 1,1 0-1,0 0 0,8-6 1,-13 8-175,0-1 1,0 1-1,0-1 1,0 0-1,0 0 1,0 1-1,-1-1 1,1 0-1,0 0 1,0 0-1,-1 0 1,1 0-1,-1 0 1,1 0-1,-1 0 1,1 0-1,-1 0 1,0 0 0,0 0-1,1 0 1,-1 0-1,0 0 1,0 0-1,0-1 1,0 1-1,0 0 1,0 0-1,0 0 1,-1 0-1,1 0 1,0 0-1,-1 0 1,1 0-1,-1 0 1,1 0-1,-1 0 1,1 0-1,-1 0 1,1 0-1,-2-1 1,-5-6-35,0 1 1,0 0-1,0 0 0,-1 1 1,0 0-1,0 0 0,-1 0 1,0 2-1,-10-6 0,11 7-41,-1-2-1,1 1 0,0-1 1,0 0-1,0-1 1,1 0-1,-1 0 1,2 0-1,-1-1 0,1 0 1,-9-13-1,12 14 1,0-1 0,0 1 0,1-1 0,0 0 0,1 0 0,-1 0 0,1 1 0,0-1 0,1 0 0,0 0 0,0-1 0,0 1 0,1 0 0,3-10 0,2-9 0,2 1 0,16-38 0,-17 46 0,50-120 0,98-277 0,-124 288 0,-5-1 0,-7-1 0,-4-1 0,-4-217 0,-11 316 0,1 22 0,0 0 0,-1 0 0,-1 0 0,1 0 0,-1 0 0,0 0 0,-1 0 0,0 0 0,-4-10 0,5 17 0,0-1 0,0 1 0,0 0 0,0-1 0,0 1 0,0 0 0,-1 0 0,1 0 0,-1 0 0,1 0 0,0 0 0,-1 0 0,0 1 0,1-1 0,-1 0 0,1 1 0,-1-1 0,0 1 0,-2-1 0,-36 0 0,27 2 0,-704 25-628,170-2-261,-483-10-964,13 0 2001,979-13-261,-645 22-1282,5 35 1120,383-14 4652,110-25-3749,172-16-494,12 3 54,17 10-924,-10-12-215,5 6-5875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0:53.438"/>
    </inkml:context>
    <inkml:brush xml:id="br0">
      <inkml:brushProperty name="width" value="0.05" units="cm"/>
      <inkml:brushProperty name="height" value="0.05" units="cm"/>
    </inkml:brush>
  </inkml:definitions>
  <inkml:trace contextRef="#ctx0" brushRef="#br0">1 132 24575,'492'-13'0,"353"-12"0,-423 18 0,-333 6 0,-25 1 0,123-16 0,-179 15 57,0-1 0,0-1 0,0 0 0,0 0 0,10-5 0,-17 7-78,0 0 1,1 1 0,-1-1 0,0 0 0,0 0 0,0 0 0,0 0 0,0 0 0,0 0 0,0 0 0,0 0 0,-1-1 0,1 1-1,0 0 1,-1 0 0,1-2 0,-1 2-34,0 0-1,0 0 0,0 0 1,0 0-1,0 0 1,0 0-1,-1 0 0,1 0 1,0 0-1,-1 0 1,1 0-1,-1 0 0,1 0 1,-1 0-1,0 0 0,1 0 1,-1 0-1,0 1 1,1-1-1,-1 0 0,0 1 1,0-1-1,0 0 1,-1 0-1,-12-7-6771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2.364"/>
    </inkml:context>
    <inkml:brush xml:id="br0">
      <inkml:brushProperty name="width" value="0.05" units="cm"/>
      <inkml:brushProperty name="height" value="0.05" units="cm"/>
    </inkml:brush>
  </inkml:definitions>
  <inkml:trace contextRef="#ctx0" brushRef="#br0">4 9 24575,'-3'-3'0,"2"-1"0,2 3 0,-1 8 0,4 6 0,1 11 0,0 6 0,2 9 0,0 3 0,-1 4 0,-2 4 0,-2-1 0,0 1 0,-2-2 0,0-9-8191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2.642"/>
    </inkml:context>
    <inkml:brush xml:id="br0">
      <inkml:brushProperty name="width" value="0.05" units="cm"/>
      <inkml:brushProperty name="height" value="0.05" units="cm"/>
    </inkml:brush>
  </inkml:definitions>
  <inkml:trace contextRef="#ctx0" brushRef="#br0">52 554 24575,'-3'-60'0,"-20"-112"0,13 113 0,-5-105 0,15 159 0,0-1 0,0 1 0,1-1 0,-1 0 0,2 1 0,-1 0 0,0-1 0,1 1 0,0 0 0,4-7 0,-5 9 0,1 1 0,0-1 0,0 1 0,0 0 0,0 0 0,0 0 0,0 0 0,0 0 0,1 1 0,-1-1 0,1 1 0,-1-1 0,1 1 0,0 0 0,-1 0 0,1 0 0,0 0 0,0 1 0,0-1 0,0 1 0,3-1 0,6 1 0,0 1 0,-1 0 0,1 1 0,-1 0 0,1 1 0,-1 0 0,0 0 0,0 2 0,15 7 0,-6-2 0,-1 2 0,0 0 0,-1 1 0,18 16 0,-26-20 0,0 0 0,-1 1 0,-1 0 0,0 0 0,0 1 0,-1 0 0,0 0 0,-1 0 0,9 25 0,-13-29 0,0 0 0,0 0 0,-1 0 0,0 0 0,0 1 0,-1-1 0,0 1 0,0-1 0,-1 0 0,1 1 0,-2-1 0,1 0 0,-1 0 0,0 0 0,-1 0 0,0 0 0,0 0 0,0-1 0,-5 8 0,0-4 34,0 0 1,0 0-1,-1-1 0,0 0 0,-1 0 0,0-1 0,-1-1 0,1 1 0,-16 6 1,4-3-462,-1-1 0,1-1 1,-47 12-1,36-14-6399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2.966"/>
    </inkml:context>
    <inkml:brush xml:id="br0">
      <inkml:brushProperty name="width" value="0.05" units="cm"/>
      <inkml:brushProperty name="height" value="0.05" units="cm"/>
    </inkml:brush>
  </inkml:definitions>
  <inkml:trace contextRef="#ctx0" brushRef="#br0">1 35 24575,'7'1'0,"1"0"0,-1 0 0,0 1 0,1 0 0,-1 0 0,0 0 0,0 1 0,-1 0 0,1 0 0,0 1 0,-1 0 0,8 6 0,-3-1 0,1 1 0,-2 0 0,1 0 0,-1 1 0,10 16 0,-15-21 0,-1 1 0,0 0 0,-1 0 0,0 0 0,0 1 0,0-1 0,-1 1 0,0-1 0,-1 1 0,1 0 0,-1 13 0,-1-18 0,0-1 0,0 1 0,0 0 0,-1-1 0,1 1 0,-1-1 0,0 1 0,0-1 0,0 1 0,0-1 0,0 1 0,0-1 0,-1 0 0,1 1 0,-1-1 0,1 0 0,-1 0 0,0 0 0,0 0 0,0-1 0,0 1 0,0 0 0,0-1 0,-1 0 0,1 1 0,0-1 0,-1 0 0,1 0 0,-1 0 0,1-1 0,-1 1 0,0 0 0,1-1 0,-1 0 0,0 0 0,-4 0 0,3 0 0,1 0 0,-1 0 0,1 0 0,-1-1 0,1 1 0,-1-1 0,1 0 0,0 0 0,-1 0 0,1-1 0,0 1 0,0-1 0,0 0 0,0 0 0,0 0 0,-5-4 0,7 4 0,-1 0 0,1 1 0,-1-1 0,1 0 0,0 0 0,0 0 0,0 0 0,0 0 0,0-1 0,0 1 0,0 0 0,1 0 0,-1-1 0,1 1 0,0 0 0,0-1 0,0 1 0,0 0 0,0 0 0,0-1 0,0 1 0,1 0 0,-1-1 0,1 1 0,0 0 0,1-3 0,2-4 0,2 0 0,-1 0 0,1 0 0,0 1 0,1 0 0,-1 1 0,2-1 0,10-8 0,70-48 0,-82 60 0,16-10-341,0 1 0,0 0-1,45-16 1,-30 18-6485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3.324"/>
    </inkml:context>
    <inkml:brush xml:id="br0">
      <inkml:brushProperty name="width" value="0.05" units="cm"/>
      <inkml:brushProperty name="height" value="0.05" units="cm"/>
    </inkml:brush>
  </inkml:definitions>
  <inkml:trace contextRef="#ctx0" brushRef="#br0">89 77 24575,'25'-21'0,"-19"17"0,-1-1 0,0 0 0,1 0 0,6-8 0,-55 47 0,31-22 0,0 1 0,2 0 0,-1 0 0,2 1 0,0 0 0,0 1 0,1-1 0,1 2 0,-7 22 0,13-35 0,0-1 0,1 0 0,-1 0 0,1 1 0,0-1 0,0 0 0,0 1 0,0-1 0,0 1 0,0-1 0,1 0 0,-1 0 0,1 1 0,0-1 0,-1 0 0,1 0 0,0 1 0,0-1 0,1 0 0,-1 0 0,0 0 0,1-1 0,-1 1 0,1 0 0,-1 0 0,1-1 0,0 1 0,0-1 0,0 1 0,0-1 0,0 0 0,0 0 0,0 0 0,0 0 0,0 0 0,1 0 0,2 0 0,2 1 0,1-1 0,0 0 0,-1 0 0,1 0 0,0-1 0,0 0 0,-1-1 0,1 0 0,0 0 0,9-3 0,-5 0 0,1-1 0,-1 0 0,0 0 0,0-2 0,0 1 0,-1-1 0,12-11 0,-19 15 0,0-1 0,0 0 0,0 0 0,-1 0 0,1 0 0,-1-1 0,-1 1 0,6-11 0,-7 12 0,0 0 0,0 0 0,0 0 0,-1-1 0,1 1 0,-1 0 0,0 0 0,0-1 0,0 1 0,0 0 0,-1 0 0,1-1 0,-1 1 0,0 0 0,-2-6 0,-1 0-68,0 1 0,-1 0-1,0 0 1,0 0 0,-1 0 0,0 1-1,0 0 1,-1 0 0,0 1 0,0 0-1,0 0 1,-1 0 0,0 1 0,0 0-1,-1 1 1,1 0 0,-1 0-1,0 1 1,-13-4 0,2 4-6758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3.774"/>
    </inkml:context>
    <inkml:brush xml:id="br0">
      <inkml:brushProperty name="width" value="0.05" units="cm"/>
      <inkml:brushProperty name="height" value="0.05" units="cm"/>
    </inkml:brush>
  </inkml:definitions>
  <inkml:trace contextRef="#ctx0" brushRef="#br0">148 414 24575,'1'-1'0,"1"1"0,0-1 0,-1 0 0,1 0 0,-1 0 0,1 0 0,-1 0 0,0 0 0,1 0 0,-1-1 0,0 1 0,0 0 0,0-1 0,2-2 0,14-22 0,-17 25 0,0 1 0,1-1 0,-1 0 0,1 1 0,-1-1 0,0 0 0,0 1 0,1-1 0,-1 0 0,0 1 0,0-1 0,0 0 0,0 1 0,0-1 0,0 0 0,0 1 0,0-1 0,0 0 0,0 0 0,0 1 0,0-1 0,0 0 0,-1 0 0,0 0 0,1 1 0,-1-1 0,1 1 0,-1 0 0,1-1 0,-1 1 0,0 0 0,1 0 0,-1-1 0,0 1 0,1 0 0,-1 0 0,0 0 0,1 0 0,-1 0 0,0 0 0,1 0 0,-1 0 0,0 0 0,-4 1 0,0 0 0,0 0 0,0 0 0,0 1 0,-6 2 0,0 2 0,0 0 0,1 1 0,0 1 0,0-1 0,1 1 0,-17 18 0,20-19 0,0 0 0,1 0 0,0 1 0,0-1 0,1 1 0,-1 0 0,2 0 0,-1 1 0,1-1 0,-2 12 0,4-19 0,1 0 0,0 0 0,0 1 0,0-1 0,0 0 0,0 1 0,0-1 0,0 0 0,0 0 0,0 1 0,0-1 0,1 0 0,-1 0 0,0 0 0,1 1 0,0-1 0,-1 0 0,1 0 0,-1 0 0,1 0 0,0 0 0,1 2 0,0-2 0,0 0 0,-1 0 0,1 0 0,0-1 0,-1 1 0,1 0 0,0-1 0,0 1 0,0-1 0,0 0 0,0 1 0,-1-1 0,4 0 0,5-1 0,-2 0 0,1 0 0,0-1 0,0-1 0,11-3 0,-6 1 0,-1-1 0,1 0 0,-1-2 0,0 1 0,0-1 0,-1-1 0,0 0 0,-1-1 0,18-19 0,-21 19 0,-1 0 0,0 0 0,0-1 0,-1 0 0,0-1 0,-1 1 0,0-1 0,-1 0 0,0 0 0,-1-1 0,2-22 0,-2-11 0,-2 1 0,-2-1 0,-2 1 0,-13-63 0,5 173 0,0 242-1365,11-269-5461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4.120"/>
    </inkml:context>
    <inkml:brush xml:id="br0">
      <inkml:brushProperty name="width" value="0.05" units="cm"/>
      <inkml:brushProperty name="height" value="0.05" units="cm"/>
    </inkml:brush>
  </inkml:definitions>
  <inkml:trace contextRef="#ctx0" brushRef="#br0">35 131 24575,'0'-15'0,"-1"-14"0,-4 37 0,-1 8 0,5-11 0,-7 26 0,-3 36 0,10-58 0,0 1 0,1-1 0,0 1 0,0-1 0,1 0 0,1 0 0,0 1 0,4 14 0,-5-22 0,0 1 0,0-1 0,0 0 0,0 1 0,0-1 0,1 0 0,-1 0 0,1 0 0,0 0 0,-1 0 0,1 0 0,0 0 0,0 0 0,0-1 0,1 1 0,-1-1 0,0 0 0,0 1 0,1-1 0,-1 0 0,1 0 0,-1-1 0,1 1 0,-1 0 0,1-1 0,-1 0 0,1 1 0,0-1 0,-1 0 0,1 0 0,-1-1 0,1 1 0,0 0 0,-1-1 0,4-1 0,2 0 0,0-1 0,0 0 0,-1-1 0,1 0 0,-1 0 0,0 0 0,0-1 0,-1 0 0,13-12 0,-8 5 0,-1-1 0,0 1 0,-1-2 0,0 1 0,-1-1 0,-1-1 0,0 1 0,-1-1 0,0-1 0,-1 1 0,-1-1 0,-1 1 0,3-29 0,-5 41-50,-1 1-1,0-1 1,0 0-1,0 0 0,-1 0 1,1 0-1,-1 0 1,1 1-1,-1-1 1,0 0-1,0 0 0,0 1 1,-1-1-1,1 1 1,0-1-1,-1 1 1,0 0-1,0-1 0,1 1 1,-1 0-1,0 0 1,-1 0-1,1 0 1,0 1-1,-1-1 1,-2-1-1,-10-3-6775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4.397"/>
    </inkml:context>
    <inkml:brush xml:id="br0">
      <inkml:brushProperty name="width" value="0.05" units="cm"/>
      <inkml:brushProperty name="height" value="0.05" units="cm"/>
    </inkml:brush>
  </inkml:definitions>
  <inkml:trace contextRef="#ctx0" brushRef="#br0">104 70 24575,'8'-6'0,"-1"0"0,1 0 0,14-7 0,-16 9 0,1 0 0,0 0 0,-1-1 0,0 0 0,7-7 0,-12 8 0,-6 4 0,-9 5 0,-1 4 0,0 1 0,1 0 0,0 1 0,1 1 0,0 0 0,1 0 0,0 1 0,1 1 0,0 0 0,1 1 0,-11 21 0,19-32 0,0 1 0,0-1 0,0 0 0,1 1 0,-1 0 0,1-1 0,0 1 0,1 0 0,-1-1 0,1 1 0,0 0 0,0 0 0,0-1 0,1 1 0,-1 0 0,1-1 0,3 9 0,-2-9 0,0 0 0,0 0 0,0-1 0,1 1 0,-1-1 0,1 1 0,0-1 0,0 0 0,0 0 0,1 0 0,-1-1 0,1 1 0,0-1 0,-1 0 0,1 0 0,0 0 0,0 0 0,0-1 0,7 2 0,-3-1-227,1 0-1,-1-1 1,1 0-1,0 0 1,10-2-1,11-2-6598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4.566"/>
    </inkml:context>
    <inkml:brush xml:id="br0">
      <inkml:brushProperty name="width" value="0.05" units="cm"/>
      <inkml:brushProperty name="height" value="0.05" units="cm"/>
    </inkml:brush>
  </inkml:definitions>
  <inkml:trace contextRef="#ctx0" brushRef="#br0">1 213 24575,'1'-33'0,"7"-36"0,-4 42 0,-1 0 0,-1-28 0,-4 53 0,-1 10 0,-2 12 0,-1 44-273,4 0 0,2 0 0,3 0 0,15 91 0,-11-113-6553</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4.971"/>
    </inkml:context>
    <inkml:brush xml:id="br0">
      <inkml:brushProperty name="width" value="0.05" units="cm"/>
      <inkml:brushProperty name="height" value="0.05" units="cm"/>
    </inkml:brush>
  </inkml:definitions>
  <inkml:trace contextRef="#ctx0" brushRef="#br0">1 279 24575,'-1'-3'0,"1"0"0,0 0 0,0 0 0,1 0 0,-1 0 0,0 0 0,1 0 0,0 0 0,0 0 0,0 0 0,0 0 0,0 1 0,1-1 0,-1 0 0,1 1 0,-1-1 0,1 1 0,0-1 0,0 1 0,0 0 0,1 0 0,-1 0 0,0 0 0,1 0 0,-1 0 0,1 1 0,0-1 0,-1 1 0,6-2 0,27-8 0,1 2 0,59-9 0,-30 7 0,-16 2 0,0 1 0,-2-2 0,1-2 0,62-26 0,-106 37 0,0-2 0,1 1 0,-1-1 0,0 1 0,0-1 0,-1 0 0,7-7 0,-9 10 0,-1-1 0,1 0 0,-1 1 0,1-1 0,-1 0 0,1 0 0,-1 0 0,1 1 0,-1-1 0,0 0 0,0 0 0,1 0 0,-1 0 0,0 0 0,0 0 0,0 0 0,0 0 0,0-1 0,-1 1 0,1 0 0,-1 0 0,1 0 0,-1 0 0,0 0 0,1 0 0,-1 0 0,0 0 0,0 0 0,0 0 0,0 0 0,0 0 0,0 1 0,0-1 0,0 0 0,0 1 0,0-1 0,-2 0 0,-5-2 0,-1 0 0,0 0 0,0 1 0,-1 0 0,1 0 0,0 1 0,-1 1 0,1-1 0,-16 3 0,16-2 0,1 1 0,0 1 0,0-1 0,0 1 0,0 1 0,0 0 0,0 0 0,1 0 0,0 1 0,-1 0 0,-8 6 0,13-7 0,0 0 0,0 0 0,1-1 0,-1 1 0,0 1 0,1-1 0,0 0 0,0 1 0,0-1 0,0 1 0,0 0 0,1-1 0,0 1 0,0 0 0,-1 6 0,1-4 0,1-1 0,0 1 0,0 0 0,1-1 0,0 1 0,0 0 0,0-1 0,0 0 0,5 11 0,2 0 0,0-1 0,1-1 0,0 0 0,1 0 0,1-1 0,15 16 0,12 6 0,1-1 0,62 41 0,-101-75 0,6 4 0,-1 0 0,1 0 0,8 10 0,-13-13 0,-1-1 0,1 0 0,-1 1 0,0-1 0,1 1 0,-1-1 0,1 1 0,-1-1 0,0 1 0,1-1 0,-1 1 0,0-1 0,1 1 0,-1 0 0,0-1 0,0 1 0,0 0 0,0-1 0,0 1 0,0-1 0,0 1 0,0 0 0,0-1 0,0 1 0,0 0 0,0-1 0,0 1 0,0 0 0,0-1 0,-1 1 0,1-1 0,0 1 0,0-1 0,-1 1 0,1 0 0,0-1 0,-1 1 0,1-1 0,-1 1 0,1-1 0,-1 0 0,1 1 0,-1-1 0,1 1 0,-1-1 0,1 0 0,-1 1 0,1-1 0,-1 0 0,0 0 0,1 0 0,-1 1 0,1-1 0,-1 0 0,-1 0 0,-11 3-28,0 0 0,0-2-1,-1 1 1,0-1 0,-18-2-1,8 1-1166,-29 0-5631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5.856"/>
    </inkml:context>
    <inkml:brush xml:id="br0">
      <inkml:brushProperty name="width" value="0.05" units="cm"/>
      <inkml:brushProperty name="height" value="0.05" units="cm"/>
    </inkml:brush>
  </inkml:definitions>
  <inkml:trace contextRef="#ctx0" brushRef="#br0">0 95 24575,'1'-6'0,"0"0"0,0 0 0,0 0 0,1 0 0,-1 0 0,1 0 0,1 1 0,-1-1 0,1 1 0,0 0 0,0-1 0,1 1 0,4-5 0,-7 9 0,0 0 0,0 0 0,0 0 0,-1 1 0,1-1 0,0 0 0,1 1 0,-1-1 0,0 0 0,0 1 0,0-1 0,0 1 0,0 0 0,1-1 0,-1 1 0,0 0 0,0 0 0,0 0 0,1 0 0,-1 0 0,0 0 0,0 0 0,1 0 0,0 1 0,1-1 0,-1 1 0,0 1 0,0-1 0,0 0 0,0 1 0,0-1 0,0 1 0,0-1 0,0 1 0,-1 0 0,3 3 0,2 3 0,0 1 0,-1 0 0,0 1 0,6 17 0,3 17 0,-2 1 0,7 56 0,2 96 0,-15-94 0,-5 1 0,-16 138 0,-50 206 0,26-206 0,-12 72 0,50-305 0,-1-2 0,1 0 0,1 0 0,-1 0 0,2 11 0,-1-17 0,0 1 0,0-1 0,1 0 0,-1 1 0,0-1 0,1 1 0,-1-1 0,1 0 0,0 1 0,0-1 0,-1 0 0,1 1 0,0-1 0,0 0 0,0 0 0,0 0 0,0 0 0,0 0 0,0 0 0,1 0 0,-1 0 0,0-1 0,0 1 0,1 0 0,-1-1 0,1 1 0,0 0 0,11 1 0,0-1 0,1 1 0,-1-2 0,0 0 0,0-1 0,0 0 0,19-4 0,-3 0 0,17-1-10,641-70-1615,1013 43-4923,3 104 2539,-1255-48 3449,-16-1 307,1194 39 33,-1599-61 433,24 1 478,1-2 0,80-12 0,-127 12-388,1 0 0,0-1 1,-1 0-1,1 0 0,-1 0 0,1 0 0,4-4 1,-8 5-275,0-1 0,-1 1 0,1 0 1,-1-1-1,1 0 0,-1 1 0,0-1 1,1 0-1,-1 0 0,1-2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9:20:53.873"/>
    </inkml:context>
    <inkml:brush xml:id="br0">
      <inkml:brushProperty name="width" value="0.05" units="cm"/>
      <inkml:brushProperty name="height" value="0.05" units="cm"/>
    </inkml:brush>
  </inkml:definitions>
  <inkml:trace contextRef="#ctx0" brushRef="#br0">0 105 24575,'3'0'0,"4"0"0,12 0 0,15 0 0,18 0 0,27-9 0,35-2 0,33 0 0,26-4 0,15-2 0,11 2-777,-17 4 777,-31 3 0,-35 3 0,-34 3 0,-32 1-7414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6.728"/>
    </inkml:context>
    <inkml:brush xml:id="br0">
      <inkml:brushProperty name="width" value="0.05" units="cm"/>
      <inkml:brushProperty name="height" value="0.05" units="cm"/>
    </inkml:brush>
  </inkml:definitions>
  <inkml:trace contextRef="#ctx0" brushRef="#br0">1 106 24575,'0'-1'0,"0"1"0,0-1 0,0 1 0,1-1 0,-1 1 0,0-1 0,1 0 0,-1 1 0,0-1 0,1 1 0,-1-1 0,0 1 0,1 0 0,-1-1 0,1 1 0,-1-1 0,1 1 0,-1 0 0,1-1 0,-1 1 0,1 0 0,0 0 0,0-1 0,18-5 0,-14 5 0,40-9 0,1 3 0,1 1 0,47 1 0,-34 2 0,3635-54-10140,-969 175 9596,-2664-115 615,137 14 3016,-181-12-1135,-18-5-1919,0 0 1,0 1-1,0-1 1,0 0-1,0 0 0,0 0 1,1 0-1,-1 0 1,0 0-1,0 1 1,0-1-1,0 0 1,0 0-1,0 0 1,0 0-1,0 0 1,0 1-1,0-1 1,0 0-1,0 0 0,0 0 1,0 0-1,0 0 1,0 1-1,0-1 1,0 0-1,0 0 1,0 0-1,0 0 1,0 0-1,0 0 1,-1 1-1,1-1 1,0 0-1,0 0 0,0 0 1,0 0-1,0 0 1,0 0-1,0 0 1,0 1-1,-1-1 1,1 0-1,0 0 1,0 0-1,0 0 1,0 0-1,-1 0 1,-26 10 2322,-16 2-2049,-6 0 14,2 3 0,-59 25 0,92-33-296,1 0 1,0 0 0,0 2 0,0-1-1,1 2 1,1-1 0,0 2-1,0-1 1,1 2 0,0-1 0,-16 26-1,16-17-25,1 0 0,0 0 0,2 1 0,1-1 0,0 2 0,-3 22 0,-9 132 0,18-173 0,3 394 0,35 0 0,-25-274 0,-4-37 0,49 575 0,-57-644 0,0-3 0,0 1 0,-1-1 0,0 1 0,-5 22 0,5-34 0,-1 0 0,0 0 0,1 0 0,-2 0 0,1 0 0,0 0 0,0 0 0,-1-1 0,0 1 0,0 0 0,1-1 0,-1 0 0,-1 1 0,1-1 0,0 0 0,0 0 0,-1 0 0,1 0 0,-1-1 0,0 1 0,1-1 0,-1 1 0,0-1 0,0 0 0,0 0 0,0 0 0,-4 0 0,-8 1 63,0-1-1,0 0 1,0-1-1,-26-4 1,-63-15-635,62 10-534,-44-8-5720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7.301"/>
    </inkml:context>
    <inkml:brush xml:id="br0">
      <inkml:brushProperty name="width" value="0.05" units="cm"/>
      <inkml:brushProperty name="height" value="0.05" units="cm"/>
    </inkml:brush>
  </inkml:definitions>
  <inkml:trace contextRef="#ctx0" brushRef="#br0">0 0 24575,'3'0'0,"2"3"0,-1 5 0,2 3 0,0 7 0,0 5 0,-3 7 0,0 6 0,-2 4 0,0 2 0,-1 2 0,0 1 0,0-2 0,-1-8-8191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7.819"/>
    </inkml:context>
    <inkml:brush xml:id="br0">
      <inkml:brushProperty name="width" value="0.05" units="cm"/>
      <inkml:brushProperty name="height" value="0.05" units="cm"/>
    </inkml:brush>
  </inkml:definitions>
  <inkml:trace contextRef="#ctx0" brushRef="#br0">149 663 24575,'-26'-37'0,"3"-2"0,1 0 0,-21-55 0,35 75 0,2 1 0,1-1 0,0-1 0,1 1 0,1-1 0,1 0 0,1 1 0,0-1 0,5-38 0,-2 47 0,0 1 0,1 0 0,0 0 0,0 0 0,1 1 0,1-1 0,-1 1 0,2 0 0,-1 0 0,1 1 0,0-1 0,1 1 0,0 1 0,0-1 0,13-9 0,-9 9 0,1 0 0,1 1 0,-1 0 0,1 1 0,0 0 0,1 1 0,-1 0 0,1 1 0,0 1 0,24-3 0,-22 4 0,0 2 0,0-1 0,0 2 0,0 0 0,0 1 0,-1 1 0,1 0 0,0 1 0,22 9 0,-28-8 0,1 0 0,-1 0 0,0 1 0,0 0 0,-1 1 0,0 0 0,0 1 0,0-1 0,-1 2 0,0-1 0,-1 1 0,0 0 0,9 17 0,-12-19 0,0 0 0,-1 1 0,0-1 0,-1 1 0,0 0 0,0 0 0,-1 0 0,1 0 0,-2 0 0,1 0 0,-2 15 0,-1-11 0,0-1 0,0 1 0,-1-1 0,-1 0 0,0 0 0,0 0 0,-10 15 0,1-4 0,-1-2 0,-1 0 0,-1 0 0,-1-2 0,0 0 0,-1-1 0,-22 16 0,11-12 0,-1-2 0,-59 29 0,-68 16 0,147-57 0,19-5 0,28-2 0,-30 0 0,5-1 0,175 5 0,-168-2 0,-1 0 0,1 2 0,-1 0 0,0 1 0,0 1 0,-1 0 0,33 18 0,-46-21 0,1-1 0,-1 1 0,0 1 0,0-1 0,0 0 0,0 1 0,0 0 0,-1 0 0,0 0 0,0 0 0,0 1 0,0-1 0,-1 1 0,0 0 0,3 8 0,-4-9 0,0 0 0,0 0 0,-1 0 0,0 1 0,0-1 0,0 0 0,0 0 0,-1 0 0,0 0 0,0 0 0,0 1 0,0-1 0,-1-1 0,1 1 0,-1 0 0,0 0 0,0-1 0,0 1 0,-5 5 0,-3 2 0,0 0 0,-1-1 0,0 0 0,-1-1 0,0 0 0,0-1 0,-1 0 0,0-1 0,0-1 0,-1 0 0,-17 5 0,4-3 0,-1-1 0,0-1 0,0-1 0,-53 1 0,69-5-151,0-1-1,1-1 0,-1 0 0,0 0 1,1-1-1,-1-1 0,1 0 1,-20-8-1,8-2-6674</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8.148"/>
    </inkml:context>
    <inkml:brush xml:id="br0">
      <inkml:brushProperty name="width" value="0.05" units="cm"/>
      <inkml:brushProperty name="height" value="0.05" units="cm"/>
    </inkml:brush>
  </inkml:definitions>
  <inkml:trace contextRef="#ctx0" brushRef="#br0">1 38 24575,'0'0'0,"0"0"0,0 0 0,0-1 0,1 1 0,-1 0 0,0 0 0,0 0 0,0-1 0,1 1 0,-1 0 0,0 0 0,0 0 0,1 0 0,-1-1 0,0 1 0,0 0 0,1 0 0,-1 0 0,0 0 0,0 0 0,1 0 0,-1 0 0,0 0 0,1 0 0,-1 0 0,0 0 0,0 0 0,1 0 0,-1 0 0,0 0 0,0 0 0,1 0 0,-1 1 0,0-1 0,1 0 0,-1 0 0,6 12 0,-3 17 0,-3-29 0,2 35 0,12 64 0,-12-89 0,1 0 0,0 0 0,0 0 0,1 0 0,0 0 0,1-1 0,0 0 0,0 0 0,1 0 0,12 14 0,-15-20 0,-1-1 0,1 0 0,0 1 0,0-1 0,0 0 0,0-1 0,0 1 0,0 0 0,1-1 0,-1 0 0,0 0 0,1 0 0,-1 0 0,1 0 0,0-1 0,-1 1 0,1-1 0,-1 0 0,1 0 0,-1-1 0,1 1 0,3-1 0,-2-1 0,-1 1 0,1-1 0,-1 0 0,0 0 0,0-1 0,0 1 0,0-1 0,0 0 0,0 0 0,-1 0 0,1 0 0,-1-1 0,0 1 0,0-1 0,0 0 0,2-5 0,3-7 57,0 0 0,-1-1 0,-1-1 0,0 1 0,5-36 0,-5 11-911,1-62 1,-6 86-5973</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8.487"/>
    </inkml:context>
    <inkml:brush xml:id="br0">
      <inkml:brushProperty name="width" value="0.05" units="cm"/>
      <inkml:brushProperty name="height" value="0.05" units="cm"/>
    </inkml:brush>
  </inkml:definitions>
  <inkml:trace contextRef="#ctx0" brushRef="#br0">239 126 24575,'0'-3'0,"1"0"0,0 0 0,0 0 0,1 0 0,-1 0 0,4-6 0,1-2 0,-5 8 0,0 1 0,0-1 0,0 1 0,0-1 0,-1 1 0,1-1 0,-1 1 0,0-1 0,1 0 0,-1 1 0,0-1 0,-1 0 0,1 1 0,0-1 0,-1 0 0,1 1 0,-1-1 0,0 1 0,0-1 0,0 1 0,0-1 0,-1 1 0,-1-3 0,1 3 0,0 0 0,0 0 0,0 0 0,0 0 0,-1 0 0,1 1 0,-1-1 0,0 1 0,1 0 0,-1-1 0,0 1 0,0 0 0,1 1 0,-1-1 0,0 0 0,0 1 0,0 0 0,0 0 0,0-1 0,-6 2 0,-1 1 0,-1 0 0,1 0 0,-1 1 0,1 0 0,0 1 0,0 0 0,0 1 0,1 0 0,-18 12 0,22-13 0,-1 0 0,0 1 0,1-1 0,0 1 0,0 0 0,0 1 0,1-1 0,0 1 0,0 0 0,0 0 0,0 0 0,1 0 0,0 1 0,1-1 0,-4 15 0,6-18 0,-1 1 0,2-1 0,-1 1 0,0-1 0,1 1 0,-1-1 0,1 1 0,0-1 0,0 1 0,1-1 0,-1 0 0,1 1 0,-1-1 0,1 0 0,0 0 0,0 0 0,0-1 0,1 1 0,-1 0 0,1-1 0,4 4 0,6 4 0,1-1 0,-1 0 0,22 10 0,-22-13 0,14 7 0,-20-10 0,0-1 0,0 1 0,0 1 0,-1-1 0,1 1 0,-1 0 0,0 1 0,0 0 0,10 10 0,-16-14 0,0-1 0,1 1 0,-1-1 0,0 1 0,0-1 0,1 1 0,-1-1 0,0 1 0,0 0 0,0-1 0,0 1 0,0-1 0,0 1 0,0 0 0,0-1 0,0 1 0,0-1 0,0 1 0,0-1 0,0 1 0,0 0 0,-1-1 0,1 1 0,0-1 0,0 1 0,-1-1 0,1 1 0,0-1 0,-1 1 0,-1 1 0,1-1 0,-1 1 0,0-1 0,1 0 0,-1 0 0,0 0 0,0 0 0,-4 2 0,-39 8 0,22-8-341,0-1 0,1-1-1,-29-2 1,17-3-6485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8.690"/>
    </inkml:context>
    <inkml:brush xml:id="br0">
      <inkml:brushProperty name="width" value="0.05" units="cm"/>
      <inkml:brushProperty name="height" value="0.05" units="cm"/>
    </inkml:brush>
  </inkml:definitions>
  <inkml:trace contextRef="#ctx0" brushRef="#br0">1 12 24575,'3'-3'0,"4"-1"0,5 0 0,-1 4 0,-2 5 0,-2 5 0,-2 3 0,0 4 0,0 4 0,2 2 0,0 4 0,2-1 0,0 0 0,-3-2 0,-1-3 0,1 0 0,0-5-8191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8.812"/>
    </inkml:context>
    <inkml:brush xml:id="br0">
      <inkml:brushProperty name="width" value="0.05" units="cm"/>
      <inkml:brushProperty name="height" value="0.05" units="cm"/>
    </inkml:brush>
  </inkml:definitions>
  <inkml:trace contextRef="#ctx0" brushRef="#br0">0 30 24575,'0'-7'0,"0"-4"0,0-1-8191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9.183"/>
    </inkml:context>
    <inkml:brush xml:id="br0">
      <inkml:brushProperty name="width" value="0.05" units="cm"/>
      <inkml:brushProperty name="height" value="0.05" units="cm"/>
    </inkml:brush>
  </inkml:definitions>
  <inkml:trace contextRef="#ctx0" brushRef="#br0">5 0 24575,'0'0'0,"-1"1"0,1-1 0,0 0 0,-1 0 0,1 1 0,0-1 0,0 0 0,-1 1 0,1-1 0,0 1 0,0-1 0,-1 0 0,1 1 0,0-1 0,0 1 0,0-1 0,0 0 0,0 1 0,0-1 0,-1 1 0,1-1 0,0 1 0,0-1 0,0 0 0,1 1 0,-1-1 0,0 1 0,0-1 0,0 1 0,0-1 0,0 0 0,0 1 0,1-1 0,-1 1 0,0-1 0,1 1 0,6 20 0,-6-20 0,5 13 0,-1 0 0,0 0 0,-1 1 0,0 0 0,-1 0 0,-1 0 0,1 23 0,-2-43 0,1-1 0,0 0 0,0 1 0,0-1 0,0 1 0,1-1 0,0 1 0,6-7 0,36-47 0,-39 52 0,0 1 0,0-1 0,1 2 0,0-1 0,1 1 0,-1 0 0,14-7 0,-19 11 0,0 0 0,1 1 0,-1-1 0,0 0 0,0 0 0,0 1 0,0 0 0,1-1 0,-1 1 0,0 0 0,0 0 0,0 0 0,1 0 0,-1 0 0,0 1 0,0-1 0,0 1 0,1 0 0,-1-1 0,0 1 0,0 0 0,0 0 0,0 0 0,0 0 0,-1 1 0,1-1 0,0 0 0,0 1 0,-1 0 0,1-1 0,-1 1 0,1 0 0,-1-1 0,0 1 0,2 3 0,2 7-17,0 1 0,-1-1 0,0 1 0,-1 0 0,0 0 0,1 22 0,0-4-1229,1-3-5580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9.542"/>
    </inkml:context>
    <inkml:brush xml:id="br0">
      <inkml:brushProperty name="width" value="0.05" units="cm"/>
      <inkml:brushProperty name="height" value="0.05" units="cm"/>
    </inkml:brush>
  </inkml:definitions>
  <inkml:trace contextRef="#ctx0" brushRef="#br0">128 143 24575,'0'-1'0,"0"0"0,1 1 0,-1-1 0,1 0 0,-1 0 0,1 0 0,-1 1 0,1-1 0,-1 0 0,1 1 0,0-1 0,-1 0 0,1 1 0,0-1 0,-1 1 0,1-1 0,0 1 0,0-1 0,0 1 0,0 0 0,-1-1 0,1 1 0,0 0 0,0 0 0,0-1 0,0 1 0,1 0 0,31-3 0,-29 3 0,8-1 0,1 0 0,0-1 0,24-7 0,-32 7 0,-1 1 0,0-1 0,0 1 0,0-1 0,-1 0 0,1 0 0,0-1 0,-1 1 0,1-1 0,-1 0 0,0 0 0,0 0 0,0 0 0,0 0 0,4-7 0,-7 9 0,1-1 0,-1 1 0,1-1 0,-1 1 0,1-1 0,-1 1 0,0-1 0,0 1 0,1-1 0,-1 0 0,0 1 0,-1-1 0,1 1 0,0-1 0,0 1 0,-1-1 0,1 1 0,-1-1 0,1 1 0,-1-1 0,0 1 0,1-1 0,-1 1 0,0 0 0,0-1 0,0 1 0,0 0 0,0 0 0,0 0 0,0 0 0,-1 0 0,1 0 0,0 0 0,-1 0 0,1 0 0,0 0 0,-1 1 0,-2-1 0,-2-2 0,0 0 0,0 1 0,0 0 0,0 1 0,0-1 0,-1 1 0,1 0 0,-10 1 0,5 1 0,1 0 0,-1 2 0,1-1 0,0 1 0,0 0 0,0 1 0,0 1 0,1-1 0,-1 1 0,1 1 0,0 0 0,-16 14 0,17-13 0,0 1 0,0 0 0,0 0 0,1 0 0,0 1 0,1 1 0,0-1 0,1 1 0,0 0 0,0 0 0,1 0 0,-4 14 0,7-19-42,0-1-1,0 1 0,1 0 1,0 0-1,-1 0 0,2-1 1,-1 1-1,1 0 0,-1 0 1,1 0-1,0-1 0,1 1 1,-1 0-1,1-1 0,0 1 1,0-1-1,1 0 0,-1 0 1,1 0-1,0 0 0,0 0 1,0 0-1,1-1 0,-1 0 1,1 1-1,0-1 0,0-1 1,0 1-1,0 0 0,0-1 1,8 3-1,20 8-6783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49.885"/>
    </inkml:context>
    <inkml:brush xml:id="br0">
      <inkml:brushProperty name="width" value="0.05" units="cm"/>
      <inkml:brushProperty name="height" value="0.05" units="cm"/>
    </inkml:brush>
  </inkml:definitions>
  <inkml:trace contextRef="#ctx0" brushRef="#br0">136 123 24575,'1'-6'0,"0"0"0,0 0 0,1 0 0,0 0 0,0 1 0,4-9 0,3-9 0,-8 20 0,0 0 0,0-1 0,0 1 0,0 0 0,-1-1 0,0 1 0,0-1 0,0-4 0,0 7 0,0 0 0,-1 0 0,1 1 0,0-1 0,-1 0 0,1 0 0,0 1 0,-1-1 0,1 0 0,-1 1 0,1-1 0,-1 0 0,1 1 0,-1-1 0,1 1 0,-1-1 0,0 1 0,1-1 0,-1 1 0,0 0 0,0-1 0,1 1 0,-1 0 0,0-1 0,0 1 0,1 0 0,-1 0 0,0 0 0,0 0 0,0 0 0,1 0 0,-1 0 0,0 0 0,0 0 0,0 0 0,1 0 0,-1 0 0,0 0 0,0 1 0,1-1 0,-1 0 0,-1 1 0,-6 2 0,-1 1 0,0-1 0,1 1 0,0 1 0,0 0 0,0 0 0,1 0 0,-12 12 0,14-13 0,1 0 0,0 0 0,0 0 0,1 1 0,0-1 0,-1 1 0,1 0 0,1 0 0,-1 0 0,1 0 0,0 0 0,0 1 0,0-1 0,1 1 0,-1 8 0,2-11 0,0-1 0,1 1 0,-1 0 0,1-1 0,0 1 0,0-1 0,0 1 0,0-1 0,1 0 0,-1 1 0,0-1 0,1 0 0,0 0 0,0 0 0,-1 0 0,1 0 0,0 0 0,0-1 0,1 1 0,-1-1 0,3 2 0,8 4 0,-1 0 0,24 8 0,-22-10 0,19 6 0,17 7 0,-46-16 0,0 0 0,-1 0 0,1 0 0,0 0 0,0 1 0,-1-1 0,0 1 0,6 6 0,-8-9 0,-1 1 0,1 0 0,-1 0 0,1 0 0,-1 0 0,1 0 0,-1 0 0,1 0 0,-1 0 0,0 0 0,0 0 0,1 0 0,-1 0 0,0 0 0,0 0 0,0 1 0,0-1 0,0 0 0,0 0 0,-1 0 0,1 0 0,0 0 0,-1 0 0,1 0 0,0 0 0,-1 0 0,1 0 0,-1 0 0,1 0 0,-1 0 0,0-1 0,1 1 0,-1 0 0,0 0 0,0 0 0,0-1 0,1 1 0,-1-1 0,0 1 0,0 0 0,0-1 0,-1 1 0,-6 3 0,0 0 0,0 0 0,-16 4 0,22-7 0,-14 4-170,1 0-1,-1-1 0,-1-1 1,1-1-1,0 0 0,-1-1 1,-27-2-1,26-2-6655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9T08:52:34.701"/>
    </inkml:context>
    <inkml:brush xml:id="br0">
      <inkml:brushProperty name="width" value="0.05" units="cm"/>
      <inkml:brushProperty name="height" value="0.05" units="cm"/>
    </inkml:brush>
  </inkml:definitions>
  <inkml:trace contextRef="#ctx0" brushRef="#br0">0 187 24575,'23'-24'0,"34"-21"0,30-15 0,1 3-8191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0.196"/>
    </inkml:context>
    <inkml:brush xml:id="br0">
      <inkml:brushProperty name="width" value="0.05" units="cm"/>
      <inkml:brushProperty name="height" value="0.05" units="cm"/>
    </inkml:brush>
  </inkml:definitions>
  <inkml:trace contextRef="#ctx0" brushRef="#br0">102 93 24575,'4'-4'0,"-1"-1"0,1 1 0,-1-1 0,0 1 0,-1-1 0,1 0 0,-1 0 0,3-10 0,-4 14 0,-1 0 0,1-1 0,-1 1 0,0 0 0,0 0 0,1-1 0,-1 1 0,0 0 0,0-1 0,-1 1 0,1 0 0,0 0 0,0-1 0,0 1 0,-1 0 0,1 0 0,-1 0 0,1-1 0,-1 1 0,1 0 0,-1 0 0,0 0 0,0 0 0,1 0 0,-1 0 0,0 0 0,0 0 0,0 0 0,0 1 0,0-1 0,0 0 0,0 1 0,0-1 0,-1 0 0,1 1 0,0-1 0,0 1 0,0 0 0,-1-1 0,1 1 0,0 0 0,-3 0 0,3 0 0,0-1 0,0 1 0,-1 0 0,1 0 0,0 0 0,0 0 0,-1 0 0,1 0 0,0 1 0,0-1 0,-1 0 0,1 1 0,0-1 0,0 0 0,0 1 0,0 0 0,0-1 0,0 1 0,0 0 0,0-1 0,0 1 0,-2 1 0,2 0 0,0 0 0,0 0 0,0 0 0,0 0 0,0 0 0,1 0 0,-1 0 0,0 0 0,1 0 0,0 0 0,-1 0 0,1 3 0,0 2 0,0 1 0,1-1 0,0 0 0,0 0 0,0 0 0,5 13 0,18 24 0,2 4 0,-24-44 0,-1-1 0,0 1 0,0-1 0,0 1 0,0 0 0,0 0 0,-1 0 0,0-1 0,1 1 0,-2 7 0,0-8 17,0 0 0,0-1 0,0 1 1,0 0-1,0-1 0,-1 1 0,1-1 0,-1 0 0,0 1 0,0-1 0,0 0 0,0 0 0,0 0 0,0 0 0,0 0 0,-1-1 0,1 1 0,-5 2 0,-6 2-280,0-1-1,-21 7 0,18-7-634,-6 3-5928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0.503"/>
    </inkml:context>
    <inkml:brush xml:id="br0">
      <inkml:brushProperty name="width" value="0.05" units="cm"/>
      <inkml:brushProperty name="height" value="0.05" units="cm"/>
    </inkml:brush>
  </inkml:definitions>
  <inkml:trace contextRef="#ctx0" brushRef="#br0">37 0 24575,'0'50'0,"2"28"0,-5 0 0,-17 114 0,6-117-1365,12-64-5461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0.749"/>
    </inkml:context>
    <inkml:brush xml:id="br0">
      <inkml:brushProperty name="width" value="0.05" units="cm"/>
      <inkml:brushProperty name="height" value="0.05" units="cm"/>
    </inkml:brush>
  </inkml:definitions>
  <inkml:trace contextRef="#ctx0" brushRef="#br0">30 839 24575,'-9'-58'0,"-3"-91"0,9 83 0,-2-158 0,7 178 0,1 1 0,20-85 0,-20 119 0,0 0 0,0 0 0,1 1 0,1-1 0,0 1 0,7-12 0,-10 19 0,0 1 0,0-1 0,0 1 0,0 0 0,0-1 0,1 1 0,-1 0 0,1 0 0,-1 0 0,1 1 0,0-1 0,0 1 0,0-1 0,-1 1 0,1 0 0,1 0 0,-1 0 0,0 1 0,0-1 0,0 1 0,0 0 0,0-1 0,1 1 0,-1 1 0,0-1 0,4 1 0,2 2 0,1 0 0,-1 0 0,0 1 0,0 0 0,0 1 0,-1 0 0,0 0 0,0 1 0,0 0 0,7 8 0,7 7 0,-2 0 0,19 26 0,-23-26 0,-1 1 0,-1 1 0,-1 0 0,0 0 0,-2 2 0,-1-1 0,-1 1 0,7 34 0,-13-44 0,0-1 0,-1 0 0,-1 1 0,0 0 0,-1-1 0,-1 1 0,0-1 0,-1 1 0,-1-1 0,0 1 0,-1-1 0,0 0 0,-1 0 0,-1-1 0,0 0 0,-13 20 0,7-16 65,-1-1 1,0-1-1,-2 0 0,-28 24 0,-73 43-898,82-60-25,8-4-5968</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1.169"/>
    </inkml:context>
    <inkml:brush xml:id="br0">
      <inkml:brushProperty name="width" value="0.05" units="cm"/>
      <inkml:brushProperty name="height" value="0.05" units="cm"/>
    </inkml:brush>
  </inkml:definitions>
  <inkml:trace contextRef="#ctx0" brushRef="#br0">107 160 24575,'15'-6'0,"1"0"0,19-4 0,-24 7 0,-1 0 0,1 0 0,-1-1 0,0 0 0,0 0 0,-1-1 0,13-9 0,-20 13 0,-1 0 0,0 0 0,1 0 0,-1 0 0,0 0 0,0 0 0,0 0 0,0 0 0,0-1 0,0 1 0,0 0 0,0-1 0,-1 1 0,1-1 0,0 1 0,-1-1 0,1 1 0,-1-1 0,0 1 0,1-1 0,-1 0 0,0 1 0,0-1 0,0 1 0,0-1 0,0 0 0,0 1 0,-1-1 0,1 1 0,0-1 0,-1 1 0,0-1 0,1 1 0,-1-1 0,0 1 0,1-1 0,-1 1 0,0 0 0,0-1 0,0 1 0,0 0 0,-1 0 0,-1-2 0,-2-1 0,0 0 0,0 0 0,0 1 0,0 0 0,-1 0 0,1 0 0,-1 1 0,0-1 0,0 2 0,-9-3 0,11 3 0,-1 1 0,1-1 0,-1 1 0,0 0 0,1 1 0,-1-1 0,1 1 0,-1 0 0,1 0 0,-1 1 0,1-1 0,-1 1 0,1 0 0,-4 2 0,1 0 0,1 1 0,-1 0 0,1 0 0,0 1 0,0-1 0,1 1 0,-8 10 0,2 1 0,1 1 0,0 0 0,1 0 0,1 1 0,-9 30 0,15-41 0,0-1 0,0 1 0,1 0 0,0-1 0,1 1 0,-1 0 0,1-1 0,3 16 0,-3-20 0,1-1 0,0 1 0,-1 0 0,2 0 0,-1-1 0,0 1 0,0 0 0,1-1 0,-1 1 0,1-1 0,0 0 0,0 0 0,0 1 0,0-1 0,0 0 0,0-1 0,1 1 0,-1 0 0,1-1 0,-1 1 0,1-1 0,-1 0 0,1 0 0,0 0 0,0 0 0,3 1 0,1-1 0,0 0 0,1-1 0,-1 0 0,0 0 0,1 0 0,-1-1 0,0 0 0,0 0 0,1-1 0,-1 0 0,0-1 0,0 1 0,-1-1 0,1 0 0,-1-1 0,10-6 0,-1-1 0,-1 0 0,1-1 0,-2-1 0,0 0 0,15-20 0,-11 16 0,-17 17 0,1 0 0,-1 0 0,0 0 0,0 0 0,0 0 0,0 0 0,0-1 0,0 1 0,1 0 0,-1 0 0,0 0 0,0 0 0,0 0 0,0 0 0,0 0 0,0 0 0,0 0 0,1 1 0,-1-1 0,0 0 0,0 0 0,0 0 0,0 0 0,0 0 0,0 0 0,1 0 0,-1 0 0,0 0 0,0 0 0,0 0 0,0 0 0,0 0 0,0 1 0,0-1 0,0 0 0,0 0 0,0 0 0,0 0 0,1 0 0,-1 0 0,0 0 0,0 1 0,0-1 0,0 0 0,-1 14 0,-11 79-1365,10-71-5461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1.511"/>
    </inkml:context>
    <inkml:brush xml:id="br0">
      <inkml:brushProperty name="width" value="0.05" units="cm"/>
      <inkml:brushProperty name="height" value="0.05" units="cm"/>
    </inkml:brush>
  </inkml:definitions>
  <inkml:trace contextRef="#ctx0" brushRef="#br0">1 75 24575,'0'-8'0,"0"1"0,1-1 0,3-13 0,-4 20 0,0 0 0,0 0 0,0 1 0,1-1 0,-1 0 0,0 1 0,1-1 0,-1 0 0,0 1 0,1-1 0,-1 0 0,1 1 0,-1-1 0,1 1 0,-1-1 0,1 1 0,0-1 0,-1 1 0,1-1 0,1 0 0,-1 1 0,0 1 0,-1-1 0,1 0 0,0 0 0,0 0 0,0 1 0,0-1 0,0 0 0,0 1 0,0-1 0,-1 1 0,1-1 0,0 1 0,0-1 0,-1 1 0,1-1 0,0 1 0,-1 0 0,1 0 0,0-1 0,-1 1 0,1 1 0,7 10 0,-1-1 0,0 2 0,-1-1 0,0 1 0,-1 0 0,0 0 0,-2 0 0,1 1 0,-1-1 0,-1 1 0,-1 0 0,0 0 0,0 0 0,-2 0 0,1-1 0,-4 18 0,3-28 0,0-1 0,1 1 0,-1-1 0,0 1 0,0-1 0,-1 0 0,1 1 0,0-1 0,-1 0 0,1 0 0,-1 0 0,0 0 0,0 0 0,-3 2 0,4-3 0,1-1 0,-1 1 0,0-1 0,1 0 0,-1 1 0,0-1 0,1 0 0,-1 0 0,0 0 0,0 0 0,1 1 0,-1-1 0,0 0 0,0 0 0,0 0 0,1 0 0,-1-1 0,0 1 0,0 0 0,0 0 0,-1-1 0,1 0 0,0 0 0,0 0 0,0 0 0,-1 0 0,1 0 0,0 0 0,0 0 0,1 0 0,-1 0 0,0 0 0,0 0 0,0-1 0,0-1 0,-2-5 0,0 1 0,1-1 0,0 0 0,1 1 0,-1-1 0,2 0 0,-1 0 0,1 0 0,0 0 0,1 0 0,-1 0 0,2 0 0,-1 1 0,6-16 0,-3 11 0,0 0 0,1 0 0,0 1 0,1-1 0,1 1 0,0 1 0,0-1 0,15-14 0,-18 20 43,2 0 0,-1 0-1,1 1 1,-1 0 0,1 0-1,0 1 1,8-4 0,-12 6-100,0 0 0,-1 0 0,1 1 0,0-1 0,0 1 0,0-1 0,0 1 0,0 0 1,0 0-1,0 0 0,0 0 0,0 0 0,0 0 0,0 1 0,-1-1 0,1 0 0,0 1 1,0 0-1,0-1 0,0 1 0,-1 0 0,1 0 0,0 0 0,-1 0 0,1 0 1,-1 1-1,1-1 0,-1 0 0,3 3 0,5 9-6769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1.711"/>
    </inkml:context>
    <inkml:brush xml:id="br0">
      <inkml:brushProperty name="width" value="0.05" units="cm"/>
      <inkml:brushProperty name="height" value="0.05" units="cm"/>
    </inkml:brush>
  </inkml:definitions>
  <inkml:trace contextRef="#ctx0" brushRef="#br0">25 101 24575,'4'-6'0,"0"-9"0,3-4 0,1-6 0,1 1 0,0 12 0,-2 14 0,-6 15 0,-5 18 0,-2 13 0,-4 6 0,-3 8 0,1 2 0,2 0 0,0-2 0,2-11-8191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2.346"/>
    </inkml:context>
    <inkml:brush xml:id="br0">
      <inkml:brushProperty name="width" value="0.05" units="cm"/>
      <inkml:brushProperty name="height" value="0.05" units="cm"/>
    </inkml:brush>
  </inkml:definitions>
  <inkml:trace contextRef="#ctx0" brushRef="#br0">0 227 24575,'0'-14'0,"0"-1"0,1 1 0,1 0 0,0-1 0,1 1 0,1 0 0,7-20 0,-9 29 0,1-1 0,0 1 0,0 0 0,1-1 0,0 2 0,0-1 0,0 0 0,0 1 0,0-1 0,1 1 0,0 1 0,0-1 0,0 1 0,1-1 0,-1 2 0,1-1 0,-1 0 0,1 1 0,12-3 0,-6 2 0,1 1 0,0 0 0,-1 1 0,1 0 0,0 0 0,15 3 0,-25-2 0,0 0 0,0 0 0,0 1 0,0 0 0,0-1 0,0 1 0,0 0 0,0 0 0,0 1 0,-1-1 0,1 1 0,0-1 0,-1 1 0,1 0 0,-1 0 0,1 0 0,-1 0 0,0 0 0,0 1 0,0-1 0,0 1 0,-1-1 0,1 1 0,-1 0 0,1-1 0,-1 1 0,0 0 0,0 0 0,0 0 0,0 5 0,1 4 0,-2 1 0,0 0 0,0 0 0,-2 0 0,1 0 0,-7 23 0,-30 73 0,24-76 0,14-32 0,-1 0 0,1 0 0,-1 1 0,1-1 0,0 0 0,-1 0 0,1 0 0,0 0 0,0 0 0,0 0 0,0 0 0,0 1 0,0-1 0,0 0 0,0 2 0,1-3 0,-1 0 0,0 0 0,1 0 0,-1 0 0,0 1 0,1-1 0,-1 0 0,0 0 0,1 0 0,-1 0 0,0 0 0,1 0 0,-1 0 0,0 0 0,1 0 0,-1 0 0,0 0 0,1 0 0,-1 0 0,0 0 0,1 0 0,-1 0 0,0 0 0,1-1 0,-1 1 0,0 0 0,0 0 0,1 0 0,-1 0 0,1-1 0,27-22 0,-16 8 0,0 0 0,-1 0 0,10-21 0,-11 18 0,1 0 0,17-19 0,-28 37 0,0-1 0,0 1 0,0 0 0,0 0 0,0 0 0,0-1 0,1 1 0,-1 0 0,0 0 0,0 0 0,0 0 0,0-1 0,1 1 0,-1 0 0,0 0 0,0 0 0,0 0 0,1 0 0,-1 0 0,0 0 0,0-1 0,1 1 0,-1 0 0,0 0 0,0 0 0,1 0 0,-1 0 0,0 0 0,0 0 0,0 0 0,1 0 0,-1 0 0,0 1 0,0-1 0,1 0 0,-1 0 0,0 0 0,4 10 0,-2 21 0,-2-25 0,0-2 0,0 0 0,1 0 0,-1 0 0,1 0 0,0 0 0,1 0 0,-1 0 0,0-1 0,1 1 0,0 0 0,0-1 0,0 0 0,0 1 0,1-1 0,-1 0 0,6 4 0,-4-3 0,1-1 0,-1 1 0,1-1 0,0-1 0,1 1 0,-1-1 0,0 0 0,1 0 0,-1 0 0,10 1 0,-4-1 0,0-1 0,0-1 0,0 0 0,0 0 0,1-1 0,-1 0 0,0-1 0,0 0 0,-1-1 0,1 0 0,16-8 0,-17 6 0,-1 0 0,1-1 0,-1-1 0,0 0 0,-1 0 0,14-14 0,-19 18 0,0 0 0,-1-1 0,1 1 0,-1 0 0,0-1 0,0 0 0,0 1 0,0-1 0,-1 0 0,1 0 0,-1 0 0,0 0 0,0 0 0,0 0 0,-1 0 0,0-1 0,0 1 0,0 0 0,0 0 0,-1-8 0,0 11 0,1 0 0,0 0 0,0 0 0,0 0 0,-1 0 0,1 0 0,-1-1 0,1 1 0,-1 0 0,1 0 0,-1 0 0,0 0 0,1 0 0,-1 1 0,0-1 0,0 0 0,0 0 0,1 0 0,-1 1 0,0-1 0,0 0 0,0 1 0,0-1 0,0 1 0,0-1 0,-1 1 0,1 0 0,0-1 0,0 1 0,0 0 0,0 0 0,0 0 0,-1-1 0,1 2 0,0-1 0,0 0 0,0 0 0,0 0 0,-1 0 0,1 1 0,0-1 0,0 0 0,0 1 0,0-1 0,0 1 0,0-1 0,0 1 0,0 0 0,-1 0 0,-4 3 0,0 0 0,1 1 0,0-1 0,-1 1 0,1 0 0,-7 10 0,4-3 43,1-1 0,0 1-1,1 0 1,0 0 0,1 1-1,0-1 1,-2 14 0,5-19-150,1 0 0,0-1 1,0 1-1,1 0 0,-1 0 1,2-1-1,-1 1 0,1 0 1,0 0-1,0-1 0,0 1 1,1-1-1,0 1 0,1-1 1,5 11-1,8 6-6719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2.702"/>
    </inkml:context>
    <inkml:brush xml:id="br0">
      <inkml:brushProperty name="width" value="0.05" units="cm"/>
      <inkml:brushProperty name="height" value="0.05" units="cm"/>
    </inkml:brush>
  </inkml:definitions>
  <inkml:trace contextRef="#ctx0" brushRef="#br0">56 423 24575,'-12'-28'0,"1"-1"0,-10-45 0,19 65 0,-7-37 0,9 44 0,0 0 0,-1 0 0,1-1 0,0 1 0,0 0 0,1 0 0,-1 0 0,0 0 0,1-1 0,-1 1 0,1 0 0,0 0 0,0 0 0,-1 0 0,1 0 0,3-3 0,-3 4 0,0 1 0,-1-1 0,1 1 0,0-1 0,0 1 0,0-1 0,0 1 0,0 0 0,0 0 0,0-1 0,0 1 0,0 0 0,0 0 0,0 0 0,0 0 0,0 0 0,0 0 0,0 0 0,0 1 0,0-1 0,0 0 0,0 1 0,0-1 0,0 0 0,0 1 0,0-1 0,0 1 0,-1-1 0,1 1 0,0 0 0,0-1 0,-1 1 0,1 0 0,0 0 0,-1-1 0,2 2 0,24 32 0,-25-33 0,8 12 0,-1 1 0,-1 1 0,0-1 0,-1 1 0,0 1 0,5 22 0,-9-29 0,-1 0 0,1 0 0,-2-1 0,1 1 0,-1 0 0,0 0 0,-1 0 0,0 0 0,0 0 0,-1 0 0,0 0 0,-1-1 0,-4 11 0,6-17 0,0 0 0,0 0 0,0 0 0,-1 0 0,1 0 0,-1 0 0,1 0 0,-1 0 0,0-1 0,1 1 0,-1 0 0,0-1 0,0 0 0,0 1 0,0-1 0,-1 0 0,1 0 0,0 0 0,0 0 0,-1-1 0,1 1 0,-3 0 0,4-1 0,0 0 0,0 0 0,0-1 0,-1 1 0,1 0 0,0 0 0,0-1 0,0 1 0,0 0 0,0-1 0,0 1 0,0-1 0,0 1 0,0-1 0,0 0 0,0 1 0,0-1 0,-1-1 0,1 0 0,0 0 0,0 0 0,0 0 0,0 0 0,0 0 0,0 0 0,0 0 0,0 0 0,1 0 0,-1 0 0,1 0 0,0-5 0,0-2 0,0-1 0,1 1 0,0-1 0,0 1 0,1-1 0,1 1 0,0 0 0,0 0 0,5-9 0,6-12 0,23-34 0,-14 29 0,1 0 0,44-48 0,-51 65 0,1 0 0,1 2 0,0 0 0,1 1 0,35-20 0,-47 31 43,-1 1 0,1-1-1,0 1 1,0 1 0,0-1-1,0 1 1,17-1 0,-23 2-94,1 1 1,-1 0 0,0 0 0,0 1 0,0-1-1,1 0 1,-1 1 0,0-1 0,0 1 0,0 0-1,0 0 1,0 0 0,0 0 0,0 0 0,0 0-1,0 0 1,0 0 0,-1 1 0,1-1 0,0 1 0,-1 0-1,1-1 1,-1 1 0,0 0 0,0 0 0,0 0-1,1 0 1,-2 0 0,1 0 0,0 0 0,0 0-1,-1 0 1,1 4 0,3 22-6776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3.805"/>
    </inkml:context>
    <inkml:brush xml:id="br0">
      <inkml:brushProperty name="width" value="0.05" units="cm"/>
      <inkml:brushProperty name="height" value="0.05" units="cm"/>
    </inkml:brush>
  </inkml:definitions>
  <inkml:trace contextRef="#ctx0" brushRef="#br0">307 1 24575,'-3'212'-62,"-34"241"0,-63 167-614,-49-10 731,145-597-21,-7 22-92,10-33 94,1-1 0,0 1 0,-1-1-1,1 1 1,0-1 0,0 1 0,0-1 0,0 1 0,0-1-1,0 1 1,0-1 0,1 1 0,-1-1 0,0 0 0,1 1-1,-1-1 1,2 3 0,0-3-30,-1-1 1,0 1-1,0-1 0,1 1 1,-1-1-1,1 0 0,-1 1 1,0-1-1,1 0 0,-1 0 1,0 0-1,1 0 0,-1 0 1,1 0-1,-1-1 0,0 1 1,1 0-1,-1-1 0,0 1 1,3-2-1,3 0-15,93-19-203,155-15 0,107 19-576,746 21-3690,2 26 838,-180-3 2875,-787-24 326,678-3 494,-769-3 517,0-2 0,70-15 1,-63 1-2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4.643"/>
    </inkml:context>
    <inkml:brush xml:id="br0">
      <inkml:brushProperty name="width" value="0.05" units="cm"/>
      <inkml:brushProperty name="height" value="0.05" units="cm"/>
    </inkml:brush>
  </inkml:definitions>
  <inkml:trace contextRef="#ctx0" brushRef="#br0">67 178 24575,'-4'0'0,"1"-1"0,-1 1 0,1-1 0,-1 0 0,1 0 0,-1 0 0,1-1 0,0 1 0,0-1 0,0 0 0,0 0 0,0 0 0,0 0 0,0 0 0,1-1 0,-1 1 0,-1-4 0,3 5 0,0 0 0,0 0 0,0 0 0,1 0 0,-1-1 0,0 1 0,1 0 0,-1 0 0,1 0 0,-1-1 0,1 1 0,0 0 0,-1-1 0,1 1 0,0 0 0,0-1 0,0 1 0,0 0 0,0-1 0,1 1 0,-1 0 0,0-1 0,0 1 0,1 0 0,-1 0 0,1-1 0,-1 1 0,1 0 0,0 0 0,-1 0 0,1 0 0,0-1 0,0 1 0,0 0 0,0 0 0,0 1 0,0-1 0,0 0 0,0 0 0,0 0 0,0 1 0,0-1 0,1 1 0,-1-1 0,0 1 0,3-1 0,16-7 0,1 2 0,1 0 0,-1 2 0,1 0 0,28-1 0,-5 0 0,428-32-1599,5 23-942,-385 12 2224,1202-3-4247,3 29 2286,-103-1 1423,-2-22 462,-804-12 1457,-137-4 2547,-223 12-1951,51-9 0,-68 7-581,-17 5 265,-21 3-387,5 3-912,1 0 0,0 1 0,0 1 0,0 0 0,1 2 0,0 0 0,1 1 0,1 1 1,-1 1-1,2 1 0,0 0 0,0 1 0,2 0 0,0 1 0,1 1 0,0 0 0,1 1 0,1 1 1,1-1-1,1 2 0,0-1 0,2 1 0,0 1 0,1-1 0,-4 26 0,3 18-45,2 0 0,6 103 0,26 128 0,52 212 0,-10-80 0,-67-414 0,10 109 0,-12-108 0,0 1 0,-1-1 0,0 1 0,-1-1 0,-1 1 0,-6 17 0,8-29 0,0 0 0,0-1 0,0 1 0,-1 0 0,0-1 0,1 1 0,-1-1 0,0 1 0,0-1 0,0 0 0,0 0 0,-1 0 0,1 0 0,-1 0 0,1-1 0,-1 1 0,1-1 0,-1 1 0,0-1 0,0 0 0,0 0 0,0 0 0,0-1 0,0 1 0,0-1 0,0 1 0,-5-1 0,-8-1 0,1 0 0,0-1 0,0-1 0,-22-6 0,10 2 0,-517-82-185,-678 6-2890,-2 43 155,1189 39 2917,-229-6-332,37 2-1338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20:26.039"/>
    </inkml:context>
    <inkml:brush xml:id="br0">
      <inkml:brushProperty name="width" value="0.05" units="cm"/>
      <inkml:brushProperty name="height" value="0.05" units="cm"/>
    </inkml:brush>
  </inkml:definitions>
  <inkml:trace contextRef="#ctx0" brushRef="#br0">57 5 24575,'-23'-2'0,"19"1"0,-1 1 0,1-1 0,-1 1 0,0 0 0,-6 1 0,14 2 0,0 0 0,0 0 0,0 0 0,0 0 0,8 5 0,19 8 0,49 21 0,3 0 0,-48-20 0,-1 2 0,-1 0 0,-1 3 0,-1 0 0,43 42 0,-63-55 0,-7-7 0,-1 1 0,1-1 0,-1 1 0,1-1 0,-1 1 0,0 0 0,2 3 0,-4-5 0,1 0 0,-1-1 0,0 1 0,0 0 0,0 0 0,0 0 0,0-1 0,0 1 0,0 0 0,0 0 0,0 0 0,0-1 0,0 1 0,-1 0 0,1 0 0,0-1 0,-1 1 0,1 0 0,0 0 0,-1-1 0,1 1 0,-1 0 0,1-1 0,-1 1 0,1-1 0,-1 1 0,1-1 0,-1 1 0,0-1 0,1 1 0,-1-1 0,0 1 0,1-1 0,-1 0 0,0 1 0,-1-1 0,-16 8 0,1-2 0,-1 0 0,0-1 0,-29 4 0,-9 4 0,44-10 8,-128 39 324,125-36-546,1 0 1,0 1 0,1 0 0,0 1 0,0 0 0,0 1 0,-15 14 0,14-6-6613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5.255"/>
    </inkml:context>
    <inkml:brush xml:id="br0">
      <inkml:brushProperty name="width" value="0.05" units="cm"/>
      <inkml:brushProperty name="height" value="0.05" units="cm"/>
    </inkml:brush>
  </inkml:definitions>
  <inkml:trace contextRef="#ctx0" brushRef="#br0">571 275 24575,'2'-49'0,"-1"26"0,-1 0 0,0 0 0,-6-34 0,5 53 0,-1-1 0,1 0 0,-1 1 0,0-1 0,0 1 0,0 0 0,0 0 0,-1-1 0,0 2 0,1-1 0,-2 0 0,1 0 0,0 1 0,-7-5 0,4 4 0,0 0 0,0 0 0,-1 1 0,1 0 0,-1 0 0,0 1 0,1 0 0,-1 0 0,-8-1 0,1 2 0,0-1 0,-1 2 0,1 0 0,0 1 0,-1 0 0,1 1 0,0 1 0,0 0 0,-18 7 0,21-6 0,-1 1 0,1 1 0,-1 0 0,2 0 0,-1 1 0,1 1 0,0 0 0,0 0 0,1 1 0,0 0 0,-9 13 0,15-17 0,-1 0 0,1 0 0,1 0 0,-1 0 0,1 0 0,0 1 0,0-1 0,0 1 0,1-1 0,0 1 0,0 0 0,0 0 0,1-1 0,0 1 0,0 0 0,0 0 0,1 0 0,0-1 0,0 1 0,1 0 0,-1-1 0,1 1 0,0-1 0,1 0 0,-1 1 0,6 7 0,11 13 0,2-1 0,0-1 0,1-1 0,43 34 0,-29-26 0,33 37 0,-59-56 0,-1-1 0,0 1 0,0 1 0,-1-1 0,-1 1 0,8 19 0,-13-27 0,0 1 0,0-1 0,-1 0 0,0 0 0,0 1 0,-1-1 0,1 1 0,-1-1 0,0 0 0,-1 1 0,1-1 0,-1 1 0,0-1 0,-1 0 0,1 0 0,-1 0 0,0 0 0,0 0 0,0 0 0,-6 8 0,1-4 0,-1 0 0,0-1 0,0 0 0,0 0 0,-1-1 0,0 0 0,-1-1 0,1 0 0,-1-1 0,-1 0 0,-10 4 0,-2 0 0,-1-1 0,-1-1 0,-47 7 0,54-12 86,-1-1-1,1 0 0,-23-2 1,34 0-229,0 0 1,0 0 0,1 0 0,-1-1-1,0 0 1,0 0 0,1-1 0,-1 0 0,1 0-1,0-1 1,-7-4 0,-6-11-6684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5.591"/>
    </inkml:context>
    <inkml:brush xml:id="br0">
      <inkml:brushProperty name="width" value="0.05" units="cm"/>
      <inkml:brushProperty name="height" value="0.05" units="cm"/>
    </inkml:brush>
  </inkml:definitions>
  <inkml:trace contextRef="#ctx0" brushRef="#br0">74 32 24575,'18'-6'0,"6"-2"0,38-9 0,-61 17 0,-1 0 0,0 0 0,1 0 0,-1 0 0,0-1 0,1 1 0,-1 0 0,1 0 0,-1 0 0,0 0 0,1 0 0,-1 0 0,0 0 0,1 0 0,-1 0 0,1 0 0,-1 0 0,0 0 0,1 1 0,-1-1 0,0 0 0,1 0 0,-1 0 0,0 0 0,1 1 0,-1-1 0,0 0 0,1 0 0,-1 1 0,1-1 0,-6 12 0,-24 17 0,21-22 0,-10 12 0,0 2 0,2-1 0,0 2 0,2 0 0,-20 39 0,29-50 0,0 1 0,0-1 0,1 1 0,1 0 0,0 0 0,0 0 0,2 1 0,-1-1 0,1 1 0,1-1 0,0 1 0,1-1 0,1 0 0,2 15 0,-2-21 0,-1-1 0,1 0 0,0 0 0,1 0 0,-1-1 0,1 1 0,0 0 0,0-1 0,0 0 0,1 0 0,-1 0 0,1 0 0,0 0 0,0-1 0,8 5 0,-6-4 0,0-1 0,0 0 0,1-1 0,-1 0 0,1 0 0,0 0 0,0-1 0,0 0 0,0 0 0,13-1 0,-5-1 0,-1 0 0,1-2 0,0 0 0,0 0 0,-1-1 0,0-1 0,0 0 0,0-1 0,-1-1 0,20-12 0,-23 12 0,0 0 0,-1-1 0,0 0 0,-1 0 0,0-1 0,0 0 0,0-1 0,-1 1 0,-1-1 0,0-1 0,5-11 0,-8 15 0,0-1 0,-1 1 0,0-1 0,0 1 0,-1-1 0,0 0 0,-1 0 0,1 0 0,-1 1 0,-1-1 0,0 0 0,0 0 0,0 0 0,-1 1 0,0-1 0,-1 1 0,-5-13 0,3 11 0,-1-1 0,0 1 0,0 1 0,-1-1 0,0 1 0,0 0 0,-1 1 0,0 0 0,0 0 0,-1 0 0,-11-5 0,12 7 0,-1 0 0,1 1 0,-1 0 0,0 1 0,0 0 0,0 0 0,0 1 0,-1 0 0,1 1 0,-1 0 0,1 0 0,-18 2 0,5 5-1365,7 2-5461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5.807"/>
    </inkml:context>
    <inkml:brush xml:id="br0">
      <inkml:brushProperty name="width" value="0.05" units="cm"/>
      <inkml:brushProperty name="height" value="0.05" units="cm"/>
    </inkml:brush>
  </inkml:definitions>
  <inkml:trace contextRef="#ctx0" brushRef="#br0">0 32 24575,'4'3'0,"0"4"0,3 1 0,4 0 0,2-3 0,6-4 0,6-4 0,5 0 0,6-3 0,4 0 0,1-3 0,0 1 0,-1 1 0,-4-1 0,-5 1 0,-7 1-8191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6.557"/>
    </inkml:context>
    <inkml:brush xml:id="br0">
      <inkml:brushProperty name="width" value="0.05" units="cm"/>
      <inkml:brushProperty name="height" value="0.05" units="cm"/>
    </inkml:brush>
  </inkml:definitions>
  <inkml:trace contextRef="#ctx0" brushRef="#br0">1 314 24575,'0'-313'0,"8"414"0,-2-34 0,17 570 0,-23-637 0,0 0 0,0 0 0,1 0 0,-1 0 0,0 0 0,0 0 0,0 0 0,0 0 0,0 0 0,0 0 0,0 0 0,0 0 0,0 0 0,0 0 0,1 0 0,-1 0 0,0 0 0,0 0 0,0 0 0,0 0 0,0 0 0,0 0 0,0 1 0,0-1 0,0 0 0,0 0 0,0 0 0,1 0 0,-1 0 0,0 0 0,0 0 0,0 0 0,0 0 0,0 0 0,0 0 0,0 0 0,0 0 0,0 1 0,0-1 0,0 0 0,0 0 0,0 0 0,0 0 0,0 0 0,0 0 0,0 0 0,0 0 0,0 0 0,0 0 0,0 1 0,0-1 0,0 0 0,0 0 0,0 0 0,0 0 0,0 0 0,7-13 0,12-34 0,-9 21 0,8-15 0,34-57 0,-43 83 0,0 0 0,2 1 0,0 1 0,0 0 0,1 0 0,27-20 0,-35 30 0,0 0 0,0 0 0,1 1 0,-1 0 0,1 0 0,-1 0 0,1 0 0,0 1 0,5-2 0,-8 3 0,0 0 0,0 0 0,0 0 0,-1 0 0,1 0 0,0 0 0,0 1 0,0-1 0,0 1 0,0-1 0,0 1 0,-1 0 0,1-1 0,0 1 0,-1 0 0,1 0 0,0 1 0,-1-1 0,1 0 0,-1 0 0,0 1 0,1-1 0,-1 1 0,0-1 0,0 1 0,1 1 0,2 5 0,0-1 0,0 1 0,-1 0 0,-1 0 0,1 1 0,2 16 0,2 57 0,-3-29 0,3-6-1365,-1-7-5461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6.929"/>
    </inkml:context>
    <inkml:brush xml:id="br0">
      <inkml:brushProperty name="width" value="0.05" units="cm"/>
      <inkml:brushProperty name="height" value="0.05" units="cm"/>
    </inkml:brush>
  </inkml:definitions>
  <inkml:trace contextRef="#ctx0" brushRef="#br0">26 309 24575,'0'-17'0,"0"-3"0,-3-29 0,3 48 0,0 1 0,0-1 0,0 0 0,-1 1 0,1-1 0,0 0 0,1 1 0,-1-1 0,0 1 0,0-1 0,0 0 0,0 1 0,0-1 0,1 0 0,-1 1 0,0-1 0,1 1 0,-1-1 0,0 1 0,1-1 0,-1 1 0,0-1 0,1 1 0,-1-1 0,1 1 0,-1-1 0,1 1 0,-1 0 0,1-1 0,0 1 0,-1 0 0,1-1 0,-1 1 0,1 0 0,0 0 0,-1 0 0,1 0 0,0-1 0,-1 1 0,1 0 0,0 0 0,0 0 0,36 5 0,-20-2 0,-3-2 0,9 2 0,0-2 0,0 0 0,38-5 0,-56 4 0,0-1 0,0 0 0,0 0 0,0 0 0,0-1 0,-1 1 0,1-1 0,0-1 0,-1 1 0,0 0 0,1-1 0,-1 0 0,0 0 0,-1 0 0,1-1 0,0 1 0,-1-1 0,0 0 0,0 0 0,0 0 0,0 0 0,-1 0 0,3-6 0,-4 6 0,0 1 0,0-1 0,0 0 0,-1 0 0,1 0 0,-1 0 0,0 0 0,0 0 0,-1 0 0,1 0 0,-1 0 0,0 0 0,1 0 0,-2 0 0,1 0 0,0 0 0,-1 1 0,0-1 0,0 1 0,0-1 0,0 1 0,-1 0 0,1 0 0,-1 0 0,0 0 0,0 0 0,-4-3 0,2 2 0,-1 0 0,1-1 0,-1 2 0,0-1 0,0 1 0,-1 0 0,1 0 0,-1 1 0,1 0 0,-1 0 0,0 0 0,0 1 0,0 0 0,0 1 0,-7-1 0,6 3 0,0-1 0,0 1 0,0 1 0,0-1 0,0 1 0,1 1 0,0 0 0,-1 0 0,1 0 0,1 1 0,-1 0 0,0 0 0,1 0 0,0 1 0,1 0 0,-1 0 0,-6 11 0,5-7 0,-1 2 0,1-1 0,1 1 0,0 0 0,1 0 0,0 0 0,1 1 0,1 0 0,-1 0 0,0 15 0,3-19 0,1 1 0,0 0 0,1-1 0,0 1 0,0-1 0,1 0 0,0 1 0,1-1 0,0 0 0,0 0 0,1-1 0,0 1 0,1-1 0,-1 1 0,2-1 0,-1-1 0,1 1 0,9 8 0,-6-7 0,1-1 0,1 0 0,-1 0 0,1-1 0,0 0 0,1-1 0,0-1 0,0 1 0,0-2 0,0 0 0,1 0 0,23 3 0,25-3-1365,-5-5-5461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7.300"/>
    </inkml:context>
    <inkml:brush xml:id="br0">
      <inkml:brushProperty name="width" value="0.05" units="cm"/>
      <inkml:brushProperty name="height" value="0.05" units="cm"/>
    </inkml:brush>
  </inkml:definitions>
  <inkml:trace contextRef="#ctx0" brushRef="#br0">278 241 24575,'6'-7'0,"0"-1"0,0 0 0,-1 0 0,0-1 0,0 1 0,-1-1 0,0 0 0,-1 0 0,0-1 0,-1 1 0,0-1 0,0 1 0,-1-1 0,0 0 0,0 0 0,-1 1 0,-1-1 0,1 0 0,-2 0 0,-2-9 0,4 17 0,-1 0 0,1 0 0,-1 0 0,0-1 0,0 1 0,0 0 0,0 1 0,0-1 0,-1 0 0,1 0 0,0 0 0,-1 1 0,0-1 0,1 1 0,-1-1 0,0 1 0,1 0 0,-1-1 0,0 1 0,-4-1 0,3 1 0,0 0 0,0 1 0,0 0 0,-1 0 0,1-1 0,0 2 0,0-1 0,0 0 0,0 1 0,0-1 0,0 1 0,0 0 0,-4 1 0,-5 4 0,0 0 0,0 1 0,0 0 0,1 1 0,-16 14 0,9-6 0,1 1 0,0 1 0,2 0 0,-22 33 0,28-37 0,1 0 0,1 0 0,0 1 0,1 0 0,1 0 0,0 0 0,-5 31 0,9-42 0,1 0 0,-1-1 0,1 1 0,0 0 0,0 0 0,1-1 0,-1 1 0,1 0 0,0-1 0,0 1 0,0-1 0,0 1 0,0-1 0,1 1 0,0-1 0,0 0 0,0 0 0,0 0 0,4 5 0,-3-6 0,1 1 0,-1 0 0,1-1 0,0 1 0,0-1 0,0 0 0,0-1 0,0 1 0,1-1 0,-1 1 0,0-1 0,1-1 0,-1 1 0,1-1 0,7 1 0,-1-1 0,-1-1 0,0 0 0,0 0 0,0-1 0,0 0 0,-1-1 0,1 0 0,0 0 0,-1-1 0,0 0 0,0-1 0,0 0 0,-1-1 0,1 0 0,-1 0 0,9-9 0,-8 5 0,1-1 0,-2 0 0,1 0 0,-1-1 0,-1 0 0,0 0 0,-1 0 0,-1-1 0,0 0 0,0-1 0,3-16 0,0-13 0,-16 82 0,4-20 0,-5 34 0,9-43-151,0 0-1,0-1 0,1 1 0,0 0 1,1-1-1,0 1 0,0-1 1,6 15-1,3-3-6674</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7.766"/>
    </inkml:context>
    <inkml:brush xml:id="br0">
      <inkml:brushProperty name="width" value="0.05" units="cm"/>
      <inkml:brushProperty name="height" value="0.05" units="cm"/>
    </inkml:brush>
  </inkml:definitions>
  <inkml:trace contextRef="#ctx0" brushRef="#br0">335 529 24575,'6'-24'0,"-5"21"0,0 0 0,0 0 0,0 0 0,0 0 0,-1 0 0,0-1 0,1-2 0,-2 1 0,1 1 0,-1-1 0,1 1 0,-1-1 0,-1 1 0,1 0 0,-1-1 0,1 1 0,-1 0 0,0 0 0,-1 0 0,1 0 0,-1 1 0,1-1 0,-8-6 0,6 6 0,-1 0 0,0 1 0,-1 0 0,1-1 0,0 2 0,-1-1 0,0 0 0,1 1 0,-1 0 0,-11-2 0,8 3 0,0 0 0,0 0 0,0 0 0,-1 1 0,1 1 0,0 0 0,0 0 0,0 0 0,0 1 0,1 1 0,-1-1 0,0 2 0,1-1 0,0 1 0,-16 9 0,16-6 0,1-1 0,0 1 0,0 1 0,0-1 0,1 1 0,0 1 0,0-1 0,1 1 0,-6 14 0,8-17 0,0 1 0,1-1 0,0 1 0,0 0 0,0 0 0,1 0 0,0 0 0,1 0 0,0 0 0,0 1 0,0-1 0,1 0 0,0 0 0,2 8 0,-2-11 0,0-1 0,1 0 0,-1 0 0,0 0 0,1 0 0,0-1 0,0 1 0,0 0 0,0-1 0,0 1 0,0-1 0,1 0 0,-1 0 0,1 0 0,0 0 0,-1 0 0,5 2 0,-2-2 0,0 0 0,1-1 0,-1 1 0,1-1 0,-1 0 0,1 0 0,-1-1 0,1 1 0,8-2 0,-2 0 0,0-1 0,-1 0 0,1 0 0,-1-1 0,0-1 0,0 0 0,0-1 0,-1 0 0,14-8 0,-12 3 0,0 0 0,0 0 0,-1-1 0,0-1 0,-1 0 0,-1 0 0,0-1 0,0 0 0,-1-1 0,-1 0 0,0 0 0,-1 0 0,4-17 0,5-23 0,-2-1 0,7-73 0,-10 57 0,9-52 0,-23 200 0,-12 35 0,-7 64 0,20-139 0,2 1 0,6 62 0,-2-81-341,0 0 0,2-1-1,7 22 1,1-6-6485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8.106"/>
    </inkml:context>
    <inkml:brush xml:id="br0">
      <inkml:brushProperty name="width" value="0.05" units="cm"/>
      <inkml:brushProperty name="height" value="0.05" units="cm"/>
    </inkml:brush>
  </inkml:definitions>
  <inkml:trace contextRef="#ctx0" brushRef="#br0">19 196 24575,'-1'-1'0,"1"0"0,0 0 0,0 1 0,0-1 0,0 0 0,0 0 0,0 0 0,1 1 0,-1-1 0,0 0 0,0 0 0,0 1 0,1-1 0,-1 0 0,0 0 0,1 1 0,-1-1 0,1 1 0,-1-1 0,1 0 0,-1 1 0,1-1 0,0 0 0,20-2 0,-18 3 0,4 0 0,75-4 0,-74 2 0,1 1 0,-1-1 0,0 0 0,0 0 0,0-1 0,0-1 0,12-5 0,-18 7 0,0 0 0,1 0 0,-1 0 0,0-1 0,0 1 0,-1 0 0,1-1 0,0 1 0,-1-1 0,0 0 0,1 0 0,-1 1 0,0-1 0,0 0 0,-1 0 0,1 0 0,0 0 0,-1 0 0,0 0 0,0 0 0,0 0 0,0 0 0,0 0 0,-1 0 0,1 0 0,-1 0 0,0 0 0,0 0 0,-2-4 0,2 4 0,0-1 0,0 1 0,-1 0 0,1-1 0,-1 1 0,0 0 0,0 0 0,0 0 0,0 0 0,-1 1 0,1-1 0,-1 1 0,0-1 0,1 1 0,-1 0 0,0 0 0,0 0 0,-1 0 0,1 1 0,0-1 0,-1 1 0,1 0 0,0 0 0,-6-1 0,6 2 0,-1 1 0,1 0 0,0 0 0,-1 0 0,1 0 0,0 0 0,0 0 0,0 1 0,0 0 0,0-1 0,0 1 0,0 0 0,1 0 0,-1 1 0,1-1 0,-1 1 0,1-1 0,0 1 0,-4 5 0,-4 7 0,1 1 0,-11 22 0,18-33 0,-11 23 0,1 1 0,2 1 0,-10 43 0,16-56 0,2 0 0,0 0 0,0 0 0,2 0 0,0 0 0,1 0 0,6 33 0,-5-42-136,0-1-1,1 0 1,0 0-1,0 1 1,1-2-1,0 1 1,0 0-1,1-1 0,6 8 1,16 12-6690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8.449"/>
    </inkml:context>
    <inkml:brush xml:id="br0">
      <inkml:brushProperty name="width" value="0.05" units="cm"/>
      <inkml:brushProperty name="height" value="0.05" units="cm"/>
    </inkml:brush>
  </inkml:definitions>
  <inkml:trace contextRef="#ctx0" brushRef="#br0">121 219 24575,'-9'-10'0,"1"0"0,0 0 0,-6-12 0,9 13 0,-1 0 0,-1 0 0,1 1 0,-11-10 0,22 24 0,0 0 0,-1 0 0,0 0 0,0 1 0,-1-1 0,4 9 0,-1-1 0,5 9 0,-2 1 0,0 1 0,-1-1 0,-1 2 0,-2-1 0,4 37 0,-8-49 0,0 0 0,-1 0 0,-1 0 0,0 0 0,0 0 0,-2-1 0,1 1 0,-2 0 0,1-1 0,-2 0 0,0 0 0,0 0 0,-1 0 0,-13 18 0,18-29 0,0 1 0,0 0 0,-1 0 0,1-1 0,-1 1 0,0-1 0,1 1 0,-1-1 0,0 0 0,0 0 0,0 0 0,0 0 0,0 0 0,0 0 0,0 0 0,0-1 0,0 1 0,0-1 0,0 1 0,0-1 0,-4 0 0,4 0 0,0-1 0,0 1 0,1-1 0,-1 0 0,0 0 0,0 0 0,1 0 0,-1 0 0,1 0 0,-1 0 0,1 0 0,-1 0 0,1-1 0,0 1 0,0-1 0,-1 1 0,1-1 0,0 1 0,0-1 0,1 0 0,-1 0 0,0 1 0,0-1 0,1 0 0,-1-2 0,-1-6 0,0 0 0,1 0 0,0-1 0,1 1 0,0 0 0,1 0 0,0 0 0,0-1 0,1 1 0,5-16 0,4-8 0,26-53 0,-19 48 0,2 0 0,44-61 0,-51 83 0,0 1 0,1 0 0,1 1 0,0 1 0,1 0 0,0 1 0,33-19 0,-44 29 29,0 1-1,1-1 1,-1 1-1,1 0 0,0 0 1,-1 1-1,1-1 1,0 2-1,0-1 1,0 0-1,9 1 1,-12 1-88,-1-1 0,1 1 0,-1-1 0,1 1 0,-1 0 0,1 0 1,-1 0-1,0 0 0,0 0 0,1 0 0,-1 1 0,0-1 1,0 1-1,0 0 0,0-1 0,-1 1 0,1 0 0,0 0 0,-1 0 1,1 0-1,-1 1 0,0-1 0,0 0 0,0 1 0,0-1 0,0 0 1,0 1-1,0 3 0,3 21-6767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10.826"/>
    </inkml:context>
    <inkml:brush xml:id="br0">
      <inkml:brushProperty name="width" value="0.05" units="cm"/>
      <inkml:brushProperty name="height" value="0.05" units="cm"/>
    </inkml:brush>
  </inkml:definitions>
  <inkml:trace contextRef="#ctx0" brushRef="#br0">20 2841 24575,'-7'1'0,"7"-1"0,-1 0 0,1 0 0,0 0 0,0 1 0,-1-1 0,1 0 0,0 0 0,-1 0 0,1 0 0,0 0 0,-1 0 0,1 0 0,0 0 0,-1 0 0,1-1 0,0 1 0,-1 0 0,1 0 0,0 0 0,0 0 0,-1 0 0,1 0 0,0-1 0,0 1 0,-1 0 0,1 0 0,0 0 0,0-1 0,-1 1 0,1 0 0,0 0 0,0-1 0,0 1 0,0 0 0,-1-1 0,1 1 0,0 0 0,0 0 0,0-1 0,0 1 0,0 0 0,0-1 0,0 1 0,0 0 0,0-1 0,0 1 0,0 0 0,0-1 0,0 1 0,0 0 0,0 0 0,0-1 0,-2-23 0,1 1 0,1 0 0,1-1 0,1 1 0,10-45 0,-3 18 0,46-436 0,-22-4 0,-26 369 0,4-193 0,3-45 0,-6 264 0,36-164 0,-35 226 0,2-12 0,-1-1 0,7-81 0,-18 116 0,0 0 0,0 0 0,-1 0 0,-1 0 0,0 0 0,-6-14 0,5 15 0,1 0 0,0-1 0,0 1 0,1-1 0,0 1 0,0-18 0,2 26 0,0 0 0,1 1 0,-1-1 0,1 0 0,-1 1 0,1-1 0,0 0 0,-1 1 0,1-1 0,0 0 0,0 1 0,0-1 0,0 1 0,0 0 0,1-1 0,-1 1 0,0 0 0,1 0 0,-1 0 0,0 0 0,1 0 0,0 0 0,-1 0 0,1 0 0,-1 0 0,1 1 0,0-1 0,0 1 0,-1-1 0,1 1 0,3 0 0,7-2 0,0 1 0,0 1 0,21 1 0,-14 0 0,218 10 0,39-1 0,350 2 0,302-4-34,-644-9-1297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58:32.543"/>
    </inkml:context>
    <inkml:brush xml:id="br0">
      <inkml:brushProperty name="width" value="0.05" units="cm"/>
      <inkml:brushProperty name="height" value="0.05" units="cm"/>
    </inkml:brush>
  </inkml:definitions>
  <inkml:trace contextRef="#ctx0" brushRef="#br0">0 38 24003,'4841'-38'0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12.162"/>
    </inkml:context>
    <inkml:brush xml:id="br0">
      <inkml:brushProperty name="width" value="0.05" units="cm"/>
      <inkml:brushProperty name="height" value="0.05" units="cm"/>
    </inkml:brush>
  </inkml:definitions>
  <inkml:trace contextRef="#ctx0" brushRef="#br0">0 1 24575,'7'3'0,"4"4"0,4 5 0,0 2 0,-3 3 0,-4 4 0,-3 6 0,-2 3 0,-2 4 0,-1 5 0,0 2 0,-1 0 0,1 4 0,-1-1 0,1-5 0,-1-2 0,1-7-8191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12.892"/>
    </inkml:context>
    <inkml:brush xml:id="br0">
      <inkml:brushProperty name="width" value="0.05" units="cm"/>
      <inkml:brushProperty name="height" value="0.05" units="cm"/>
    </inkml:brush>
  </inkml:definitions>
  <inkml:trace contextRef="#ctx0" brushRef="#br0">59 22 24575,'0'-1'0,"0"0"0,0 0 0,0 0 0,1 1 0,-1-1 0,-1 0 0,1 0 0,0 0 0,0 1 0,0-1 0,0 0 0,-1 0 0,1 1 0,0-1 0,0 0 0,-1 0 0,1 1 0,-1-1 0,1 0 0,-1 1 0,1-1 0,-1 1 0,1-1 0,-1 1 0,0-1 0,1 1 0,-1-1 0,0 1 0,-1-1 0,2 1 0,-1 0 0,0 0 0,0 0 0,0 1 0,0-1 0,1 0 0,-1 1 0,0-1 0,0 0 0,1 1 0,-1-1 0,0 1 0,1-1 0,-1 1 0,0 0 0,1-1 0,-1 1 0,1 0 0,-1-1 0,1 1 0,0 0 0,-1 0 0,1-1 0,0 1 0,-1 0 0,1 0 0,0 0 0,-1 1 0,-8 32-151,2 1-1,1-1 0,2 1 0,1 0 1,1 1-1,3-1 0,0 0 1,7 36-1,-3-43-6674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14.214"/>
    </inkml:context>
    <inkml:brush xml:id="br0">
      <inkml:brushProperty name="width" value="0.05" units="cm"/>
      <inkml:brushProperty name="height" value="0.05" units="cm"/>
    </inkml:brush>
  </inkml:definitions>
  <inkml:trace contextRef="#ctx0" brushRef="#br0">0 61 24575,'4'-35'0,"-4"34"0,0-1 0,0 1 0,1 0 0,-1-1 0,0 1 0,1 0 0,0 0 0,-1-1 0,1 1 0,0 0 0,-1 0 0,1 0 0,0 0 0,0 0 0,0 0 0,0 0 0,0 0 0,0 0 0,0 0 0,0 0 0,0 1 0,2-2 0,-3 2 0,1 0 0,-1 0 0,1 0 0,-1 0 0,0 0 0,1 0 0,-1 0 0,0 1 0,1-1 0,-1 0 0,1 0 0,-1 0 0,0 0 0,1 0 0,-1 1 0,0-1 0,1 0 0,-1 0 0,0 1 0,1-1 0,-1 0 0,0 0 0,0 1 0,1-1 0,-1 0 0,0 1 0,0-1 0,0 0 0,1 1 0,-1-1 0,0 1 0,0-1 0,0 0 0,0 1 0,0-1 0,3 17 0,-2-16 0,0 35 0,0-1 0,-9 70 0,0 10 0,9-64-1365,2-7-5461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15.645"/>
    </inkml:context>
    <inkml:brush xml:id="br0">
      <inkml:brushProperty name="width" value="0.05" units="cm"/>
      <inkml:brushProperty name="height" value="0.05" units="cm"/>
    </inkml:brush>
  </inkml:definitions>
  <inkml:trace contextRef="#ctx0" brushRef="#br0">1 123 24575,'17'-20'0,"-15"18"0,0-1 0,0 0 0,0 1 0,0 0 0,0-1 0,1 1 0,-1 0 0,1 0 0,0 0 0,0 0 0,0 1 0,-1-1 0,7-1 0,-2 0 0,0 1 0,1 1 0,-1-1 0,0 1 0,0 0 0,9 1 0,-13 0 0,0 1 0,0-1 0,0 1 0,0 0 0,0 0 0,0 0 0,0 1 0,0-1 0,0 1 0,-1-1 0,1 1 0,-1 0 0,1 0 0,-1 0 0,0 1 0,5 4 0,0 2 0,1 1 0,-1 0 0,0 1 0,-1 0 0,0 0 0,-1 0 0,-1 0 0,7 21 0,-7-12 0,0 2 0,-2-1 0,0 0 0,-2 26 0,-1-23 0,0-13 0,1-1 0,2 19 0,-2-28 0,0-1 0,0 0 0,0 0 0,0 1 0,0-1 0,0 0 0,0 0 0,1 0 0,-1 0 0,0 1 0,0-1 0,0 0 0,0 0 0,1 0 0,-1 0 0,0 0 0,0 1 0,0-1 0,1 0 0,-1 0 0,0 0 0,0 0 0,0 0 0,1 0 0,-1 0 0,0 0 0,0 0 0,1 0 0,-1 0 0,0 0 0,0 0 0,0 0 0,1 0 0,-1 0 0,0 0 0,0 0 0,1 0 0,-1 0 0,0 0 0,0 0 0,0-1 0,1 1 0,-1 0 0,0 0 0,0 0 0,0 0 0,0 0 0,1-1 0,-1 1 0,0 0 0,0 0 0,0 0 0,0-1 0,0 1 0,1 0 0,9-11 0,4-7 0,-1-1 0,-1-1 0,13-27 0,4-6 0,-10 18 0,47-72 0,-55 92 0,0 1 0,0 0 0,2 0 0,23-20 0,-34 33 0,-1 0 0,1-1 0,0 1 0,0 0 0,0 0 0,0 0 0,0 0 0,0 1 0,0-1 0,4-1 0,-5 2 0,0 0 0,1 0 0,-1 0 0,0 0 0,0 1 0,0-1 0,0 0 0,0 0 0,0 1 0,-1-1 0,1 0 0,0 1 0,0-1 0,0 1 0,0-1 0,0 1 0,1 1 0,0 1 0,1 0 0,-1 0 0,0 1 0,0-1 0,0 1 0,0-1 0,-1 1 0,0 0 0,1 0 0,0 6 0,13 82 0,-14-72 0,1-1 0,2 1 0,0-1 0,0 0 0,2 0 0,14 31 0,-16-44 0,0-1 0,0 0 0,1 0 0,0 0 0,0 0 0,0-1 0,0 0 0,1 0 0,-1-1 0,1 1 0,0-1 0,0 0 0,12 3 0,-12-4 0,0 0 0,-1 0 0,1-1 0,0 0 0,0 0 0,0 0 0,0-1 0,0 0 0,0 0 0,-1 0 0,1-1 0,0 0 0,0 0 0,0-1 0,10-3 0,-14 4-91,-1 0 0,1 0 0,0-1 0,0 1 0,-1 0 0,1-1 0,-1 1 0,1-1 0,-1 1 0,0-1 0,1 0 0,-1 1 0,0-1 0,1-4 0,2-8-6735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19.056"/>
    </inkml:context>
    <inkml:brush xml:id="br0">
      <inkml:brushProperty name="width" value="0.05" units="cm"/>
      <inkml:brushProperty name="height" value="0.05" units="cm"/>
    </inkml:brush>
  </inkml:definitions>
  <inkml:trace contextRef="#ctx0" brushRef="#br0">660 0 24575,'-1'1'0,"0"-1"0,0 0 0,0 1 0,0-1 0,0 1 0,0-1 0,0 1 0,0-1 0,0 1 0,0 0 0,1-1 0,-1 1 0,0 0 0,0 0 0,1 0 0,-1 0 0,-1 1 0,-10 20 0,10-19 0,-7 18 0,2 2 0,0-1 0,1 1 0,1 0 0,-3 41 0,2-22 0,-28 218 0,11 1 0,14 337 0,28-197 0,12 367 0,-42 1 0,-56 220-495,15-253 177,-198 1273 318,135-1335-14,47 6 1,67-486 433,3-160-315,2 0 0,1 0 0,17 54 0,-22-85-105,1 0 0,0 0 0,0 0 0,1 0 0,-1 0 0,1-1 0,-1 1 0,1 0 0,0-1 0,0 1 0,0-1 0,0 0 0,0 1 0,1-1 0,-1 0 0,5 2 0,-2-2 0,0 0 0,-1-1 0,1 1 0,0-1 0,0-1 0,0 1 0,0-1 0,0 1 0,9-2 0,12 2 0,0 0 0,0 2 0,-1 2 0,47 13 0,27 4 0,423 30 0,-268-33 0,1013 84-809,40 65-263,-649-75 1065,1600 64 7,-688-195 0,109-20-629,-983 50 629,-50-1 0,-372 11 22,476-15 403,-733 12-366,39-3 611,0-1 1,66-17-1,-117 21-670,0-1 0,-1 1 0,0-1 0,1 0 0,-1 0 0,0 0 0,6-5 0,-9 7 0,-1-1 0,1 1 0,0-1 0,-1 0 0,1 0 0,0 1 0,-1-1 0,1 0 0,-1 0 0,1 0 0,-1 1 0,0-1 0,1 0 0,-1 0 0,0 0 0,1 0 0,-1 0 0,0 0 0,0 0 0,0 0 0,0 0 0,0 0 0,0 0 0,0 0 0,0 0 0,-1 0 0,1 1 0,0-1 0,-1 0 0,1 0 0,0 0 0,-1 0 0,1 0 0,-1 0 0,1 1 0,-1-1 0,1 0 0,-1 0 0,0 1 0,1-1 0,-1 1 0,-1-2 0,-8-7 0,0 1 0,-1 0 0,0 0 0,-24-12 0,22 13 0,0-1 0,0 0 0,-17-15 0,27 20 0,0 0 0,0-1 0,1 1 0,0-1 0,-1 1 0,1-1 0,1 0 0,-1 0 0,0 0 0,1 0 0,0 0 0,0 0 0,0-1 0,1 1 0,-1 0 0,1 0 0,0-1 0,1-6 0,1-9 0,1 0 0,11-34 0,-4 13 0,65-422 0,-75 462 0,7-80 0,-3-111 0,-4 163 0,-3 14 342,0 12-684,-2 9-1023,2 2-5461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19.399"/>
    </inkml:context>
    <inkml:brush xml:id="br0">
      <inkml:brushProperty name="width" value="0.05" units="cm"/>
      <inkml:brushProperty name="height" value="0.05" units="cm"/>
    </inkml:brush>
  </inkml:definitions>
  <inkml:trace contextRef="#ctx0" brushRef="#br0">107 5 24575,'0'-4'0,"0"3"0,-3 8 0,-2 5 0,-2 7 0,-3 7 0,-4 8 0,-2 5 0,-1 2 0,-2 0 0,3-7-8191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20.674"/>
    </inkml:context>
    <inkml:brush xml:id="br0">
      <inkml:brushProperty name="width" value="0.05" units="cm"/>
      <inkml:brushProperty name="height" value="0.05" units="cm"/>
    </inkml:brush>
  </inkml:definitions>
  <inkml:trace contextRef="#ctx0" brushRef="#br0">1 9 24575,'0'-3'0,"3"-1"0,4 3 0,1 5 0,2 5 0,0 7 0,-2 10 0,0 8 0,0 9 0,0 11 0,3 9 0,0 5 0,0 4 0,-1-9-8191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34.404"/>
    </inkml:context>
    <inkml:brush xml:id="br0">
      <inkml:brushProperty name="width" value="0.05" units="cm"/>
      <inkml:brushProperty name="height" value="0.05" units="cm"/>
    </inkml:brush>
  </inkml:definitions>
  <inkml:trace contextRef="#ctx0" brushRef="#br0">23 49 24575,'1'0'0,"-1"0"0,1 0 0,-1 0 0,0 0 0,1 0 0,-1 0 0,0-1 0,1 1 0,-1 0 0,0 0 0,1 0 0,-1-1 0,0 1 0,1 0 0,-1 0 0,0-1 0,1 1 0,-1 0 0,0-1 0,0 1 0,1 0 0,-1-1 0,0 1 0,0 0 0,0-1 0,0 1 0,0-1 0,1 1 0,-1 0 0,0-1 0,0 1 0,0 0 0,0-1 0,0 1 0,0-1 0,0 1 0,0 0 0,0-1 0,-1 1 0,1-1 0,0 1 0,0 0 0,0-1 0,0 1 0,-1 0 0,1-1 0,0 1 0,0 0 0,0-1 0,-1 0 0,-10-18 0,-3 5 0,14 14 0,0 0 0,0 0 0,-1 0 0,1 0 0,0 0 0,0 0 0,0 0 0,0 0 0,-1 0 0,1 1 0,0-1 0,0 0 0,0 0 0,0 0 0,0 0 0,-1 0 0,1 0 0,0 0 0,0 1 0,0-1 0,0 0 0,0 0 0,0 0 0,0 0 0,0 0 0,0 1 0,0-1 0,-1 0 0,1 0 0,0 0 0,0 1 0,0-1 0,0 0 0,0 0 0,0 0 0,0 0 0,0 1 0,0-1 0,0 0 0,0 0 0,1 0 0,-1 0 0,0 1 0,0-1 0,0 0 0,0 0 0,9 39 0,-5-24 0,3 13 59,13 73 204,-19-92-450,0 1-1,-1-1 1,0 0-1,-1 1 1,0-1-1,0 1 1,-1-1-1,-4 14 1,-2-4-6639</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34.715"/>
    </inkml:context>
    <inkml:brush xml:id="br0">
      <inkml:brushProperty name="width" value="0.05" units="cm"/>
      <inkml:brushProperty name="height" value="0.05" units="cm"/>
    </inkml:brush>
  </inkml:definitions>
  <inkml:trace contextRef="#ctx0" brushRef="#br0">106 13 24575,'1'-1'0,"0"0"0,0 0 0,0 0 0,0 0 0,0 0 0,0 0 0,1 0 0,-1 0 0,0 1 0,1-1 0,-1 0 0,0 1 0,1-1 0,-1 1 0,1 0 0,-1-1 0,1 1 0,-1 0 0,1 0 0,-1 0 0,1 0 0,-1 0 0,1 0 0,-1 1 0,0-1 0,1 0 0,-1 1 0,1-1 0,-1 1 0,0 0 0,1-1 0,-1 1 0,2 1 0,-2-1 0,1 0 0,-1 1 0,0-1 0,1 1 0,-1-1 0,0 1 0,0-1 0,0 1 0,0 0 0,0 0 0,-1-1 0,1 1 0,0 0 0,-1 0 0,0 0 0,1 0 0,-1 0 0,0 0 0,0 0 0,0 0 0,0-1 0,0 1 0,0 0 0,-1 4 0,-1 0 0,-1 1 0,1-1 0,-1 1 0,-1-1 0,1 0 0,-1 0 0,0-1 0,0 1 0,0-1 0,-10 9 0,-4 1 0,-36 24 0,22-16 0,15-7 0,19-11 0,11-4 0,6-3 0,1 0 0,24 2 0,-35 1 0,-1 0 0,0 1 0,0 0 0,1 0 0,-1 1 0,-1 0 0,1 0 0,8 5 0,67 48-1365,-63-45-5461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35.580"/>
    </inkml:context>
    <inkml:brush xml:id="br0">
      <inkml:brushProperty name="width" value="0.05" units="cm"/>
      <inkml:brushProperty name="height" value="0.05" units="cm"/>
    </inkml:brush>
  </inkml:definitions>
  <inkml:trace contextRef="#ctx0" brushRef="#br0">51 184 24575,'-4'-28'0,"3"24"0,0 0 0,0-1 0,1 1 0,-1 0 0,1 0 0,1-7 0,-1 11 0,0 0 0,0 0 0,0 0 0,0-1 0,0 1 0,0 0 0,0 0 0,0 0 0,0-1 0,1 1 0,-1 0 0,0 0 0,0 0 0,0 0 0,0 0 0,0-1 0,1 1 0,-1 0 0,0 0 0,0 0 0,0 0 0,1 0 0,-1 0 0,0 0 0,0 0 0,0-1 0,1 1 0,-1 0 0,0 0 0,0 0 0,0 0 0,1 0 0,-1 0 0,0 0 0,0 0 0,1 1 0,11 3 0,8 10 0,-20-14 0,3 2 0,0 0 0,0 1 0,0-1 0,0-1 0,0 1 0,1 0 0,-1-1 0,1 0 0,4 2 0,-7-3 0,0 0 0,0 0 0,-1 0 0,1 0 0,0 0 0,0 0 0,-1 0 0,1 0 0,0-1 0,0 1 0,-1 0 0,1 0 0,0-1 0,0 1 0,-1-1 0,1 1 0,0 0 0,-1-1 0,1 0 0,0 0 0,0-1 0,0 1 0,0 0 0,0-1 0,0 1 0,-1-1 0,1 1 0,0-1 0,-1 1 0,0-1 0,1 1 0,-1-4 0,5-55 0,-5 56 0,0 0 0,0 0 0,0 1 0,-1-1 0,1 0 0,-1 0 0,0 1 0,0-1 0,0 0 0,-1 1 0,1-1 0,-1 1 0,-3-5 0,4 7 0,0 0 0,0 0 0,0 0 0,0 0 0,0 1 0,0-1 0,0 0 0,0 1 0,0-1 0,0 1 0,0-1 0,0 1 0,0-1 0,-1 1 0,1 0 0,0 0 0,0 0 0,-1 0 0,1-1 0,0 2 0,-2-1 0,0 1 0,0-1 0,0 1 0,1 0 0,-1 0 0,1 1 0,-1-1 0,1 0 0,-1 1 0,-2 2 0,-3 3 0,0 1 0,0 0 0,-12 16 0,16-19 0,0 1 0,1-1 0,0 1 0,-1 0 0,2 0 0,-1 0 0,1 1 0,0-1 0,0 1 0,1-1 0,-1 1 0,1-1 0,1 1 0,0 0 0,0-1 0,1 10 0,0-10 0,0-1 0,1 0 0,0 1 0,0-1 0,0 0 0,0 0 0,1 0 0,0 0 0,0 0 0,0-1 0,1 1 0,-1-1 0,1 0 0,0 0 0,1-1 0,-1 1 0,0-1 0,1 0 0,9 5 0,-3-3 0,0 0 0,1-1 0,-1-1 0,1 0 0,0 0 0,0-1 0,0 0 0,17-1 0,-8-1 0,0-1 0,0-1 0,41-9 0,-59 10 0,-1 1 0,0-1 0,1 1 0,-1-1 0,0 0 0,0 0 0,0 0 0,0 0 0,0 0 0,0-1 0,0 1 0,0 0 0,0-1 0,0 0 0,-1 1 0,1-1 0,-1 0 0,1 0 0,-1 0 0,0 0 0,0 0 0,0 0 0,0 0 0,0 0 0,0-1 0,0 1 0,-1 0 0,1-5 0,-1 2 0,0-1 0,0 0 0,-1 1 0,0-1 0,0 1 0,-1-1 0,0 1 0,0 0 0,0-1 0,0 1 0,-4-5 0,-32-73 0,47 110 0,16 36 0,-21-56 0,-1 0 0,1 0 0,0 0 0,0-1 0,1 0 0,0 0 0,0 0 0,0-1 0,1 0 0,9 8 0,-13-12 0,1 1 0,-1-1 0,1 0 0,-1 1 0,1-1 0,0-1 0,-1 1 0,1 0 0,0-1 0,-1 1 0,1-1 0,0 0 0,0 0 0,0 0 0,-1 0 0,1 0 0,0-1 0,0 1 0,-1-1 0,1 0 0,0 0 0,-1 0 0,1 0 0,0 0 0,-1 0 0,0-1 0,5-2 0,2-5 0,-1 1 0,0-1 0,0 0 0,0 0 0,7-14 0,7-7 0,-28 72 0,-18 230 0,22-243 0,2-24 0,0 1 0,-1 0 0,0 0 0,0-1 0,-1 1 0,1-1 0,-1 1 0,0-1 0,-4 6 0,5-10 0,0 1 0,0 0 0,0-1 0,-1 1 0,1-1 0,0 1 0,-1-1 0,1 0 0,-1 1 0,0-1 0,1 0 0,-1 0 0,0 0 0,0-1 0,0 1 0,0 0 0,0-1 0,0 1 0,0-1 0,0 1 0,0-1 0,0 0 0,0 0 0,0 0 0,0 0 0,0 0 0,0-1 0,0 1 0,-2-1 0,-2-1 0,0 0 0,0-1 0,0 1 0,0-1 0,0 0 0,1-1 0,-1 0 0,1 0 0,0 0 0,0 0 0,1-1 0,-1 1 0,1-1 0,0 0 0,0-1 0,1 1 0,0-1 0,-1 1 0,2-1 0,-1 0 0,1 0 0,0 0 0,0-1 0,-1-8 0,2 8 0,-1-1 0,1 1 0,1-1 0,-1 0 0,2 1 0,-1-1 0,1 0 0,0 1 0,0-1 0,1 1 0,0-1 0,0 1 0,1 0 0,0 0 0,0 0 0,1 0 0,0 0 0,0 1 0,0 0 0,8-8 0,-9 11 13,0 0 0,0 0-1,0 1 1,0 0-1,1 0 1,-1 0 0,1 0-1,-1 0 1,1 1 0,0-1-1,-1 1 1,1 0 0,0 0-1,0 0 1,0 1 0,0-1-1,0 1 1,0 0-1,0 0 1,0 1 0,0-1-1,0 1 1,-1 0 0,1 0-1,0 0 1,5 2 0,1 2-203,0 0 0,-1 1 1,0 0-1,0 0 0,0 1 1,-1 0-1,0 1 1,10 11-1,7 12-6636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5:59.425"/>
    </inkml:context>
    <inkml:brush xml:id="br0">
      <inkml:brushProperty name="width" value="0.05" units="cm"/>
      <inkml:brushProperty name="height" value="0.05" units="cm"/>
    </inkml:brush>
  </inkml:definitions>
  <inkml:trace contextRef="#ctx0" brushRef="#br0">399 92 24575,'8'-14'0,"-7"12"0,0 1 0,1-1 0,-1 0 0,0 0 0,-1 0 0,1 0 0,0 0 0,0 0 0,-1 0 0,1 0 0,-1 0 0,0 0 0,0 0 0,0 0 0,0 0 0,0-1 0,0 1 0,0 0 0,0 0 0,-1 0 0,-1-4 0,2 5 0,0-1 0,-1 1 0,1-1 0,-1 1 0,1-1 0,-1 1 0,0 0 0,0-1 0,0 1 0,1 0 0,-1-1 0,0 1 0,0 0 0,-1 0 0,1 0 0,0 0 0,0 0 0,0 0 0,-1 0 0,1 1 0,-1-1 0,1 0 0,0 1 0,-1-1 0,1 1 0,-1-1 0,1 1 0,-1 0 0,1 0 0,-1 0 0,-2 0 0,1 0 0,1 1 0,0 0 0,-1 0 0,1 0 0,0 0 0,0 0 0,0 1 0,0-1 0,0 0 0,0 1 0,0 0 0,0-1 0,1 1 0,-1 0 0,1 0 0,-1 0 0,1 0 0,0 0 0,0 1 0,-1 1 0,-4 10 0,1 0 0,1 0 0,0 1 0,1 0 0,-2 21 0,0 80 0,4-86 0,-20 441 0,7-325 0,-40 175 0,46-288 0,-1 0 0,-1 0 0,-25 53 0,29-75 0,0 0 0,-1 0 0,0-1 0,-1 0 0,-15 15 0,18-20 0,-1 0 0,0 0 0,0-1 0,0 0 0,-1 0 0,1-1 0,-1 1 0,0-2 0,0 1 0,-11 2 0,3-4 0,15-4 0,10-2 0,25-5 0,1 2 0,0 1 0,65-4 0,-36 5 0,1009-89-4332,3 26-1634,-892 59 5548,2937-126-2467,-2424 111 2168,-326 11 611,-52 1 284,-55-1 131,88-21 1589,-332 32-1495,41-9 1194,-58 11-1504,0-1 1,0 1-1,0-1 1,0 0-1,-1 0 0,1 0 1,0 0-1,-1-1 1,0 1-1,6-7 1,-8 8-31,0 0 0,0-1 0,0 1 0,0 0 0,0-1 0,-1 1 0,1-1 0,-1 1 0,1-1 0,-1 0 0,0 1 0,1-3 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45.365"/>
    </inkml:context>
    <inkml:brush xml:id="br0">
      <inkml:brushProperty name="width" value="0.05" units="cm"/>
      <inkml:brushProperty name="height" value="0.05" units="cm"/>
    </inkml:brush>
  </inkml:definitions>
  <inkml:trace contextRef="#ctx0" brushRef="#br0">453 22 24575,'0'-1'0,"1"1"0,-1-1 0,1 1 0,-1-1 0,1 0 0,-1 1 0,1-1 0,-1 1 0,0-1 0,1 0 0,-1 1 0,0-1 0,1 0 0,-1 1 0,0-1 0,0 0 0,0 1 0,0-1 0,0 0 0,0 0 0,0 1 0,0-1 0,0 0 0,0 0 0,0 0 0,0 1 0,-1-1 0,1 1 0,-1 0 0,1-1 0,-1 1 0,1 0 0,-1 0 0,1-1 0,-1 1 0,1 0 0,-1 0 0,1 0 0,-1 0 0,1 0 0,-1 0 0,0 0 0,1 0 0,-1 0 0,1 0 0,-1 0 0,1 0 0,-1 0 0,1 0 0,-1 1 0,1-1 0,-1 0 0,1 0 0,-1 1 0,1-1 0,-1 0 0,1 0 0,-1 1 0,1-1 0,0 1 0,-1-1 0,-7 6 0,1 0 0,0 0 0,1 0 0,-1 1 0,1 0 0,1 0 0,-10 16 0,-31 62 0,42-77 0,-21 50 0,2 0 0,3 1 0,2 2 0,-10 69 0,-21 254 0,17-105 0,-88 368 0,118-638 0,-2 4 0,1 0 0,1 0 0,0 1 0,1-1 0,1 22 0,0-31 0,1 0 0,-1-1 0,1 1 0,0-1 0,1 1 0,-1 0 0,1-1 0,-1 0 0,1 1 0,0-1 0,0 0 0,1 0 0,-1 0 0,0 0 0,1-1 0,0 1 0,0-1 0,0 1 0,0-1 0,0 0 0,0 0 0,0 0 0,1-1 0,6 3 0,11 2 0,1 0 0,-1-2 0,1 0 0,-1-2 0,1 0 0,28-2 0,-20 0 0,668-14-2161,-194-2 152,1083 80-2665,-3 94 3000,-1274-124 1491,-306-34 178,427 44-179,-7-22 853,-387-21-93,0-1-1,1-3 1,47-8 0,-82 10-424,0 1 0,0-1 0,0 0 0,0 1 1,0-1-1,-1-1 0,1 1 0,0 0 1,-1-1-1,1 1 0,-1-1 0,1 0 1,-1 1-1,0-1 0,0-1 0,2-1 1,-3 3-88,-1 0 0,1 0 0,-1 1 0,0-1 0,0 0 0,0 0 0,0 0-1,1 0 1,-1 0 0,0 0 0,0 0 0,-1 1 0,1-1 0,0 0 0,0 0 0,0 0 0,0 0 0,-1 0 0,0-1 0,0 0 105,-1-1-1,0 0 0,1 1 1,-1 0-1,0-1 1,-1 1-1,1 0 0,-2-2 1,-16-10-2,-1 1 1,0 1 0,-32-14-1,-17-6-6527</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45.997"/>
    </inkml:context>
    <inkml:brush xml:id="br0">
      <inkml:brushProperty name="width" value="0.05" units="cm"/>
      <inkml:brushProperty name="height" value="0.05" units="cm"/>
    </inkml:brush>
  </inkml:definitions>
  <inkml:trace contextRef="#ctx0" brushRef="#br0">1 182 24575,'6'-4'0,"11"-3"0,53-9-14,2 3-1,126-7 1,-124 14-150,1158-56-4293,-969 53 2959,-34 0 1173,1074-27 238,-5 68-1476,-920 1 1057,-7 25 2427,-366-57-1764,9 1 296,-1 1 0,0 1 1,0 0-1,0 0 0,13 8 0,-25-12-386,0 1 0,0-1 0,0 1 0,0-1 0,0 1 0,-1 0-1,1-1 1,0 1 0,0 0 0,-1 0 0,1-1 0,0 1 0,-1 0 0,1 0-1,-1 0 1,1 0 0,-1 0 0,1 0 0,-1-1 0,0 1 0,1 0 0,-1 0-1,0 0 1,0 1 0,0-1 0,0 0 0,0 0 0,0 0 0,0 0-1,0 0 1,0 0 0,0 0 0,-1 0 0,1 0 0,0 0 0,-2 1 0,0 3 102,-2 0 0,1 0 1,-1 0-1,0-1 1,-6 7-1,0-1-74,-9 14-78,0 1 0,2 1 0,1 0 0,1 1 0,1 1 0,2 0 0,0 1 0,2 0-1,-9 44 1,1 24 29,-10 158-1,29 455-45,1-654 0,0-25 0,2 255 0,-4-278 0,-1 0 0,0-1 0,0 1 0,0-1 0,-1 0 0,0 1 0,0-1 0,-1 0 0,-6 12 0,8-17 0,-1 1 0,0-1 0,0 1 0,0-1 0,-1 0 0,1 0 0,-1 0 0,1 0 0,-1 0 0,0 0 0,1-1 0,-1 0 0,0 1 0,0-1 0,0 0 0,0 0 0,0 0 0,0-1 0,-1 1 0,1-1 0,0 0 0,0 0 0,0 0 0,-1 0 0,-3-1 0,-24-5-1365,1-3-5461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46.808"/>
    </inkml:context>
    <inkml:brush xml:id="br0">
      <inkml:brushProperty name="width" value="0.05" units="cm"/>
      <inkml:brushProperty name="height" value="0.05" units="cm"/>
    </inkml:brush>
  </inkml:definitions>
  <inkml:trace contextRef="#ctx0" brushRef="#br0">57 494 24575,'-4'-5'0,"0"0"0,-1 0 0,0 1 0,0 0 0,0 0 0,-9-4 0,14 8 0,-1 0 0,1 0 0,-1-1 0,1 1 0,-1 0 0,1 1 0,-1-1 0,1 0 0,-1 0 0,1 0 0,0 0 0,-1 0 0,1 0 0,-1 1 0,1-1 0,-1 0 0,1 0 0,-1 1 0,1-1 0,0 0 0,-1 0 0,1 1 0,0-1 0,-1 0 0,1 1 0,0-1 0,-1 1 0,1-1 0,0 1 0,0-1 0,0 0 0,-1 1 0,1-1 0,0 1 0,0-1 0,0 1 0,0-1 0,0 1 0,0-1 0,0 1 0,0-1 0,0 1 0,0 0 0,-2 28 0,2-25 0,1 296 0,0-120 0,-1-162 0,-1-11 0,1-1 0,-1 1 0,2 0 0,-1 0 0,1-1 0,0 1 0,0 0 0,4 10 0,-4-17 0,-1 0 0,0 0 0,0 0 0,0 0 0,0 0 0,0 0 0,0 0 0,0 0 0,1 0 0,-1 0 0,0 1 0,0-1 0,0 0 0,0 0 0,0 0 0,0 0 0,1 0 0,-1 0 0,0 0 0,0 0 0,0-1 0,0 1 0,0 0 0,0 0 0,1 0 0,-1 0 0,0 0 0,0 0 0,0 0 0,0 0 0,0 0 0,0 0 0,0 0 0,1 0 0,-1 0 0,0-1 0,0 1 0,0 0 0,0 0 0,0 0 0,0 0 0,0 0 0,0 0 0,0 0 0,0-1 0,0 1 0,0 0 0,0 0 0,0 0 0,0 0 0,0 0 0,0 0 0,0-1 0,0 1 0,0 0 0,0 0 0,0 0 0,0 0 0,0 0 0,0-1 0,3-10 0,34-300 0,-11 53 0,-24 249 0,34-187 0,-28 160 0,3 1 0,0 0 0,23-46 0,-29 72 0,0 0 0,1 0 0,0 0 0,0 1 0,1 0 0,0 0 0,14-13 0,-18 19 0,-1 0 0,0 1 0,0-1 0,1 1 0,-1-1 0,1 1 0,0 0 0,-1 0 0,1 0 0,0 0 0,-1 1 0,1-1 0,0 1 0,0-1 0,0 1 0,-1 0 0,1 0 0,0 0 0,0 1 0,0-1 0,-1 1 0,1-1 0,0 1 0,0 0 0,-1 0 0,1 0 0,-1 0 0,1 1 0,-1-1 0,1 1 0,-1 0 0,0-1 0,3 4 0,2 3 0,-1-1 0,1 1 0,-2 0 0,1 0 0,-2 0 0,1 1 0,-1 0 0,0 0 0,-1 0 0,0 1 0,4 16 0,-2 4 0,-1 0 0,0 46 0,-4-56 0,-1 0 0,0 0 0,-2-1 0,-1 1 0,0-1 0,-1 1 0,-1-2 0,-1 1 0,-1-1 0,0 0 0,-17 27 0,9-23 0,0-1 0,-1 0 0,-1-1 0,0-1 0,-2 0 0,0-2 0,-46 30 0,63-45 0,-16 13 0,18-15 0,1 1 0,0-1 0,-1 1 0,1-1 0,0 1 0,-1-1 0,1 1 0,0-1 0,0 0 0,0 1 0,0-1 0,0 1 0,-1-1 0,1 1 0,0-1 0,0 1 0,0 0 0,0-1 0,0 1 0,0-1 0,1 1 0,-1-1 0,0 1 0,0-1 0,0 1 0,0-1 0,1 0 0,-1 1 0,0-1 0,0 1 0,1-1 0,-1 1 0,0-1 0,1 0 0,-1 1 0,0-1 0,1 0 0,-1 1 0,1-1 0,-1 0 0,0 1 0,2-1 0,19 13 0,28 14 0,17 10 0,9 17-682,94 89-1,-130-109-6143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47.428"/>
    </inkml:context>
    <inkml:brush xml:id="br0">
      <inkml:brushProperty name="width" value="0.05" units="cm"/>
      <inkml:brushProperty name="height" value="0.05" units="cm"/>
    </inkml:brush>
  </inkml:definitions>
  <inkml:trace contextRef="#ctx0" brushRef="#br0">29 162 24575,'-2'-1'0,"0"1"0,1 0 0,-1 1 0,0-1 0,1 0 0,-1 1 0,0-1 0,1 0 0,-1 1 0,0 0 0,-1 1 0,2-2 0,1 0 0,-1 1 0,1-1 0,-1 0 0,1 1 0,0-1 0,-1 1 0,1-1 0,0 1 0,-1-1 0,1 1 0,0-1 0,0 1 0,-1-1 0,1 1 0,0-1 0,0 1 0,0-1 0,0 1 0,0-1 0,0 1 0,0 0 0,0 0 0,0 1 0,1-1 0,-1 1 0,1 0 0,0-1 0,0 1 0,0-1 0,-1 1 0,2-1 0,-1 0 0,0 1 0,0-1 0,0 0 0,1 1 0,-1-1 0,0 0 0,1 0 0,-1 0 0,1-1 0,-1 1 0,3 1 0,12 4 0,-1 0 0,1-1 0,0-1 0,21 3 0,68 4 0,-87-9 0,13 0 0,57-2 0,-77-1 0,0 0 0,1-1 0,-1 0 0,0-1 0,0 0 0,0-1 0,-1 0 0,14-8 0,-20 10 0,-1 0 0,0 0 0,0 0 0,0 0 0,-1 0 0,1-1 0,-1 1 0,1-1 0,-1 0 0,0 0 0,0 0 0,0 0 0,0 0 0,0 0 0,-1 0 0,0-1 0,1 1 0,0-6 0,-2 5 0,0 0 0,1-1 0,-2 1 0,1 0 0,0-1 0,-1 1 0,0 0 0,0 0 0,0 0 0,-1 0 0,1 0 0,-1 0 0,-3-6 0,0 2 0,0 1 0,0 0 0,-1 0 0,0 0 0,0 1 0,0 0 0,-1 0 0,0 1 0,0-1 0,0 2 0,-1-1 0,0 1 0,0 0 0,-13-4 0,13 6 0,0 0 0,0 1 0,-1 0 0,1 1 0,0-1 0,-1 2 0,1-1 0,0 1 0,-1 0 0,1 1 0,-14 5 0,11-3 0,0 1 0,0 0 0,0 1 0,0 0 0,1 1 0,0 0 0,-15 15 0,15-13 0,1 0 0,1 1 0,0 0 0,0 0 0,0 1 0,2 0 0,-1 0 0,1 1 0,1 0 0,0 0 0,1 0 0,0 0 0,1 1 0,0 0 0,1 0 0,0 14 0,2-20 0,0 1 0,1 0 0,0-1 0,1 0 0,0 1 0,0-1 0,0 0 0,1 0 0,0 0 0,0 0 0,1-1 0,0 1 0,7 8 0,-4-6 0,1-1 0,1 0 0,-1 0 0,1-1 0,0 0 0,1-1 0,0 0 0,12 6 0,0-2 0,1-2 0,0 0 0,0-2 0,0 0 0,1-2 0,0 0 0,46 0 0,-53-4 0,1-1 0,0-1 0,-1 0 0,1-1 0,-1-1 0,0-1 0,0 0 0,21-11 0,-27 11 0,0-1 0,-1 0 0,0-1 0,-1 0 0,0-1 0,0 0 0,0 0 0,-1-1 0,0 0 0,-1 0 0,0-1 0,-1 0 0,8-14 0,-4 2 0,-1 1 0,-1-1 0,8-34 0,-13 42 0,-1 0 0,0 0 0,-1 0 0,0 0 0,-1 0 0,0-1 0,-4-14 0,4 27 0,0 0 0,-1 0 0,0-1 0,1 1 0,-1 0 0,0 0 0,0 0 0,0 0 0,0 0 0,-1 0 0,1 0 0,0 0 0,-4-2 0,4 3 0,1 1 0,-1 0 0,0-1 0,0 1 0,1 0 0,-1-1 0,0 1 0,0 0 0,0 0 0,0 0 0,1 0 0,-1 0 0,0 0 0,0 0 0,0 0 0,0 0 0,0 0 0,1 0 0,-1 1 0,0-1 0,0 0 0,0 1 0,1-1 0,-1 0 0,0 1 0,0-1 0,1 1 0,-1-1 0,0 1 0,1-1 0,-1 1 0,1 0 0,-1-1 0,1 1 0,-1 0 0,1-1 0,-1 1 0,1 1 0,-4 3 0,1 1 0,0-1 0,0 1 0,1 0 0,0 0 0,0 0 0,0 0 0,1 0 0,0 0 0,0 0 0,0 1 0,1-1 0,1 10 0,0 8 0,2-1 0,7 29 0,5 3 0,3 0 0,25 55 0,-21-60 0,-3 1 0,18 73 0,-36-119 0,0 0 0,-1 0 0,1 0 0,-1 0 0,0 0 0,0-1 0,-1 1 0,1 0 0,-1 0 0,0 0 0,-1 0 0,1-1 0,-1 1 0,0-1 0,0 1 0,0-1 0,0 0 0,-5 5 0,5-5 0,-1-2 0,0 1 0,0 0 0,0 0 0,-1-1 0,1 0 0,0 0 0,-1 0 0,0 0 0,1 0 0,-1-1 0,0 1 0,0-1 0,0 0 0,0 0 0,0-1 0,0 1 0,0-1 0,0 0 0,0 0 0,0 0 0,-5-2 0,3 1-59,0 0 0,0 0-1,1-1 1,-1 0-1,0 0 1,1-1 0,0 0-1,-1 0 1,1 0 0,0 0-1,1-1 1,-1 0 0,1 0-1,-1 0 1,1 0-1,1-1 1,-1 0 0,0 0-1,1 0 1,0 0 0,0 0-1,-2-7 1,-7-21-6767</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47.599"/>
    </inkml:context>
    <inkml:brush xml:id="br0">
      <inkml:brushProperty name="width" value="0.05" units="cm"/>
      <inkml:brushProperty name="height" value="0.05" units="cm"/>
    </inkml:brush>
  </inkml:definitions>
  <inkml:trace contextRef="#ctx0" brushRef="#br0">1 8 24575,'6'-3'0,"5"-1"0,4 3 0,0 8 0,-4 6 0,-2 7 0,-1 7 0,-1 4 0,1 7 0,-1 3 0,2 4 0,-1 1 0,-1-2 0,-3-5 0,2-5 0,0-10-8191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47.741"/>
    </inkml:context>
    <inkml:brush xml:id="br0">
      <inkml:brushProperty name="width" value="0.05" units="cm"/>
      <inkml:brushProperty name="height" value="0.05" units="cm"/>
    </inkml:brush>
  </inkml:definitions>
  <inkml:trace contextRef="#ctx0" brushRef="#br0">1 69 24575,'0'-9'0,"0"-7"0,0-3 0,0 4 0,0 6-8191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48.517"/>
    </inkml:context>
    <inkml:brush xml:id="br0">
      <inkml:brushProperty name="width" value="0.05" units="cm"/>
      <inkml:brushProperty name="height" value="0.05" units="cm"/>
    </inkml:brush>
  </inkml:definitions>
  <inkml:trace contextRef="#ctx0" brushRef="#br0">96 130 24575,'-1'3'0,"-1"0"0,1 0 0,-1 0 0,0 0 0,0 0 0,0-1 0,-2 4 0,0-1 0,-6 9 0,1 1 0,0 0 0,1 0 0,1 1 0,0 0 0,1 1 0,1 0 0,-4 24 0,7-33 0,0 0 0,1 1 0,1-1 0,-1 1 0,2-1 0,-1 1 0,1-1 0,0 1 0,1-1 0,0 1 0,0-1 0,0 0 0,1 0 0,1 0 0,-1-1 0,1 1 0,1-1 0,-1 0 0,8 8 0,-9-11 0,1 0 0,0-1 0,-1 0 0,1 0 0,1 0 0,-1 0 0,0-1 0,1 0 0,-1 0 0,1 0 0,0 0 0,0-1 0,0 1 0,0-1 0,-1 0 0,2-1 0,-1 1 0,0-1 0,0 0 0,0-1 0,0 1 0,0-1 0,0 0 0,0 0 0,-1 0 0,1-1 0,0 0 0,7-3 0,-5 1 0,1 0 0,-1-1 0,0 1 0,-1-2 0,1 1 0,-1-1 0,0 0 0,0 0 0,0 0 0,-1-1 0,0 0 0,0 0 0,-1 0 0,0-1 0,-1 1 0,5-12 0,-4 2 0,0 1 0,-1-1 0,-1 0 0,-1 0 0,0 1 0,-1-1 0,-5-32 0,1 26 0,0 1 0,-2 0 0,-1 0 0,0 0 0,-15-26 0,18 39 0,-1 1 0,0 0 0,0 1 0,-1-1 0,0 1 0,-13-11 0,16 16 0,1 0 0,0 0 0,-1 1 0,0-1 0,1 1 0,-1 0 0,0-1 0,1 1 0,-1 0 0,0 1 0,-4-2 0,5 2 0,1 0 0,-1 0 0,0 0 0,1 1 0,-1-1 0,0 0 0,1 1 0,-1-1 0,0 1 0,1-1 0,-1 1 0,1 0 0,-1 0 0,1 0 0,-1 0 0,1 0 0,-1 0 0,1 0 0,0 0 0,-2 3 0,1-1 0,0-1 0,0 1 0,0 0 0,1-1 0,-1 1 0,1 0 0,0 0 0,0 0 0,0 0 0,0 0 0,0 0 0,1 1 0,-1-1 0,1 0 0,0 0 0,0 0 0,0 1 0,0-1 0,1 0 0,0 0 0,-1 0 0,1 0 0,0 0 0,0 0 0,3 5 0,-2-4 0,0-1 0,0 1 0,0-1 0,1 0 0,-1 1 0,1-1 0,0 0 0,0-1 0,0 1 0,0 0 0,1-1 0,-1 0 0,1 0 0,-1 0 0,1 0 0,0 0 0,0-1 0,0 0 0,5 2 0,-1-2 0,1 0 0,-1-1 0,0 0 0,1 0 0,-1-1 0,0 0 0,0 0 0,11-3 0,0-3 0,36-17 0,13-5 0,-62 27 0,-1 0 0,1 1 0,-1 0 0,1 0 0,0 0 0,-1 0 0,1 1 0,0 0 0,9 1 0,-12 0 0,-1 0 0,1 0 0,-1-1 0,1 2 0,-1-1 0,1 0 0,-1 0 0,0 1 0,1-1 0,-1 1 0,0 0 0,0 0 0,0 0 0,-1 0 0,1 0 0,0 0 0,-1 0 0,1 0 0,-1 1 0,0-1 0,0 1 0,2 3 0,1 6 0,-1-1 0,0 1 0,0 1 0,-1-1 0,0 16 0,-3 65 0,-1-10 0,2-81 0,0 0 0,0-1 0,0 1 0,0 0 0,1 0 0,-1 0 0,1-1 0,-1 1 0,1 0 0,-1 0 0,1-1 0,0 1 0,0 0 0,0-1 0,0 1 0,2 2 0,-2-4 0,0 0 0,0 1 0,0-1 0,0 0 0,0 1 0,0-1 0,0 0 0,0 0 0,0 0 0,0 0 0,0 0 0,0 0 0,0 0 0,0-1 0,0 1 0,0 0 0,0 0 0,0-1 0,0 1 0,0-1 0,0 1 0,0-1 0,-1 1 0,1-1 0,0 1 0,0-1 0,0 0 0,-1 1 0,1-1 0,0 0 0,0-1 0,23-22 0,23-30 0,-26 28 0,34-31 0,-32 37 0,1 0 0,30-18 0,-44 32 0,0 0 0,1 1 0,0 0 0,-1 1 0,2 0 0,-1 0 0,0 1 0,22-2 0,-30 5 0,0 0 0,1 0 0,-1 0 0,0 1 0,0-1 0,0 1 0,0 0 0,0 0 0,0 0 0,0 0 0,0 0 0,0 1 0,0-1 0,-1 1 0,1 0 0,-1 0 0,1 0 0,-1 0 0,0 0 0,0 1 0,0-1 0,0 1 0,0-1 0,2 4 0,3 8 0,0-1 0,-1 2 0,8 27 0,-1-5 0,-9-28 0,0 0 0,1 0 0,0 0 0,0-1 0,12 16 0,-16-23 0,0 0 0,0 0 0,1 1 0,-1-1 0,0 0 0,0 0 0,1 0 0,-1 0 0,0 0 0,1 0 0,-1-1 0,1 1 0,-1 0 0,1-1 0,0 1 0,-1-1 0,1 0 0,-1 1 0,1-1 0,0 0 0,-1 0 0,1 0 0,0 0 0,-1 0 0,1-1 0,0 1 0,-1 0 0,1-1 0,-1 1 0,1-1 0,0 1 0,-1-1 0,1 0 0,-1 0 0,0 0 0,1 0 0,-1 0 0,0 0 0,0 0 0,1 0 0,-1 0 0,0-1 0,1-1 0,2-2-170,0-1-1,-1 1 0,1 0 1,-1-1-1,-1 0 0,1 0 1,1-6-1,1-5-6655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20:44.299"/>
    </inkml:context>
    <inkml:brush xml:id="br0">
      <inkml:brushProperty name="width" value="0.05" units="cm"/>
      <inkml:brushProperty name="height" value="0.05" units="cm"/>
    </inkml:brush>
  </inkml:definitions>
  <inkml:trace contextRef="#ctx0" brushRef="#br0">366 1 24575,'-19'0'0,"-1"1"0,1 1 0,-1 1 0,1 0 0,0 2 0,1 0 0,-1 1 0,1 1 0,-28 14 0,32-13 0,0 1 0,1 0 0,0 1 0,0 0 0,1 1 0,1 1 0,0 0 0,-11 15 0,19-23 0,-1 1 0,2 1 0,-1-1 0,1 0 0,-1 1 0,1-1 0,1 1 0,-1 0 0,1-1 0,0 1 0,0 7 0,1-8 0,0-1 0,1 1 0,0 0 0,0 0 0,0-1 0,0 1 0,1-1 0,0 1 0,0-1 0,0 0 0,0 0 0,1 0 0,-1 0 0,1 0 0,5 6 0,-1-4 34,0 0 1,0 0-1,0 0 0,1-1 0,0 0 0,0 0 0,0-1 0,0 0 0,18 5 1,-3-3-604,0 0 0,39 3 0,-3-4-6257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20:44.716"/>
    </inkml:context>
    <inkml:brush xml:id="br0">
      <inkml:brushProperty name="width" value="0.05" units="cm"/>
      <inkml:brushProperty name="height" value="0.05" units="cm"/>
    </inkml:brush>
  </inkml:definitions>
  <inkml:trace contextRef="#ctx0" brushRef="#br0">90 38 24575,'0'-7'0,"1"-22"0,-1 29 0,0 0 0,0 0 0,0 0 0,0 0 0,0 0 0,0 0 0,0 0 0,0 0 0,0 0 0,0 0 0,0 0 0,0 0 0,1 0 0,-1 0 0,0 0 0,0 0 0,0 0 0,0 0 0,0 0 0,0 0 0,0 0 0,0 0 0,0 0 0,0 0 0,0 0 0,0 0 0,0 0 0,0 0 0,0 0 0,0 0 0,0-1 0,1 1 0,-1 0 0,0 0 0,0 0 0,0 0 0,0 0 0,0 0 0,0 0 0,0 0 0,0 0 0,0 0 0,0 0 0,0 0 0,0 0 0,0 0 0,0 0 0,0 0 0,0-1 0,0 1 0,4 17 0,-1 3 0,-1 0 0,0 0 0,-2 1 0,0-1 0,-1 0 0,-8 39 0,2-28 0,-2 1 0,-1-1 0,-23 46 0,28-65 0,0-5 0,1 1 0,1 0 0,-1 0 0,1 0 0,1 1 0,-1-1 0,2 0 0,-1 1 0,0 14 0,2-22 0,0 0 0,0 0 0,0-1 0,0 1 0,0 0 0,0 0 0,1-1 0,-1 1 0,0 0 0,0 0 0,1-1 0,-1 1 0,1 0 0,-1-1 0,0 1 0,1-1 0,-1 1 0,1 0 0,0-1 0,-1 1 0,1-1 0,-1 1 0,1-1 0,0 0 0,-1 1 0,2 0 0,-1-1 0,1 0 0,-1 0 0,1 0 0,-1 0 0,0 0 0,1 0 0,-1 0 0,1-1 0,-1 1 0,0-1 0,1 1 0,-1 0 0,2-2 0,5-3 0,0 0 0,0 0 0,10-9 0,-15 12 0,72-67 0,-57 50 0,1 1 0,0 1 0,2 1 0,0 0 0,37-20 0,-56 35 0,0 0 0,-1 0 0,1 0 0,0 0 0,0 0 0,0 1 0,-1-1 0,1 1 0,0-1 0,0 1 0,0 0 0,0 0 0,0 0 0,0 0 0,0 0 0,0 0 0,0 0 0,0 1 0,0-1 0,0 1 0,0-1 0,0 1 0,-1 0 0,1 0 0,0 0 0,0 0 0,-1 0 0,1 0 0,0 0 0,-1 0 0,0 1 0,1-1 0,-1 1 0,0-1 0,1 1 0,-1 0 0,0-1 0,0 1 0,0 0 0,-1 0 0,1-1 0,0 1 0,-1 0 0,1 0 0,-1 2 0,5 13 104,4 34-1,-7-34-94,1-1 0,0 0-1,9 25 1,-11-37-93,1 0-1,0 0 1,0 0-1,0-1 0,0 1 1,1-1-1,-1 0 1,1 0-1,0 0 0,0 0 1,0 0-1,0 0 1,0-1-1,1 1 0,-1-1 1,1 0-1,0 0 1,7 2-1,5 0-6741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20:45.825"/>
    </inkml:context>
    <inkml:brush xml:id="br0">
      <inkml:brushProperty name="width" value="0.05" units="cm"/>
      <inkml:brushProperty name="height" value="0.05" units="cm"/>
    </inkml:brush>
  </inkml:definitions>
  <inkml:trace contextRef="#ctx0" brushRef="#br0">36 403 24575,'2'-3'0,"0"-1"0,0 1 0,0 0 0,-1-1 0,1 0 0,-1 1 0,0-1 0,0 0 0,1-5 0,-1 5 0,-1-1 0,2 1 0,-1 0 0,0 0 0,1 0 0,0 0 0,3-6 0,-4 9 0,0 0 0,0 1 0,0-1 0,0 0 0,0 0 0,0 1 0,0-1 0,0 1 0,1-1 0,-1 1 0,0-1 0,0 1 0,0 0 0,1-1 0,-1 1 0,0 0 0,0 0 0,1 0 0,-1 0 0,0 0 0,0 0 0,1 0 0,-1 1 0,0-1 0,0 0 0,0 1 0,1-1 0,-1 1 0,0-1 0,0 1 0,1 0 0,40 24 0,-35-20 0,1 0 0,0-1 0,0 1 0,0-1 0,14 4 0,-19-8 0,0 1 0,0-1 0,0 1 0,0-1 0,0 0 0,0 0 0,0-1 0,0 1 0,0-1 0,0 1 0,0-1 0,0 0 0,0 0 0,-1 0 0,1 0 0,0-1 0,0 1 0,-1-1 0,1 0 0,-1 0 0,3-2 0,-3 2 0,0 0 0,1 0 0,-1-1 0,0 1 0,0-1 0,-1 1 0,1-1 0,0 0 0,-1 0 0,0 0 0,0 0 0,1 0 0,-2 0 0,1 0 0,0 0 0,-1 0 0,1-1 0,-1 1 0,0 0 0,0 0 0,0 0 0,-1-1 0,1 1 0,-1 0 0,0 0 0,0 0 0,0 0 0,0 0 0,0 0 0,-3-4 0,1 2 0,0-1 0,0 0 0,-1 1 0,0 0 0,0 0 0,0 0 0,-1 1 0,0-1 0,0 1 0,0 0 0,0 0 0,0 1 0,-1 0 0,-6-3 0,6 3 0,0 1 0,0 1 0,0-1 0,0 1 0,0 0 0,0 0 0,0 1 0,0 0 0,0 0 0,-1 0 0,1 1 0,0 0 0,0 0 0,0 0 0,0 1 0,0 0 0,-7 4 0,6-3 0,0 1 0,1 1 0,0-1 0,0 1 0,0 0 0,1 1 0,-1-1 0,1 1 0,1 0 0,-1 0 0,1 1 0,0-1 0,-5 14 0,6-14 0,0 1 0,0 0 0,1 0 0,0 1 0,1-1 0,0 0 0,0 1 0,0-1 0,1 1 0,0-1 0,2 14 0,-1-16 0,0 0 0,1-1 0,-1 1 0,1 0 0,0 0 0,0-1 0,1 1 0,0-1 0,-1 0 0,1 0 0,1 0 0,-1 0 0,1 0 0,-1-1 0,1 0 0,0 1 0,0-1 0,6 2 0,1 1 0,0-1 0,1 0 0,0-1 0,0 0 0,1-1 0,-1 0 0,1-1 0,-1 0 0,1-1 0,0-1 0,13-1 0,2-1 0,1-1 0,-1-2 0,51-15 0,-54 11 0,0 0 0,-1-2 0,0 0 0,-1-2 0,0-1 0,-2-1 0,1 0 0,-2-2 0,0 0 0,-1-1 0,0-1 0,-2-1 0,28-41 0,-44 59 0,0 0 0,0 1 0,0-1 0,0 0 0,-1 0 0,1 0 0,0 0 0,-1 0 0,0 0 0,1 0 0,-1-2 0,0 4 0,0 0 0,0-1 0,0 1 0,0 0 0,0-1 0,0 1 0,-1 0 0,1-1 0,0 1 0,0 0 0,0 0 0,0-1 0,0 1 0,-1 0 0,1 0 0,0-1 0,0 1 0,-1 0 0,1 0 0,0 0 0,0-1 0,-1 1 0,1 0 0,0 0 0,0 0 0,-1 0 0,-13 2 0,-12 11 0,2 2 0,-1 0 0,2 1 0,-31 29 0,44-37 0,1 0 0,0 1 0,1 0 0,0 1 0,-8 12 0,14-21 0,1 1 0,0 0 0,0 0 0,0 0 0,0 0 0,0 0 0,0 0 0,1 0 0,-1 0 0,1 0 0,-1 0 0,1 0 0,0 0 0,0 1 0,0-1 0,0 0 0,0 0 0,0 0 0,0 0 0,1 1 0,-1-1 0,1 0 0,0 0 0,0 0 0,0 0 0,0 0 0,0 0 0,0-1 0,0 1 0,0 0 0,1 0 0,-1-1 0,1 1 0,-1-1 0,1 1 0,0-1 0,2 2 0,3 1 0,1 0 0,-1-1 0,1 1 0,0-1 0,0-1 0,1 0 0,-1 0 0,0-1 0,1 0 0,14 0 0,-2-1 0,-1-1 0,1-1 0,25-6 0,-32 5 0,0-1 0,0 0 0,-1-1 0,0 0 0,0-1 0,0-1 0,-1 0 0,0 0 0,17-15 0,-20 14 0,0-1 0,0 0 0,-2-1 0,1 1 0,-1-2 0,0 1 0,-1-1 0,0 0 0,-1 0 0,0-1 0,4-14 0,13-74 0,-16 67 0,20-60 0,-26 92 0,0 1 0,0-1 0,0 0 0,0 0 0,0 1 0,1-1 0,-1 0 0,0 0 0,1 1 0,-1-1 0,0 1 0,1-1 0,-1 0 0,1 1 0,-1-1 0,1 1 0,-1-1 0,1 1 0,-1-1 0,1 1 0,0-1 0,-1 1 0,1-1 0,0 1 0,-1 0 0,1-1 0,0 1 0,-1 0 0,1 0 0,1 0 0,-1 0 0,-1 1 0,1 0 0,0 0 0,-1-1 0,1 1 0,-1 0 0,1 0 0,-1 0 0,1 0 0,-1 0 0,1 0 0,-1 0 0,0 0 0,0 0 0,0 0 0,1 0 0,-1 0 0,0 0 0,0 0 0,0 0 0,-1 2 0,-1 34 0,-2-1 0,-13 55 0,-4 25 0,19-100 0,-2 34 0,4-47 0,0 0 0,0 1 0,0-1 0,1 0 0,-1 1 0,1-1 0,0 0 0,0 0 0,0 0 0,0 0 0,4 5 0,-5-7 0,1 0 0,0 0 0,-1 0 0,1-1 0,0 1 0,-1 0 0,1-1 0,0 1 0,0 0 0,0-1 0,0 1 0,0-1 0,0 0 0,0 1 0,0-1 0,0 0 0,0 1 0,0-1 0,0 0 0,0 0 0,0 0 0,0 0 0,0 0 0,1 0 0,1-1 0,-1 1 0,1-1 0,-1 0 0,1 0 0,-1 0 0,1 0 0,-1-1 0,0 1 0,3-3 0,3-2 0,-1 0 0,0-1 0,-1 0 0,9-10 0,-4 0 0,-8 12 0,0 0 0,1 0 0,-1 0 0,1 1 0,0-1 0,0 1 0,1 0 0,-1 0 0,1 1 0,0-1 0,0 1 0,0 0 0,0 0 0,8-2 0,-7 3 0,1 0 0,0 0 0,-1 1 0,10-1 0,-15 2 0,0 0 0,1 0 0,-1 0 0,1 0 0,-1 1 0,0-1 0,1 0 0,-1 1 0,0-1 0,1 1 0,-1-1 0,2 2 0,-3-2 0,1 1 0,-1-1 0,1 1 0,-1-1 0,1 1 0,-1 0 0,0-1 0,1 1 0,-1-1 0,0 1 0,1 0 0,-1-1 0,0 1 0,0 0 0,0-1 0,0 1 0,0 0 0,0-1 0,0 1 0,0 0 0,0-1 0,0 1 0,0 0 0,0-1 0,0 1 0,-1 1 0,0 0 0,1 0 0,-1-1 0,0 1 0,0 0 0,0-1 0,-1 1 0,1-1 0,0 1 0,-1-1 0,1 1 0,-1-1 0,1 0 0,-1 0 0,1 0 0,-1 0 0,0 0 0,0 0 0,1 0 0,-4 0 0,3 0 0,1-1 0,-1 1 0,0-1 0,1 1 0,-1 0 0,1 0 0,-1 0 0,1 0 0,-1 0 0,1 0 0,0 0 0,-1 0 0,1 0 0,0 0 0,0 1 0,0-1 0,0 1 0,0-1 0,0 1 0,0-1 0,1 1 0,-1-1 0,0 1 0,1 0 0,0-1 0,-1 1 0,1 0 0,0 0 0,0-1 0,0 4 0,1 1 0,0-1 0,0 1 0,1-1 0,0 0 0,0 1 0,1-1 0,-1 0 0,1 0 0,0-1 0,0 1 0,1 0 0,-1-1 0,8 7 0,6 5 0,36 26 0,-52-41 0,86 54-529,-75-47-307,15 8-5990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00.282"/>
    </inkml:context>
    <inkml:brush xml:id="br0">
      <inkml:brushProperty name="width" value="0.05" units="cm"/>
      <inkml:brushProperty name="height" value="0.05" units="cm"/>
    </inkml:brush>
  </inkml:definitions>
  <inkml:trace contextRef="#ctx0" brushRef="#br0">169 530 24575,'-5'-1'0,"0"1"0,-1-1 0,1 0 0,-1-1 0,1 1 0,0-1 0,-10-5 0,-34-21 0,43 24 0,-2-1 0,1 0 0,0 0 0,0-1 0,0 0 0,-9-11 0,15 16 0,0 0 0,0 0 0,0 0 0,0 0 0,1 0 0,-1 0 0,0-1 0,1 1 0,-1 0 0,1-1 0,-1 1 0,1 0 0,0-1 0,-1 1 0,1 0 0,0-1 0,0 1 0,0-1 0,0 1 0,0 0 0,0-1 0,1 1 0,-1-1 0,0 1 0,1 0 0,-1-1 0,1 1 0,0 0 0,-1 0 0,1-1 0,0 1 0,-1 0 0,1 0 0,0 0 0,0 0 0,0 0 0,0 0 0,0 0 0,0 0 0,1 1 0,-1-1 0,0 0 0,0 0 0,3 0 0,13-7 0,0 1 0,1 0 0,0 1 0,0 1 0,30-4 0,-17 3 0,604-93-2102,8 37-874,2426-100-5475,-846 148 8254,-1768 29 1645,-8 23 2381,-384-28-1640,-62-9-2122,0-1 0,1 0 0,-1 0-1,0 1 1,1-1 0,-1 0 0,0 1-1,0-1 1,0 1 0,1 0 0,-1-1 0,0 1-1,0 0 1,0 0 0,1 1 0,-3-2 19,1 1 0,-1-1 0,1 1 0,-1 0 1,0-1-1,1 1 0,-1-1 0,0 1 0,1-1 0,-1 1 1,0-1-1,0 0 0,1 1 0,-1-1 0,0 0 1,0 0-1,0 0 0,1 0 0,-1 1 0,0-1 0,-1 0 1,-61 10 1273,-76 4 1,27-5-904,65-3-403,-35 2-8,-98 25 0,157-28-49,1 2 0,-1 0 0,1 2 0,1 0 1,0 1-1,0 1 0,1 2 0,1-1 0,-21 18 0,31-20 3,0-1 0,1 1 0,0 0 0,0 1 0,1-1 0,1 2 0,0-1 0,0 1 0,1 0 0,1 0 0,0 0 0,0 0 0,1 1 0,1 0 0,0 0 0,1-1 0,0 19 0,3 12 0,1 0 0,3 0 0,20 79 0,82 247 0,-9-32 0,-18 34 0,-69-283 0,-3 1 0,-2 110 0,-8-186 0,1-1 0,-1 1 0,-1-1 0,0 0 0,-1 0 0,-5 13 0,7-22 0,0 0 0,-1 1 0,1-1 0,-1 0 0,0 0 0,0 0 0,-1 0 0,1 0 0,0-1 0,-1 1 0,0-1 0,1 1 0,-1-1 0,0 0 0,0 0 0,0 0 0,-1-1 0,1 1 0,0-1 0,-1 0 0,1 0 0,-1 0 0,1 0 0,-1 0 0,-4-1 0,-29-2-1365,0-6-5461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20:47.627"/>
    </inkml:context>
    <inkml:brush xml:id="br0">
      <inkml:brushProperty name="width" value="0.05" units="cm"/>
      <inkml:brushProperty name="height" value="0.05" units="cm"/>
    </inkml:brush>
  </inkml:definitions>
  <inkml:trace contextRef="#ctx0" brushRef="#br0">88 421 24575,'20'-18'0,"40"-28"0,3-2 0,-32 21 0,-1-1 0,-2-1 0,-1-2 0,-1-1 0,33-54 0,-56 80 0,0 0 0,0 0 0,-1-1 0,1 1 0,-1-1 0,1-9 0,-3 15 0,0 0 0,0 0 0,0 0 0,0 1 0,0-1 0,0 0 0,0 0 0,0 0 0,0 0 0,0 0 0,0 1 0,-1-1 0,1 0 0,0 0 0,-1 1 0,1-1 0,-1 0 0,1 0 0,0 1 0,-1-1 0,0 0 0,1 1 0,-2-2 0,1 2 0,0 0 0,-1-1 0,1 1 0,-1 0 0,1 0 0,-1 0 0,1 0 0,-1 0 0,1 0 0,0 0 0,-1 0 0,1 1 0,-1-1 0,1 1 0,-1-1 0,1 1 0,0-1 0,-1 1 0,0 1 0,-9 4 0,0 0 0,1 1 0,0 1 0,0-1 0,1 2 0,0-1 0,0 1 0,1 1 0,-9 11 0,-4 10 0,-30 59 0,17-18 84,4 1 0,3 1 0,-22 93 0,-32 237-1237,70-339 605,4-29-6278</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20:47.797"/>
    </inkml:context>
    <inkml:brush xml:id="br0">
      <inkml:brushProperty name="width" value="0.05" units="cm"/>
      <inkml:brushProperty name="height" value="0.05" units="cm"/>
    </inkml:brush>
  </inkml:definitions>
  <inkml:trace contextRef="#ctx0" brushRef="#br0">0 0 24575,'4'0'0,"3"0"0,7 0 0,5 0 0,5 0 0,5 0 0,3 3 0,3 2 0,5-2 0,2 0 0,3 0 0,0-2 0,-1 0 0,-2-1 0,-8 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20:48.250"/>
    </inkml:context>
    <inkml:brush xml:id="br0">
      <inkml:brushProperty name="width" value="0.05" units="cm"/>
      <inkml:brushProperty name="height" value="0.05" units="cm"/>
    </inkml:brush>
  </inkml:definitions>
  <inkml:trace contextRef="#ctx0" brushRef="#br0">68 213 24575,'3'-4'0,"-1"0"0,0-1 0,0 1 0,0-1 0,-1 0 0,0 1 0,1-1 0,-2 0 0,1 0 0,0 0 0,-1 0 0,0-7 0,0 1 0,3-123 0,-4 191 0,-12 94 0,8-119 0,-2 1 0,-1-1 0,-1 0 0,-24 52 0,22-57 0,12-23 0,10-13 0,221-253 0,-225 253 0,0 1 0,1 0 0,12-10 0,-20 18 0,0-1 0,0 1 0,1 0 0,-1 0 0,0 0 0,0-1 0,0 1 0,0 0 0,0 0 0,1 0 0,-1 0 0,0-1 0,0 1 0,0 0 0,1 0 0,-1 0 0,0 0 0,0 0 0,0 0 0,1 0 0,-1 0 0,0-1 0,0 1 0,1 0 0,-1 0 0,0 0 0,0 0 0,1 0 0,-1 0 0,0 0 0,0 0 0,1 1 0,-1-1 0,0 0 0,0 0 0,0 0 0,1 0 0,-1 0 0,0 0 0,0 0 0,1 1 0,-5 10 0,-12 17 0,-8 3 0,-1-1 0,-1-1 0,-32 27 0,39-34 0,19-22 0,0 1 0,-1-1 0,1 1 0,0-1 0,0 1 0,0-1 0,0 1 0,0-1 0,0 1 0,0-1 0,0 1 0,0-1 0,0 1 0,0-1 0,0 1 0,0-1 0,0 1 0,0-1 0,0 1 0,1-1 0,-1 1 0,0-1 0,0 1 0,1-1 0,-1 1 0,0-1 0,0 1 0,1-1 0,-1 0 0,1 1 0,-1-1 0,0 0 0,1 1 0,-1-1 0,1 0 0,-1 1 0,1-1 0,-1 0 0,1 0 0,-1 0 0,1 0 0,-1 1 0,1-1 0,-1 0 0,1 0 0,-1 0 0,1 0 0,-1 0 0,2 0 0,18 4 0,-3-1 0,0 1 0,0 0 0,-1 1 0,0 1 0,1 1 0,24 13 0,-30-12-195,-1 0 0,0 0 0,0 1 0,0 0 0,-1 0 0,10 14 0,-7-7-6631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20:48.718"/>
    </inkml:context>
    <inkml:brush xml:id="br0">
      <inkml:brushProperty name="width" value="0.05" units="cm"/>
      <inkml:brushProperty name="height" value="0.05" units="cm"/>
    </inkml:brush>
  </inkml:definitions>
  <inkml:trace contextRef="#ctx0" brushRef="#br0">1515 350 24575,'-4'-18'0,"-1"1"0,-1 0 0,0 1 0,-1 0 0,-1 0 0,0 0 0,-2 1 0,1 0 0,-2 0 0,0 1 0,-1 1 0,0 0 0,-1 1 0,0 0 0,-1 1 0,0 0 0,-1 1 0,-24-12 0,8 9-17,-1 1-1,0 1 0,-1 2 0,0 1 1,0 1-1,-1 2 0,0 2 1,-53 1-1,27 4-41,1 3 0,0 2 0,0 3-1,-60 19 1,78-17 45,2 1 0,-1 3 0,2 1 0,0 1-1,2 2 1,-59 43 0,73-46 15,1 1 0,1 2-1,0 0 1,1 1 0,2 0 0,0 2-1,1 0 1,1 1 0,2 0-1,-21 51 1,21-37-1,3 0 0,1 0 0,1 1 0,3 0 0,1 0 0,2 0 0,1 0 0,6 47 0,0-42 0,2 0 0,2 0 0,2-1 0,1 0 0,3-1 0,1 0 0,22 38 0,-25-57 0,1 0 0,1-1 0,1-1 0,1-1 0,0 0 0,2-1 0,0-1 0,1-1 0,1-1 0,1 0 0,0-2 0,1 0 0,0-2 0,1 0 0,1-2 0,-1-1 0,1-1 0,1-1 0,0-1 0,0-1 0,32 2 0,-8-4-9,-1-3 0,0-2 0,0-2 0,0-2 1,0-2-1,-1-2 0,0-3 0,-1-1 0,61-28 0,-50 15 3,-1-3 1,-1-1 0,-2-3-1,-2-3 1,-1-2-1,80-79 1,-102 89 5,-3-1 0,0-2-1,-2 0 1,-1-2 0,-2 0 0,32-73 0,-45 87-2,-1-1 1,-1 0 0,-1-1-1,-1 1 1,0-1 0,-1-23-1,-3 28 0,0 0-1,-2 0 1,0 0-1,-1 1 1,0-1-1,-1 1 1,-1-1-1,-12-24 1,5 19 2,0 0 0,-2 1 0,0 1 0,-2 0 0,0 1 0,-1 0 0,-1 2 0,-1 0 0,0 1 0,-1 1 0,-31-18 0,4 6 0,-2 2 0,0 3 0,-2 2 0,-63-17 0,76 26-250,0 2 1,0 1-1,-1 2 1,-47-1-1,37 9-5987</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20:53.709"/>
    </inkml:context>
    <inkml:brush xml:id="br0">
      <inkml:brushProperty name="width" value="0.05" units="cm"/>
      <inkml:brushProperty name="height" value="0.05" units="cm"/>
    </inkml:brush>
  </inkml:definitions>
  <inkml:trace contextRef="#ctx0" brushRef="#br0">127 23 24575,'0'-2'0,"0"1"0,1 0 0,-1 0 0,1-1 0,-1 1 0,1 0 0,-1 0 0,1 0 0,0 0 0,0 0 0,-1 0 0,1 0 0,0 0 0,2-1 0,-3 1 0,0 1 0,0 0 0,1-1 0,-1 1 0,0 0 0,1-1 0,-1 1 0,0 0 0,1 0 0,-1-1 0,0 1 0,1 0 0,-1 0 0,1 0 0,-1 0 0,0 0 0,1-1 0,-1 1 0,1 0 0,-1 0 0,1 0 0,-1 0 0,0 0 0,1 0 0,-1 0 0,1 0 0,-1 1 0,0-1 0,1 0 0,-1 0 0,1 0 0,-1 0 0,0 0 0,1 1 0,-1-1 0,1 0 0,-1 0 0,0 1 0,0-1 0,1 0 0,-1 1 0,0-1 0,1 0 0,-1 1 0,0-1 0,1 1 0,1 7 0,0 0 0,0 1 0,-1-1 0,0 1 0,-1-1 0,1 1 0,-2-1 0,1 1 0,-4 16 0,2-8 0,-40 285 0,0-5 0,22 225 0,2-20 0,2-390 0,9-78 0,2 1 0,1 0 0,2 64 0,2-93 0,1 0 0,0 0 0,0-1 0,0 1 0,1 0 0,0-1 0,0 1 0,0-1 0,1 0 0,0 0 0,0 0 0,6 9 0,-4-9 0,0-1 0,0 0 0,0 1 0,1-2 0,-1 1 0,1-1 0,0 0 0,0 0 0,0 0 0,0-1 0,8 2 0,121 25 0,-8-3 0,574 133 0,407 71-507,-518-100 311,143 32 196,-726-160 32,7-1 356,-13-1-377,-1-1 0,0 1 1,0-1-1,1 1 0,-1-1 1,0 1-1,0 0 0,0-1 1,0 1-1,0-1 0,0 1 1,1-1-1,-1 1 0,0-1 1,0 1-1,-1-1 0,1 1 1,0-1-1,0 1 1,0-1-1,0 1 0,0-1 1,0 1-1,-1-1 0,1-1-52,0 1-1,1-1 1,-1 0-1,0 1 1,1-1-1,-1 1 1,1-1-1,0 1 1,0-1-1,-1 1 1,1-1-1,0 1 1,0 0-1,0-1 1,0 1-1,0 0 1,1 0-1,-1 0 1,0 0-1,0 0 1,1 0-1,-1 0 1,1 0-1,-1 1 1,3-2-1,-2 1-244,11-7-6540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20:54.129"/>
    </inkml:context>
    <inkml:brush xml:id="br0">
      <inkml:brushProperty name="width" value="0.05" units="cm"/>
      <inkml:brushProperty name="height" value="0.05" units="cm"/>
    </inkml:brush>
  </inkml:definitions>
  <inkml:trace contextRef="#ctx0" brushRef="#br0">574 55 24575,'-11'-1'0,"0"-1"0,0 0 0,1-1 0,-1 0 0,0 0 0,-18-10 0,-20-6 0,46 18 0,-1 0 0,0-1 0,0 1 0,0 0 0,0 0 0,-1 1 0,1-1 0,0 1 0,0 0 0,-1 0 0,-7 1 0,12-1 0,0 0 0,-1 1 0,1-1 0,0 0 0,0 0 0,-1 0 0,1 0 0,0 0 0,0 1 0,-1-1 0,1 0 0,0 0 0,0 0 0,-1 1 0,1-1 0,0 0 0,0 0 0,0 1 0,0-1 0,-1 0 0,1 1 0,0-1 0,0 0 0,0 0 0,0 1 0,0-1 0,0 0 0,0 1 0,0-1 0,0 0 0,0 1 0,0-1 0,0 0 0,0 0 0,0 1 0,0-1 0,0 0 0,0 1 0,0-1 0,0 0 0,1 0 0,-1 1 0,0-1 0,0 0 0,0 0 0,0 1 0,1-1 0,-1 0 0,0 0 0,1 1 0,12 12 0,104 64 0,-4-3 0,-99-62 0,1 0 0,-1 0 0,-1 1 0,-1 1 0,13 17 0,-22-27 0,0 1 0,0-1 0,0 1 0,-1 0 0,0 0 0,0 0 0,0 1 0,0-1 0,-1 0 0,0 0 0,0 1 0,-1-1 0,1 1 0,-1-1 0,0 1 0,-1-1 0,1 1 0,-1-1 0,0 0 0,0 1 0,-4 8 0,0-4 0,0 0 0,0-1 0,-1 0 0,0 0 0,-1 0 0,0-1 0,0 0 0,-1-1 0,0 1 0,-11 7 0,-46 29 0,-2-3 0,-94 42 0,79-41 0,-103 52-1365,104-52-5461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3:58:35.518"/>
    </inkml:context>
    <inkml:brush xml:id="br0">
      <inkml:brushProperty name="width" value="0.05" units="cm"/>
      <inkml:brushProperty name="height" value="0.05" units="cm"/>
    </inkml:brush>
  </inkml:definitions>
  <inkml:trace contextRef="#ctx0" brushRef="#br0">1 45 24575,'0'-1'0,"0"1"0,0-1 0,0 1 0,1-1 0,-1 0 0,0 1 0,0-1 0,1 1 0,-1-1 0,1 0 0,-1 1 0,0-1 0,1 1 0,-1-1 0,1 1 0,-1 0 0,1-1 0,-1 1 0,1-1 0,-1 1 0,1 0 0,-1 0 0,1-1 0,0 1 0,0 0 0,19-6 0,-17 5 0,28-4 0,63-2 0,-86 7 0,749-9-1243,-528 10 1044,1517 1-493,-1731-2 620,94-4-865,-80 0-4111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20T02:56:01"/>
    </inkml:context>
    <inkml:brush xml:id="br0">
      <inkml:brushProperty name="width" value="0.05" units="cm"/>
      <inkml:brushProperty name="height" value="0.05" units="cm"/>
    </inkml:brush>
  </inkml:definitions>
  <inkml:trace contextRef="#ctx0" brushRef="#br0">509 254 24575,'13'-6'0,"0"0"0,0-1 0,0-1 0,-1 0 0,0-1 0,0 0 0,-1-1 0,15-16 0,-22 21 0,-1 0 0,1 0 0,-1 0 0,0 0 0,0-1 0,0 1 0,-1-1 0,0 0 0,0 0 0,2-7 0,-4 10 0,0 0 0,0 0 0,0 0 0,0 0 0,0 0 0,-1 0 0,1 0 0,-1 1 0,0-1 0,1 0 0,-1 0 0,-1 0 0,1 1 0,0-1 0,-1 1 0,1-1 0,-1 1 0,0-1 0,0 1 0,0 0 0,0 0 0,0 0 0,-4-3 0,-1 1 0,0 0 0,0 0 0,0 0 0,-1 1 0,0 1 0,1-1 0,-1 1 0,0 0 0,0 1 0,0 0 0,0 0 0,0 1 0,0-1 0,-1 2 0,1-1 0,0 2 0,0-1 0,0 1 0,-13 4 0,7-2 0,1 1 0,-1 1 0,1 0 0,0 1 0,1 0 0,-1 1 0,1 0 0,1 1 0,0 1 0,-13 12 0,20-17 0,0 0 0,0 0 0,0 1 0,1-1 0,0 1 0,0-1 0,0 1 0,1 0 0,0 0 0,0 0 0,0 1 0,1-1 0,0 0 0,0 1 0,1-1 0,-1 0 0,1 1 0,1-1 0,-1 1 0,3 6 0,0-1 0,1 0 0,0-1 0,1 1 0,0-1 0,1 1 0,0-2 0,1 1 0,0-1 0,12 14 0,76 76 0,-59-64 0,63 79 0,-94-108 0,0 0 0,-1 1 0,0 0 0,0-1 0,-1 1 0,0 0 0,0 1 0,0-1 0,-1 0 0,-1 1 0,0 0 0,1 15 0,-2-18 0,-1 0 0,0 0 0,0 0 0,-1 0 0,0 0 0,0-1 0,0 1 0,0 0 0,-1-1 0,0 0 0,0 1 0,-1-1 0,1 0 0,-1-1 0,0 1 0,-1-1 0,1 0 0,-1 0 0,-5 4 0,-8 4 0,0-1 0,-1-1 0,0 0 0,0-2 0,-1 0 0,-1-1 0,1-1 0,-27 4 0,15-5 0,0-1 0,0-2 0,0 0 0,-59-7 0,79 4 0,1-1 0,-1-1 0,0 0 0,1 0 0,-1-1 0,-20-11 0,29 14 0,1 0 0,0 0 0,0-1 0,0 1 0,-1-1 0,2 1 0,-1-1 0,0 0 0,0 0 0,0 0 0,1 0 0,-1 0 0,1 0 0,0 0 0,0 0 0,-1-1 0,1 1 0,1 0 0,-1-1 0,0 1 0,1-1 0,-1 1 0,1-1 0,0 1 0,-1-1 0,1 1 0,1-1 0,-1 1 0,0-1 0,0 1 0,1-1 0,0 1 0,-1-1 0,1 1 0,0-1 0,0 1 0,0 0 0,1 0 0,1-3 0,2-2-341,0 0 0,0 0-1,8-8 1,22-17-6485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9"/>
        <p:cNvGrpSpPr/>
        <p:nvPr/>
      </p:nvGrpSpPr>
      <p:grpSpPr>
        <a:xfrm>
          <a:off x="0" y="0"/>
          <a:ext cx="0" cy="0"/>
          <a:chOff x="0" y="0"/>
          <a:chExt cx="0" cy="0"/>
        </a:xfrm>
      </p:grpSpPr>
      <p:sp>
        <p:nvSpPr>
          <p:cNvPr id="910" name="Google Shape;910;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1" name="Google Shape;91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5" name="Google Shape;88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2" name="Google Shape;972;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8/20/2025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7388185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Title Slide" type="title">
  <p:cSld name="1_Title Slide">
    <p:spTree>
      <p:nvGrpSpPr>
        <p:cNvPr id="1" name="Shape 65"/>
        <p:cNvGrpSpPr/>
        <p:nvPr/>
      </p:nvGrpSpPr>
      <p:grpSpPr>
        <a:xfrm>
          <a:off x="0" y="0"/>
          <a:ext cx="0" cy="0"/>
          <a:chOff x="0" y="0"/>
          <a:chExt cx="0" cy="0"/>
        </a:xfrm>
      </p:grpSpPr>
      <p:sp>
        <p:nvSpPr>
          <p:cNvPr id="66" name="Google Shape;66;p152"/>
          <p:cNvSpPr txBox="1">
            <a:spLocks noGrp="1"/>
          </p:cNvSpPr>
          <p:nvPr>
            <p:ph type="ctrTitle"/>
          </p:nvPr>
        </p:nvSpPr>
        <p:spPr>
          <a:xfrm>
            <a:off x="1523603" y="1121833"/>
            <a:ext cx="9141619" cy="2387600"/>
          </a:xfrm>
          <a:prstGeom prst="rect">
            <a:avLst/>
          </a:prstGeom>
          <a:noFill/>
          <a:ln>
            <a:noFill/>
          </a:ln>
        </p:spPr>
        <p:txBody>
          <a:bodyPr spcFirstLastPara="1" wrap="square" lIns="0" tIns="60925" rIns="0" bIns="60925" anchor="b" anchorCtr="0">
            <a:normAutofit/>
          </a:bodyPr>
          <a:lstStyle>
            <a:lvl1pPr lvl="0" algn="ctr">
              <a:spcBef>
                <a:spcPts val="0"/>
              </a:spcBef>
              <a:spcAft>
                <a:spcPts val="0"/>
              </a:spcAft>
              <a:buClr>
                <a:schemeClr val="accent1"/>
              </a:buClr>
              <a:buSzPts val="7998"/>
              <a:buFont typeface="Quattrocento Sans"/>
              <a:buNone/>
              <a:defRPr sz="799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2"/>
          <p:cNvSpPr txBox="1">
            <a:spLocks noGrp="1"/>
          </p:cNvSpPr>
          <p:nvPr>
            <p:ph type="subTitle" idx="1"/>
          </p:nvPr>
        </p:nvSpPr>
        <p:spPr>
          <a:xfrm>
            <a:off x="1523603" y="3602568"/>
            <a:ext cx="9141619" cy="1655233"/>
          </a:xfrm>
          <a:prstGeom prst="rect">
            <a:avLst/>
          </a:prstGeom>
          <a:noFill/>
          <a:ln>
            <a:noFill/>
          </a:ln>
        </p:spPr>
        <p:txBody>
          <a:bodyPr spcFirstLastPara="1" wrap="square" lIns="0" tIns="60925" rIns="0" bIns="60925" anchor="t" anchorCtr="0">
            <a:normAutofit/>
          </a:bodyPr>
          <a:lstStyle>
            <a:lvl1pPr lvl="0" algn="ctr">
              <a:spcBef>
                <a:spcPts val="640"/>
              </a:spcBef>
              <a:spcAft>
                <a:spcPts val="0"/>
              </a:spcAft>
              <a:buClr>
                <a:schemeClr val="dk1"/>
              </a:buClr>
              <a:buSzPts val="3199"/>
              <a:buNone/>
              <a:defRPr sz="3199"/>
            </a:lvl1pPr>
            <a:lvl2pPr lvl="1" algn="ctr">
              <a:spcBef>
                <a:spcPts val="533"/>
              </a:spcBef>
              <a:spcAft>
                <a:spcPts val="0"/>
              </a:spcAft>
              <a:buClr>
                <a:schemeClr val="dk1"/>
              </a:buClr>
              <a:buSzPts val="2666"/>
              <a:buNone/>
              <a:defRPr sz="2666"/>
            </a:lvl2pPr>
            <a:lvl3pPr lvl="2" algn="ctr">
              <a:spcBef>
                <a:spcPts val="480"/>
              </a:spcBef>
              <a:spcAft>
                <a:spcPts val="0"/>
              </a:spcAft>
              <a:buClr>
                <a:schemeClr val="dk1"/>
              </a:buClr>
              <a:buSzPts val="2399"/>
              <a:buNone/>
              <a:defRPr sz="2399"/>
            </a:lvl3pPr>
            <a:lvl4pPr lvl="3" algn="ctr">
              <a:spcBef>
                <a:spcPts val="427"/>
              </a:spcBef>
              <a:spcAft>
                <a:spcPts val="0"/>
              </a:spcAft>
              <a:buClr>
                <a:schemeClr val="dk1"/>
              </a:buClr>
              <a:buSzPts val="2133"/>
              <a:buNone/>
              <a:defRPr sz="2133"/>
            </a:lvl4pPr>
            <a:lvl5pPr lvl="4" algn="ctr">
              <a:spcBef>
                <a:spcPts val="427"/>
              </a:spcBef>
              <a:spcAft>
                <a:spcPts val="0"/>
              </a:spcAft>
              <a:buClr>
                <a:schemeClr val="dk1"/>
              </a:buClr>
              <a:buSzPts val="2133"/>
              <a:buNone/>
              <a:defRPr sz="2133"/>
            </a:lvl5pPr>
            <a:lvl6pPr lvl="5" algn="ctr">
              <a:spcBef>
                <a:spcPts val="427"/>
              </a:spcBef>
              <a:spcAft>
                <a:spcPts val="0"/>
              </a:spcAft>
              <a:buClr>
                <a:schemeClr val="dk1"/>
              </a:buClr>
              <a:buSzPts val="2133"/>
              <a:buNone/>
              <a:defRPr sz="2133"/>
            </a:lvl6pPr>
            <a:lvl7pPr lvl="6" algn="ctr">
              <a:spcBef>
                <a:spcPts val="427"/>
              </a:spcBef>
              <a:spcAft>
                <a:spcPts val="0"/>
              </a:spcAft>
              <a:buClr>
                <a:schemeClr val="dk1"/>
              </a:buClr>
              <a:buSzPts val="2133"/>
              <a:buNone/>
              <a:defRPr sz="2133"/>
            </a:lvl7pPr>
            <a:lvl8pPr lvl="7" algn="ctr">
              <a:spcBef>
                <a:spcPts val="427"/>
              </a:spcBef>
              <a:spcAft>
                <a:spcPts val="0"/>
              </a:spcAft>
              <a:buClr>
                <a:schemeClr val="dk1"/>
              </a:buClr>
              <a:buSzPts val="2133"/>
              <a:buNone/>
              <a:defRPr sz="2133"/>
            </a:lvl8pPr>
            <a:lvl9pPr lvl="8" algn="ctr">
              <a:spcBef>
                <a:spcPts val="427"/>
              </a:spcBef>
              <a:spcAft>
                <a:spcPts val="0"/>
              </a:spcAft>
              <a:buClr>
                <a:schemeClr val="dk1"/>
              </a:buClr>
              <a:buSzPts val="2133"/>
              <a:buNone/>
              <a:defRPr sz="2133"/>
            </a:lvl9pPr>
          </a:lstStyle>
          <a:p>
            <a:endParaRPr/>
          </a:p>
        </p:txBody>
      </p:sp>
      <p:sp>
        <p:nvSpPr>
          <p:cNvPr id="68" name="Google Shape;68;p152"/>
          <p:cNvSpPr txBox="1">
            <a:spLocks noGrp="1"/>
          </p:cNvSpPr>
          <p:nvPr>
            <p:ph type="dt" idx="10"/>
          </p:nvPr>
        </p:nvSpPr>
        <p:spPr>
          <a:xfrm>
            <a:off x="837982" y="6356351"/>
            <a:ext cx="2742486" cy="366183"/>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2"/>
          <p:cNvSpPr txBox="1">
            <a:spLocks noGrp="1"/>
          </p:cNvSpPr>
          <p:nvPr>
            <p:ph type="ftr" idx="11"/>
          </p:nvPr>
        </p:nvSpPr>
        <p:spPr>
          <a:xfrm>
            <a:off x="4037549" y="6356351"/>
            <a:ext cx="4113728" cy="366183"/>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2"/>
          <p:cNvSpPr txBox="1">
            <a:spLocks noGrp="1"/>
          </p:cNvSpPr>
          <p:nvPr>
            <p:ph type="sldNum" idx="12"/>
          </p:nvPr>
        </p:nvSpPr>
        <p:spPr>
          <a:xfrm>
            <a:off x="8608357" y="6356351"/>
            <a:ext cx="2742486" cy="366183"/>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98604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3178341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228921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30383021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1815421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6115914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0"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1.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heme" Target="../theme/theme5.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8/20/2025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2952525"/>
      </p:ext>
    </p:extLst>
  </p:cSld>
  <p:clrMap bg1="lt1" tx1="dk1" bg2="dk2" tx2="lt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96.jpeg"/><Relationship Id="rId3" Type="http://schemas.openxmlformats.org/officeDocument/2006/relationships/image" Target="../media/image91.jpeg"/><Relationship Id="rId7" Type="http://schemas.openxmlformats.org/officeDocument/2006/relationships/image" Target="../media/image95.tiff"/><Relationship Id="rId2" Type="http://schemas.openxmlformats.org/officeDocument/2006/relationships/notesSlide" Target="../notesSlides/notesSlide7.xml"/><Relationship Id="rId1" Type="http://schemas.openxmlformats.org/officeDocument/2006/relationships/slideLayout" Target="../slideLayouts/slideLayout36.xml"/><Relationship Id="rId6" Type="http://schemas.openxmlformats.org/officeDocument/2006/relationships/image" Target="../media/image94.tiff"/><Relationship Id="rId5" Type="http://schemas.openxmlformats.org/officeDocument/2006/relationships/image" Target="../media/image93.tiff"/><Relationship Id="rId4" Type="http://schemas.openxmlformats.org/officeDocument/2006/relationships/image" Target="../media/image92.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help.sap.com/docs/sap-btp-abap-environment?locale=en-US" TargetMode="External"/><Relationship Id="rId2" Type="http://schemas.openxmlformats.org/officeDocument/2006/relationships/notesSlide" Target="../notesSlides/notesSlide2.xml"/><Relationship Id="rId1" Type="http://schemas.openxmlformats.org/officeDocument/2006/relationships/slideLayout" Target="../slideLayouts/slideLayout3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4.xml"/><Relationship Id="rId6" Type="http://schemas.openxmlformats.org/officeDocument/2006/relationships/image" Target="../media/image28.png"/><Relationship Id="rId5" Type="http://schemas.openxmlformats.org/officeDocument/2006/relationships/customXml" Target="../ink/ink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hyperlink" Target="http://eclipse.abapgit.org/updatesite/" TargetMode="External"/><Relationship Id="rId7" Type="http://schemas.openxmlformats.org/officeDocument/2006/relationships/image" Target="../media/image478.png"/><Relationship Id="rId2" Type="http://schemas.openxmlformats.org/officeDocument/2006/relationships/notesSlide" Target="../notesSlides/notesSlide4.xml"/><Relationship Id="rId1" Type="http://schemas.openxmlformats.org/officeDocument/2006/relationships/slideLayout" Target="../slideLayouts/slideLayout44.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hyperlink" Target="https://github.com/SAP-samples/abap-file-uploader" TargetMode="External"/><Relationship Id="rId9" Type="http://schemas.openxmlformats.org/officeDocument/2006/relationships/image" Target="../media/image479.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4.xml"/></Relationships>
</file>

<file path=ppt/slides/_rels/slide7.xml.rels><?xml version="1.0" encoding="UTF-8" standalone="yes"?>
<Relationships xmlns="http://schemas.openxmlformats.org/package/2006/relationships"><Relationship Id="rId117" Type="http://schemas.openxmlformats.org/officeDocument/2006/relationships/image" Target="../media/image62.png"/><Relationship Id="rId21" Type="http://schemas.openxmlformats.org/officeDocument/2006/relationships/image" Target="../media/image13.png"/><Relationship Id="rId42" Type="http://schemas.openxmlformats.org/officeDocument/2006/relationships/customXml" Target="../ink/ink22.xml"/><Relationship Id="rId63" Type="http://schemas.openxmlformats.org/officeDocument/2006/relationships/image" Target="../media/image35.png"/><Relationship Id="rId84" Type="http://schemas.openxmlformats.org/officeDocument/2006/relationships/customXml" Target="../ink/ink43.xml"/><Relationship Id="rId138" Type="http://schemas.openxmlformats.org/officeDocument/2006/relationships/customXml" Target="../ink/ink70.xml"/><Relationship Id="rId159" Type="http://schemas.openxmlformats.org/officeDocument/2006/relationships/image" Target="../media/image83.png"/><Relationship Id="rId170" Type="http://schemas.openxmlformats.org/officeDocument/2006/relationships/customXml" Target="../ink/ink86.xml"/><Relationship Id="rId107" Type="http://schemas.openxmlformats.org/officeDocument/2006/relationships/image" Target="../media/image57.png"/><Relationship Id="rId11" Type="http://schemas.openxmlformats.org/officeDocument/2006/relationships/image" Target="../media/image8.png"/><Relationship Id="rId32" Type="http://schemas.openxmlformats.org/officeDocument/2006/relationships/customXml" Target="../ink/ink17.xml"/><Relationship Id="rId53" Type="http://schemas.openxmlformats.org/officeDocument/2006/relationships/image" Target="../media/image30.png"/><Relationship Id="rId74" Type="http://schemas.openxmlformats.org/officeDocument/2006/relationships/customXml" Target="../ink/ink38.xml"/><Relationship Id="rId128" Type="http://schemas.openxmlformats.org/officeDocument/2006/relationships/customXml" Target="../ink/ink65.xml"/><Relationship Id="rId149" Type="http://schemas.openxmlformats.org/officeDocument/2006/relationships/image" Target="../media/image78.png"/><Relationship Id="rId95" Type="http://schemas.openxmlformats.org/officeDocument/2006/relationships/image" Target="../media/image51.png"/><Relationship Id="rId160" Type="http://schemas.openxmlformats.org/officeDocument/2006/relationships/customXml" Target="../ink/ink81.xml"/><Relationship Id="rId22" Type="http://schemas.openxmlformats.org/officeDocument/2006/relationships/customXml" Target="../ink/ink12.xml"/><Relationship Id="rId43" Type="http://schemas.openxmlformats.org/officeDocument/2006/relationships/image" Target="../media/image24.png"/><Relationship Id="rId64" Type="http://schemas.openxmlformats.org/officeDocument/2006/relationships/customXml" Target="../ink/ink33.xml"/><Relationship Id="rId118" Type="http://schemas.openxmlformats.org/officeDocument/2006/relationships/customXml" Target="../ink/ink60.xml"/><Relationship Id="rId139" Type="http://schemas.openxmlformats.org/officeDocument/2006/relationships/image" Target="../media/image73.png"/><Relationship Id="rId85" Type="http://schemas.openxmlformats.org/officeDocument/2006/relationships/image" Target="../media/image46.png"/><Relationship Id="rId150" Type="http://schemas.openxmlformats.org/officeDocument/2006/relationships/customXml" Target="../ink/ink76.xml"/><Relationship Id="rId171" Type="http://schemas.openxmlformats.org/officeDocument/2006/relationships/image" Target="../media/image89.png"/><Relationship Id="rId12" Type="http://schemas.openxmlformats.org/officeDocument/2006/relationships/customXml" Target="../ink/ink7.xml"/><Relationship Id="rId33" Type="http://schemas.openxmlformats.org/officeDocument/2006/relationships/image" Target="../media/image19.png"/><Relationship Id="rId108" Type="http://schemas.openxmlformats.org/officeDocument/2006/relationships/customXml" Target="../ink/ink55.xml"/><Relationship Id="rId129" Type="http://schemas.openxmlformats.org/officeDocument/2006/relationships/image" Target="../media/image68.png"/><Relationship Id="rId54" Type="http://schemas.openxmlformats.org/officeDocument/2006/relationships/customXml" Target="../ink/ink28.xml"/><Relationship Id="rId70" Type="http://schemas.openxmlformats.org/officeDocument/2006/relationships/customXml" Target="../ink/ink36.xml"/><Relationship Id="rId75" Type="http://schemas.openxmlformats.org/officeDocument/2006/relationships/image" Target="../media/image41.png"/><Relationship Id="rId91" Type="http://schemas.openxmlformats.org/officeDocument/2006/relationships/image" Target="../media/image49.png"/><Relationship Id="rId96" Type="http://schemas.openxmlformats.org/officeDocument/2006/relationships/customXml" Target="../ink/ink49.xml"/><Relationship Id="rId140" Type="http://schemas.openxmlformats.org/officeDocument/2006/relationships/customXml" Target="../ink/ink71.xml"/><Relationship Id="rId145" Type="http://schemas.openxmlformats.org/officeDocument/2006/relationships/image" Target="../media/image76.png"/><Relationship Id="rId161" Type="http://schemas.openxmlformats.org/officeDocument/2006/relationships/image" Target="../media/image84.png"/><Relationship Id="rId166" Type="http://schemas.openxmlformats.org/officeDocument/2006/relationships/customXml" Target="../ink/ink84.xml"/><Relationship Id="rId1" Type="http://schemas.openxmlformats.org/officeDocument/2006/relationships/slideLayout" Target="../slideLayouts/slideLayout44.xml"/><Relationship Id="rId23" Type="http://schemas.openxmlformats.org/officeDocument/2006/relationships/image" Target="../media/image14.png"/><Relationship Id="rId28" Type="http://schemas.openxmlformats.org/officeDocument/2006/relationships/customXml" Target="../ink/ink15.xml"/><Relationship Id="rId49" Type="http://schemas.openxmlformats.org/officeDocument/2006/relationships/image" Target="../media/image27.png"/><Relationship Id="rId114" Type="http://schemas.openxmlformats.org/officeDocument/2006/relationships/customXml" Target="../ink/ink58.xml"/><Relationship Id="rId119" Type="http://schemas.openxmlformats.org/officeDocument/2006/relationships/image" Target="../media/image63.png"/><Relationship Id="rId44" Type="http://schemas.openxmlformats.org/officeDocument/2006/relationships/customXml" Target="../ink/ink23.xml"/><Relationship Id="rId60" Type="http://schemas.openxmlformats.org/officeDocument/2006/relationships/customXml" Target="../ink/ink31.xml"/><Relationship Id="rId65" Type="http://schemas.openxmlformats.org/officeDocument/2006/relationships/image" Target="../media/image36.png"/><Relationship Id="rId81" Type="http://schemas.openxmlformats.org/officeDocument/2006/relationships/image" Target="../media/image44.png"/><Relationship Id="rId86" Type="http://schemas.openxmlformats.org/officeDocument/2006/relationships/customXml" Target="../ink/ink44.xml"/><Relationship Id="rId130" Type="http://schemas.openxmlformats.org/officeDocument/2006/relationships/customXml" Target="../ink/ink66.xml"/><Relationship Id="rId135" Type="http://schemas.openxmlformats.org/officeDocument/2006/relationships/image" Target="../media/image71.png"/><Relationship Id="rId151" Type="http://schemas.openxmlformats.org/officeDocument/2006/relationships/image" Target="../media/image79.png"/><Relationship Id="rId156" Type="http://schemas.openxmlformats.org/officeDocument/2006/relationships/customXml" Target="../ink/ink79.xml"/><Relationship Id="rId13" Type="http://schemas.openxmlformats.org/officeDocument/2006/relationships/image" Target="../media/image9.png"/><Relationship Id="rId18" Type="http://schemas.openxmlformats.org/officeDocument/2006/relationships/customXml" Target="../ink/ink10.xml"/><Relationship Id="rId39" Type="http://schemas.openxmlformats.org/officeDocument/2006/relationships/image" Target="../media/image22.png"/><Relationship Id="rId109" Type="http://schemas.openxmlformats.org/officeDocument/2006/relationships/image" Target="../media/image58.png"/><Relationship Id="rId34" Type="http://schemas.openxmlformats.org/officeDocument/2006/relationships/customXml" Target="../ink/ink18.xml"/><Relationship Id="rId50" Type="http://schemas.openxmlformats.org/officeDocument/2006/relationships/customXml" Target="../ink/ink26.xml"/><Relationship Id="rId55" Type="http://schemas.openxmlformats.org/officeDocument/2006/relationships/image" Target="../media/image31.png"/><Relationship Id="rId76" Type="http://schemas.openxmlformats.org/officeDocument/2006/relationships/customXml" Target="../ink/ink39.xml"/><Relationship Id="rId97" Type="http://schemas.openxmlformats.org/officeDocument/2006/relationships/image" Target="../media/image52.png"/><Relationship Id="rId104" Type="http://schemas.openxmlformats.org/officeDocument/2006/relationships/customXml" Target="../ink/ink53.xml"/><Relationship Id="rId120" Type="http://schemas.openxmlformats.org/officeDocument/2006/relationships/customXml" Target="../ink/ink61.xml"/><Relationship Id="rId125" Type="http://schemas.openxmlformats.org/officeDocument/2006/relationships/image" Target="../media/image66.png"/><Relationship Id="rId141" Type="http://schemas.openxmlformats.org/officeDocument/2006/relationships/image" Target="../media/image74.png"/><Relationship Id="rId146" Type="http://schemas.openxmlformats.org/officeDocument/2006/relationships/customXml" Target="../ink/ink74.xml"/><Relationship Id="rId167" Type="http://schemas.openxmlformats.org/officeDocument/2006/relationships/image" Target="../media/image87.png"/><Relationship Id="rId7" Type="http://schemas.openxmlformats.org/officeDocument/2006/relationships/image" Target="../media/image480.png"/><Relationship Id="rId71" Type="http://schemas.openxmlformats.org/officeDocument/2006/relationships/image" Target="../media/image39.png"/><Relationship Id="rId92" Type="http://schemas.openxmlformats.org/officeDocument/2006/relationships/customXml" Target="../ink/ink47.xml"/><Relationship Id="rId162" Type="http://schemas.openxmlformats.org/officeDocument/2006/relationships/customXml" Target="../ink/ink82.xml"/><Relationship Id="rId2" Type="http://schemas.openxmlformats.org/officeDocument/2006/relationships/notesSlide" Target="../notesSlides/notesSlide6.xml"/><Relationship Id="rId29" Type="http://schemas.openxmlformats.org/officeDocument/2006/relationships/image" Target="../media/image17.png"/><Relationship Id="rId24" Type="http://schemas.openxmlformats.org/officeDocument/2006/relationships/customXml" Target="../ink/ink13.xml"/><Relationship Id="rId40" Type="http://schemas.openxmlformats.org/officeDocument/2006/relationships/customXml" Target="../ink/ink21.xml"/><Relationship Id="rId45" Type="http://schemas.openxmlformats.org/officeDocument/2006/relationships/image" Target="../media/image25.png"/><Relationship Id="rId66" Type="http://schemas.openxmlformats.org/officeDocument/2006/relationships/customXml" Target="../ink/ink34.xml"/><Relationship Id="rId87" Type="http://schemas.openxmlformats.org/officeDocument/2006/relationships/image" Target="../media/image47.png"/><Relationship Id="rId110" Type="http://schemas.openxmlformats.org/officeDocument/2006/relationships/customXml" Target="../ink/ink56.xml"/><Relationship Id="rId115" Type="http://schemas.openxmlformats.org/officeDocument/2006/relationships/image" Target="../media/image61.png"/><Relationship Id="rId131" Type="http://schemas.openxmlformats.org/officeDocument/2006/relationships/image" Target="../media/image69.png"/><Relationship Id="rId136" Type="http://schemas.openxmlformats.org/officeDocument/2006/relationships/customXml" Target="../ink/ink69.xml"/><Relationship Id="rId157" Type="http://schemas.openxmlformats.org/officeDocument/2006/relationships/image" Target="../media/image82.png"/><Relationship Id="rId61" Type="http://schemas.openxmlformats.org/officeDocument/2006/relationships/image" Target="../media/image34.png"/><Relationship Id="rId82" Type="http://schemas.openxmlformats.org/officeDocument/2006/relationships/customXml" Target="../ink/ink42.xml"/><Relationship Id="rId152" Type="http://schemas.openxmlformats.org/officeDocument/2006/relationships/customXml" Target="../ink/ink77.xml"/><Relationship Id="rId19" Type="http://schemas.openxmlformats.org/officeDocument/2006/relationships/image" Target="../media/image12.png"/><Relationship Id="rId14" Type="http://schemas.openxmlformats.org/officeDocument/2006/relationships/customXml" Target="../ink/ink8.xml"/><Relationship Id="rId30" Type="http://schemas.openxmlformats.org/officeDocument/2006/relationships/customXml" Target="../ink/ink16.xml"/><Relationship Id="rId35" Type="http://schemas.openxmlformats.org/officeDocument/2006/relationships/image" Target="../media/image20.png"/><Relationship Id="rId56" Type="http://schemas.openxmlformats.org/officeDocument/2006/relationships/customXml" Target="../ink/ink29.xml"/><Relationship Id="rId77" Type="http://schemas.openxmlformats.org/officeDocument/2006/relationships/image" Target="../media/image42.png"/><Relationship Id="rId100" Type="http://schemas.openxmlformats.org/officeDocument/2006/relationships/customXml" Target="../ink/ink51.xml"/><Relationship Id="rId105" Type="http://schemas.openxmlformats.org/officeDocument/2006/relationships/image" Target="../media/image56.png"/><Relationship Id="rId126" Type="http://schemas.openxmlformats.org/officeDocument/2006/relationships/customXml" Target="../ink/ink64.xml"/><Relationship Id="rId147" Type="http://schemas.openxmlformats.org/officeDocument/2006/relationships/image" Target="../media/image77.png"/><Relationship Id="rId168" Type="http://schemas.openxmlformats.org/officeDocument/2006/relationships/customXml" Target="../ink/ink85.xml"/><Relationship Id="rId8" Type="http://schemas.openxmlformats.org/officeDocument/2006/relationships/customXml" Target="../ink/ink5.xml"/><Relationship Id="rId51" Type="http://schemas.openxmlformats.org/officeDocument/2006/relationships/image" Target="../media/image29.png"/><Relationship Id="rId72" Type="http://schemas.openxmlformats.org/officeDocument/2006/relationships/customXml" Target="../ink/ink37.xml"/><Relationship Id="rId93" Type="http://schemas.openxmlformats.org/officeDocument/2006/relationships/image" Target="../media/image50.png"/><Relationship Id="rId98" Type="http://schemas.openxmlformats.org/officeDocument/2006/relationships/customXml" Target="../ink/ink50.xml"/><Relationship Id="rId121" Type="http://schemas.openxmlformats.org/officeDocument/2006/relationships/image" Target="../media/image64.png"/><Relationship Id="rId142" Type="http://schemas.openxmlformats.org/officeDocument/2006/relationships/customXml" Target="../ink/ink72.xml"/><Relationship Id="rId163" Type="http://schemas.openxmlformats.org/officeDocument/2006/relationships/image" Target="../media/image85.png"/><Relationship Id="rId3" Type="http://schemas.openxmlformats.org/officeDocument/2006/relationships/image" Target="../media/image4.png"/><Relationship Id="rId25" Type="http://schemas.openxmlformats.org/officeDocument/2006/relationships/image" Target="../media/image15.png"/><Relationship Id="rId46" Type="http://schemas.openxmlformats.org/officeDocument/2006/relationships/customXml" Target="../ink/ink24.xml"/><Relationship Id="rId67" Type="http://schemas.openxmlformats.org/officeDocument/2006/relationships/image" Target="../media/image37.png"/><Relationship Id="rId116" Type="http://schemas.openxmlformats.org/officeDocument/2006/relationships/customXml" Target="../ink/ink59.xml"/><Relationship Id="rId137" Type="http://schemas.openxmlformats.org/officeDocument/2006/relationships/image" Target="../media/image72.png"/><Relationship Id="rId158" Type="http://schemas.openxmlformats.org/officeDocument/2006/relationships/customXml" Target="../ink/ink80.xml"/><Relationship Id="rId20" Type="http://schemas.openxmlformats.org/officeDocument/2006/relationships/customXml" Target="../ink/ink11.xml"/><Relationship Id="rId41" Type="http://schemas.openxmlformats.org/officeDocument/2006/relationships/image" Target="../media/image23.png"/><Relationship Id="rId62" Type="http://schemas.openxmlformats.org/officeDocument/2006/relationships/customXml" Target="../ink/ink32.xml"/><Relationship Id="rId83" Type="http://schemas.openxmlformats.org/officeDocument/2006/relationships/image" Target="../media/image45.png"/><Relationship Id="rId88" Type="http://schemas.openxmlformats.org/officeDocument/2006/relationships/customXml" Target="../ink/ink45.xml"/><Relationship Id="rId111" Type="http://schemas.openxmlformats.org/officeDocument/2006/relationships/image" Target="../media/image59.png"/><Relationship Id="rId132" Type="http://schemas.openxmlformats.org/officeDocument/2006/relationships/customXml" Target="../ink/ink67.xml"/><Relationship Id="rId153" Type="http://schemas.openxmlformats.org/officeDocument/2006/relationships/image" Target="../media/image80.png"/><Relationship Id="rId15" Type="http://schemas.openxmlformats.org/officeDocument/2006/relationships/image" Target="../media/image10.png"/><Relationship Id="rId36" Type="http://schemas.openxmlformats.org/officeDocument/2006/relationships/customXml" Target="../ink/ink19.xml"/><Relationship Id="rId57" Type="http://schemas.openxmlformats.org/officeDocument/2006/relationships/image" Target="../media/image32.png"/><Relationship Id="rId106" Type="http://schemas.openxmlformats.org/officeDocument/2006/relationships/customXml" Target="../ink/ink54.xml"/><Relationship Id="rId127" Type="http://schemas.openxmlformats.org/officeDocument/2006/relationships/image" Target="../media/image67.png"/><Relationship Id="rId10" Type="http://schemas.openxmlformats.org/officeDocument/2006/relationships/customXml" Target="../ink/ink6.xml"/><Relationship Id="rId31" Type="http://schemas.openxmlformats.org/officeDocument/2006/relationships/image" Target="../media/image18.png"/><Relationship Id="rId52" Type="http://schemas.openxmlformats.org/officeDocument/2006/relationships/customXml" Target="../ink/ink27.xml"/><Relationship Id="rId73" Type="http://schemas.openxmlformats.org/officeDocument/2006/relationships/image" Target="../media/image40.png"/><Relationship Id="rId78" Type="http://schemas.openxmlformats.org/officeDocument/2006/relationships/customXml" Target="../ink/ink40.xml"/><Relationship Id="rId94" Type="http://schemas.openxmlformats.org/officeDocument/2006/relationships/customXml" Target="../ink/ink48.xml"/><Relationship Id="rId99" Type="http://schemas.openxmlformats.org/officeDocument/2006/relationships/image" Target="../media/image53.png"/><Relationship Id="rId101" Type="http://schemas.openxmlformats.org/officeDocument/2006/relationships/image" Target="../media/image54.png"/><Relationship Id="rId122" Type="http://schemas.openxmlformats.org/officeDocument/2006/relationships/customXml" Target="../ink/ink62.xml"/><Relationship Id="rId143" Type="http://schemas.openxmlformats.org/officeDocument/2006/relationships/image" Target="../media/image75.png"/><Relationship Id="rId148" Type="http://schemas.openxmlformats.org/officeDocument/2006/relationships/customXml" Target="../ink/ink75.xml"/><Relationship Id="rId164" Type="http://schemas.openxmlformats.org/officeDocument/2006/relationships/customXml" Target="../ink/ink83.xml"/><Relationship Id="rId169" Type="http://schemas.openxmlformats.org/officeDocument/2006/relationships/image" Target="../media/image88.png"/><Relationship Id="rId4" Type="http://schemas.openxmlformats.org/officeDocument/2006/relationships/customXml" Target="../ink/ink4.xml"/><Relationship Id="rId9" Type="http://schemas.openxmlformats.org/officeDocument/2006/relationships/image" Target="../media/image7.png"/><Relationship Id="rId26" Type="http://schemas.openxmlformats.org/officeDocument/2006/relationships/customXml" Target="../ink/ink14.xml"/><Relationship Id="rId47" Type="http://schemas.openxmlformats.org/officeDocument/2006/relationships/image" Target="../media/image26.png"/><Relationship Id="rId68" Type="http://schemas.openxmlformats.org/officeDocument/2006/relationships/customXml" Target="../ink/ink35.xml"/><Relationship Id="rId89" Type="http://schemas.openxmlformats.org/officeDocument/2006/relationships/image" Target="../media/image48.png"/><Relationship Id="rId112" Type="http://schemas.openxmlformats.org/officeDocument/2006/relationships/customXml" Target="../ink/ink57.xml"/><Relationship Id="rId133" Type="http://schemas.openxmlformats.org/officeDocument/2006/relationships/image" Target="../media/image70.png"/><Relationship Id="rId154" Type="http://schemas.openxmlformats.org/officeDocument/2006/relationships/customXml" Target="../ink/ink78.xml"/><Relationship Id="rId16" Type="http://schemas.openxmlformats.org/officeDocument/2006/relationships/customXml" Target="../ink/ink9.xml"/><Relationship Id="rId37" Type="http://schemas.openxmlformats.org/officeDocument/2006/relationships/image" Target="../media/image21.png"/><Relationship Id="rId58" Type="http://schemas.openxmlformats.org/officeDocument/2006/relationships/customXml" Target="../ink/ink30.xml"/><Relationship Id="rId79" Type="http://schemas.openxmlformats.org/officeDocument/2006/relationships/image" Target="../media/image43.png"/><Relationship Id="rId102" Type="http://schemas.openxmlformats.org/officeDocument/2006/relationships/customXml" Target="../ink/ink52.xml"/><Relationship Id="rId123" Type="http://schemas.openxmlformats.org/officeDocument/2006/relationships/image" Target="../media/image65.png"/><Relationship Id="rId144" Type="http://schemas.openxmlformats.org/officeDocument/2006/relationships/customXml" Target="../ink/ink73.xml"/><Relationship Id="rId90" Type="http://schemas.openxmlformats.org/officeDocument/2006/relationships/customXml" Target="../ink/ink46.xml"/><Relationship Id="rId165" Type="http://schemas.openxmlformats.org/officeDocument/2006/relationships/image" Target="../media/image86.png"/><Relationship Id="rId27" Type="http://schemas.openxmlformats.org/officeDocument/2006/relationships/image" Target="../media/image16.png"/><Relationship Id="rId48" Type="http://schemas.openxmlformats.org/officeDocument/2006/relationships/customXml" Target="../ink/ink25.xml"/><Relationship Id="rId69" Type="http://schemas.openxmlformats.org/officeDocument/2006/relationships/image" Target="../media/image38.png"/><Relationship Id="rId113" Type="http://schemas.openxmlformats.org/officeDocument/2006/relationships/image" Target="../media/image60.png"/><Relationship Id="rId134" Type="http://schemas.openxmlformats.org/officeDocument/2006/relationships/customXml" Target="../ink/ink68.xml"/><Relationship Id="rId80" Type="http://schemas.openxmlformats.org/officeDocument/2006/relationships/customXml" Target="../ink/ink41.xml"/><Relationship Id="rId155" Type="http://schemas.openxmlformats.org/officeDocument/2006/relationships/image" Target="../media/image81.png"/><Relationship Id="rId17" Type="http://schemas.openxmlformats.org/officeDocument/2006/relationships/image" Target="../media/image11.png"/><Relationship Id="rId38" Type="http://schemas.openxmlformats.org/officeDocument/2006/relationships/customXml" Target="../ink/ink20.xml"/><Relationship Id="rId59" Type="http://schemas.openxmlformats.org/officeDocument/2006/relationships/image" Target="../media/image33.png"/><Relationship Id="rId103" Type="http://schemas.openxmlformats.org/officeDocument/2006/relationships/image" Target="../media/image55.png"/><Relationship Id="rId124" Type="http://schemas.openxmlformats.org/officeDocument/2006/relationships/customXml" Target="../ink/ink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0.jp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DAY-2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rgbClr val="75C042"/>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dirty="0">
                <a:solidFill>
                  <a:srgbClr val="75C042"/>
                </a:solidFill>
                <a:latin typeface="Segoe UI" panose="020B0502040204020203" pitchFamily="34" charset="0"/>
                <a:ea typeface="Calibri Light" charset="0"/>
                <a:cs typeface="Segoe UI" panose="020B0502040204020203" pitchFamily="34" charset="0"/>
              </a:rPr>
              <a:t>Day 1</a:t>
            </a:r>
            <a:endParaRPr lang="en-US" sz="540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chemeClr val="tx1"/>
                </a:solidFill>
                <a:latin typeface="Cambria" panose="02040503050406030204" pitchFamily="18" charset="0"/>
                <a:ea typeface="Cambria" panose="02040503050406030204" pitchFamily="18" charset="0"/>
                <a:cs typeface="Corben"/>
                <a:sym typeface="Corben"/>
              </a:rPr>
              <a:t>www.anubhavtrainings.com</a:t>
            </a:r>
            <a:endParaRPr sz="1600" dirty="0">
              <a:solidFill>
                <a:schemeClr val="tx1"/>
              </a:solidFill>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2"/>
        <p:cNvGrpSpPr/>
        <p:nvPr/>
      </p:nvGrpSpPr>
      <p:grpSpPr>
        <a:xfrm>
          <a:off x="0" y="0"/>
          <a:ext cx="0" cy="0"/>
          <a:chOff x="0" y="0"/>
          <a:chExt cx="0" cy="0"/>
        </a:xfrm>
      </p:grpSpPr>
      <p:sp>
        <p:nvSpPr>
          <p:cNvPr id="914" name="Google Shape;914;p22"/>
          <p:cNvSpPr txBox="1"/>
          <p:nvPr/>
        </p:nvSpPr>
        <p:spPr>
          <a:xfrm>
            <a:off x="224979" y="788088"/>
            <a:ext cx="11806237" cy="507831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ABAP on cloud is an ABAP environment running on SAP BTP on top of AWS infrastructure. It is a shared ABAP system in trial mode.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Since it’s a shared system with other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abap</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trial users, we will see all the packages of other users as well.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With ABAP on Cloud, NO ONE EVER-EVER access SAPGUI, No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Tcodes</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are allowed with GUI. In fact, you cant event use SAPGUI to connect to ABAP on Cloud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We don’t have control to install notes, patches, and upgrade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No access to SPRO (customizing) is allowed in the cloud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ABAP on Cloud is just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abap</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environment, its not a SAP Solution (like s/4hana or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ecc</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so you will never find standard sap tables like MARA, VBAK, ACDOCA, MATDOC etc.</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You are only allowed to use DDIC objects which are marked </a:t>
            </a:r>
            <a:r>
              <a:rPr kumimoji="0" lang="en-US" sz="1800" b="1"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released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We cannot create everything like what we do in a on-premise system e.g. forms, workflow, scripts, dialog prog.</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We cannot create ABAP programs in the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AoC</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system, all code will be in-form of classes.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The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AoC</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only allows whitelisted ABAP statements, no other </a:t>
            </a:r>
            <a:r>
              <a:rPr kumimoji="0" lang="en-US" sz="1800" b="0" i="0" u="none" strike="noStrike" kern="0" cap="none" spc="0" normalizeH="0" baseline="0" noProof="0" dirty="0" err="1">
                <a:ln>
                  <a:noFill/>
                </a:ln>
                <a:solidFill>
                  <a:srgbClr val="433835"/>
                </a:solidFill>
                <a:effectLst/>
                <a:uLnTx/>
                <a:uFillTx/>
                <a:latin typeface="Quattrocento Sans"/>
                <a:ea typeface="Quattrocento Sans"/>
                <a:cs typeface="Quattrocento Sans"/>
                <a:sym typeface="Quattrocento Sans"/>
              </a:rPr>
              <a:t>abap</a:t>
            </a: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 statements can be used freely e.g. write.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sng"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hlinkClick r:id="rId3">
                  <a:extLst>
                    <a:ext uri="{A12FA001-AC4F-418D-AE19-62706E023703}">
                      <ahyp:hlinkClr xmlns:ahyp="http://schemas.microsoft.com/office/drawing/2018/hyperlinkcolor" val="tx"/>
                    </a:ext>
                  </a:extLst>
                </a:hlinkClick>
              </a:rPr>
              <a:t>https://help.sap.com/docs/sap-btp-abap-environment?locale=en-US</a:t>
            </a:r>
            <a:endParaRPr kumimoji="0"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You can create your packages under a standard package ZLOCAL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The preferred programming model to develop applications is RAP – Restful Application Programming model</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433835"/>
              </a:buClr>
              <a:buSzPts val="1800"/>
              <a:buFont typeface="Arial"/>
              <a:buChar char="•"/>
              <a:tabLst/>
              <a:defRPr/>
            </a:pPr>
            <a:r>
              <a:rPr kumimoji="0" lang="en-US"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rPr>
              <a:t>ABAP in Cloud has a code name called “steampunk”</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171450" algn="l" defTabSz="914400" rtl="0" eaLnBrk="1" fontAlgn="auto" latinLnBrk="0" hangingPunct="1">
              <a:lnSpc>
                <a:spcPct val="100000"/>
              </a:lnSpc>
              <a:spcBef>
                <a:spcPts val="0"/>
              </a:spcBef>
              <a:spcAft>
                <a:spcPts val="0"/>
              </a:spcAft>
              <a:buClr>
                <a:srgbClr val="433835"/>
              </a:buClr>
              <a:buSzPts val="1800"/>
              <a:buFont typeface="Arial"/>
              <a:buNone/>
              <a:tabLst/>
              <a:defRPr/>
            </a:pPr>
            <a:endParaRPr kumimoji="0" sz="1800" b="0" i="0" u="none" strike="noStrike" kern="0" cap="none" spc="0" normalizeH="0" baseline="0" noProof="0" dirty="0">
              <a:ln>
                <a:noFill/>
              </a:ln>
              <a:solidFill>
                <a:srgbClr val="433835"/>
              </a:solidFill>
              <a:effectLst/>
              <a:uLnTx/>
              <a:uFillTx/>
              <a:latin typeface="Quattrocento Sans"/>
              <a:ea typeface="Quattrocento Sans"/>
              <a:cs typeface="Quattrocento Sans"/>
              <a:sym typeface="Quattrocento Sans"/>
            </a:endParaRPr>
          </a:p>
        </p:txBody>
      </p:sp>
      <p:sp>
        <p:nvSpPr>
          <p:cNvPr id="915" name="Google Shape;915;p2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ABAP on Cloud – the environment</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17" name="Google Shape;917;p22"/>
          <p:cNvPicPr preferRelativeResize="0"/>
          <p:nvPr/>
        </p:nvPicPr>
        <p:blipFill rotWithShape="1">
          <a:blip r:embed="rId4">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8" name="Google Shape;888;p1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Vital parts of SAP BTP ABAP </a:t>
            </a:r>
            <a:r>
              <a:rPr kumimoji="0" lang="en-US" sz="3599" b="0" i="0" u="none" strike="noStrike" kern="0" cap="none" spc="0" normalizeH="0" baseline="0" noProof="0" dirty="0" err="1">
                <a:ln>
                  <a:noFill/>
                </a:ln>
                <a:solidFill>
                  <a:srgbClr val="FFC000"/>
                </a:solidFill>
                <a:effectLst/>
                <a:uLnTx/>
                <a:uFillTx/>
                <a:latin typeface="Cooper Black" panose="0208090404030B020404" pitchFamily="18" charset="0"/>
                <a:ea typeface="Corben"/>
                <a:cs typeface="Corben"/>
                <a:sym typeface="Corben"/>
              </a:rPr>
              <a:t>Enviornment</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890" name="Google Shape;890;p19"/>
          <p:cNvPicPr preferRelativeResize="0"/>
          <p:nvPr/>
        </p:nvPicPr>
        <p:blipFill rotWithShape="1">
          <a:blip r:embed="rId3">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pic>
        <p:nvPicPr>
          <p:cNvPr id="891" name="Google Shape;891;p19" descr="SAP Discovery Center - Get Started with SAP BTP, ABAP environment"/>
          <p:cNvPicPr preferRelativeResize="0"/>
          <p:nvPr/>
        </p:nvPicPr>
        <p:blipFill rotWithShape="1">
          <a:blip r:embed="rId4">
            <a:alphaModFix/>
          </a:blip>
          <a:srcRect t="10014"/>
          <a:stretch/>
        </p:blipFill>
        <p:spPr>
          <a:xfrm>
            <a:off x="477788" y="908720"/>
            <a:ext cx="11011608" cy="5469379"/>
          </a:xfrm>
          <a:prstGeom prst="rect">
            <a:avLst/>
          </a:prstGeom>
          <a:noFill/>
          <a:ln>
            <a:noFill/>
          </a:ln>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4027E6A-03B0-393D-E654-CA3FEB182009}"/>
                  </a:ext>
                </a:extLst>
              </p14:cNvPr>
              <p14:cNvContentPartPr/>
              <p14:nvPr/>
            </p14:nvContentPartPr>
            <p14:xfrm>
              <a:off x="3663582" y="6247102"/>
              <a:ext cx="360" cy="360"/>
            </p14:xfrm>
          </p:contentPart>
        </mc:Choice>
        <mc:Fallback xmlns="">
          <p:pic>
            <p:nvPicPr>
              <p:cNvPr id="3" name="Ink 2">
                <a:extLst>
                  <a:ext uri="{FF2B5EF4-FFF2-40B4-BE49-F238E27FC236}">
                    <a16:creationId xmlns:a16="http://schemas.microsoft.com/office/drawing/2014/main" id="{44027E6A-03B0-393D-E654-CA3FEB182009}"/>
                  </a:ext>
                </a:extLst>
              </p:cNvPr>
              <p:cNvPicPr/>
              <p:nvPr/>
            </p:nvPicPr>
            <p:blipFill>
              <a:blip r:embed="rId6"/>
              <a:stretch>
                <a:fillRect/>
              </a:stretch>
            </p:blipFill>
            <p:spPr>
              <a:xfrm>
                <a:off x="3654582" y="6238462"/>
                <a:ext cx="18000" cy="1800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ZATS_XX_*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grpSp>
        <p:nvGrpSpPr>
          <p:cNvPr id="4" name="Group 3">
            <a:extLst>
              <a:ext uri="{FF2B5EF4-FFF2-40B4-BE49-F238E27FC236}">
                <a16:creationId xmlns:a16="http://schemas.microsoft.com/office/drawing/2014/main" id="{BEDCB0FB-F2B8-D984-7746-BBAA506B8946}"/>
              </a:ext>
            </a:extLst>
          </p:cNvPr>
          <p:cNvGrpSpPr/>
          <p:nvPr/>
        </p:nvGrpSpPr>
        <p:grpSpPr>
          <a:xfrm>
            <a:off x="8388942" y="1060599"/>
            <a:ext cx="1557000" cy="56520"/>
            <a:chOff x="8388942" y="1060599"/>
            <a:chExt cx="1557000" cy="56520"/>
          </a:xfrm>
        </p:grpSpPr>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604037F3-F86E-8F4A-0571-B80D6C89193C}"/>
                    </a:ext>
                  </a:extLst>
                </p14:cNvPr>
                <p14:cNvContentPartPr/>
                <p14:nvPr/>
              </p14:nvContentPartPr>
              <p14:xfrm>
                <a:off x="8388942" y="1069239"/>
                <a:ext cx="783000" cy="47880"/>
              </p14:xfrm>
            </p:contentPart>
          </mc:Choice>
          <mc:Fallback xmlns="">
            <p:pic>
              <p:nvPicPr>
                <p:cNvPr id="2" name="Ink 1">
                  <a:extLst>
                    <a:ext uri="{FF2B5EF4-FFF2-40B4-BE49-F238E27FC236}">
                      <a16:creationId xmlns:a16="http://schemas.microsoft.com/office/drawing/2014/main" id="{604037F3-F86E-8F4A-0571-B80D6C89193C}"/>
                    </a:ext>
                  </a:extLst>
                </p:cNvPr>
                <p:cNvPicPr/>
                <p:nvPr/>
              </p:nvPicPr>
              <p:blipFill>
                <a:blip r:embed="rId7"/>
                <a:stretch>
                  <a:fillRect/>
                </a:stretch>
              </p:blipFill>
              <p:spPr>
                <a:xfrm>
                  <a:off x="8380302" y="1060239"/>
                  <a:ext cx="80064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10CE1E88-8625-F10A-2F46-6DFF28FD3CF5}"/>
                    </a:ext>
                  </a:extLst>
                </p14:cNvPr>
                <p14:cNvContentPartPr/>
                <p14:nvPr/>
              </p14:nvContentPartPr>
              <p14:xfrm>
                <a:off x="9371022" y="1060599"/>
                <a:ext cx="574920" cy="38160"/>
              </p14:xfrm>
            </p:contentPart>
          </mc:Choice>
          <mc:Fallback xmlns="">
            <p:pic>
              <p:nvPicPr>
                <p:cNvPr id="3" name="Ink 2">
                  <a:extLst>
                    <a:ext uri="{FF2B5EF4-FFF2-40B4-BE49-F238E27FC236}">
                      <a16:creationId xmlns:a16="http://schemas.microsoft.com/office/drawing/2014/main" id="{10CE1E88-8625-F10A-2F46-6DFF28FD3CF5}"/>
                    </a:ext>
                  </a:extLst>
                </p:cNvPr>
                <p:cNvPicPr/>
                <p:nvPr/>
              </p:nvPicPr>
              <p:blipFill>
                <a:blip r:embed="rId9"/>
                <a:stretch>
                  <a:fillRect/>
                </a:stretch>
              </p:blipFill>
              <p:spPr>
                <a:xfrm>
                  <a:off x="9362022" y="1051599"/>
                  <a:ext cx="592560" cy="55800"/>
                </a:xfrm>
                <a:prstGeom prst="rect">
                  <a:avLst/>
                </a:prstGeom>
              </p:spPr>
            </p:pic>
          </mc:Fallback>
        </mc:AlternateContent>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5" name="Google Shape;975;p29"/>
          <p:cNvSpPr txBox="1"/>
          <p:nvPr/>
        </p:nvSpPr>
        <p:spPr>
          <a:xfrm>
            <a:off x="224979" y="788088"/>
            <a:ext cx="11806237" cy="574003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It is a light weight data format to transmit data from one system (peer) to another system.</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“prop”: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val</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empStr</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empTab</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 {“empId”:1001,</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r>
              <a:rPr kumimoji="0" lang="en-US" sz="1100" b="0" i="0" u="none" strike="noStrike" kern="0" cap="none" spc="0" normalizeH="0" baseline="0" noProof="0" dirty="0" err="1">
                <a:ln>
                  <a:noFill/>
                </a:ln>
                <a:solidFill>
                  <a:srgbClr val="000000"/>
                </a:solidFill>
                <a:effectLst/>
                <a:uLnTx/>
                <a:uFillTx/>
                <a:latin typeface="Calibri"/>
                <a:ea typeface="Calibri"/>
                <a:cs typeface="Calibri"/>
                <a:sym typeface="Calibri"/>
              </a:rPr>
              <a:t>empName</a:t>
            </a: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”:”Anubhav”,</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“salary”: 5000</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1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76" name="Google Shape;976;p2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JSON – Java Script Object Notation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979" name="Google Shape;979;p29"/>
          <p:cNvSpPr/>
          <p:nvPr/>
        </p:nvSpPr>
        <p:spPr>
          <a:xfrm>
            <a:off x="7174532" y="1412776"/>
            <a:ext cx="2664296" cy="1152128"/>
          </a:xfrm>
          <a:prstGeom prst="roundRect">
            <a:avLst>
              <a:gd name="adj" fmla="val 16667"/>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gitHUB</a:t>
            </a:r>
            <a:endParaRPr kumimoji="0" sz="2400" b="0" i="0" u="none" strike="noStrike" kern="0" cap="none" spc="0" normalizeH="0" baseline="0" noProof="0">
              <a:ln>
                <a:noFill/>
              </a:ln>
              <a:solidFill>
                <a:srgbClr val="FFFFFF"/>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Repository of code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0" name="Google Shape;980;p29"/>
          <p:cNvSpPr/>
          <p:nvPr/>
        </p:nvSpPr>
        <p:spPr>
          <a:xfrm>
            <a:off x="6157840" y="4175406"/>
            <a:ext cx="4473076" cy="83777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ADT</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1" name="Google Shape;981;p29"/>
          <p:cNvSpPr/>
          <p:nvPr/>
        </p:nvSpPr>
        <p:spPr>
          <a:xfrm>
            <a:off x="6157840" y="5145942"/>
            <a:ext cx="4473076" cy="83777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AOC (BTP)</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982" name="Google Shape;982;p29"/>
          <p:cNvCxnSpPr>
            <a:stCxn id="979" idx="2"/>
          </p:cNvCxnSpPr>
          <p:nvPr/>
        </p:nvCxnSpPr>
        <p:spPr>
          <a:xfrm rot="-5400000" flipH="1">
            <a:off x="8187480" y="2884104"/>
            <a:ext cx="1610400" cy="972000"/>
          </a:xfrm>
          <a:prstGeom prst="bentConnector3">
            <a:avLst>
              <a:gd name="adj1" fmla="val 50000"/>
            </a:avLst>
          </a:prstGeom>
          <a:noFill/>
          <a:ln w="9525" cap="flat" cmpd="sng">
            <a:solidFill>
              <a:schemeClr val="accent1"/>
            </a:solidFill>
            <a:prstDash val="solid"/>
            <a:miter lim="800000"/>
            <a:headEnd type="none" w="sm" len="sm"/>
            <a:tailEnd type="triangle" w="med" len="med"/>
          </a:ln>
        </p:spPr>
      </p:cxnSp>
      <p:sp>
        <p:nvSpPr>
          <p:cNvPr id="983" name="Google Shape;983;p29"/>
          <p:cNvSpPr/>
          <p:nvPr/>
        </p:nvSpPr>
        <p:spPr>
          <a:xfrm>
            <a:off x="9118748" y="4316396"/>
            <a:ext cx="2070230" cy="480756"/>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0" i="0" u="none" strike="noStrike" kern="0" cap="none" spc="0" normalizeH="0" baseline="0" noProof="0">
                <a:ln>
                  <a:noFill/>
                </a:ln>
                <a:solidFill>
                  <a:srgbClr val="FFFFFF"/>
                </a:solidFill>
                <a:effectLst/>
                <a:uLnTx/>
                <a:uFillTx/>
                <a:latin typeface="Calibri"/>
                <a:ea typeface="Calibri"/>
                <a:cs typeface="Calibri"/>
                <a:sym typeface="Calibri"/>
              </a:rPr>
              <a:t>Abap git plugin</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12"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9" name="Google Shape;989;p30"/>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Suppose you are working on a company which has recently opt for Rise with SAP and bought a subscription of BTP with ABAP on cloud environment. You do not have an on-premise system, and you have many SAP ABAP consultants in the team. You want to build end to end software in cloud for your customer. We always starts with DB Tables.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0" name="Google Shape;990;p3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DB Design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41" name="Ink 40">
                <a:extLst>
                  <a:ext uri="{FF2B5EF4-FFF2-40B4-BE49-F238E27FC236}">
                    <a16:creationId xmlns:a16="http://schemas.microsoft.com/office/drawing/2014/main" id="{D10C7EA7-7AC4-48BE-E4FC-91F1275CC8CB}"/>
                  </a:ext>
                </a:extLst>
              </p14:cNvPr>
              <p14:cNvContentPartPr/>
              <p14:nvPr/>
            </p14:nvContentPartPr>
            <p14:xfrm>
              <a:off x="4093422" y="1387119"/>
              <a:ext cx="92160" cy="67320"/>
            </p14:xfrm>
          </p:contentPart>
        </mc:Choice>
        <mc:Fallback xmlns="">
          <p:pic>
            <p:nvPicPr>
              <p:cNvPr id="41" name="Ink 40">
                <a:extLst>
                  <a:ext uri="{FF2B5EF4-FFF2-40B4-BE49-F238E27FC236}">
                    <a16:creationId xmlns:a16="http://schemas.microsoft.com/office/drawing/2014/main" id="{D10C7EA7-7AC4-48BE-E4FC-91F1275CC8CB}"/>
                  </a:ext>
                </a:extLst>
              </p:cNvPr>
              <p:cNvPicPr/>
              <p:nvPr/>
            </p:nvPicPr>
            <p:blipFill>
              <a:blip r:embed="rId7"/>
              <a:stretch>
                <a:fillRect/>
              </a:stretch>
            </p:blipFill>
            <p:spPr>
              <a:xfrm>
                <a:off x="4084422" y="1378479"/>
                <a:ext cx="10980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84" name="Ink 983">
                <a:extLst>
                  <a:ext uri="{FF2B5EF4-FFF2-40B4-BE49-F238E27FC236}">
                    <a16:creationId xmlns:a16="http://schemas.microsoft.com/office/drawing/2014/main" id="{4382B158-4EC5-B742-0445-F17228EA5694}"/>
                  </a:ext>
                </a:extLst>
              </p14:cNvPr>
              <p14:cNvContentPartPr/>
              <p14:nvPr/>
            </p14:nvContentPartPr>
            <p14:xfrm>
              <a:off x="5545497" y="2933562"/>
              <a:ext cx="173880" cy="186480"/>
            </p14:xfrm>
          </p:contentPart>
        </mc:Choice>
        <mc:Fallback>
          <p:pic>
            <p:nvPicPr>
              <p:cNvPr id="984" name="Ink 983">
                <a:extLst>
                  <a:ext uri="{FF2B5EF4-FFF2-40B4-BE49-F238E27FC236}">
                    <a16:creationId xmlns:a16="http://schemas.microsoft.com/office/drawing/2014/main" id="{4382B158-4EC5-B742-0445-F17228EA5694}"/>
                  </a:ext>
                </a:extLst>
              </p:cNvPr>
              <p:cNvPicPr/>
              <p:nvPr/>
            </p:nvPicPr>
            <p:blipFill>
              <a:blip r:embed="rId9"/>
              <a:stretch>
                <a:fillRect/>
              </a:stretch>
            </p:blipFill>
            <p:spPr>
              <a:xfrm>
                <a:off x="5536497" y="2924922"/>
                <a:ext cx="1915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07" name="Ink 1006">
                <a:extLst>
                  <a:ext uri="{FF2B5EF4-FFF2-40B4-BE49-F238E27FC236}">
                    <a16:creationId xmlns:a16="http://schemas.microsoft.com/office/drawing/2014/main" id="{7842F6C2-FA0F-5341-A116-2BC8B6A68390}"/>
                  </a:ext>
                </a:extLst>
              </p14:cNvPr>
              <p14:cNvContentPartPr/>
              <p14:nvPr/>
            </p14:nvContentPartPr>
            <p14:xfrm>
              <a:off x="5830617" y="5896722"/>
              <a:ext cx="1743120" cy="14040"/>
            </p14:xfrm>
          </p:contentPart>
        </mc:Choice>
        <mc:Fallback>
          <p:pic>
            <p:nvPicPr>
              <p:cNvPr id="1007" name="Ink 1006">
                <a:extLst>
                  <a:ext uri="{FF2B5EF4-FFF2-40B4-BE49-F238E27FC236}">
                    <a16:creationId xmlns:a16="http://schemas.microsoft.com/office/drawing/2014/main" id="{7842F6C2-FA0F-5341-A116-2BC8B6A68390}"/>
                  </a:ext>
                </a:extLst>
              </p:cNvPr>
              <p:cNvPicPr/>
              <p:nvPr/>
            </p:nvPicPr>
            <p:blipFill>
              <a:blip r:embed="rId11"/>
              <a:stretch>
                <a:fillRect/>
              </a:stretch>
            </p:blipFill>
            <p:spPr>
              <a:xfrm>
                <a:off x="5821617" y="5887722"/>
                <a:ext cx="1760760" cy="31680"/>
              </a:xfrm>
              <a:prstGeom prst="rect">
                <a:avLst/>
              </a:prstGeom>
            </p:spPr>
          </p:pic>
        </mc:Fallback>
      </mc:AlternateContent>
      <p:grpSp>
        <p:nvGrpSpPr>
          <p:cNvPr id="1009" name="Group 1008">
            <a:extLst>
              <a:ext uri="{FF2B5EF4-FFF2-40B4-BE49-F238E27FC236}">
                <a16:creationId xmlns:a16="http://schemas.microsoft.com/office/drawing/2014/main" id="{A14BADDB-788A-3743-1E87-C79D045599FA}"/>
              </a:ext>
            </a:extLst>
          </p:cNvPr>
          <p:cNvGrpSpPr/>
          <p:nvPr/>
        </p:nvGrpSpPr>
        <p:grpSpPr>
          <a:xfrm>
            <a:off x="2002017" y="2387082"/>
            <a:ext cx="8265240" cy="4154040"/>
            <a:chOff x="2002017" y="2387082"/>
            <a:chExt cx="8265240" cy="4154040"/>
          </a:xfrm>
        </p:grpSpPr>
        <mc:AlternateContent xmlns:mc="http://schemas.openxmlformats.org/markup-compatibility/2006">
          <mc:Choice xmlns:p14="http://schemas.microsoft.com/office/powerpoint/2010/main" Requires="p14">
            <p:contentPart p14:bwMode="auto" r:id="rId12">
              <p14:nvContentPartPr>
                <p14:cNvPr id="48" name="Ink 47">
                  <a:extLst>
                    <a:ext uri="{FF2B5EF4-FFF2-40B4-BE49-F238E27FC236}">
                      <a16:creationId xmlns:a16="http://schemas.microsoft.com/office/drawing/2014/main" id="{A9CA68FA-271A-AA20-ADD9-64C98BB7EFE2}"/>
                    </a:ext>
                  </a:extLst>
                </p14:cNvPr>
                <p14:cNvContentPartPr/>
                <p14:nvPr/>
              </p14:nvContentPartPr>
              <p14:xfrm>
                <a:off x="5276577" y="5599002"/>
                <a:ext cx="2839680" cy="552600"/>
              </p14:xfrm>
            </p:contentPart>
          </mc:Choice>
          <mc:Fallback>
            <p:pic>
              <p:nvPicPr>
                <p:cNvPr id="48" name="Ink 47">
                  <a:extLst>
                    <a:ext uri="{FF2B5EF4-FFF2-40B4-BE49-F238E27FC236}">
                      <a16:creationId xmlns:a16="http://schemas.microsoft.com/office/drawing/2014/main" id="{A9CA68FA-271A-AA20-ADD9-64C98BB7EFE2}"/>
                    </a:ext>
                  </a:extLst>
                </p:cNvPr>
                <p:cNvPicPr/>
                <p:nvPr/>
              </p:nvPicPr>
              <p:blipFill>
                <a:blip r:embed="rId13"/>
                <a:stretch>
                  <a:fillRect/>
                </a:stretch>
              </p:blipFill>
              <p:spPr>
                <a:xfrm>
                  <a:off x="5267937" y="5590362"/>
                  <a:ext cx="2857320" cy="570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9" name="Ink 48">
                  <a:extLst>
                    <a:ext uri="{FF2B5EF4-FFF2-40B4-BE49-F238E27FC236}">
                      <a16:creationId xmlns:a16="http://schemas.microsoft.com/office/drawing/2014/main" id="{6165C2BC-356E-CBF9-7FB4-918C51039D64}"/>
                    </a:ext>
                  </a:extLst>
                </p14:cNvPr>
                <p14:cNvContentPartPr/>
                <p14:nvPr/>
              </p14:nvContentPartPr>
              <p14:xfrm>
                <a:off x="5292777" y="5289042"/>
                <a:ext cx="2788200" cy="849240"/>
              </p14:xfrm>
            </p:contentPart>
          </mc:Choice>
          <mc:Fallback>
            <p:pic>
              <p:nvPicPr>
                <p:cNvPr id="49" name="Ink 48">
                  <a:extLst>
                    <a:ext uri="{FF2B5EF4-FFF2-40B4-BE49-F238E27FC236}">
                      <a16:creationId xmlns:a16="http://schemas.microsoft.com/office/drawing/2014/main" id="{6165C2BC-356E-CBF9-7FB4-918C51039D64}"/>
                    </a:ext>
                  </a:extLst>
                </p:cNvPr>
                <p:cNvPicPr/>
                <p:nvPr/>
              </p:nvPicPr>
              <p:blipFill>
                <a:blip r:embed="rId15"/>
                <a:stretch>
                  <a:fillRect/>
                </a:stretch>
              </p:blipFill>
              <p:spPr>
                <a:xfrm>
                  <a:off x="5283777" y="5280402"/>
                  <a:ext cx="2805840" cy="866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0" name="Ink 49">
                  <a:extLst>
                    <a:ext uri="{FF2B5EF4-FFF2-40B4-BE49-F238E27FC236}">
                      <a16:creationId xmlns:a16="http://schemas.microsoft.com/office/drawing/2014/main" id="{3C042411-40AB-1FCE-F3C9-F006286543DA}"/>
                    </a:ext>
                  </a:extLst>
                </p14:cNvPr>
                <p14:cNvContentPartPr/>
                <p14:nvPr/>
              </p14:nvContentPartPr>
              <p14:xfrm>
                <a:off x="5647737" y="5480922"/>
                <a:ext cx="240480" cy="336600"/>
              </p14:xfrm>
            </p:contentPart>
          </mc:Choice>
          <mc:Fallback>
            <p:pic>
              <p:nvPicPr>
                <p:cNvPr id="50" name="Ink 49">
                  <a:extLst>
                    <a:ext uri="{FF2B5EF4-FFF2-40B4-BE49-F238E27FC236}">
                      <a16:creationId xmlns:a16="http://schemas.microsoft.com/office/drawing/2014/main" id="{3C042411-40AB-1FCE-F3C9-F006286543DA}"/>
                    </a:ext>
                  </a:extLst>
                </p:cNvPr>
                <p:cNvPicPr/>
                <p:nvPr/>
              </p:nvPicPr>
              <p:blipFill>
                <a:blip r:embed="rId17"/>
                <a:stretch>
                  <a:fillRect/>
                </a:stretch>
              </p:blipFill>
              <p:spPr>
                <a:xfrm>
                  <a:off x="5638737" y="5471922"/>
                  <a:ext cx="25812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51" name="Ink 50">
                  <a:extLst>
                    <a:ext uri="{FF2B5EF4-FFF2-40B4-BE49-F238E27FC236}">
                      <a16:creationId xmlns:a16="http://schemas.microsoft.com/office/drawing/2014/main" id="{92A49667-452A-942A-5822-8B550CA8B448}"/>
                    </a:ext>
                  </a:extLst>
                </p14:cNvPr>
                <p14:cNvContentPartPr/>
                <p14:nvPr/>
              </p14:nvContentPartPr>
              <p14:xfrm>
                <a:off x="6022857" y="5597202"/>
                <a:ext cx="101160" cy="196560"/>
              </p14:xfrm>
            </p:contentPart>
          </mc:Choice>
          <mc:Fallback>
            <p:pic>
              <p:nvPicPr>
                <p:cNvPr id="51" name="Ink 50">
                  <a:extLst>
                    <a:ext uri="{FF2B5EF4-FFF2-40B4-BE49-F238E27FC236}">
                      <a16:creationId xmlns:a16="http://schemas.microsoft.com/office/drawing/2014/main" id="{92A49667-452A-942A-5822-8B550CA8B448}"/>
                    </a:ext>
                  </a:extLst>
                </p:cNvPr>
                <p:cNvPicPr/>
                <p:nvPr/>
              </p:nvPicPr>
              <p:blipFill>
                <a:blip r:embed="rId19"/>
                <a:stretch>
                  <a:fillRect/>
                </a:stretch>
              </p:blipFill>
              <p:spPr>
                <a:xfrm>
                  <a:off x="6014217" y="5588202"/>
                  <a:ext cx="1188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2" name="Ink 51">
                  <a:extLst>
                    <a:ext uri="{FF2B5EF4-FFF2-40B4-BE49-F238E27FC236}">
                      <a16:creationId xmlns:a16="http://schemas.microsoft.com/office/drawing/2014/main" id="{21302014-965C-75AA-6D67-105DD7226268}"/>
                    </a:ext>
                  </a:extLst>
                </p14:cNvPr>
                <p14:cNvContentPartPr/>
                <p14:nvPr/>
              </p14:nvContentPartPr>
              <p14:xfrm>
                <a:off x="6234897" y="5771082"/>
                <a:ext cx="104400" cy="27720"/>
              </p14:xfrm>
            </p:contentPart>
          </mc:Choice>
          <mc:Fallback>
            <p:pic>
              <p:nvPicPr>
                <p:cNvPr id="52" name="Ink 51">
                  <a:extLst>
                    <a:ext uri="{FF2B5EF4-FFF2-40B4-BE49-F238E27FC236}">
                      <a16:creationId xmlns:a16="http://schemas.microsoft.com/office/drawing/2014/main" id="{21302014-965C-75AA-6D67-105DD7226268}"/>
                    </a:ext>
                  </a:extLst>
                </p:cNvPr>
                <p:cNvPicPr/>
                <p:nvPr/>
              </p:nvPicPr>
              <p:blipFill>
                <a:blip r:embed="rId21"/>
                <a:stretch>
                  <a:fillRect/>
                </a:stretch>
              </p:blipFill>
              <p:spPr>
                <a:xfrm>
                  <a:off x="6225897" y="5762082"/>
                  <a:ext cx="1220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53" name="Ink 52">
                  <a:extLst>
                    <a:ext uri="{FF2B5EF4-FFF2-40B4-BE49-F238E27FC236}">
                      <a16:creationId xmlns:a16="http://schemas.microsoft.com/office/drawing/2014/main" id="{92D60D3C-30A7-DCD9-B7F2-A8ADD66B753C}"/>
                    </a:ext>
                  </a:extLst>
                </p14:cNvPr>
                <p14:cNvContentPartPr/>
                <p14:nvPr/>
              </p14:nvContentPartPr>
              <p14:xfrm>
                <a:off x="6391497" y="5632122"/>
                <a:ext cx="88560" cy="191160"/>
              </p14:xfrm>
            </p:contentPart>
          </mc:Choice>
          <mc:Fallback>
            <p:pic>
              <p:nvPicPr>
                <p:cNvPr id="53" name="Ink 52">
                  <a:extLst>
                    <a:ext uri="{FF2B5EF4-FFF2-40B4-BE49-F238E27FC236}">
                      <a16:creationId xmlns:a16="http://schemas.microsoft.com/office/drawing/2014/main" id="{92D60D3C-30A7-DCD9-B7F2-A8ADD66B753C}"/>
                    </a:ext>
                  </a:extLst>
                </p:cNvPr>
                <p:cNvPicPr/>
                <p:nvPr/>
              </p:nvPicPr>
              <p:blipFill>
                <a:blip r:embed="rId23"/>
                <a:stretch>
                  <a:fillRect/>
                </a:stretch>
              </p:blipFill>
              <p:spPr>
                <a:xfrm>
                  <a:off x="6382497" y="5623482"/>
                  <a:ext cx="10620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4" name="Ink 53">
                  <a:extLst>
                    <a:ext uri="{FF2B5EF4-FFF2-40B4-BE49-F238E27FC236}">
                      <a16:creationId xmlns:a16="http://schemas.microsoft.com/office/drawing/2014/main" id="{2DD906B2-FC08-CEDA-1AC9-DE3301DF8110}"/>
                    </a:ext>
                  </a:extLst>
                </p14:cNvPr>
                <p14:cNvContentPartPr/>
                <p14:nvPr/>
              </p14:nvContentPartPr>
              <p14:xfrm>
                <a:off x="6444417" y="5510082"/>
                <a:ext cx="95760" cy="69480"/>
              </p14:xfrm>
            </p:contentPart>
          </mc:Choice>
          <mc:Fallback>
            <p:pic>
              <p:nvPicPr>
                <p:cNvPr id="54" name="Ink 53">
                  <a:extLst>
                    <a:ext uri="{FF2B5EF4-FFF2-40B4-BE49-F238E27FC236}">
                      <a16:creationId xmlns:a16="http://schemas.microsoft.com/office/drawing/2014/main" id="{2DD906B2-FC08-CEDA-1AC9-DE3301DF8110}"/>
                    </a:ext>
                  </a:extLst>
                </p:cNvPr>
                <p:cNvPicPr/>
                <p:nvPr/>
              </p:nvPicPr>
              <p:blipFill>
                <a:blip r:embed="rId25"/>
                <a:stretch>
                  <a:fillRect/>
                </a:stretch>
              </p:blipFill>
              <p:spPr>
                <a:xfrm>
                  <a:off x="6435777" y="5501082"/>
                  <a:ext cx="11340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5" name="Ink 54">
                  <a:extLst>
                    <a:ext uri="{FF2B5EF4-FFF2-40B4-BE49-F238E27FC236}">
                      <a16:creationId xmlns:a16="http://schemas.microsoft.com/office/drawing/2014/main" id="{2208FD07-6FE7-80E1-FCBB-55309F371011}"/>
                    </a:ext>
                  </a:extLst>
                </p14:cNvPr>
                <p14:cNvContentPartPr/>
                <p14:nvPr/>
              </p14:nvContentPartPr>
              <p14:xfrm>
                <a:off x="6566097" y="5559042"/>
                <a:ext cx="21600" cy="230040"/>
              </p14:xfrm>
            </p:contentPart>
          </mc:Choice>
          <mc:Fallback>
            <p:pic>
              <p:nvPicPr>
                <p:cNvPr id="55" name="Ink 54">
                  <a:extLst>
                    <a:ext uri="{FF2B5EF4-FFF2-40B4-BE49-F238E27FC236}">
                      <a16:creationId xmlns:a16="http://schemas.microsoft.com/office/drawing/2014/main" id="{2208FD07-6FE7-80E1-FCBB-55309F371011}"/>
                    </a:ext>
                  </a:extLst>
                </p:cNvPr>
                <p:cNvPicPr/>
                <p:nvPr/>
              </p:nvPicPr>
              <p:blipFill>
                <a:blip r:embed="rId27"/>
                <a:stretch>
                  <a:fillRect/>
                </a:stretch>
              </p:blipFill>
              <p:spPr>
                <a:xfrm>
                  <a:off x="6557457" y="5550402"/>
                  <a:ext cx="3924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6" name="Ink 55">
                  <a:extLst>
                    <a:ext uri="{FF2B5EF4-FFF2-40B4-BE49-F238E27FC236}">
                      <a16:creationId xmlns:a16="http://schemas.microsoft.com/office/drawing/2014/main" id="{1BA15896-FFB9-FC06-0614-EBF5D52243F6}"/>
                    </a:ext>
                  </a:extLst>
                </p14:cNvPr>
                <p14:cNvContentPartPr/>
                <p14:nvPr/>
              </p14:nvContentPartPr>
              <p14:xfrm>
                <a:off x="6535857" y="5602242"/>
                <a:ext cx="256320" cy="162360"/>
              </p14:xfrm>
            </p:contentPart>
          </mc:Choice>
          <mc:Fallback>
            <p:pic>
              <p:nvPicPr>
                <p:cNvPr id="56" name="Ink 55">
                  <a:extLst>
                    <a:ext uri="{FF2B5EF4-FFF2-40B4-BE49-F238E27FC236}">
                      <a16:creationId xmlns:a16="http://schemas.microsoft.com/office/drawing/2014/main" id="{1BA15896-FFB9-FC06-0614-EBF5D52243F6}"/>
                    </a:ext>
                  </a:extLst>
                </p:cNvPr>
                <p:cNvPicPr/>
                <p:nvPr/>
              </p:nvPicPr>
              <p:blipFill>
                <a:blip r:embed="rId29"/>
                <a:stretch>
                  <a:fillRect/>
                </a:stretch>
              </p:blipFill>
              <p:spPr>
                <a:xfrm>
                  <a:off x="6527217" y="5593242"/>
                  <a:ext cx="2739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7" name="Ink 56">
                  <a:extLst>
                    <a:ext uri="{FF2B5EF4-FFF2-40B4-BE49-F238E27FC236}">
                      <a16:creationId xmlns:a16="http://schemas.microsoft.com/office/drawing/2014/main" id="{0CA33A1A-9563-E7D8-92DE-13015B82838D}"/>
                    </a:ext>
                  </a:extLst>
                </p14:cNvPr>
                <p14:cNvContentPartPr/>
                <p14:nvPr/>
              </p14:nvContentPartPr>
              <p14:xfrm>
                <a:off x="6889737" y="5568762"/>
                <a:ext cx="234360" cy="195840"/>
              </p14:xfrm>
            </p:contentPart>
          </mc:Choice>
          <mc:Fallback>
            <p:pic>
              <p:nvPicPr>
                <p:cNvPr id="57" name="Ink 56">
                  <a:extLst>
                    <a:ext uri="{FF2B5EF4-FFF2-40B4-BE49-F238E27FC236}">
                      <a16:creationId xmlns:a16="http://schemas.microsoft.com/office/drawing/2014/main" id="{0CA33A1A-9563-E7D8-92DE-13015B82838D}"/>
                    </a:ext>
                  </a:extLst>
                </p:cNvPr>
                <p:cNvPicPr/>
                <p:nvPr/>
              </p:nvPicPr>
              <p:blipFill>
                <a:blip r:embed="rId31"/>
                <a:stretch>
                  <a:fillRect/>
                </a:stretch>
              </p:blipFill>
              <p:spPr>
                <a:xfrm>
                  <a:off x="6881097" y="5559762"/>
                  <a:ext cx="252000" cy="213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8" name="Ink 57">
                  <a:extLst>
                    <a:ext uri="{FF2B5EF4-FFF2-40B4-BE49-F238E27FC236}">
                      <a16:creationId xmlns:a16="http://schemas.microsoft.com/office/drawing/2014/main" id="{9C54F440-1525-0ED7-7342-CD3DAC1183C8}"/>
                    </a:ext>
                  </a:extLst>
                </p14:cNvPr>
                <p14:cNvContentPartPr/>
                <p14:nvPr/>
              </p14:nvContentPartPr>
              <p14:xfrm>
                <a:off x="7210497" y="5565522"/>
                <a:ext cx="117000" cy="218880"/>
              </p14:xfrm>
            </p:contentPart>
          </mc:Choice>
          <mc:Fallback>
            <p:pic>
              <p:nvPicPr>
                <p:cNvPr id="58" name="Ink 57">
                  <a:extLst>
                    <a:ext uri="{FF2B5EF4-FFF2-40B4-BE49-F238E27FC236}">
                      <a16:creationId xmlns:a16="http://schemas.microsoft.com/office/drawing/2014/main" id="{9C54F440-1525-0ED7-7342-CD3DAC1183C8}"/>
                    </a:ext>
                  </a:extLst>
                </p:cNvPr>
                <p:cNvPicPr/>
                <p:nvPr/>
              </p:nvPicPr>
              <p:blipFill>
                <a:blip r:embed="rId33"/>
                <a:stretch>
                  <a:fillRect/>
                </a:stretch>
              </p:blipFill>
              <p:spPr>
                <a:xfrm>
                  <a:off x="7201497" y="5556522"/>
                  <a:ext cx="13464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1" name="Ink 60">
                  <a:extLst>
                    <a:ext uri="{FF2B5EF4-FFF2-40B4-BE49-F238E27FC236}">
                      <a16:creationId xmlns:a16="http://schemas.microsoft.com/office/drawing/2014/main" id="{EE7507B7-CB17-0BE4-D1DD-EA86C38A0F84}"/>
                    </a:ext>
                  </a:extLst>
                </p14:cNvPr>
                <p14:cNvContentPartPr/>
                <p14:nvPr/>
              </p14:nvContentPartPr>
              <p14:xfrm>
                <a:off x="3677097" y="4810602"/>
                <a:ext cx="1879200" cy="1014120"/>
              </p14:xfrm>
            </p:contentPart>
          </mc:Choice>
          <mc:Fallback>
            <p:pic>
              <p:nvPicPr>
                <p:cNvPr id="61" name="Ink 60">
                  <a:extLst>
                    <a:ext uri="{FF2B5EF4-FFF2-40B4-BE49-F238E27FC236}">
                      <a16:creationId xmlns:a16="http://schemas.microsoft.com/office/drawing/2014/main" id="{EE7507B7-CB17-0BE4-D1DD-EA86C38A0F84}"/>
                    </a:ext>
                  </a:extLst>
                </p:cNvPr>
                <p:cNvPicPr/>
                <p:nvPr/>
              </p:nvPicPr>
              <p:blipFill>
                <a:blip r:embed="rId35"/>
                <a:stretch>
                  <a:fillRect/>
                </a:stretch>
              </p:blipFill>
              <p:spPr>
                <a:xfrm>
                  <a:off x="3668457" y="4801602"/>
                  <a:ext cx="1896840" cy="10317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 name="Ink 1">
                  <a:extLst>
                    <a:ext uri="{FF2B5EF4-FFF2-40B4-BE49-F238E27FC236}">
                      <a16:creationId xmlns:a16="http://schemas.microsoft.com/office/drawing/2014/main" id="{C97888E4-49EC-3C06-BC9A-6D4597EC4B66}"/>
                    </a:ext>
                  </a:extLst>
                </p14:cNvPr>
                <p14:cNvContentPartPr/>
                <p14:nvPr/>
              </p14:nvContentPartPr>
              <p14:xfrm>
                <a:off x="2002017" y="2404002"/>
                <a:ext cx="2021760" cy="724320"/>
              </p14:xfrm>
            </p:contentPart>
          </mc:Choice>
          <mc:Fallback>
            <p:pic>
              <p:nvPicPr>
                <p:cNvPr id="2" name="Ink 1">
                  <a:extLst>
                    <a:ext uri="{FF2B5EF4-FFF2-40B4-BE49-F238E27FC236}">
                      <a16:creationId xmlns:a16="http://schemas.microsoft.com/office/drawing/2014/main" id="{C97888E4-49EC-3C06-BC9A-6D4597EC4B66}"/>
                    </a:ext>
                  </a:extLst>
                </p:cNvPr>
                <p:cNvPicPr/>
                <p:nvPr/>
              </p:nvPicPr>
              <p:blipFill>
                <a:blip r:embed="rId37"/>
                <a:stretch>
                  <a:fillRect/>
                </a:stretch>
              </p:blipFill>
              <p:spPr>
                <a:xfrm>
                  <a:off x="1993377" y="2395002"/>
                  <a:ext cx="2039400" cy="741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 name="Ink 2">
                  <a:extLst>
                    <a:ext uri="{FF2B5EF4-FFF2-40B4-BE49-F238E27FC236}">
                      <a16:creationId xmlns:a16="http://schemas.microsoft.com/office/drawing/2014/main" id="{418275C2-A9C0-3146-B935-F44BA35CD504}"/>
                    </a:ext>
                  </a:extLst>
                </p14:cNvPr>
                <p14:cNvContentPartPr/>
                <p14:nvPr/>
              </p14:nvContentPartPr>
              <p14:xfrm>
                <a:off x="2363817" y="2733402"/>
                <a:ext cx="15840" cy="157680"/>
              </p14:xfrm>
            </p:contentPart>
          </mc:Choice>
          <mc:Fallback>
            <p:pic>
              <p:nvPicPr>
                <p:cNvPr id="3" name="Ink 2">
                  <a:extLst>
                    <a:ext uri="{FF2B5EF4-FFF2-40B4-BE49-F238E27FC236}">
                      <a16:creationId xmlns:a16="http://schemas.microsoft.com/office/drawing/2014/main" id="{418275C2-A9C0-3146-B935-F44BA35CD504}"/>
                    </a:ext>
                  </a:extLst>
                </p:cNvPr>
                <p:cNvPicPr/>
                <p:nvPr/>
              </p:nvPicPr>
              <p:blipFill>
                <a:blip r:embed="rId39"/>
                <a:stretch>
                  <a:fillRect/>
                </a:stretch>
              </p:blipFill>
              <p:spPr>
                <a:xfrm>
                  <a:off x="2354817" y="2724762"/>
                  <a:ext cx="334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 name="Ink 3">
                  <a:extLst>
                    <a:ext uri="{FF2B5EF4-FFF2-40B4-BE49-F238E27FC236}">
                      <a16:creationId xmlns:a16="http://schemas.microsoft.com/office/drawing/2014/main" id="{346DEF07-67B2-3994-455A-FA746E3643CF}"/>
                    </a:ext>
                  </a:extLst>
                </p14:cNvPr>
                <p14:cNvContentPartPr/>
                <p14:nvPr/>
              </p14:nvContentPartPr>
              <p14:xfrm>
                <a:off x="2379657" y="2577162"/>
                <a:ext cx="147960" cy="199440"/>
              </p14:xfrm>
            </p:contentPart>
          </mc:Choice>
          <mc:Fallback>
            <p:pic>
              <p:nvPicPr>
                <p:cNvPr id="4" name="Ink 3">
                  <a:extLst>
                    <a:ext uri="{FF2B5EF4-FFF2-40B4-BE49-F238E27FC236}">
                      <a16:creationId xmlns:a16="http://schemas.microsoft.com/office/drawing/2014/main" id="{346DEF07-67B2-3994-455A-FA746E3643CF}"/>
                    </a:ext>
                  </a:extLst>
                </p:cNvPr>
                <p:cNvPicPr/>
                <p:nvPr/>
              </p:nvPicPr>
              <p:blipFill>
                <a:blip r:embed="rId41"/>
                <a:stretch>
                  <a:fillRect/>
                </a:stretch>
              </p:blipFill>
              <p:spPr>
                <a:xfrm>
                  <a:off x="2371017" y="2568162"/>
                  <a:ext cx="16560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 name="Ink 6">
                  <a:extLst>
                    <a:ext uri="{FF2B5EF4-FFF2-40B4-BE49-F238E27FC236}">
                      <a16:creationId xmlns:a16="http://schemas.microsoft.com/office/drawing/2014/main" id="{932CA5E7-E04B-06A6-2C45-7A78D9367EF6}"/>
                    </a:ext>
                  </a:extLst>
                </p14:cNvPr>
                <p14:cNvContentPartPr/>
                <p14:nvPr/>
              </p14:nvContentPartPr>
              <p14:xfrm>
                <a:off x="2524377" y="2770122"/>
                <a:ext cx="143640" cy="113400"/>
              </p14:xfrm>
            </p:contentPart>
          </mc:Choice>
          <mc:Fallback>
            <p:pic>
              <p:nvPicPr>
                <p:cNvPr id="7" name="Ink 6">
                  <a:extLst>
                    <a:ext uri="{FF2B5EF4-FFF2-40B4-BE49-F238E27FC236}">
                      <a16:creationId xmlns:a16="http://schemas.microsoft.com/office/drawing/2014/main" id="{932CA5E7-E04B-06A6-2C45-7A78D9367EF6}"/>
                    </a:ext>
                  </a:extLst>
                </p:cNvPr>
                <p:cNvPicPr/>
                <p:nvPr/>
              </p:nvPicPr>
              <p:blipFill>
                <a:blip r:embed="rId43"/>
                <a:stretch>
                  <a:fillRect/>
                </a:stretch>
              </p:blipFill>
              <p:spPr>
                <a:xfrm>
                  <a:off x="2515737" y="2761122"/>
                  <a:ext cx="16128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 name="Ink 7">
                  <a:extLst>
                    <a:ext uri="{FF2B5EF4-FFF2-40B4-BE49-F238E27FC236}">
                      <a16:creationId xmlns:a16="http://schemas.microsoft.com/office/drawing/2014/main" id="{02F15BE5-B422-7F45-DFBF-1BA54267ACE9}"/>
                    </a:ext>
                  </a:extLst>
                </p14:cNvPr>
                <p14:cNvContentPartPr/>
                <p14:nvPr/>
              </p14:nvContentPartPr>
              <p14:xfrm>
                <a:off x="2684577" y="2775162"/>
                <a:ext cx="103320" cy="107280"/>
              </p14:xfrm>
            </p:contentPart>
          </mc:Choice>
          <mc:Fallback>
            <p:pic>
              <p:nvPicPr>
                <p:cNvPr id="8" name="Ink 7">
                  <a:extLst>
                    <a:ext uri="{FF2B5EF4-FFF2-40B4-BE49-F238E27FC236}">
                      <a16:creationId xmlns:a16="http://schemas.microsoft.com/office/drawing/2014/main" id="{02F15BE5-B422-7F45-DFBF-1BA54267ACE9}"/>
                    </a:ext>
                  </a:extLst>
                </p:cNvPr>
                <p:cNvPicPr/>
                <p:nvPr/>
              </p:nvPicPr>
              <p:blipFill>
                <a:blip r:embed="rId45"/>
                <a:stretch>
                  <a:fillRect/>
                </a:stretch>
              </p:blipFill>
              <p:spPr>
                <a:xfrm>
                  <a:off x="2675937" y="2766162"/>
                  <a:ext cx="12096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 name="Ink 8">
                  <a:extLst>
                    <a:ext uri="{FF2B5EF4-FFF2-40B4-BE49-F238E27FC236}">
                      <a16:creationId xmlns:a16="http://schemas.microsoft.com/office/drawing/2014/main" id="{8F8EA867-A2A5-79FA-6B8F-927DC388FAB2}"/>
                    </a:ext>
                  </a:extLst>
                </p14:cNvPr>
                <p14:cNvContentPartPr/>
                <p14:nvPr/>
              </p14:nvContentPartPr>
              <p14:xfrm>
                <a:off x="2849097" y="2673642"/>
                <a:ext cx="114480" cy="201600"/>
              </p14:xfrm>
            </p:contentPart>
          </mc:Choice>
          <mc:Fallback>
            <p:pic>
              <p:nvPicPr>
                <p:cNvPr id="9" name="Ink 8">
                  <a:extLst>
                    <a:ext uri="{FF2B5EF4-FFF2-40B4-BE49-F238E27FC236}">
                      <a16:creationId xmlns:a16="http://schemas.microsoft.com/office/drawing/2014/main" id="{8F8EA867-A2A5-79FA-6B8F-927DC388FAB2}"/>
                    </a:ext>
                  </a:extLst>
                </p:cNvPr>
                <p:cNvPicPr/>
                <p:nvPr/>
              </p:nvPicPr>
              <p:blipFill>
                <a:blip r:embed="rId47"/>
                <a:stretch>
                  <a:fillRect/>
                </a:stretch>
              </p:blipFill>
              <p:spPr>
                <a:xfrm>
                  <a:off x="2840457" y="2664642"/>
                  <a:ext cx="1321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 name="Ink 9">
                  <a:extLst>
                    <a:ext uri="{FF2B5EF4-FFF2-40B4-BE49-F238E27FC236}">
                      <a16:creationId xmlns:a16="http://schemas.microsoft.com/office/drawing/2014/main" id="{5F74E9E7-224C-CB85-B282-192319140031}"/>
                    </a:ext>
                  </a:extLst>
                </p14:cNvPr>
                <p14:cNvContentPartPr/>
                <p14:nvPr/>
              </p14:nvContentPartPr>
              <p14:xfrm>
                <a:off x="3028737" y="2735562"/>
                <a:ext cx="99720" cy="128160"/>
              </p14:xfrm>
            </p:contentPart>
          </mc:Choice>
          <mc:Fallback>
            <p:pic>
              <p:nvPicPr>
                <p:cNvPr id="10" name="Ink 9">
                  <a:extLst>
                    <a:ext uri="{FF2B5EF4-FFF2-40B4-BE49-F238E27FC236}">
                      <a16:creationId xmlns:a16="http://schemas.microsoft.com/office/drawing/2014/main" id="{5F74E9E7-224C-CB85-B282-192319140031}"/>
                    </a:ext>
                  </a:extLst>
                </p:cNvPr>
                <p:cNvPicPr/>
                <p:nvPr/>
              </p:nvPicPr>
              <p:blipFill>
                <a:blip r:embed="rId49"/>
                <a:stretch>
                  <a:fillRect/>
                </a:stretch>
              </p:blipFill>
              <p:spPr>
                <a:xfrm>
                  <a:off x="3020097" y="2726562"/>
                  <a:ext cx="11736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1" name="Ink 10">
                  <a:extLst>
                    <a:ext uri="{FF2B5EF4-FFF2-40B4-BE49-F238E27FC236}">
                      <a16:creationId xmlns:a16="http://schemas.microsoft.com/office/drawing/2014/main" id="{682AFF73-8E16-3EAE-997C-5B6E7EC07611}"/>
                    </a:ext>
                  </a:extLst>
                </p14:cNvPr>
                <p14:cNvContentPartPr/>
                <p14:nvPr/>
              </p14:nvContentPartPr>
              <p14:xfrm>
                <a:off x="3182817" y="2737722"/>
                <a:ext cx="70560" cy="118440"/>
              </p14:xfrm>
            </p:contentPart>
          </mc:Choice>
          <mc:Fallback>
            <p:pic>
              <p:nvPicPr>
                <p:cNvPr id="11" name="Ink 10">
                  <a:extLst>
                    <a:ext uri="{FF2B5EF4-FFF2-40B4-BE49-F238E27FC236}">
                      <a16:creationId xmlns:a16="http://schemas.microsoft.com/office/drawing/2014/main" id="{682AFF73-8E16-3EAE-997C-5B6E7EC07611}"/>
                    </a:ext>
                  </a:extLst>
                </p:cNvPr>
                <p:cNvPicPr/>
                <p:nvPr/>
              </p:nvPicPr>
              <p:blipFill>
                <a:blip r:embed="rId51"/>
                <a:stretch>
                  <a:fillRect/>
                </a:stretch>
              </p:blipFill>
              <p:spPr>
                <a:xfrm>
                  <a:off x="3174177" y="2729082"/>
                  <a:ext cx="882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2" name="Ink 11">
                  <a:extLst>
                    <a:ext uri="{FF2B5EF4-FFF2-40B4-BE49-F238E27FC236}">
                      <a16:creationId xmlns:a16="http://schemas.microsoft.com/office/drawing/2014/main" id="{0D312616-F960-E5CD-ED6F-3A18431A8363}"/>
                    </a:ext>
                  </a:extLst>
                </p14:cNvPr>
                <p14:cNvContentPartPr/>
                <p14:nvPr/>
              </p14:nvContentPartPr>
              <p14:xfrm>
                <a:off x="3352377" y="2646642"/>
                <a:ext cx="10440" cy="173520"/>
              </p14:xfrm>
            </p:contentPart>
          </mc:Choice>
          <mc:Fallback>
            <p:pic>
              <p:nvPicPr>
                <p:cNvPr id="12" name="Ink 11">
                  <a:extLst>
                    <a:ext uri="{FF2B5EF4-FFF2-40B4-BE49-F238E27FC236}">
                      <a16:creationId xmlns:a16="http://schemas.microsoft.com/office/drawing/2014/main" id="{0D312616-F960-E5CD-ED6F-3A18431A8363}"/>
                    </a:ext>
                  </a:extLst>
                </p:cNvPr>
                <p:cNvPicPr/>
                <p:nvPr/>
              </p:nvPicPr>
              <p:blipFill>
                <a:blip r:embed="rId53"/>
                <a:stretch>
                  <a:fillRect/>
                </a:stretch>
              </p:blipFill>
              <p:spPr>
                <a:xfrm>
                  <a:off x="3343737" y="2637642"/>
                  <a:ext cx="2808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3" name="Ink 12">
                  <a:extLst>
                    <a:ext uri="{FF2B5EF4-FFF2-40B4-BE49-F238E27FC236}">
                      <a16:creationId xmlns:a16="http://schemas.microsoft.com/office/drawing/2014/main" id="{ED5B26B7-F715-530E-A571-1949DBE3FE48}"/>
                    </a:ext>
                  </a:extLst>
                </p14:cNvPr>
                <p14:cNvContentPartPr/>
                <p14:nvPr/>
              </p14:nvContentPartPr>
              <p14:xfrm>
                <a:off x="3352377" y="2689122"/>
                <a:ext cx="241920" cy="174960"/>
              </p14:xfrm>
            </p:contentPart>
          </mc:Choice>
          <mc:Fallback>
            <p:pic>
              <p:nvPicPr>
                <p:cNvPr id="13" name="Ink 12">
                  <a:extLst>
                    <a:ext uri="{FF2B5EF4-FFF2-40B4-BE49-F238E27FC236}">
                      <a16:creationId xmlns:a16="http://schemas.microsoft.com/office/drawing/2014/main" id="{ED5B26B7-F715-530E-A571-1949DBE3FE48}"/>
                    </a:ext>
                  </a:extLst>
                </p:cNvPr>
                <p:cNvPicPr/>
                <p:nvPr/>
              </p:nvPicPr>
              <p:blipFill>
                <a:blip r:embed="rId55"/>
                <a:stretch>
                  <a:fillRect/>
                </a:stretch>
              </p:blipFill>
              <p:spPr>
                <a:xfrm>
                  <a:off x="3343377" y="2680122"/>
                  <a:ext cx="25956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4" name="Ink 13">
                  <a:extLst>
                    <a:ext uri="{FF2B5EF4-FFF2-40B4-BE49-F238E27FC236}">
                      <a16:creationId xmlns:a16="http://schemas.microsoft.com/office/drawing/2014/main" id="{49B8F5B5-888F-3242-8E28-D5F3B055D4D5}"/>
                    </a:ext>
                  </a:extLst>
                </p14:cNvPr>
                <p14:cNvContentPartPr/>
                <p14:nvPr/>
              </p14:nvContentPartPr>
              <p14:xfrm>
                <a:off x="5724777" y="2483922"/>
                <a:ext cx="2581560" cy="744120"/>
              </p14:xfrm>
            </p:contentPart>
          </mc:Choice>
          <mc:Fallback>
            <p:pic>
              <p:nvPicPr>
                <p:cNvPr id="14" name="Ink 13">
                  <a:extLst>
                    <a:ext uri="{FF2B5EF4-FFF2-40B4-BE49-F238E27FC236}">
                      <a16:creationId xmlns:a16="http://schemas.microsoft.com/office/drawing/2014/main" id="{49B8F5B5-888F-3242-8E28-D5F3B055D4D5}"/>
                    </a:ext>
                  </a:extLst>
                </p:cNvPr>
                <p:cNvPicPr/>
                <p:nvPr/>
              </p:nvPicPr>
              <p:blipFill>
                <a:blip r:embed="rId57"/>
                <a:stretch>
                  <a:fillRect/>
                </a:stretch>
              </p:blipFill>
              <p:spPr>
                <a:xfrm>
                  <a:off x="5715777" y="2475282"/>
                  <a:ext cx="2599200" cy="7617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5" name="Ink 14">
                  <a:extLst>
                    <a:ext uri="{FF2B5EF4-FFF2-40B4-BE49-F238E27FC236}">
                      <a16:creationId xmlns:a16="http://schemas.microsoft.com/office/drawing/2014/main" id="{A6ADFFAC-CA9E-A25D-6B29-FC672080BED3}"/>
                    </a:ext>
                  </a:extLst>
                </p14:cNvPr>
                <p14:cNvContentPartPr/>
                <p14:nvPr/>
              </p14:nvContentPartPr>
              <p14:xfrm>
                <a:off x="5797497" y="2387082"/>
                <a:ext cx="2530080" cy="922320"/>
              </p14:xfrm>
            </p:contentPart>
          </mc:Choice>
          <mc:Fallback>
            <p:pic>
              <p:nvPicPr>
                <p:cNvPr id="15" name="Ink 14">
                  <a:extLst>
                    <a:ext uri="{FF2B5EF4-FFF2-40B4-BE49-F238E27FC236}">
                      <a16:creationId xmlns:a16="http://schemas.microsoft.com/office/drawing/2014/main" id="{A6ADFFAC-CA9E-A25D-6B29-FC672080BED3}"/>
                    </a:ext>
                  </a:extLst>
                </p:cNvPr>
                <p:cNvPicPr/>
                <p:nvPr/>
              </p:nvPicPr>
              <p:blipFill>
                <a:blip r:embed="rId59"/>
                <a:stretch>
                  <a:fillRect/>
                </a:stretch>
              </p:blipFill>
              <p:spPr>
                <a:xfrm>
                  <a:off x="5788857" y="2378082"/>
                  <a:ext cx="2547720" cy="939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6" name="Ink 15">
                  <a:extLst>
                    <a:ext uri="{FF2B5EF4-FFF2-40B4-BE49-F238E27FC236}">
                      <a16:creationId xmlns:a16="http://schemas.microsoft.com/office/drawing/2014/main" id="{74C96211-20D8-AA61-D7B0-0E0056059A23}"/>
                    </a:ext>
                  </a:extLst>
                </p14:cNvPr>
                <p14:cNvContentPartPr/>
                <p14:nvPr/>
              </p14:nvContentPartPr>
              <p14:xfrm>
                <a:off x="5870577" y="2756442"/>
                <a:ext cx="14040" cy="136440"/>
              </p14:xfrm>
            </p:contentPart>
          </mc:Choice>
          <mc:Fallback>
            <p:pic>
              <p:nvPicPr>
                <p:cNvPr id="16" name="Ink 15">
                  <a:extLst>
                    <a:ext uri="{FF2B5EF4-FFF2-40B4-BE49-F238E27FC236}">
                      <a16:creationId xmlns:a16="http://schemas.microsoft.com/office/drawing/2014/main" id="{74C96211-20D8-AA61-D7B0-0E0056059A23}"/>
                    </a:ext>
                  </a:extLst>
                </p:cNvPr>
                <p:cNvPicPr/>
                <p:nvPr/>
              </p:nvPicPr>
              <p:blipFill>
                <a:blip r:embed="rId61"/>
                <a:stretch>
                  <a:fillRect/>
                </a:stretch>
              </p:blipFill>
              <p:spPr>
                <a:xfrm>
                  <a:off x="5861577" y="2747442"/>
                  <a:ext cx="316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7" name="Ink 16">
                  <a:extLst>
                    <a:ext uri="{FF2B5EF4-FFF2-40B4-BE49-F238E27FC236}">
                      <a16:creationId xmlns:a16="http://schemas.microsoft.com/office/drawing/2014/main" id="{1F8D420D-5BD5-E008-A8B3-D6C246717DA0}"/>
                    </a:ext>
                  </a:extLst>
                </p14:cNvPr>
                <p14:cNvContentPartPr/>
                <p14:nvPr/>
              </p14:nvContentPartPr>
              <p14:xfrm>
                <a:off x="5863737" y="2550882"/>
                <a:ext cx="215640" cy="372960"/>
              </p14:xfrm>
            </p:contentPart>
          </mc:Choice>
          <mc:Fallback>
            <p:pic>
              <p:nvPicPr>
                <p:cNvPr id="17" name="Ink 16">
                  <a:extLst>
                    <a:ext uri="{FF2B5EF4-FFF2-40B4-BE49-F238E27FC236}">
                      <a16:creationId xmlns:a16="http://schemas.microsoft.com/office/drawing/2014/main" id="{1F8D420D-5BD5-E008-A8B3-D6C246717DA0}"/>
                    </a:ext>
                  </a:extLst>
                </p:cNvPr>
                <p:cNvPicPr/>
                <p:nvPr/>
              </p:nvPicPr>
              <p:blipFill>
                <a:blip r:embed="rId63"/>
                <a:stretch>
                  <a:fillRect/>
                </a:stretch>
              </p:blipFill>
              <p:spPr>
                <a:xfrm>
                  <a:off x="5854737" y="2541882"/>
                  <a:ext cx="23328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8" name="Ink 17">
                  <a:extLst>
                    <a:ext uri="{FF2B5EF4-FFF2-40B4-BE49-F238E27FC236}">
                      <a16:creationId xmlns:a16="http://schemas.microsoft.com/office/drawing/2014/main" id="{7127B5F9-6264-5388-A7F1-1BC6ED9EB9CF}"/>
                    </a:ext>
                  </a:extLst>
                </p14:cNvPr>
                <p14:cNvContentPartPr/>
                <p14:nvPr/>
              </p14:nvContentPartPr>
              <p14:xfrm>
                <a:off x="6142017" y="2775882"/>
                <a:ext cx="107280" cy="128520"/>
              </p14:xfrm>
            </p:contentPart>
          </mc:Choice>
          <mc:Fallback>
            <p:pic>
              <p:nvPicPr>
                <p:cNvPr id="18" name="Ink 17">
                  <a:extLst>
                    <a:ext uri="{FF2B5EF4-FFF2-40B4-BE49-F238E27FC236}">
                      <a16:creationId xmlns:a16="http://schemas.microsoft.com/office/drawing/2014/main" id="{7127B5F9-6264-5388-A7F1-1BC6ED9EB9CF}"/>
                    </a:ext>
                  </a:extLst>
                </p:cNvPr>
                <p:cNvPicPr/>
                <p:nvPr/>
              </p:nvPicPr>
              <p:blipFill>
                <a:blip r:embed="rId65"/>
                <a:stretch>
                  <a:fillRect/>
                </a:stretch>
              </p:blipFill>
              <p:spPr>
                <a:xfrm>
                  <a:off x="6133377" y="2766882"/>
                  <a:ext cx="1249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9" name="Ink 18">
                  <a:extLst>
                    <a:ext uri="{FF2B5EF4-FFF2-40B4-BE49-F238E27FC236}">
                      <a16:creationId xmlns:a16="http://schemas.microsoft.com/office/drawing/2014/main" id="{3EE0C42F-4D17-AB1A-8B45-151B538A70D7}"/>
                    </a:ext>
                  </a:extLst>
                </p14:cNvPr>
                <p14:cNvContentPartPr/>
                <p14:nvPr/>
              </p14:nvContentPartPr>
              <p14:xfrm>
                <a:off x="6341457" y="2770482"/>
                <a:ext cx="94680" cy="138600"/>
              </p14:xfrm>
            </p:contentPart>
          </mc:Choice>
          <mc:Fallback>
            <p:pic>
              <p:nvPicPr>
                <p:cNvPr id="19" name="Ink 18">
                  <a:extLst>
                    <a:ext uri="{FF2B5EF4-FFF2-40B4-BE49-F238E27FC236}">
                      <a16:creationId xmlns:a16="http://schemas.microsoft.com/office/drawing/2014/main" id="{3EE0C42F-4D17-AB1A-8B45-151B538A70D7}"/>
                    </a:ext>
                  </a:extLst>
                </p:cNvPr>
                <p:cNvPicPr/>
                <p:nvPr/>
              </p:nvPicPr>
              <p:blipFill>
                <a:blip r:embed="rId67"/>
                <a:stretch>
                  <a:fillRect/>
                </a:stretch>
              </p:blipFill>
              <p:spPr>
                <a:xfrm>
                  <a:off x="6332457" y="2761482"/>
                  <a:ext cx="1123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20" name="Ink 19">
                  <a:extLst>
                    <a:ext uri="{FF2B5EF4-FFF2-40B4-BE49-F238E27FC236}">
                      <a16:creationId xmlns:a16="http://schemas.microsoft.com/office/drawing/2014/main" id="{4C40FB5D-00BA-85B3-4BCF-0F253A1660C8}"/>
                    </a:ext>
                  </a:extLst>
                </p14:cNvPr>
                <p14:cNvContentPartPr/>
                <p14:nvPr/>
              </p14:nvContentPartPr>
              <p14:xfrm>
                <a:off x="6480057" y="2818362"/>
                <a:ext cx="43200" cy="90360"/>
              </p14:xfrm>
            </p:contentPart>
          </mc:Choice>
          <mc:Fallback>
            <p:pic>
              <p:nvPicPr>
                <p:cNvPr id="20" name="Ink 19">
                  <a:extLst>
                    <a:ext uri="{FF2B5EF4-FFF2-40B4-BE49-F238E27FC236}">
                      <a16:creationId xmlns:a16="http://schemas.microsoft.com/office/drawing/2014/main" id="{4C40FB5D-00BA-85B3-4BCF-0F253A1660C8}"/>
                    </a:ext>
                  </a:extLst>
                </p:cNvPr>
                <p:cNvPicPr/>
                <p:nvPr/>
              </p:nvPicPr>
              <p:blipFill>
                <a:blip r:embed="rId69"/>
                <a:stretch>
                  <a:fillRect/>
                </a:stretch>
              </p:blipFill>
              <p:spPr>
                <a:xfrm>
                  <a:off x="6471417" y="2809722"/>
                  <a:ext cx="6084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21" name="Ink 20">
                  <a:extLst>
                    <a:ext uri="{FF2B5EF4-FFF2-40B4-BE49-F238E27FC236}">
                      <a16:creationId xmlns:a16="http://schemas.microsoft.com/office/drawing/2014/main" id="{392F6891-CFE8-F43F-1A34-5BF4425BBA24}"/>
                    </a:ext>
                  </a:extLst>
                </p14:cNvPr>
                <p14:cNvContentPartPr/>
                <p14:nvPr/>
              </p14:nvContentPartPr>
              <p14:xfrm>
                <a:off x="6520017" y="2712522"/>
                <a:ext cx="360" cy="10800"/>
              </p14:xfrm>
            </p:contentPart>
          </mc:Choice>
          <mc:Fallback>
            <p:pic>
              <p:nvPicPr>
                <p:cNvPr id="21" name="Ink 20">
                  <a:extLst>
                    <a:ext uri="{FF2B5EF4-FFF2-40B4-BE49-F238E27FC236}">
                      <a16:creationId xmlns:a16="http://schemas.microsoft.com/office/drawing/2014/main" id="{392F6891-CFE8-F43F-1A34-5BF4425BBA24}"/>
                    </a:ext>
                  </a:extLst>
                </p:cNvPr>
                <p:cNvPicPr/>
                <p:nvPr/>
              </p:nvPicPr>
              <p:blipFill>
                <a:blip r:embed="rId71"/>
                <a:stretch>
                  <a:fillRect/>
                </a:stretch>
              </p:blipFill>
              <p:spPr>
                <a:xfrm>
                  <a:off x="6511017" y="2703522"/>
                  <a:ext cx="1800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22" name="Ink 21">
                  <a:extLst>
                    <a:ext uri="{FF2B5EF4-FFF2-40B4-BE49-F238E27FC236}">
                      <a16:creationId xmlns:a16="http://schemas.microsoft.com/office/drawing/2014/main" id="{F60F50A4-107F-35F3-54AD-22D2686D4470}"/>
                    </a:ext>
                  </a:extLst>
                </p14:cNvPr>
                <p14:cNvContentPartPr/>
                <p14:nvPr/>
              </p14:nvContentPartPr>
              <p14:xfrm>
                <a:off x="6584457" y="2822682"/>
                <a:ext cx="105120" cy="73080"/>
              </p14:xfrm>
            </p:contentPart>
          </mc:Choice>
          <mc:Fallback>
            <p:pic>
              <p:nvPicPr>
                <p:cNvPr id="22" name="Ink 21">
                  <a:extLst>
                    <a:ext uri="{FF2B5EF4-FFF2-40B4-BE49-F238E27FC236}">
                      <a16:creationId xmlns:a16="http://schemas.microsoft.com/office/drawing/2014/main" id="{F60F50A4-107F-35F3-54AD-22D2686D4470}"/>
                    </a:ext>
                  </a:extLst>
                </p:cNvPr>
                <p:cNvPicPr/>
                <p:nvPr/>
              </p:nvPicPr>
              <p:blipFill>
                <a:blip r:embed="rId73"/>
                <a:stretch>
                  <a:fillRect/>
                </a:stretch>
              </p:blipFill>
              <p:spPr>
                <a:xfrm>
                  <a:off x="6575457" y="2813682"/>
                  <a:ext cx="1227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23" name="Ink 22">
                  <a:extLst>
                    <a:ext uri="{FF2B5EF4-FFF2-40B4-BE49-F238E27FC236}">
                      <a16:creationId xmlns:a16="http://schemas.microsoft.com/office/drawing/2014/main" id="{5E2E3AA2-2DB6-5D8D-0623-41C0417D0C90}"/>
                    </a:ext>
                  </a:extLst>
                </p14:cNvPr>
                <p14:cNvContentPartPr/>
                <p14:nvPr/>
              </p14:nvContentPartPr>
              <p14:xfrm>
                <a:off x="6719097" y="2797842"/>
                <a:ext cx="117000" cy="122400"/>
              </p14:xfrm>
            </p:contentPart>
          </mc:Choice>
          <mc:Fallback>
            <p:pic>
              <p:nvPicPr>
                <p:cNvPr id="23" name="Ink 22">
                  <a:extLst>
                    <a:ext uri="{FF2B5EF4-FFF2-40B4-BE49-F238E27FC236}">
                      <a16:creationId xmlns:a16="http://schemas.microsoft.com/office/drawing/2014/main" id="{5E2E3AA2-2DB6-5D8D-0623-41C0417D0C90}"/>
                    </a:ext>
                  </a:extLst>
                </p:cNvPr>
                <p:cNvPicPr/>
                <p:nvPr/>
              </p:nvPicPr>
              <p:blipFill>
                <a:blip r:embed="rId75"/>
                <a:stretch>
                  <a:fillRect/>
                </a:stretch>
              </p:blipFill>
              <p:spPr>
                <a:xfrm>
                  <a:off x="6710097" y="2789202"/>
                  <a:ext cx="13464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24" name="Ink 23">
                  <a:extLst>
                    <a:ext uri="{FF2B5EF4-FFF2-40B4-BE49-F238E27FC236}">
                      <a16:creationId xmlns:a16="http://schemas.microsoft.com/office/drawing/2014/main" id="{DF623CB1-F9B7-BD09-2B31-067FF066CDA4}"/>
                    </a:ext>
                  </a:extLst>
                </p14:cNvPr>
                <p14:cNvContentPartPr/>
                <p14:nvPr/>
              </p14:nvContentPartPr>
              <p14:xfrm>
                <a:off x="6881817" y="2785242"/>
                <a:ext cx="87120" cy="130320"/>
              </p14:xfrm>
            </p:contentPart>
          </mc:Choice>
          <mc:Fallback>
            <p:pic>
              <p:nvPicPr>
                <p:cNvPr id="24" name="Ink 23">
                  <a:extLst>
                    <a:ext uri="{FF2B5EF4-FFF2-40B4-BE49-F238E27FC236}">
                      <a16:creationId xmlns:a16="http://schemas.microsoft.com/office/drawing/2014/main" id="{DF623CB1-F9B7-BD09-2B31-067FF066CDA4}"/>
                    </a:ext>
                  </a:extLst>
                </p:cNvPr>
                <p:cNvPicPr/>
                <p:nvPr/>
              </p:nvPicPr>
              <p:blipFill>
                <a:blip r:embed="rId77"/>
                <a:stretch>
                  <a:fillRect/>
                </a:stretch>
              </p:blipFill>
              <p:spPr>
                <a:xfrm>
                  <a:off x="6873177" y="2776602"/>
                  <a:ext cx="1047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5" name="Ink 24">
                  <a:extLst>
                    <a:ext uri="{FF2B5EF4-FFF2-40B4-BE49-F238E27FC236}">
                      <a16:creationId xmlns:a16="http://schemas.microsoft.com/office/drawing/2014/main" id="{E2DCD41F-A35E-54A8-8707-B69B5E5C75C2}"/>
                    </a:ext>
                  </a:extLst>
                </p14:cNvPr>
                <p14:cNvContentPartPr/>
                <p14:nvPr/>
              </p14:nvContentPartPr>
              <p14:xfrm>
                <a:off x="7000257" y="2796042"/>
                <a:ext cx="48960" cy="116280"/>
              </p14:xfrm>
            </p:contentPart>
          </mc:Choice>
          <mc:Fallback>
            <p:pic>
              <p:nvPicPr>
                <p:cNvPr id="25" name="Ink 24">
                  <a:extLst>
                    <a:ext uri="{FF2B5EF4-FFF2-40B4-BE49-F238E27FC236}">
                      <a16:creationId xmlns:a16="http://schemas.microsoft.com/office/drawing/2014/main" id="{E2DCD41F-A35E-54A8-8707-B69B5E5C75C2}"/>
                    </a:ext>
                  </a:extLst>
                </p:cNvPr>
                <p:cNvPicPr/>
                <p:nvPr/>
              </p:nvPicPr>
              <p:blipFill>
                <a:blip r:embed="rId79"/>
                <a:stretch>
                  <a:fillRect/>
                </a:stretch>
              </p:blipFill>
              <p:spPr>
                <a:xfrm>
                  <a:off x="6991257" y="2787042"/>
                  <a:ext cx="666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6" name="Ink 25">
                  <a:extLst>
                    <a:ext uri="{FF2B5EF4-FFF2-40B4-BE49-F238E27FC236}">
                      <a16:creationId xmlns:a16="http://schemas.microsoft.com/office/drawing/2014/main" id="{DE5D7458-EB92-A935-02C4-4ECA72FF3BD3}"/>
                    </a:ext>
                  </a:extLst>
                </p14:cNvPr>
                <p14:cNvContentPartPr/>
                <p14:nvPr/>
              </p14:nvContentPartPr>
              <p14:xfrm>
                <a:off x="7135977" y="2756442"/>
                <a:ext cx="14040" cy="174240"/>
              </p14:xfrm>
            </p:contentPart>
          </mc:Choice>
          <mc:Fallback>
            <p:pic>
              <p:nvPicPr>
                <p:cNvPr id="26" name="Ink 25">
                  <a:extLst>
                    <a:ext uri="{FF2B5EF4-FFF2-40B4-BE49-F238E27FC236}">
                      <a16:creationId xmlns:a16="http://schemas.microsoft.com/office/drawing/2014/main" id="{DE5D7458-EB92-A935-02C4-4ECA72FF3BD3}"/>
                    </a:ext>
                  </a:extLst>
                </p:cNvPr>
                <p:cNvPicPr/>
                <p:nvPr/>
              </p:nvPicPr>
              <p:blipFill>
                <a:blip r:embed="rId81"/>
                <a:stretch>
                  <a:fillRect/>
                </a:stretch>
              </p:blipFill>
              <p:spPr>
                <a:xfrm>
                  <a:off x="7126977" y="2747442"/>
                  <a:ext cx="316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7" name="Ink 26">
                  <a:extLst>
                    <a:ext uri="{FF2B5EF4-FFF2-40B4-BE49-F238E27FC236}">
                      <a16:creationId xmlns:a16="http://schemas.microsoft.com/office/drawing/2014/main" id="{26379236-DA01-A4C6-AD29-D266646408EC}"/>
                    </a:ext>
                  </a:extLst>
                </p14:cNvPr>
                <p14:cNvContentPartPr/>
                <p14:nvPr/>
              </p14:nvContentPartPr>
              <p14:xfrm>
                <a:off x="7125537" y="2454402"/>
                <a:ext cx="162720" cy="316440"/>
              </p14:xfrm>
            </p:contentPart>
          </mc:Choice>
          <mc:Fallback>
            <p:pic>
              <p:nvPicPr>
                <p:cNvPr id="27" name="Ink 26">
                  <a:extLst>
                    <a:ext uri="{FF2B5EF4-FFF2-40B4-BE49-F238E27FC236}">
                      <a16:creationId xmlns:a16="http://schemas.microsoft.com/office/drawing/2014/main" id="{26379236-DA01-A4C6-AD29-D266646408EC}"/>
                    </a:ext>
                  </a:extLst>
                </p:cNvPr>
                <p:cNvPicPr/>
                <p:nvPr/>
              </p:nvPicPr>
              <p:blipFill>
                <a:blip r:embed="rId83"/>
                <a:stretch>
                  <a:fillRect/>
                </a:stretch>
              </p:blipFill>
              <p:spPr>
                <a:xfrm>
                  <a:off x="7116897" y="2445402"/>
                  <a:ext cx="18036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8" name="Ink 27">
                  <a:extLst>
                    <a:ext uri="{FF2B5EF4-FFF2-40B4-BE49-F238E27FC236}">
                      <a16:creationId xmlns:a16="http://schemas.microsoft.com/office/drawing/2014/main" id="{6618F9EF-B8D3-F69A-82EB-021A6BEAAF77}"/>
                    </a:ext>
                  </a:extLst>
                </p14:cNvPr>
                <p14:cNvContentPartPr/>
                <p14:nvPr/>
              </p14:nvContentPartPr>
              <p14:xfrm>
                <a:off x="7237137" y="2758242"/>
                <a:ext cx="110160" cy="125280"/>
              </p14:xfrm>
            </p:contentPart>
          </mc:Choice>
          <mc:Fallback>
            <p:pic>
              <p:nvPicPr>
                <p:cNvPr id="28" name="Ink 27">
                  <a:extLst>
                    <a:ext uri="{FF2B5EF4-FFF2-40B4-BE49-F238E27FC236}">
                      <a16:creationId xmlns:a16="http://schemas.microsoft.com/office/drawing/2014/main" id="{6618F9EF-B8D3-F69A-82EB-021A6BEAAF77}"/>
                    </a:ext>
                  </a:extLst>
                </p:cNvPr>
                <p:cNvPicPr/>
                <p:nvPr/>
              </p:nvPicPr>
              <p:blipFill>
                <a:blip r:embed="rId85"/>
                <a:stretch>
                  <a:fillRect/>
                </a:stretch>
              </p:blipFill>
              <p:spPr>
                <a:xfrm>
                  <a:off x="7228137" y="2749242"/>
                  <a:ext cx="1278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9" name="Ink 28">
                  <a:extLst>
                    <a:ext uri="{FF2B5EF4-FFF2-40B4-BE49-F238E27FC236}">
                      <a16:creationId xmlns:a16="http://schemas.microsoft.com/office/drawing/2014/main" id="{8D630E81-97B4-D3FA-684F-5DDAD7511C18}"/>
                    </a:ext>
                  </a:extLst>
                </p14:cNvPr>
                <p14:cNvContentPartPr/>
                <p14:nvPr/>
              </p14:nvContentPartPr>
              <p14:xfrm>
                <a:off x="7414257" y="2769042"/>
                <a:ext cx="77040" cy="111600"/>
              </p14:xfrm>
            </p:contentPart>
          </mc:Choice>
          <mc:Fallback>
            <p:pic>
              <p:nvPicPr>
                <p:cNvPr id="29" name="Ink 28">
                  <a:extLst>
                    <a:ext uri="{FF2B5EF4-FFF2-40B4-BE49-F238E27FC236}">
                      <a16:creationId xmlns:a16="http://schemas.microsoft.com/office/drawing/2014/main" id="{8D630E81-97B4-D3FA-684F-5DDAD7511C18}"/>
                    </a:ext>
                  </a:extLst>
                </p:cNvPr>
                <p:cNvPicPr/>
                <p:nvPr/>
              </p:nvPicPr>
              <p:blipFill>
                <a:blip r:embed="rId87"/>
                <a:stretch>
                  <a:fillRect/>
                </a:stretch>
              </p:blipFill>
              <p:spPr>
                <a:xfrm>
                  <a:off x="7405617" y="2760402"/>
                  <a:ext cx="9468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30" name="Ink 29">
                  <a:extLst>
                    <a:ext uri="{FF2B5EF4-FFF2-40B4-BE49-F238E27FC236}">
                      <a16:creationId xmlns:a16="http://schemas.microsoft.com/office/drawing/2014/main" id="{81FCC0C8-E42A-EB6C-9D58-2BA699EF0B12}"/>
                    </a:ext>
                  </a:extLst>
                </p14:cNvPr>
                <p14:cNvContentPartPr/>
                <p14:nvPr/>
              </p14:nvContentPartPr>
              <p14:xfrm>
                <a:off x="7564377" y="2680482"/>
                <a:ext cx="27000" cy="165600"/>
              </p14:xfrm>
            </p:contentPart>
          </mc:Choice>
          <mc:Fallback>
            <p:pic>
              <p:nvPicPr>
                <p:cNvPr id="30" name="Ink 29">
                  <a:extLst>
                    <a:ext uri="{FF2B5EF4-FFF2-40B4-BE49-F238E27FC236}">
                      <a16:creationId xmlns:a16="http://schemas.microsoft.com/office/drawing/2014/main" id="{81FCC0C8-E42A-EB6C-9D58-2BA699EF0B12}"/>
                    </a:ext>
                  </a:extLst>
                </p:cNvPr>
                <p:cNvPicPr/>
                <p:nvPr/>
              </p:nvPicPr>
              <p:blipFill>
                <a:blip r:embed="rId89"/>
                <a:stretch>
                  <a:fillRect/>
                </a:stretch>
              </p:blipFill>
              <p:spPr>
                <a:xfrm>
                  <a:off x="7555737" y="2671482"/>
                  <a:ext cx="4464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31" name="Ink 30">
                  <a:extLst>
                    <a:ext uri="{FF2B5EF4-FFF2-40B4-BE49-F238E27FC236}">
                      <a16:creationId xmlns:a16="http://schemas.microsoft.com/office/drawing/2014/main" id="{CB29E21D-58B5-80EC-92A1-D29E9F3A5651}"/>
                    </a:ext>
                  </a:extLst>
                </p14:cNvPr>
                <p14:cNvContentPartPr/>
                <p14:nvPr/>
              </p14:nvContentPartPr>
              <p14:xfrm>
                <a:off x="7547097" y="2767602"/>
                <a:ext cx="266040" cy="146880"/>
              </p14:xfrm>
            </p:contentPart>
          </mc:Choice>
          <mc:Fallback>
            <p:pic>
              <p:nvPicPr>
                <p:cNvPr id="31" name="Ink 30">
                  <a:extLst>
                    <a:ext uri="{FF2B5EF4-FFF2-40B4-BE49-F238E27FC236}">
                      <a16:creationId xmlns:a16="http://schemas.microsoft.com/office/drawing/2014/main" id="{CB29E21D-58B5-80EC-92A1-D29E9F3A5651}"/>
                    </a:ext>
                  </a:extLst>
                </p:cNvPr>
                <p:cNvPicPr/>
                <p:nvPr/>
              </p:nvPicPr>
              <p:blipFill>
                <a:blip r:embed="rId91"/>
                <a:stretch>
                  <a:fillRect/>
                </a:stretch>
              </p:blipFill>
              <p:spPr>
                <a:xfrm>
                  <a:off x="7538097" y="2758602"/>
                  <a:ext cx="2836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32" name="Ink 31">
                  <a:extLst>
                    <a:ext uri="{FF2B5EF4-FFF2-40B4-BE49-F238E27FC236}">
                      <a16:creationId xmlns:a16="http://schemas.microsoft.com/office/drawing/2014/main" id="{9A283B8F-EB41-6B98-BB8E-2D2E2AEBA940}"/>
                    </a:ext>
                  </a:extLst>
                </p14:cNvPr>
                <p14:cNvContentPartPr/>
                <p14:nvPr/>
              </p14:nvContentPartPr>
              <p14:xfrm>
                <a:off x="7884777" y="2697042"/>
                <a:ext cx="185400" cy="191520"/>
              </p14:xfrm>
            </p:contentPart>
          </mc:Choice>
          <mc:Fallback>
            <p:pic>
              <p:nvPicPr>
                <p:cNvPr id="32" name="Ink 31">
                  <a:extLst>
                    <a:ext uri="{FF2B5EF4-FFF2-40B4-BE49-F238E27FC236}">
                      <a16:creationId xmlns:a16="http://schemas.microsoft.com/office/drawing/2014/main" id="{9A283B8F-EB41-6B98-BB8E-2D2E2AEBA940}"/>
                    </a:ext>
                  </a:extLst>
                </p:cNvPr>
                <p:cNvPicPr/>
                <p:nvPr/>
              </p:nvPicPr>
              <p:blipFill>
                <a:blip r:embed="rId93"/>
                <a:stretch>
                  <a:fillRect/>
                </a:stretch>
              </p:blipFill>
              <p:spPr>
                <a:xfrm>
                  <a:off x="7875777" y="2688042"/>
                  <a:ext cx="20304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35" name="Ink 34">
                  <a:extLst>
                    <a:ext uri="{FF2B5EF4-FFF2-40B4-BE49-F238E27FC236}">
                      <a16:creationId xmlns:a16="http://schemas.microsoft.com/office/drawing/2014/main" id="{D9F71695-2646-1E13-4FFE-16CC0C938CC6}"/>
                    </a:ext>
                  </a:extLst>
                </p14:cNvPr>
                <p14:cNvContentPartPr/>
                <p14:nvPr/>
              </p14:nvContentPartPr>
              <p14:xfrm>
                <a:off x="2586297" y="4107882"/>
                <a:ext cx="1856520" cy="711720"/>
              </p14:xfrm>
            </p:contentPart>
          </mc:Choice>
          <mc:Fallback>
            <p:pic>
              <p:nvPicPr>
                <p:cNvPr id="35" name="Ink 34">
                  <a:extLst>
                    <a:ext uri="{FF2B5EF4-FFF2-40B4-BE49-F238E27FC236}">
                      <a16:creationId xmlns:a16="http://schemas.microsoft.com/office/drawing/2014/main" id="{D9F71695-2646-1E13-4FFE-16CC0C938CC6}"/>
                    </a:ext>
                  </a:extLst>
                </p:cNvPr>
                <p:cNvPicPr/>
                <p:nvPr/>
              </p:nvPicPr>
              <p:blipFill>
                <a:blip r:embed="rId95"/>
                <a:stretch>
                  <a:fillRect/>
                </a:stretch>
              </p:blipFill>
              <p:spPr>
                <a:xfrm>
                  <a:off x="2577657" y="4099242"/>
                  <a:ext cx="1874160" cy="729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36" name="Ink 35">
                  <a:extLst>
                    <a:ext uri="{FF2B5EF4-FFF2-40B4-BE49-F238E27FC236}">
                      <a16:creationId xmlns:a16="http://schemas.microsoft.com/office/drawing/2014/main" id="{503AB355-5457-527F-3C58-CB10462BA96C}"/>
                    </a:ext>
                  </a:extLst>
                </p14:cNvPr>
                <p14:cNvContentPartPr/>
                <p14:nvPr/>
              </p14:nvContentPartPr>
              <p14:xfrm>
                <a:off x="2705817" y="4030842"/>
                <a:ext cx="2525040" cy="803520"/>
              </p14:xfrm>
            </p:contentPart>
          </mc:Choice>
          <mc:Fallback>
            <p:pic>
              <p:nvPicPr>
                <p:cNvPr id="36" name="Ink 35">
                  <a:extLst>
                    <a:ext uri="{FF2B5EF4-FFF2-40B4-BE49-F238E27FC236}">
                      <a16:creationId xmlns:a16="http://schemas.microsoft.com/office/drawing/2014/main" id="{503AB355-5457-527F-3C58-CB10462BA96C}"/>
                    </a:ext>
                  </a:extLst>
                </p:cNvPr>
                <p:cNvPicPr/>
                <p:nvPr/>
              </p:nvPicPr>
              <p:blipFill>
                <a:blip r:embed="rId97"/>
                <a:stretch>
                  <a:fillRect/>
                </a:stretch>
              </p:blipFill>
              <p:spPr>
                <a:xfrm>
                  <a:off x="2696817" y="4021842"/>
                  <a:ext cx="2542680" cy="8211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8" name="Ink 37">
                  <a:extLst>
                    <a:ext uri="{FF2B5EF4-FFF2-40B4-BE49-F238E27FC236}">
                      <a16:creationId xmlns:a16="http://schemas.microsoft.com/office/drawing/2014/main" id="{FD19E0A4-F0DC-65C0-A4C4-01BE5EC96488}"/>
                    </a:ext>
                  </a:extLst>
                </p14:cNvPr>
                <p14:cNvContentPartPr/>
                <p14:nvPr/>
              </p14:nvContentPartPr>
              <p14:xfrm>
                <a:off x="2842257" y="4227762"/>
                <a:ext cx="207000" cy="317160"/>
              </p14:xfrm>
            </p:contentPart>
          </mc:Choice>
          <mc:Fallback>
            <p:pic>
              <p:nvPicPr>
                <p:cNvPr id="38" name="Ink 37">
                  <a:extLst>
                    <a:ext uri="{FF2B5EF4-FFF2-40B4-BE49-F238E27FC236}">
                      <a16:creationId xmlns:a16="http://schemas.microsoft.com/office/drawing/2014/main" id="{FD19E0A4-F0DC-65C0-A4C4-01BE5EC96488}"/>
                    </a:ext>
                  </a:extLst>
                </p:cNvPr>
                <p:cNvPicPr/>
                <p:nvPr/>
              </p:nvPicPr>
              <p:blipFill>
                <a:blip r:embed="rId99"/>
                <a:stretch>
                  <a:fillRect/>
                </a:stretch>
              </p:blipFill>
              <p:spPr>
                <a:xfrm>
                  <a:off x="2833617" y="4219122"/>
                  <a:ext cx="22464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9" name="Ink 38">
                  <a:extLst>
                    <a:ext uri="{FF2B5EF4-FFF2-40B4-BE49-F238E27FC236}">
                      <a16:creationId xmlns:a16="http://schemas.microsoft.com/office/drawing/2014/main" id="{CAA4DE55-F540-04ED-89CE-233FF39AA815}"/>
                    </a:ext>
                  </a:extLst>
                </p14:cNvPr>
                <p14:cNvContentPartPr/>
                <p14:nvPr/>
              </p14:nvContentPartPr>
              <p14:xfrm>
                <a:off x="3133857" y="4341882"/>
                <a:ext cx="158400" cy="183240"/>
              </p14:xfrm>
            </p:contentPart>
          </mc:Choice>
          <mc:Fallback>
            <p:pic>
              <p:nvPicPr>
                <p:cNvPr id="39" name="Ink 38">
                  <a:extLst>
                    <a:ext uri="{FF2B5EF4-FFF2-40B4-BE49-F238E27FC236}">
                      <a16:creationId xmlns:a16="http://schemas.microsoft.com/office/drawing/2014/main" id="{CAA4DE55-F540-04ED-89CE-233FF39AA815}"/>
                    </a:ext>
                  </a:extLst>
                </p:cNvPr>
                <p:cNvPicPr/>
                <p:nvPr/>
              </p:nvPicPr>
              <p:blipFill>
                <a:blip r:embed="rId101"/>
                <a:stretch>
                  <a:fillRect/>
                </a:stretch>
              </p:blipFill>
              <p:spPr>
                <a:xfrm>
                  <a:off x="3124857" y="4332882"/>
                  <a:ext cx="1760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40" name="Ink 39">
                  <a:extLst>
                    <a:ext uri="{FF2B5EF4-FFF2-40B4-BE49-F238E27FC236}">
                      <a16:creationId xmlns:a16="http://schemas.microsoft.com/office/drawing/2014/main" id="{F37525C4-D281-2EC4-0192-C8B4A9250F3F}"/>
                    </a:ext>
                  </a:extLst>
                </p14:cNvPr>
                <p14:cNvContentPartPr/>
                <p14:nvPr/>
              </p14:nvContentPartPr>
              <p14:xfrm>
                <a:off x="3392337" y="4487682"/>
                <a:ext cx="144720" cy="23040"/>
              </p14:xfrm>
            </p:contentPart>
          </mc:Choice>
          <mc:Fallback>
            <p:pic>
              <p:nvPicPr>
                <p:cNvPr id="40" name="Ink 39">
                  <a:extLst>
                    <a:ext uri="{FF2B5EF4-FFF2-40B4-BE49-F238E27FC236}">
                      <a16:creationId xmlns:a16="http://schemas.microsoft.com/office/drawing/2014/main" id="{F37525C4-D281-2EC4-0192-C8B4A9250F3F}"/>
                    </a:ext>
                  </a:extLst>
                </p:cNvPr>
                <p:cNvPicPr/>
                <p:nvPr/>
              </p:nvPicPr>
              <p:blipFill>
                <a:blip r:embed="rId103"/>
                <a:stretch>
                  <a:fillRect/>
                </a:stretch>
              </p:blipFill>
              <p:spPr>
                <a:xfrm>
                  <a:off x="3383337" y="4479042"/>
                  <a:ext cx="1623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42" name="Ink 41">
                  <a:extLst>
                    <a:ext uri="{FF2B5EF4-FFF2-40B4-BE49-F238E27FC236}">
                      <a16:creationId xmlns:a16="http://schemas.microsoft.com/office/drawing/2014/main" id="{FF147FC1-8E77-D085-DE0F-5EDC20B50B14}"/>
                    </a:ext>
                  </a:extLst>
                </p14:cNvPr>
                <p14:cNvContentPartPr/>
                <p14:nvPr/>
              </p14:nvContentPartPr>
              <p14:xfrm>
                <a:off x="3717057" y="4213722"/>
                <a:ext cx="141480" cy="291240"/>
              </p14:xfrm>
            </p:contentPart>
          </mc:Choice>
          <mc:Fallback>
            <p:pic>
              <p:nvPicPr>
                <p:cNvPr id="42" name="Ink 41">
                  <a:extLst>
                    <a:ext uri="{FF2B5EF4-FFF2-40B4-BE49-F238E27FC236}">
                      <a16:creationId xmlns:a16="http://schemas.microsoft.com/office/drawing/2014/main" id="{FF147FC1-8E77-D085-DE0F-5EDC20B50B14}"/>
                    </a:ext>
                  </a:extLst>
                </p:cNvPr>
                <p:cNvPicPr/>
                <p:nvPr/>
              </p:nvPicPr>
              <p:blipFill>
                <a:blip r:embed="rId105"/>
                <a:stretch>
                  <a:fillRect/>
                </a:stretch>
              </p:blipFill>
              <p:spPr>
                <a:xfrm>
                  <a:off x="3708417" y="4205082"/>
                  <a:ext cx="15912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43" name="Ink 42">
                  <a:extLst>
                    <a:ext uri="{FF2B5EF4-FFF2-40B4-BE49-F238E27FC236}">
                      <a16:creationId xmlns:a16="http://schemas.microsoft.com/office/drawing/2014/main" id="{48009ECD-2D04-A620-26F1-AAA21F870EA6}"/>
                    </a:ext>
                  </a:extLst>
                </p14:cNvPr>
                <p14:cNvContentPartPr/>
                <p14:nvPr/>
              </p14:nvContentPartPr>
              <p14:xfrm>
                <a:off x="3939897" y="4348362"/>
                <a:ext cx="127440" cy="178560"/>
              </p14:xfrm>
            </p:contentPart>
          </mc:Choice>
          <mc:Fallback>
            <p:pic>
              <p:nvPicPr>
                <p:cNvPr id="43" name="Ink 42">
                  <a:extLst>
                    <a:ext uri="{FF2B5EF4-FFF2-40B4-BE49-F238E27FC236}">
                      <a16:creationId xmlns:a16="http://schemas.microsoft.com/office/drawing/2014/main" id="{48009ECD-2D04-A620-26F1-AAA21F870EA6}"/>
                    </a:ext>
                  </a:extLst>
                </p:cNvPr>
                <p:cNvPicPr/>
                <p:nvPr/>
              </p:nvPicPr>
              <p:blipFill>
                <a:blip r:embed="rId107"/>
                <a:stretch>
                  <a:fillRect/>
                </a:stretch>
              </p:blipFill>
              <p:spPr>
                <a:xfrm>
                  <a:off x="3931257" y="4339362"/>
                  <a:ext cx="14508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44" name="Ink 43">
                  <a:extLst>
                    <a:ext uri="{FF2B5EF4-FFF2-40B4-BE49-F238E27FC236}">
                      <a16:creationId xmlns:a16="http://schemas.microsoft.com/office/drawing/2014/main" id="{FF3CCDBA-B3D4-8E5F-0B13-FB73947A91DE}"/>
                    </a:ext>
                  </a:extLst>
                </p14:cNvPr>
                <p14:cNvContentPartPr/>
                <p14:nvPr/>
              </p14:nvContentPartPr>
              <p14:xfrm>
                <a:off x="4127457" y="4345842"/>
                <a:ext cx="131760" cy="155160"/>
              </p14:xfrm>
            </p:contentPart>
          </mc:Choice>
          <mc:Fallback>
            <p:pic>
              <p:nvPicPr>
                <p:cNvPr id="44" name="Ink 43">
                  <a:extLst>
                    <a:ext uri="{FF2B5EF4-FFF2-40B4-BE49-F238E27FC236}">
                      <a16:creationId xmlns:a16="http://schemas.microsoft.com/office/drawing/2014/main" id="{FF3CCDBA-B3D4-8E5F-0B13-FB73947A91DE}"/>
                    </a:ext>
                  </a:extLst>
                </p:cNvPr>
                <p:cNvPicPr/>
                <p:nvPr/>
              </p:nvPicPr>
              <p:blipFill>
                <a:blip r:embed="rId109"/>
                <a:stretch>
                  <a:fillRect/>
                </a:stretch>
              </p:blipFill>
              <p:spPr>
                <a:xfrm>
                  <a:off x="4118457" y="4336842"/>
                  <a:ext cx="1494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45" name="Ink 44">
                  <a:extLst>
                    <a:ext uri="{FF2B5EF4-FFF2-40B4-BE49-F238E27FC236}">
                      <a16:creationId xmlns:a16="http://schemas.microsoft.com/office/drawing/2014/main" id="{00FD6CB0-0F70-2254-6A0D-6F88FD8AB61E}"/>
                    </a:ext>
                  </a:extLst>
                </p14:cNvPr>
                <p14:cNvContentPartPr/>
                <p14:nvPr/>
              </p14:nvContentPartPr>
              <p14:xfrm>
                <a:off x="4378377" y="4242162"/>
                <a:ext cx="159840" cy="241560"/>
              </p14:xfrm>
            </p:contentPart>
          </mc:Choice>
          <mc:Fallback>
            <p:pic>
              <p:nvPicPr>
                <p:cNvPr id="45" name="Ink 44">
                  <a:extLst>
                    <a:ext uri="{FF2B5EF4-FFF2-40B4-BE49-F238E27FC236}">
                      <a16:creationId xmlns:a16="http://schemas.microsoft.com/office/drawing/2014/main" id="{00FD6CB0-0F70-2254-6A0D-6F88FD8AB61E}"/>
                    </a:ext>
                  </a:extLst>
                </p:cNvPr>
                <p:cNvPicPr/>
                <p:nvPr/>
              </p:nvPicPr>
              <p:blipFill>
                <a:blip r:embed="rId111"/>
                <a:stretch>
                  <a:fillRect/>
                </a:stretch>
              </p:blipFill>
              <p:spPr>
                <a:xfrm>
                  <a:off x="4369737" y="4233522"/>
                  <a:ext cx="1774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46" name="Ink 45">
                  <a:extLst>
                    <a:ext uri="{FF2B5EF4-FFF2-40B4-BE49-F238E27FC236}">
                      <a16:creationId xmlns:a16="http://schemas.microsoft.com/office/drawing/2014/main" id="{B6135FEE-DD81-7D12-24D0-1145B6B62326}"/>
                    </a:ext>
                  </a:extLst>
                </p14:cNvPr>
                <p14:cNvContentPartPr/>
                <p14:nvPr/>
              </p14:nvContentPartPr>
              <p14:xfrm>
                <a:off x="4631457" y="4329282"/>
                <a:ext cx="87480" cy="196560"/>
              </p14:xfrm>
            </p:contentPart>
          </mc:Choice>
          <mc:Fallback>
            <p:pic>
              <p:nvPicPr>
                <p:cNvPr id="46" name="Ink 45">
                  <a:extLst>
                    <a:ext uri="{FF2B5EF4-FFF2-40B4-BE49-F238E27FC236}">
                      <a16:creationId xmlns:a16="http://schemas.microsoft.com/office/drawing/2014/main" id="{B6135FEE-DD81-7D12-24D0-1145B6B62326}"/>
                    </a:ext>
                  </a:extLst>
                </p:cNvPr>
                <p:cNvPicPr/>
                <p:nvPr/>
              </p:nvPicPr>
              <p:blipFill>
                <a:blip r:embed="rId113"/>
                <a:stretch>
                  <a:fillRect/>
                </a:stretch>
              </p:blipFill>
              <p:spPr>
                <a:xfrm>
                  <a:off x="4622817" y="4320282"/>
                  <a:ext cx="10512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47" name="Ink 46">
                  <a:extLst>
                    <a:ext uri="{FF2B5EF4-FFF2-40B4-BE49-F238E27FC236}">
                      <a16:creationId xmlns:a16="http://schemas.microsoft.com/office/drawing/2014/main" id="{DB84DAB1-BDAF-808E-07B7-87DFA6FE8F27}"/>
                    </a:ext>
                  </a:extLst>
                </p14:cNvPr>
                <p14:cNvContentPartPr/>
                <p14:nvPr/>
              </p14:nvContentPartPr>
              <p14:xfrm>
                <a:off x="4760337" y="4287882"/>
                <a:ext cx="161280" cy="222840"/>
              </p14:xfrm>
            </p:contentPart>
          </mc:Choice>
          <mc:Fallback>
            <p:pic>
              <p:nvPicPr>
                <p:cNvPr id="47" name="Ink 46">
                  <a:extLst>
                    <a:ext uri="{FF2B5EF4-FFF2-40B4-BE49-F238E27FC236}">
                      <a16:creationId xmlns:a16="http://schemas.microsoft.com/office/drawing/2014/main" id="{DB84DAB1-BDAF-808E-07B7-87DFA6FE8F27}"/>
                    </a:ext>
                  </a:extLst>
                </p:cNvPr>
                <p:cNvPicPr/>
                <p:nvPr/>
              </p:nvPicPr>
              <p:blipFill>
                <a:blip r:embed="rId115"/>
                <a:stretch>
                  <a:fillRect/>
                </a:stretch>
              </p:blipFill>
              <p:spPr>
                <a:xfrm>
                  <a:off x="4751697" y="4278882"/>
                  <a:ext cx="1789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3" name="Ink 62">
                  <a:extLst>
                    <a:ext uri="{FF2B5EF4-FFF2-40B4-BE49-F238E27FC236}">
                      <a16:creationId xmlns:a16="http://schemas.microsoft.com/office/drawing/2014/main" id="{4B224984-B560-D084-85A7-D4AF8C139A8C}"/>
                    </a:ext>
                  </a:extLst>
                </p14:cNvPr>
                <p14:cNvContentPartPr/>
                <p14:nvPr/>
              </p14:nvContentPartPr>
              <p14:xfrm>
                <a:off x="4783377" y="2999442"/>
                <a:ext cx="966240" cy="1023480"/>
              </p14:xfrm>
            </p:contentPart>
          </mc:Choice>
          <mc:Fallback>
            <p:pic>
              <p:nvPicPr>
                <p:cNvPr id="63" name="Ink 62">
                  <a:extLst>
                    <a:ext uri="{FF2B5EF4-FFF2-40B4-BE49-F238E27FC236}">
                      <a16:creationId xmlns:a16="http://schemas.microsoft.com/office/drawing/2014/main" id="{4B224984-B560-D084-85A7-D4AF8C139A8C}"/>
                    </a:ext>
                  </a:extLst>
                </p:cNvPr>
                <p:cNvPicPr/>
                <p:nvPr/>
              </p:nvPicPr>
              <p:blipFill>
                <a:blip r:embed="rId117"/>
                <a:stretch>
                  <a:fillRect/>
                </a:stretch>
              </p:blipFill>
              <p:spPr>
                <a:xfrm>
                  <a:off x="4774377" y="2990802"/>
                  <a:ext cx="983880" cy="10411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61" name="Ink 960">
                  <a:extLst>
                    <a:ext uri="{FF2B5EF4-FFF2-40B4-BE49-F238E27FC236}">
                      <a16:creationId xmlns:a16="http://schemas.microsoft.com/office/drawing/2014/main" id="{C170105A-E50D-4A73-4833-4A2F7777748D}"/>
                    </a:ext>
                  </a:extLst>
                </p14:cNvPr>
                <p14:cNvContentPartPr/>
                <p14:nvPr/>
              </p14:nvContentPartPr>
              <p14:xfrm>
                <a:off x="4929537" y="3769842"/>
                <a:ext cx="28080" cy="173520"/>
              </p14:xfrm>
            </p:contentPart>
          </mc:Choice>
          <mc:Fallback>
            <p:pic>
              <p:nvPicPr>
                <p:cNvPr id="961" name="Ink 960">
                  <a:extLst>
                    <a:ext uri="{FF2B5EF4-FFF2-40B4-BE49-F238E27FC236}">
                      <a16:creationId xmlns:a16="http://schemas.microsoft.com/office/drawing/2014/main" id="{C170105A-E50D-4A73-4833-4A2F7777748D}"/>
                    </a:ext>
                  </a:extLst>
                </p:cNvPr>
                <p:cNvPicPr/>
                <p:nvPr/>
              </p:nvPicPr>
              <p:blipFill>
                <a:blip r:embed="rId119"/>
                <a:stretch>
                  <a:fillRect/>
                </a:stretch>
              </p:blipFill>
              <p:spPr>
                <a:xfrm>
                  <a:off x="4920537" y="3761202"/>
                  <a:ext cx="457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62" name="Ink 961">
                  <a:extLst>
                    <a:ext uri="{FF2B5EF4-FFF2-40B4-BE49-F238E27FC236}">
                      <a16:creationId xmlns:a16="http://schemas.microsoft.com/office/drawing/2014/main" id="{3EED717E-16E3-5743-59BB-61F500B2CDFB}"/>
                    </a:ext>
                  </a:extLst>
                </p14:cNvPr>
                <p14:cNvContentPartPr/>
                <p14:nvPr/>
              </p14:nvContentPartPr>
              <p14:xfrm>
                <a:off x="5485017" y="2742042"/>
                <a:ext cx="21600" cy="142920"/>
              </p14:xfrm>
            </p:contentPart>
          </mc:Choice>
          <mc:Fallback>
            <p:pic>
              <p:nvPicPr>
                <p:cNvPr id="962" name="Ink 961">
                  <a:extLst>
                    <a:ext uri="{FF2B5EF4-FFF2-40B4-BE49-F238E27FC236}">
                      <a16:creationId xmlns:a16="http://schemas.microsoft.com/office/drawing/2014/main" id="{3EED717E-16E3-5743-59BB-61F500B2CDFB}"/>
                    </a:ext>
                  </a:extLst>
                </p:cNvPr>
                <p:cNvPicPr/>
                <p:nvPr/>
              </p:nvPicPr>
              <p:blipFill>
                <a:blip r:embed="rId121"/>
                <a:stretch>
                  <a:fillRect/>
                </a:stretch>
              </p:blipFill>
              <p:spPr>
                <a:xfrm>
                  <a:off x="5476017" y="2733402"/>
                  <a:ext cx="392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64" name="Ink 963">
                  <a:extLst>
                    <a:ext uri="{FF2B5EF4-FFF2-40B4-BE49-F238E27FC236}">
                      <a16:creationId xmlns:a16="http://schemas.microsoft.com/office/drawing/2014/main" id="{ED8030F1-35C1-88C7-317E-031C1D60E22E}"/>
                    </a:ext>
                  </a:extLst>
                </p14:cNvPr>
                <p14:cNvContentPartPr/>
                <p14:nvPr/>
              </p14:nvContentPartPr>
              <p14:xfrm>
                <a:off x="3876177" y="4940922"/>
                <a:ext cx="14040" cy="148680"/>
              </p14:xfrm>
            </p:contentPart>
          </mc:Choice>
          <mc:Fallback>
            <p:pic>
              <p:nvPicPr>
                <p:cNvPr id="964" name="Ink 963">
                  <a:extLst>
                    <a:ext uri="{FF2B5EF4-FFF2-40B4-BE49-F238E27FC236}">
                      <a16:creationId xmlns:a16="http://schemas.microsoft.com/office/drawing/2014/main" id="{ED8030F1-35C1-88C7-317E-031C1D60E22E}"/>
                    </a:ext>
                  </a:extLst>
                </p:cNvPr>
                <p:cNvPicPr/>
                <p:nvPr/>
              </p:nvPicPr>
              <p:blipFill>
                <a:blip r:embed="rId123"/>
                <a:stretch>
                  <a:fillRect/>
                </a:stretch>
              </p:blipFill>
              <p:spPr>
                <a:xfrm>
                  <a:off x="3867177" y="4931922"/>
                  <a:ext cx="316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65" name="Ink 964">
                  <a:extLst>
                    <a:ext uri="{FF2B5EF4-FFF2-40B4-BE49-F238E27FC236}">
                      <a16:creationId xmlns:a16="http://schemas.microsoft.com/office/drawing/2014/main" id="{B47ED579-904E-3135-5962-33542DB26BE3}"/>
                    </a:ext>
                  </a:extLst>
                </p14:cNvPr>
                <p14:cNvContentPartPr/>
                <p14:nvPr/>
              </p14:nvContentPartPr>
              <p14:xfrm>
                <a:off x="4830177" y="5541402"/>
                <a:ext cx="308520" cy="150120"/>
              </p14:xfrm>
            </p:contentPart>
          </mc:Choice>
          <mc:Fallback>
            <p:pic>
              <p:nvPicPr>
                <p:cNvPr id="965" name="Ink 964">
                  <a:extLst>
                    <a:ext uri="{FF2B5EF4-FFF2-40B4-BE49-F238E27FC236}">
                      <a16:creationId xmlns:a16="http://schemas.microsoft.com/office/drawing/2014/main" id="{B47ED579-904E-3135-5962-33542DB26BE3}"/>
                    </a:ext>
                  </a:extLst>
                </p:cNvPr>
                <p:cNvPicPr/>
                <p:nvPr/>
              </p:nvPicPr>
              <p:blipFill>
                <a:blip r:embed="rId125"/>
                <a:stretch>
                  <a:fillRect/>
                </a:stretch>
              </p:blipFill>
              <p:spPr>
                <a:xfrm>
                  <a:off x="4821537" y="5532402"/>
                  <a:ext cx="32616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67" name="Ink 966">
                  <a:extLst>
                    <a:ext uri="{FF2B5EF4-FFF2-40B4-BE49-F238E27FC236}">
                      <a16:creationId xmlns:a16="http://schemas.microsoft.com/office/drawing/2014/main" id="{896C1378-C079-03D3-117A-503B6EF61A13}"/>
                    </a:ext>
                  </a:extLst>
                </p14:cNvPr>
                <p14:cNvContentPartPr/>
                <p14:nvPr/>
              </p14:nvContentPartPr>
              <p14:xfrm>
                <a:off x="2021817" y="3127242"/>
                <a:ext cx="4529160" cy="3413880"/>
              </p14:xfrm>
            </p:contentPart>
          </mc:Choice>
          <mc:Fallback>
            <p:pic>
              <p:nvPicPr>
                <p:cNvPr id="967" name="Ink 966">
                  <a:extLst>
                    <a:ext uri="{FF2B5EF4-FFF2-40B4-BE49-F238E27FC236}">
                      <a16:creationId xmlns:a16="http://schemas.microsoft.com/office/drawing/2014/main" id="{896C1378-C079-03D3-117A-503B6EF61A13}"/>
                    </a:ext>
                  </a:extLst>
                </p:cNvPr>
                <p:cNvPicPr/>
                <p:nvPr/>
              </p:nvPicPr>
              <p:blipFill>
                <a:blip r:embed="rId127"/>
                <a:stretch>
                  <a:fillRect/>
                </a:stretch>
              </p:blipFill>
              <p:spPr>
                <a:xfrm>
                  <a:off x="2013177" y="3118242"/>
                  <a:ext cx="4546800" cy="34315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68" name="Ink 967">
                  <a:extLst>
                    <a:ext uri="{FF2B5EF4-FFF2-40B4-BE49-F238E27FC236}">
                      <a16:creationId xmlns:a16="http://schemas.microsoft.com/office/drawing/2014/main" id="{7D2AB1F9-C128-5FB3-342E-E9131F23CE38}"/>
                    </a:ext>
                  </a:extLst>
                </p14:cNvPr>
                <p14:cNvContentPartPr/>
                <p14:nvPr/>
              </p14:nvContentPartPr>
              <p14:xfrm>
                <a:off x="6667257" y="6160602"/>
                <a:ext cx="38880" cy="91080"/>
              </p14:xfrm>
            </p:contentPart>
          </mc:Choice>
          <mc:Fallback>
            <p:pic>
              <p:nvPicPr>
                <p:cNvPr id="968" name="Ink 967">
                  <a:extLst>
                    <a:ext uri="{FF2B5EF4-FFF2-40B4-BE49-F238E27FC236}">
                      <a16:creationId xmlns:a16="http://schemas.microsoft.com/office/drawing/2014/main" id="{7D2AB1F9-C128-5FB3-342E-E9131F23CE38}"/>
                    </a:ext>
                  </a:extLst>
                </p:cNvPr>
                <p:cNvPicPr/>
                <p:nvPr/>
              </p:nvPicPr>
              <p:blipFill>
                <a:blip r:embed="rId129"/>
                <a:stretch>
                  <a:fillRect/>
                </a:stretch>
              </p:blipFill>
              <p:spPr>
                <a:xfrm>
                  <a:off x="6658257" y="6151602"/>
                  <a:ext cx="5652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70" name="Ink 969">
                  <a:extLst>
                    <a:ext uri="{FF2B5EF4-FFF2-40B4-BE49-F238E27FC236}">
                      <a16:creationId xmlns:a16="http://schemas.microsoft.com/office/drawing/2014/main" id="{0E2979B4-52C4-5B7C-78CC-71C9AF5F12EF}"/>
                    </a:ext>
                  </a:extLst>
                </p14:cNvPr>
                <p14:cNvContentPartPr/>
                <p14:nvPr/>
              </p14:nvContentPartPr>
              <p14:xfrm>
                <a:off x="2358777" y="3243522"/>
                <a:ext cx="41040" cy="163080"/>
              </p14:xfrm>
            </p:contentPart>
          </mc:Choice>
          <mc:Fallback>
            <p:pic>
              <p:nvPicPr>
                <p:cNvPr id="970" name="Ink 969">
                  <a:extLst>
                    <a:ext uri="{FF2B5EF4-FFF2-40B4-BE49-F238E27FC236}">
                      <a16:creationId xmlns:a16="http://schemas.microsoft.com/office/drawing/2014/main" id="{0E2979B4-52C4-5B7C-78CC-71C9AF5F12EF}"/>
                    </a:ext>
                  </a:extLst>
                </p:cNvPr>
                <p:cNvPicPr/>
                <p:nvPr/>
              </p:nvPicPr>
              <p:blipFill>
                <a:blip r:embed="rId131"/>
                <a:stretch>
                  <a:fillRect/>
                </a:stretch>
              </p:blipFill>
              <p:spPr>
                <a:xfrm>
                  <a:off x="2350137" y="3234882"/>
                  <a:ext cx="5868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72" name="Ink 971">
                  <a:extLst>
                    <a:ext uri="{FF2B5EF4-FFF2-40B4-BE49-F238E27FC236}">
                      <a16:creationId xmlns:a16="http://schemas.microsoft.com/office/drawing/2014/main" id="{12F30999-A773-F113-9ABC-FE1C88AAA8A7}"/>
                    </a:ext>
                  </a:extLst>
                </p14:cNvPr>
                <p14:cNvContentPartPr/>
                <p14:nvPr/>
              </p14:nvContentPartPr>
              <p14:xfrm>
                <a:off x="5319057" y="4163322"/>
                <a:ext cx="15840" cy="110520"/>
              </p14:xfrm>
            </p:contentPart>
          </mc:Choice>
          <mc:Fallback>
            <p:pic>
              <p:nvPicPr>
                <p:cNvPr id="972" name="Ink 971">
                  <a:extLst>
                    <a:ext uri="{FF2B5EF4-FFF2-40B4-BE49-F238E27FC236}">
                      <a16:creationId xmlns:a16="http://schemas.microsoft.com/office/drawing/2014/main" id="{12F30999-A773-F113-9ABC-FE1C88AAA8A7}"/>
                    </a:ext>
                  </a:extLst>
                </p:cNvPr>
                <p:cNvPicPr/>
                <p:nvPr/>
              </p:nvPicPr>
              <p:blipFill>
                <a:blip r:embed="rId133"/>
                <a:stretch>
                  <a:fillRect/>
                </a:stretch>
              </p:blipFill>
              <p:spPr>
                <a:xfrm>
                  <a:off x="5310057" y="4154322"/>
                  <a:ext cx="3348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73" name="Ink 972">
                  <a:extLst>
                    <a:ext uri="{FF2B5EF4-FFF2-40B4-BE49-F238E27FC236}">
                      <a16:creationId xmlns:a16="http://schemas.microsoft.com/office/drawing/2014/main" id="{72B53FA7-AD7E-C3A7-5760-1A8876580D43}"/>
                    </a:ext>
                  </a:extLst>
                </p14:cNvPr>
                <p14:cNvContentPartPr/>
                <p14:nvPr/>
              </p14:nvContentPartPr>
              <p14:xfrm>
                <a:off x="5335617" y="4163322"/>
                <a:ext cx="101520" cy="113760"/>
              </p14:xfrm>
            </p:contentPart>
          </mc:Choice>
          <mc:Fallback>
            <p:pic>
              <p:nvPicPr>
                <p:cNvPr id="973" name="Ink 972">
                  <a:extLst>
                    <a:ext uri="{FF2B5EF4-FFF2-40B4-BE49-F238E27FC236}">
                      <a16:creationId xmlns:a16="http://schemas.microsoft.com/office/drawing/2014/main" id="{72B53FA7-AD7E-C3A7-5760-1A8876580D43}"/>
                    </a:ext>
                  </a:extLst>
                </p:cNvPr>
                <p:cNvPicPr/>
                <p:nvPr/>
              </p:nvPicPr>
              <p:blipFill>
                <a:blip r:embed="rId135"/>
                <a:stretch>
                  <a:fillRect/>
                </a:stretch>
              </p:blipFill>
              <p:spPr>
                <a:xfrm>
                  <a:off x="5326617" y="4154322"/>
                  <a:ext cx="11916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74" name="Ink 973">
                  <a:extLst>
                    <a:ext uri="{FF2B5EF4-FFF2-40B4-BE49-F238E27FC236}">
                      <a16:creationId xmlns:a16="http://schemas.microsoft.com/office/drawing/2014/main" id="{4AB5C72E-6DC9-6B84-4CE0-D6FC354CC205}"/>
                    </a:ext>
                  </a:extLst>
                </p14:cNvPr>
                <p14:cNvContentPartPr/>
                <p14:nvPr/>
              </p14:nvContentPartPr>
              <p14:xfrm>
                <a:off x="5487897" y="4174482"/>
                <a:ext cx="220680" cy="207360"/>
              </p14:xfrm>
            </p:contentPart>
          </mc:Choice>
          <mc:Fallback>
            <p:pic>
              <p:nvPicPr>
                <p:cNvPr id="974" name="Ink 973">
                  <a:extLst>
                    <a:ext uri="{FF2B5EF4-FFF2-40B4-BE49-F238E27FC236}">
                      <a16:creationId xmlns:a16="http://schemas.microsoft.com/office/drawing/2014/main" id="{4AB5C72E-6DC9-6B84-4CE0-D6FC354CC205}"/>
                    </a:ext>
                  </a:extLst>
                </p:cNvPr>
                <p:cNvPicPr/>
                <p:nvPr/>
              </p:nvPicPr>
              <p:blipFill>
                <a:blip r:embed="rId137"/>
                <a:stretch>
                  <a:fillRect/>
                </a:stretch>
              </p:blipFill>
              <p:spPr>
                <a:xfrm>
                  <a:off x="5479257" y="4165482"/>
                  <a:ext cx="2383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76" name="Ink 975">
                  <a:extLst>
                    <a:ext uri="{FF2B5EF4-FFF2-40B4-BE49-F238E27FC236}">
                      <a16:creationId xmlns:a16="http://schemas.microsoft.com/office/drawing/2014/main" id="{66DB7992-5F7F-7D03-F8FE-13D96B34F32E}"/>
                    </a:ext>
                  </a:extLst>
                </p14:cNvPr>
                <p14:cNvContentPartPr/>
                <p14:nvPr/>
              </p14:nvContentPartPr>
              <p14:xfrm>
                <a:off x="8086377" y="3941562"/>
                <a:ext cx="2180880" cy="843840"/>
              </p14:xfrm>
            </p:contentPart>
          </mc:Choice>
          <mc:Fallback>
            <p:pic>
              <p:nvPicPr>
                <p:cNvPr id="976" name="Ink 975">
                  <a:extLst>
                    <a:ext uri="{FF2B5EF4-FFF2-40B4-BE49-F238E27FC236}">
                      <a16:creationId xmlns:a16="http://schemas.microsoft.com/office/drawing/2014/main" id="{66DB7992-5F7F-7D03-F8FE-13D96B34F32E}"/>
                    </a:ext>
                  </a:extLst>
                </p:cNvPr>
                <p:cNvPicPr/>
                <p:nvPr/>
              </p:nvPicPr>
              <p:blipFill>
                <a:blip r:embed="rId139"/>
                <a:stretch>
                  <a:fillRect/>
                </a:stretch>
              </p:blipFill>
              <p:spPr>
                <a:xfrm>
                  <a:off x="8077737" y="3932922"/>
                  <a:ext cx="2198520" cy="8614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77" name="Ink 976">
                  <a:extLst>
                    <a:ext uri="{FF2B5EF4-FFF2-40B4-BE49-F238E27FC236}">
                      <a16:creationId xmlns:a16="http://schemas.microsoft.com/office/drawing/2014/main" id="{C341CAB7-3114-D10E-130B-7BF40C611476}"/>
                    </a:ext>
                  </a:extLst>
                </p14:cNvPr>
                <p14:cNvContentPartPr/>
                <p14:nvPr/>
              </p14:nvContentPartPr>
              <p14:xfrm>
                <a:off x="8222817" y="3930042"/>
                <a:ext cx="2025000" cy="756360"/>
              </p14:xfrm>
            </p:contentPart>
          </mc:Choice>
          <mc:Fallback>
            <p:pic>
              <p:nvPicPr>
                <p:cNvPr id="977" name="Ink 976">
                  <a:extLst>
                    <a:ext uri="{FF2B5EF4-FFF2-40B4-BE49-F238E27FC236}">
                      <a16:creationId xmlns:a16="http://schemas.microsoft.com/office/drawing/2014/main" id="{C341CAB7-3114-D10E-130B-7BF40C611476}"/>
                    </a:ext>
                  </a:extLst>
                </p:cNvPr>
                <p:cNvPicPr/>
                <p:nvPr/>
              </p:nvPicPr>
              <p:blipFill>
                <a:blip r:embed="rId141"/>
                <a:stretch>
                  <a:fillRect/>
                </a:stretch>
              </p:blipFill>
              <p:spPr>
                <a:xfrm>
                  <a:off x="8214177" y="3921042"/>
                  <a:ext cx="2042640" cy="7740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78" name="Ink 977">
                  <a:extLst>
                    <a:ext uri="{FF2B5EF4-FFF2-40B4-BE49-F238E27FC236}">
                      <a16:creationId xmlns:a16="http://schemas.microsoft.com/office/drawing/2014/main" id="{954C07D5-C336-1E55-E535-256AED001837}"/>
                    </a:ext>
                  </a:extLst>
                </p14:cNvPr>
                <p14:cNvContentPartPr/>
                <p14:nvPr/>
              </p14:nvContentPartPr>
              <p14:xfrm>
                <a:off x="8579937" y="4083042"/>
                <a:ext cx="197640" cy="387360"/>
              </p14:xfrm>
            </p:contentPart>
          </mc:Choice>
          <mc:Fallback>
            <p:pic>
              <p:nvPicPr>
                <p:cNvPr id="978" name="Ink 977">
                  <a:extLst>
                    <a:ext uri="{FF2B5EF4-FFF2-40B4-BE49-F238E27FC236}">
                      <a16:creationId xmlns:a16="http://schemas.microsoft.com/office/drawing/2014/main" id="{954C07D5-C336-1E55-E535-256AED001837}"/>
                    </a:ext>
                  </a:extLst>
                </p:cNvPr>
                <p:cNvPicPr/>
                <p:nvPr/>
              </p:nvPicPr>
              <p:blipFill>
                <a:blip r:embed="rId143"/>
                <a:stretch>
                  <a:fillRect/>
                </a:stretch>
              </p:blipFill>
              <p:spPr>
                <a:xfrm>
                  <a:off x="8570937" y="4074042"/>
                  <a:ext cx="215280" cy="4050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79" name="Ink 978">
                  <a:extLst>
                    <a:ext uri="{FF2B5EF4-FFF2-40B4-BE49-F238E27FC236}">
                      <a16:creationId xmlns:a16="http://schemas.microsoft.com/office/drawing/2014/main" id="{9CF2BFBA-7F08-603B-ED4E-950A535B2515}"/>
                    </a:ext>
                  </a:extLst>
                </p14:cNvPr>
                <p14:cNvContentPartPr/>
                <p14:nvPr/>
              </p14:nvContentPartPr>
              <p14:xfrm>
                <a:off x="8835537" y="4288602"/>
                <a:ext cx="325800" cy="302760"/>
              </p14:xfrm>
            </p:contentPart>
          </mc:Choice>
          <mc:Fallback>
            <p:pic>
              <p:nvPicPr>
                <p:cNvPr id="979" name="Ink 978">
                  <a:extLst>
                    <a:ext uri="{FF2B5EF4-FFF2-40B4-BE49-F238E27FC236}">
                      <a16:creationId xmlns:a16="http://schemas.microsoft.com/office/drawing/2014/main" id="{9CF2BFBA-7F08-603B-ED4E-950A535B2515}"/>
                    </a:ext>
                  </a:extLst>
                </p:cNvPr>
                <p:cNvPicPr/>
                <p:nvPr/>
              </p:nvPicPr>
              <p:blipFill>
                <a:blip r:embed="rId145"/>
                <a:stretch>
                  <a:fillRect/>
                </a:stretch>
              </p:blipFill>
              <p:spPr>
                <a:xfrm>
                  <a:off x="8826897" y="4279602"/>
                  <a:ext cx="34344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80" name="Ink 979">
                  <a:extLst>
                    <a:ext uri="{FF2B5EF4-FFF2-40B4-BE49-F238E27FC236}">
                      <a16:creationId xmlns:a16="http://schemas.microsoft.com/office/drawing/2014/main" id="{95813AC4-6608-B9D4-A281-2A7FF3436A5C}"/>
                    </a:ext>
                  </a:extLst>
                </p14:cNvPr>
                <p14:cNvContentPartPr/>
                <p14:nvPr/>
              </p14:nvContentPartPr>
              <p14:xfrm>
                <a:off x="9216777" y="4357002"/>
                <a:ext cx="49680" cy="147600"/>
              </p14:xfrm>
            </p:contentPart>
          </mc:Choice>
          <mc:Fallback>
            <p:pic>
              <p:nvPicPr>
                <p:cNvPr id="980" name="Ink 979">
                  <a:extLst>
                    <a:ext uri="{FF2B5EF4-FFF2-40B4-BE49-F238E27FC236}">
                      <a16:creationId xmlns:a16="http://schemas.microsoft.com/office/drawing/2014/main" id="{95813AC4-6608-B9D4-A281-2A7FF3436A5C}"/>
                    </a:ext>
                  </a:extLst>
                </p:cNvPr>
                <p:cNvPicPr/>
                <p:nvPr/>
              </p:nvPicPr>
              <p:blipFill>
                <a:blip r:embed="rId147"/>
                <a:stretch>
                  <a:fillRect/>
                </a:stretch>
              </p:blipFill>
              <p:spPr>
                <a:xfrm>
                  <a:off x="9208137" y="4348002"/>
                  <a:ext cx="6732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81" name="Ink 980">
                  <a:extLst>
                    <a:ext uri="{FF2B5EF4-FFF2-40B4-BE49-F238E27FC236}">
                      <a16:creationId xmlns:a16="http://schemas.microsoft.com/office/drawing/2014/main" id="{8F0D7528-861D-AE5E-89EA-EFD7D2E89EA4}"/>
                    </a:ext>
                  </a:extLst>
                </p14:cNvPr>
                <p14:cNvContentPartPr/>
                <p14:nvPr/>
              </p14:nvContentPartPr>
              <p14:xfrm>
                <a:off x="9276177" y="4268802"/>
                <a:ext cx="360" cy="25200"/>
              </p14:xfrm>
            </p:contentPart>
          </mc:Choice>
          <mc:Fallback>
            <p:pic>
              <p:nvPicPr>
                <p:cNvPr id="981" name="Ink 980">
                  <a:extLst>
                    <a:ext uri="{FF2B5EF4-FFF2-40B4-BE49-F238E27FC236}">
                      <a16:creationId xmlns:a16="http://schemas.microsoft.com/office/drawing/2014/main" id="{8F0D7528-861D-AE5E-89EA-EFD7D2E89EA4}"/>
                    </a:ext>
                  </a:extLst>
                </p:cNvPr>
                <p:cNvPicPr/>
                <p:nvPr/>
              </p:nvPicPr>
              <p:blipFill>
                <a:blip r:embed="rId149"/>
                <a:stretch>
                  <a:fillRect/>
                </a:stretch>
              </p:blipFill>
              <p:spPr>
                <a:xfrm>
                  <a:off x="9267537" y="4260162"/>
                  <a:ext cx="1800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2" name="Ink 981">
                  <a:extLst>
                    <a:ext uri="{FF2B5EF4-FFF2-40B4-BE49-F238E27FC236}">
                      <a16:creationId xmlns:a16="http://schemas.microsoft.com/office/drawing/2014/main" id="{95811EA4-2AE2-BE4E-A119-6939E6BDB682}"/>
                    </a:ext>
                  </a:extLst>
                </p14:cNvPr>
                <p14:cNvContentPartPr/>
                <p14:nvPr/>
              </p14:nvContentPartPr>
              <p14:xfrm>
                <a:off x="9341337" y="4332882"/>
                <a:ext cx="431640" cy="192600"/>
              </p14:xfrm>
            </p:contentPart>
          </mc:Choice>
          <mc:Fallback>
            <p:pic>
              <p:nvPicPr>
                <p:cNvPr id="982" name="Ink 981">
                  <a:extLst>
                    <a:ext uri="{FF2B5EF4-FFF2-40B4-BE49-F238E27FC236}">
                      <a16:creationId xmlns:a16="http://schemas.microsoft.com/office/drawing/2014/main" id="{95811EA4-2AE2-BE4E-A119-6939E6BDB682}"/>
                    </a:ext>
                  </a:extLst>
                </p:cNvPr>
                <p:cNvPicPr/>
                <p:nvPr/>
              </p:nvPicPr>
              <p:blipFill>
                <a:blip r:embed="rId151"/>
                <a:stretch>
                  <a:fillRect/>
                </a:stretch>
              </p:blipFill>
              <p:spPr>
                <a:xfrm>
                  <a:off x="9332337" y="4323882"/>
                  <a:ext cx="4492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94" name="Ink 993">
                  <a:extLst>
                    <a:ext uri="{FF2B5EF4-FFF2-40B4-BE49-F238E27FC236}">
                      <a16:creationId xmlns:a16="http://schemas.microsoft.com/office/drawing/2014/main" id="{656C38BE-D5DB-11CC-3BBC-D17E8D91432D}"/>
                    </a:ext>
                  </a:extLst>
                </p14:cNvPr>
                <p14:cNvContentPartPr/>
                <p14:nvPr/>
              </p14:nvContentPartPr>
              <p14:xfrm>
                <a:off x="6739617" y="3286362"/>
                <a:ext cx="131760" cy="141480"/>
              </p14:xfrm>
            </p:contentPart>
          </mc:Choice>
          <mc:Fallback>
            <p:pic>
              <p:nvPicPr>
                <p:cNvPr id="994" name="Ink 993">
                  <a:extLst>
                    <a:ext uri="{FF2B5EF4-FFF2-40B4-BE49-F238E27FC236}">
                      <a16:creationId xmlns:a16="http://schemas.microsoft.com/office/drawing/2014/main" id="{656C38BE-D5DB-11CC-3BBC-D17E8D91432D}"/>
                    </a:ext>
                  </a:extLst>
                </p:cNvPr>
                <p:cNvPicPr/>
                <p:nvPr/>
              </p:nvPicPr>
              <p:blipFill>
                <a:blip r:embed="rId153"/>
                <a:stretch>
                  <a:fillRect/>
                </a:stretch>
              </p:blipFill>
              <p:spPr>
                <a:xfrm>
                  <a:off x="6730977" y="3277722"/>
                  <a:ext cx="1494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995" name="Ink 994">
                  <a:extLst>
                    <a:ext uri="{FF2B5EF4-FFF2-40B4-BE49-F238E27FC236}">
                      <a16:creationId xmlns:a16="http://schemas.microsoft.com/office/drawing/2014/main" id="{A2170FEB-3D60-B252-6574-7DB7A5F7CB83}"/>
                    </a:ext>
                  </a:extLst>
                </p14:cNvPr>
                <p14:cNvContentPartPr/>
                <p14:nvPr/>
              </p14:nvContentPartPr>
              <p14:xfrm>
                <a:off x="6984777" y="3266202"/>
                <a:ext cx="176400" cy="187560"/>
              </p14:xfrm>
            </p:contentPart>
          </mc:Choice>
          <mc:Fallback>
            <p:pic>
              <p:nvPicPr>
                <p:cNvPr id="995" name="Ink 994">
                  <a:extLst>
                    <a:ext uri="{FF2B5EF4-FFF2-40B4-BE49-F238E27FC236}">
                      <a16:creationId xmlns:a16="http://schemas.microsoft.com/office/drawing/2014/main" id="{A2170FEB-3D60-B252-6574-7DB7A5F7CB83}"/>
                    </a:ext>
                  </a:extLst>
                </p:cNvPr>
                <p:cNvPicPr/>
                <p:nvPr/>
              </p:nvPicPr>
              <p:blipFill>
                <a:blip r:embed="rId155"/>
                <a:stretch>
                  <a:fillRect/>
                </a:stretch>
              </p:blipFill>
              <p:spPr>
                <a:xfrm>
                  <a:off x="6976137" y="3257202"/>
                  <a:ext cx="19404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996" name="Ink 995">
                  <a:extLst>
                    <a:ext uri="{FF2B5EF4-FFF2-40B4-BE49-F238E27FC236}">
                      <a16:creationId xmlns:a16="http://schemas.microsoft.com/office/drawing/2014/main" id="{B9D5091A-0F00-DD12-FDFF-DF05CA0C684C}"/>
                    </a:ext>
                  </a:extLst>
                </p14:cNvPr>
                <p14:cNvContentPartPr/>
                <p14:nvPr/>
              </p14:nvContentPartPr>
              <p14:xfrm>
                <a:off x="7216257" y="3280602"/>
                <a:ext cx="504720" cy="211320"/>
              </p14:xfrm>
            </p:contentPart>
          </mc:Choice>
          <mc:Fallback>
            <p:pic>
              <p:nvPicPr>
                <p:cNvPr id="996" name="Ink 995">
                  <a:extLst>
                    <a:ext uri="{FF2B5EF4-FFF2-40B4-BE49-F238E27FC236}">
                      <a16:creationId xmlns:a16="http://schemas.microsoft.com/office/drawing/2014/main" id="{B9D5091A-0F00-DD12-FDFF-DF05CA0C684C}"/>
                    </a:ext>
                  </a:extLst>
                </p:cNvPr>
                <p:cNvPicPr/>
                <p:nvPr/>
              </p:nvPicPr>
              <p:blipFill>
                <a:blip r:embed="rId157"/>
                <a:stretch>
                  <a:fillRect/>
                </a:stretch>
              </p:blipFill>
              <p:spPr>
                <a:xfrm>
                  <a:off x="7207617" y="3271962"/>
                  <a:ext cx="52236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998" name="Ink 997">
                  <a:extLst>
                    <a:ext uri="{FF2B5EF4-FFF2-40B4-BE49-F238E27FC236}">
                      <a16:creationId xmlns:a16="http://schemas.microsoft.com/office/drawing/2014/main" id="{D8D605A0-2AC2-6882-3DCE-47F8B9B5D87A}"/>
                    </a:ext>
                  </a:extLst>
                </p14:cNvPr>
                <p14:cNvContentPartPr/>
                <p14:nvPr/>
              </p14:nvContentPartPr>
              <p14:xfrm>
                <a:off x="5229417" y="4466802"/>
                <a:ext cx="162720" cy="399600"/>
              </p14:xfrm>
            </p:contentPart>
          </mc:Choice>
          <mc:Fallback>
            <p:pic>
              <p:nvPicPr>
                <p:cNvPr id="998" name="Ink 997">
                  <a:extLst>
                    <a:ext uri="{FF2B5EF4-FFF2-40B4-BE49-F238E27FC236}">
                      <a16:creationId xmlns:a16="http://schemas.microsoft.com/office/drawing/2014/main" id="{D8D605A0-2AC2-6882-3DCE-47F8B9B5D87A}"/>
                    </a:ext>
                  </a:extLst>
                </p:cNvPr>
                <p:cNvPicPr/>
                <p:nvPr/>
              </p:nvPicPr>
              <p:blipFill>
                <a:blip r:embed="rId159"/>
                <a:stretch>
                  <a:fillRect/>
                </a:stretch>
              </p:blipFill>
              <p:spPr>
                <a:xfrm>
                  <a:off x="5220417" y="4458162"/>
                  <a:ext cx="180360" cy="417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999" name="Ink 998">
                  <a:extLst>
                    <a:ext uri="{FF2B5EF4-FFF2-40B4-BE49-F238E27FC236}">
                      <a16:creationId xmlns:a16="http://schemas.microsoft.com/office/drawing/2014/main" id="{D58F60C1-0371-C5E8-6A2F-E627EEFF54CC}"/>
                    </a:ext>
                  </a:extLst>
                </p14:cNvPr>
                <p14:cNvContentPartPr/>
                <p14:nvPr/>
              </p14:nvContentPartPr>
              <p14:xfrm>
                <a:off x="5240937" y="4717722"/>
                <a:ext cx="164160" cy="7200"/>
              </p14:xfrm>
            </p:contentPart>
          </mc:Choice>
          <mc:Fallback>
            <p:pic>
              <p:nvPicPr>
                <p:cNvPr id="999" name="Ink 998">
                  <a:extLst>
                    <a:ext uri="{FF2B5EF4-FFF2-40B4-BE49-F238E27FC236}">
                      <a16:creationId xmlns:a16="http://schemas.microsoft.com/office/drawing/2014/main" id="{D58F60C1-0371-C5E8-6A2F-E627EEFF54CC}"/>
                    </a:ext>
                  </a:extLst>
                </p:cNvPr>
                <p:cNvPicPr/>
                <p:nvPr/>
              </p:nvPicPr>
              <p:blipFill>
                <a:blip r:embed="rId161"/>
                <a:stretch>
                  <a:fillRect/>
                </a:stretch>
              </p:blipFill>
              <p:spPr>
                <a:xfrm>
                  <a:off x="5231937" y="4708722"/>
                  <a:ext cx="1818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00" name="Ink 999">
                  <a:extLst>
                    <a:ext uri="{FF2B5EF4-FFF2-40B4-BE49-F238E27FC236}">
                      <a16:creationId xmlns:a16="http://schemas.microsoft.com/office/drawing/2014/main" id="{923C3419-78D9-B3F2-A475-468AAF46434A}"/>
                    </a:ext>
                  </a:extLst>
                </p14:cNvPr>
                <p14:cNvContentPartPr/>
                <p14:nvPr/>
              </p14:nvContentPartPr>
              <p14:xfrm>
                <a:off x="5422017" y="4621242"/>
                <a:ext cx="140040" cy="181800"/>
              </p14:xfrm>
            </p:contentPart>
          </mc:Choice>
          <mc:Fallback>
            <p:pic>
              <p:nvPicPr>
                <p:cNvPr id="1000" name="Ink 999">
                  <a:extLst>
                    <a:ext uri="{FF2B5EF4-FFF2-40B4-BE49-F238E27FC236}">
                      <a16:creationId xmlns:a16="http://schemas.microsoft.com/office/drawing/2014/main" id="{923C3419-78D9-B3F2-A475-468AAF46434A}"/>
                    </a:ext>
                  </a:extLst>
                </p:cNvPr>
                <p:cNvPicPr/>
                <p:nvPr/>
              </p:nvPicPr>
              <p:blipFill>
                <a:blip r:embed="rId163"/>
                <a:stretch>
                  <a:fillRect/>
                </a:stretch>
              </p:blipFill>
              <p:spPr>
                <a:xfrm>
                  <a:off x="5413377" y="4612242"/>
                  <a:ext cx="15768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01" name="Ink 1000">
                  <a:extLst>
                    <a:ext uri="{FF2B5EF4-FFF2-40B4-BE49-F238E27FC236}">
                      <a16:creationId xmlns:a16="http://schemas.microsoft.com/office/drawing/2014/main" id="{4B3E43A4-83DE-89AB-B942-57B117C09571}"/>
                    </a:ext>
                  </a:extLst>
                </p14:cNvPr>
                <p14:cNvContentPartPr/>
                <p14:nvPr/>
              </p14:nvContentPartPr>
              <p14:xfrm>
                <a:off x="5126457" y="4412802"/>
                <a:ext cx="668880" cy="575280"/>
              </p14:xfrm>
            </p:contentPart>
          </mc:Choice>
          <mc:Fallback>
            <p:pic>
              <p:nvPicPr>
                <p:cNvPr id="1001" name="Ink 1000">
                  <a:extLst>
                    <a:ext uri="{FF2B5EF4-FFF2-40B4-BE49-F238E27FC236}">
                      <a16:creationId xmlns:a16="http://schemas.microsoft.com/office/drawing/2014/main" id="{4B3E43A4-83DE-89AB-B942-57B117C09571}"/>
                    </a:ext>
                  </a:extLst>
                </p:cNvPr>
                <p:cNvPicPr/>
                <p:nvPr/>
              </p:nvPicPr>
              <p:blipFill>
                <a:blip r:embed="rId165"/>
                <a:stretch>
                  <a:fillRect/>
                </a:stretch>
              </p:blipFill>
              <p:spPr>
                <a:xfrm>
                  <a:off x="5117457" y="4404162"/>
                  <a:ext cx="686520" cy="592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03" name="Ink 1002">
                  <a:extLst>
                    <a:ext uri="{FF2B5EF4-FFF2-40B4-BE49-F238E27FC236}">
                      <a16:creationId xmlns:a16="http://schemas.microsoft.com/office/drawing/2014/main" id="{5255632F-E343-9BB1-F30D-7DFEAB7558FC}"/>
                    </a:ext>
                  </a:extLst>
                </p14:cNvPr>
                <p14:cNvContentPartPr/>
                <p14:nvPr/>
              </p14:nvContentPartPr>
              <p14:xfrm>
                <a:off x="3645057" y="4841922"/>
                <a:ext cx="1282680" cy="1053000"/>
              </p14:xfrm>
            </p:contentPart>
          </mc:Choice>
          <mc:Fallback>
            <p:pic>
              <p:nvPicPr>
                <p:cNvPr id="1003" name="Ink 1002">
                  <a:extLst>
                    <a:ext uri="{FF2B5EF4-FFF2-40B4-BE49-F238E27FC236}">
                      <a16:creationId xmlns:a16="http://schemas.microsoft.com/office/drawing/2014/main" id="{5255632F-E343-9BB1-F30D-7DFEAB7558FC}"/>
                    </a:ext>
                  </a:extLst>
                </p:cNvPr>
                <p:cNvPicPr/>
                <p:nvPr/>
              </p:nvPicPr>
              <p:blipFill>
                <a:blip r:embed="rId167"/>
                <a:stretch>
                  <a:fillRect/>
                </a:stretch>
              </p:blipFill>
              <p:spPr>
                <a:xfrm>
                  <a:off x="3636417" y="4832922"/>
                  <a:ext cx="1300320" cy="10706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04" name="Ink 1003">
                  <a:extLst>
                    <a:ext uri="{FF2B5EF4-FFF2-40B4-BE49-F238E27FC236}">
                      <a16:creationId xmlns:a16="http://schemas.microsoft.com/office/drawing/2014/main" id="{B146F219-99B6-4E3D-AE84-41078A4FF2BE}"/>
                    </a:ext>
                  </a:extLst>
                </p14:cNvPr>
                <p14:cNvContentPartPr/>
                <p14:nvPr/>
              </p14:nvContentPartPr>
              <p14:xfrm>
                <a:off x="4895337" y="5738322"/>
                <a:ext cx="264240" cy="303840"/>
              </p14:xfrm>
            </p:contentPart>
          </mc:Choice>
          <mc:Fallback>
            <p:pic>
              <p:nvPicPr>
                <p:cNvPr id="1004" name="Ink 1003">
                  <a:extLst>
                    <a:ext uri="{FF2B5EF4-FFF2-40B4-BE49-F238E27FC236}">
                      <a16:creationId xmlns:a16="http://schemas.microsoft.com/office/drawing/2014/main" id="{B146F219-99B6-4E3D-AE84-41078A4FF2BE}"/>
                    </a:ext>
                  </a:extLst>
                </p:cNvPr>
                <p:cNvPicPr/>
                <p:nvPr/>
              </p:nvPicPr>
              <p:blipFill>
                <a:blip r:embed="rId169"/>
                <a:stretch>
                  <a:fillRect/>
                </a:stretch>
              </p:blipFill>
              <p:spPr>
                <a:xfrm>
                  <a:off x="4886697" y="5729682"/>
                  <a:ext cx="28188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08" name="Ink 1007">
                  <a:extLst>
                    <a:ext uri="{FF2B5EF4-FFF2-40B4-BE49-F238E27FC236}">
                      <a16:creationId xmlns:a16="http://schemas.microsoft.com/office/drawing/2014/main" id="{6855CC05-9D57-9D06-770A-50C261D0C63C}"/>
                    </a:ext>
                  </a:extLst>
                </p14:cNvPr>
                <p14:cNvContentPartPr/>
                <p14:nvPr/>
              </p14:nvContentPartPr>
              <p14:xfrm>
                <a:off x="2550657" y="2978922"/>
                <a:ext cx="1099080" cy="16560"/>
              </p14:xfrm>
            </p:contentPart>
          </mc:Choice>
          <mc:Fallback>
            <p:pic>
              <p:nvPicPr>
                <p:cNvPr id="1008" name="Ink 1007">
                  <a:extLst>
                    <a:ext uri="{FF2B5EF4-FFF2-40B4-BE49-F238E27FC236}">
                      <a16:creationId xmlns:a16="http://schemas.microsoft.com/office/drawing/2014/main" id="{6855CC05-9D57-9D06-770A-50C261D0C63C}"/>
                    </a:ext>
                  </a:extLst>
                </p:cNvPr>
                <p:cNvPicPr/>
                <p:nvPr/>
              </p:nvPicPr>
              <p:blipFill>
                <a:blip r:embed="rId171"/>
                <a:stretch>
                  <a:fillRect/>
                </a:stretch>
              </p:blipFill>
              <p:spPr>
                <a:xfrm>
                  <a:off x="2542017" y="2969922"/>
                  <a:ext cx="1116720" cy="34200"/>
                </a:xfrm>
                <a:prstGeom prst="rect">
                  <a:avLst/>
                </a:prstGeom>
              </p:spPr>
            </p:pic>
          </mc:Fallback>
        </mc:AlternateContent>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F693-A60E-9E11-E0A3-19C5A021199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5934364-8476-C2D6-49B7-11F1A024C975}"/>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042D8C27-91A3-CAFC-0B2C-DE38FC813EA7}"/>
              </a:ext>
            </a:extLst>
          </p:cNvPr>
          <p:cNvSpPr>
            <a:spLocks noGrp="1"/>
          </p:cNvSpPr>
          <p:nvPr>
            <p:ph type="body" idx="2"/>
          </p:nvPr>
        </p:nvSpPr>
        <p:spPr/>
        <p:txBody>
          <a:bodyPr/>
          <a:lstStyle/>
          <a:p>
            <a:endParaRPr lang="en-IN"/>
          </a:p>
        </p:txBody>
      </p:sp>
      <p:sp>
        <p:nvSpPr>
          <p:cNvPr id="5" name="Slide Number Placeholder 4">
            <a:extLst>
              <a:ext uri="{FF2B5EF4-FFF2-40B4-BE49-F238E27FC236}">
                <a16:creationId xmlns:a16="http://schemas.microsoft.com/office/drawing/2014/main" id="{A7DFBADC-1295-0523-BD9E-C2E26F7FEF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545181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lowchart: Connector 4"/>
          <p:cNvSpPr/>
          <p:nvPr/>
        </p:nvSpPr>
        <p:spPr>
          <a:xfrm>
            <a:off x="5806380" y="28829"/>
            <a:ext cx="5557368" cy="5468483"/>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1" y="14067"/>
            <a:ext cx="6784876" cy="6254347"/>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rgbClr val="75C042"/>
                </a:solidFill>
                <a:effectLst/>
              </a:rPr>
              <a:t>What We </a:t>
            </a:r>
            <a:r>
              <a:rPr lang="en-IN" sz="4000" b="1" i="0" dirty="0">
                <a:solidFill>
                  <a:srgbClr val="55E96E"/>
                </a:solidFill>
                <a:effectLst/>
                <a:latin typeface="Segoe UI Light" panose="020B0502040204020203" pitchFamily="34" charset="0"/>
                <a:cs typeface="Segoe UI Light" panose="020B0502040204020203" pitchFamily="34" charset="0"/>
              </a:rPr>
              <a:t>Did</a:t>
            </a:r>
            <a:endParaRPr lang="en-IN" sz="4000" b="1" dirty="0">
              <a:solidFill>
                <a:srgbClr val="55E96E"/>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14" name="Google Shape;845;p16"/>
          <p:cNvSpPr/>
          <p:nvPr/>
        </p:nvSpPr>
        <p:spPr>
          <a:xfrm>
            <a:off x="-1" y="0"/>
            <a:ext cx="1993020" cy="982572"/>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75C042"/>
              </a:solidFill>
              <a:effectLst/>
              <a:uLnTx/>
              <a:uFillTx/>
              <a:latin typeface="Calibri"/>
              <a:ea typeface="Calibri"/>
              <a:cs typeface="Calibri"/>
              <a:sym typeface="Calibri"/>
            </a:endParaRPr>
          </a:p>
        </p:txBody>
      </p:sp>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912</Words>
  <Application>Microsoft Office PowerPoint</Application>
  <PresentationFormat>Custom</PresentationFormat>
  <Paragraphs>106</Paragraphs>
  <Slides>11</Slides>
  <Notes>7</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11</vt:i4>
      </vt:variant>
    </vt:vector>
  </HeadingPairs>
  <TitlesOfParts>
    <vt:vector size="27" baseType="lpstr">
      <vt:lpstr>Cooper Black</vt:lpstr>
      <vt:lpstr>Segoe UI Light</vt:lpstr>
      <vt:lpstr>Segoe UI</vt:lpstr>
      <vt:lpstr>Noto Sans Symbols</vt:lpstr>
      <vt:lpstr>Calibri</vt:lpstr>
      <vt:lpstr>Corben</vt:lpstr>
      <vt:lpstr>Open Sans</vt:lpstr>
      <vt:lpstr>Cambria</vt:lpstr>
      <vt:lpstr>Arial</vt:lpstr>
      <vt:lpstr>Arial Black</vt:lpstr>
      <vt:lpstr>Quattrocento Sans</vt:lpstr>
      <vt:lpstr>Office Theme</vt:lpstr>
      <vt:lpstr>2_Office Theme</vt:lpstr>
      <vt:lpstr>3_Office Theme</vt:lpstr>
      <vt:lpstr>1_Office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34</cp:revision>
  <dcterms:created xsi:type="dcterms:W3CDTF">2023-10-03T21:33:12Z</dcterms:created>
  <dcterms:modified xsi:type="dcterms:W3CDTF">2025-08-20T04:02:24Z</dcterms:modified>
</cp:coreProperties>
</file>