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709" r:id="rId3"/>
    <p:sldMasterId id="2147483729" r:id="rId4"/>
  </p:sldMasterIdLst>
  <p:notesMasterIdLst>
    <p:notesMasterId r:id="rId21"/>
  </p:notesMasterIdLst>
  <p:sldIdLst>
    <p:sldId id="256" r:id="rId5"/>
    <p:sldId id="402" r:id="rId6"/>
    <p:sldId id="276" r:id="rId7"/>
    <p:sldId id="286" r:id="rId8"/>
    <p:sldId id="287" r:id="rId9"/>
    <p:sldId id="288" r:id="rId10"/>
    <p:sldId id="420" r:id="rId11"/>
    <p:sldId id="291" r:id="rId12"/>
    <p:sldId id="292" r:id="rId13"/>
    <p:sldId id="293" r:id="rId14"/>
    <p:sldId id="295" r:id="rId15"/>
    <p:sldId id="296" r:id="rId16"/>
    <p:sldId id="297" r:id="rId17"/>
    <p:sldId id="298" r:id="rId18"/>
    <p:sldId id="419" r:id="rId19"/>
    <p:sldId id="409" r:id="rId20"/>
  </p:sldIdLst>
  <p:sldSz cx="12188825" cy="6858000"/>
  <p:notesSz cx="6858000" cy="9144000"/>
  <p:embeddedFontLst>
    <p:embeddedFont>
      <p:font typeface="Arial Black" panose="020B0A04020102020204" pitchFamily="34" charset="0"/>
      <p:regular r:id="rId22"/>
      <p:bold r:id="rId23"/>
    </p:embeddedFont>
    <p:embeddedFont>
      <p:font typeface="Cambria" panose="02040503050406030204" pitchFamily="18" charset="0"/>
      <p:regular r:id="rId24"/>
      <p:bold r:id="rId25"/>
      <p:italic r:id="rId26"/>
      <p:boldItalic r:id="rId27"/>
    </p:embeddedFont>
    <p:embeddedFont>
      <p:font typeface="Cooper Black" panose="0208090404030B020404" pitchFamily="18" charset="0"/>
      <p:regular r:id="rId28"/>
    </p:embeddedFont>
    <p:embeddedFont>
      <p:font typeface="Corben" panose="020B0604020202020204" charset="0"/>
      <p:bold r:id="rId29"/>
    </p:embeddedFont>
    <p:embeddedFont>
      <p:font typeface="Open Sans" panose="020B0606030504020204" pitchFamily="34" charset="0"/>
      <p:regular r:id="rId30"/>
      <p:bold r:id="rId31"/>
      <p:italic r:id="rId32"/>
      <p:boldItalic r:id="rId33"/>
    </p:embeddedFont>
    <p:embeddedFont>
      <p:font typeface="Quattrocento Sans" panose="020B0502050000020003" pitchFamily="34" charset="0"/>
      <p:regular r:id="rId34"/>
      <p:bold r:id="rId35"/>
      <p:italic r:id="rId36"/>
      <p:boldItalic r:id="rId37"/>
    </p:embeddedFont>
    <p:embeddedFont>
      <p:font typeface="Segoe UI" panose="020B0502040204020203" pitchFamily="34" charset="0"/>
      <p:regular r:id="rId38"/>
      <p:bold r:id="rId39"/>
      <p:italic r:id="rId40"/>
      <p:boldItalic r:id="rId41"/>
    </p:embeddedFont>
    <p:embeddedFont>
      <p:font typeface="Segoe UI Light" panose="020B0502040204020203" pitchFamily="34" charset="0"/>
      <p:regular r:id="rId42"/>
      <p: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3" roundtripDataSignature="AMtx7mjDuvg+AJ5SXhqS019oXJCQRE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3E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280" autoAdjust="0"/>
    <p:restoredTop sz="94660"/>
  </p:normalViewPr>
  <p:slideViewPr>
    <p:cSldViewPr snapToGrid="0">
      <p:cViewPr varScale="1">
        <p:scale>
          <a:sx n="96" d="100"/>
          <a:sy n="96" d="100"/>
        </p:scale>
        <p:origin x="904" y="288"/>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5.fntdata"/><Relationship Id="rId39" Type="http://schemas.openxmlformats.org/officeDocument/2006/relationships/font" Target="fonts/font18.fntdata"/><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font" Target="fonts/font21.fntdata"/><Relationship Id="rId7" Type="http://schemas.openxmlformats.org/officeDocument/2006/relationships/slide" Target="slides/slide3.xml"/><Relationship Id="rId20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font" Target="fonts/font19.fntdata"/><Relationship Id="rId20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203" Type="http://customschemas.google.com/relationships/presentationmetadata" Target="meta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10.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font" Target="fonts/font22.fntdata"/><Relationship Id="rId207" Type="http://schemas.openxmlformats.org/officeDocument/2006/relationships/tableStyles" Target="tableStyles.xml"/><Relationship Id="rId8" Type="http://schemas.openxmlformats.org/officeDocument/2006/relationships/slide" Target="slides/slide4.xml"/><Relationship Id="rId206"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 Id="rId20" Type="http://schemas.openxmlformats.org/officeDocument/2006/relationships/slide" Target="slides/slide16.xml"/><Relationship Id="rId41" Type="http://schemas.openxmlformats.org/officeDocument/2006/relationships/font" Target="fonts/font20.fntdata"/></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18T06:12:38.047"/>
    </inkml:context>
    <inkml:brush xml:id="br0">
      <inkml:brushProperty name="width" value="0.05" units="cm"/>
      <inkml:brushProperty name="height" value="0.05" units="cm"/>
      <inkml:brushProperty name="color" value="#F6630D"/>
    </inkml:brush>
  </inkml:definitions>
  <inkml:trace contextRef="#ctx0" brushRef="#br0">1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18T07:15:34.918"/>
    </inkml:context>
    <inkml:brush xml:id="br0">
      <inkml:brushProperty name="width" value="0.1" units="cm"/>
      <inkml:brushProperty name="height" value="0.1" units="cm"/>
      <inkml:brushProperty name="color" value="#F6630D"/>
    </inkml:brush>
  </inkml:definitions>
  <inkml:trace contextRef="#ctx0" brushRef="#br0">0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pixabay.com/photos/san-francisco-transamerica-pyramid-1633203/"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3" name="Google Shape;49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4" name="Google Shape;49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4"/>
        <p:cNvGrpSpPr/>
        <p:nvPr/>
      </p:nvGrpSpPr>
      <p:grpSpPr>
        <a:xfrm>
          <a:off x="0" y="0"/>
          <a:ext cx="0" cy="0"/>
          <a:chOff x="0" y="0"/>
          <a:chExt cx="0" cy="0"/>
        </a:xfrm>
      </p:grpSpPr>
      <p:sp>
        <p:nvSpPr>
          <p:cNvPr id="1125" name="Google Shape;1125;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6" name="Google Shape;1126;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2"/>
        <p:cNvGrpSpPr/>
        <p:nvPr/>
      </p:nvGrpSpPr>
      <p:grpSpPr>
        <a:xfrm>
          <a:off x="0" y="0"/>
          <a:ext cx="0" cy="0"/>
          <a:chOff x="0" y="0"/>
          <a:chExt cx="0" cy="0"/>
        </a:xfrm>
      </p:grpSpPr>
      <p:sp>
        <p:nvSpPr>
          <p:cNvPr id="1133" name="Google Shape;1133;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4" name="Google Shape;1134;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0"/>
        <p:cNvGrpSpPr/>
        <p:nvPr/>
      </p:nvGrpSpPr>
      <p:grpSpPr>
        <a:xfrm>
          <a:off x="0" y="0"/>
          <a:ext cx="0" cy="0"/>
          <a:chOff x="0" y="0"/>
          <a:chExt cx="0" cy="0"/>
        </a:xfrm>
      </p:grpSpPr>
      <p:sp>
        <p:nvSpPr>
          <p:cNvPr id="1141" name="Google Shape;1141;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42" name="Google Shape;1142;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66B8D726-D0BC-B240-A677-46F99704B74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53823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https://pixabay.com/photos/san-francisco-transamerica-pyramid-1633203/</a:t>
            </a:r>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124566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5" name="Google Shape;995;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6"/>
        <p:cNvGrpSpPr/>
        <p:nvPr/>
      </p:nvGrpSpPr>
      <p:grpSpPr>
        <a:xfrm>
          <a:off x="0" y="0"/>
          <a:ext cx="0" cy="0"/>
          <a:chOff x="0" y="0"/>
          <a:chExt cx="0" cy="0"/>
        </a:xfrm>
      </p:grpSpPr>
      <p:sp>
        <p:nvSpPr>
          <p:cNvPr id="1007" name="Google Shape;1007;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8" name="Google Shape;1008;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7" name="Google Shape;1017;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2"/>
        <p:cNvGrpSpPr/>
        <p:nvPr/>
      </p:nvGrpSpPr>
      <p:grpSpPr>
        <a:xfrm>
          <a:off x="0" y="0"/>
          <a:ext cx="0" cy="0"/>
          <a:chOff x="0" y="0"/>
          <a:chExt cx="0" cy="0"/>
        </a:xfrm>
      </p:grpSpPr>
      <p:sp>
        <p:nvSpPr>
          <p:cNvPr id="1053" name="Google Shape;1053;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4" name="Google Shape;1054;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1"/>
        <p:cNvGrpSpPr/>
        <p:nvPr/>
      </p:nvGrpSpPr>
      <p:grpSpPr>
        <a:xfrm>
          <a:off x="0" y="0"/>
          <a:ext cx="0" cy="0"/>
          <a:chOff x="0" y="0"/>
          <a:chExt cx="0" cy="0"/>
        </a:xfrm>
      </p:grpSpPr>
      <p:sp>
        <p:nvSpPr>
          <p:cNvPr id="1062" name="Google Shape;1062;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3" name="Google Shape;1063;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0"/>
        <p:cNvGrpSpPr/>
        <p:nvPr/>
      </p:nvGrpSpPr>
      <p:grpSpPr>
        <a:xfrm>
          <a:off x="0" y="0"/>
          <a:ext cx="0" cy="0"/>
          <a:chOff x="0" y="0"/>
          <a:chExt cx="0" cy="0"/>
        </a:xfrm>
      </p:grpSpPr>
      <p:sp>
        <p:nvSpPr>
          <p:cNvPr id="1071" name="Google Shape;1071;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2" name="Google Shape;1072;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8"/>
        <p:cNvGrpSpPr/>
        <p:nvPr/>
      </p:nvGrpSpPr>
      <p:grpSpPr>
        <a:xfrm>
          <a:off x="0" y="0"/>
          <a:ext cx="0" cy="0"/>
          <a:chOff x="0" y="0"/>
          <a:chExt cx="0" cy="0"/>
        </a:xfrm>
      </p:grpSpPr>
      <p:sp>
        <p:nvSpPr>
          <p:cNvPr id="1089" name="Google Shape;1089;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0" name="Google Shape;1090;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1" name="Google Shape;1091;p4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Calibri"/>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Pts val="1200"/>
                <a:buFont typeface="Calibri"/>
                <a:buNone/>
                <a:tabLst/>
                <a:defRPr/>
              </a:pPr>
              <a:t>11</a:t>
            </a:fld>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146"/>
          <p:cNvSpPr/>
          <p:nvPr/>
        </p:nvSpPr>
        <p:spPr>
          <a:xfrm flipH="1">
            <a:off x="-2" y="3058359"/>
            <a:ext cx="7462565" cy="3799641"/>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7" name="Google Shape;17;p146"/>
          <p:cNvSpPr/>
          <p:nvPr/>
        </p:nvSpPr>
        <p:spPr>
          <a:xfrm>
            <a:off x="-6" y="1124744"/>
            <a:ext cx="12188831" cy="5733256"/>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ABD98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8" name="Google Shape;18;p146"/>
          <p:cNvSpPr/>
          <p:nvPr/>
        </p:nvSpPr>
        <p:spPr>
          <a:xfrm flipH="1">
            <a:off x="-2" y="1995614"/>
            <a:ext cx="12188827" cy="4862387"/>
          </a:xfrm>
          <a:custGeom>
            <a:avLst/>
            <a:gdLst/>
            <a:ahLst/>
            <a:cxnLst/>
            <a:rect l="l" t="t" r="r" b="b"/>
            <a:pathLst>
              <a:path w="12188827" h="4862387" extrusionOk="0">
                <a:moveTo>
                  <a:pt x="0" y="0"/>
                </a:moveTo>
                <a:lnTo>
                  <a:pt x="0" y="4862387"/>
                </a:lnTo>
                <a:lnTo>
                  <a:pt x="12188827" y="4862387"/>
                </a:lnTo>
                <a:lnTo>
                  <a:pt x="12188827" y="3248211"/>
                </a:lnTo>
                <a:lnTo>
                  <a:pt x="12065043" y="3174555"/>
                </a:lnTo>
                <a:cubicBezTo>
                  <a:pt x="11174911" y="2698247"/>
                  <a:pt x="10218900" y="3245765"/>
                  <a:pt x="8632675" y="4232925"/>
                </a:cubicBezTo>
                <a:cubicBezTo>
                  <a:pt x="5990931" y="5869126"/>
                  <a:pt x="4783278" y="2123831"/>
                  <a:pt x="103619" y="43113"/>
                </a:cubicBezTo>
                <a:close/>
              </a:path>
            </a:pathLst>
          </a:custGeom>
          <a:gradFill>
            <a:gsLst>
              <a:gs pos="0">
                <a:schemeClr val="accent1"/>
              </a:gs>
              <a:gs pos="100000">
                <a:schemeClr val="accent3"/>
              </a:gs>
            </a:gsLst>
            <a:lin ang="2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Quattrocento Sans"/>
              <a:ea typeface="Quattrocento Sans"/>
              <a:cs typeface="Quattrocento Sans"/>
              <a:sym typeface="Quattrocento Sans"/>
            </a:endParaRPr>
          </a:p>
        </p:txBody>
      </p:sp>
      <p:sp>
        <p:nvSpPr>
          <p:cNvPr id="19" name="Google Shape;19;p146"/>
          <p:cNvSpPr txBox="1">
            <a:spLocks noGrp="1"/>
          </p:cNvSpPr>
          <p:nvPr>
            <p:ph type="ctrTitle"/>
          </p:nvPr>
        </p:nvSpPr>
        <p:spPr>
          <a:xfrm>
            <a:off x="914162" y="1257197"/>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accent1"/>
              </a:buClr>
              <a:buSzPts val="4800"/>
              <a:buFont typeface="Quattrocento Sans"/>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46"/>
          <p:cNvSpPr txBox="1">
            <a:spLocks noGrp="1"/>
          </p:cNvSpPr>
          <p:nvPr>
            <p:ph type="subTitle" idx="1"/>
          </p:nvPr>
        </p:nvSpPr>
        <p:spPr>
          <a:xfrm>
            <a:off x="914163" y="2765323"/>
            <a:ext cx="6980449" cy="612775"/>
          </a:xfrm>
          <a:prstGeom prst="rect">
            <a:avLst/>
          </a:prstGeom>
          <a:noFill/>
          <a:ln>
            <a:noFill/>
          </a:ln>
        </p:spPr>
        <p:txBody>
          <a:bodyPr spcFirstLastPara="1" wrap="square" lIns="0" tIns="60925" rIns="0" bIns="60925" anchor="t" anchorCtr="0">
            <a:noAutofit/>
          </a:bodyPr>
          <a:lstStyle>
            <a:lvl1pPr lvl="0" algn="l">
              <a:spcBef>
                <a:spcPts val="560"/>
              </a:spcBef>
              <a:spcAft>
                <a:spcPts val="0"/>
              </a:spcAft>
              <a:buClr>
                <a:srgbClr val="7F7F7F"/>
              </a:buClr>
              <a:buSzPts val="2800"/>
              <a:buNone/>
              <a:defRPr sz="2800">
                <a:solidFill>
                  <a:srgbClr val="7F7F7F"/>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21" name="Google Shape;21;p146"/>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6"/>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6"/>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146"/>
          <p:cNvSpPr txBox="1">
            <a:spLocks noGrp="1"/>
          </p:cNvSpPr>
          <p:nvPr>
            <p:ph type="body" idx="2"/>
          </p:nvPr>
        </p:nvSpPr>
        <p:spPr>
          <a:xfrm>
            <a:off x="7462563" y="5085184"/>
            <a:ext cx="4141693" cy="1156343"/>
          </a:xfrm>
          <a:prstGeom prst="rect">
            <a:avLst/>
          </a:prstGeom>
          <a:noFill/>
          <a:ln>
            <a:noFill/>
          </a:ln>
        </p:spPr>
        <p:txBody>
          <a:bodyPr spcFirstLastPara="1" wrap="square" lIns="0" tIns="60925" rIns="0" bIns="60925" anchor="b" anchorCtr="0">
            <a:noAutofit/>
          </a:bodyPr>
          <a:lstStyle>
            <a:lvl1pPr marL="457200" lvl="0" indent="-228600" algn="r">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146"/>
          <p:cNvSpPr/>
          <p:nvPr/>
        </p:nvSpPr>
        <p:spPr>
          <a:xfrm>
            <a:off x="0" y="0"/>
            <a:ext cx="1125860" cy="1052736"/>
          </a:xfrm>
          <a:custGeom>
            <a:avLst/>
            <a:gdLst/>
            <a:ahLst/>
            <a:cxnLst/>
            <a:rect l="l" t="t" r="r" b="b"/>
            <a:pathLst>
              <a:path w="1125860" h="1052736" extrusionOk="0">
                <a:moveTo>
                  <a:pt x="0" y="0"/>
                </a:moveTo>
                <a:lnTo>
                  <a:pt x="1078411" y="0"/>
                </a:lnTo>
                <a:lnTo>
                  <a:pt x="1109768" y="101015"/>
                </a:lnTo>
                <a:cubicBezTo>
                  <a:pt x="1120319" y="152578"/>
                  <a:pt x="1125860" y="205966"/>
                  <a:pt x="1125860" y="260648"/>
                </a:cubicBezTo>
                <a:cubicBezTo>
                  <a:pt x="1125860" y="698106"/>
                  <a:pt x="771230" y="1052736"/>
                  <a:pt x="333772" y="1052736"/>
                </a:cubicBezTo>
                <a:cubicBezTo>
                  <a:pt x="224408" y="1052736"/>
                  <a:pt x="120220" y="1030572"/>
                  <a:pt x="25456" y="990490"/>
                </a:cubicBezTo>
                <a:lnTo>
                  <a:pt x="0" y="9766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6" name="Google Shape;26;p146"/>
          <p:cNvSpPr/>
          <p:nvPr/>
        </p:nvSpPr>
        <p:spPr>
          <a:xfrm>
            <a:off x="1413892" y="398372"/>
            <a:ext cx="472244" cy="47224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7" name="Google Shape;27;p146"/>
          <p:cNvSpPr/>
          <p:nvPr/>
        </p:nvSpPr>
        <p:spPr>
          <a:xfrm>
            <a:off x="9367155" y="1301823"/>
            <a:ext cx="1406894" cy="1406894"/>
          </a:xfrm>
          <a:prstGeom prst="ellipse">
            <a:avLst/>
          </a:prstGeom>
          <a:solidFill>
            <a:srgbClr val="ACD98C"/>
          </a:solidFill>
          <a:ln w="1016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8" name="Google Shape;28;p146"/>
          <p:cNvSpPr/>
          <p:nvPr/>
        </p:nvSpPr>
        <p:spPr>
          <a:xfrm>
            <a:off x="10532246" y="729678"/>
            <a:ext cx="483606" cy="483606"/>
          </a:xfrm>
          <a:prstGeom prst="ellipse">
            <a:avLst/>
          </a:pr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e Team">
  <p:cSld name="The Team">
    <p:spTree>
      <p:nvGrpSpPr>
        <p:cNvPr id="1" name="Shape 217"/>
        <p:cNvGrpSpPr/>
        <p:nvPr/>
      </p:nvGrpSpPr>
      <p:grpSpPr>
        <a:xfrm>
          <a:off x="0" y="0"/>
          <a:ext cx="0" cy="0"/>
          <a:chOff x="0" y="0"/>
          <a:chExt cx="0" cy="0"/>
        </a:xfrm>
      </p:grpSpPr>
      <p:sp>
        <p:nvSpPr>
          <p:cNvPr id="218" name="Google Shape;218;p187"/>
          <p:cNvSpPr/>
          <p:nvPr/>
        </p:nvSpPr>
        <p:spPr>
          <a:xfrm>
            <a:off x="-41943" y="0"/>
            <a:ext cx="4402929" cy="6858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9" name="Google Shape;219;p18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0" name="Google Shape;220;p18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1" name="Google Shape;221;p187"/>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22" name="Google Shape;222;p187"/>
          <p:cNvSpPr txBox="1">
            <a:spLocks noGrp="1"/>
          </p:cNvSpPr>
          <p:nvPr>
            <p:ph type="body" idx="1"/>
          </p:nvPr>
        </p:nvSpPr>
        <p:spPr>
          <a:xfrm>
            <a:off x="602805" y="1060150"/>
            <a:ext cx="3547750" cy="649288"/>
          </a:xfrm>
          <a:prstGeom prst="rect">
            <a:avLst/>
          </a:prstGeom>
          <a:noFill/>
          <a:ln>
            <a:noFill/>
          </a:ln>
        </p:spPr>
        <p:txBody>
          <a:bodyPr spcFirstLastPara="1" wrap="square" lIns="121875" tIns="60925" rIns="121875" bIns="60925" anchor="ctr" anchorCtr="0">
            <a:noAutofit/>
          </a:bodyPr>
          <a:lstStyle>
            <a:lvl1pPr marL="457200" lvl="0" indent="-228600" algn="r">
              <a:lnSpc>
                <a:spcPct val="80000"/>
              </a:lnSpc>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3" name="Google Shape;223;p187"/>
          <p:cNvSpPr>
            <a:spLocks noGrp="1"/>
          </p:cNvSpPr>
          <p:nvPr>
            <p:ph type="pic" idx="2"/>
          </p:nvPr>
        </p:nvSpPr>
        <p:spPr>
          <a:xfrm>
            <a:off x="4364494" y="2060843"/>
            <a:ext cx="1352103" cy="1352103"/>
          </a:xfrm>
          <a:prstGeom prst="rect">
            <a:avLst/>
          </a:prstGeom>
          <a:noFill/>
          <a:ln>
            <a:noFill/>
          </a:ln>
        </p:spPr>
      </p:sp>
      <p:sp>
        <p:nvSpPr>
          <p:cNvPr id="224" name="Google Shape;224;p187"/>
          <p:cNvSpPr>
            <a:spLocks noGrp="1"/>
          </p:cNvSpPr>
          <p:nvPr>
            <p:ph type="pic" idx="3"/>
          </p:nvPr>
        </p:nvSpPr>
        <p:spPr>
          <a:xfrm>
            <a:off x="5720105" y="2060843"/>
            <a:ext cx="1352103" cy="1352103"/>
          </a:xfrm>
          <a:prstGeom prst="rect">
            <a:avLst/>
          </a:prstGeom>
          <a:noFill/>
          <a:ln>
            <a:noFill/>
          </a:ln>
        </p:spPr>
      </p:sp>
      <p:sp>
        <p:nvSpPr>
          <p:cNvPr id="225" name="Google Shape;225;p187"/>
          <p:cNvSpPr>
            <a:spLocks noGrp="1"/>
          </p:cNvSpPr>
          <p:nvPr>
            <p:ph type="pic" idx="4"/>
          </p:nvPr>
        </p:nvSpPr>
        <p:spPr>
          <a:xfrm>
            <a:off x="8819301" y="724645"/>
            <a:ext cx="1352103" cy="1352103"/>
          </a:xfrm>
          <a:prstGeom prst="rect">
            <a:avLst/>
          </a:prstGeom>
          <a:noFill/>
          <a:ln>
            <a:noFill/>
          </a:ln>
        </p:spPr>
      </p:sp>
      <p:sp>
        <p:nvSpPr>
          <p:cNvPr id="226" name="Google Shape;226;p187"/>
          <p:cNvSpPr>
            <a:spLocks noGrp="1"/>
          </p:cNvSpPr>
          <p:nvPr>
            <p:ph type="pic" idx="5"/>
          </p:nvPr>
        </p:nvSpPr>
        <p:spPr>
          <a:xfrm>
            <a:off x="5722876" y="4760031"/>
            <a:ext cx="1352103" cy="1352103"/>
          </a:xfrm>
          <a:prstGeom prst="rect">
            <a:avLst/>
          </a:prstGeom>
          <a:no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any Profile">
  <p:cSld name="Company Profile">
    <p:spTree>
      <p:nvGrpSpPr>
        <p:cNvPr id="1" name="Shape 227"/>
        <p:cNvGrpSpPr/>
        <p:nvPr/>
      </p:nvGrpSpPr>
      <p:grpSpPr>
        <a:xfrm>
          <a:off x="0" y="0"/>
          <a:ext cx="0" cy="0"/>
          <a:chOff x="0" y="0"/>
          <a:chExt cx="0" cy="0"/>
        </a:xfrm>
      </p:grpSpPr>
      <p:sp>
        <p:nvSpPr>
          <p:cNvPr id="228" name="Google Shape;228;p18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18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0" name="Google Shape;230;p188"/>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1" name="Google Shape;231;p188"/>
          <p:cNvSpPr/>
          <p:nvPr/>
        </p:nvSpPr>
        <p:spPr>
          <a:xfrm>
            <a:off x="1" y="708746"/>
            <a:ext cx="4942284" cy="82128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2" name="Google Shape;232;p188"/>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3" name="Google Shape;233;p188"/>
          <p:cNvSpPr>
            <a:spLocks noGrp="1"/>
          </p:cNvSpPr>
          <p:nvPr>
            <p:ph type="pic" idx="2"/>
          </p:nvPr>
        </p:nvSpPr>
        <p:spPr>
          <a:xfrm>
            <a:off x="0" y="1529910"/>
            <a:ext cx="4942284" cy="3411257"/>
          </a:xfrm>
          <a:prstGeom prst="rect">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roject Two Column">
  <p:cSld name="Project Two Column">
    <p:spTree>
      <p:nvGrpSpPr>
        <p:cNvPr id="1" name="Shape 234"/>
        <p:cNvGrpSpPr/>
        <p:nvPr/>
      </p:nvGrpSpPr>
      <p:grpSpPr>
        <a:xfrm>
          <a:off x="0" y="0"/>
          <a:ext cx="0" cy="0"/>
          <a:chOff x="0" y="0"/>
          <a:chExt cx="0" cy="0"/>
        </a:xfrm>
      </p:grpSpPr>
      <p:sp>
        <p:nvSpPr>
          <p:cNvPr id="235" name="Google Shape;235;p18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6" name="Google Shape;236;p18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7" name="Google Shape;237;p189"/>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8" name="Google Shape;238;p189"/>
          <p:cNvSpPr/>
          <p:nvPr/>
        </p:nvSpPr>
        <p:spPr>
          <a:xfrm>
            <a:off x="1" y="708746"/>
            <a:ext cx="4942284" cy="8212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9" name="Google Shape;239;p189"/>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0" name="Google Shape;240;p189"/>
          <p:cNvSpPr>
            <a:spLocks noGrp="1"/>
          </p:cNvSpPr>
          <p:nvPr>
            <p:ph type="pic" idx="2"/>
          </p:nvPr>
        </p:nvSpPr>
        <p:spPr>
          <a:xfrm>
            <a:off x="609599" y="1529909"/>
            <a:ext cx="5439509" cy="4419363"/>
          </a:xfrm>
          <a:prstGeom prst="rect">
            <a:avLst/>
          </a:prstGeom>
          <a:noFill/>
          <a:ln>
            <a:noFill/>
          </a:ln>
        </p:spPr>
      </p:sp>
      <p:sp>
        <p:nvSpPr>
          <p:cNvPr id="241" name="Google Shape;241;p189"/>
          <p:cNvSpPr>
            <a:spLocks noGrp="1"/>
          </p:cNvSpPr>
          <p:nvPr>
            <p:ph type="pic" idx="3"/>
          </p:nvPr>
        </p:nvSpPr>
        <p:spPr>
          <a:xfrm>
            <a:off x="6131169" y="1529909"/>
            <a:ext cx="5439509" cy="4419363"/>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ur Appraoch">
  <p:cSld name="Our Appraoch">
    <p:spTree>
      <p:nvGrpSpPr>
        <p:cNvPr id="1" name="Shape 242"/>
        <p:cNvGrpSpPr/>
        <p:nvPr/>
      </p:nvGrpSpPr>
      <p:grpSpPr>
        <a:xfrm>
          <a:off x="0" y="0"/>
          <a:ext cx="0" cy="0"/>
          <a:chOff x="0" y="0"/>
          <a:chExt cx="0" cy="0"/>
        </a:xfrm>
      </p:grpSpPr>
      <p:sp>
        <p:nvSpPr>
          <p:cNvPr id="243" name="Google Shape;243;p19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4" name="Google Shape;244;p19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190"/>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6" name="Google Shape;246;p190"/>
          <p:cNvSpPr/>
          <p:nvPr/>
        </p:nvSpPr>
        <p:spPr>
          <a:xfrm>
            <a:off x="1" y="708746"/>
            <a:ext cx="4942284" cy="8212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47" name="Google Shape;247;p190"/>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8" name="Google Shape;248;p190"/>
          <p:cNvSpPr>
            <a:spLocks noGrp="1"/>
          </p:cNvSpPr>
          <p:nvPr>
            <p:ph type="pic" idx="2"/>
          </p:nvPr>
        </p:nvSpPr>
        <p:spPr>
          <a:xfrm>
            <a:off x="609599" y="1529909"/>
            <a:ext cx="10961079" cy="2475155"/>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roject Tree Column">
  <p:cSld name="Project Tree Column">
    <p:spTree>
      <p:nvGrpSpPr>
        <p:cNvPr id="1" name="Shape 249"/>
        <p:cNvGrpSpPr/>
        <p:nvPr/>
      </p:nvGrpSpPr>
      <p:grpSpPr>
        <a:xfrm>
          <a:off x="0" y="0"/>
          <a:ext cx="0" cy="0"/>
          <a:chOff x="0" y="0"/>
          <a:chExt cx="0" cy="0"/>
        </a:xfrm>
      </p:grpSpPr>
      <p:sp>
        <p:nvSpPr>
          <p:cNvPr id="250" name="Google Shape;250;p19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19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2" name="Google Shape;252;p191"/>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53" name="Google Shape;253;p191"/>
          <p:cNvSpPr/>
          <p:nvPr/>
        </p:nvSpPr>
        <p:spPr>
          <a:xfrm>
            <a:off x="1" y="708746"/>
            <a:ext cx="4942284"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54" name="Google Shape;254;p191"/>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5" name="Google Shape;255;p191"/>
          <p:cNvSpPr>
            <a:spLocks noGrp="1"/>
          </p:cNvSpPr>
          <p:nvPr>
            <p:ph type="pic" idx="2"/>
          </p:nvPr>
        </p:nvSpPr>
        <p:spPr>
          <a:xfrm>
            <a:off x="609441" y="1529909"/>
            <a:ext cx="3605855" cy="4419363"/>
          </a:xfrm>
          <a:prstGeom prst="rect">
            <a:avLst/>
          </a:prstGeom>
          <a:noFill/>
          <a:ln>
            <a:noFill/>
          </a:ln>
        </p:spPr>
      </p:sp>
      <p:sp>
        <p:nvSpPr>
          <p:cNvPr id="256" name="Google Shape;256;p191"/>
          <p:cNvSpPr>
            <a:spLocks noGrp="1"/>
          </p:cNvSpPr>
          <p:nvPr>
            <p:ph type="pic" idx="3"/>
          </p:nvPr>
        </p:nvSpPr>
        <p:spPr>
          <a:xfrm>
            <a:off x="4298073" y="1529909"/>
            <a:ext cx="3605855" cy="4419363"/>
          </a:xfrm>
          <a:prstGeom prst="rect">
            <a:avLst/>
          </a:prstGeom>
          <a:noFill/>
          <a:ln>
            <a:noFill/>
          </a:ln>
        </p:spPr>
      </p:sp>
      <p:sp>
        <p:nvSpPr>
          <p:cNvPr id="257" name="Google Shape;257;p191"/>
          <p:cNvSpPr>
            <a:spLocks noGrp="1"/>
          </p:cNvSpPr>
          <p:nvPr>
            <p:ph type="pic" idx="4"/>
          </p:nvPr>
        </p:nvSpPr>
        <p:spPr>
          <a:xfrm>
            <a:off x="7986705" y="1529909"/>
            <a:ext cx="3605855" cy="4419363"/>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8"/>
        <p:cNvGrpSpPr/>
        <p:nvPr/>
      </p:nvGrpSpPr>
      <p:grpSpPr>
        <a:xfrm>
          <a:off x="0" y="0"/>
          <a:ext cx="0" cy="0"/>
          <a:chOff x="0" y="0"/>
          <a:chExt cx="0" cy="0"/>
        </a:xfrm>
      </p:grpSpPr>
      <p:sp>
        <p:nvSpPr>
          <p:cNvPr id="259" name="Google Shape;259;p192"/>
          <p:cNvSpPr/>
          <p:nvPr/>
        </p:nvSpPr>
        <p:spPr>
          <a:xfrm flipH="1">
            <a:off x="4294212" y="0"/>
            <a:ext cx="7876318"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60" name="Google Shape;260;p192"/>
          <p:cNvSpPr/>
          <p:nvPr/>
        </p:nvSpPr>
        <p:spPr>
          <a:xfrm>
            <a:off x="-39608" y="-3"/>
            <a:ext cx="4333820" cy="4876818"/>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nvGrpSpPr>
          <p:cNvPr id="261" name="Google Shape;261;p192"/>
          <p:cNvGrpSpPr/>
          <p:nvPr/>
        </p:nvGrpSpPr>
        <p:grpSpPr>
          <a:xfrm>
            <a:off x="1" y="0"/>
            <a:ext cx="2601913" cy="2833688"/>
            <a:chOff x="0" y="0"/>
            <a:chExt cx="2601913" cy="2833688"/>
          </a:xfrm>
        </p:grpSpPr>
        <p:sp>
          <p:nvSpPr>
            <p:cNvPr id="262" name="Google Shape;262;p192"/>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3" name="Google Shape;263;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4" name="Google Shape;264;p192"/>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5" name="Google Shape;265;p192"/>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6" name="Google Shape;266;p192"/>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7" name="Google Shape;267;p192"/>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8" name="Google Shape;268;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9" name="Google Shape;269;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0" name="Google Shape;270;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1" name="Google Shape;271;p192"/>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2" name="Google Shape;272;p192"/>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3" name="Google Shape;273;p192"/>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4" name="Google Shape;274;p192"/>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5" name="Google Shape;275;p192"/>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6" name="Google Shape;276;p192"/>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7" name="Google Shape;277;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8" name="Google Shape;278;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9" name="Google Shape;279;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0" name="Google Shape;280;p192"/>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1" name="Google Shape;281;p192"/>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2" name="Google Shape;282;p192"/>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83" name="Google Shape;283;p192"/>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4" name="Google Shape;284;p192"/>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5" name="Google Shape;285;p192"/>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86" name="Google Shape;286;p192"/>
          <p:cNvSpPr txBox="1">
            <a:spLocks noGrp="1"/>
          </p:cNvSpPr>
          <p:nvPr>
            <p:ph type="title"/>
          </p:nvPr>
        </p:nvSpPr>
        <p:spPr>
          <a:xfrm>
            <a:off x="6094412" y="3789040"/>
            <a:ext cx="5491606" cy="1362075"/>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accent3"/>
              </a:buClr>
              <a:buSzPts val="5300"/>
              <a:buFont typeface="Open Sans"/>
              <a:buNone/>
              <a:defRPr sz="5300" b="1" cap="none">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7" name="Google Shape;287;p192"/>
          <p:cNvSpPr txBox="1">
            <a:spLocks noGrp="1"/>
          </p:cNvSpPr>
          <p:nvPr>
            <p:ph type="body" idx="1"/>
          </p:nvPr>
        </p:nvSpPr>
        <p:spPr>
          <a:xfrm>
            <a:off x="6094412" y="5319823"/>
            <a:ext cx="5521484" cy="828007"/>
          </a:xfrm>
          <a:prstGeom prst="rect">
            <a:avLst/>
          </a:prstGeom>
          <a:noFill/>
          <a:ln>
            <a:noFill/>
          </a:ln>
        </p:spPr>
        <p:txBody>
          <a:bodyPr spcFirstLastPara="1" wrap="square" lIns="121875" tIns="0" rIns="121875" bIns="0" anchor="t" anchorCtr="0">
            <a:normAutofit/>
          </a:bodyPr>
          <a:lstStyle>
            <a:lvl1pPr marL="457200" lvl="0" indent="-228600" algn="l">
              <a:spcBef>
                <a:spcPts val="320"/>
              </a:spcBef>
              <a:spcAft>
                <a:spcPts val="0"/>
              </a:spcAft>
              <a:buClr>
                <a:schemeClr val="accent3"/>
              </a:buClr>
              <a:buSzPts val="1600"/>
              <a:buNone/>
              <a:defRPr sz="1600">
                <a:solidFill>
                  <a:schemeClr val="accent3"/>
                </a:solidFill>
                <a:latin typeface="Open Sans"/>
                <a:ea typeface="Open Sans"/>
                <a:cs typeface="Open Sans"/>
                <a:sym typeface="Open Sans"/>
              </a:defRPr>
            </a:lvl1pPr>
            <a:lvl2pPr marL="914400" lvl="1" indent="-228600" algn="l">
              <a:spcBef>
                <a:spcPts val="480"/>
              </a:spcBef>
              <a:spcAft>
                <a:spcPts val="0"/>
              </a:spcAft>
              <a:buClr>
                <a:srgbClr val="888888"/>
              </a:buClr>
              <a:buSzPts val="2400"/>
              <a:buNone/>
              <a:defRPr sz="2400">
                <a:solidFill>
                  <a:srgbClr val="888888"/>
                </a:solidFill>
              </a:defRPr>
            </a:lvl2pPr>
            <a:lvl3pPr marL="1371600" lvl="2" indent="-228600" algn="l">
              <a:spcBef>
                <a:spcPts val="420"/>
              </a:spcBef>
              <a:spcAft>
                <a:spcPts val="0"/>
              </a:spcAft>
              <a:buClr>
                <a:srgbClr val="888888"/>
              </a:buClr>
              <a:buSzPts val="2100"/>
              <a:buNone/>
              <a:defRPr sz="2100">
                <a:solidFill>
                  <a:srgbClr val="888888"/>
                </a:solidFill>
              </a:defRPr>
            </a:lvl3pPr>
            <a:lvl4pPr marL="1828800" lvl="3" indent="-228600" algn="l">
              <a:spcBef>
                <a:spcPts val="380"/>
              </a:spcBef>
              <a:spcAft>
                <a:spcPts val="0"/>
              </a:spcAft>
              <a:buClr>
                <a:srgbClr val="888888"/>
              </a:buClr>
              <a:buSzPts val="1900"/>
              <a:buNone/>
              <a:defRPr sz="1900">
                <a:solidFill>
                  <a:srgbClr val="888888"/>
                </a:solidFill>
              </a:defRPr>
            </a:lvl4pPr>
            <a:lvl5pPr marL="2286000" lvl="4" indent="-228600" algn="l">
              <a:spcBef>
                <a:spcPts val="380"/>
              </a:spcBef>
              <a:spcAft>
                <a:spcPts val="0"/>
              </a:spcAft>
              <a:buClr>
                <a:srgbClr val="888888"/>
              </a:buClr>
              <a:buSzPts val="1900"/>
              <a:buNone/>
              <a:defRPr sz="1900">
                <a:solidFill>
                  <a:srgbClr val="888888"/>
                </a:solidFill>
              </a:defRPr>
            </a:lvl5pPr>
            <a:lvl6pPr marL="2743200" lvl="5" indent="-228600" algn="l">
              <a:spcBef>
                <a:spcPts val="380"/>
              </a:spcBef>
              <a:spcAft>
                <a:spcPts val="0"/>
              </a:spcAft>
              <a:buClr>
                <a:srgbClr val="888888"/>
              </a:buClr>
              <a:buSzPts val="1900"/>
              <a:buNone/>
              <a:defRPr sz="1900">
                <a:solidFill>
                  <a:srgbClr val="888888"/>
                </a:solidFill>
              </a:defRPr>
            </a:lvl6pPr>
            <a:lvl7pPr marL="3200400" lvl="6" indent="-228600" algn="l">
              <a:spcBef>
                <a:spcPts val="380"/>
              </a:spcBef>
              <a:spcAft>
                <a:spcPts val="0"/>
              </a:spcAft>
              <a:buClr>
                <a:srgbClr val="888888"/>
              </a:buClr>
              <a:buSzPts val="1900"/>
              <a:buNone/>
              <a:defRPr sz="1900">
                <a:solidFill>
                  <a:srgbClr val="888888"/>
                </a:solidFill>
              </a:defRPr>
            </a:lvl7pPr>
            <a:lvl8pPr marL="3657600" lvl="7" indent="-228600" algn="l">
              <a:spcBef>
                <a:spcPts val="380"/>
              </a:spcBef>
              <a:spcAft>
                <a:spcPts val="0"/>
              </a:spcAft>
              <a:buClr>
                <a:srgbClr val="888888"/>
              </a:buClr>
              <a:buSzPts val="1900"/>
              <a:buNone/>
              <a:defRPr sz="1900">
                <a:solidFill>
                  <a:srgbClr val="888888"/>
                </a:solidFill>
              </a:defRPr>
            </a:lvl8pPr>
            <a:lvl9pPr marL="4114800" lvl="8" indent="-228600" algn="l">
              <a:spcBef>
                <a:spcPts val="380"/>
              </a:spcBef>
              <a:spcAft>
                <a:spcPts val="0"/>
              </a:spcAft>
              <a:buClr>
                <a:srgbClr val="888888"/>
              </a:buClr>
              <a:buSzPts val="1900"/>
              <a:buNone/>
              <a:defRPr sz="1900">
                <a:solidFill>
                  <a:srgbClr val="888888"/>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288"/>
        <p:cNvGrpSpPr/>
        <p:nvPr/>
      </p:nvGrpSpPr>
      <p:grpSpPr>
        <a:xfrm>
          <a:off x="0" y="0"/>
          <a:ext cx="0" cy="0"/>
          <a:chOff x="0" y="0"/>
          <a:chExt cx="0" cy="0"/>
        </a:xfrm>
      </p:grpSpPr>
      <p:sp>
        <p:nvSpPr>
          <p:cNvPr id="289" name="Google Shape;289;p193"/>
          <p:cNvSpPr txBox="1">
            <a:spLocks noGrp="1"/>
          </p:cNvSpPr>
          <p:nvPr>
            <p:ph type="title"/>
          </p:nvPr>
        </p:nvSpPr>
        <p:spPr>
          <a:xfrm>
            <a:off x="609441" y="476672"/>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dk1"/>
              </a:buClr>
              <a:buSzPts val="3600"/>
              <a:buFont typeface="Open Sans"/>
              <a:buNone/>
              <a:defRPr sz="3600">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0" name="Google Shape;290;p19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1" name="Google Shape;291;p19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2" name="Google Shape;292;p19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3"/>
        <p:cNvGrpSpPr/>
        <p:nvPr/>
      </p:nvGrpSpPr>
      <p:grpSpPr>
        <a:xfrm>
          <a:off x="0" y="0"/>
          <a:ext cx="0" cy="0"/>
          <a:chOff x="0" y="0"/>
          <a:chExt cx="0" cy="0"/>
        </a:xfrm>
      </p:grpSpPr>
      <p:sp>
        <p:nvSpPr>
          <p:cNvPr id="294" name="Google Shape;294;p194"/>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5" name="Google Shape;295;p194"/>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6" name="Google Shape;296;p194"/>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7" name="Google Shape;297;p194"/>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8" name="Google Shape;298;p194"/>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9"/>
        <p:cNvGrpSpPr/>
        <p:nvPr/>
      </p:nvGrpSpPr>
      <p:grpSpPr>
        <a:xfrm>
          <a:off x="0" y="0"/>
          <a:ext cx="0" cy="0"/>
          <a:chOff x="0" y="0"/>
          <a:chExt cx="0" cy="0"/>
        </a:xfrm>
      </p:grpSpPr>
      <p:sp>
        <p:nvSpPr>
          <p:cNvPr id="300" name="Google Shape;300;p195"/>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1" name="Google Shape;301;p195"/>
          <p:cNvSpPr txBox="1">
            <a:spLocks noGrp="1"/>
          </p:cNvSpPr>
          <p:nvPr>
            <p:ph type="body" idx="1"/>
          </p:nvPr>
        </p:nvSpPr>
        <p:spPr>
          <a:xfrm>
            <a:off x="609441"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2" name="Google Shape;302;p195"/>
          <p:cNvSpPr txBox="1">
            <a:spLocks noGrp="1"/>
          </p:cNvSpPr>
          <p:nvPr>
            <p:ph type="body" idx="2"/>
          </p:nvPr>
        </p:nvSpPr>
        <p:spPr>
          <a:xfrm>
            <a:off x="6195986"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3" name="Google Shape;303;p19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4" name="Google Shape;304;p19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5" name="Google Shape;305;p19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06"/>
        <p:cNvGrpSpPr/>
        <p:nvPr/>
      </p:nvGrpSpPr>
      <p:grpSpPr>
        <a:xfrm>
          <a:off x="0" y="0"/>
          <a:ext cx="0" cy="0"/>
          <a:chOff x="0" y="0"/>
          <a:chExt cx="0" cy="0"/>
        </a:xfrm>
      </p:grpSpPr>
      <p:sp>
        <p:nvSpPr>
          <p:cNvPr id="307" name="Google Shape;307;p196"/>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8" name="Google Shape;308;p196"/>
          <p:cNvSpPr txBox="1">
            <a:spLocks noGrp="1"/>
          </p:cNvSpPr>
          <p:nvPr>
            <p:ph type="body" idx="1"/>
          </p:nvPr>
        </p:nvSpPr>
        <p:spPr>
          <a:xfrm>
            <a:off x="609441" y="1535113"/>
            <a:ext cx="5385514"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09" name="Google Shape;309;p196"/>
          <p:cNvSpPr txBox="1">
            <a:spLocks noGrp="1"/>
          </p:cNvSpPr>
          <p:nvPr>
            <p:ph type="body" idx="2"/>
          </p:nvPr>
        </p:nvSpPr>
        <p:spPr>
          <a:xfrm>
            <a:off x="609441" y="2174875"/>
            <a:ext cx="5385514"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0" name="Google Shape;310;p196"/>
          <p:cNvSpPr txBox="1">
            <a:spLocks noGrp="1"/>
          </p:cNvSpPr>
          <p:nvPr>
            <p:ph type="body" idx="3"/>
          </p:nvPr>
        </p:nvSpPr>
        <p:spPr>
          <a:xfrm>
            <a:off x="6191756" y="1535113"/>
            <a:ext cx="5387630"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11" name="Google Shape;311;p196"/>
          <p:cNvSpPr txBox="1">
            <a:spLocks noGrp="1"/>
          </p:cNvSpPr>
          <p:nvPr>
            <p:ph type="body" idx="4"/>
          </p:nvPr>
        </p:nvSpPr>
        <p:spPr>
          <a:xfrm>
            <a:off x="6191756" y="2174875"/>
            <a:ext cx="5387630"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2" name="Google Shape;312;p19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3" name="Google Shape;313;p19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4" name="Google Shape;314;p19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79"/>
        <p:cNvGrpSpPr/>
        <p:nvPr/>
      </p:nvGrpSpPr>
      <p:grpSpPr>
        <a:xfrm>
          <a:off x="0" y="0"/>
          <a:ext cx="0" cy="0"/>
          <a:chOff x="0" y="0"/>
          <a:chExt cx="0" cy="0"/>
        </a:xfrm>
      </p:grpSpPr>
      <p:sp>
        <p:nvSpPr>
          <p:cNvPr id="80" name="Google Shape;80;p170"/>
          <p:cNvSpPr txBox="1">
            <a:spLocks noGrp="1"/>
          </p:cNvSpPr>
          <p:nvPr>
            <p:ph type="ctrTitle"/>
          </p:nvPr>
        </p:nvSpPr>
        <p:spPr>
          <a:xfrm>
            <a:off x="914162" y="1226215"/>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lt1"/>
              </a:buClr>
              <a:buSzPts val="4800"/>
              <a:buFont typeface="Quattrocento Sans"/>
              <a:buNone/>
              <a:defRPr sz="48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70"/>
          <p:cNvSpPr txBox="1">
            <a:spLocks noGrp="1"/>
          </p:cNvSpPr>
          <p:nvPr>
            <p:ph type="subTitle" idx="1"/>
          </p:nvPr>
        </p:nvSpPr>
        <p:spPr>
          <a:xfrm>
            <a:off x="914163" y="2734341"/>
            <a:ext cx="5396273" cy="1080120"/>
          </a:xfrm>
          <a:prstGeom prst="rect">
            <a:avLst/>
          </a:prstGeom>
          <a:noFill/>
          <a:ln>
            <a:noFill/>
          </a:ln>
        </p:spPr>
        <p:txBody>
          <a:bodyPr spcFirstLastPara="1" wrap="square" lIns="0" tIns="60925" rIns="0" bIns="60925" anchor="t" anchorCtr="0">
            <a:normAutofit/>
          </a:bodyPr>
          <a:lstStyle>
            <a:lvl1pPr lvl="0" algn="l">
              <a:spcBef>
                <a:spcPts val="720"/>
              </a:spcBef>
              <a:spcAft>
                <a:spcPts val="0"/>
              </a:spcAft>
              <a:buClr>
                <a:schemeClr val="lt1"/>
              </a:buClr>
              <a:buSzPts val="3600"/>
              <a:buNone/>
              <a:defRPr>
                <a:solidFill>
                  <a:schemeClr val="lt1"/>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82" name="Google Shape;82;p170"/>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0"/>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0"/>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170"/>
          <p:cNvSpPr txBox="1">
            <a:spLocks noGrp="1"/>
          </p:cNvSpPr>
          <p:nvPr>
            <p:ph type="body" idx="2"/>
          </p:nvPr>
        </p:nvSpPr>
        <p:spPr>
          <a:xfrm>
            <a:off x="914400" y="3933825"/>
            <a:ext cx="5827713" cy="612775"/>
          </a:xfrm>
          <a:prstGeom prst="rect">
            <a:avLst/>
          </a:prstGeom>
          <a:noFill/>
          <a:ln>
            <a:noFill/>
          </a:ln>
        </p:spPr>
        <p:txBody>
          <a:bodyPr spcFirstLastPara="1" wrap="square" lIns="0" tIns="60925" rIns="0" bIns="60925" anchor="ctr" anchorCtr="0">
            <a:noAutofit/>
          </a:bodyPr>
          <a:lstStyle>
            <a:lvl1pPr marL="457200" lvl="0" indent="-228600" algn="l">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170"/>
          <p:cNvSpPr>
            <a:spLocks noGrp="1"/>
          </p:cNvSpPr>
          <p:nvPr>
            <p:ph type="pic" idx="3"/>
          </p:nvPr>
        </p:nvSpPr>
        <p:spPr>
          <a:xfrm>
            <a:off x="5208376" y="0"/>
            <a:ext cx="6980449" cy="6858000"/>
          </a:xfrm>
          <a:prstGeom prst="rect">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5"/>
        <p:cNvGrpSpPr/>
        <p:nvPr/>
      </p:nvGrpSpPr>
      <p:grpSpPr>
        <a:xfrm>
          <a:off x="0" y="0"/>
          <a:ext cx="0" cy="0"/>
          <a:chOff x="0" y="0"/>
          <a:chExt cx="0" cy="0"/>
        </a:xfrm>
      </p:grpSpPr>
      <p:sp>
        <p:nvSpPr>
          <p:cNvPr id="316" name="Google Shape;316;p19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7" name="Google Shape;317;p19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8" name="Google Shape;318;p197"/>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19"/>
        <p:cNvGrpSpPr/>
        <p:nvPr/>
      </p:nvGrpSpPr>
      <p:grpSpPr>
        <a:xfrm>
          <a:off x="0" y="0"/>
          <a:ext cx="0" cy="0"/>
          <a:chOff x="0" y="0"/>
          <a:chExt cx="0" cy="0"/>
        </a:xfrm>
      </p:grpSpPr>
      <p:sp>
        <p:nvSpPr>
          <p:cNvPr id="320" name="Google Shape;320;p198"/>
          <p:cNvSpPr txBox="1">
            <a:spLocks noGrp="1"/>
          </p:cNvSpPr>
          <p:nvPr>
            <p:ph type="title"/>
          </p:nvPr>
        </p:nvSpPr>
        <p:spPr>
          <a:xfrm>
            <a:off x="609443" y="273049"/>
            <a:ext cx="4010039" cy="1162051"/>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1" name="Google Shape;321;p198"/>
          <p:cNvSpPr txBox="1">
            <a:spLocks noGrp="1"/>
          </p:cNvSpPr>
          <p:nvPr>
            <p:ph type="body" idx="1"/>
          </p:nvPr>
        </p:nvSpPr>
        <p:spPr>
          <a:xfrm>
            <a:off x="4765492" y="273052"/>
            <a:ext cx="6813892" cy="5853113"/>
          </a:xfrm>
          <a:prstGeom prst="rect">
            <a:avLst/>
          </a:prstGeom>
          <a:noFill/>
          <a:ln>
            <a:noFill/>
          </a:ln>
        </p:spPr>
        <p:txBody>
          <a:bodyPr spcFirstLastPara="1" wrap="square" lIns="121875" tIns="60925" rIns="121875" bIns="60925" anchor="t" anchorCtr="0">
            <a:normAutofit/>
          </a:bodyPr>
          <a:lstStyle>
            <a:lvl1pPr marL="457200" lvl="0" indent="-501650" algn="l">
              <a:spcBef>
                <a:spcPts val="860"/>
              </a:spcBef>
              <a:spcAft>
                <a:spcPts val="0"/>
              </a:spcAft>
              <a:buClr>
                <a:schemeClr val="dk1"/>
              </a:buClr>
              <a:buSzPts val="4300"/>
              <a:buChar char="•"/>
              <a:defRPr sz="4300"/>
            </a:lvl1pPr>
            <a:lvl2pPr marL="914400" lvl="1" indent="-463550" algn="l">
              <a:spcBef>
                <a:spcPts val="740"/>
              </a:spcBef>
              <a:spcAft>
                <a:spcPts val="0"/>
              </a:spcAft>
              <a:buClr>
                <a:schemeClr val="dk1"/>
              </a:buClr>
              <a:buSzPts val="3700"/>
              <a:buChar char="–"/>
              <a:defRPr sz="3700"/>
            </a:lvl2pPr>
            <a:lvl3pPr marL="1371600" lvl="2" indent="-431800" algn="l">
              <a:spcBef>
                <a:spcPts val="640"/>
              </a:spcBef>
              <a:spcAft>
                <a:spcPts val="0"/>
              </a:spcAft>
              <a:buClr>
                <a:schemeClr val="dk1"/>
              </a:buClr>
              <a:buSzPts val="3200"/>
              <a:buChar char="•"/>
              <a:defRPr sz="3200"/>
            </a:lvl3pPr>
            <a:lvl4pPr marL="1828800" lvl="3" indent="-400050" algn="l">
              <a:spcBef>
                <a:spcPts val="540"/>
              </a:spcBef>
              <a:spcAft>
                <a:spcPts val="0"/>
              </a:spcAft>
              <a:buClr>
                <a:schemeClr val="dk1"/>
              </a:buClr>
              <a:buSzPts val="2700"/>
              <a:buChar char="–"/>
              <a:defRPr sz="2700"/>
            </a:lvl4pPr>
            <a:lvl5pPr marL="2286000" lvl="4" indent="-400050" algn="l">
              <a:spcBef>
                <a:spcPts val="540"/>
              </a:spcBef>
              <a:spcAft>
                <a:spcPts val="0"/>
              </a:spcAft>
              <a:buClr>
                <a:schemeClr val="dk1"/>
              </a:buClr>
              <a:buSzPts val="2700"/>
              <a:buChar char="»"/>
              <a:defRPr sz="2700"/>
            </a:lvl5pPr>
            <a:lvl6pPr marL="2743200" lvl="5" indent="-400050" algn="l">
              <a:spcBef>
                <a:spcPts val="540"/>
              </a:spcBef>
              <a:spcAft>
                <a:spcPts val="0"/>
              </a:spcAft>
              <a:buClr>
                <a:schemeClr val="dk1"/>
              </a:buClr>
              <a:buSzPts val="2700"/>
              <a:buChar char="•"/>
              <a:defRPr sz="2700"/>
            </a:lvl6pPr>
            <a:lvl7pPr marL="3200400" lvl="6" indent="-400050" algn="l">
              <a:spcBef>
                <a:spcPts val="540"/>
              </a:spcBef>
              <a:spcAft>
                <a:spcPts val="0"/>
              </a:spcAft>
              <a:buClr>
                <a:schemeClr val="dk1"/>
              </a:buClr>
              <a:buSzPts val="2700"/>
              <a:buChar char="•"/>
              <a:defRPr sz="2700"/>
            </a:lvl7pPr>
            <a:lvl8pPr marL="3657600" lvl="7" indent="-400050" algn="l">
              <a:spcBef>
                <a:spcPts val="540"/>
              </a:spcBef>
              <a:spcAft>
                <a:spcPts val="0"/>
              </a:spcAft>
              <a:buClr>
                <a:schemeClr val="dk1"/>
              </a:buClr>
              <a:buSzPts val="2700"/>
              <a:buChar char="•"/>
              <a:defRPr sz="2700"/>
            </a:lvl8pPr>
            <a:lvl9pPr marL="4114800" lvl="8" indent="-400050" algn="l">
              <a:spcBef>
                <a:spcPts val="540"/>
              </a:spcBef>
              <a:spcAft>
                <a:spcPts val="0"/>
              </a:spcAft>
              <a:buClr>
                <a:schemeClr val="dk1"/>
              </a:buClr>
              <a:buSzPts val="2700"/>
              <a:buChar char="•"/>
              <a:defRPr sz="2700"/>
            </a:lvl9pPr>
          </a:lstStyle>
          <a:p>
            <a:endParaRPr/>
          </a:p>
        </p:txBody>
      </p:sp>
      <p:sp>
        <p:nvSpPr>
          <p:cNvPr id="322" name="Google Shape;322;p198"/>
          <p:cNvSpPr txBox="1">
            <a:spLocks noGrp="1"/>
          </p:cNvSpPr>
          <p:nvPr>
            <p:ph type="body" idx="2"/>
          </p:nvPr>
        </p:nvSpPr>
        <p:spPr>
          <a:xfrm>
            <a:off x="609443" y="1435102"/>
            <a:ext cx="4010039" cy="46910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23" name="Google Shape;323;p19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4" name="Google Shape;324;p19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5" name="Google Shape;325;p198"/>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26"/>
        <p:cNvGrpSpPr/>
        <p:nvPr/>
      </p:nvGrpSpPr>
      <p:grpSpPr>
        <a:xfrm>
          <a:off x="0" y="0"/>
          <a:ext cx="0" cy="0"/>
          <a:chOff x="0" y="0"/>
          <a:chExt cx="0" cy="0"/>
        </a:xfrm>
      </p:grpSpPr>
      <p:sp>
        <p:nvSpPr>
          <p:cNvPr id="327" name="Google Shape;327;p199"/>
          <p:cNvSpPr txBox="1">
            <a:spLocks noGrp="1"/>
          </p:cNvSpPr>
          <p:nvPr>
            <p:ph type="title"/>
          </p:nvPr>
        </p:nvSpPr>
        <p:spPr>
          <a:xfrm>
            <a:off x="2389095" y="4800600"/>
            <a:ext cx="7313295" cy="566739"/>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8" name="Google Shape;328;p199"/>
          <p:cNvSpPr>
            <a:spLocks noGrp="1"/>
          </p:cNvSpPr>
          <p:nvPr>
            <p:ph type="pic" idx="2"/>
          </p:nvPr>
        </p:nvSpPr>
        <p:spPr>
          <a:xfrm>
            <a:off x="2389095" y="612775"/>
            <a:ext cx="7313295" cy="4114800"/>
          </a:xfrm>
          <a:prstGeom prst="rect">
            <a:avLst/>
          </a:prstGeom>
          <a:noFill/>
          <a:ln>
            <a:noFill/>
          </a:ln>
        </p:spPr>
      </p:sp>
      <p:sp>
        <p:nvSpPr>
          <p:cNvPr id="329" name="Google Shape;329;p199"/>
          <p:cNvSpPr txBox="1">
            <a:spLocks noGrp="1"/>
          </p:cNvSpPr>
          <p:nvPr>
            <p:ph type="body" idx="1"/>
          </p:nvPr>
        </p:nvSpPr>
        <p:spPr>
          <a:xfrm>
            <a:off x="2389095" y="5367338"/>
            <a:ext cx="7313295" cy="8048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30" name="Google Shape;330;p19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1" name="Google Shape;331;p19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2" name="Google Shape;332;p199"/>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3"/>
        <p:cNvGrpSpPr/>
        <p:nvPr/>
      </p:nvGrpSpPr>
      <p:grpSpPr>
        <a:xfrm>
          <a:off x="0" y="0"/>
          <a:ext cx="0" cy="0"/>
          <a:chOff x="0" y="0"/>
          <a:chExt cx="0" cy="0"/>
        </a:xfrm>
      </p:grpSpPr>
      <p:sp>
        <p:nvSpPr>
          <p:cNvPr id="334" name="Google Shape;334;p200"/>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5" name="Google Shape;335;p200"/>
          <p:cNvSpPr txBox="1">
            <a:spLocks noGrp="1"/>
          </p:cNvSpPr>
          <p:nvPr>
            <p:ph type="body" idx="1"/>
          </p:nvPr>
        </p:nvSpPr>
        <p:spPr>
          <a:xfrm rot="5400000">
            <a:off x="3600543" y="-1852677"/>
            <a:ext cx="4987739" cy="10969943"/>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6" name="Google Shape;336;p20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20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8" name="Google Shape;338;p200"/>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39"/>
        <p:cNvGrpSpPr/>
        <p:nvPr/>
      </p:nvGrpSpPr>
      <p:grpSpPr>
        <a:xfrm>
          <a:off x="0" y="0"/>
          <a:ext cx="0" cy="0"/>
          <a:chOff x="0" y="0"/>
          <a:chExt cx="0" cy="0"/>
        </a:xfrm>
      </p:grpSpPr>
      <p:sp>
        <p:nvSpPr>
          <p:cNvPr id="340" name="Google Shape;340;p201"/>
          <p:cNvSpPr txBox="1">
            <a:spLocks noGrp="1"/>
          </p:cNvSpPr>
          <p:nvPr>
            <p:ph type="title"/>
          </p:nvPr>
        </p:nvSpPr>
        <p:spPr>
          <a:xfrm rot="5400000">
            <a:off x="7282379" y="1829159"/>
            <a:ext cx="5851525" cy="2742486"/>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1" name="Google Shape;341;p201"/>
          <p:cNvSpPr txBox="1">
            <a:spLocks noGrp="1"/>
          </p:cNvSpPr>
          <p:nvPr>
            <p:ph type="body" idx="1"/>
          </p:nvPr>
        </p:nvSpPr>
        <p:spPr>
          <a:xfrm rot="5400000">
            <a:off x="1695834" y="-811754"/>
            <a:ext cx="5851525" cy="8024310"/>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2" name="Google Shape;342;p20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3" name="Google Shape;343;p20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201"/>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40_Full Blank">
  <p:cSld name="40_Full Blank">
    <p:spTree>
      <p:nvGrpSpPr>
        <p:cNvPr id="1" name="Shape 345"/>
        <p:cNvGrpSpPr/>
        <p:nvPr/>
      </p:nvGrpSpPr>
      <p:grpSpPr>
        <a:xfrm>
          <a:off x="0" y="0"/>
          <a:ext cx="0" cy="0"/>
          <a:chOff x="0" y="0"/>
          <a:chExt cx="0" cy="0"/>
        </a:xfrm>
      </p:grpSpPr>
      <p:sp>
        <p:nvSpPr>
          <p:cNvPr id="346" name="Google Shape;346;p202"/>
          <p:cNvSpPr/>
          <p:nvPr/>
        </p:nvSpPr>
        <p:spPr>
          <a:xfrm>
            <a:off x="0" y="-981"/>
            <a:ext cx="12188825" cy="6867857"/>
          </a:xfrm>
          <a:prstGeom prst="rect">
            <a:avLst/>
          </a:prstGeom>
          <a:solidFill>
            <a:srgbClr val="262626">
              <a:alpha val="9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47" name="Google Shape;347;p202"/>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nvGrpSpPr>
          <p:cNvPr id="348" name="Google Shape;348;p202"/>
          <p:cNvGrpSpPr/>
          <p:nvPr/>
        </p:nvGrpSpPr>
        <p:grpSpPr>
          <a:xfrm>
            <a:off x="531756" y="6037713"/>
            <a:ext cx="495031" cy="493336"/>
            <a:chOff x="5489575" y="1343025"/>
            <a:chExt cx="1724025" cy="1717676"/>
          </a:xfrm>
        </p:grpSpPr>
        <p:sp>
          <p:nvSpPr>
            <p:cNvPr id="349" name="Google Shape;349;p202"/>
            <p:cNvSpPr/>
            <p:nvPr/>
          </p:nvSpPr>
          <p:spPr>
            <a:xfrm>
              <a:off x="6137275" y="1343025"/>
              <a:ext cx="1076325" cy="1074738"/>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0" name="Google Shape;350;p202"/>
            <p:cNvSpPr/>
            <p:nvPr/>
          </p:nvSpPr>
          <p:spPr>
            <a:xfrm>
              <a:off x="5489575" y="2201863"/>
              <a:ext cx="754063" cy="754063"/>
            </a:xfrm>
            <a:custGeom>
              <a:avLst/>
              <a:gdLst/>
              <a:ahLst/>
              <a:cxnLst/>
              <a:rect l="l" t="t" r="r" b="b"/>
              <a:pathLst>
                <a:path w="199" h="199" extrusionOk="0">
                  <a:moveTo>
                    <a:pt x="100" y="0"/>
                  </a:moveTo>
                  <a:cubicBezTo>
                    <a:pt x="45" y="0"/>
                    <a:pt x="0" y="45"/>
                    <a:pt x="0" y="100"/>
                  </a:cubicBezTo>
                  <a:cubicBezTo>
                    <a:pt x="0" y="154"/>
                    <a:pt x="45" y="199"/>
                    <a:pt x="100" y="199"/>
                  </a:cubicBezTo>
                  <a:cubicBezTo>
                    <a:pt x="154" y="199"/>
                    <a:pt x="199" y="154"/>
                    <a:pt x="199" y="100"/>
                  </a:cubicBezTo>
                  <a:cubicBezTo>
                    <a:pt x="199" y="45"/>
                    <a:pt x="154" y="0"/>
                    <a:pt x="100" y="0"/>
                  </a:cubicBezTo>
                  <a:close/>
                  <a:moveTo>
                    <a:pt x="100" y="171"/>
                  </a:moveTo>
                  <a:cubicBezTo>
                    <a:pt x="60" y="171"/>
                    <a:pt x="29" y="139"/>
                    <a:pt x="29" y="100"/>
                  </a:cubicBezTo>
                  <a:cubicBezTo>
                    <a:pt x="29" y="60"/>
                    <a:pt x="60" y="28"/>
                    <a:pt x="100" y="28"/>
                  </a:cubicBezTo>
                  <a:cubicBezTo>
                    <a:pt x="139" y="28"/>
                    <a:pt x="171" y="60"/>
                    <a:pt x="171" y="100"/>
                  </a:cubicBezTo>
                  <a:cubicBezTo>
                    <a:pt x="171" y="139"/>
                    <a:pt x="139" y="171"/>
                    <a:pt x="100" y="171"/>
                  </a:cubicBezTo>
                  <a:close/>
                  <a:moveTo>
                    <a:pt x="100" y="171"/>
                  </a:moveTo>
                  <a:cubicBezTo>
                    <a:pt x="100" y="171"/>
                    <a:pt x="100" y="171"/>
                    <a:pt x="100" y="171"/>
                  </a:cubicBezTo>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1" name="Google Shape;351;p202"/>
            <p:cNvSpPr/>
            <p:nvPr/>
          </p:nvSpPr>
          <p:spPr>
            <a:xfrm>
              <a:off x="6459538" y="2633663"/>
              <a:ext cx="431800" cy="427038"/>
            </a:xfrm>
            <a:custGeom>
              <a:avLst/>
              <a:gdLst/>
              <a:ahLst/>
              <a:cxnLst/>
              <a:rect l="l" t="t" r="r" b="b"/>
              <a:pathLst>
                <a:path w="114" h="113" extrusionOk="0">
                  <a:moveTo>
                    <a:pt x="57" y="0"/>
                  </a:moveTo>
                  <a:cubicBezTo>
                    <a:pt x="25" y="0"/>
                    <a:pt x="0" y="25"/>
                    <a:pt x="0" y="57"/>
                  </a:cubicBezTo>
                  <a:cubicBezTo>
                    <a:pt x="0" y="88"/>
                    <a:pt x="25" y="113"/>
                    <a:pt x="57" y="113"/>
                  </a:cubicBezTo>
                  <a:cubicBezTo>
                    <a:pt x="88" y="113"/>
                    <a:pt x="114" y="88"/>
                    <a:pt x="114" y="57"/>
                  </a:cubicBezTo>
                  <a:cubicBezTo>
                    <a:pt x="114" y="25"/>
                    <a:pt x="88" y="0"/>
                    <a:pt x="57" y="0"/>
                  </a:cubicBezTo>
                  <a:close/>
                  <a:moveTo>
                    <a:pt x="57" y="85"/>
                  </a:moveTo>
                  <a:cubicBezTo>
                    <a:pt x="41" y="85"/>
                    <a:pt x="28" y="72"/>
                    <a:pt x="28" y="57"/>
                  </a:cubicBezTo>
                  <a:cubicBezTo>
                    <a:pt x="28" y="41"/>
                    <a:pt x="41" y="28"/>
                    <a:pt x="57" y="28"/>
                  </a:cubicBezTo>
                  <a:cubicBezTo>
                    <a:pt x="73" y="28"/>
                    <a:pt x="85" y="41"/>
                    <a:pt x="85" y="57"/>
                  </a:cubicBezTo>
                  <a:cubicBezTo>
                    <a:pt x="85" y="72"/>
                    <a:pt x="73" y="85"/>
                    <a:pt x="57" y="85"/>
                  </a:cubicBezTo>
                  <a:close/>
                  <a:moveTo>
                    <a:pt x="57" y="85"/>
                  </a:moveTo>
                  <a:cubicBezTo>
                    <a:pt x="57" y="85"/>
                    <a:pt x="57" y="85"/>
                    <a:pt x="57" y="85"/>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grpSp>
      <p:sp>
        <p:nvSpPr>
          <p:cNvPr id="352" name="Google Shape;352;p202"/>
          <p:cNvSpPr>
            <a:spLocks noGrp="1"/>
          </p:cNvSpPr>
          <p:nvPr>
            <p:ph type="pic" idx="2"/>
          </p:nvPr>
        </p:nvSpPr>
        <p:spPr>
          <a:xfrm>
            <a:off x="4148224" y="1443883"/>
            <a:ext cx="1398803" cy="1564773"/>
          </a:xfrm>
          <a:prstGeom prst="rect">
            <a:avLst/>
          </a:prstGeom>
          <a:noFill/>
          <a:ln>
            <a:noFill/>
          </a:ln>
        </p:spPr>
      </p:sp>
      <p:sp>
        <p:nvSpPr>
          <p:cNvPr id="353" name="Google Shape;353;p202"/>
          <p:cNvSpPr>
            <a:spLocks noGrp="1"/>
          </p:cNvSpPr>
          <p:nvPr>
            <p:ph type="pic" idx="3"/>
          </p:nvPr>
        </p:nvSpPr>
        <p:spPr>
          <a:xfrm>
            <a:off x="941890" y="3346175"/>
            <a:ext cx="752211" cy="841303"/>
          </a:xfrm>
          <a:prstGeom prst="rect">
            <a:avLst/>
          </a:prstGeom>
          <a:noFill/>
          <a:ln>
            <a:noFill/>
          </a:ln>
        </p:spPr>
      </p:sp>
      <p:sp>
        <p:nvSpPr>
          <p:cNvPr id="354" name="Google Shape;354;p202"/>
          <p:cNvSpPr>
            <a:spLocks noGrp="1"/>
          </p:cNvSpPr>
          <p:nvPr>
            <p:ph type="pic" idx="4"/>
          </p:nvPr>
        </p:nvSpPr>
        <p:spPr>
          <a:xfrm>
            <a:off x="2116623" y="2548677"/>
            <a:ext cx="2843864" cy="3181350"/>
          </a:xfrm>
          <a:prstGeom prst="rect">
            <a:avLst/>
          </a:prstGeom>
          <a:noFill/>
          <a:ln>
            <a:noFill/>
          </a:ln>
        </p:spPr>
      </p:sp>
      <p:grpSp>
        <p:nvGrpSpPr>
          <p:cNvPr id="355" name="Google Shape;355;p202"/>
          <p:cNvGrpSpPr/>
          <p:nvPr/>
        </p:nvGrpSpPr>
        <p:grpSpPr>
          <a:xfrm>
            <a:off x="0" y="6658753"/>
            <a:ext cx="12188825" cy="208124"/>
            <a:chOff x="0" y="6606540"/>
            <a:chExt cx="11430000" cy="251459"/>
          </a:xfrm>
        </p:grpSpPr>
        <p:sp>
          <p:nvSpPr>
            <p:cNvPr id="356" name="Google Shape;356;p202"/>
            <p:cNvSpPr/>
            <p:nvPr/>
          </p:nvSpPr>
          <p:spPr>
            <a:xfrm>
              <a:off x="0" y="6606540"/>
              <a:ext cx="2286000" cy="2514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7" name="Google Shape;357;p202"/>
            <p:cNvSpPr/>
            <p:nvPr/>
          </p:nvSpPr>
          <p:spPr>
            <a:xfrm>
              <a:off x="2286000" y="6606540"/>
              <a:ext cx="2286000" cy="25145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8" name="Google Shape;358;p202"/>
            <p:cNvSpPr/>
            <p:nvPr/>
          </p:nvSpPr>
          <p:spPr>
            <a:xfrm>
              <a:off x="4572000" y="6606540"/>
              <a:ext cx="2286000" cy="251459"/>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9" name="Google Shape;359;p202"/>
            <p:cNvSpPr/>
            <p:nvPr/>
          </p:nvSpPr>
          <p:spPr>
            <a:xfrm>
              <a:off x="6858000" y="6606540"/>
              <a:ext cx="2286000" cy="25145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60" name="Google Shape;360;p202"/>
            <p:cNvSpPr/>
            <p:nvPr/>
          </p:nvSpPr>
          <p:spPr>
            <a:xfrm>
              <a:off x="9144000" y="6606540"/>
              <a:ext cx="2286000" cy="25145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39_Full Blank">
  <p:cSld name="39_Full Blank">
    <p:spTree>
      <p:nvGrpSpPr>
        <p:cNvPr id="1" name="Shape 361"/>
        <p:cNvGrpSpPr/>
        <p:nvPr/>
      </p:nvGrpSpPr>
      <p:grpSpPr>
        <a:xfrm>
          <a:off x="0" y="0"/>
          <a:ext cx="0" cy="0"/>
          <a:chOff x="0" y="0"/>
          <a:chExt cx="0" cy="0"/>
        </a:xfrm>
      </p:grpSpPr>
      <p:sp>
        <p:nvSpPr>
          <p:cNvPr id="362" name="Google Shape;362;p203"/>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8/20/2025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71082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8/20/2025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24534911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782825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7"/>
        <p:cNvGrpSpPr/>
        <p:nvPr/>
      </p:nvGrpSpPr>
      <p:grpSpPr>
        <a:xfrm>
          <a:off x="0" y="0"/>
          <a:ext cx="0" cy="0"/>
          <a:chOff x="0" y="0"/>
          <a:chExt cx="0" cy="0"/>
        </a:xfrm>
      </p:grpSpPr>
      <p:sp>
        <p:nvSpPr>
          <p:cNvPr id="88" name="Google Shape;88;p171"/>
          <p:cNvSpPr txBox="1">
            <a:spLocks noGrp="1"/>
          </p:cNvSpPr>
          <p:nvPr>
            <p:ph type="title"/>
          </p:nvPr>
        </p:nvSpPr>
        <p:spPr>
          <a:xfrm>
            <a:off x="962833" y="4406901"/>
            <a:ext cx="10360501" cy="1362075"/>
          </a:xfrm>
          <a:prstGeom prst="rect">
            <a:avLst/>
          </a:prstGeom>
          <a:noFill/>
          <a:ln>
            <a:noFill/>
          </a:ln>
        </p:spPr>
        <p:txBody>
          <a:bodyPr spcFirstLastPara="1" wrap="square" lIns="0" tIns="60925" rIns="0" bIns="60925" anchor="t" anchorCtr="0">
            <a:normAutofit/>
          </a:bodyPr>
          <a:lstStyle>
            <a:lvl1pPr lvl="0" algn="l">
              <a:spcBef>
                <a:spcPts val="0"/>
              </a:spcBef>
              <a:spcAft>
                <a:spcPts val="0"/>
              </a:spcAft>
              <a:buClr>
                <a:schemeClr val="accent1"/>
              </a:buClr>
              <a:buSzPts val="5300"/>
              <a:buFont typeface="Quattrocento Sans"/>
              <a:buNone/>
              <a:defRPr sz="53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71"/>
          <p:cNvSpPr txBox="1">
            <a:spLocks noGrp="1"/>
          </p:cNvSpPr>
          <p:nvPr>
            <p:ph type="body" idx="1"/>
          </p:nvPr>
        </p:nvSpPr>
        <p:spPr>
          <a:xfrm>
            <a:off x="962833" y="2906713"/>
            <a:ext cx="10360501" cy="1500187"/>
          </a:xfrm>
          <a:prstGeom prst="rect">
            <a:avLst/>
          </a:prstGeom>
          <a:noFill/>
          <a:ln>
            <a:noFill/>
          </a:ln>
        </p:spPr>
        <p:txBody>
          <a:bodyPr spcFirstLastPara="1" wrap="square" lIns="0" tIns="60925" rIns="0" bIns="60925" anchor="b" anchorCtr="0">
            <a:normAutofit/>
          </a:bodyPr>
          <a:lstStyle>
            <a:lvl1pPr marL="457200" lvl="0" indent="-228600" algn="l">
              <a:spcBef>
                <a:spcPts val="540"/>
              </a:spcBef>
              <a:spcAft>
                <a:spcPts val="0"/>
              </a:spcAft>
              <a:buClr>
                <a:srgbClr val="918E8D"/>
              </a:buClr>
              <a:buSzPts val="2700"/>
              <a:buNone/>
              <a:defRPr sz="2700">
                <a:solidFill>
                  <a:srgbClr val="918E8D"/>
                </a:solidFill>
              </a:defRPr>
            </a:lvl1pPr>
            <a:lvl2pPr marL="914400" lvl="1" indent="-228600" algn="l">
              <a:spcBef>
                <a:spcPts val="480"/>
              </a:spcBef>
              <a:spcAft>
                <a:spcPts val="0"/>
              </a:spcAft>
              <a:buClr>
                <a:srgbClr val="918E8D"/>
              </a:buClr>
              <a:buSzPts val="2400"/>
              <a:buNone/>
              <a:defRPr sz="2400">
                <a:solidFill>
                  <a:srgbClr val="918E8D"/>
                </a:solidFill>
              </a:defRPr>
            </a:lvl2pPr>
            <a:lvl3pPr marL="1371600" lvl="2" indent="-228600" algn="l">
              <a:spcBef>
                <a:spcPts val="420"/>
              </a:spcBef>
              <a:spcAft>
                <a:spcPts val="0"/>
              </a:spcAft>
              <a:buClr>
                <a:srgbClr val="918E8D"/>
              </a:buClr>
              <a:buSzPts val="2100"/>
              <a:buNone/>
              <a:defRPr sz="2100">
                <a:solidFill>
                  <a:srgbClr val="918E8D"/>
                </a:solidFill>
              </a:defRPr>
            </a:lvl3pPr>
            <a:lvl4pPr marL="1828800" lvl="3" indent="-228600" algn="l">
              <a:spcBef>
                <a:spcPts val="380"/>
              </a:spcBef>
              <a:spcAft>
                <a:spcPts val="0"/>
              </a:spcAft>
              <a:buClr>
                <a:srgbClr val="918E8D"/>
              </a:buClr>
              <a:buSzPts val="1900"/>
              <a:buNone/>
              <a:defRPr sz="1900">
                <a:solidFill>
                  <a:srgbClr val="918E8D"/>
                </a:solidFill>
              </a:defRPr>
            </a:lvl4pPr>
            <a:lvl5pPr marL="2286000" lvl="4" indent="-228600" algn="l">
              <a:spcBef>
                <a:spcPts val="380"/>
              </a:spcBef>
              <a:spcAft>
                <a:spcPts val="0"/>
              </a:spcAft>
              <a:buClr>
                <a:srgbClr val="918E8D"/>
              </a:buClr>
              <a:buSzPts val="1900"/>
              <a:buNone/>
              <a:defRPr sz="1900">
                <a:solidFill>
                  <a:srgbClr val="918E8D"/>
                </a:solidFill>
              </a:defRPr>
            </a:lvl5pPr>
            <a:lvl6pPr marL="2743200" lvl="5" indent="-228600" algn="l">
              <a:spcBef>
                <a:spcPts val="380"/>
              </a:spcBef>
              <a:spcAft>
                <a:spcPts val="0"/>
              </a:spcAft>
              <a:buClr>
                <a:srgbClr val="918E8D"/>
              </a:buClr>
              <a:buSzPts val="1900"/>
              <a:buNone/>
              <a:defRPr sz="1900">
                <a:solidFill>
                  <a:srgbClr val="918E8D"/>
                </a:solidFill>
              </a:defRPr>
            </a:lvl6pPr>
            <a:lvl7pPr marL="3200400" lvl="6" indent="-228600" algn="l">
              <a:spcBef>
                <a:spcPts val="380"/>
              </a:spcBef>
              <a:spcAft>
                <a:spcPts val="0"/>
              </a:spcAft>
              <a:buClr>
                <a:srgbClr val="918E8D"/>
              </a:buClr>
              <a:buSzPts val="1900"/>
              <a:buNone/>
              <a:defRPr sz="1900">
                <a:solidFill>
                  <a:srgbClr val="918E8D"/>
                </a:solidFill>
              </a:defRPr>
            </a:lvl7pPr>
            <a:lvl8pPr marL="3657600" lvl="7" indent="-228600" algn="l">
              <a:spcBef>
                <a:spcPts val="380"/>
              </a:spcBef>
              <a:spcAft>
                <a:spcPts val="0"/>
              </a:spcAft>
              <a:buClr>
                <a:srgbClr val="918E8D"/>
              </a:buClr>
              <a:buSzPts val="1900"/>
              <a:buNone/>
              <a:defRPr sz="1900">
                <a:solidFill>
                  <a:srgbClr val="918E8D"/>
                </a:solidFill>
              </a:defRPr>
            </a:lvl8pPr>
            <a:lvl9pPr marL="4114800" lvl="8" indent="-228600" algn="l">
              <a:spcBef>
                <a:spcPts val="380"/>
              </a:spcBef>
              <a:spcAft>
                <a:spcPts val="0"/>
              </a:spcAft>
              <a:buClr>
                <a:srgbClr val="918E8D"/>
              </a:buClr>
              <a:buSzPts val="1900"/>
              <a:buNone/>
              <a:defRPr sz="1900">
                <a:solidFill>
                  <a:srgbClr val="918E8D"/>
                </a:solidFill>
              </a:defRPr>
            </a:lvl9pPr>
          </a:lstStyle>
          <a:p>
            <a:endParaRPr/>
          </a:p>
        </p:txBody>
      </p:sp>
      <p:sp>
        <p:nvSpPr>
          <p:cNvPr id="90" name="Google Shape;90;p171"/>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71"/>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1"/>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32413475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926665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31914160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22504774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8/20/2025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4523093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8/20/2025</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6639577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35994685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230967579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369"/>
        <p:cNvGrpSpPr/>
        <p:nvPr/>
      </p:nvGrpSpPr>
      <p:grpSpPr>
        <a:xfrm>
          <a:off x="0" y="0"/>
          <a:ext cx="0" cy="0"/>
          <a:chOff x="0" y="0"/>
          <a:chExt cx="0" cy="0"/>
        </a:xfrm>
      </p:grpSpPr>
      <p:sp>
        <p:nvSpPr>
          <p:cNvPr id="370" name="Google Shape;370;p158"/>
          <p:cNvSpPr txBox="1">
            <a:spLocks noGrp="1"/>
          </p:cNvSpPr>
          <p:nvPr>
            <p:ph type="ctrTitle"/>
          </p:nvPr>
        </p:nvSpPr>
        <p:spPr>
          <a:xfrm>
            <a:off x="1523603" y="1122363"/>
            <a:ext cx="914161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1" name="Google Shape;371;p158"/>
          <p:cNvSpPr txBox="1">
            <a:spLocks noGrp="1"/>
          </p:cNvSpPr>
          <p:nvPr>
            <p:ph type="subTitle" idx="1"/>
          </p:nvPr>
        </p:nvSpPr>
        <p:spPr>
          <a:xfrm>
            <a:off x="1523603" y="3602037"/>
            <a:ext cx="9141619" cy="165576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399"/>
              <a:buNone/>
              <a:defRPr sz="2399"/>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2" name="Google Shape;372;p15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3" name="Google Shape;373;p15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4" name="Google Shape;374;p15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32439346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436"/>
        <p:cNvGrpSpPr/>
        <p:nvPr/>
      </p:nvGrpSpPr>
      <p:grpSpPr>
        <a:xfrm>
          <a:off x="0" y="0"/>
          <a:ext cx="0" cy="0"/>
          <a:chOff x="0" y="0"/>
          <a:chExt cx="0" cy="0"/>
        </a:xfrm>
      </p:grpSpPr>
      <p:sp>
        <p:nvSpPr>
          <p:cNvPr id="437" name="Google Shape;437;p175"/>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8" name="Google Shape;438;p175"/>
          <p:cNvSpPr txBox="1">
            <a:spLocks noGrp="1"/>
          </p:cNvSpPr>
          <p:nvPr>
            <p:ph type="body" idx="1"/>
          </p:nvPr>
        </p:nvSpPr>
        <p:spPr>
          <a:xfrm>
            <a:off x="837982" y="1825625"/>
            <a:ext cx="5180251"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9" name="Google Shape;439;p175"/>
          <p:cNvSpPr txBox="1">
            <a:spLocks noGrp="1"/>
          </p:cNvSpPr>
          <p:nvPr>
            <p:ph type="body" idx="2"/>
          </p:nvPr>
        </p:nvSpPr>
        <p:spPr>
          <a:xfrm>
            <a:off x="6170592" y="1825625"/>
            <a:ext cx="5180251"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0" name="Google Shape;440;p175"/>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1" name="Google Shape;441;p175"/>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2" name="Google Shape;442;p175"/>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001405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93"/>
        <p:cNvGrpSpPr/>
        <p:nvPr/>
      </p:nvGrpSpPr>
      <p:grpSpPr>
        <a:xfrm>
          <a:off x="0" y="0"/>
          <a:ext cx="0" cy="0"/>
          <a:chOff x="0" y="0"/>
          <a:chExt cx="0" cy="0"/>
        </a:xfrm>
      </p:grpSpPr>
      <p:sp>
        <p:nvSpPr>
          <p:cNvPr id="94" name="Google Shape;94;p172"/>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72"/>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72"/>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7" name="Google Shape;97;p172"/>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443"/>
        <p:cNvGrpSpPr/>
        <p:nvPr/>
      </p:nvGrpSpPr>
      <p:grpSpPr>
        <a:xfrm>
          <a:off x="0" y="0"/>
          <a:ext cx="0" cy="0"/>
          <a:chOff x="0" y="0"/>
          <a:chExt cx="0" cy="0"/>
        </a:xfrm>
      </p:grpSpPr>
      <p:sp>
        <p:nvSpPr>
          <p:cNvPr id="444" name="Google Shape;444;p176"/>
          <p:cNvSpPr txBox="1">
            <a:spLocks noGrp="1"/>
          </p:cNvSpPr>
          <p:nvPr>
            <p:ph type="title"/>
          </p:nvPr>
        </p:nvSpPr>
        <p:spPr>
          <a:xfrm>
            <a:off x="839569" y="365125"/>
            <a:ext cx="1051286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5" name="Google Shape;445;p176"/>
          <p:cNvSpPr txBox="1">
            <a:spLocks noGrp="1"/>
          </p:cNvSpPr>
          <p:nvPr>
            <p:ph type="body" idx="1"/>
          </p:nvPr>
        </p:nvSpPr>
        <p:spPr>
          <a:xfrm>
            <a:off x="839571" y="1681163"/>
            <a:ext cx="5156443"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399"/>
              <a:buNone/>
              <a:defRPr sz="2399"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6" name="Google Shape;446;p176"/>
          <p:cNvSpPr txBox="1">
            <a:spLocks noGrp="1"/>
          </p:cNvSpPr>
          <p:nvPr>
            <p:ph type="body" idx="2"/>
          </p:nvPr>
        </p:nvSpPr>
        <p:spPr>
          <a:xfrm>
            <a:off x="839571" y="2505075"/>
            <a:ext cx="5156443"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7" name="Google Shape;447;p176"/>
          <p:cNvSpPr txBox="1">
            <a:spLocks noGrp="1"/>
          </p:cNvSpPr>
          <p:nvPr>
            <p:ph type="body" idx="3"/>
          </p:nvPr>
        </p:nvSpPr>
        <p:spPr>
          <a:xfrm>
            <a:off x="6170593" y="1681163"/>
            <a:ext cx="518183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399"/>
              <a:buNone/>
              <a:defRPr sz="2399"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8" name="Google Shape;448;p176"/>
          <p:cNvSpPr txBox="1">
            <a:spLocks noGrp="1"/>
          </p:cNvSpPr>
          <p:nvPr>
            <p:ph type="body" idx="4"/>
          </p:nvPr>
        </p:nvSpPr>
        <p:spPr>
          <a:xfrm>
            <a:off x="6170593" y="2505075"/>
            <a:ext cx="518183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9" name="Google Shape;449;p176"/>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0" name="Google Shape;450;p176"/>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1" name="Google Shape;451;p176"/>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03217721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456"/>
        <p:cNvGrpSpPr/>
        <p:nvPr/>
      </p:nvGrpSpPr>
      <p:grpSpPr>
        <a:xfrm>
          <a:off x="0" y="0"/>
          <a:ext cx="0" cy="0"/>
          <a:chOff x="0" y="0"/>
          <a:chExt cx="0" cy="0"/>
        </a:xfrm>
      </p:grpSpPr>
      <p:sp>
        <p:nvSpPr>
          <p:cNvPr id="457" name="Google Shape;457;p178"/>
          <p:cNvSpPr txBox="1">
            <a:spLocks noGrp="1"/>
          </p:cNvSpPr>
          <p:nvPr>
            <p:ph type="title"/>
          </p:nvPr>
        </p:nvSpPr>
        <p:spPr>
          <a:xfrm>
            <a:off x="839569" y="457200"/>
            <a:ext cx="3931213"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199"/>
              <a:buFont typeface="Calibri"/>
              <a:buNone/>
              <a:defRPr sz="31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8" name="Google Shape;458;p178"/>
          <p:cNvSpPr txBox="1">
            <a:spLocks noGrp="1"/>
          </p:cNvSpPr>
          <p:nvPr>
            <p:ph type="body" idx="1"/>
          </p:nvPr>
        </p:nvSpPr>
        <p:spPr>
          <a:xfrm>
            <a:off x="5181838" y="987426"/>
            <a:ext cx="6170593" cy="4873625"/>
          </a:xfrm>
          <a:prstGeom prst="rect">
            <a:avLst/>
          </a:prstGeom>
          <a:noFill/>
          <a:ln>
            <a:noFill/>
          </a:ln>
        </p:spPr>
        <p:txBody>
          <a:bodyPr spcFirstLastPara="1" wrap="square" lIns="91425" tIns="45700" rIns="91425" bIns="45700" anchor="t" anchorCtr="0">
            <a:normAutofit/>
          </a:bodyPr>
          <a:lstStyle>
            <a:lvl1pPr marL="457200" lvl="0" indent="-431736" algn="l">
              <a:lnSpc>
                <a:spcPct val="90000"/>
              </a:lnSpc>
              <a:spcBef>
                <a:spcPts val="1000"/>
              </a:spcBef>
              <a:spcAft>
                <a:spcPts val="0"/>
              </a:spcAft>
              <a:buClr>
                <a:schemeClr val="dk1"/>
              </a:buClr>
              <a:buSzPts val="3199"/>
              <a:buChar char="•"/>
              <a:defRPr sz="3199"/>
            </a:lvl1pPr>
            <a:lvl2pPr marL="914400" lvl="1" indent="-406336" algn="l">
              <a:lnSpc>
                <a:spcPct val="90000"/>
              </a:lnSpc>
              <a:spcBef>
                <a:spcPts val="500"/>
              </a:spcBef>
              <a:spcAft>
                <a:spcPts val="0"/>
              </a:spcAft>
              <a:buClr>
                <a:schemeClr val="dk1"/>
              </a:buClr>
              <a:buSzPts val="2799"/>
              <a:buChar char="•"/>
              <a:defRPr sz="2799"/>
            </a:lvl2pPr>
            <a:lvl3pPr marL="1371600" lvl="2" indent="-380936" algn="l">
              <a:lnSpc>
                <a:spcPct val="90000"/>
              </a:lnSpc>
              <a:spcBef>
                <a:spcPts val="500"/>
              </a:spcBef>
              <a:spcAft>
                <a:spcPts val="0"/>
              </a:spcAft>
              <a:buClr>
                <a:schemeClr val="dk1"/>
              </a:buClr>
              <a:buSzPts val="2399"/>
              <a:buChar char="•"/>
              <a:defRPr sz="2399"/>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459" name="Google Shape;459;p178"/>
          <p:cNvSpPr txBox="1">
            <a:spLocks noGrp="1"/>
          </p:cNvSpPr>
          <p:nvPr>
            <p:ph type="body" idx="2"/>
          </p:nvPr>
        </p:nvSpPr>
        <p:spPr>
          <a:xfrm>
            <a:off x="839569" y="2057401"/>
            <a:ext cx="3931213"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60" name="Google Shape;460;p17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1" name="Google Shape;461;p17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2" name="Google Shape;462;p17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38002318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463"/>
        <p:cNvGrpSpPr/>
        <p:nvPr/>
      </p:nvGrpSpPr>
      <p:grpSpPr>
        <a:xfrm>
          <a:off x="0" y="0"/>
          <a:ext cx="0" cy="0"/>
          <a:chOff x="0" y="0"/>
          <a:chExt cx="0" cy="0"/>
        </a:xfrm>
      </p:grpSpPr>
      <p:sp>
        <p:nvSpPr>
          <p:cNvPr id="464" name="Google Shape;464;p179"/>
          <p:cNvSpPr txBox="1">
            <a:spLocks noGrp="1"/>
          </p:cNvSpPr>
          <p:nvPr>
            <p:ph type="title"/>
          </p:nvPr>
        </p:nvSpPr>
        <p:spPr>
          <a:xfrm>
            <a:off x="839569" y="457200"/>
            <a:ext cx="3931213"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199"/>
              <a:buFont typeface="Calibri"/>
              <a:buNone/>
              <a:defRPr sz="31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5" name="Google Shape;465;p179"/>
          <p:cNvSpPr>
            <a:spLocks noGrp="1"/>
          </p:cNvSpPr>
          <p:nvPr>
            <p:ph type="pic" idx="2"/>
          </p:nvPr>
        </p:nvSpPr>
        <p:spPr>
          <a:xfrm>
            <a:off x="5181838" y="987426"/>
            <a:ext cx="6170593" cy="4873625"/>
          </a:xfrm>
          <a:prstGeom prst="rect">
            <a:avLst/>
          </a:prstGeom>
          <a:noFill/>
          <a:ln>
            <a:noFill/>
          </a:ln>
        </p:spPr>
      </p:sp>
      <p:sp>
        <p:nvSpPr>
          <p:cNvPr id="466" name="Google Shape;466;p179"/>
          <p:cNvSpPr txBox="1">
            <a:spLocks noGrp="1"/>
          </p:cNvSpPr>
          <p:nvPr>
            <p:ph type="body" idx="1"/>
          </p:nvPr>
        </p:nvSpPr>
        <p:spPr>
          <a:xfrm>
            <a:off x="839569" y="2057401"/>
            <a:ext cx="3931213"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67" name="Google Shape;467;p179"/>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8" name="Google Shape;468;p179"/>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9" name="Google Shape;469;p179"/>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56362583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470"/>
        <p:cNvGrpSpPr/>
        <p:nvPr/>
      </p:nvGrpSpPr>
      <p:grpSpPr>
        <a:xfrm>
          <a:off x="0" y="0"/>
          <a:ext cx="0" cy="0"/>
          <a:chOff x="0" y="0"/>
          <a:chExt cx="0" cy="0"/>
        </a:xfrm>
      </p:grpSpPr>
      <p:sp>
        <p:nvSpPr>
          <p:cNvPr id="471" name="Google Shape;471;p180"/>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2" name="Google Shape;472;p180"/>
          <p:cNvSpPr txBox="1">
            <a:spLocks noGrp="1"/>
          </p:cNvSpPr>
          <p:nvPr>
            <p:ph type="body" idx="1"/>
          </p:nvPr>
        </p:nvSpPr>
        <p:spPr>
          <a:xfrm rot="5400000">
            <a:off x="3918744" y="-1255136"/>
            <a:ext cx="4351339" cy="1051286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3" name="Google Shape;473;p180"/>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4" name="Google Shape;474;p180"/>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5" name="Google Shape;475;p180"/>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54039460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476"/>
        <p:cNvGrpSpPr/>
        <p:nvPr/>
      </p:nvGrpSpPr>
      <p:grpSpPr>
        <a:xfrm>
          <a:off x="0" y="0"/>
          <a:ext cx="0" cy="0"/>
          <a:chOff x="0" y="0"/>
          <a:chExt cx="0" cy="0"/>
        </a:xfrm>
      </p:grpSpPr>
      <p:sp>
        <p:nvSpPr>
          <p:cNvPr id="477" name="Google Shape;477;p181"/>
          <p:cNvSpPr txBox="1">
            <a:spLocks noGrp="1"/>
          </p:cNvSpPr>
          <p:nvPr>
            <p:ph type="title"/>
          </p:nvPr>
        </p:nvSpPr>
        <p:spPr>
          <a:xfrm rot="5400000">
            <a:off x="7130817" y="1956938"/>
            <a:ext cx="5811839" cy="262821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8" name="Google Shape;478;p181"/>
          <p:cNvSpPr txBox="1">
            <a:spLocks noGrp="1"/>
          </p:cNvSpPr>
          <p:nvPr>
            <p:ph type="body" idx="1"/>
          </p:nvPr>
        </p:nvSpPr>
        <p:spPr>
          <a:xfrm rot="5400000">
            <a:off x="1798205" y="-595097"/>
            <a:ext cx="5811839" cy="773228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9" name="Google Shape;479;p181"/>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0" name="Google Shape;480;p181"/>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1" name="Google Shape;481;p181"/>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84407260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p:cSld name="Title">
    <p:bg>
      <p:bgPr>
        <a:gradFill>
          <a:gsLst>
            <a:gs pos="0">
              <a:schemeClr val="accent2"/>
            </a:gs>
            <a:gs pos="100000">
              <a:schemeClr val="dk1"/>
            </a:gs>
          </a:gsLst>
          <a:lin ang="8100019" scaled="0"/>
        </a:gradFill>
        <a:effectLst/>
      </p:bgPr>
    </p:bg>
    <p:spTree>
      <p:nvGrpSpPr>
        <p:cNvPr id="1" name="Shape 482"/>
        <p:cNvGrpSpPr/>
        <p:nvPr/>
      </p:nvGrpSpPr>
      <p:grpSpPr>
        <a:xfrm>
          <a:off x="0" y="0"/>
          <a:ext cx="0" cy="0"/>
          <a:chOff x="0" y="0"/>
          <a:chExt cx="0" cy="0"/>
        </a:xfrm>
      </p:grpSpPr>
      <p:sp>
        <p:nvSpPr>
          <p:cNvPr id="483" name="Google Shape;483;p182"/>
          <p:cNvSpPr txBox="1">
            <a:spLocks noGrp="1"/>
          </p:cNvSpPr>
          <p:nvPr>
            <p:ph type="ctrTitle"/>
          </p:nvPr>
        </p:nvSpPr>
        <p:spPr>
          <a:xfrm>
            <a:off x="1383473" y="2216600"/>
            <a:ext cx="9421946" cy="242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1"/>
              </a:buClr>
              <a:buSzPts val="6800"/>
              <a:buFont typeface="Calibri"/>
              <a:buNone/>
              <a:defRPr sz="9064">
                <a:solidFill>
                  <a:schemeClr val="lt1"/>
                </a:solidFill>
              </a:defRPr>
            </a:lvl1pPr>
            <a:lvl2pPr lvl="1">
              <a:lnSpc>
                <a:spcPct val="100000"/>
              </a:lnSpc>
              <a:spcBef>
                <a:spcPts val="0"/>
              </a:spcBef>
              <a:spcAft>
                <a:spcPts val="0"/>
              </a:spcAft>
              <a:buClr>
                <a:schemeClr val="lt1"/>
              </a:buClr>
              <a:buSzPts val="6800"/>
              <a:buNone/>
              <a:defRPr sz="9064">
                <a:solidFill>
                  <a:schemeClr val="lt1"/>
                </a:solidFill>
              </a:defRPr>
            </a:lvl2pPr>
            <a:lvl3pPr lvl="2">
              <a:lnSpc>
                <a:spcPct val="100000"/>
              </a:lnSpc>
              <a:spcBef>
                <a:spcPts val="0"/>
              </a:spcBef>
              <a:spcAft>
                <a:spcPts val="0"/>
              </a:spcAft>
              <a:buClr>
                <a:schemeClr val="lt1"/>
              </a:buClr>
              <a:buSzPts val="6800"/>
              <a:buNone/>
              <a:defRPr sz="9064">
                <a:solidFill>
                  <a:schemeClr val="lt1"/>
                </a:solidFill>
              </a:defRPr>
            </a:lvl3pPr>
            <a:lvl4pPr lvl="3">
              <a:lnSpc>
                <a:spcPct val="100000"/>
              </a:lnSpc>
              <a:spcBef>
                <a:spcPts val="0"/>
              </a:spcBef>
              <a:spcAft>
                <a:spcPts val="0"/>
              </a:spcAft>
              <a:buClr>
                <a:schemeClr val="lt1"/>
              </a:buClr>
              <a:buSzPts val="6800"/>
              <a:buNone/>
              <a:defRPr sz="9064">
                <a:solidFill>
                  <a:schemeClr val="lt1"/>
                </a:solidFill>
              </a:defRPr>
            </a:lvl4pPr>
            <a:lvl5pPr lvl="4">
              <a:lnSpc>
                <a:spcPct val="100000"/>
              </a:lnSpc>
              <a:spcBef>
                <a:spcPts val="0"/>
              </a:spcBef>
              <a:spcAft>
                <a:spcPts val="0"/>
              </a:spcAft>
              <a:buClr>
                <a:schemeClr val="lt1"/>
              </a:buClr>
              <a:buSzPts val="6800"/>
              <a:buNone/>
              <a:defRPr sz="9064">
                <a:solidFill>
                  <a:schemeClr val="lt1"/>
                </a:solidFill>
              </a:defRPr>
            </a:lvl5pPr>
            <a:lvl6pPr lvl="5">
              <a:lnSpc>
                <a:spcPct val="100000"/>
              </a:lnSpc>
              <a:spcBef>
                <a:spcPts val="0"/>
              </a:spcBef>
              <a:spcAft>
                <a:spcPts val="0"/>
              </a:spcAft>
              <a:buClr>
                <a:schemeClr val="lt1"/>
              </a:buClr>
              <a:buSzPts val="6800"/>
              <a:buNone/>
              <a:defRPr sz="9064">
                <a:solidFill>
                  <a:schemeClr val="lt1"/>
                </a:solidFill>
              </a:defRPr>
            </a:lvl6pPr>
            <a:lvl7pPr lvl="6">
              <a:lnSpc>
                <a:spcPct val="100000"/>
              </a:lnSpc>
              <a:spcBef>
                <a:spcPts val="0"/>
              </a:spcBef>
              <a:spcAft>
                <a:spcPts val="0"/>
              </a:spcAft>
              <a:buClr>
                <a:schemeClr val="lt1"/>
              </a:buClr>
              <a:buSzPts val="6800"/>
              <a:buNone/>
              <a:defRPr sz="9064">
                <a:solidFill>
                  <a:schemeClr val="lt1"/>
                </a:solidFill>
              </a:defRPr>
            </a:lvl7pPr>
            <a:lvl8pPr lvl="7">
              <a:lnSpc>
                <a:spcPct val="100000"/>
              </a:lnSpc>
              <a:spcBef>
                <a:spcPts val="0"/>
              </a:spcBef>
              <a:spcAft>
                <a:spcPts val="0"/>
              </a:spcAft>
              <a:buClr>
                <a:schemeClr val="lt1"/>
              </a:buClr>
              <a:buSzPts val="6800"/>
              <a:buNone/>
              <a:defRPr sz="9064">
                <a:solidFill>
                  <a:schemeClr val="lt1"/>
                </a:solidFill>
              </a:defRPr>
            </a:lvl8pPr>
            <a:lvl9pPr lvl="8">
              <a:lnSpc>
                <a:spcPct val="100000"/>
              </a:lnSpc>
              <a:spcBef>
                <a:spcPts val="0"/>
              </a:spcBef>
              <a:spcAft>
                <a:spcPts val="0"/>
              </a:spcAft>
              <a:buClr>
                <a:schemeClr val="lt1"/>
              </a:buClr>
              <a:buSzPts val="6800"/>
              <a:buNone/>
              <a:defRPr sz="9064">
                <a:solidFill>
                  <a:schemeClr val="lt1"/>
                </a:solidFill>
              </a:defRPr>
            </a:lvl9pPr>
          </a:lstStyle>
          <a:p>
            <a:endParaRPr/>
          </a:p>
        </p:txBody>
      </p:sp>
    </p:spTree>
    <p:extLst>
      <p:ext uri="{BB962C8B-B14F-4D97-AF65-F5344CB8AC3E}">
        <p14:creationId xmlns:p14="http://schemas.microsoft.com/office/powerpoint/2010/main" val="403058067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lank - Dark">
  <p:cSld name="Blank - Dark">
    <p:bg>
      <p:bgPr>
        <a:gradFill>
          <a:gsLst>
            <a:gs pos="0">
              <a:schemeClr val="accent1"/>
            </a:gs>
            <a:gs pos="100000">
              <a:schemeClr val="accent2"/>
            </a:gs>
          </a:gsLst>
          <a:lin ang="8099331" scaled="0"/>
        </a:gradFill>
        <a:effectLst/>
      </p:bgPr>
    </p:bg>
    <p:spTree>
      <p:nvGrpSpPr>
        <p:cNvPr id="1" name="Shape 484"/>
        <p:cNvGrpSpPr/>
        <p:nvPr/>
      </p:nvGrpSpPr>
      <p:grpSpPr>
        <a:xfrm>
          <a:off x="0" y="0"/>
          <a:ext cx="0" cy="0"/>
          <a:chOff x="0" y="0"/>
          <a:chExt cx="0" cy="0"/>
        </a:xfrm>
      </p:grpSpPr>
      <p:sp>
        <p:nvSpPr>
          <p:cNvPr id="485" name="Google Shape;485;p183"/>
          <p:cNvSpPr txBox="1">
            <a:spLocks noGrp="1"/>
          </p:cNvSpPr>
          <p:nvPr>
            <p:ph type="sldNum" idx="12"/>
          </p:nvPr>
        </p:nvSpPr>
        <p:spPr>
          <a:xfrm>
            <a:off x="11101354" y="6129935"/>
            <a:ext cx="731409" cy="524800"/>
          </a:xfrm>
          <a:prstGeom prst="rect">
            <a:avLst/>
          </a:prstGeom>
          <a:noFill/>
          <a:ln>
            <a:noFill/>
          </a:ln>
        </p:spPr>
        <p:txBody>
          <a:bodyPr spcFirstLastPara="1" wrap="square" lIns="0" tIns="0" rIns="0" bIns="0" anchor="ctr" anchorCtr="0">
            <a:noAutofit/>
          </a:bodyPr>
          <a:lstStyle>
            <a:lvl1pPr marL="0" lvl="0" indent="0" algn="r">
              <a:buClr>
                <a:schemeClr val="lt1"/>
              </a:buClr>
              <a:buSzPts val="1200"/>
              <a:buFont typeface="Calibri"/>
              <a:buNone/>
              <a:defRPr sz="1200">
                <a:solidFill>
                  <a:schemeClr val="lt1"/>
                </a:solidFill>
                <a:latin typeface="Calibri"/>
                <a:ea typeface="Calibri"/>
                <a:cs typeface="Calibri"/>
                <a:sym typeface="Calibri"/>
              </a:defRPr>
            </a:lvl1pPr>
            <a:lvl2pPr marL="0" lvl="1" indent="0" algn="r">
              <a:buClr>
                <a:schemeClr val="lt1"/>
              </a:buClr>
              <a:buSzPts val="1200"/>
              <a:buFont typeface="Calibri"/>
              <a:buNone/>
              <a:defRPr sz="1200">
                <a:solidFill>
                  <a:schemeClr val="lt1"/>
                </a:solidFill>
                <a:latin typeface="Calibri"/>
                <a:ea typeface="Calibri"/>
                <a:cs typeface="Calibri"/>
                <a:sym typeface="Calibri"/>
              </a:defRPr>
            </a:lvl2pPr>
            <a:lvl3pPr marL="0" lvl="2" indent="0" algn="r">
              <a:buClr>
                <a:schemeClr val="lt1"/>
              </a:buClr>
              <a:buSzPts val="1200"/>
              <a:buFont typeface="Calibri"/>
              <a:buNone/>
              <a:defRPr sz="1200">
                <a:solidFill>
                  <a:schemeClr val="lt1"/>
                </a:solidFill>
                <a:latin typeface="Calibri"/>
                <a:ea typeface="Calibri"/>
                <a:cs typeface="Calibri"/>
                <a:sym typeface="Calibri"/>
              </a:defRPr>
            </a:lvl3pPr>
            <a:lvl4pPr marL="0" lvl="3" indent="0" algn="r">
              <a:buClr>
                <a:schemeClr val="lt1"/>
              </a:buClr>
              <a:buSzPts val="1200"/>
              <a:buFont typeface="Calibri"/>
              <a:buNone/>
              <a:defRPr sz="1200">
                <a:solidFill>
                  <a:schemeClr val="lt1"/>
                </a:solidFill>
                <a:latin typeface="Calibri"/>
                <a:ea typeface="Calibri"/>
                <a:cs typeface="Calibri"/>
                <a:sym typeface="Calibri"/>
              </a:defRPr>
            </a:lvl4pPr>
            <a:lvl5pPr marL="0" lvl="4" indent="0" algn="r">
              <a:buClr>
                <a:schemeClr val="lt1"/>
              </a:buClr>
              <a:buSzPts val="1200"/>
              <a:buFont typeface="Calibri"/>
              <a:buNone/>
              <a:defRPr sz="1200">
                <a:solidFill>
                  <a:schemeClr val="lt1"/>
                </a:solidFill>
                <a:latin typeface="Calibri"/>
                <a:ea typeface="Calibri"/>
                <a:cs typeface="Calibri"/>
                <a:sym typeface="Calibri"/>
              </a:defRPr>
            </a:lvl5pPr>
            <a:lvl6pPr marL="0" lvl="5" indent="0" algn="r">
              <a:buClr>
                <a:schemeClr val="lt1"/>
              </a:buClr>
              <a:buSzPts val="1200"/>
              <a:buFont typeface="Calibri"/>
              <a:buNone/>
              <a:defRPr sz="1200">
                <a:solidFill>
                  <a:schemeClr val="lt1"/>
                </a:solidFill>
                <a:latin typeface="Calibri"/>
                <a:ea typeface="Calibri"/>
                <a:cs typeface="Calibri"/>
                <a:sym typeface="Calibri"/>
              </a:defRPr>
            </a:lvl6pPr>
            <a:lvl7pPr marL="0" lvl="6" indent="0" algn="r">
              <a:buClr>
                <a:schemeClr val="lt1"/>
              </a:buClr>
              <a:buSzPts val="1200"/>
              <a:buFont typeface="Calibri"/>
              <a:buNone/>
              <a:defRPr sz="1200">
                <a:solidFill>
                  <a:schemeClr val="lt1"/>
                </a:solidFill>
                <a:latin typeface="Calibri"/>
                <a:ea typeface="Calibri"/>
                <a:cs typeface="Calibri"/>
                <a:sym typeface="Calibri"/>
              </a:defRPr>
            </a:lvl7pPr>
            <a:lvl8pPr marL="0" lvl="7" indent="0" algn="r">
              <a:buClr>
                <a:schemeClr val="lt1"/>
              </a:buClr>
              <a:buSzPts val="1200"/>
              <a:buFont typeface="Calibri"/>
              <a:buNone/>
              <a:defRPr sz="1200">
                <a:solidFill>
                  <a:schemeClr val="lt1"/>
                </a:solidFill>
                <a:latin typeface="Calibri"/>
                <a:ea typeface="Calibri"/>
                <a:cs typeface="Calibri"/>
                <a:sym typeface="Calibri"/>
              </a:defRPr>
            </a:lvl8pPr>
            <a:lvl9pPr marL="0" lvl="8" indent="0" algn="r">
              <a:buClr>
                <a:schemeClr val="lt1"/>
              </a:buClr>
              <a:buSzPts val="1200"/>
              <a:buFont typeface="Calibri"/>
              <a:buNone/>
              <a:defRPr sz="1200">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2767527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86"/>
        <p:cNvGrpSpPr/>
        <p:nvPr/>
      </p:nvGrpSpPr>
      <p:grpSpPr>
        <a:xfrm>
          <a:off x="0" y="0"/>
          <a:ext cx="0" cy="0"/>
          <a:chOff x="0" y="0"/>
          <a:chExt cx="0" cy="0"/>
        </a:xfrm>
      </p:grpSpPr>
      <p:sp>
        <p:nvSpPr>
          <p:cNvPr id="487" name="Google Shape;487;p184"/>
          <p:cNvSpPr txBox="1">
            <a:spLocks noGrp="1"/>
          </p:cNvSpPr>
          <p:nvPr>
            <p:ph type="title"/>
          </p:nvPr>
        </p:nvSpPr>
        <p:spPr>
          <a:xfrm>
            <a:off x="1383473" y="1114667"/>
            <a:ext cx="9421946" cy="5284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3200"/>
              <a:buFont typeface="Calibri"/>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88" name="Google Shape;488;p184"/>
          <p:cNvSpPr txBox="1">
            <a:spLocks noGrp="1"/>
          </p:cNvSpPr>
          <p:nvPr>
            <p:ph type="body" idx="1"/>
          </p:nvPr>
        </p:nvSpPr>
        <p:spPr>
          <a:xfrm>
            <a:off x="1383406" y="1805267"/>
            <a:ext cx="4402053" cy="4207200"/>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800"/>
              </a:spcBef>
              <a:spcAft>
                <a:spcPts val="0"/>
              </a:spcAft>
              <a:buClr>
                <a:schemeClr val="dk1"/>
              </a:buClr>
              <a:buSzPts val="2000"/>
              <a:buChar char="●"/>
              <a:defRPr sz="2666"/>
            </a:lvl1pPr>
            <a:lvl2pPr marL="914400" lvl="1" indent="-355600" algn="l">
              <a:lnSpc>
                <a:spcPct val="90000"/>
              </a:lnSpc>
              <a:spcBef>
                <a:spcPts val="0"/>
              </a:spcBef>
              <a:spcAft>
                <a:spcPts val="0"/>
              </a:spcAft>
              <a:buClr>
                <a:schemeClr val="dk1"/>
              </a:buClr>
              <a:buSzPts val="2000"/>
              <a:buChar char="○"/>
              <a:defRPr sz="2666"/>
            </a:lvl2pPr>
            <a:lvl3pPr marL="1371600" lvl="2" indent="-355600" algn="l">
              <a:lnSpc>
                <a:spcPct val="90000"/>
              </a:lnSpc>
              <a:spcBef>
                <a:spcPts val="0"/>
              </a:spcBef>
              <a:spcAft>
                <a:spcPts val="0"/>
              </a:spcAft>
              <a:buClr>
                <a:schemeClr val="dk1"/>
              </a:buClr>
              <a:buSzPts val="2000"/>
              <a:buChar char="■"/>
              <a:defRPr sz="2666"/>
            </a:lvl3pPr>
            <a:lvl4pPr marL="1828800" lvl="3" indent="-355600" algn="l">
              <a:lnSpc>
                <a:spcPct val="90000"/>
              </a:lnSpc>
              <a:spcBef>
                <a:spcPts val="0"/>
              </a:spcBef>
              <a:spcAft>
                <a:spcPts val="0"/>
              </a:spcAft>
              <a:buClr>
                <a:schemeClr val="dk1"/>
              </a:buClr>
              <a:buSzPts val="2000"/>
              <a:buChar char="●"/>
              <a:defRPr sz="2666"/>
            </a:lvl4pPr>
            <a:lvl5pPr marL="2286000" lvl="4" indent="-355600" algn="l">
              <a:lnSpc>
                <a:spcPct val="90000"/>
              </a:lnSpc>
              <a:spcBef>
                <a:spcPts val="0"/>
              </a:spcBef>
              <a:spcAft>
                <a:spcPts val="0"/>
              </a:spcAft>
              <a:buClr>
                <a:schemeClr val="dk1"/>
              </a:buClr>
              <a:buSzPts val="2000"/>
              <a:buChar char="○"/>
              <a:defRPr sz="2666"/>
            </a:lvl5pPr>
            <a:lvl6pPr marL="2743200" lvl="5" indent="-355600" algn="l">
              <a:lnSpc>
                <a:spcPct val="90000"/>
              </a:lnSpc>
              <a:spcBef>
                <a:spcPts val="0"/>
              </a:spcBef>
              <a:spcAft>
                <a:spcPts val="0"/>
              </a:spcAft>
              <a:buClr>
                <a:schemeClr val="dk1"/>
              </a:buClr>
              <a:buSzPts val="2000"/>
              <a:buChar char="■"/>
              <a:defRPr sz="2666"/>
            </a:lvl6pPr>
            <a:lvl7pPr marL="3200400" lvl="6" indent="-355600" algn="l">
              <a:lnSpc>
                <a:spcPct val="90000"/>
              </a:lnSpc>
              <a:spcBef>
                <a:spcPts val="0"/>
              </a:spcBef>
              <a:spcAft>
                <a:spcPts val="0"/>
              </a:spcAft>
              <a:buClr>
                <a:schemeClr val="dk1"/>
              </a:buClr>
              <a:buSzPts val="2000"/>
              <a:buChar char="●"/>
              <a:defRPr sz="2666"/>
            </a:lvl7pPr>
            <a:lvl8pPr marL="3657600" lvl="7" indent="-355600" algn="l">
              <a:lnSpc>
                <a:spcPct val="90000"/>
              </a:lnSpc>
              <a:spcBef>
                <a:spcPts val="0"/>
              </a:spcBef>
              <a:spcAft>
                <a:spcPts val="0"/>
              </a:spcAft>
              <a:buClr>
                <a:schemeClr val="dk1"/>
              </a:buClr>
              <a:buSzPts val="2000"/>
              <a:buChar char="○"/>
              <a:defRPr sz="2666"/>
            </a:lvl8pPr>
            <a:lvl9pPr marL="4114800" lvl="8" indent="-355600" algn="l">
              <a:lnSpc>
                <a:spcPct val="90000"/>
              </a:lnSpc>
              <a:spcBef>
                <a:spcPts val="0"/>
              </a:spcBef>
              <a:spcAft>
                <a:spcPts val="0"/>
              </a:spcAft>
              <a:buClr>
                <a:schemeClr val="dk1"/>
              </a:buClr>
              <a:buSzPts val="2000"/>
              <a:buChar char="■"/>
              <a:defRPr sz="2666"/>
            </a:lvl9pPr>
          </a:lstStyle>
          <a:p>
            <a:endParaRPr/>
          </a:p>
        </p:txBody>
      </p:sp>
      <p:sp>
        <p:nvSpPr>
          <p:cNvPr id="489" name="Google Shape;489;p184"/>
          <p:cNvSpPr txBox="1">
            <a:spLocks noGrp="1"/>
          </p:cNvSpPr>
          <p:nvPr>
            <p:ph type="body" idx="2"/>
          </p:nvPr>
        </p:nvSpPr>
        <p:spPr>
          <a:xfrm>
            <a:off x="6403163" y="1805267"/>
            <a:ext cx="4402053" cy="4207200"/>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800"/>
              </a:spcBef>
              <a:spcAft>
                <a:spcPts val="0"/>
              </a:spcAft>
              <a:buClr>
                <a:schemeClr val="dk1"/>
              </a:buClr>
              <a:buSzPts val="2000"/>
              <a:buChar char="●"/>
              <a:defRPr sz="2666"/>
            </a:lvl1pPr>
            <a:lvl2pPr marL="914400" lvl="1" indent="-355600" algn="l">
              <a:lnSpc>
                <a:spcPct val="90000"/>
              </a:lnSpc>
              <a:spcBef>
                <a:spcPts val="0"/>
              </a:spcBef>
              <a:spcAft>
                <a:spcPts val="0"/>
              </a:spcAft>
              <a:buClr>
                <a:schemeClr val="dk1"/>
              </a:buClr>
              <a:buSzPts val="2000"/>
              <a:buChar char="○"/>
              <a:defRPr sz="2666"/>
            </a:lvl2pPr>
            <a:lvl3pPr marL="1371600" lvl="2" indent="-355600" algn="l">
              <a:lnSpc>
                <a:spcPct val="90000"/>
              </a:lnSpc>
              <a:spcBef>
                <a:spcPts val="0"/>
              </a:spcBef>
              <a:spcAft>
                <a:spcPts val="0"/>
              </a:spcAft>
              <a:buClr>
                <a:schemeClr val="dk1"/>
              </a:buClr>
              <a:buSzPts val="2000"/>
              <a:buChar char="■"/>
              <a:defRPr sz="2666"/>
            </a:lvl3pPr>
            <a:lvl4pPr marL="1828800" lvl="3" indent="-355600" algn="l">
              <a:lnSpc>
                <a:spcPct val="90000"/>
              </a:lnSpc>
              <a:spcBef>
                <a:spcPts val="0"/>
              </a:spcBef>
              <a:spcAft>
                <a:spcPts val="0"/>
              </a:spcAft>
              <a:buClr>
                <a:schemeClr val="dk1"/>
              </a:buClr>
              <a:buSzPts val="2000"/>
              <a:buChar char="●"/>
              <a:defRPr sz="2666"/>
            </a:lvl4pPr>
            <a:lvl5pPr marL="2286000" lvl="4" indent="-355600" algn="l">
              <a:lnSpc>
                <a:spcPct val="90000"/>
              </a:lnSpc>
              <a:spcBef>
                <a:spcPts val="0"/>
              </a:spcBef>
              <a:spcAft>
                <a:spcPts val="0"/>
              </a:spcAft>
              <a:buClr>
                <a:schemeClr val="dk1"/>
              </a:buClr>
              <a:buSzPts val="2000"/>
              <a:buChar char="○"/>
              <a:defRPr sz="2666"/>
            </a:lvl5pPr>
            <a:lvl6pPr marL="2743200" lvl="5" indent="-355600" algn="l">
              <a:lnSpc>
                <a:spcPct val="90000"/>
              </a:lnSpc>
              <a:spcBef>
                <a:spcPts val="0"/>
              </a:spcBef>
              <a:spcAft>
                <a:spcPts val="0"/>
              </a:spcAft>
              <a:buClr>
                <a:schemeClr val="dk1"/>
              </a:buClr>
              <a:buSzPts val="2000"/>
              <a:buChar char="■"/>
              <a:defRPr sz="2666"/>
            </a:lvl6pPr>
            <a:lvl7pPr marL="3200400" lvl="6" indent="-355600" algn="l">
              <a:lnSpc>
                <a:spcPct val="90000"/>
              </a:lnSpc>
              <a:spcBef>
                <a:spcPts val="0"/>
              </a:spcBef>
              <a:spcAft>
                <a:spcPts val="0"/>
              </a:spcAft>
              <a:buClr>
                <a:schemeClr val="dk1"/>
              </a:buClr>
              <a:buSzPts val="2000"/>
              <a:buChar char="●"/>
              <a:defRPr sz="2666"/>
            </a:lvl7pPr>
            <a:lvl8pPr marL="3657600" lvl="7" indent="-355600" algn="l">
              <a:lnSpc>
                <a:spcPct val="90000"/>
              </a:lnSpc>
              <a:spcBef>
                <a:spcPts val="0"/>
              </a:spcBef>
              <a:spcAft>
                <a:spcPts val="0"/>
              </a:spcAft>
              <a:buClr>
                <a:schemeClr val="dk1"/>
              </a:buClr>
              <a:buSzPts val="2000"/>
              <a:buChar char="○"/>
              <a:defRPr sz="2666"/>
            </a:lvl8pPr>
            <a:lvl9pPr marL="4114800" lvl="8" indent="-355600" algn="l">
              <a:lnSpc>
                <a:spcPct val="90000"/>
              </a:lnSpc>
              <a:spcBef>
                <a:spcPts val="0"/>
              </a:spcBef>
              <a:spcAft>
                <a:spcPts val="0"/>
              </a:spcAft>
              <a:buClr>
                <a:schemeClr val="dk1"/>
              </a:buClr>
              <a:buSzPts val="2000"/>
              <a:buChar char="■"/>
              <a:defRPr sz="2666"/>
            </a:lvl9pPr>
          </a:lstStyle>
          <a:p>
            <a:endParaRPr/>
          </a:p>
        </p:txBody>
      </p:sp>
      <p:sp>
        <p:nvSpPr>
          <p:cNvPr id="490" name="Google Shape;490;p184"/>
          <p:cNvSpPr txBox="1">
            <a:spLocks noGrp="1"/>
          </p:cNvSpPr>
          <p:nvPr>
            <p:ph type="sldNum" idx="12"/>
          </p:nvPr>
        </p:nvSpPr>
        <p:spPr>
          <a:xfrm>
            <a:off x="11101354" y="6129935"/>
            <a:ext cx="731409" cy="524800"/>
          </a:xfrm>
          <a:prstGeom prst="rect">
            <a:avLst/>
          </a:prstGeom>
          <a:noFill/>
          <a:ln>
            <a:noFill/>
          </a:ln>
        </p:spPr>
        <p:txBody>
          <a:bodyPr spcFirstLastPara="1" wrap="square" lIns="0" tIns="0" rIns="0" bIns="0" anchor="ctr" anchorCtr="0">
            <a:noAutofit/>
          </a:bodyPr>
          <a:lstStyle>
            <a:lvl1pPr marL="0" lvl="0" indent="0" algn="r">
              <a:buClr>
                <a:srgbClr val="888888"/>
              </a:buClr>
              <a:buSzPts val="1200"/>
              <a:buFont typeface="Calibri"/>
              <a:buNone/>
              <a:defRPr sz="1200">
                <a:solidFill>
                  <a:srgbClr val="888888"/>
                </a:solidFill>
                <a:latin typeface="Calibri"/>
                <a:ea typeface="Calibri"/>
                <a:cs typeface="Calibri"/>
                <a:sym typeface="Calibri"/>
              </a:defRPr>
            </a:lvl1pPr>
            <a:lvl2pPr marL="0" lvl="1" indent="0" algn="r">
              <a:buClr>
                <a:srgbClr val="888888"/>
              </a:buClr>
              <a:buSzPts val="1200"/>
              <a:buFont typeface="Calibri"/>
              <a:buNone/>
              <a:defRPr sz="1200">
                <a:solidFill>
                  <a:srgbClr val="888888"/>
                </a:solidFill>
                <a:latin typeface="Calibri"/>
                <a:ea typeface="Calibri"/>
                <a:cs typeface="Calibri"/>
                <a:sym typeface="Calibri"/>
              </a:defRPr>
            </a:lvl2pPr>
            <a:lvl3pPr marL="0" lvl="2" indent="0" algn="r">
              <a:buClr>
                <a:srgbClr val="888888"/>
              </a:buClr>
              <a:buSzPts val="1200"/>
              <a:buFont typeface="Calibri"/>
              <a:buNone/>
              <a:defRPr sz="1200">
                <a:solidFill>
                  <a:srgbClr val="888888"/>
                </a:solidFill>
                <a:latin typeface="Calibri"/>
                <a:ea typeface="Calibri"/>
                <a:cs typeface="Calibri"/>
                <a:sym typeface="Calibri"/>
              </a:defRPr>
            </a:lvl3pPr>
            <a:lvl4pPr marL="0" lvl="3" indent="0" algn="r">
              <a:buClr>
                <a:srgbClr val="888888"/>
              </a:buClr>
              <a:buSzPts val="1200"/>
              <a:buFont typeface="Calibri"/>
              <a:buNone/>
              <a:defRPr sz="1200">
                <a:solidFill>
                  <a:srgbClr val="888888"/>
                </a:solidFill>
                <a:latin typeface="Calibri"/>
                <a:ea typeface="Calibri"/>
                <a:cs typeface="Calibri"/>
                <a:sym typeface="Calibri"/>
              </a:defRPr>
            </a:lvl4pPr>
            <a:lvl5pPr marL="0" lvl="4" indent="0" algn="r">
              <a:buClr>
                <a:srgbClr val="888888"/>
              </a:buClr>
              <a:buSzPts val="1200"/>
              <a:buFont typeface="Calibri"/>
              <a:buNone/>
              <a:defRPr sz="1200">
                <a:solidFill>
                  <a:srgbClr val="888888"/>
                </a:solidFill>
                <a:latin typeface="Calibri"/>
                <a:ea typeface="Calibri"/>
                <a:cs typeface="Calibri"/>
                <a:sym typeface="Calibri"/>
              </a:defRPr>
            </a:lvl5pPr>
            <a:lvl6pPr marL="0" lvl="5" indent="0" algn="r">
              <a:buClr>
                <a:srgbClr val="888888"/>
              </a:buClr>
              <a:buSzPts val="1200"/>
              <a:buFont typeface="Calibri"/>
              <a:buNone/>
              <a:defRPr sz="1200">
                <a:solidFill>
                  <a:srgbClr val="888888"/>
                </a:solidFill>
                <a:latin typeface="Calibri"/>
                <a:ea typeface="Calibri"/>
                <a:cs typeface="Calibri"/>
                <a:sym typeface="Calibri"/>
              </a:defRPr>
            </a:lvl6pPr>
            <a:lvl7pPr marL="0" lvl="6" indent="0" algn="r">
              <a:buClr>
                <a:srgbClr val="888888"/>
              </a:buClr>
              <a:buSzPts val="1200"/>
              <a:buFont typeface="Calibri"/>
              <a:buNone/>
              <a:defRPr sz="1200">
                <a:solidFill>
                  <a:srgbClr val="888888"/>
                </a:solidFill>
                <a:latin typeface="Calibri"/>
                <a:ea typeface="Calibri"/>
                <a:cs typeface="Calibri"/>
                <a:sym typeface="Calibri"/>
              </a:defRPr>
            </a:lvl7pPr>
            <a:lvl8pPr marL="0" lvl="7" indent="0" algn="r">
              <a:buClr>
                <a:srgbClr val="888888"/>
              </a:buClr>
              <a:buSzPts val="1200"/>
              <a:buFont typeface="Calibri"/>
              <a:buNone/>
              <a:defRPr sz="1200">
                <a:solidFill>
                  <a:srgbClr val="888888"/>
                </a:solidFill>
                <a:latin typeface="Calibri"/>
                <a:ea typeface="Calibri"/>
                <a:cs typeface="Calibri"/>
                <a:sym typeface="Calibri"/>
              </a:defRPr>
            </a:lvl8pPr>
            <a:lvl9pPr marL="0" lvl="8" indent="0" algn="r">
              <a:buClr>
                <a:srgbClr val="888888"/>
              </a:buClr>
              <a:buSzPts val="12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74639773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slide">
  <p:cSld name="slide">
    <p:spTree>
      <p:nvGrpSpPr>
        <p:cNvPr id="1" name="Shape 375"/>
        <p:cNvGrpSpPr/>
        <p:nvPr/>
      </p:nvGrpSpPr>
      <p:grpSpPr>
        <a:xfrm>
          <a:off x="0" y="0"/>
          <a:ext cx="0" cy="0"/>
          <a:chOff x="0" y="0"/>
          <a:chExt cx="0" cy="0"/>
        </a:xfrm>
      </p:grpSpPr>
      <p:sp>
        <p:nvSpPr>
          <p:cNvPr id="376" name="Google Shape;376;p159"/>
          <p:cNvSpPr>
            <a:spLocks noGrp="1"/>
          </p:cNvSpPr>
          <p:nvPr>
            <p:ph type="pic" idx="2"/>
          </p:nvPr>
        </p:nvSpPr>
        <p:spPr>
          <a:xfrm>
            <a:off x="3977670" y="-174172"/>
            <a:ext cx="8410275" cy="7206343"/>
          </a:xfrm>
          <a:prstGeom prst="rect">
            <a:avLst/>
          </a:prstGeom>
          <a:solidFill>
            <a:srgbClr val="F2F2F2"/>
          </a:solidFill>
          <a:ln>
            <a:noFill/>
          </a:ln>
        </p:spPr>
      </p:sp>
    </p:spTree>
    <p:extLst>
      <p:ext uri="{BB962C8B-B14F-4D97-AF65-F5344CB8AC3E}">
        <p14:creationId xmlns:p14="http://schemas.microsoft.com/office/powerpoint/2010/main" val="235568819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77"/>
        <p:cNvGrpSpPr/>
        <p:nvPr/>
      </p:nvGrpSpPr>
      <p:grpSpPr>
        <a:xfrm>
          <a:off x="0" y="0"/>
          <a:ext cx="0" cy="0"/>
          <a:chOff x="0" y="0"/>
          <a:chExt cx="0" cy="0"/>
        </a:xfrm>
      </p:grpSpPr>
      <p:sp>
        <p:nvSpPr>
          <p:cNvPr id="378" name="Google Shape;378;p160"/>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9" name="Google Shape;379;p160"/>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ea typeface="Calibri"/>
              <a:cs typeface="Calibri"/>
              <a:sym typeface="Calibri"/>
            </a:endParaRPr>
          </a:p>
        </p:txBody>
      </p:sp>
      <p:sp>
        <p:nvSpPr>
          <p:cNvPr id="380" name="Google Shape;380;p160"/>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ea typeface="Calibri"/>
              <a:cs typeface="Calibri"/>
              <a:sym typeface="Calibri"/>
            </a:endParaRPr>
          </a:p>
        </p:txBody>
      </p:sp>
      <p:sp>
        <p:nvSpPr>
          <p:cNvPr id="381" name="Google Shape;381;p160"/>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888888"/>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a:t>
            </a:fld>
            <a:endParaRPr kumimoji="0" sz="1200" b="0" i="0" u="none" strike="noStrike" kern="0" cap="none" spc="0" normalizeH="0" baseline="0" noProof="0">
              <a:ln>
                <a:noFill/>
              </a:ln>
              <a:solidFill>
                <a:srgbClr val="888888"/>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2642141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_Title Only">
  <p:cSld name="3_Title Only">
    <p:spTree>
      <p:nvGrpSpPr>
        <p:cNvPr id="1" name="Shape 98"/>
        <p:cNvGrpSpPr/>
        <p:nvPr/>
      </p:nvGrpSpPr>
      <p:grpSpPr>
        <a:xfrm>
          <a:off x="0" y="0"/>
          <a:ext cx="0" cy="0"/>
          <a:chOff x="0" y="0"/>
          <a:chExt cx="0" cy="0"/>
        </a:xfrm>
      </p:grpSpPr>
      <p:sp>
        <p:nvSpPr>
          <p:cNvPr id="99" name="Google Shape;99;p173"/>
          <p:cNvSpPr/>
          <p:nvPr/>
        </p:nvSpPr>
        <p:spPr>
          <a:xfrm>
            <a:off x="0" y="4581128"/>
            <a:ext cx="5163566" cy="2276872"/>
          </a:xfrm>
          <a:custGeom>
            <a:avLst/>
            <a:gdLst/>
            <a:ahLst/>
            <a:cxnLst/>
            <a:rect l="l" t="t" r="r" b="b"/>
            <a:pathLst>
              <a:path w="5163566" h="2276872" extrusionOk="0">
                <a:moveTo>
                  <a:pt x="2035697" y="0"/>
                </a:moveTo>
                <a:cubicBezTo>
                  <a:pt x="3397576" y="0"/>
                  <a:pt x="4566062" y="828016"/>
                  <a:pt x="5065187" y="2008081"/>
                </a:cubicBezTo>
                <a:lnTo>
                  <a:pt x="5163566" y="2276872"/>
                </a:lnTo>
                <a:lnTo>
                  <a:pt x="0" y="2276872"/>
                </a:lnTo>
                <a:lnTo>
                  <a:pt x="0" y="706170"/>
                </a:lnTo>
                <a:lnTo>
                  <a:pt x="5811" y="701257"/>
                </a:lnTo>
                <a:cubicBezTo>
                  <a:pt x="564774" y="261990"/>
                  <a:pt x="1269640" y="0"/>
                  <a:pt x="2035697" y="0"/>
                </a:cubicBezTo>
                <a:close/>
              </a:path>
            </a:pathLst>
          </a:custGeom>
          <a:gradFill>
            <a:gsLst>
              <a:gs pos="0">
                <a:schemeClr val="accent1"/>
              </a:gs>
              <a:gs pos="100000">
                <a:srgbClr val="ACD98C"/>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0" name="Google Shape;100;p173"/>
          <p:cNvSpPr/>
          <p:nvPr/>
        </p:nvSpPr>
        <p:spPr>
          <a:xfrm rot="5400000">
            <a:off x="-662523" y="1957214"/>
            <a:ext cx="5179585" cy="3854541"/>
          </a:xfrm>
          <a:prstGeom prst="round2SameRect">
            <a:avLst>
              <a:gd name="adj1" fmla="val 10983"/>
              <a:gd name="adj2"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1" name="Google Shape;101;p173"/>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73"/>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73"/>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73"/>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5" name="Google Shape;105;p173"/>
          <p:cNvSpPr/>
          <p:nvPr/>
        </p:nvSpPr>
        <p:spPr>
          <a:xfrm rot="5400000">
            <a:off x="-766723" y="1858237"/>
            <a:ext cx="5179585" cy="3646140"/>
          </a:xfrm>
          <a:prstGeom prst="round2SameRect">
            <a:avLst>
              <a:gd name="adj1" fmla="val 10983"/>
              <a:gd name="adj2" fmla="val 0"/>
            </a:avLst>
          </a:prstGeom>
          <a:gradFill>
            <a:gsLst>
              <a:gs pos="0">
                <a:schemeClr val="accent1"/>
              </a:gs>
              <a:gs pos="100000">
                <a:schemeClr val="accent3"/>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6" name="Google Shape;106;p173"/>
          <p:cNvSpPr txBox="1">
            <a:spLocks noGrp="1"/>
          </p:cNvSpPr>
          <p:nvPr>
            <p:ph type="body" idx="1"/>
          </p:nvPr>
        </p:nvSpPr>
        <p:spPr>
          <a:xfrm>
            <a:off x="609600" y="1508576"/>
            <a:ext cx="2676525" cy="1152153"/>
          </a:xfrm>
          <a:prstGeom prst="rect">
            <a:avLst/>
          </a:prstGeom>
          <a:noFill/>
          <a:ln>
            <a:noFill/>
          </a:ln>
        </p:spPr>
        <p:txBody>
          <a:bodyPr spcFirstLastPara="1" wrap="square" lIns="61200" tIns="60925" rIns="61200" bIns="60925" anchor="ctr" anchorCtr="0">
            <a:noAutofit/>
          </a:bodyPr>
          <a:lstStyle>
            <a:lvl1pPr marL="457200" lvl="0" indent="-228600" algn="l">
              <a:lnSpc>
                <a:spcPct val="80000"/>
              </a:lnSpc>
              <a:spcBef>
                <a:spcPts val="0"/>
              </a:spcBef>
              <a:spcAft>
                <a:spcPts val="0"/>
              </a:spcAft>
              <a:buClr>
                <a:schemeClr val="lt1"/>
              </a:buClr>
              <a:buSzPts val="2800"/>
              <a:buNone/>
              <a:defRPr sz="2800" b="1">
                <a:solidFill>
                  <a:schemeClr val="lt1"/>
                </a:solidFill>
              </a:defRPr>
            </a:lvl1pPr>
            <a:lvl2pPr marL="914400" lvl="1" indent="-228600" algn="l">
              <a:spcBef>
                <a:spcPts val="480"/>
              </a:spcBef>
              <a:spcAft>
                <a:spcPts val="0"/>
              </a:spcAft>
              <a:buClr>
                <a:schemeClr val="dk1"/>
              </a:buClr>
              <a:buSzPts val="2400"/>
              <a:buNone/>
              <a:defRPr sz="2400"/>
            </a:lvl2pPr>
            <a:lvl3pPr marL="1371600" lvl="2" indent="-228600" algn="l">
              <a:spcBef>
                <a:spcPts val="480"/>
              </a:spcBef>
              <a:spcAft>
                <a:spcPts val="0"/>
              </a:spcAft>
              <a:buClr>
                <a:schemeClr val="dk1"/>
              </a:buClr>
              <a:buSzPts val="2400"/>
              <a:buNone/>
              <a:defRPr sz="2400"/>
            </a:lvl3pPr>
            <a:lvl4pPr marL="1828800" lvl="3" indent="-228600" algn="l">
              <a:spcBef>
                <a:spcPts val="480"/>
              </a:spcBef>
              <a:spcAft>
                <a:spcPts val="0"/>
              </a:spcAft>
              <a:buClr>
                <a:schemeClr val="dk1"/>
              </a:buClr>
              <a:buSzPts val="2400"/>
              <a:buNone/>
              <a:defRPr sz="2400"/>
            </a:lvl4pPr>
            <a:lvl5pPr marL="2286000" lvl="4" indent="-228600" algn="l">
              <a:spcBef>
                <a:spcPts val="480"/>
              </a:spcBef>
              <a:spcAft>
                <a:spcPts val="0"/>
              </a:spcAft>
              <a:buClr>
                <a:schemeClr val="dk1"/>
              </a:buClr>
              <a:buSzPts val="2400"/>
              <a:buNone/>
              <a:defRPr sz="2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382"/>
        <p:cNvGrpSpPr/>
        <p:nvPr/>
      </p:nvGrpSpPr>
      <p:grpSpPr>
        <a:xfrm>
          <a:off x="0" y="0"/>
          <a:ext cx="0" cy="0"/>
          <a:chOff x="0" y="0"/>
          <a:chExt cx="0" cy="0"/>
        </a:xfrm>
      </p:grpSpPr>
      <p:sp>
        <p:nvSpPr>
          <p:cNvPr id="383" name="Google Shape;383;p161"/>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3599"/>
              <a:buFont typeface="Calibri"/>
              <a:buNone/>
              <a:defRPr sz="35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4" name="Google Shape;384;p161"/>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ea typeface="Calibri"/>
              <a:cs typeface="Calibri"/>
              <a:sym typeface="Calibri"/>
            </a:endParaRPr>
          </a:p>
        </p:txBody>
      </p:sp>
      <p:sp>
        <p:nvSpPr>
          <p:cNvPr id="385" name="Google Shape;385;p161"/>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ea typeface="Calibri"/>
              <a:cs typeface="Calibri"/>
              <a:sym typeface="Calibri"/>
            </a:endParaRPr>
          </a:p>
        </p:txBody>
      </p:sp>
      <p:sp>
        <p:nvSpPr>
          <p:cNvPr id="386" name="Google Shape;386;p161"/>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888888"/>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a:t>
            </a:fld>
            <a:endParaRPr kumimoji="0" sz="1200" b="0" i="0" u="none" strike="noStrike" kern="0" cap="none" spc="0" normalizeH="0" baseline="0" noProof="0">
              <a:ln>
                <a:noFill/>
              </a:ln>
              <a:solidFill>
                <a:srgbClr val="888888"/>
              </a:solidFill>
              <a:effectLst/>
              <a:uLnTx/>
              <a:uFillTx/>
              <a:latin typeface="Calibri"/>
              <a:ea typeface="Calibri"/>
              <a:cs typeface="Calibri"/>
              <a:sym typeface="Calibri"/>
            </a:endParaRPr>
          </a:p>
        </p:txBody>
      </p:sp>
      <p:sp>
        <p:nvSpPr>
          <p:cNvPr id="387" name="Google Shape;387;p161"/>
          <p:cNvSpPr txBox="1">
            <a:spLocks noGrp="1"/>
          </p:cNvSpPr>
          <p:nvPr>
            <p:ph type="body" idx="1"/>
          </p:nvPr>
        </p:nvSpPr>
        <p:spPr>
          <a:xfrm>
            <a:off x="608013" y="932701"/>
            <a:ext cx="10972800" cy="484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199"/>
              <a:buFont typeface="Calibri"/>
              <a:buNone/>
              <a:defRPr sz="2199"/>
            </a:lvl1pPr>
            <a:lvl2pPr marL="914400" lvl="1" indent="-228600" algn="l">
              <a:lnSpc>
                <a:spcPct val="90000"/>
              </a:lnSpc>
              <a:spcBef>
                <a:spcPts val="500"/>
              </a:spcBef>
              <a:spcAft>
                <a:spcPts val="0"/>
              </a:spcAft>
              <a:buClr>
                <a:schemeClr val="dk1"/>
              </a:buClr>
              <a:buSzPts val="2000"/>
              <a:buFont typeface="Calibri"/>
              <a:buNone/>
              <a:defRPr sz="2000"/>
            </a:lvl2pPr>
            <a:lvl3pPr marL="1371600" lvl="2" indent="-228600" algn="l">
              <a:lnSpc>
                <a:spcPct val="90000"/>
              </a:lnSpc>
              <a:spcBef>
                <a:spcPts val="500"/>
              </a:spcBef>
              <a:spcAft>
                <a:spcPts val="0"/>
              </a:spcAft>
              <a:buClr>
                <a:schemeClr val="dk1"/>
              </a:buClr>
              <a:buSzPts val="1600"/>
              <a:buFont typeface="Calibri"/>
              <a:buNone/>
              <a:defRPr sz="1600"/>
            </a:lvl3pPr>
            <a:lvl4pPr marL="1828800" lvl="3" indent="-228600" algn="l">
              <a:lnSpc>
                <a:spcPct val="90000"/>
              </a:lnSpc>
              <a:spcBef>
                <a:spcPts val="500"/>
              </a:spcBef>
              <a:spcAft>
                <a:spcPts val="0"/>
              </a:spcAft>
              <a:buClr>
                <a:schemeClr val="dk1"/>
              </a:buClr>
              <a:buSzPts val="1400"/>
              <a:buFont typeface="Calibri"/>
              <a:buNone/>
              <a:defRPr sz="1400"/>
            </a:lvl4pPr>
            <a:lvl5pPr marL="2286000" lvl="4" indent="-228600" algn="l">
              <a:lnSpc>
                <a:spcPct val="90000"/>
              </a:lnSpc>
              <a:spcBef>
                <a:spcPts val="500"/>
              </a:spcBef>
              <a:spcAft>
                <a:spcPts val="0"/>
              </a:spcAft>
              <a:buClr>
                <a:schemeClr val="dk1"/>
              </a:buClr>
              <a:buSzPts val="1400"/>
              <a:buFont typeface="Calibri"/>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011795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324391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D28A985-8481-49D1-9FA1-9B83E1B5FD5E}"/>
              </a:ext>
            </a:extLst>
          </p:cNvPr>
          <p:cNvSpPr>
            <a:spLocks noGrp="1"/>
          </p:cNvSpPr>
          <p:nvPr>
            <p:ph type="pic" sz="quarter" idx="13"/>
          </p:nvPr>
        </p:nvSpPr>
        <p:spPr>
          <a:xfrm>
            <a:off x="-1" y="-1"/>
            <a:ext cx="5662364" cy="6858000"/>
          </a:xfrm>
          <a:custGeom>
            <a:avLst/>
            <a:gdLst>
              <a:gd name="connsiteX0" fmla="*/ 0 w 5662364"/>
              <a:gd name="connsiteY0" fmla="*/ 0 h 6858000"/>
              <a:gd name="connsiteX1" fmla="*/ 2591729 w 5662364"/>
              <a:gd name="connsiteY1" fmla="*/ 0 h 6858000"/>
              <a:gd name="connsiteX2" fmla="*/ 2813304 w 5662364"/>
              <a:gd name="connsiteY2" fmla="*/ 157566 h 6858000"/>
              <a:gd name="connsiteX3" fmla="*/ 5662364 w 5662364"/>
              <a:gd name="connsiteY3" fmla="*/ 5841268 h 6858000"/>
              <a:gd name="connsiteX4" fmla="*/ 5625745 w 5662364"/>
              <a:gd name="connsiteY4" fmla="*/ 6566465 h 6858000"/>
              <a:gd name="connsiteX5" fmla="*/ 5588699 w 5662364"/>
              <a:gd name="connsiteY5" fmla="*/ 6858000 h 6858000"/>
              <a:gd name="connsiteX6" fmla="*/ 0 w 566236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62364" h="6858000">
                <a:moveTo>
                  <a:pt x="0" y="0"/>
                </a:moveTo>
                <a:lnTo>
                  <a:pt x="2591729" y="0"/>
                </a:lnTo>
                <a:lnTo>
                  <a:pt x="2813304" y="157566"/>
                </a:lnTo>
                <a:cubicBezTo>
                  <a:pt x="4542859" y="1451022"/>
                  <a:pt x="5662364" y="3515408"/>
                  <a:pt x="5662364" y="5841268"/>
                </a:cubicBezTo>
                <a:cubicBezTo>
                  <a:pt x="5662364" y="6086096"/>
                  <a:pt x="5649960" y="6328026"/>
                  <a:pt x="5625745" y="6566465"/>
                </a:cubicBezTo>
                <a:lnTo>
                  <a:pt x="5588699" y="6858000"/>
                </a:lnTo>
                <a:lnTo>
                  <a:pt x="0" y="6858000"/>
                </a:lnTo>
                <a:close/>
              </a:path>
            </a:pathLst>
          </a:custGeom>
          <a:solidFill>
            <a:schemeClr val="bg1">
              <a:lumMod val="95000"/>
            </a:schemeClr>
          </a:solidFill>
        </p:spPr>
        <p:txBody>
          <a:bodyPr wrap="square" anchor="ctr">
            <a:noAutofit/>
          </a:bodyPr>
          <a:lstStyle>
            <a:lvl1pPr marL="0" indent="0" algn="ctr">
              <a:buFontTx/>
              <a:buNone/>
              <a:defRPr/>
            </a:lvl1pPr>
          </a:lstStyle>
          <a:p>
            <a:endParaRPr lang="en-IN"/>
          </a:p>
        </p:txBody>
      </p:sp>
      <p:sp>
        <p:nvSpPr>
          <p:cNvPr id="2" name="Date Placeholder 1"/>
          <p:cNvSpPr>
            <a:spLocks noGrp="1"/>
          </p:cNvSpPr>
          <p:nvPr>
            <p:ph type="dt" sz="half" idx="10"/>
          </p:nvPr>
        </p:nvSpPr>
        <p:spPr/>
        <p:txBody>
          <a:bodyPr/>
          <a:lstStyle/>
          <a:p>
            <a:fld id="{425404F2-BE9A-4460-8815-8F645183555F}" type="datetimeFigureOut">
              <a:rPr lang="en-US" smtClean="0"/>
              <a:pPr/>
              <a:t>8/20/2025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059684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2"/>
        <p:cNvGrpSpPr/>
        <p:nvPr/>
      </p:nvGrpSpPr>
      <p:grpSpPr>
        <a:xfrm>
          <a:off x="0" y="0"/>
          <a:ext cx="0" cy="0"/>
          <a:chOff x="0" y="0"/>
          <a:chExt cx="0" cy="0"/>
        </a:xfrm>
      </p:grpSpPr>
      <p:grpSp>
        <p:nvGrpSpPr>
          <p:cNvPr id="133" name="Google Shape;133;p185"/>
          <p:cNvGrpSpPr/>
          <p:nvPr/>
        </p:nvGrpSpPr>
        <p:grpSpPr>
          <a:xfrm rot="10800000">
            <a:off x="9586912" y="4027941"/>
            <a:ext cx="2601913" cy="2833688"/>
            <a:chOff x="0" y="0"/>
            <a:chExt cx="2601913" cy="2833688"/>
          </a:xfrm>
        </p:grpSpPr>
        <p:sp>
          <p:nvSpPr>
            <p:cNvPr id="134" name="Google Shape;134;p185"/>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5" name="Google Shape;135;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6" name="Google Shape;136;p185"/>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7" name="Google Shape;137;p185"/>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8" name="Google Shape;138;p185"/>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9" name="Google Shape;139;p185"/>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0" name="Google Shape;140;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1" name="Google Shape;141;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2" name="Google Shape;142;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3" name="Google Shape;143;p185"/>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4" name="Google Shape;144;p185"/>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5" name="Google Shape;145;p185"/>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6" name="Google Shape;146;p185"/>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7" name="Google Shape;147;p185"/>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8" name="Google Shape;148;p185"/>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9" name="Google Shape;149;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0" name="Google Shape;150;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1" name="Google Shape;151;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2" name="Google Shape;152;p185"/>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3" name="Google Shape;153;p185"/>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4" name="Google Shape;154;p185"/>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55" name="Google Shape;155;p185"/>
          <p:cNvSpPr/>
          <p:nvPr/>
        </p:nvSpPr>
        <p:spPr>
          <a:xfrm>
            <a:off x="0" y="0"/>
            <a:ext cx="6094412"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6" name="Google Shape;156;p185"/>
          <p:cNvSpPr/>
          <p:nvPr/>
        </p:nvSpPr>
        <p:spPr>
          <a:xfrm rot="5400000">
            <a:off x="10179373" y="-118464"/>
            <a:ext cx="1890988" cy="2127916"/>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7" name="Google Shape;157;p185"/>
          <p:cNvSpPr txBox="1">
            <a:spLocks noGrp="1"/>
          </p:cNvSpPr>
          <p:nvPr>
            <p:ph type="ctrTitle"/>
          </p:nvPr>
        </p:nvSpPr>
        <p:spPr>
          <a:xfrm>
            <a:off x="1828323" y="2576512"/>
            <a:ext cx="8532178" cy="1392378"/>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Clr>
                <a:schemeClr val="accent3"/>
              </a:buClr>
              <a:buSzPts val="8000"/>
              <a:buFont typeface="Open Sans"/>
              <a:buNone/>
              <a:defRPr sz="8000" b="1">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185"/>
          <p:cNvSpPr txBox="1">
            <a:spLocks noGrp="1"/>
          </p:cNvSpPr>
          <p:nvPr>
            <p:ph type="subTitle" idx="1"/>
          </p:nvPr>
        </p:nvSpPr>
        <p:spPr>
          <a:xfrm>
            <a:off x="1828324" y="4027941"/>
            <a:ext cx="8532178" cy="764440"/>
          </a:xfrm>
          <a:prstGeom prst="rect">
            <a:avLst/>
          </a:prstGeom>
          <a:noFill/>
          <a:ln>
            <a:noFill/>
          </a:ln>
        </p:spPr>
        <p:txBody>
          <a:bodyPr spcFirstLastPara="1" wrap="square" lIns="121875" tIns="60925" rIns="121875" bIns="60925" anchor="t" anchorCtr="0">
            <a:normAutofit/>
          </a:bodyPr>
          <a:lstStyle>
            <a:lvl1pPr lvl="0" algn="ctr">
              <a:spcBef>
                <a:spcPts val="480"/>
              </a:spcBef>
              <a:spcAft>
                <a:spcPts val="0"/>
              </a:spcAft>
              <a:buClr>
                <a:srgbClr val="595959"/>
              </a:buClr>
              <a:buSzPts val="2400"/>
              <a:buNone/>
              <a:defRPr sz="2400">
                <a:solidFill>
                  <a:srgbClr val="595959"/>
                </a:solidFill>
                <a:latin typeface="Open Sans"/>
                <a:ea typeface="Open Sans"/>
                <a:cs typeface="Open Sans"/>
                <a:sym typeface="Open Sans"/>
              </a:defRPr>
            </a:lvl1pPr>
            <a:lvl2pPr lvl="1" algn="ctr">
              <a:spcBef>
                <a:spcPts val="640"/>
              </a:spcBef>
              <a:spcAft>
                <a:spcPts val="0"/>
              </a:spcAft>
              <a:buClr>
                <a:srgbClr val="888888"/>
              </a:buClr>
              <a:buSzPts val="32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540"/>
              </a:spcBef>
              <a:spcAft>
                <a:spcPts val="0"/>
              </a:spcAft>
              <a:buClr>
                <a:srgbClr val="888888"/>
              </a:buClr>
              <a:buSzPts val="2700"/>
              <a:buNone/>
              <a:defRPr>
                <a:solidFill>
                  <a:srgbClr val="888888"/>
                </a:solidFill>
              </a:defRPr>
            </a:lvl6pPr>
            <a:lvl7pPr lvl="6" algn="ctr">
              <a:spcBef>
                <a:spcPts val="540"/>
              </a:spcBef>
              <a:spcAft>
                <a:spcPts val="0"/>
              </a:spcAft>
              <a:buClr>
                <a:srgbClr val="888888"/>
              </a:buClr>
              <a:buSzPts val="2700"/>
              <a:buNone/>
              <a:defRPr>
                <a:solidFill>
                  <a:srgbClr val="888888"/>
                </a:solidFill>
              </a:defRPr>
            </a:lvl7pPr>
            <a:lvl8pPr lvl="7" algn="ctr">
              <a:spcBef>
                <a:spcPts val="540"/>
              </a:spcBef>
              <a:spcAft>
                <a:spcPts val="0"/>
              </a:spcAft>
              <a:buClr>
                <a:srgbClr val="888888"/>
              </a:buClr>
              <a:buSzPts val="2700"/>
              <a:buNone/>
              <a:defRPr>
                <a:solidFill>
                  <a:srgbClr val="888888"/>
                </a:solidFill>
              </a:defRPr>
            </a:lvl8pPr>
            <a:lvl9pPr lvl="8" algn="ctr">
              <a:spcBef>
                <a:spcPts val="540"/>
              </a:spcBef>
              <a:spcAft>
                <a:spcPts val="0"/>
              </a:spcAft>
              <a:buClr>
                <a:srgbClr val="888888"/>
              </a:buClr>
              <a:buSzPts val="2700"/>
              <a:buNone/>
              <a:defRPr>
                <a:solidFill>
                  <a:srgbClr val="888888"/>
                </a:solidFill>
              </a:defRPr>
            </a:lvl9pPr>
          </a:lstStyle>
          <a:p>
            <a:endParaRPr/>
          </a:p>
        </p:txBody>
      </p:sp>
      <p:sp>
        <p:nvSpPr>
          <p:cNvPr id="159" name="Google Shape;159;p18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8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8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grpSp>
        <p:nvGrpSpPr>
          <p:cNvPr id="162" name="Google Shape;162;p185"/>
          <p:cNvGrpSpPr/>
          <p:nvPr/>
        </p:nvGrpSpPr>
        <p:grpSpPr>
          <a:xfrm>
            <a:off x="0" y="0"/>
            <a:ext cx="3445202" cy="4727575"/>
            <a:chOff x="0" y="0"/>
            <a:chExt cx="3445202" cy="4727575"/>
          </a:xfrm>
        </p:grpSpPr>
        <p:grpSp>
          <p:nvGrpSpPr>
            <p:cNvPr id="163" name="Google Shape;163;p185"/>
            <p:cNvGrpSpPr/>
            <p:nvPr/>
          </p:nvGrpSpPr>
          <p:grpSpPr>
            <a:xfrm rot="10800000">
              <a:off x="0" y="0"/>
              <a:ext cx="2913063" cy="4727575"/>
              <a:chOff x="9275762" y="2130425"/>
              <a:chExt cx="2913063" cy="4727575"/>
            </a:xfrm>
          </p:grpSpPr>
          <p:sp>
            <p:nvSpPr>
              <p:cNvPr id="164" name="Google Shape;164;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5" name="Google Shape;165;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6" name="Google Shape;166;p185"/>
              <p:cNvSpPr/>
              <p:nvPr/>
            </p:nvSpPr>
            <p:spPr>
              <a:xfrm>
                <a:off x="10785475" y="5818187"/>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7" name="Google Shape;167;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8" name="Google Shape;168;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9" name="Google Shape;169;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0" name="Google Shape;170;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1" name="Google Shape;171;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2" name="Google Shape;172;p185"/>
              <p:cNvSpPr/>
              <p:nvPr/>
            </p:nvSpPr>
            <p:spPr>
              <a:xfrm>
                <a:off x="9377362" y="3389312"/>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3" name="Google Shape;173;p185"/>
              <p:cNvSpPr/>
              <p:nvPr/>
            </p:nvSpPr>
            <p:spPr>
              <a:xfrm>
                <a:off x="10079037" y="4198937"/>
                <a:ext cx="706438" cy="809625"/>
              </a:xfrm>
              <a:custGeom>
                <a:avLst/>
                <a:gdLst/>
                <a:ahLst/>
                <a:cxnLst/>
                <a:rect l="l" t="t" r="r" b="b"/>
                <a:pathLst>
                  <a:path w="445" h="510" extrusionOk="0">
                    <a:moveTo>
                      <a:pt x="445" y="254"/>
                    </a:moveTo>
                    <a:lnTo>
                      <a:pt x="0" y="510"/>
                    </a:lnTo>
                    <a:lnTo>
                      <a:pt x="0" y="0"/>
                    </a:lnTo>
                    <a:lnTo>
                      <a:pt x="0" y="0"/>
                    </a:lnTo>
                    <a:lnTo>
                      <a:pt x="445" y="254"/>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4" name="Google Shape;174;p185"/>
              <p:cNvSpPr/>
              <p:nvPr/>
            </p:nvSpPr>
            <p:spPr>
              <a:xfrm>
                <a:off x="9275762" y="4414837"/>
                <a:ext cx="325438" cy="377825"/>
              </a:xfrm>
              <a:custGeom>
                <a:avLst/>
                <a:gdLst/>
                <a:ahLst/>
                <a:cxnLst/>
                <a:rect l="l" t="t" r="r" b="b"/>
                <a:pathLst>
                  <a:path w="205" h="238" extrusionOk="0">
                    <a:moveTo>
                      <a:pt x="205" y="118"/>
                    </a:moveTo>
                    <a:lnTo>
                      <a:pt x="0" y="238"/>
                    </a:lnTo>
                    <a:lnTo>
                      <a:pt x="0" y="0"/>
                    </a:lnTo>
                    <a:lnTo>
                      <a:pt x="0" y="0"/>
                    </a:lnTo>
                    <a:lnTo>
                      <a:pt x="205" y="11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5" name="Google Shape;175;p185"/>
              <p:cNvSpPr/>
              <p:nvPr/>
            </p:nvSpPr>
            <p:spPr>
              <a:xfrm>
                <a:off x="9371012" y="3322637"/>
                <a:ext cx="223838" cy="257175"/>
              </a:xfrm>
              <a:custGeom>
                <a:avLst/>
                <a:gdLst/>
                <a:ahLst/>
                <a:cxnLst/>
                <a:rect l="l" t="t" r="r" b="b"/>
                <a:pathLst>
                  <a:path w="141" h="162" extrusionOk="0">
                    <a:moveTo>
                      <a:pt x="141" y="80"/>
                    </a:moveTo>
                    <a:lnTo>
                      <a:pt x="0" y="162"/>
                    </a:lnTo>
                    <a:lnTo>
                      <a:pt x="0" y="0"/>
                    </a:lnTo>
                    <a:lnTo>
                      <a:pt x="0" y="0"/>
                    </a:lnTo>
                    <a:lnTo>
                      <a:pt x="141" y="8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6" name="Google Shape;176;p185"/>
              <p:cNvSpPr/>
              <p:nvPr/>
            </p:nvSpPr>
            <p:spPr>
              <a:xfrm>
                <a:off x="10079037" y="3792537"/>
                <a:ext cx="706438" cy="809625"/>
              </a:xfrm>
              <a:custGeom>
                <a:avLst/>
                <a:gdLst/>
                <a:ahLst/>
                <a:cxnLst/>
                <a:rect l="l" t="t" r="r" b="b"/>
                <a:pathLst>
                  <a:path w="445" h="510" extrusionOk="0">
                    <a:moveTo>
                      <a:pt x="445" y="0"/>
                    </a:moveTo>
                    <a:lnTo>
                      <a:pt x="445" y="510"/>
                    </a:lnTo>
                    <a:lnTo>
                      <a:pt x="445" y="510"/>
                    </a:lnTo>
                    <a:lnTo>
                      <a:pt x="0" y="256"/>
                    </a:lnTo>
                    <a:lnTo>
                      <a:pt x="4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7" name="Google Shape;177;p185"/>
              <p:cNvSpPr/>
              <p:nvPr/>
            </p:nvSpPr>
            <p:spPr>
              <a:xfrm>
                <a:off x="10079037" y="3389312"/>
                <a:ext cx="706438" cy="809625"/>
              </a:xfrm>
              <a:custGeom>
                <a:avLst/>
                <a:gdLst/>
                <a:ahLst/>
                <a:cxnLst/>
                <a:rect l="l" t="t" r="r" b="b"/>
                <a:pathLst>
                  <a:path w="445" h="510" extrusionOk="0">
                    <a:moveTo>
                      <a:pt x="445" y="254"/>
                    </a:moveTo>
                    <a:lnTo>
                      <a:pt x="445" y="254"/>
                    </a:lnTo>
                    <a:lnTo>
                      <a:pt x="0"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8" name="Google Shape;178;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9" name="Google Shape;179;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0" name="Google Shape;180;p185"/>
              <p:cNvSpPr/>
              <p:nvPr/>
            </p:nvSpPr>
            <p:spPr>
              <a:xfrm>
                <a:off x="10083800" y="5414962"/>
                <a:ext cx="701675" cy="806450"/>
              </a:xfrm>
              <a:custGeom>
                <a:avLst/>
                <a:gdLst/>
                <a:ahLst/>
                <a:cxnLst/>
                <a:rect l="l" t="t" r="r" b="b"/>
                <a:pathLst>
                  <a:path w="442" h="508" extrusionOk="0">
                    <a:moveTo>
                      <a:pt x="442" y="0"/>
                    </a:moveTo>
                    <a:lnTo>
                      <a:pt x="442" y="508"/>
                    </a:lnTo>
                    <a:lnTo>
                      <a:pt x="0" y="254"/>
                    </a:lnTo>
                    <a:lnTo>
                      <a:pt x="44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1" name="Google Shape;181;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2" name="Google Shape;182;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3" name="Google Shape;183;p185"/>
              <p:cNvSpPr/>
              <p:nvPr/>
            </p:nvSpPr>
            <p:spPr>
              <a:xfrm>
                <a:off x="10785475" y="6221412"/>
                <a:ext cx="701675" cy="636588"/>
              </a:xfrm>
              <a:custGeom>
                <a:avLst/>
                <a:gdLst/>
                <a:ahLst/>
                <a:cxnLst/>
                <a:rect l="l" t="t" r="r" b="b"/>
                <a:pathLst>
                  <a:path w="442" h="401" extrusionOk="0">
                    <a:moveTo>
                      <a:pt x="442" y="256"/>
                    </a:moveTo>
                    <a:lnTo>
                      <a:pt x="0" y="0"/>
                    </a:lnTo>
                    <a:lnTo>
                      <a:pt x="0" y="2"/>
                    </a:lnTo>
                    <a:lnTo>
                      <a:pt x="0" y="401"/>
                    </a:lnTo>
                    <a:lnTo>
                      <a:pt x="192" y="401"/>
                    </a:lnTo>
                    <a:lnTo>
                      <a:pt x="442" y="256"/>
                    </a:lnTo>
                    <a:lnTo>
                      <a:pt x="442" y="256"/>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4" name="Google Shape;184;p185"/>
              <p:cNvSpPr/>
              <p:nvPr/>
            </p:nvSpPr>
            <p:spPr>
              <a:xfrm>
                <a:off x="11090275" y="6627812"/>
                <a:ext cx="396875" cy="230188"/>
              </a:xfrm>
              <a:custGeom>
                <a:avLst/>
                <a:gdLst/>
                <a:ahLst/>
                <a:cxnLst/>
                <a:rect l="l" t="t" r="r" b="b"/>
                <a:pathLst>
                  <a:path w="250" h="145" extrusionOk="0">
                    <a:moveTo>
                      <a:pt x="0" y="145"/>
                    </a:moveTo>
                    <a:lnTo>
                      <a:pt x="250" y="145"/>
                    </a:lnTo>
                    <a:lnTo>
                      <a:pt x="250" y="0"/>
                    </a:lnTo>
                    <a:lnTo>
                      <a:pt x="0" y="14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5" name="Google Shape;185;p185"/>
              <p:cNvSpPr/>
              <p:nvPr/>
            </p:nvSpPr>
            <p:spPr>
              <a:xfrm>
                <a:off x="11487150" y="6627812"/>
                <a:ext cx="396875" cy="230188"/>
              </a:xfrm>
              <a:custGeom>
                <a:avLst/>
                <a:gdLst/>
                <a:ahLst/>
                <a:cxnLst/>
                <a:rect l="l" t="t" r="r" b="b"/>
                <a:pathLst>
                  <a:path w="250" h="145" extrusionOk="0">
                    <a:moveTo>
                      <a:pt x="0" y="0"/>
                    </a:moveTo>
                    <a:lnTo>
                      <a:pt x="0" y="145"/>
                    </a:lnTo>
                    <a:lnTo>
                      <a:pt x="250" y="145"/>
                    </a:lnTo>
                    <a:lnTo>
                      <a:pt x="0" y="0"/>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6" name="Google Shape;186;p185"/>
              <p:cNvSpPr/>
              <p:nvPr/>
            </p:nvSpPr>
            <p:spPr>
              <a:xfrm>
                <a:off x="11487150" y="6232525"/>
                <a:ext cx="687388" cy="625475"/>
              </a:xfrm>
              <a:custGeom>
                <a:avLst/>
                <a:gdLst/>
                <a:ahLst/>
                <a:cxnLst/>
                <a:rect l="l" t="t" r="r" b="b"/>
                <a:pathLst>
                  <a:path w="433" h="394" extrusionOk="0">
                    <a:moveTo>
                      <a:pt x="250" y="394"/>
                    </a:moveTo>
                    <a:lnTo>
                      <a:pt x="433" y="394"/>
                    </a:lnTo>
                    <a:lnTo>
                      <a:pt x="433" y="0"/>
                    </a:lnTo>
                    <a:lnTo>
                      <a:pt x="0" y="249"/>
                    </a:lnTo>
                    <a:lnTo>
                      <a:pt x="250" y="39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7" name="Google Shape;187;p185"/>
              <p:cNvSpPr/>
              <p:nvPr/>
            </p:nvSpPr>
            <p:spPr>
              <a:xfrm>
                <a:off x="9377362" y="5818187"/>
                <a:ext cx="701675" cy="809625"/>
              </a:xfrm>
              <a:custGeom>
                <a:avLst/>
                <a:gdLst/>
                <a:ahLst/>
                <a:cxnLst/>
                <a:rect l="l" t="t" r="r" b="b"/>
                <a:pathLst>
                  <a:path w="442" h="510" extrusionOk="0">
                    <a:moveTo>
                      <a:pt x="0" y="254"/>
                    </a:moveTo>
                    <a:lnTo>
                      <a:pt x="0" y="254"/>
                    </a:lnTo>
                    <a:lnTo>
                      <a:pt x="442" y="510"/>
                    </a:lnTo>
                    <a:lnTo>
                      <a:pt x="442" y="0"/>
                    </a:lnTo>
                    <a:lnTo>
                      <a:pt x="0" y="254"/>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8" name="Google Shape;188;p185"/>
              <p:cNvSpPr/>
              <p:nvPr/>
            </p:nvSpPr>
            <p:spPr>
              <a:xfrm>
                <a:off x="10079037" y="6627812"/>
                <a:ext cx="396875" cy="230188"/>
              </a:xfrm>
              <a:custGeom>
                <a:avLst/>
                <a:gdLst/>
                <a:ahLst/>
                <a:cxnLst/>
                <a:rect l="l" t="t" r="r" b="b"/>
                <a:pathLst>
                  <a:path w="250" h="145" extrusionOk="0">
                    <a:moveTo>
                      <a:pt x="0" y="0"/>
                    </a:moveTo>
                    <a:lnTo>
                      <a:pt x="0" y="0"/>
                    </a:lnTo>
                    <a:lnTo>
                      <a:pt x="0" y="145"/>
                    </a:lnTo>
                    <a:lnTo>
                      <a:pt x="250" y="145"/>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9" name="Google Shape;189;p185"/>
              <p:cNvSpPr/>
              <p:nvPr/>
            </p:nvSpPr>
            <p:spPr>
              <a:xfrm>
                <a:off x="10079037" y="6224587"/>
                <a:ext cx="706438" cy="633413"/>
              </a:xfrm>
              <a:custGeom>
                <a:avLst/>
                <a:gdLst/>
                <a:ahLst/>
                <a:cxnLst/>
                <a:rect l="l" t="t" r="r" b="b"/>
                <a:pathLst>
                  <a:path w="445" h="399" extrusionOk="0">
                    <a:moveTo>
                      <a:pt x="0" y="254"/>
                    </a:moveTo>
                    <a:lnTo>
                      <a:pt x="250" y="399"/>
                    </a:lnTo>
                    <a:lnTo>
                      <a:pt x="445" y="399"/>
                    </a:lnTo>
                    <a:lnTo>
                      <a:pt x="445" y="0"/>
                    </a:lnTo>
                    <a:lnTo>
                      <a:pt x="0" y="254"/>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0" name="Google Shape;190;p185"/>
              <p:cNvSpPr/>
              <p:nvPr/>
            </p:nvSpPr>
            <p:spPr>
              <a:xfrm>
                <a:off x="10079037" y="5818187"/>
                <a:ext cx="706438" cy="809625"/>
              </a:xfrm>
              <a:custGeom>
                <a:avLst/>
                <a:gdLst/>
                <a:ahLst/>
                <a:cxnLst/>
                <a:rect l="l" t="t" r="r" b="b"/>
                <a:pathLst>
                  <a:path w="445" h="510" extrusionOk="0">
                    <a:moveTo>
                      <a:pt x="445" y="254"/>
                    </a:moveTo>
                    <a:lnTo>
                      <a:pt x="445" y="254"/>
                    </a:lnTo>
                    <a:lnTo>
                      <a:pt x="0" y="0"/>
                    </a:lnTo>
                    <a:lnTo>
                      <a:pt x="0" y="510"/>
                    </a:lnTo>
                    <a:lnTo>
                      <a:pt x="0" y="510"/>
                    </a:lnTo>
                    <a:lnTo>
                      <a:pt x="445" y="256"/>
                    </a:lnTo>
                    <a:lnTo>
                      <a:pt x="445"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1" name="Google Shape;191;p185"/>
              <p:cNvSpPr/>
              <p:nvPr/>
            </p:nvSpPr>
            <p:spPr>
              <a:xfrm>
                <a:off x="10785475" y="3389312"/>
                <a:ext cx="701675" cy="809625"/>
              </a:xfrm>
              <a:custGeom>
                <a:avLst/>
                <a:gdLst/>
                <a:ahLst/>
                <a:cxnLst/>
                <a:rect l="l" t="t" r="r" b="b"/>
                <a:pathLst>
                  <a:path w="442" h="510" extrusionOk="0">
                    <a:moveTo>
                      <a:pt x="442" y="0"/>
                    </a:moveTo>
                    <a:lnTo>
                      <a:pt x="0" y="254"/>
                    </a:lnTo>
                    <a:lnTo>
                      <a:pt x="0" y="254"/>
                    </a:lnTo>
                    <a:lnTo>
                      <a:pt x="442" y="510"/>
                    </a:lnTo>
                    <a:lnTo>
                      <a:pt x="44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2" name="Google Shape;192;p185"/>
              <p:cNvSpPr/>
              <p:nvPr/>
            </p:nvSpPr>
            <p:spPr>
              <a:xfrm>
                <a:off x="10785475" y="3792537"/>
                <a:ext cx="701675" cy="809625"/>
              </a:xfrm>
              <a:custGeom>
                <a:avLst/>
                <a:gdLst/>
                <a:ahLst/>
                <a:cxnLst/>
                <a:rect l="l" t="t" r="r" b="b"/>
                <a:pathLst>
                  <a:path w="442" h="510" extrusionOk="0">
                    <a:moveTo>
                      <a:pt x="442" y="256"/>
                    </a:moveTo>
                    <a:lnTo>
                      <a:pt x="0" y="0"/>
                    </a:lnTo>
                    <a:lnTo>
                      <a:pt x="0" y="510"/>
                    </a:lnTo>
                    <a:lnTo>
                      <a:pt x="0" y="510"/>
                    </a:lnTo>
                    <a:lnTo>
                      <a:pt x="442" y="256"/>
                    </a:lnTo>
                    <a:lnTo>
                      <a:pt x="442" y="256"/>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3" name="Google Shape;193;p185"/>
              <p:cNvSpPr/>
              <p:nvPr/>
            </p:nvSpPr>
            <p:spPr>
              <a:xfrm>
                <a:off x="10785475" y="4198937"/>
                <a:ext cx="701675" cy="809625"/>
              </a:xfrm>
              <a:custGeom>
                <a:avLst/>
                <a:gdLst/>
                <a:ahLst/>
                <a:cxnLst/>
                <a:rect l="l" t="t" r="r" b="b"/>
                <a:pathLst>
                  <a:path w="442" h="510" extrusionOk="0">
                    <a:moveTo>
                      <a:pt x="0" y="254"/>
                    </a:moveTo>
                    <a:lnTo>
                      <a:pt x="442" y="510"/>
                    </a:lnTo>
                    <a:lnTo>
                      <a:pt x="442" y="0"/>
                    </a:lnTo>
                    <a:lnTo>
                      <a:pt x="0" y="25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4" name="Google Shape;194;p185"/>
              <p:cNvSpPr/>
              <p:nvPr/>
            </p:nvSpPr>
            <p:spPr>
              <a:xfrm>
                <a:off x="11487150" y="4198937"/>
                <a:ext cx="687388" cy="809625"/>
              </a:xfrm>
              <a:custGeom>
                <a:avLst/>
                <a:gdLst/>
                <a:ahLst/>
                <a:cxnLst/>
                <a:rect l="l" t="t" r="r" b="b"/>
                <a:pathLst>
                  <a:path w="433" h="510" extrusionOk="0">
                    <a:moveTo>
                      <a:pt x="0" y="0"/>
                    </a:moveTo>
                    <a:lnTo>
                      <a:pt x="0" y="0"/>
                    </a:lnTo>
                    <a:lnTo>
                      <a:pt x="0" y="510"/>
                    </a:lnTo>
                    <a:lnTo>
                      <a:pt x="433" y="261"/>
                    </a:lnTo>
                    <a:lnTo>
                      <a:pt x="433" y="249"/>
                    </a:lnTo>
                    <a:lnTo>
                      <a:pt x="0"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5" name="Google Shape;195;p185"/>
              <p:cNvSpPr/>
              <p:nvPr/>
            </p:nvSpPr>
            <p:spPr>
              <a:xfrm>
                <a:off x="11487150" y="3803650"/>
                <a:ext cx="687388" cy="790575"/>
              </a:xfrm>
              <a:custGeom>
                <a:avLst/>
                <a:gdLst/>
                <a:ahLst/>
                <a:cxnLst/>
                <a:rect l="l" t="t" r="r" b="b"/>
                <a:pathLst>
                  <a:path w="433" h="498" extrusionOk="0">
                    <a:moveTo>
                      <a:pt x="433" y="0"/>
                    </a:moveTo>
                    <a:lnTo>
                      <a:pt x="0" y="249"/>
                    </a:lnTo>
                    <a:lnTo>
                      <a:pt x="433" y="498"/>
                    </a:lnTo>
                    <a:lnTo>
                      <a:pt x="433"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6" name="Google Shape;196;p185"/>
              <p:cNvSpPr/>
              <p:nvPr/>
            </p:nvSpPr>
            <p:spPr>
              <a:xfrm>
                <a:off x="11737975" y="2130425"/>
                <a:ext cx="201613" cy="233363"/>
              </a:xfrm>
              <a:custGeom>
                <a:avLst/>
                <a:gdLst/>
                <a:ahLst/>
                <a:cxnLst/>
                <a:rect l="l" t="t" r="r" b="b"/>
                <a:pathLst>
                  <a:path w="127" h="147" extrusionOk="0">
                    <a:moveTo>
                      <a:pt x="127" y="147"/>
                    </a:moveTo>
                    <a:lnTo>
                      <a:pt x="127" y="0"/>
                    </a:lnTo>
                    <a:lnTo>
                      <a:pt x="0" y="73"/>
                    </a:lnTo>
                    <a:lnTo>
                      <a:pt x="127" y="147"/>
                    </a:lnTo>
                    <a:lnTo>
                      <a:pt x="127" y="1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7" name="Google Shape;197;p185"/>
              <p:cNvSpPr/>
              <p:nvPr/>
            </p:nvSpPr>
            <p:spPr>
              <a:xfrm>
                <a:off x="11487150" y="2576512"/>
                <a:ext cx="701675" cy="812800"/>
              </a:xfrm>
              <a:custGeom>
                <a:avLst/>
                <a:gdLst/>
                <a:ahLst/>
                <a:cxnLst/>
                <a:rect l="l" t="t" r="r" b="b"/>
                <a:pathLst>
                  <a:path w="442" h="512" extrusionOk="0">
                    <a:moveTo>
                      <a:pt x="0" y="0"/>
                    </a:moveTo>
                    <a:lnTo>
                      <a:pt x="0" y="510"/>
                    </a:lnTo>
                    <a:lnTo>
                      <a:pt x="0" y="512"/>
                    </a:lnTo>
                    <a:lnTo>
                      <a:pt x="442" y="256"/>
                    </a:lnTo>
                    <a:lnTo>
                      <a:pt x="442" y="256"/>
                    </a:lnTo>
                    <a:lnTo>
                      <a:pt x="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8" name="Google Shape;198;p185"/>
              <p:cNvSpPr/>
              <p:nvPr/>
            </p:nvSpPr>
            <p:spPr>
              <a:xfrm>
                <a:off x="11487150" y="5818187"/>
                <a:ext cx="687388" cy="809625"/>
              </a:xfrm>
              <a:custGeom>
                <a:avLst/>
                <a:gdLst/>
                <a:ahLst/>
                <a:cxnLst/>
                <a:rect l="l" t="t" r="r" b="b"/>
                <a:pathLst>
                  <a:path w="433" h="510" extrusionOk="0">
                    <a:moveTo>
                      <a:pt x="125" y="72"/>
                    </a:moveTo>
                    <a:lnTo>
                      <a:pt x="0" y="0"/>
                    </a:lnTo>
                    <a:lnTo>
                      <a:pt x="0" y="510"/>
                    </a:lnTo>
                    <a:lnTo>
                      <a:pt x="0" y="510"/>
                    </a:lnTo>
                    <a:lnTo>
                      <a:pt x="433" y="261"/>
                    </a:lnTo>
                    <a:lnTo>
                      <a:pt x="433" y="250"/>
                    </a:lnTo>
                    <a:lnTo>
                      <a:pt x="125" y="72"/>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9" name="Google Shape;199;p185"/>
              <p:cNvSpPr/>
              <p:nvPr/>
            </p:nvSpPr>
            <p:spPr>
              <a:xfrm>
                <a:off x="11487150" y="4613275"/>
                <a:ext cx="687388" cy="792163"/>
              </a:xfrm>
              <a:custGeom>
                <a:avLst/>
                <a:gdLst/>
                <a:ahLst/>
                <a:cxnLst/>
                <a:rect l="l" t="t" r="r" b="b"/>
                <a:pathLst>
                  <a:path w="433" h="499" extrusionOk="0">
                    <a:moveTo>
                      <a:pt x="433" y="0"/>
                    </a:moveTo>
                    <a:lnTo>
                      <a:pt x="0" y="249"/>
                    </a:lnTo>
                    <a:lnTo>
                      <a:pt x="0" y="249"/>
                    </a:lnTo>
                    <a:lnTo>
                      <a:pt x="433" y="499"/>
                    </a:lnTo>
                    <a:lnTo>
                      <a:pt x="43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0" name="Google Shape;200;p185"/>
              <p:cNvSpPr/>
              <p:nvPr/>
            </p:nvSpPr>
            <p:spPr>
              <a:xfrm>
                <a:off x="11487150" y="5008562"/>
                <a:ext cx="687388" cy="809625"/>
              </a:xfrm>
              <a:custGeom>
                <a:avLst/>
                <a:gdLst/>
                <a:ahLst/>
                <a:cxnLst/>
                <a:rect l="l" t="t" r="r" b="b"/>
                <a:pathLst>
                  <a:path w="433" h="510" extrusionOk="0">
                    <a:moveTo>
                      <a:pt x="433" y="250"/>
                    </a:moveTo>
                    <a:lnTo>
                      <a:pt x="0" y="0"/>
                    </a:lnTo>
                    <a:lnTo>
                      <a:pt x="0" y="510"/>
                    </a:lnTo>
                    <a:lnTo>
                      <a:pt x="0" y="510"/>
                    </a:lnTo>
                    <a:lnTo>
                      <a:pt x="433" y="261"/>
                    </a:lnTo>
                    <a:lnTo>
                      <a:pt x="433" y="25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1" name="Google Shape;201;p185"/>
              <p:cNvSpPr/>
              <p:nvPr/>
            </p:nvSpPr>
            <p:spPr>
              <a:xfrm>
                <a:off x="11487150" y="5422900"/>
                <a:ext cx="687388" cy="792163"/>
              </a:xfrm>
              <a:custGeom>
                <a:avLst/>
                <a:gdLst/>
                <a:ahLst/>
                <a:cxnLst/>
                <a:rect l="l" t="t" r="r" b="b"/>
                <a:pathLst>
                  <a:path w="433" h="499" extrusionOk="0">
                    <a:moveTo>
                      <a:pt x="433" y="0"/>
                    </a:moveTo>
                    <a:lnTo>
                      <a:pt x="0" y="249"/>
                    </a:lnTo>
                    <a:lnTo>
                      <a:pt x="125" y="321"/>
                    </a:lnTo>
                    <a:lnTo>
                      <a:pt x="433" y="499"/>
                    </a:lnTo>
                    <a:lnTo>
                      <a:pt x="43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2" name="Google Shape;202;p185"/>
              <p:cNvSpPr/>
              <p:nvPr/>
            </p:nvSpPr>
            <p:spPr>
              <a:xfrm>
                <a:off x="11685587" y="5932487"/>
                <a:ext cx="488950" cy="282575"/>
              </a:xfrm>
              <a:custGeom>
                <a:avLst/>
                <a:gdLst/>
                <a:ahLst/>
                <a:cxnLst/>
                <a:rect l="l" t="t" r="r" b="b"/>
                <a:pathLst>
                  <a:path w="308" h="178" extrusionOk="0">
                    <a:moveTo>
                      <a:pt x="308" y="178"/>
                    </a:moveTo>
                    <a:lnTo>
                      <a:pt x="0" y="0"/>
                    </a:lnTo>
                    <a:lnTo>
                      <a:pt x="308" y="178"/>
                    </a:lnTo>
                    <a:lnTo>
                      <a:pt x="308" y="178"/>
                    </a:lnTo>
                    <a:close/>
                  </a:path>
                </a:pathLst>
              </a:custGeom>
              <a:solidFill>
                <a:srgbClr val="00A6A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03" name="Google Shape;203;p185"/>
            <p:cNvSpPr/>
            <p:nvPr/>
          </p:nvSpPr>
          <p:spPr>
            <a:xfrm rot="10800000">
              <a:off x="2853998" y="686979"/>
              <a:ext cx="591204" cy="690398"/>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rgbClr val="C4C4C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ur Service">
  <p:cSld name="Our Service">
    <p:spTree>
      <p:nvGrpSpPr>
        <p:cNvPr id="1" name="Shape 204"/>
        <p:cNvGrpSpPr/>
        <p:nvPr/>
      </p:nvGrpSpPr>
      <p:grpSpPr>
        <a:xfrm>
          <a:off x="0" y="0"/>
          <a:ext cx="0" cy="0"/>
          <a:chOff x="0" y="0"/>
          <a:chExt cx="0" cy="0"/>
        </a:xfrm>
      </p:grpSpPr>
      <p:sp>
        <p:nvSpPr>
          <p:cNvPr id="205" name="Google Shape;205;p18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6" name="Google Shape;206;p18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18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08" name="Google Shape;208;p186"/>
          <p:cNvSpPr/>
          <p:nvPr/>
        </p:nvSpPr>
        <p:spPr>
          <a:xfrm>
            <a:off x="0" y="708746"/>
            <a:ext cx="6094411"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09" name="Google Shape;209;p186"/>
          <p:cNvSpPr/>
          <p:nvPr/>
        </p:nvSpPr>
        <p:spPr>
          <a:xfrm>
            <a:off x="616764" y="1532063"/>
            <a:ext cx="10947963" cy="2880320"/>
          </a:xfrm>
          <a:prstGeom prst="rect">
            <a:avLst/>
          </a:prstGeom>
          <a:solidFill>
            <a:schemeClr val="l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0" name="Google Shape;210;p186"/>
          <p:cNvSpPr>
            <a:spLocks noGrp="1"/>
          </p:cNvSpPr>
          <p:nvPr>
            <p:ph type="pic" idx="2"/>
          </p:nvPr>
        </p:nvSpPr>
        <p:spPr>
          <a:xfrm>
            <a:off x="1295633" y="2078160"/>
            <a:ext cx="4458409" cy="1800225"/>
          </a:xfrm>
          <a:prstGeom prst="rect">
            <a:avLst/>
          </a:prstGeom>
          <a:solidFill>
            <a:srgbClr val="D8D8D8"/>
          </a:solidFill>
          <a:ln>
            <a:noFill/>
          </a:ln>
        </p:spPr>
      </p:sp>
      <p:sp>
        <p:nvSpPr>
          <p:cNvPr id="211" name="Google Shape;211;p186"/>
          <p:cNvSpPr>
            <a:spLocks noGrp="1"/>
          </p:cNvSpPr>
          <p:nvPr>
            <p:ph type="pic" idx="3"/>
          </p:nvPr>
        </p:nvSpPr>
        <p:spPr>
          <a:xfrm>
            <a:off x="6420125" y="2078160"/>
            <a:ext cx="4458409" cy="1800225"/>
          </a:xfrm>
          <a:prstGeom prst="rect">
            <a:avLst/>
          </a:prstGeom>
          <a:solidFill>
            <a:srgbClr val="D8D8D8"/>
          </a:solidFill>
          <a:ln>
            <a:noFill/>
          </a:ln>
        </p:spPr>
      </p:sp>
      <p:sp>
        <p:nvSpPr>
          <p:cNvPr id="212" name="Google Shape;212;p186"/>
          <p:cNvSpPr txBox="1">
            <a:spLocks noGrp="1"/>
          </p:cNvSpPr>
          <p:nvPr>
            <p:ph type="body" idx="1"/>
          </p:nvPr>
        </p:nvSpPr>
        <p:spPr>
          <a:xfrm>
            <a:off x="0" y="794684"/>
            <a:ext cx="5754688"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3" name="Google Shape;213;p186"/>
          <p:cNvSpPr txBox="1">
            <a:spLocks noGrp="1"/>
          </p:cNvSpPr>
          <p:nvPr>
            <p:ph type="body" idx="4"/>
          </p:nvPr>
        </p:nvSpPr>
        <p:spPr>
          <a:xfrm>
            <a:off x="1295633"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4" name="Google Shape;214;p186"/>
          <p:cNvSpPr txBox="1">
            <a:spLocks noGrp="1"/>
          </p:cNvSpPr>
          <p:nvPr>
            <p:ph type="body" idx="5"/>
          </p:nvPr>
        </p:nvSpPr>
        <p:spPr>
          <a:xfrm>
            <a:off x="1295633"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5" name="Google Shape;215;p186"/>
          <p:cNvSpPr txBox="1">
            <a:spLocks noGrp="1"/>
          </p:cNvSpPr>
          <p:nvPr>
            <p:ph type="body" idx="6"/>
          </p:nvPr>
        </p:nvSpPr>
        <p:spPr>
          <a:xfrm>
            <a:off x="6391740"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6" name="Google Shape;216;p186"/>
          <p:cNvSpPr txBox="1">
            <a:spLocks noGrp="1"/>
          </p:cNvSpPr>
          <p:nvPr>
            <p:ph type="body" idx="7"/>
          </p:nvPr>
        </p:nvSpPr>
        <p:spPr>
          <a:xfrm>
            <a:off x="6391740"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slideLayout" Target="../slideLayouts/slideLayout2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slideLayout" Target="../slideLayouts/slideLayout24.xml"/><Relationship Id="rId2" Type="http://schemas.openxmlformats.org/officeDocument/2006/relationships/slideLayout" Target="../slideLayouts/slideLayout9.xml"/><Relationship Id="rId16" Type="http://schemas.openxmlformats.org/officeDocument/2006/relationships/slideLayout" Target="../slideLayouts/slideLayout23.xml"/><Relationship Id="rId20" Type="http://schemas.openxmlformats.org/officeDocument/2006/relationships/theme" Target="../theme/theme2.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10" Type="http://schemas.openxmlformats.org/officeDocument/2006/relationships/slideLayout" Target="../slideLayouts/slideLayout17.xml"/><Relationship Id="rId19" Type="http://schemas.openxmlformats.org/officeDocument/2006/relationships/slideLayout" Target="../slideLayouts/slideLayout26.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image" Target="../media/image1.png"/><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5"/>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rmAutofit/>
          </a:bodyPr>
          <a:lstStyle>
            <a:lvl1pPr marR="0" lvl="0" algn="l" rtl="0">
              <a:spcBef>
                <a:spcPts val="0"/>
              </a:spcBef>
              <a:spcAft>
                <a:spcPts val="0"/>
              </a:spcAft>
              <a:buClr>
                <a:schemeClr val="accent1"/>
              </a:buClr>
              <a:buSzPts val="3600"/>
              <a:buFont typeface="Quattrocento Sans"/>
              <a:buNone/>
              <a:defRPr sz="3600" b="1" i="0" u="none" strike="noStrike" cap="non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5"/>
          <p:cNvSpPr txBox="1">
            <a:spLocks noGrp="1"/>
          </p:cNvSpPr>
          <p:nvPr>
            <p:ph type="body" idx="1"/>
          </p:nvPr>
        </p:nvSpPr>
        <p:spPr>
          <a:xfrm>
            <a:off x="609441" y="1138425"/>
            <a:ext cx="10969943" cy="4987739"/>
          </a:xfrm>
          <a:prstGeom prst="rect">
            <a:avLst/>
          </a:prstGeom>
          <a:noFill/>
          <a:ln>
            <a:noFill/>
          </a:ln>
        </p:spPr>
        <p:txBody>
          <a:bodyPr spcFirstLastPara="1" wrap="square" lIns="0" tIns="60925" rIns="0"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Quattrocento Sans"/>
                <a:ea typeface="Quattrocento Sans"/>
                <a:cs typeface="Quattrocento Sans"/>
                <a:sym typeface="Quattrocento Sans"/>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Quattrocento Sans"/>
                <a:ea typeface="Quattrocento Sans"/>
                <a:cs typeface="Quattrocento Sans"/>
                <a:sym typeface="Quattrocento San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45"/>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marR="0" lvl="0" algn="l"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45"/>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marR="0" lvl="0" algn="ctr"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45"/>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marR="0" lvl="0"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1pPr>
            <a:lvl2pPr marL="0" marR="0" lvl="1"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2pPr>
            <a:lvl3pPr marL="0" marR="0" lvl="2"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3pPr>
            <a:lvl4pPr marL="0" marR="0" lvl="3"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4pPr>
            <a:lvl5pPr marL="0" marR="0" lvl="4"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5pPr>
            <a:lvl6pPr marL="0" marR="0" lvl="5"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6pPr>
            <a:lvl7pPr marL="0" marR="0" lvl="6"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7pPr>
            <a:lvl8pPr marL="0" marR="0" lvl="7"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8pPr>
            <a:lvl9pPr marL="0" marR="0" lvl="8"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7" r:id="rId2"/>
    <p:sldLayoutId id="2147483658" r:id="rId3"/>
    <p:sldLayoutId id="2147483659" r:id="rId4"/>
    <p:sldLayoutId id="2147483660" r:id="rId5"/>
    <p:sldLayoutId id="2147483707" r:id="rId6"/>
    <p:sldLayoutId id="2147483744"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Shape 107"/>
        <p:cNvGrpSpPr/>
        <p:nvPr/>
      </p:nvGrpSpPr>
      <p:grpSpPr>
        <a:xfrm>
          <a:off x="0" y="0"/>
          <a:ext cx="0" cy="0"/>
          <a:chOff x="0" y="0"/>
          <a:chExt cx="0" cy="0"/>
        </a:xfrm>
      </p:grpSpPr>
      <p:sp>
        <p:nvSpPr>
          <p:cNvPr id="108" name="Google Shape;108;p153"/>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marR="0" lvl="0" algn="l" rtl="0">
              <a:spcBef>
                <a:spcPts val="0"/>
              </a:spcBef>
              <a:spcAft>
                <a:spcPts val="0"/>
              </a:spcAft>
              <a:buClr>
                <a:schemeClr val="dk1"/>
              </a:buClr>
              <a:buSzPts val="3600"/>
              <a:buFont typeface="Calibri"/>
              <a:buNone/>
              <a:defRPr sz="36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9" name="Google Shape;109;p153"/>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110" name="Google Shape;110;p15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marR="0" lvl="0" algn="l"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1" name="Google Shape;111;p15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marR="0" lvl="0" algn="ctr"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2" name="Google Shape;112;p15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marR="0" lvl="0" indent="0" algn="r" rtl="0">
              <a:spcBef>
                <a:spcPts val="0"/>
              </a:spcBef>
              <a:buNone/>
              <a:defRPr sz="1600">
                <a:solidFill>
                  <a:srgbClr val="888888"/>
                </a:solidFill>
                <a:latin typeface="Calibri"/>
                <a:ea typeface="Calibri"/>
                <a:cs typeface="Calibri"/>
                <a:sym typeface="Calibri"/>
              </a:defRPr>
            </a:lvl1pPr>
            <a:lvl2pPr marL="0" marR="0" lvl="1" indent="0" algn="r" rtl="0">
              <a:spcBef>
                <a:spcPts val="0"/>
              </a:spcBef>
              <a:buNone/>
              <a:defRPr sz="1600">
                <a:solidFill>
                  <a:srgbClr val="888888"/>
                </a:solidFill>
                <a:latin typeface="Calibri"/>
                <a:ea typeface="Calibri"/>
                <a:cs typeface="Calibri"/>
                <a:sym typeface="Calibri"/>
              </a:defRPr>
            </a:lvl2pPr>
            <a:lvl3pPr marL="0" marR="0" lvl="2" indent="0" algn="r" rtl="0">
              <a:spcBef>
                <a:spcPts val="0"/>
              </a:spcBef>
              <a:buNone/>
              <a:defRPr sz="1600">
                <a:solidFill>
                  <a:srgbClr val="888888"/>
                </a:solidFill>
                <a:latin typeface="Calibri"/>
                <a:ea typeface="Calibri"/>
                <a:cs typeface="Calibri"/>
                <a:sym typeface="Calibri"/>
              </a:defRPr>
            </a:lvl3pPr>
            <a:lvl4pPr marL="0" marR="0" lvl="3" indent="0" algn="r" rtl="0">
              <a:spcBef>
                <a:spcPts val="0"/>
              </a:spcBef>
              <a:buNone/>
              <a:defRPr sz="1600">
                <a:solidFill>
                  <a:srgbClr val="888888"/>
                </a:solidFill>
                <a:latin typeface="Calibri"/>
                <a:ea typeface="Calibri"/>
                <a:cs typeface="Calibri"/>
                <a:sym typeface="Calibri"/>
              </a:defRPr>
            </a:lvl4pPr>
            <a:lvl5pPr marL="0" marR="0" lvl="4" indent="0" algn="r" rtl="0">
              <a:spcBef>
                <a:spcPts val="0"/>
              </a:spcBef>
              <a:buNone/>
              <a:defRPr sz="1600">
                <a:solidFill>
                  <a:srgbClr val="888888"/>
                </a:solidFill>
                <a:latin typeface="Calibri"/>
                <a:ea typeface="Calibri"/>
                <a:cs typeface="Calibri"/>
                <a:sym typeface="Calibri"/>
              </a:defRPr>
            </a:lvl5pPr>
            <a:lvl6pPr marL="0" marR="0" lvl="5" indent="0" algn="r" rtl="0">
              <a:spcBef>
                <a:spcPts val="0"/>
              </a:spcBef>
              <a:buNone/>
              <a:defRPr sz="1600">
                <a:solidFill>
                  <a:srgbClr val="888888"/>
                </a:solidFill>
                <a:latin typeface="Calibri"/>
                <a:ea typeface="Calibri"/>
                <a:cs typeface="Calibri"/>
                <a:sym typeface="Calibri"/>
              </a:defRPr>
            </a:lvl6pPr>
            <a:lvl7pPr marL="0" marR="0" lvl="6" indent="0" algn="r" rtl="0">
              <a:spcBef>
                <a:spcPts val="0"/>
              </a:spcBef>
              <a:buNone/>
              <a:defRPr sz="1600">
                <a:solidFill>
                  <a:srgbClr val="888888"/>
                </a:solidFill>
                <a:latin typeface="Calibri"/>
                <a:ea typeface="Calibri"/>
                <a:cs typeface="Calibri"/>
                <a:sym typeface="Calibri"/>
              </a:defRPr>
            </a:lvl7pPr>
            <a:lvl8pPr marL="0" marR="0" lvl="7" indent="0" algn="r" rtl="0">
              <a:spcBef>
                <a:spcPts val="0"/>
              </a:spcBef>
              <a:buNone/>
              <a:defRPr sz="1600">
                <a:solidFill>
                  <a:srgbClr val="888888"/>
                </a:solidFill>
                <a:latin typeface="Calibri"/>
                <a:ea typeface="Calibri"/>
                <a:cs typeface="Calibri"/>
                <a:sym typeface="Calibri"/>
              </a:defRPr>
            </a:lvl8pPr>
            <a:lvl9pPr marL="0" marR="0" lvl="8" indent="0" algn="r" rtl="0">
              <a:spcBef>
                <a:spcPts val="0"/>
              </a:spcBef>
              <a:buNone/>
              <a:defRPr sz="16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8/20/2025</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113064"/>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3"/>
        <p:cNvGrpSpPr/>
        <p:nvPr/>
      </p:nvGrpSpPr>
      <p:grpSpPr>
        <a:xfrm>
          <a:off x="0" y="0"/>
          <a:ext cx="0" cy="0"/>
          <a:chOff x="0" y="0"/>
          <a:chExt cx="0" cy="0"/>
        </a:xfrm>
      </p:grpSpPr>
      <p:sp>
        <p:nvSpPr>
          <p:cNvPr id="364" name="Google Shape;364;p157"/>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399"/>
              <a:buFont typeface="Calibri"/>
              <a:buNone/>
              <a:defRPr sz="4399"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65" name="Google Shape;365;p157"/>
          <p:cNvSpPr txBox="1">
            <a:spLocks noGrp="1"/>
          </p:cNvSpPr>
          <p:nvPr>
            <p:ph type="body" idx="1"/>
          </p:nvPr>
        </p:nvSpPr>
        <p:spPr>
          <a:xfrm>
            <a:off x="837982" y="1825625"/>
            <a:ext cx="10512862" cy="4351339"/>
          </a:xfrm>
          <a:prstGeom prst="rect">
            <a:avLst/>
          </a:prstGeom>
          <a:noFill/>
          <a:ln>
            <a:noFill/>
          </a:ln>
        </p:spPr>
        <p:txBody>
          <a:bodyPr spcFirstLastPara="1" wrap="square" lIns="91425" tIns="45700" rIns="91425" bIns="45700" anchor="t" anchorCtr="0">
            <a:normAutofit/>
          </a:bodyPr>
          <a:lstStyle>
            <a:lvl1pPr marL="457200" marR="0" lvl="0" indent="-406336" algn="l" rtl="0">
              <a:lnSpc>
                <a:spcPct val="90000"/>
              </a:lnSpc>
              <a:spcBef>
                <a:spcPts val="1000"/>
              </a:spcBef>
              <a:spcAft>
                <a:spcPts val="0"/>
              </a:spcAft>
              <a:buClr>
                <a:schemeClr val="dk1"/>
              </a:buClr>
              <a:buSzPts val="2799"/>
              <a:buFont typeface="Arial"/>
              <a:buChar char="•"/>
              <a:defRPr sz="2799" b="0" i="0" u="none" strike="noStrike" cap="none">
                <a:solidFill>
                  <a:schemeClr val="dk1"/>
                </a:solidFill>
                <a:latin typeface="Calibri"/>
                <a:ea typeface="Calibri"/>
                <a:cs typeface="Calibri"/>
                <a:sym typeface="Calibri"/>
              </a:defRPr>
            </a:lvl1pPr>
            <a:lvl2pPr marL="914400" marR="0" lvl="1" indent="-380936" algn="l" rtl="0">
              <a:lnSpc>
                <a:spcPct val="90000"/>
              </a:lnSpc>
              <a:spcBef>
                <a:spcPts val="500"/>
              </a:spcBef>
              <a:spcAft>
                <a:spcPts val="0"/>
              </a:spcAft>
              <a:buClr>
                <a:schemeClr val="dk1"/>
              </a:buClr>
              <a:buSzPts val="2399"/>
              <a:buFont typeface="Arial"/>
              <a:buChar char="•"/>
              <a:defRPr sz="2399"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6" name="Google Shape;366;p157"/>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67" name="Google Shape;367;p157"/>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68" name="Google Shape;368;p157"/>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276916488"/>
      </p:ext>
    </p:extLst>
  </p:cSld>
  <p:clrMap bg1="lt1" tx1="dk1" bg2="dk2" tx2="lt2" accent1="accent1" accent2="accent2" accent3="accent3" accent4="accent4" accent5="accent5" accent6="accent6" hlink="hlink" folHlink="folHlink"/>
  <p:sldLayoutIdLst>
    <p:sldLayoutId id="2147483730"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help.sap.com/doc/abapdocu_752_index_htm/7.52/en-US/abencds_f1_builtin_functions.htm" TargetMode="External"/><Relationship Id="rId2" Type="http://schemas.openxmlformats.org/officeDocument/2006/relationships/notesSlide" Target="../notesSlides/notesSlide8.xml"/><Relationship Id="rId1" Type="http://schemas.openxmlformats.org/officeDocument/2006/relationships/slideLayout" Target="../slideLayouts/slideLayout38.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8.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jp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9.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50.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50.xml"/></Relationships>
</file>

<file path=ppt/slides/_rels/slide15.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20.xml"/><Relationship Id="rId5" Type="http://schemas.openxmlformats.org/officeDocument/2006/relationships/image" Target="../media/image4.png"/><Relationship Id="rId4" Type="http://schemas.openxmlformats.org/officeDocument/2006/relationships/hyperlink" Target="http://www.dribbble.com/" TargetMode="External"/></Relationships>
</file>

<file path=ppt/slides/_rels/slide16.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2.jpeg"/><Relationship Id="rId7" Type="http://schemas.openxmlformats.org/officeDocument/2006/relationships/image" Target="../media/image16.tiff"/><Relationship Id="rId2" Type="http://schemas.openxmlformats.org/officeDocument/2006/relationships/notesSlide" Target="../notesSlides/notesSlide13.xml"/><Relationship Id="rId1" Type="http://schemas.openxmlformats.org/officeDocument/2006/relationships/slideLayout" Target="../slideLayouts/slideLayout37.xml"/><Relationship Id="rId6" Type="http://schemas.openxmlformats.org/officeDocument/2006/relationships/image" Target="../media/image15.tiff"/><Relationship Id="rId5" Type="http://schemas.openxmlformats.org/officeDocument/2006/relationships/image" Target="../media/image14.tiff"/><Relationship Id="rId4" Type="http://schemas.openxmlformats.org/officeDocument/2006/relationships/image" Target="../media/image13.tiff"/><Relationship Id="rId9"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8.xml"/><Relationship Id="rId6" Type="http://schemas.openxmlformats.org/officeDocument/2006/relationships/customXml" Target="../ink/ink2.xml"/><Relationship Id="rId37" Type="http://schemas.openxmlformats.org/officeDocument/2006/relationships/image" Target="../media/image211.png"/><Relationship Id="rId5" Type="http://schemas.openxmlformats.org/officeDocument/2006/relationships/image" Target="../media/image195.png"/><Relationship Id="rId4" Type="http://schemas.openxmlformats.org/officeDocument/2006/relationships/customXml" Target="../ink/ink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3" Type="http://schemas.openxmlformats.org/officeDocument/2006/relationships/hyperlink" Target="https://help.sap.com/docs/SAP_HANA_PLATFORM?locale=en-US&amp;task=use_task" TargetMode="External"/><Relationship Id="rId2" Type="http://schemas.openxmlformats.org/officeDocument/2006/relationships/notesSlide" Target="../notesSlides/notesSlide7.xml"/><Relationship Id="rId1" Type="http://schemas.openxmlformats.org/officeDocument/2006/relationships/slideLayout" Target="../slideLayouts/slideLayout38.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1"/>
          <p:cNvSpPr txBox="1">
            <a:spLocks noGrp="1"/>
          </p:cNvSpPr>
          <p:nvPr>
            <p:ph type="ctrTitle"/>
          </p:nvPr>
        </p:nvSpPr>
        <p:spPr>
          <a:xfrm>
            <a:off x="910460" y="1569141"/>
            <a:ext cx="9194620" cy="1979512"/>
          </a:xfrm>
          <a:prstGeom prst="rect">
            <a:avLst/>
          </a:prstGeom>
          <a:noFill/>
          <a:ln>
            <a:noFill/>
          </a:ln>
        </p:spPr>
        <p:txBody>
          <a:bodyPr spcFirstLastPara="1" wrap="square" lIns="0" tIns="60925" rIns="0" bIns="60925" anchor="ctr" anchorCtr="0">
            <a:noAutofit/>
          </a:bodyPr>
          <a:lstStyle/>
          <a:p>
            <a:pPr lvl="0" algn="ctr">
              <a:buClr>
                <a:srgbClr val="194060"/>
              </a:buClr>
            </a:pPr>
            <a:r>
              <a:rPr lang="en-US" dirty="0">
                <a:solidFill>
                  <a:srgbClr val="00B050"/>
                </a:solidFill>
                <a:latin typeface="Arial Black" panose="020B0A04020102020204" pitchFamily="34" charset="0"/>
              </a:rPr>
              <a:t>SAP BTP ABAP</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 on Cloud / RAP </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Training</a:t>
            </a:r>
            <a:endParaRPr dirty="0">
              <a:solidFill>
                <a:srgbClr val="00B050"/>
              </a:solidFill>
            </a:endParaRPr>
          </a:p>
        </p:txBody>
      </p:sp>
      <p:pic>
        <p:nvPicPr>
          <p:cNvPr id="497" name="Google Shape;497;p1"/>
          <p:cNvPicPr preferRelativeResize="0"/>
          <p:nvPr/>
        </p:nvPicPr>
        <p:blipFill rotWithShape="1">
          <a:blip r:embed="rId3">
            <a:alphaModFix/>
          </a:blip>
          <a:srcRect/>
          <a:stretch/>
        </p:blipFill>
        <p:spPr>
          <a:xfrm>
            <a:off x="9262764" y="1268760"/>
            <a:ext cx="1733995" cy="1656184"/>
          </a:xfrm>
          <a:prstGeom prst="rect">
            <a:avLst/>
          </a:prstGeom>
          <a:noFill/>
          <a:ln>
            <a:noFill/>
          </a:ln>
        </p:spPr>
      </p:pic>
      <p:pic>
        <p:nvPicPr>
          <p:cNvPr id="498" name="Google Shape;498;p1"/>
          <p:cNvPicPr preferRelativeResize="0"/>
          <p:nvPr/>
        </p:nvPicPr>
        <p:blipFill rotWithShape="1">
          <a:blip r:embed="rId3">
            <a:alphaModFix/>
          </a:blip>
          <a:srcRect/>
          <a:stretch/>
        </p:blipFill>
        <p:spPr>
          <a:xfrm>
            <a:off x="133977" y="5551900"/>
            <a:ext cx="776483" cy="741639"/>
          </a:xfrm>
          <a:prstGeom prst="rect">
            <a:avLst/>
          </a:prstGeom>
          <a:noFill/>
          <a:ln>
            <a:noFill/>
          </a:ln>
        </p:spPr>
      </p:pic>
      <p:sp>
        <p:nvSpPr>
          <p:cNvPr id="500" name="Google Shape;500;p1"/>
          <p:cNvSpPr txBox="1"/>
          <p:nvPr/>
        </p:nvSpPr>
        <p:spPr>
          <a:xfrm>
            <a:off x="2698834" y="599964"/>
            <a:ext cx="6048672" cy="584775"/>
          </a:xfrm>
          <a:prstGeom prst="rect">
            <a:avLst/>
          </a:prstGeom>
          <a:gradFill>
            <a:gsLst>
              <a:gs pos="0">
                <a:srgbClr val="F3FCFF"/>
              </a:gs>
              <a:gs pos="35000">
                <a:srgbClr val="F6FCFF"/>
              </a:gs>
              <a:gs pos="100000">
                <a:srgbClr val="FBFFFF"/>
              </a:gs>
            </a:gsLst>
            <a:lin ang="16200000" scaled="0"/>
          </a:gradFill>
          <a:ln w="9525" cap="flat" cmpd="sng">
            <a:solidFill>
              <a:srgbClr val="000000"/>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u="none" strike="noStrike" cap="none" dirty="0">
                <a:solidFill>
                  <a:srgbClr val="579130"/>
                </a:solidFill>
                <a:latin typeface="Corben"/>
                <a:ea typeface="Corben"/>
                <a:cs typeface="Corben"/>
                <a:sym typeface="Corben"/>
              </a:rPr>
              <a:t>DAY-3 	</a:t>
            </a:r>
            <a:endParaRPr sz="3200" dirty="0">
              <a:solidFill>
                <a:srgbClr val="579130"/>
              </a:solidFill>
              <a:latin typeface="Corben"/>
              <a:ea typeface="Corben"/>
              <a:cs typeface="Corben"/>
              <a:sym typeface="Corben"/>
            </a:endParaRPr>
          </a:p>
        </p:txBody>
      </p:sp>
      <p:sp>
        <p:nvSpPr>
          <p:cNvPr id="2" name="TextBox 1"/>
          <p:cNvSpPr txBox="1"/>
          <p:nvPr/>
        </p:nvSpPr>
        <p:spPr>
          <a:xfrm>
            <a:off x="4589890" y="3524363"/>
            <a:ext cx="1835759" cy="338554"/>
          </a:xfrm>
          <a:prstGeom prst="rect">
            <a:avLst/>
          </a:prstGeom>
          <a:noFill/>
        </p:spPr>
        <p:txBody>
          <a:bodyPr wrap="none" rtlCol="0">
            <a:spAutoFit/>
          </a:bodyPr>
          <a:lstStyle/>
          <a:p>
            <a:r>
              <a:rPr lang="en-US" sz="1600" b="1" dirty="0">
                <a:solidFill>
                  <a:srgbClr val="283E69"/>
                </a:solidFill>
              </a:rPr>
              <a:t>Anubhav Oberoy</a:t>
            </a:r>
          </a:p>
        </p:txBody>
      </p:sp>
      <p:sp>
        <p:nvSpPr>
          <p:cNvPr id="9" name="Subtitle 736">
            <a:extLst>
              <a:ext uri="{FF2B5EF4-FFF2-40B4-BE49-F238E27FC236}">
                <a16:creationId xmlns:a16="http://schemas.microsoft.com/office/drawing/2014/main" id="{700EA347-9CC8-4879-9255-16687B0BED48}"/>
              </a:ext>
            </a:extLst>
          </p:cNvPr>
          <p:cNvSpPr txBox="1">
            <a:spLocks/>
          </p:cNvSpPr>
          <p:nvPr/>
        </p:nvSpPr>
        <p:spPr>
          <a:xfrm>
            <a:off x="2698834" y="4484357"/>
            <a:ext cx="5086633"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pPr>
              <a:buClrTx/>
            </a:pPr>
            <a:r>
              <a:rPr lang="en-IN" spc="100" dirty="0">
                <a:solidFill>
                  <a:srgbClr val="283E69"/>
                </a:solidFill>
                <a:latin typeface="Cooper Black" panose="0208090404030B020404" pitchFamily="18" charset="0"/>
              </a:rPr>
              <a:t>www.AnubhavTrainings.com</a:t>
            </a:r>
          </a:p>
        </p:txBody>
      </p:sp>
      <p:sp>
        <p:nvSpPr>
          <p:cNvPr id="11" name="TextBox 10">
            <a:extLst>
              <a:ext uri="{FF2B5EF4-FFF2-40B4-BE49-F238E27FC236}">
                <a16:creationId xmlns:a16="http://schemas.microsoft.com/office/drawing/2014/main" id="{66565992-7E12-89E4-D7DB-B3B44A1FB17D}"/>
              </a:ext>
            </a:extLst>
          </p:cNvPr>
          <p:cNvSpPr txBox="1"/>
          <p:nvPr/>
        </p:nvSpPr>
        <p:spPr>
          <a:xfrm>
            <a:off x="3388935" y="4846349"/>
            <a:ext cx="3963274" cy="338554"/>
          </a:xfrm>
          <a:prstGeom prst="rect">
            <a:avLst/>
          </a:prstGeom>
          <a:noFill/>
        </p:spPr>
        <p:txBody>
          <a:bodyPr wrap="square" rtlCol="0">
            <a:spAutoFit/>
          </a:bodyPr>
          <a:lstStyle/>
          <a:p>
            <a:pPr defTabSz="1218987">
              <a:buClrTx/>
              <a:buFontTx/>
              <a:buNone/>
            </a:pPr>
            <a:r>
              <a:rPr lang="en-US" sz="1600" b="1" kern="1200" dirty="0">
                <a:solidFill>
                  <a:srgbClr val="FFC000"/>
                </a:solidFill>
                <a:latin typeface="Segoe UI"/>
                <a:ea typeface="+mn-ea"/>
                <a:cs typeface="+mn-cs"/>
              </a:rPr>
              <a:t>Follow excellence with sheer passion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500"/>
                                        </p:tgtEl>
                                        <p:attrNameLst>
                                          <p:attrName>style.visibility</p:attrName>
                                        </p:attrNameLst>
                                      </p:cBhvr>
                                      <p:to>
                                        <p:strVal val="visible"/>
                                      </p:to>
                                    </p:set>
                                    <p:animEffect transition="in" filter="barn(inVertical)">
                                      <p:cBhvr>
                                        <p:cTn id="15" dur="500"/>
                                        <p:tgtEl>
                                          <p:spTgt spid="500"/>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496"/>
                                        </p:tgtEl>
                                        <p:attrNameLst>
                                          <p:attrName>style.visibility</p:attrName>
                                        </p:attrNameLst>
                                      </p:cBhvr>
                                      <p:to>
                                        <p:strVal val="visible"/>
                                      </p:to>
                                    </p:set>
                                    <p:animEffect transition="in" filter="barn(inVertical)">
                                      <p:cBhvr>
                                        <p:cTn id="20" dur="500"/>
                                        <p:tgtEl>
                                          <p:spTgt spid="496"/>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arn(inVertical)">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 grpId="0"/>
      <p:bldP spid="500" grpId="0" animBg="1"/>
      <p:bldP spid="2" grpId="0"/>
      <p:bldP spid="9"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3"/>
        <p:cNvGrpSpPr/>
        <p:nvPr/>
      </p:nvGrpSpPr>
      <p:grpSpPr>
        <a:xfrm>
          <a:off x="0" y="0"/>
          <a:ext cx="0" cy="0"/>
          <a:chOff x="0" y="0"/>
          <a:chExt cx="0" cy="0"/>
        </a:xfrm>
      </p:grpSpPr>
      <p:sp>
        <p:nvSpPr>
          <p:cNvPr id="1075" name="Google Shape;1075;p38"/>
          <p:cNvSpPr txBox="1"/>
          <p:nvPr/>
        </p:nvSpPr>
        <p:spPr>
          <a:xfrm>
            <a:off x="191294" y="1047396"/>
            <a:ext cx="11806237" cy="2862322"/>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Bridge the gap between CDS and AMDP, A CDS table function</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Defines the skeleton of the data which we want from DB</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When it executes, it actually calls SQL Script code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It creates a FUNCTION database unlike AMDP creates a PROCEDURE in database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The CDS table function, can later be used to build view on view or can be used in OTHER CDS views also as JOIN/</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Agg</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Plain CDS functions: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sng" strike="noStrike" kern="0" cap="none" spc="0" normalizeH="0" baseline="0" noProof="0" dirty="0">
                <a:ln>
                  <a:noFill/>
                </a:ln>
                <a:solidFill>
                  <a:srgbClr val="000000"/>
                </a:solidFill>
                <a:effectLst/>
                <a:uLnTx/>
                <a:uFillTx/>
                <a:latin typeface="Calibri"/>
                <a:ea typeface="Calibri"/>
                <a:cs typeface="Calibri"/>
                <a:sym typeface="Calibri"/>
                <a:hlinkClick r:id="rId3">
                  <a:extLst>
                    <a:ext uri="{A12FA001-AC4F-418D-AE19-62706E023703}">
                      <ahyp:hlinkClr xmlns:ahyp="http://schemas.microsoft.com/office/drawing/2018/hyperlinkcolor" val="tx"/>
                    </a:ext>
                  </a:extLst>
                </a:hlinkClick>
              </a:rPr>
              <a:t>https://help.sap.com/doc/abapdocu_752_index_htm/7.52/en-US/abencds_f1_builtin_functions.htm</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076" name="Google Shape;1076;p38"/>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CDS Table function</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7"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2"/>
        <p:cNvGrpSpPr/>
        <p:nvPr/>
      </p:nvGrpSpPr>
      <p:grpSpPr>
        <a:xfrm>
          <a:off x="0" y="0"/>
          <a:ext cx="0" cy="0"/>
          <a:chOff x="0" y="0"/>
          <a:chExt cx="0" cy="0"/>
        </a:xfrm>
      </p:grpSpPr>
      <p:sp>
        <p:nvSpPr>
          <p:cNvPr id="1093" name="Google Shape;1093;p40"/>
          <p:cNvSpPr/>
          <p:nvPr/>
        </p:nvSpPr>
        <p:spPr>
          <a:xfrm flipH="1">
            <a:off x="1588" y="286458"/>
            <a:ext cx="560127" cy="270214"/>
          </a:xfrm>
          <a:custGeom>
            <a:avLst/>
            <a:gdLst/>
            <a:ahLst/>
            <a:cxnLst/>
            <a:rect l="l" t="t" r="r" b="b"/>
            <a:pathLst>
              <a:path w="16161399" h="3987559" extrusionOk="0">
                <a:moveTo>
                  <a:pt x="2409708" y="0"/>
                </a:moveTo>
                <a:lnTo>
                  <a:pt x="16161399" y="0"/>
                </a:lnTo>
                <a:lnTo>
                  <a:pt x="16161399" y="3987559"/>
                </a:lnTo>
                <a:lnTo>
                  <a:pt x="0" y="3960361"/>
                </a:lnTo>
                <a:lnTo>
                  <a:pt x="2409708" y="0"/>
                </a:lnTo>
                <a:close/>
              </a:path>
            </a:pathLst>
          </a:custGeom>
          <a:solidFill>
            <a:srgbClr val="19A7CE"/>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798" b="0" i="0" u="none" strike="noStrike" kern="0" cap="none" spc="0" normalizeH="0" baseline="0" noProof="0">
              <a:ln>
                <a:noFill/>
              </a:ln>
              <a:solidFill>
                <a:srgbClr val="FFFFFF"/>
              </a:solidFill>
              <a:effectLst/>
              <a:uLnTx/>
              <a:uFillTx/>
              <a:latin typeface="Arial"/>
              <a:ea typeface="Arial"/>
              <a:cs typeface="Arial"/>
              <a:sym typeface="Arial"/>
            </a:endParaRPr>
          </a:p>
        </p:txBody>
      </p:sp>
      <p:pic>
        <p:nvPicPr>
          <p:cNvPr id="1094" name="Google Shape;1094;p40"/>
          <p:cNvPicPr preferRelativeResize="0"/>
          <p:nvPr/>
        </p:nvPicPr>
        <p:blipFill rotWithShape="1">
          <a:blip r:embed="rId3">
            <a:alphaModFix/>
          </a:blip>
          <a:srcRect/>
          <a:stretch/>
        </p:blipFill>
        <p:spPr>
          <a:xfrm>
            <a:off x="10856018" y="421565"/>
            <a:ext cx="892034" cy="790981"/>
          </a:xfrm>
          <a:prstGeom prst="rect">
            <a:avLst/>
          </a:prstGeom>
          <a:noFill/>
          <a:ln>
            <a:noFill/>
          </a:ln>
        </p:spPr>
      </p:pic>
      <p:sp>
        <p:nvSpPr>
          <p:cNvPr id="1097" name="Google Shape;1097;p40"/>
          <p:cNvSpPr txBox="1"/>
          <p:nvPr/>
        </p:nvSpPr>
        <p:spPr>
          <a:xfrm>
            <a:off x="606056" y="146659"/>
            <a:ext cx="10510125" cy="64038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90000"/>
              </a:lnSpc>
              <a:spcBef>
                <a:spcPts val="0"/>
              </a:spcBef>
              <a:spcAft>
                <a:spcPts val="0"/>
              </a:spcAft>
              <a:buClr>
                <a:srgbClr val="000000"/>
              </a:buClr>
              <a:buSzPts val="3599"/>
              <a:buFont typeface="Corben"/>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Challenges in ABAP development</a:t>
            </a:r>
            <a:endParaRPr kumimoji="0" sz="3598"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pic>
        <p:nvPicPr>
          <p:cNvPr id="1098" name="Google Shape;1098;p40" descr="Programmer Avatar High Res Stock Images | Shutterstock"/>
          <p:cNvPicPr preferRelativeResize="0"/>
          <p:nvPr/>
        </p:nvPicPr>
        <p:blipFill rotWithShape="1">
          <a:blip r:embed="rId4">
            <a:alphaModFix/>
          </a:blip>
          <a:srcRect b="9913"/>
          <a:stretch/>
        </p:blipFill>
        <p:spPr>
          <a:xfrm>
            <a:off x="351809" y="1272919"/>
            <a:ext cx="1959204" cy="1900748"/>
          </a:xfrm>
          <a:prstGeom prst="rect">
            <a:avLst/>
          </a:prstGeom>
          <a:noFill/>
          <a:ln>
            <a:noFill/>
          </a:ln>
        </p:spPr>
      </p:pic>
      <p:sp>
        <p:nvSpPr>
          <p:cNvPr id="1099" name="Google Shape;1099;p40"/>
          <p:cNvSpPr txBox="1"/>
          <p:nvPr/>
        </p:nvSpPr>
        <p:spPr>
          <a:xfrm>
            <a:off x="351809" y="3066664"/>
            <a:ext cx="2686959" cy="64569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000000"/>
                </a:solidFill>
                <a:effectLst/>
                <a:uLnTx/>
                <a:uFillTx/>
                <a:latin typeface="Calibri"/>
                <a:ea typeface="Calibri"/>
                <a:cs typeface="Calibri"/>
                <a:sym typeface="Calibri"/>
              </a:rPr>
              <a:t>Alex, ABAP Developer,</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1" i="0" u="none" strike="noStrike" kern="0" cap="none" spc="0" normalizeH="0" baseline="0" noProof="0">
                <a:ln>
                  <a:noFill/>
                </a:ln>
                <a:solidFill>
                  <a:srgbClr val="000000"/>
                </a:solidFill>
                <a:effectLst/>
                <a:uLnTx/>
                <a:uFillTx/>
                <a:latin typeface="Calibri"/>
                <a:ea typeface="Calibri"/>
                <a:cs typeface="Calibri"/>
                <a:sym typeface="Calibri"/>
              </a:rPr>
              <a:t>SAP FICO</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1100" name="Google Shape;1100;p40" descr="Woman Avatar Programmer Vector Images (over 300)"/>
          <p:cNvPicPr preferRelativeResize="0"/>
          <p:nvPr/>
        </p:nvPicPr>
        <p:blipFill rotWithShape="1">
          <a:blip r:embed="rId5">
            <a:alphaModFix/>
          </a:blip>
          <a:srcRect/>
          <a:stretch/>
        </p:blipFill>
        <p:spPr>
          <a:xfrm>
            <a:off x="351809" y="3932032"/>
            <a:ext cx="1971357" cy="2070753"/>
          </a:xfrm>
          <a:prstGeom prst="rect">
            <a:avLst/>
          </a:prstGeom>
          <a:noFill/>
          <a:ln>
            <a:noFill/>
          </a:ln>
        </p:spPr>
      </p:pic>
      <p:sp>
        <p:nvSpPr>
          <p:cNvPr id="1101" name="Google Shape;1101;p40"/>
          <p:cNvSpPr txBox="1"/>
          <p:nvPr/>
        </p:nvSpPr>
        <p:spPr>
          <a:xfrm>
            <a:off x="283239" y="6002787"/>
            <a:ext cx="2686959" cy="64569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000000"/>
                </a:solidFill>
                <a:effectLst/>
                <a:uLnTx/>
                <a:uFillTx/>
                <a:latin typeface="Calibri"/>
                <a:ea typeface="Calibri"/>
                <a:cs typeface="Calibri"/>
                <a:sym typeface="Calibri"/>
              </a:rPr>
              <a:t>Stella, ABAP Developer,</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1" i="0" u="none" strike="noStrike" kern="0" cap="none" spc="0" normalizeH="0" baseline="0" noProof="0">
                <a:ln>
                  <a:noFill/>
                </a:ln>
                <a:solidFill>
                  <a:srgbClr val="000000"/>
                </a:solidFill>
                <a:effectLst/>
                <a:uLnTx/>
                <a:uFillTx/>
                <a:latin typeface="Calibri"/>
                <a:ea typeface="Calibri"/>
                <a:cs typeface="Calibri"/>
                <a:sym typeface="Calibri"/>
              </a:rPr>
              <a:t>SAP SD</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2" name="Google Shape;1102;p40"/>
          <p:cNvSpPr/>
          <p:nvPr/>
        </p:nvSpPr>
        <p:spPr>
          <a:xfrm>
            <a:off x="3232632" y="1349593"/>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Create A/c documents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3" name="Google Shape;1103;p40"/>
          <p:cNvSpPr/>
          <p:nvPr/>
        </p:nvSpPr>
        <p:spPr>
          <a:xfrm>
            <a:off x="3232632" y="1834251"/>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Manage Documents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4" name="Google Shape;1104;p40"/>
          <p:cNvSpPr/>
          <p:nvPr/>
        </p:nvSpPr>
        <p:spPr>
          <a:xfrm>
            <a:off x="3232632" y="2323522"/>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Search Documents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5" name="Google Shape;1105;p40"/>
          <p:cNvSpPr/>
          <p:nvPr/>
        </p:nvSpPr>
        <p:spPr>
          <a:xfrm>
            <a:off x="3232632" y="2813636"/>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Validate before save</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6" name="Google Shape;1106;p40"/>
          <p:cNvSpPr/>
          <p:nvPr/>
        </p:nvSpPr>
        <p:spPr>
          <a:xfrm>
            <a:off x="3232632" y="4044366"/>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Create Sales Orders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7" name="Google Shape;1107;p40"/>
          <p:cNvSpPr/>
          <p:nvPr/>
        </p:nvSpPr>
        <p:spPr>
          <a:xfrm>
            <a:off x="3232632" y="4529021"/>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Manage Sales Orders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8" name="Google Shape;1108;p40"/>
          <p:cNvSpPr/>
          <p:nvPr/>
        </p:nvSpPr>
        <p:spPr>
          <a:xfrm>
            <a:off x="3232632" y="5018293"/>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Search/Filter Sales Order</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9" name="Google Shape;1109;p40"/>
          <p:cNvSpPr/>
          <p:nvPr/>
        </p:nvSpPr>
        <p:spPr>
          <a:xfrm>
            <a:off x="3232632" y="5508408"/>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Compute Sales total</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0" name="Google Shape;1110;p40"/>
          <p:cNvSpPr/>
          <p:nvPr/>
        </p:nvSpPr>
        <p:spPr>
          <a:xfrm>
            <a:off x="6858615" y="868030"/>
            <a:ext cx="2054546" cy="64038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UI</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1" name="Google Shape;1111;p40"/>
          <p:cNvSpPr/>
          <p:nvPr/>
        </p:nvSpPr>
        <p:spPr>
          <a:xfrm>
            <a:off x="6760194" y="1771226"/>
            <a:ext cx="2251391" cy="939546"/>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Application Code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I, U, D, S, V</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2" name="Google Shape;1112;p40"/>
          <p:cNvSpPr/>
          <p:nvPr/>
        </p:nvSpPr>
        <p:spPr>
          <a:xfrm>
            <a:off x="7447389" y="3018454"/>
            <a:ext cx="876998" cy="615365"/>
          </a:xfrm>
          <a:prstGeom prst="flowChartMagneticDisk">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798" b="0" i="0" u="none" strike="noStrike" kern="0" cap="none" spc="0" normalizeH="0" baseline="0" noProof="0">
              <a:ln>
                <a:noFill/>
              </a:ln>
              <a:solidFill>
                <a:srgbClr val="FFFFFF"/>
              </a:solidFill>
              <a:effectLst/>
              <a:uLnTx/>
              <a:uFillTx/>
              <a:latin typeface="Calibri"/>
              <a:ea typeface="Calibri"/>
              <a:cs typeface="Calibri"/>
              <a:sym typeface="Calibri"/>
            </a:endParaRPr>
          </a:p>
        </p:txBody>
      </p:sp>
      <p:cxnSp>
        <p:nvCxnSpPr>
          <p:cNvPr id="1113" name="Google Shape;1113;p40"/>
          <p:cNvCxnSpPr>
            <a:stCxn id="1110" idx="2"/>
            <a:endCxn id="1111" idx="0"/>
          </p:cNvCxnSpPr>
          <p:nvPr/>
        </p:nvCxnSpPr>
        <p:spPr>
          <a:xfrm>
            <a:off x="7885888" y="1508410"/>
            <a:ext cx="0" cy="262800"/>
          </a:xfrm>
          <a:prstGeom prst="straightConnector1">
            <a:avLst/>
          </a:prstGeom>
          <a:noFill/>
          <a:ln w="9525" cap="flat" cmpd="sng">
            <a:solidFill>
              <a:schemeClr val="accent1"/>
            </a:solidFill>
            <a:prstDash val="solid"/>
            <a:miter lim="800000"/>
            <a:headEnd type="triangle" w="med" len="med"/>
            <a:tailEnd type="triangle" w="med" len="med"/>
          </a:ln>
        </p:spPr>
      </p:cxnSp>
      <p:cxnSp>
        <p:nvCxnSpPr>
          <p:cNvPr id="1114" name="Google Shape;1114;p40"/>
          <p:cNvCxnSpPr>
            <a:stCxn id="1111" idx="2"/>
            <a:endCxn id="1112" idx="1"/>
          </p:cNvCxnSpPr>
          <p:nvPr/>
        </p:nvCxnSpPr>
        <p:spPr>
          <a:xfrm>
            <a:off x="7885890" y="2710772"/>
            <a:ext cx="0" cy="307800"/>
          </a:xfrm>
          <a:prstGeom prst="straightConnector1">
            <a:avLst/>
          </a:prstGeom>
          <a:noFill/>
          <a:ln w="9525" cap="flat" cmpd="sng">
            <a:solidFill>
              <a:schemeClr val="accent1"/>
            </a:solidFill>
            <a:prstDash val="solid"/>
            <a:miter lim="800000"/>
            <a:headEnd type="triangle" w="med" len="med"/>
            <a:tailEnd type="triangle" w="med" len="med"/>
          </a:ln>
        </p:spPr>
      </p:cxnSp>
      <p:pic>
        <p:nvPicPr>
          <p:cNvPr id="1115" name="Google Shape;1115;p40" descr="Gear icon - Free download on Iconfinder"/>
          <p:cNvPicPr preferRelativeResize="0"/>
          <p:nvPr/>
        </p:nvPicPr>
        <p:blipFill rotWithShape="1">
          <a:blip r:embed="rId6">
            <a:alphaModFix/>
          </a:blip>
          <a:srcRect/>
          <a:stretch/>
        </p:blipFill>
        <p:spPr>
          <a:xfrm>
            <a:off x="8382994" y="2156769"/>
            <a:ext cx="847838" cy="847838"/>
          </a:xfrm>
          <a:prstGeom prst="rect">
            <a:avLst/>
          </a:prstGeom>
          <a:noFill/>
          <a:ln>
            <a:noFill/>
          </a:ln>
        </p:spPr>
      </p:pic>
      <p:sp>
        <p:nvSpPr>
          <p:cNvPr id="1116" name="Google Shape;1116;p40"/>
          <p:cNvSpPr/>
          <p:nvPr/>
        </p:nvSpPr>
        <p:spPr>
          <a:xfrm>
            <a:off x="6858615" y="3882992"/>
            <a:ext cx="2054546" cy="64038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UI</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7" name="Google Shape;1117;p40"/>
          <p:cNvSpPr/>
          <p:nvPr/>
        </p:nvSpPr>
        <p:spPr>
          <a:xfrm>
            <a:off x="6760194" y="4786188"/>
            <a:ext cx="2251391" cy="939546"/>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Application Code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I, U, D, S, V</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8" name="Google Shape;1118;p40"/>
          <p:cNvSpPr/>
          <p:nvPr/>
        </p:nvSpPr>
        <p:spPr>
          <a:xfrm>
            <a:off x="7447389" y="6033416"/>
            <a:ext cx="876998" cy="615365"/>
          </a:xfrm>
          <a:prstGeom prst="flowChartMagneticDisk">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798" b="0" i="0" u="none" strike="noStrike" kern="0" cap="none" spc="0" normalizeH="0" baseline="0" noProof="0">
              <a:ln>
                <a:noFill/>
              </a:ln>
              <a:solidFill>
                <a:srgbClr val="FFFFFF"/>
              </a:solidFill>
              <a:effectLst/>
              <a:uLnTx/>
              <a:uFillTx/>
              <a:latin typeface="Calibri"/>
              <a:ea typeface="Calibri"/>
              <a:cs typeface="Calibri"/>
              <a:sym typeface="Calibri"/>
            </a:endParaRPr>
          </a:p>
        </p:txBody>
      </p:sp>
      <p:cxnSp>
        <p:nvCxnSpPr>
          <p:cNvPr id="1119" name="Google Shape;1119;p40"/>
          <p:cNvCxnSpPr>
            <a:stCxn id="1116" idx="2"/>
            <a:endCxn id="1117" idx="0"/>
          </p:cNvCxnSpPr>
          <p:nvPr/>
        </p:nvCxnSpPr>
        <p:spPr>
          <a:xfrm>
            <a:off x="7885888" y="4523372"/>
            <a:ext cx="0" cy="262800"/>
          </a:xfrm>
          <a:prstGeom prst="straightConnector1">
            <a:avLst/>
          </a:prstGeom>
          <a:noFill/>
          <a:ln w="9525" cap="flat" cmpd="sng">
            <a:solidFill>
              <a:schemeClr val="accent1"/>
            </a:solidFill>
            <a:prstDash val="solid"/>
            <a:miter lim="800000"/>
            <a:headEnd type="triangle" w="med" len="med"/>
            <a:tailEnd type="triangle" w="med" len="med"/>
          </a:ln>
        </p:spPr>
      </p:cxnSp>
      <p:cxnSp>
        <p:nvCxnSpPr>
          <p:cNvPr id="1120" name="Google Shape;1120;p40"/>
          <p:cNvCxnSpPr>
            <a:stCxn id="1117" idx="2"/>
            <a:endCxn id="1118" idx="1"/>
          </p:cNvCxnSpPr>
          <p:nvPr/>
        </p:nvCxnSpPr>
        <p:spPr>
          <a:xfrm>
            <a:off x="7885890" y="5725734"/>
            <a:ext cx="0" cy="307800"/>
          </a:xfrm>
          <a:prstGeom prst="straightConnector1">
            <a:avLst/>
          </a:prstGeom>
          <a:noFill/>
          <a:ln w="9525" cap="flat" cmpd="sng">
            <a:solidFill>
              <a:schemeClr val="accent1"/>
            </a:solidFill>
            <a:prstDash val="solid"/>
            <a:miter lim="800000"/>
            <a:headEnd type="triangle" w="med" len="med"/>
            <a:tailEnd type="triangle" w="med" len="med"/>
          </a:ln>
        </p:spPr>
      </p:cxnSp>
      <p:pic>
        <p:nvPicPr>
          <p:cNvPr id="1121" name="Google Shape;1121;p40" descr="Gear icon - Free download on Iconfinder"/>
          <p:cNvPicPr preferRelativeResize="0"/>
          <p:nvPr/>
        </p:nvPicPr>
        <p:blipFill rotWithShape="1">
          <a:blip r:embed="rId6">
            <a:alphaModFix/>
          </a:blip>
          <a:srcRect/>
          <a:stretch/>
        </p:blipFill>
        <p:spPr>
          <a:xfrm>
            <a:off x="8382994" y="5171730"/>
            <a:ext cx="847838" cy="847838"/>
          </a:xfrm>
          <a:prstGeom prst="rect">
            <a:avLst/>
          </a:prstGeom>
          <a:noFill/>
          <a:ln>
            <a:noFill/>
          </a:ln>
        </p:spPr>
      </p:pic>
      <p:sp>
        <p:nvSpPr>
          <p:cNvPr id="1122" name="Google Shape;1122;p40"/>
          <p:cNvSpPr txBox="1"/>
          <p:nvPr/>
        </p:nvSpPr>
        <p:spPr>
          <a:xfrm>
            <a:off x="9351659" y="1210442"/>
            <a:ext cx="2620195" cy="2123017"/>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1" i="0" u="none" strike="noStrike" kern="0" cap="none" spc="0" normalizeH="0" baseline="0" noProof="0">
                <a:ln>
                  <a:noFill/>
                </a:ln>
                <a:solidFill>
                  <a:srgbClr val="000000"/>
                </a:solidFill>
                <a:effectLst/>
                <a:uLnTx/>
                <a:uFillTx/>
                <a:latin typeface="Calibri"/>
                <a:ea typeface="Calibri"/>
                <a:cs typeface="Calibri"/>
                <a:sym typeface="Calibri"/>
              </a:rPr>
              <a:t>Common needs</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798" b="0" i="0" u="none" strike="noStrike" kern="0" cap="none" spc="0" normalizeH="0" baseline="0" noProof="0">
              <a:ln>
                <a:noFill/>
              </a:ln>
              <a:solidFill>
                <a:srgbClr val="000000"/>
              </a:solidFill>
              <a:effectLst/>
              <a:uLnTx/>
              <a:uFillTx/>
              <a:latin typeface="Calibri"/>
              <a:ea typeface="Calibri"/>
              <a:cs typeface="Calibri"/>
              <a:sym typeface="Calibri"/>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Create application logic</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Insert, update, delete, validate, select data</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Perform validations</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Check customizing</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Handle locks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23" name="Google Shape;1123;p40"/>
          <p:cNvSpPr/>
          <p:nvPr/>
        </p:nvSpPr>
        <p:spPr>
          <a:xfrm>
            <a:off x="9351660" y="3762966"/>
            <a:ext cx="2740999" cy="2123017"/>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1" i="0" u="none" strike="noStrike" kern="0" cap="none" spc="0" normalizeH="0" baseline="0" noProof="0">
                <a:ln>
                  <a:noFill/>
                </a:ln>
                <a:solidFill>
                  <a:srgbClr val="000000"/>
                </a:solidFill>
                <a:effectLst/>
                <a:uLnTx/>
                <a:uFillTx/>
                <a:latin typeface="Calibri"/>
                <a:ea typeface="Calibri"/>
                <a:cs typeface="Calibri"/>
                <a:sym typeface="Calibri"/>
              </a:rPr>
              <a:t>Challenges</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798" b="0" i="0" u="none" strike="noStrike" kern="0" cap="none" spc="0" normalizeH="0" baseline="0" noProof="0">
              <a:ln>
                <a:noFill/>
              </a:ln>
              <a:solidFill>
                <a:srgbClr val="000000"/>
              </a:solidFill>
              <a:effectLst/>
              <a:uLnTx/>
              <a:uFillTx/>
              <a:latin typeface="Calibri"/>
              <a:ea typeface="Calibri"/>
              <a:cs typeface="Calibri"/>
              <a:sym typeface="Calibri"/>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Thinks differently</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Adapt application code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High maintenance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No standardization</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Different coding practices</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Lack of standard</a:t>
            </a:r>
            <a:endParaRPr kumimoji="0" sz="1798"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3"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34"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98"/>
                                        </p:tgtEl>
                                        <p:attrNameLst>
                                          <p:attrName>style.visibility</p:attrName>
                                        </p:attrNameLst>
                                      </p:cBhvr>
                                      <p:to>
                                        <p:strVal val="visible"/>
                                      </p:to>
                                    </p:set>
                                    <p:anim calcmode="lin" valueType="num">
                                      <p:cBhvr additive="base">
                                        <p:cTn id="7" dur="500"/>
                                        <p:tgtEl>
                                          <p:spTgt spid="1098"/>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1099"/>
                                        </p:tgtEl>
                                        <p:attrNameLst>
                                          <p:attrName>style.visibility</p:attrName>
                                        </p:attrNameLst>
                                      </p:cBhvr>
                                      <p:to>
                                        <p:strVal val="visible"/>
                                      </p:to>
                                    </p:set>
                                    <p:anim calcmode="lin" valueType="num">
                                      <p:cBhvr additive="base">
                                        <p:cTn id="10" dur="500"/>
                                        <p:tgtEl>
                                          <p:spTgt spid="1099"/>
                                        </p:tgtEl>
                                        <p:attrNameLst>
                                          <p:attrName>ppt_y</p:attrName>
                                        </p:attrNameLst>
                                      </p:cBhvr>
                                      <p:tavLst>
                                        <p:tav tm="0">
                                          <p:val>
                                            <p:strVal val="#ppt_y+1"/>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100"/>
                                        </p:tgtEl>
                                        <p:attrNameLst>
                                          <p:attrName>style.visibility</p:attrName>
                                        </p:attrNameLst>
                                      </p:cBhvr>
                                      <p:to>
                                        <p:strVal val="visible"/>
                                      </p:to>
                                    </p:set>
                                    <p:anim calcmode="lin" valueType="num">
                                      <p:cBhvr additive="base">
                                        <p:cTn id="15" dur="500"/>
                                        <p:tgtEl>
                                          <p:spTgt spid="1100"/>
                                        </p:tgtEl>
                                        <p:attrNameLst>
                                          <p:attrName>ppt_y</p:attrName>
                                        </p:attrNameLst>
                                      </p:cBhvr>
                                      <p:tavLst>
                                        <p:tav tm="0">
                                          <p:val>
                                            <p:strVal val="#ppt_y+1"/>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1101"/>
                                        </p:tgtEl>
                                        <p:attrNameLst>
                                          <p:attrName>style.visibility</p:attrName>
                                        </p:attrNameLst>
                                      </p:cBhvr>
                                      <p:to>
                                        <p:strVal val="visible"/>
                                      </p:to>
                                    </p:set>
                                    <p:anim calcmode="lin" valueType="num">
                                      <p:cBhvr additive="base">
                                        <p:cTn id="18" dur="500"/>
                                        <p:tgtEl>
                                          <p:spTgt spid="1101"/>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0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0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0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0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0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0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0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0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1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11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11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11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11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11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11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11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11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11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12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12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3" presetClass="entr" presetSubtype="16" fill="hold" nodeType="clickEffect">
                                  <p:stCondLst>
                                    <p:cond delay="0"/>
                                  </p:stCondLst>
                                  <p:childTnLst>
                                    <p:set>
                                      <p:cBhvr>
                                        <p:cTn id="82" dur="1" fill="hold">
                                          <p:stCondLst>
                                            <p:cond delay="0"/>
                                          </p:stCondLst>
                                        </p:cTn>
                                        <p:tgtEl>
                                          <p:spTgt spid="1122"/>
                                        </p:tgtEl>
                                        <p:attrNameLst>
                                          <p:attrName>style.visibility</p:attrName>
                                        </p:attrNameLst>
                                      </p:cBhvr>
                                      <p:to>
                                        <p:strVal val="visible"/>
                                      </p:to>
                                    </p:set>
                                    <p:anim calcmode="lin" valueType="num">
                                      <p:cBhvr additive="base">
                                        <p:cTn id="83" dur="500"/>
                                        <p:tgtEl>
                                          <p:spTgt spid="1122"/>
                                        </p:tgtEl>
                                        <p:attrNameLst>
                                          <p:attrName>ppt_w</p:attrName>
                                        </p:attrNameLst>
                                      </p:cBhvr>
                                      <p:tavLst>
                                        <p:tav tm="0">
                                          <p:val>
                                            <p:strVal val="0"/>
                                          </p:val>
                                        </p:tav>
                                        <p:tav tm="100000">
                                          <p:val>
                                            <p:strVal val="#ppt_w"/>
                                          </p:val>
                                        </p:tav>
                                      </p:tavLst>
                                    </p:anim>
                                    <p:anim calcmode="lin" valueType="num">
                                      <p:cBhvr additive="base">
                                        <p:cTn id="84" dur="500"/>
                                        <p:tgtEl>
                                          <p:spTgt spid="1122"/>
                                        </p:tgtEl>
                                        <p:attrNameLst>
                                          <p:attrName>ppt_h</p:attrName>
                                        </p:attrNameLst>
                                      </p:cBhvr>
                                      <p:tavLst>
                                        <p:tav tm="0">
                                          <p:val>
                                            <p:strVal val="0"/>
                                          </p:val>
                                        </p:tav>
                                        <p:tav tm="100000">
                                          <p:val>
                                            <p:strVal val="#ppt_h"/>
                                          </p:val>
                                        </p:tav>
                                      </p:tavLst>
                                    </p:anim>
                                  </p:childTnLst>
                                </p:cTn>
                              </p:par>
                            </p:childTnLst>
                          </p:cTn>
                        </p:par>
                      </p:childTnLst>
                    </p:cTn>
                  </p:par>
                  <p:par>
                    <p:cTn id="85" fill="hold">
                      <p:stCondLst>
                        <p:cond delay="indefinite"/>
                      </p:stCondLst>
                      <p:childTnLst>
                        <p:par>
                          <p:cTn id="86" fill="hold">
                            <p:stCondLst>
                              <p:cond delay="0"/>
                            </p:stCondLst>
                            <p:childTnLst>
                              <p:par>
                                <p:cTn id="87" presetID="23" presetClass="entr" presetSubtype="16" fill="hold" nodeType="clickEffect">
                                  <p:stCondLst>
                                    <p:cond delay="0"/>
                                  </p:stCondLst>
                                  <p:childTnLst>
                                    <p:set>
                                      <p:cBhvr>
                                        <p:cTn id="88" dur="1" fill="hold">
                                          <p:stCondLst>
                                            <p:cond delay="0"/>
                                          </p:stCondLst>
                                        </p:cTn>
                                        <p:tgtEl>
                                          <p:spTgt spid="1123"/>
                                        </p:tgtEl>
                                        <p:attrNameLst>
                                          <p:attrName>style.visibility</p:attrName>
                                        </p:attrNameLst>
                                      </p:cBhvr>
                                      <p:to>
                                        <p:strVal val="visible"/>
                                      </p:to>
                                    </p:set>
                                    <p:anim calcmode="lin" valueType="num">
                                      <p:cBhvr additive="base">
                                        <p:cTn id="89" dur="500"/>
                                        <p:tgtEl>
                                          <p:spTgt spid="1123"/>
                                        </p:tgtEl>
                                        <p:attrNameLst>
                                          <p:attrName>ppt_w</p:attrName>
                                        </p:attrNameLst>
                                      </p:cBhvr>
                                      <p:tavLst>
                                        <p:tav tm="0">
                                          <p:val>
                                            <p:strVal val="0"/>
                                          </p:val>
                                        </p:tav>
                                        <p:tav tm="100000">
                                          <p:val>
                                            <p:strVal val="#ppt_w"/>
                                          </p:val>
                                        </p:tav>
                                      </p:tavLst>
                                    </p:anim>
                                    <p:anim calcmode="lin" valueType="num">
                                      <p:cBhvr additive="base">
                                        <p:cTn id="90" dur="500"/>
                                        <p:tgtEl>
                                          <p:spTgt spid="1123"/>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27"/>
        <p:cNvGrpSpPr/>
        <p:nvPr/>
      </p:nvGrpSpPr>
      <p:grpSpPr>
        <a:xfrm>
          <a:off x="0" y="0"/>
          <a:ext cx="0" cy="0"/>
          <a:chOff x="0" y="0"/>
          <a:chExt cx="0" cy="0"/>
        </a:xfrm>
      </p:grpSpPr>
      <p:pic>
        <p:nvPicPr>
          <p:cNvPr id="1128" name="Google Shape;1128;p41" descr="Evolution of the ABAP Programming Model | SAP Blogs"/>
          <p:cNvPicPr preferRelativeResize="0"/>
          <p:nvPr/>
        </p:nvPicPr>
        <p:blipFill rotWithShape="1">
          <a:blip r:embed="rId3">
            <a:alphaModFix/>
          </a:blip>
          <a:srcRect t="10345" b="4325"/>
          <a:stretch/>
        </p:blipFill>
        <p:spPr>
          <a:xfrm>
            <a:off x="618692" y="1269322"/>
            <a:ext cx="10874914" cy="5111237"/>
          </a:xfrm>
          <a:prstGeom prst="rect">
            <a:avLst/>
          </a:prstGeom>
          <a:noFill/>
          <a:ln>
            <a:noFill/>
          </a:ln>
        </p:spPr>
      </p:pic>
      <p:sp>
        <p:nvSpPr>
          <p:cNvPr id="1129" name="Google Shape;1129;p41"/>
          <p:cNvSpPr txBox="1">
            <a:spLocks noGrp="1"/>
          </p:cNvSpPr>
          <p:nvPr>
            <p:ph type="title"/>
          </p:nvPr>
        </p:nvSpPr>
        <p:spPr>
          <a:xfrm>
            <a:off x="191296" y="261474"/>
            <a:ext cx="10967086" cy="71089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300"/>
              <a:buFont typeface="Corben"/>
              <a:buNone/>
            </a:pPr>
            <a:r>
              <a:rPr lang="en-US" sz="3600" dirty="0">
                <a:solidFill>
                  <a:srgbClr val="FFC000"/>
                </a:solidFill>
                <a:latin typeface="Cooper Black" panose="0208090404030B020404" pitchFamily="18" charset="0"/>
                <a:ea typeface="Corben"/>
                <a:cs typeface="Corben"/>
                <a:sym typeface="Corben"/>
              </a:rPr>
              <a:t>Evolution of ABAP Programming Model</a:t>
            </a:r>
            <a:endParaRPr sz="3600" dirty="0">
              <a:solidFill>
                <a:srgbClr val="FFC000"/>
              </a:solidFill>
              <a:latin typeface="Cooper Black" panose="0208090404030B020404" pitchFamily="18" charset="0"/>
            </a:endParaRPr>
          </a:p>
        </p:txBody>
      </p:sp>
      <p:sp>
        <p:nvSpPr>
          <p:cNvPr id="6"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28"/>
                                        </p:tgtEl>
                                        <p:attrNameLst>
                                          <p:attrName>style.visibility</p:attrName>
                                        </p:attrNameLst>
                                      </p:cBhvr>
                                      <p:to>
                                        <p:strVal val="visible"/>
                                      </p:to>
                                    </p:set>
                                    <p:animEffect transition="in" filter="barn(inVertical)">
                                      <p:cBhvr>
                                        <p:cTn id="7" dur="500"/>
                                        <p:tgtEl>
                                          <p:spTgt spid="1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5"/>
        <p:cNvGrpSpPr/>
        <p:nvPr/>
      </p:nvGrpSpPr>
      <p:grpSpPr>
        <a:xfrm>
          <a:off x="0" y="0"/>
          <a:ext cx="0" cy="0"/>
          <a:chOff x="0" y="0"/>
          <a:chExt cx="0" cy="0"/>
        </a:xfrm>
      </p:grpSpPr>
      <p:sp>
        <p:nvSpPr>
          <p:cNvPr id="1136" name="Google Shape;1136;p42"/>
          <p:cNvSpPr txBox="1">
            <a:spLocks noGrp="1"/>
          </p:cNvSpPr>
          <p:nvPr>
            <p:ph type="title"/>
          </p:nvPr>
        </p:nvSpPr>
        <p:spPr>
          <a:xfrm>
            <a:off x="16385" y="894"/>
            <a:ext cx="10967086" cy="71089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500"/>
              <a:buFont typeface="Corben"/>
              <a:buNone/>
            </a:pPr>
            <a:r>
              <a:rPr lang="en-US" dirty="0">
                <a:solidFill>
                  <a:srgbClr val="FFC000"/>
                </a:solidFill>
                <a:latin typeface="Cooper Black" panose="0208090404030B020404" pitchFamily="18" charset="0"/>
                <a:ea typeface="Corben"/>
                <a:cs typeface="Corben"/>
                <a:sym typeface="Corben"/>
              </a:rPr>
              <a:t>Restful ABAP Programming</a:t>
            </a:r>
            <a:endParaRPr dirty="0">
              <a:solidFill>
                <a:srgbClr val="FFC000"/>
              </a:solidFill>
              <a:latin typeface="Cooper Black" panose="0208090404030B020404" pitchFamily="18" charset="0"/>
            </a:endParaRPr>
          </a:p>
        </p:txBody>
      </p:sp>
      <p:pic>
        <p:nvPicPr>
          <p:cNvPr id="1139" name="Google Shape;1139;p42" descr="C:\Users\Anubhav\AppData\Local\Temp\SNAGHTMLb41d92c.PNG"/>
          <p:cNvPicPr preferRelativeResize="0"/>
          <p:nvPr/>
        </p:nvPicPr>
        <p:blipFill rotWithShape="1">
          <a:blip r:embed="rId3">
            <a:alphaModFix/>
          </a:blip>
          <a:srcRect/>
          <a:stretch/>
        </p:blipFill>
        <p:spPr>
          <a:xfrm>
            <a:off x="263283" y="699897"/>
            <a:ext cx="10657639" cy="5882661"/>
          </a:xfrm>
          <a:prstGeom prst="rect">
            <a:avLst/>
          </a:prstGeom>
          <a:noFill/>
          <a:ln>
            <a:noFill/>
          </a:ln>
        </p:spPr>
      </p:pic>
      <p:sp>
        <p:nvSpPr>
          <p:cNvPr id="6"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39"/>
                                        </p:tgtEl>
                                        <p:attrNameLst>
                                          <p:attrName>style.visibility</p:attrName>
                                        </p:attrNameLst>
                                      </p:cBhvr>
                                      <p:to>
                                        <p:strVal val="visible"/>
                                      </p:to>
                                    </p:set>
                                    <p:animEffect transition="in" filter="barn(inVertical)">
                                      <p:cBhvr>
                                        <p:cTn id="7" dur="500"/>
                                        <p:tgtEl>
                                          <p:spTgt spid="1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43"/>
        <p:cNvGrpSpPr/>
        <p:nvPr/>
      </p:nvGrpSpPr>
      <p:grpSpPr>
        <a:xfrm>
          <a:off x="0" y="0"/>
          <a:ext cx="0" cy="0"/>
          <a:chOff x="0" y="0"/>
          <a:chExt cx="0" cy="0"/>
        </a:xfrm>
      </p:grpSpPr>
      <p:sp>
        <p:nvSpPr>
          <p:cNvPr id="1144" name="Google Shape;1144;p43"/>
          <p:cNvSpPr txBox="1">
            <a:spLocks noGrp="1"/>
          </p:cNvSpPr>
          <p:nvPr>
            <p:ph type="title"/>
          </p:nvPr>
        </p:nvSpPr>
        <p:spPr>
          <a:xfrm>
            <a:off x="191296" y="166653"/>
            <a:ext cx="10967086" cy="71089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500"/>
              <a:buFont typeface="Corben"/>
              <a:buNone/>
            </a:pPr>
            <a:r>
              <a:rPr lang="en-US" dirty="0">
                <a:solidFill>
                  <a:srgbClr val="FFC000"/>
                </a:solidFill>
                <a:latin typeface="Cooper Black" panose="0208090404030B020404" pitchFamily="18" charset="0"/>
                <a:ea typeface="Corben"/>
                <a:cs typeface="Corben"/>
                <a:sym typeface="Corben"/>
              </a:rPr>
              <a:t>Restful ABAP Programming</a:t>
            </a:r>
            <a:endParaRPr dirty="0">
              <a:solidFill>
                <a:srgbClr val="FFC000"/>
              </a:solidFill>
              <a:latin typeface="Cooper Black" panose="0208090404030B020404" pitchFamily="18" charset="0"/>
            </a:endParaRPr>
          </a:p>
        </p:txBody>
      </p:sp>
      <p:sp>
        <p:nvSpPr>
          <p:cNvPr id="1147" name="Google Shape;1147;p43"/>
          <p:cNvSpPr/>
          <p:nvPr/>
        </p:nvSpPr>
        <p:spPr>
          <a:xfrm>
            <a:off x="265715" y="963321"/>
            <a:ext cx="11661345" cy="1754326"/>
          </a:xfrm>
          <a:prstGeom prst="rect">
            <a:avLst/>
          </a:prstGeom>
          <a:noFill/>
          <a:ln>
            <a:noFill/>
          </a:ln>
        </p:spPr>
        <p:txBody>
          <a:bodyPr spcFirstLastPara="1" wrap="square" lIns="91425" tIns="45700" rIns="91425" bIns="45700" anchor="t" anchorCtr="0">
            <a:sp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The ABAP RAP (Restful Application Programming) Model defines the architecture for efficient application development for HANA optimized ABAP applications. It supports development of</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Greenfield applications – A completely new application from scratch</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Brownfield applications – A new/extension of application using OLD code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It is based on proven technologies and frameworks such as CDS entities to define semantically rich data model and service model infrastructure for creating and binding OData services for different use cases e.g. Fiori App,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WebAPI</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InA</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6"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47"/>
                                        </p:tgtEl>
                                        <p:attrNameLst>
                                          <p:attrName>style.visibility</p:attrName>
                                        </p:attrNameLst>
                                      </p:cBhvr>
                                      <p:to>
                                        <p:strVal val="visible"/>
                                      </p:to>
                                    </p:set>
                                    <p:animEffect transition="in" filter="barn(inVertical)">
                                      <p:cBhvr>
                                        <p:cTn id="7" dur="500"/>
                                        <p:tgtEl>
                                          <p:spTgt spid="1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6000" b="1" i="0" u="none" strike="noStrike" kern="0" cap="none" spc="0" normalizeH="0" baseline="0" noProof="0" dirty="0">
                <a:ln>
                  <a:noFill/>
                </a:ln>
                <a:solidFill>
                  <a:srgbClr val="75C042"/>
                </a:solidFill>
                <a:effectLst/>
                <a:uLnTx/>
                <a:uFillTx/>
                <a:latin typeface="Arial"/>
                <a:cs typeface="Arial"/>
                <a:sym typeface="Arial"/>
              </a:rPr>
              <a:t>Thank</a:t>
            </a:r>
            <a:r>
              <a:rPr kumimoji="0" lang="en-IN" sz="6000" b="1" i="0" u="none" strike="noStrike" kern="0" cap="none" spc="0" normalizeH="0" baseline="0" noProof="0" dirty="0">
                <a:ln>
                  <a:noFill/>
                </a:ln>
                <a:solidFill>
                  <a:srgbClr val="BDBDBD"/>
                </a:solidFill>
                <a:effectLst/>
                <a:uLnTx/>
                <a:uFillTx/>
                <a:latin typeface="Arial"/>
                <a:cs typeface="Arial"/>
                <a:sym typeface="Arial"/>
              </a:rPr>
              <a:t> </a:t>
            </a:r>
            <a:r>
              <a:rPr kumimoji="0" lang="en-IN" sz="6000" b="1"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rPr>
              <a:t>You</a:t>
            </a:r>
            <a:endParaRPr kumimoji="0" lang="en-IN" sz="6000" b="0"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endParaRPr>
          </a:p>
        </p:txBody>
      </p:sp>
      <p:sp>
        <p:nvSpPr>
          <p:cNvPr id="3" name="TextBox 2">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1" i="0" u="none" strike="noStrike" kern="0" cap="none" spc="0" normalizeH="0" baseline="0" noProof="0" dirty="0">
                <a:ln>
                  <a:noFill/>
                </a:ln>
                <a:solidFill>
                  <a:srgbClr val="98C536"/>
                </a:solidFill>
                <a:effectLst/>
                <a:uLnTx/>
                <a:uFillTx/>
                <a:latin typeface="Segoe UI" panose="020B0502040204020203" pitchFamily="34" charset="0"/>
                <a:ea typeface="Calibri Light" charset="0"/>
                <a:cs typeface="Segoe UI" panose="020B0502040204020203" pitchFamily="34" charset="0"/>
                <a:sym typeface="Arial"/>
              </a:rPr>
              <a:t>End of </a:t>
            </a:r>
            <a:r>
              <a:rPr kumimoji="0" lang="en-US" sz="5400" b="1" i="0" u="none" strike="noStrike" kern="0" cap="none" spc="0" normalizeH="0" baseline="0" noProof="0" dirty="0">
                <a:ln>
                  <a:noFill/>
                </a:ln>
                <a:solidFill>
                  <a:srgbClr val="75C042"/>
                </a:solidFill>
                <a:effectLst/>
                <a:uLnTx/>
                <a:uFillTx/>
                <a:latin typeface="Segoe UI" panose="020B0502040204020203" pitchFamily="34" charset="0"/>
                <a:ea typeface="Calibri Light" charset="0"/>
                <a:cs typeface="Segoe UI" panose="020B0502040204020203" pitchFamily="34" charset="0"/>
                <a:sym typeface="Arial"/>
              </a:rPr>
              <a:t>Day 2</a:t>
            </a:r>
          </a:p>
        </p:txBody>
      </p:sp>
      <p:grpSp>
        <p:nvGrpSpPr>
          <p:cNvPr id="4" name="Group 3">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5" name="Oval 4">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6"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7" name="Oval 6">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8"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9" name="Oval 8">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0"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grpSp>
      <p:sp>
        <p:nvSpPr>
          <p:cNvPr id="11" name="Rectangle 10">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000000"/>
                </a:solidFill>
                <a:effectLst/>
                <a:uLnTx/>
                <a:uFillTx/>
                <a:latin typeface="Arial"/>
                <a:ea typeface="+mn-ea"/>
                <a:cs typeface="+mn-cs"/>
                <a:sym typeface="Arial"/>
              </a:rPr>
              <a:t>www.anubhavtrainings.com</a:t>
            </a:r>
          </a:p>
        </p:txBody>
      </p:sp>
      <p:sp>
        <p:nvSpPr>
          <p:cNvPr id="12" name="Right Triangle 11"/>
          <p:cNvSpPr/>
          <p:nvPr/>
        </p:nvSpPr>
        <p:spPr>
          <a:xfrm rot="19603165">
            <a:off x="394348" y="-1369124"/>
            <a:ext cx="4191287" cy="2738247"/>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3" name="Right Triangle 12"/>
          <p:cNvSpPr/>
          <p:nvPr/>
        </p:nvSpPr>
        <p:spPr>
          <a:xfrm rot="16200000">
            <a:off x="6874209" y="1545491"/>
            <a:ext cx="4718460" cy="5910772"/>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4" name="Minus 13"/>
          <p:cNvSpPr/>
          <p:nvPr/>
        </p:nvSpPr>
        <p:spPr>
          <a:xfrm rot="19276189">
            <a:off x="4275114" y="4157244"/>
            <a:ext cx="9864485" cy="472198"/>
          </a:xfrm>
          <a:prstGeom prst="mathMinu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endParaRPr>
          </a:p>
        </p:txBody>
      </p:sp>
      <p:pic>
        <p:nvPicPr>
          <p:cNvPr id="1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61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943"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pitchFamily="34" charset="0"/>
                <a:ea typeface="+mn-ea"/>
                <a:cs typeface="Arial" panose="020B0604020202020204" pitchFamily="34" charset="0"/>
              </a:rPr>
              <a:t>Contact us today!</a:t>
            </a:r>
          </a:p>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srgbClr val="44546A"/>
                </a:solidFill>
                <a:effectLst/>
                <a:uLnTx/>
                <a:uFillTx/>
                <a:latin typeface="Arial" panose="020B0604020202020204"/>
                <a:ea typeface="+mn-ea"/>
                <a:cs typeface="+mn-cs"/>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rPr>
              <a:t>We build the workforce of the future.</a:t>
            </a:r>
            <a:endParaRPr kumimoji="0" lang="en-US"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30,000+</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25000+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We’re committed to empower you to be</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a:t>
            </a:r>
            <a:r>
              <a:rPr kumimoji="0" lang="en-US" sz="2799" b="1" i="0" u="none" strike="noStrike" kern="1200" cap="none" spc="0" normalizeH="0" baseline="0" noProof="0" dirty="0">
                <a:ln>
                  <a:noFill/>
                </a:ln>
                <a:solidFill>
                  <a:srgbClr val="2AC6D1">
                    <a:lumMod val="40000"/>
                    <a:lumOff val="60000"/>
                  </a:srgbClr>
                </a:solidFill>
                <a:effectLst/>
                <a:uLnTx/>
                <a:uFillTx/>
                <a:latin typeface="Arial" panose="020B0604020202020204" pitchFamily="34" charset="0"/>
                <a:ea typeface="+mn-ea"/>
                <a:cs typeface="Arial" panose="020B0604020202020204" pitchFamily="34" charset="0"/>
              </a:rPr>
              <a:t>#FutureReady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100" normalizeH="0" baseline="0" noProof="0" dirty="0">
                <a:ln>
                  <a:noFill/>
                </a:ln>
                <a:solidFill>
                  <a:srgbClr val="F97700"/>
                </a:solidFill>
                <a:effectLst/>
                <a:uLnTx/>
                <a:uFillTx/>
                <a:latin typeface="Arial" panose="020B0604020202020204"/>
                <a:ea typeface="+mn-ea"/>
                <a:cs typeface="+mn-cs"/>
              </a:rPr>
              <a:t>FREE WEBINARS </a:t>
            </a:r>
          </a:p>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F97700"/>
                </a:solidFill>
                <a:effectLst/>
                <a:uLnTx/>
                <a:uFillTx/>
                <a:latin typeface="Arial" panose="020B0604020202020204"/>
                <a:ea typeface="+mn-ea"/>
                <a:cs typeface="+mn-cs"/>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a:ea typeface="+mn-ea"/>
                <a:cs typeface="+mn-cs"/>
              </a:rPr>
              <a:t>Enroll Now!</a:t>
            </a:r>
            <a:endParaRPr kumimoji="0" lang="en-US" sz="1799"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0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A8F6A9E-4911-4C13-BF00-4BE4386AE0F7}"/>
              </a:ext>
            </a:extLst>
          </p:cNvPr>
          <p:cNvSpPr/>
          <p:nvPr/>
        </p:nvSpPr>
        <p:spPr>
          <a:xfrm>
            <a:off x="1718111" y="1105227"/>
            <a:ext cx="4889619" cy="840385"/>
          </a:xfrm>
          <a:prstGeom prst="roundRect">
            <a:avLst>
              <a:gd name="adj" fmla="val 1815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Rounded Corners 35">
            <a:extLst>
              <a:ext uri="{FF2B5EF4-FFF2-40B4-BE49-F238E27FC236}">
                <a16:creationId xmlns:a16="http://schemas.microsoft.com/office/drawing/2014/main" id="{AF6E7713-5946-46A4-BF47-B37093B73CC4}"/>
              </a:ext>
            </a:extLst>
          </p:cNvPr>
          <p:cNvSpPr/>
          <p:nvPr/>
        </p:nvSpPr>
        <p:spPr>
          <a:xfrm>
            <a:off x="2134637" y="2352875"/>
            <a:ext cx="4889619" cy="840385"/>
          </a:xfrm>
          <a:prstGeom prst="roundRect">
            <a:avLst>
              <a:gd name="adj" fmla="val 1815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Rounded Corners 36">
            <a:extLst>
              <a:ext uri="{FF2B5EF4-FFF2-40B4-BE49-F238E27FC236}">
                <a16:creationId xmlns:a16="http://schemas.microsoft.com/office/drawing/2014/main" id="{5216E7A0-138C-422D-847B-06FB608C8E01}"/>
              </a:ext>
            </a:extLst>
          </p:cNvPr>
          <p:cNvSpPr/>
          <p:nvPr/>
        </p:nvSpPr>
        <p:spPr>
          <a:xfrm>
            <a:off x="2551163" y="3600523"/>
            <a:ext cx="4889619" cy="840385"/>
          </a:xfrm>
          <a:prstGeom prst="roundRect">
            <a:avLst>
              <a:gd name="adj" fmla="val 1815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Rounded Corners 37">
            <a:extLst>
              <a:ext uri="{FF2B5EF4-FFF2-40B4-BE49-F238E27FC236}">
                <a16:creationId xmlns:a16="http://schemas.microsoft.com/office/drawing/2014/main" id="{2E200DD0-D348-45E6-9B6B-43B966A8FF8C}"/>
              </a:ext>
            </a:extLst>
          </p:cNvPr>
          <p:cNvSpPr/>
          <p:nvPr/>
        </p:nvSpPr>
        <p:spPr>
          <a:xfrm>
            <a:off x="2967689" y="4848171"/>
            <a:ext cx="4889619" cy="840385"/>
          </a:xfrm>
          <a:prstGeom prst="roundRect">
            <a:avLst>
              <a:gd name="adj" fmla="val 1815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Picture Placeholder 22">
            <a:extLst>
              <a:ext uri="{FF2B5EF4-FFF2-40B4-BE49-F238E27FC236}">
                <a16:creationId xmlns:a16="http://schemas.microsoft.com/office/drawing/2014/main" id="{58189288-4068-4B20-8FAB-92E0830D6B2E}"/>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9725" t="7760" r="8472" b="4056"/>
          <a:stretch/>
        </p:blipFill>
        <p:spPr>
          <a:xfrm>
            <a:off x="-1" y="-1"/>
            <a:ext cx="5662364" cy="6858000"/>
          </a:xfrm>
          <a:effectLst>
            <a:outerShdw blurRad="368300" dist="254000" dir="20580000" algn="tl" rotWithShape="0">
              <a:prstClr val="black">
                <a:alpha val="20000"/>
              </a:prstClr>
            </a:outerShdw>
          </a:effectLst>
        </p:spPr>
      </p:pic>
      <p:sp>
        <p:nvSpPr>
          <p:cNvPr id="31" name="Freeform: Shape 30">
            <a:extLst>
              <a:ext uri="{FF2B5EF4-FFF2-40B4-BE49-F238E27FC236}">
                <a16:creationId xmlns:a16="http://schemas.microsoft.com/office/drawing/2014/main" id="{C536E1EE-C900-4048-90CA-E22FBE51EE3B}"/>
              </a:ext>
            </a:extLst>
          </p:cNvPr>
          <p:cNvSpPr/>
          <p:nvPr/>
        </p:nvSpPr>
        <p:spPr>
          <a:xfrm>
            <a:off x="1718111" y="-1"/>
            <a:ext cx="3989979" cy="6814397"/>
          </a:xfrm>
          <a:custGeom>
            <a:avLst/>
            <a:gdLst>
              <a:gd name="connsiteX0" fmla="*/ 0 w 3989979"/>
              <a:gd name="connsiteY0" fmla="*/ 0 h 6814397"/>
              <a:gd name="connsiteX1" fmla="*/ 1282220 w 3989979"/>
              <a:gd name="connsiteY1" fmla="*/ 0 h 6814397"/>
              <a:gd name="connsiteX2" fmla="*/ 1402006 w 3989979"/>
              <a:gd name="connsiteY2" fmla="*/ 94133 h 6814397"/>
              <a:gd name="connsiteX3" fmla="*/ 3989979 w 3989979"/>
              <a:gd name="connsiteY3" fmla="*/ 5581812 h 6814397"/>
              <a:gd name="connsiteX4" fmla="*/ 3908037 w 3989979"/>
              <a:gd name="connsiteY4" fmla="*/ 6664843 h 6814397"/>
              <a:gd name="connsiteX5" fmla="*/ 3881330 w 3989979"/>
              <a:gd name="connsiteY5" fmla="*/ 6814397 h 6814397"/>
              <a:gd name="connsiteX6" fmla="*/ 3889285 w 3989979"/>
              <a:gd name="connsiteY6" fmla="*/ 6709775 h 6814397"/>
              <a:gd name="connsiteX7" fmla="*/ 3898539 w 3989979"/>
              <a:gd name="connsiteY7" fmla="*/ 6343812 h 6814397"/>
              <a:gd name="connsiteX8" fmla="*/ 176735 w 3989979"/>
              <a:gd name="connsiteY8" fmla="*/ 90518 h 6814397"/>
              <a:gd name="connsiteX9" fmla="*/ 0 w 3989979"/>
              <a:gd name="connsiteY9" fmla="*/ 0 h 681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89979" h="6814397">
                <a:moveTo>
                  <a:pt x="0" y="0"/>
                </a:moveTo>
                <a:lnTo>
                  <a:pt x="1282220" y="0"/>
                </a:lnTo>
                <a:lnTo>
                  <a:pt x="1402006" y="94133"/>
                </a:lnTo>
                <a:cubicBezTo>
                  <a:pt x="2982546" y="1398511"/>
                  <a:pt x="3989979" y="3372512"/>
                  <a:pt x="3989979" y="5581812"/>
                </a:cubicBezTo>
                <a:cubicBezTo>
                  <a:pt x="3989979" y="5950029"/>
                  <a:pt x="3961995" y="6311709"/>
                  <a:pt x="3908037" y="6664843"/>
                </a:cubicBezTo>
                <a:lnTo>
                  <a:pt x="3881330" y="6814397"/>
                </a:lnTo>
                <a:lnTo>
                  <a:pt x="3889285" y="6709775"/>
                </a:lnTo>
                <a:cubicBezTo>
                  <a:pt x="3895430" y="6588564"/>
                  <a:pt x="3898539" y="6466551"/>
                  <a:pt x="3898539" y="6343812"/>
                </a:cubicBezTo>
                <a:cubicBezTo>
                  <a:pt x="3898539" y="3643557"/>
                  <a:pt x="2393609" y="1294797"/>
                  <a:pt x="176735" y="90518"/>
                </a:cubicBezTo>
                <a:lnTo>
                  <a:pt x="0" y="0"/>
                </a:lnTo>
                <a:close/>
              </a:path>
            </a:pathLst>
          </a:custGeom>
          <a:gradFill flip="none" rotWithShape="1">
            <a:gsLst>
              <a:gs pos="3000">
                <a:schemeClr val="accent1"/>
              </a:gs>
              <a:gs pos="100000">
                <a:schemeClr val="accent4"/>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id="{E3F0EA58-87FF-4FBD-A2F2-8C01EFEECAF2}"/>
              </a:ext>
            </a:extLst>
          </p:cNvPr>
          <p:cNvSpPr txBox="1"/>
          <p:nvPr/>
        </p:nvSpPr>
        <p:spPr>
          <a:xfrm>
            <a:off x="5619826" y="1202254"/>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01</a:t>
            </a:r>
          </a:p>
        </p:txBody>
      </p:sp>
      <p:sp>
        <p:nvSpPr>
          <p:cNvPr id="42" name="TextBox 41">
            <a:extLst>
              <a:ext uri="{FF2B5EF4-FFF2-40B4-BE49-F238E27FC236}">
                <a16:creationId xmlns:a16="http://schemas.microsoft.com/office/drawing/2014/main" id="{73592A37-8994-4267-A0A4-4F9D2B0CA640}"/>
              </a:ext>
            </a:extLst>
          </p:cNvPr>
          <p:cNvSpPr txBox="1"/>
          <p:nvPr/>
        </p:nvSpPr>
        <p:spPr>
          <a:xfrm>
            <a:off x="6032781" y="2449902"/>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02</a:t>
            </a:r>
          </a:p>
        </p:txBody>
      </p:sp>
      <p:sp>
        <p:nvSpPr>
          <p:cNvPr id="43" name="TextBox 42">
            <a:extLst>
              <a:ext uri="{FF2B5EF4-FFF2-40B4-BE49-F238E27FC236}">
                <a16:creationId xmlns:a16="http://schemas.microsoft.com/office/drawing/2014/main" id="{FF2E8B29-6A17-40BB-94A2-F4C43336C48C}"/>
              </a:ext>
            </a:extLst>
          </p:cNvPr>
          <p:cNvSpPr txBox="1"/>
          <p:nvPr/>
        </p:nvSpPr>
        <p:spPr>
          <a:xfrm>
            <a:off x="6475232" y="3697550"/>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03</a:t>
            </a:r>
          </a:p>
        </p:txBody>
      </p:sp>
      <p:sp>
        <p:nvSpPr>
          <p:cNvPr id="44" name="TextBox 43">
            <a:extLst>
              <a:ext uri="{FF2B5EF4-FFF2-40B4-BE49-F238E27FC236}">
                <a16:creationId xmlns:a16="http://schemas.microsoft.com/office/drawing/2014/main" id="{D9D30836-9CA2-4FC2-B426-C58A1B77DEBB}"/>
              </a:ext>
            </a:extLst>
          </p:cNvPr>
          <p:cNvSpPr txBox="1"/>
          <p:nvPr/>
        </p:nvSpPr>
        <p:spPr>
          <a:xfrm>
            <a:off x="6868523" y="4945198"/>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a:solidFill>
                  <a:schemeClr val="bg1"/>
                </a:solidFill>
                <a:latin typeface="Open Sans" panose="020B0606030504020204" pitchFamily="34" charset="0"/>
                <a:ea typeface="Open Sans" panose="020B0606030504020204" pitchFamily="34" charset="0"/>
                <a:cs typeface="Open Sans" panose="020B0606030504020204" pitchFamily="34" charset="0"/>
              </a:rPr>
              <a:t>04</a:t>
            </a:r>
            <a:endPar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46" name="Group 45">
            <a:extLst>
              <a:ext uri="{FF2B5EF4-FFF2-40B4-BE49-F238E27FC236}">
                <a16:creationId xmlns:a16="http://schemas.microsoft.com/office/drawing/2014/main" id="{B3155E1E-EB45-42B6-B07E-C23358DA10AA}"/>
              </a:ext>
            </a:extLst>
          </p:cNvPr>
          <p:cNvGrpSpPr/>
          <p:nvPr/>
        </p:nvGrpSpPr>
        <p:grpSpPr>
          <a:xfrm>
            <a:off x="7255772" y="1076224"/>
            <a:ext cx="2597506" cy="790668"/>
            <a:chOff x="7185683" y="1017588"/>
            <a:chExt cx="2597506" cy="790668"/>
          </a:xfrm>
        </p:grpSpPr>
        <p:sp>
          <p:nvSpPr>
            <p:cNvPr id="40" name="Rectangle 39">
              <a:extLst>
                <a:ext uri="{FF2B5EF4-FFF2-40B4-BE49-F238E27FC236}">
                  <a16:creationId xmlns:a16="http://schemas.microsoft.com/office/drawing/2014/main" id="{1DFA8C6F-CF3A-4578-B613-2250B6DE52AE}"/>
                </a:ext>
              </a:extLst>
            </p:cNvPr>
            <p:cNvSpPr/>
            <p:nvPr/>
          </p:nvSpPr>
          <p:spPr>
            <a:xfrm>
              <a:off x="7185683" y="1500479"/>
              <a:ext cx="2597506" cy="307777"/>
            </a:xfrm>
            <a:prstGeom prst="rect">
              <a:avLst/>
            </a:prstGeom>
          </p:spPr>
          <p:txBody>
            <a:bodyPr wrap="square" lIns="0" rIns="0" anchor="ctr">
              <a:spAutoFit/>
            </a:bodyPr>
            <a:lstStyle/>
            <a:p>
              <a:r>
                <a:rPr lang="en-IN"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Working with Application logic</a:t>
              </a:r>
            </a:p>
          </p:txBody>
        </p:sp>
        <p:sp>
          <p:nvSpPr>
            <p:cNvPr id="45" name="Rectangle 44">
              <a:extLst>
                <a:ext uri="{FF2B5EF4-FFF2-40B4-BE49-F238E27FC236}">
                  <a16:creationId xmlns:a16="http://schemas.microsoft.com/office/drawing/2014/main" id="{8D598D36-C5FC-4900-B880-D9AEBB01296E}"/>
                </a:ext>
              </a:extLst>
            </p:cNvPr>
            <p:cNvSpPr/>
            <p:nvPr/>
          </p:nvSpPr>
          <p:spPr>
            <a:xfrm>
              <a:off x="7185683" y="1017588"/>
              <a:ext cx="2597506" cy="369332"/>
            </a:xfrm>
            <a:prstGeom prst="rect">
              <a:avLst/>
            </a:prstGeom>
          </p:spPr>
          <p:txBody>
            <a:bodyPr wrap="square" lIns="0" rIns="0" anchor="ctr">
              <a:spAutoFit/>
            </a:bodyPr>
            <a:lstStyle/>
            <a:p>
              <a:r>
                <a:rPr lang="en-IN" sz="1800" b="1" dirty="0">
                  <a:solidFill>
                    <a:schemeClr val="accent1"/>
                  </a:solidFill>
                  <a:latin typeface="Open Sans" panose="020B0606030504020204" pitchFamily="34" charset="0"/>
                  <a:ea typeface="Open Sans" panose="020B0606030504020204" pitchFamily="34" charset="0"/>
                  <a:cs typeface="Open Sans" panose="020B0606030504020204" pitchFamily="34" charset="0"/>
                </a:rPr>
                <a:t>ABAP Class</a:t>
              </a:r>
            </a:p>
          </p:txBody>
        </p:sp>
      </p:grpSp>
      <p:grpSp>
        <p:nvGrpSpPr>
          <p:cNvPr id="47" name="Group 46">
            <a:extLst>
              <a:ext uri="{FF2B5EF4-FFF2-40B4-BE49-F238E27FC236}">
                <a16:creationId xmlns:a16="http://schemas.microsoft.com/office/drawing/2014/main" id="{1D927D5A-E4D3-46B8-9875-1811113ACA91}"/>
              </a:ext>
            </a:extLst>
          </p:cNvPr>
          <p:cNvGrpSpPr/>
          <p:nvPr/>
        </p:nvGrpSpPr>
        <p:grpSpPr>
          <a:xfrm>
            <a:off x="7712976" y="2373010"/>
            <a:ext cx="2597506" cy="898390"/>
            <a:chOff x="7185683" y="1017588"/>
            <a:chExt cx="2597506" cy="898390"/>
          </a:xfrm>
        </p:grpSpPr>
        <p:sp>
          <p:nvSpPr>
            <p:cNvPr id="48" name="Rectangle 47">
              <a:extLst>
                <a:ext uri="{FF2B5EF4-FFF2-40B4-BE49-F238E27FC236}">
                  <a16:creationId xmlns:a16="http://schemas.microsoft.com/office/drawing/2014/main" id="{217B2D8D-BBE3-4C18-AD84-13239D31B398}"/>
                </a:ext>
              </a:extLst>
            </p:cNvPr>
            <p:cNvSpPr/>
            <p:nvPr/>
          </p:nvSpPr>
          <p:spPr>
            <a:xfrm>
              <a:off x="7185683" y="1392758"/>
              <a:ext cx="2597506" cy="523220"/>
            </a:xfrm>
            <a:prstGeom prst="rect">
              <a:avLst/>
            </a:prstGeom>
          </p:spPr>
          <p:txBody>
            <a:bodyPr wrap="square" lIns="0" rIns="0" anchor="ctr">
              <a:spAutoFit/>
            </a:bodyPr>
            <a:lstStyle/>
            <a:p>
              <a:r>
                <a:rPr lang="en-IN"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Create complete DB design fo</a:t>
              </a:r>
              <a:r>
                <a:rPr lang="en-IN"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 EPM Model and load data</a:t>
              </a:r>
              <a:endParaRPr lang="en-IN"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9" name="Rectangle 48">
              <a:extLst>
                <a:ext uri="{FF2B5EF4-FFF2-40B4-BE49-F238E27FC236}">
                  <a16:creationId xmlns:a16="http://schemas.microsoft.com/office/drawing/2014/main" id="{C0874C99-87AF-460C-9044-B8539EAC1769}"/>
                </a:ext>
              </a:extLst>
            </p:cNvPr>
            <p:cNvSpPr/>
            <p:nvPr/>
          </p:nvSpPr>
          <p:spPr>
            <a:xfrm>
              <a:off x="7185683" y="1017588"/>
              <a:ext cx="2597506" cy="369332"/>
            </a:xfrm>
            <a:prstGeom prst="rect">
              <a:avLst/>
            </a:prstGeom>
          </p:spPr>
          <p:txBody>
            <a:bodyPr wrap="square" lIns="0" rIns="0" anchor="ctr">
              <a:spAutoFit/>
            </a:bodyPr>
            <a:lstStyle/>
            <a:p>
              <a:r>
                <a:rPr lang="en-IN" sz="1800" b="1" dirty="0">
                  <a:solidFill>
                    <a:schemeClr val="accent6">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DB Tables</a:t>
              </a:r>
            </a:p>
          </p:txBody>
        </p:sp>
      </p:grpSp>
      <p:grpSp>
        <p:nvGrpSpPr>
          <p:cNvPr id="50" name="Group 49">
            <a:extLst>
              <a:ext uri="{FF2B5EF4-FFF2-40B4-BE49-F238E27FC236}">
                <a16:creationId xmlns:a16="http://schemas.microsoft.com/office/drawing/2014/main" id="{13AECD8D-19D4-4552-9152-D3067AB9B8CE}"/>
              </a:ext>
            </a:extLst>
          </p:cNvPr>
          <p:cNvGrpSpPr/>
          <p:nvPr/>
        </p:nvGrpSpPr>
        <p:grpSpPr>
          <a:xfrm>
            <a:off x="8211739" y="3578356"/>
            <a:ext cx="2597506" cy="898390"/>
            <a:chOff x="7185683" y="1017588"/>
            <a:chExt cx="2597506" cy="898390"/>
          </a:xfrm>
        </p:grpSpPr>
        <p:sp>
          <p:nvSpPr>
            <p:cNvPr id="51" name="Rectangle 50">
              <a:extLst>
                <a:ext uri="{FF2B5EF4-FFF2-40B4-BE49-F238E27FC236}">
                  <a16:creationId xmlns:a16="http://schemas.microsoft.com/office/drawing/2014/main" id="{D838B753-BCA5-4AB5-BE05-5511E485C438}"/>
                </a:ext>
              </a:extLst>
            </p:cNvPr>
            <p:cNvSpPr/>
            <p:nvPr/>
          </p:nvSpPr>
          <p:spPr>
            <a:xfrm>
              <a:off x="7185683" y="1392758"/>
              <a:ext cx="2597506" cy="523220"/>
            </a:xfrm>
            <a:prstGeom prst="rect">
              <a:avLst/>
            </a:prstGeom>
          </p:spPr>
          <p:txBody>
            <a:bodyPr wrap="square" lIns="0" rIns="0" anchor="ctr">
              <a:spAutoFit/>
            </a:bodyPr>
            <a:lstStyle/>
            <a:p>
              <a:r>
                <a:rPr lang="en-IN"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Working with CDS data models with entities and annotations</a:t>
              </a:r>
            </a:p>
          </p:txBody>
        </p:sp>
        <p:sp>
          <p:nvSpPr>
            <p:cNvPr id="52" name="Rectangle 51">
              <a:extLst>
                <a:ext uri="{FF2B5EF4-FFF2-40B4-BE49-F238E27FC236}">
                  <a16:creationId xmlns:a16="http://schemas.microsoft.com/office/drawing/2014/main" id="{20C13AF4-68B6-4226-9401-EDB6ED0540C2}"/>
                </a:ext>
              </a:extLst>
            </p:cNvPr>
            <p:cNvSpPr/>
            <p:nvPr/>
          </p:nvSpPr>
          <p:spPr>
            <a:xfrm>
              <a:off x="7185683" y="1017588"/>
              <a:ext cx="2597506" cy="369332"/>
            </a:xfrm>
            <a:prstGeom prst="rect">
              <a:avLst/>
            </a:prstGeom>
          </p:spPr>
          <p:txBody>
            <a:bodyPr wrap="square" lIns="0" rIns="0" anchor="ctr">
              <a:spAutoFit/>
            </a:bodyPr>
            <a:lstStyle/>
            <a:p>
              <a:r>
                <a:rPr lang="en-IN" sz="1800" b="1" dirty="0">
                  <a:solidFill>
                    <a:schemeClr val="accent3"/>
                  </a:solidFill>
                  <a:latin typeface="Open Sans" panose="020B0606030504020204" pitchFamily="34" charset="0"/>
                  <a:ea typeface="Open Sans" panose="020B0606030504020204" pitchFamily="34" charset="0"/>
                  <a:cs typeface="Open Sans" panose="020B0606030504020204" pitchFamily="34" charset="0"/>
                </a:rPr>
                <a:t>CDS Entities</a:t>
              </a:r>
            </a:p>
          </p:txBody>
        </p:sp>
      </p:grpSp>
      <p:grpSp>
        <p:nvGrpSpPr>
          <p:cNvPr id="53" name="Group 52">
            <a:extLst>
              <a:ext uri="{FF2B5EF4-FFF2-40B4-BE49-F238E27FC236}">
                <a16:creationId xmlns:a16="http://schemas.microsoft.com/office/drawing/2014/main" id="{E3CAE706-F340-4298-AA1E-34DDAF41629B}"/>
              </a:ext>
            </a:extLst>
          </p:cNvPr>
          <p:cNvGrpSpPr/>
          <p:nvPr/>
        </p:nvGrpSpPr>
        <p:grpSpPr>
          <a:xfrm>
            <a:off x="8544248" y="4833578"/>
            <a:ext cx="2597506" cy="898390"/>
            <a:chOff x="7185683" y="1017588"/>
            <a:chExt cx="2597506" cy="898390"/>
          </a:xfrm>
        </p:grpSpPr>
        <p:sp>
          <p:nvSpPr>
            <p:cNvPr id="54" name="Rectangle 53">
              <a:extLst>
                <a:ext uri="{FF2B5EF4-FFF2-40B4-BE49-F238E27FC236}">
                  <a16:creationId xmlns:a16="http://schemas.microsoft.com/office/drawing/2014/main" id="{CCE86282-05F9-4BB3-90C3-C3F2F3C7D1C7}"/>
                </a:ext>
              </a:extLst>
            </p:cNvPr>
            <p:cNvSpPr/>
            <p:nvPr/>
          </p:nvSpPr>
          <p:spPr>
            <a:xfrm>
              <a:off x="7185683" y="1392758"/>
              <a:ext cx="2597506" cy="523220"/>
            </a:xfrm>
            <a:prstGeom prst="rect">
              <a:avLst/>
            </a:prstGeom>
          </p:spPr>
          <p:txBody>
            <a:bodyPr wrap="square" lIns="0" rIns="0" anchor="ctr">
              <a:spAutoFit/>
            </a:bodyPr>
            <a:lstStyle/>
            <a:p>
              <a:r>
                <a:rPr lang="en-IN"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ABAP Managed Data procedures</a:t>
              </a:r>
            </a:p>
          </p:txBody>
        </p:sp>
        <p:sp>
          <p:nvSpPr>
            <p:cNvPr id="55" name="Rectangle 54">
              <a:extLst>
                <a:ext uri="{FF2B5EF4-FFF2-40B4-BE49-F238E27FC236}">
                  <a16:creationId xmlns:a16="http://schemas.microsoft.com/office/drawing/2014/main" id="{C08D0B4E-C408-458A-9E80-98D57A618BD5}"/>
                </a:ext>
              </a:extLst>
            </p:cNvPr>
            <p:cNvSpPr/>
            <p:nvPr/>
          </p:nvSpPr>
          <p:spPr>
            <a:xfrm>
              <a:off x="7185683" y="1017588"/>
              <a:ext cx="2597506" cy="369332"/>
            </a:xfrm>
            <a:prstGeom prst="rect">
              <a:avLst/>
            </a:prstGeom>
          </p:spPr>
          <p:txBody>
            <a:bodyPr wrap="square" lIns="0" rIns="0" anchor="ctr">
              <a:spAutoFit/>
            </a:bodyPr>
            <a:lstStyle/>
            <a:p>
              <a:r>
                <a:rPr lang="en-IN" sz="1800"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AMDP</a:t>
              </a:r>
            </a:p>
          </p:txBody>
        </p:sp>
      </p:grpSp>
      <p:pic>
        <p:nvPicPr>
          <p:cNvPr id="2" name="Picture 4">
            <a:extLst>
              <a:ext uri="{FF2B5EF4-FFF2-40B4-BE49-F238E27FC236}">
                <a16:creationId xmlns:a16="http://schemas.microsoft.com/office/drawing/2014/main" id="{0ABA602A-777F-01F1-3482-2AA689766F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416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8" name="Google Shape;998;p31"/>
          <p:cNvSpPr txBox="1"/>
          <p:nvPr/>
        </p:nvSpPr>
        <p:spPr>
          <a:xfrm>
            <a:off x="224979" y="788088"/>
            <a:ext cx="11806237" cy="1200329"/>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Using the views we can build the Data models which can optimum expose the data out of sap system. The execution of CDS view happens inside the database because when we activate a CDS view, system creates a HANA view. All the logic hence gets executed inside the database. This process is known as code-to-data paradigm.</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CDS views are obsolete now, a successor concept was introduced in 2019 called CDS entities.</a:t>
            </a: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999" name="Google Shape;999;p31"/>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CDS Views (DQL)</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1002" name="Google Shape;1002;p31"/>
          <p:cNvSpPr/>
          <p:nvPr/>
        </p:nvSpPr>
        <p:spPr>
          <a:xfrm>
            <a:off x="2617005" y="2636912"/>
            <a:ext cx="5256584" cy="1584176"/>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Application Layer</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03" name="Google Shape;1003;p31"/>
          <p:cNvSpPr/>
          <p:nvPr/>
        </p:nvSpPr>
        <p:spPr>
          <a:xfrm>
            <a:off x="2590578" y="5085184"/>
            <a:ext cx="5256584" cy="1584176"/>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Database Layer</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04" name="Google Shape;1004;p31"/>
          <p:cNvSpPr/>
          <p:nvPr/>
        </p:nvSpPr>
        <p:spPr>
          <a:xfrm>
            <a:off x="4150196" y="4149080"/>
            <a:ext cx="720080" cy="1008112"/>
          </a:xfrm>
          <a:prstGeom prst="downArrow">
            <a:avLst>
              <a:gd name="adj1" fmla="val 50000"/>
              <a:gd name="adj2" fmla="val 50000"/>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1005" name="Google Shape;1005;p31"/>
          <p:cNvSpPr/>
          <p:nvPr/>
        </p:nvSpPr>
        <p:spPr>
          <a:xfrm rot="10800000">
            <a:off x="5807149" y="4141367"/>
            <a:ext cx="720080" cy="1008112"/>
          </a:xfrm>
          <a:prstGeom prst="downArrow">
            <a:avLst>
              <a:gd name="adj1" fmla="val 50000"/>
              <a:gd name="adj2" fmla="val 50000"/>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9"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10"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79B2EDDB-CDBC-0A6F-643F-1FC4F7A93EB0}"/>
                  </a:ext>
                </a:extLst>
              </p14:cNvPr>
              <p14:cNvContentPartPr/>
              <p14:nvPr/>
            </p14:nvContentPartPr>
            <p14:xfrm>
              <a:off x="760612" y="2417782"/>
              <a:ext cx="360" cy="360"/>
            </p14:xfrm>
          </p:contentPart>
        </mc:Choice>
        <mc:Fallback xmlns="">
          <p:pic>
            <p:nvPicPr>
              <p:cNvPr id="2" name="Ink 1">
                <a:extLst>
                  <a:ext uri="{FF2B5EF4-FFF2-40B4-BE49-F238E27FC236}">
                    <a16:creationId xmlns:a16="http://schemas.microsoft.com/office/drawing/2014/main" id="{79B2EDDB-CDBC-0A6F-643F-1FC4F7A93EB0}"/>
                  </a:ext>
                </a:extLst>
              </p:cNvPr>
              <p:cNvPicPr/>
              <p:nvPr/>
            </p:nvPicPr>
            <p:blipFill>
              <a:blip r:embed="rId5"/>
              <a:stretch>
                <a:fillRect/>
              </a:stretch>
            </p:blipFill>
            <p:spPr>
              <a:xfrm>
                <a:off x="751972" y="240878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8" name="Ink 37">
                <a:extLst>
                  <a:ext uri="{FF2B5EF4-FFF2-40B4-BE49-F238E27FC236}">
                    <a16:creationId xmlns:a16="http://schemas.microsoft.com/office/drawing/2014/main" id="{42D1D020-5ED5-F82A-B0EB-A5CC3FA6C658}"/>
                  </a:ext>
                </a:extLst>
              </p14:cNvPr>
              <p14:cNvContentPartPr/>
              <p14:nvPr/>
            </p14:nvContentPartPr>
            <p14:xfrm>
              <a:off x="2884252" y="3841582"/>
              <a:ext cx="360" cy="360"/>
            </p14:xfrm>
          </p:contentPart>
        </mc:Choice>
        <mc:Fallback xmlns="">
          <p:pic>
            <p:nvPicPr>
              <p:cNvPr id="38" name="Ink 37">
                <a:extLst>
                  <a:ext uri="{FF2B5EF4-FFF2-40B4-BE49-F238E27FC236}">
                    <a16:creationId xmlns:a16="http://schemas.microsoft.com/office/drawing/2014/main" id="{42D1D020-5ED5-F82A-B0EB-A5CC3FA6C658}"/>
                  </a:ext>
                </a:extLst>
              </p:cNvPr>
              <p:cNvPicPr/>
              <p:nvPr/>
            </p:nvPicPr>
            <p:blipFill>
              <a:blip r:embed="rId37"/>
              <a:stretch>
                <a:fillRect/>
              </a:stretch>
            </p:blipFill>
            <p:spPr>
              <a:xfrm>
                <a:off x="2866252" y="3823942"/>
                <a:ext cx="36000" cy="36000"/>
              </a:xfrm>
              <a:prstGeom prst="rect">
                <a:avLst/>
              </a:prstGeom>
            </p:spPr>
          </p:pic>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9"/>
        <p:cNvGrpSpPr/>
        <p:nvPr/>
      </p:nvGrpSpPr>
      <p:grpSpPr>
        <a:xfrm>
          <a:off x="0" y="0"/>
          <a:ext cx="0" cy="0"/>
          <a:chOff x="0" y="0"/>
          <a:chExt cx="0" cy="0"/>
        </a:xfrm>
      </p:grpSpPr>
      <p:sp>
        <p:nvSpPr>
          <p:cNvPr id="1011" name="Google Shape;1011;p32"/>
          <p:cNvSpPr txBox="1"/>
          <p:nvPr/>
        </p:nvSpPr>
        <p:spPr>
          <a:xfrm>
            <a:off x="224979" y="788088"/>
            <a:ext cx="11806237" cy="341632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CDS entities are advance version of CDS Views. If you know CDS view, you can implement CDS entities very easily</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When we activate CDS view, 2 objects gets created. One will be HANA view, and another will be the DDIC view. This DDIC view is of no use. When we CDS entity, No DDIC view gets created.</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It save activation time hence the cds entity activation is faster than the cds view activation.</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A view have 3 names – file name, cds name and ddic view name. CDS entity is simplified and just have only one name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SAP also improved the runtime engine for entities to make it work faster</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CDS entities are strict in nature.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17145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ABAP on Cloud system</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SAP does not allow direct access of some of standard database tables available in AOC environment. These objects are called restricted objects. SAP have built the CDS entities on top of these objects, these entities are marked as </a:t>
            </a:r>
            <a:r>
              <a:rPr kumimoji="0" lang="en-US" sz="1800" b="1" i="0" u="none" strike="noStrike" kern="0" cap="none" spc="0" normalizeH="0" baseline="0" noProof="0">
                <a:ln>
                  <a:noFill/>
                </a:ln>
                <a:solidFill>
                  <a:srgbClr val="000000"/>
                </a:solidFill>
                <a:effectLst/>
                <a:uLnTx/>
                <a:uFillTx/>
                <a:latin typeface="Calibri"/>
                <a:ea typeface="Calibri"/>
                <a:cs typeface="Calibri"/>
                <a:sym typeface="Calibri"/>
              </a:rPr>
              <a:t>Released. </a:t>
            </a: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Which means we can use them in our code.</a:t>
            </a: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12" name="Google Shape;1012;p32"/>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CDS entities</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5"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8"/>
        <p:cNvGrpSpPr/>
        <p:nvPr/>
      </p:nvGrpSpPr>
      <p:grpSpPr>
        <a:xfrm>
          <a:off x="0" y="0"/>
          <a:ext cx="0" cy="0"/>
          <a:chOff x="0" y="0"/>
          <a:chExt cx="0" cy="0"/>
        </a:xfrm>
      </p:grpSpPr>
      <p:sp>
        <p:nvSpPr>
          <p:cNvPr id="1020" name="Google Shape;1020;p33"/>
          <p:cNvSpPr txBox="1"/>
          <p:nvPr/>
        </p:nvSpPr>
        <p:spPr>
          <a:xfrm>
            <a:off x="224979" y="716616"/>
            <a:ext cx="11806237" cy="2862322"/>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It is a best practice/gold standard to build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cds</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entities in SAP system. It is layered approach which provide clear guidance to development teams to create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cds</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views in modular way. It increase the code readability, and reduce the maintenance of the code. All the views are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categorised</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in below categories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342900" marR="0" lvl="0" indent="-342900" algn="l" defTabSz="914400" rtl="0" eaLnBrk="1" fontAlgn="auto" latinLnBrk="0" hangingPunct="1">
              <a:lnSpc>
                <a:spcPct val="100000"/>
              </a:lnSpc>
              <a:spcBef>
                <a:spcPts val="0"/>
              </a:spcBef>
              <a:spcAft>
                <a:spcPts val="0"/>
              </a:spcAft>
              <a:buClr>
                <a:srgbClr val="000000"/>
              </a:buClr>
              <a:buSzPts val="1800"/>
              <a:buFont typeface="Calibri"/>
              <a:buAutoNum type="arabicPeriod"/>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Private views – They starts with P_ / Marked with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VDM.private</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true / We should never use them in our code as the contract of these views can change release on release.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342900" marR="0" lvl="0" indent="-342900" algn="l" defTabSz="914400" rtl="0" eaLnBrk="1" fontAlgn="auto" latinLnBrk="0" hangingPunct="1">
              <a:lnSpc>
                <a:spcPct val="100000"/>
              </a:lnSpc>
              <a:spcBef>
                <a:spcPts val="0"/>
              </a:spcBef>
              <a:spcAft>
                <a:spcPts val="0"/>
              </a:spcAft>
              <a:buClr>
                <a:srgbClr val="000000"/>
              </a:buClr>
              <a:buSzPts val="1800"/>
              <a:buFont typeface="Calibri"/>
              <a:buAutoNum type="arabicPeriod"/>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Interface Views – They starts with I_ / Marked with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VDM.viewType</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#BASIC , #COMPOSITE / Highly reusable views and can be used as the contract is stable. In AOC system for example we have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I_Currency</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I_Country</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342900" marR="0" lvl="0" indent="-342900" algn="l" defTabSz="914400" rtl="0" eaLnBrk="1" fontAlgn="auto" latinLnBrk="0" hangingPunct="1">
              <a:lnSpc>
                <a:spcPct val="100000"/>
              </a:lnSpc>
              <a:spcBef>
                <a:spcPts val="0"/>
              </a:spcBef>
              <a:spcAft>
                <a:spcPts val="0"/>
              </a:spcAft>
              <a:buClr>
                <a:srgbClr val="000000"/>
              </a:buClr>
              <a:buSzPts val="1800"/>
              <a:buFont typeface="Calibri"/>
              <a:buAutoNum type="arabicPeriod"/>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Consumption Views – They starts with C_ / Marked with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VDM.viewType</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:#CONSUMPTION / Used for final consumption of data for our use case.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342900" marR="0" lvl="0" indent="-342900" algn="l" defTabSz="914400" rtl="0" eaLnBrk="1" fontAlgn="auto" latinLnBrk="0" hangingPunct="1">
              <a:lnSpc>
                <a:spcPct val="100000"/>
              </a:lnSpc>
              <a:spcBef>
                <a:spcPts val="0"/>
              </a:spcBef>
              <a:spcAft>
                <a:spcPts val="0"/>
              </a:spcAft>
              <a:buClr>
                <a:srgbClr val="000000"/>
              </a:buClr>
              <a:buSzPts val="1800"/>
              <a:buFont typeface="Calibri"/>
              <a:buAutoNum type="arabicPeriod"/>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Help Views – They are marked with I_*VH / Purely used for Value helps in Fiori Applications.</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21" name="Google Shape;1021;p33"/>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VDM – Virtual Data Modeling</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1024" name="Google Shape;1024;p33"/>
          <p:cNvSpPr/>
          <p:nvPr/>
        </p:nvSpPr>
        <p:spPr>
          <a:xfrm>
            <a:off x="1563878" y="6218193"/>
            <a:ext cx="1944216" cy="4320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DB Tables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5" name="Google Shape;1025;p33"/>
          <p:cNvSpPr/>
          <p:nvPr/>
        </p:nvSpPr>
        <p:spPr>
          <a:xfrm>
            <a:off x="3626380" y="6228415"/>
            <a:ext cx="1944216" cy="4320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DB Tables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6" name="Google Shape;1026;p33"/>
          <p:cNvSpPr/>
          <p:nvPr/>
        </p:nvSpPr>
        <p:spPr>
          <a:xfrm>
            <a:off x="5688882" y="6228415"/>
            <a:ext cx="1944216" cy="4320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DB Tables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7" name="Google Shape;1027;p33"/>
          <p:cNvSpPr/>
          <p:nvPr/>
        </p:nvSpPr>
        <p:spPr>
          <a:xfrm>
            <a:off x="7751384" y="6218193"/>
            <a:ext cx="1944216" cy="4320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DB Tables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8" name="Google Shape;1028;p33"/>
          <p:cNvSpPr/>
          <p:nvPr/>
        </p:nvSpPr>
        <p:spPr>
          <a:xfrm>
            <a:off x="746060" y="5524270"/>
            <a:ext cx="2448272" cy="4320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Private Views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9" name="Google Shape;1029;p33"/>
          <p:cNvSpPr/>
          <p:nvPr/>
        </p:nvSpPr>
        <p:spPr>
          <a:xfrm>
            <a:off x="3374352" y="5524270"/>
            <a:ext cx="2448272" cy="4320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Private Views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0" name="Google Shape;1030;p33"/>
          <p:cNvSpPr/>
          <p:nvPr/>
        </p:nvSpPr>
        <p:spPr>
          <a:xfrm>
            <a:off x="6002644" y="5524270"/>
            <a:ext cx="2448272" cy="4320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Interface Views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1" name="Google Shape;1031;p33"/>
          <p:cNvSpPr/>
          <p:nvPr/>
        </p:nvSpPr>
        <p:spPr>
          <a:xfrm>
            <a:off x="8630936" y="5524270"/>
            <a:ext cx="2448272" cy="4320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Interface Views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2" name="Google Shape;1032;p33"/>
          <p:cNvSpPr/>
          <p:nvPr/>
        </p:nvSpPr>
        <p:spPr>
          <a:xfrm>
            <a:off x="3122324" y="4852278"/>
            <a:ext cx="2448272" cy="4320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Interface Views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3" name="Google Shape;1033;p33"/>
          <p:cNvSpPr/>
          <p:nvPr/>
        </p:nvSpPr>
        <p:spPr>
          <a:xfrm>
            <a:off x="5930636" y="4847360"/>
            <a:ext cx="2448272" cy="4320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Interface Views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4" name="Google Shape;1034;p33"/>
          <p:cNvSpPr/>
          <p:nvPr/>
        </p:nvSpPr>
        <p:spPr>
          <a:xfrm>
            <a:off x="4503341" y="4202159"/>
            <a:ext cx="2854590" cy="4320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dirty="0">
                <a:ln>
                  <a:noFill/>
                </a:ln>
                <a:solidFill>
                  <a:srgbClr val="FFFFFF"/>
                </a:solidFill>
                <a:effectLst/>
                <a:uLnTx/>
                <a:uFillTx/>
                <a:latin typeface="Calibri"/>
                <a:ea typeface="Calibri"/>
                <a:cs typeface="Calibri"/>
                <a:sym typeface="Calibri"/>
              </a:rPr>
              <a:t>Consumption Views</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6"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1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67DB53A-CF55-C85F-4C7C-CFD5C3DEBED3}"/>
              </a:ext>
            </a:extLst>
          </p:cNvPr>
          <p:cNvSpPr txBox="1"/>
          <p:nvPr/>
        </p:nvSpPr>
        <p:spPr>
          <a:xfrm>
            <a:off x="214792" y="233203"/>
            <a:ext cx="11825831" cy="954107"/>
          </a:xfrm>
          <a:prstGeom prst="rect">
            <a:avLst/>
          </a:prstGeom>
          <a:noFill/>
        </p:spPr>
        <p:txBody>
          <a:bodyPr wrap="square" rtlCol="0">
            <a:spAutoFit/>
          </a:bodyPr>
          <a:lstStyle/>
          <a:p>
            <a:r>
              <a:rPr lang="en-IN" dirty="0"/>
              <a:t>A join is a relationship between 2 tables/entities which must be evaluated by database, mandatory condition to be fulfilled by comparing the data of joined entities. So database has to do lots of work.</a:t>
            </a:r>
          </a:p>
          <a:p>
            <a:r>
              <a:rPr lang="en-IN" dirty="0"/>
              <a:t>Association is a lose coupling, initially when we load data the join will not be evaluated, system loads data from first view/entity, later when we drill down that’s when join gets applied, that too for selected records. Lazy loading</a:t>
            </a:r>
          </a:p>
        </p:txBody>
      </p:sp>
    </p:spTree>
    <p:extLst>
      <p:ext uri="{BB962C8B-B14F-4D97-AF65-F5344CB8AC3E}">
        <p14:creationId xmlns:p14="http://schemas.microsoft.com/office/powerpoint/2010/main" val="380465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5"/>
        <p:cNvGrpSpPr/>
        <p:nvPr/>
      </p:nvGrpSpPr>
      <p:grpSpPr>
        <a:xfrm>
          <a:off x="0" y="0"/>
          <a:ext cx="0" cy="0"/>
          <a:chOff x="0" y="0"/>
          <a:chExt cx="0" cy="0"/>
        </a:xfrm>
      </p:grpSpPr>
      <p:sp>
        <p:nvSpPr>
          <p:cNvPr id="1057" name="Google Shape;1057;p36"/>
          <p:cNvSpPr txBox="1"/>
          <p:nvPr/>
        </p:nvSpPr>
        <p:spPr>
          <a:xfrm>
            <a:off x="224979" y="1262371"/>
            <a:ext cx="11806237" cy="4524315"/>
          </a:xfrm>
          <a:prstGeom prst="rect">
            <a:avLst/>
          </a:prstGeom>
          <a:noFill/>
          <a:ln>
            <a:noFill/>
          </a:ln>
        </p:spPr>
        <p:txBody>
          <a:bodyPr spcFirstLastPara="1" wrap="square" lIns="91425" tIns="45700" rIns="91425" bIns="45700" anchor="t" anchorCtr="0">
            <a:spAutoFit/>
          </a:bodyPr>
          <a:lstStyle/>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Sometimes, the CDS performance is not suitable for our use case and we need more complex technique to process our data deep into database to get best performance using code-to-data paradigm</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We want to use database specific features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CDS views have limitations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CDS views cannot be debugged</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Overcome the disadvantages of CDS where we need to branch output of one Queries to another</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We cannot write imperative logic using CDS – IF, ELSE, LOOP, WHITE, EXCEPTION etc.</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CDS also does a strict type check while writing joins and associations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An AMDP is: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 static function in ABAP class marked with marker interface IF_AMDP_MARKER_HDB</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The function can only have Import and Export parameters and all parameters must be passed by value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We cannot use complex data types (deep)</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Any DB table which we plan to use with AMDP should be added to </a:t>
            </a:r>
            <a:r>
              <a:rPr kumimoji="0" lang="en-US" sz="1800" b="1" i="0" u="none" strike="noStrike" kern="0" cap="none" spc="0" normalizeH="0" baseline="0" noProof="0" dirty="0">
                <a:ln>
                  <a:noFill/>
                </a:ln>
                <a:solidFill>
                  <a:srgbClr val="000000"/>
                </a:solidFill>
                <a:effectLst/>
                <a:uLnTx/>
                <a:uFillTx/>
                <a:latin typeface="Calibri"/>
                <a:ea typeface="Calibri"/>
                <a:cs typeface="Calibri"/>
                <a:sym typeface="Calibri"/>
              </a:rPr>
              <a:t>using </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clause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When we run the AMDP, A procedure gets created inside the DB</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All the code will be written in SQL scripting programming language which will be pushed into the database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Since we directly execute AMDP in DB, there is no automatic client handling</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058" name="Google Shape;1058;p36"/>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AMDP – ABAP managed Data procedure</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7"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4"/>
        <p:cNvGrpSpPr/>
        <p:nvPr/>
      </p:nvGrpSpPr>
      <p:grpSpPr>
        <a:xfrm>
          <a:off x="0" y="0"/>
          <a:ext cx="0" cy="0"/>
          <a:chOff x="0" y="0"/>
          <a:chExt cx="0" cy="0"/>
        </a:xfrm>
      </p:grpSpPr>
      <p:sp>
        <p:nvSpPr>
          <p:cNvPr id="1066" name="Google Shape;1066;p37"/>
          <p:cNvSpPr txBox="1"/>
          <p:nvPr/>
        </p:nvSpPr>
        <p:spPr>
          <a:xfrm>
            <a:off x="224979" y="788088"/>
            <a:ext cx="11806237" cy="3970318"/>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SQL Script is a programming language used inside databases, which is an advance version of plain SQL. It is the last option to improve performance of our applications and achieve code to data paradigm by </a:t>
            </a:r>
            <a:r>
              <a:rPr kumimoji="0" lang="en-US" sz="1800" b="1" i="0" u="none" strike="noStrike" kern="0" cap="none" spc="0" normalizeH="0" baseline="0" noProof="0" dirty="0">
                <a:ln>
                  <a:noFill/>
                </a:ln>
                <a:solidFill>
                  <a:srgbClr val="000000"/>
                </a:solidFill>
                <a:effectLst/>
                <a:uLnTx/>
                <a:uFillTx/>
                <a:latin typeface="Calibri"/>
                <a:ea typeface="Calibri"/>
                <a:cs typeface="Calibri"/>
                <a:sym typeface="Calibri"/>
              </a:rPr>
              <a:t>code-push-down.</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1" i="0" u="none" strike="noStrike" kern="0" cap="none" spc="0" normalizeH="0" baseline="0" noProof="0" dirty="0">
                <a:ln>
                  <a:noFill/>
                </a:ln>
                <a:solidFill>
                  <a:srgbClr val="000000"/>
                </a:solidFill>
                <a:effectLst/>
                <a:uLnTx/>
                <a:uFillTx/>
                <a:latin typeface="Calibri"/>
                <a:ea typeface="Calibri"/>
                <a:cs typeface="Calibri"/>
                <a:sym typeface="Calibri"/>
              </a:rPr>
              <a:t>Why SQL Script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In the past we used to Fetch the data in ABAP, Loop over the data, Process the data and then write data back to database. We want to fully leverage the computational powers of SAP HANA, hence using SQL script we can achieve it. All our data intensive logic which we write using ABAP can now be pushed down to HANA DB using SQL Script.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sng" strike="noStrike" kern="0" cap="none" spc="0" normalizeH="0" baseline="0" noProof="0" dirty="0">
                <a:ln>
                  <a:noFill/>
                </a:ln>
                <a:solidFill>
                  <a:srgbClr val="000000"/>
                </a:solidFill>
                <a:effectLst/>
                <a:uLnTx/>
                <a:uFillTx/>
                <a:latin typeface="Calibri"/>
                <a:ea typeface="Calibri"/>
                <a:cs typeface="Calibri"/>
                <a:sym typeface="Calibri"/>
                <a:hlinkClick r:id="rId3">
                  <a:extLst>
                    <a:ext uri="{A12FA001-AC4F-418D-AE19-62706E023703}">
                      <ahyp:hlinkClr xmlns:ahyp="http://schemas.microsoft.com/office/drawing/2018/hyperlinkcolor" val="tx"/>
                    </a:ext>
                  </a:extLst>
                </a:hlinkClick>
              </a:rPr>
              <a:t>https://help.sap.com/docs/SAP_HANA_PLATFORM?locale=en-US&amp;task=use_task</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SQL Script is not case-sensitive and every line ends with semi-colon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We can use the code constructs like IF, ELSE, LOOP, FOR, WHILE, RAISE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When we create variables, they are assigned with null value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The = is comparison operator and := is the assignment operator. We can assign the value to variable using the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var</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val</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but when we use the variable in the code, we use value of (:) operator to use a variable.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When we assign the a query to a variable, the variable will allocate memory automatically</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067" name="Google Shape;1067;p37"/>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SQL Scripting</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7"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Custom 76">
      <a:dk1>
        <a:srgbClr val="000000"/>
      </a:dk1>
      <a:lt1>
        <a:srgbClr val="FFFFFF"/>
      </a:lt1>
      <a:dk2>
        <a:srgbClr val="1F497D"/>
      </a:dk2>
      <a:lt2>
        <a:srgbClr val="EEECE1"/>
      </a:lt2>
      <a:accent1>
        <a:srgbClr val="BDBDBD"/>
      </a:accent1>
      <a:accent2>
        <a:srgbClr val="98C536"/>
      </a:accent2>
      <a:accent3>
        <a:srgbClr val="6D6D6D"/>
      </a:accent3>
      <a:accent4>
        <a:srgbClr val="1767AC"/>
      </a:accent4>
      <a:accent5>
        <a:srgbClr val="E5E6E8"/>
      </a:accent5>
      <a:accent6>
        <a:srgbClr val="99C274"/>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886</TotalTime>
  <Words>1582</Words>
  <Application>Microsoft Office PowerPoint</Application>
  <PresentationFormat>Custom</PresentationFormat>
  <Paragraphs>165</Paragraphs>
  <Slides>16</Slides>
  <Notes>13</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16</vt:i4>
      </vt:variant>
    </vt:vector>
  </HeadingPairs>
  <TitlesOfParts>
    <vt:vector size="31" baseType="lpstr">
      <vt:lpstr>Arial Black</vt:lpstr>
      <vt:lpstr>Corben</vt:lpstr>
      <vt:lpstr>Cooper Black</vt:lpstr>
      <vt:lpstr>Segoe UI Light</vt:lpstr>
      <vt:lpstr>Noto Sans Symbols</vt:lpstr>
      <vt:lpstr>Open Sans</vt:lpstr>
      <vt:lpstr>Segoe UI</vt:lpstr>
      <vt:lpstr>Quattrocento Sans</vt:lpstr>
      <vt:lpstr>Calibri</vt:lpstr>
      <vt:lpstr>Arial</vt:lpstr>
      <vt:lpstr>Cambria</vt:lpstr>
      <vt:lpstr>Office Theme</vt:lpstr>
      <vt:lpstr>2_Office Theme</vt:lpstr>
      <vt:lpstr>3_Office Theme</vt:lpstr>
      <vt:lpstr>4_Office Theme</vt:lpstr>
      <vt:lpstr>SAP BTP ABAP  on Cloud / RAP  Training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Evolution of ABAP Programming Model</vt:lpstr>
      <vt:lpstr>Restful ABAP Programming</vt:lpstr>
      <vt:lpstr>Restful ABAP Programming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ABAP ON CLOUD  RESTFUL APPLICATION  PROGRAMMING EMBEDDED STEAMPUNK TRAINING</dc:title>
  <dc:creator>anurag</dc:creator>
  <cp:lastModifiedBy>Anubhav Oberoy</cp:lastModifiedBy>
  <cp:revision>35</cp:revision>
  <dcterms:created xsi:type="dcterms:W3CDTF">2023-10-03T21:33:12Z</dcterms:created>
  <dcterms:modified xsi:type="dcterms:W3CDTF">2025-08-20T13:28:55Z</dcterms:modified>
</cp:coreProperties>
</file>