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notesSlides/notesSlide5.xml" ContentType="application/vnd.openxmlformats-officedocument.presentationml.notesSlide+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3"/>
  </p:notesMasterIdLst>
  <p:sldIdLst>
    <p:sldId id="256" r:id="rId5"/>
    <p:sldId id="402" r:id="rId6"/>
    <p:sldId id="276" r:id="rId7"/>
    <p:sldId id="286" r:id="rId8"/>
    <p:sldId id="287" r:id="rId9"/>
    <p:sldId id="288" r:id="rId10"/>
    <p:sldId id="421" r:id="rId11"/>
    <p:sldId id="420" r:id="rId12"/>
    <p:sldId id="422" r:id="rId13"/>
    <p:sldId id="291" r:id="rId14"/>
    <p:sldId id="292" r:id="rId15"/>
    <p:sldId id="293" r:id="rId16"/>
    <p:sldId id="295" r:id="rId17"/>
    <p:sldId id="296" r:id="rId18"/>
    <p:sldId id="297" r:id="rId19"/>
    <p:sldId id="298" r:id="rId20"/>
    <p:sldId id="419" r:id="rId21"/>
    <p:sldId id="409" r:id="rId22"/>
  </p:sldIdLst>
  <p:sldSz cx="12188825" cy="6858000"/>
  <p:notesSz cx="6858000" cy="9144000"/>
  <p:embeddedFontLst>
    <p:embeddedFont>
      <p:font typeface="Arial Black" panose="020B0A04020102020204" pitchFamily="34" charset="0"/>
      <p:regular r:id="rId24"/>
      <p:bold r:id="rId25"/>
    </p:embeddedFont>
    <p:embeddedFont>
      <p:font typeface="Cambria" panose="02040503050406030204" pitchFamily="18" charset="0"/>
      <p:regular r:id="rId26"/>
      <p:bold r:id="rId27"/>
      <p:italic r:id="rId28"/>
      <p:boldItalic r:id="rId29"/>
    </p:embeddedFont>
    <p:embeddedFont>
      <p:font typeface="Cooper Black" panose="0208090404030B020404" pitchFamily="18" charset="0"/>
      <p:regular r:id="rId30"/>
    </p:embeddedFont>
    <p:embeddedFont>
      <p:font typeface="Corben" panose="020B0604020202020204" charset="0"/>
      <p:bold r:id="rId31"/>
    </p:embeddedFont>
    <p:embeddedFont>
      <p:font typeface="Open Sans" panose="020B0606030504020204" pitchFamily="34" charset="0"/>
      <p:regular r:id="rId32"/>
      <p:bold r:id="rId33"/>
      <p:italic r:id="rId34"/>
      <p:boldItalic r:id="rId35"/>
    </p:embeddedFont>
    <p:embeddedFont>
      <p:font typeface="Quattrocento Sans" panose="020B0502050000020003"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6.fntdata"/><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2:38.047"/>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6.935"/>
    </inkml:context>
    <inkml:brush xml:id="br0">
      <inkml:brushProperty name="width" value="0.05" units="cm"/>
      <inkml:brushProperty name="height" value="0.05" units="cm"/>
    </inkml:brush>
  </inkml:definitions>
  <inkml:trace contextRef="#ctx0" brushRef="#br0">42 70 24575,'-14'-12'0,"11"10"0,0 0 0,0-1 0,0 1 0,1-1 0,-1 0 0,0 0 0,-3-6 0,6 9 0,0-1 0,0 1 0,0-1 0,-1 1 0,1-1 0,0 0 0,0 1 0,0-1 0,0 1 0,0-1 0,0 0 0,0 1 0,0-1 0,0 1 0,0-1 0,1 1 0,-1-1 0,0 0 0,0 1 0,0-1 0,1 1 0,-1-1 0,2-1 0,-1 1 0,0 0 0,0 0 0,1 0 0,-1 0 0,1 0 0,-1 0 0,1 0 0,-1 0 0,1 0 0,1 0 0,0 0 0,-1 0 0,1 0 0,0 1 0,-1-1 0,1 1 0,0-1 0,0 1 0,-1 0 0,1 0 0,0 1 0,-1-1 0,1 0 0,0 1 0,0-1 0,3 3 0,-1-1 0,0 0 0,-1 1 0,1-1 0,-1 1 0,1 0 0,-1 1 0,6 5 0,-1 0 0,-1 1 0,0 1 0,-1-1 0,0 1 0,11 23 0,-13-21 0,0 0 0,-1 1 0,-1-1 0,0 1 0,-1 0 0,0 0 0,-1 0 0,-2 27 0,11-61 0,0 0 0,22-29 0,-24 38 0,0 1 0,0 0 0,1 0 0,0 1 0,0 0 0,1 1 0,0 0 0,1 0 0,16-8 0,-25 15 0,0 1 0,-1-1 0,1 1 0,0-1 0,0 1 0,-1 0 0,1-1 0,0 1 0,0 0 0,0 0 0,0 1 0,-1-1 0,1 0 0,0 0 0,0 1 0,0-1 0,-1 1 0,1 0 0,0 0 0,-1-1 0,1 1 0,-1 0 0,1 0 0,-1 0 0,1 1 0,-1-1 0,1 0 0,-1 0 0,0 1 0,0-1 0,0 1 0,0-1 0,0 1 0,0 0 0,0-1 0,0 4 0,3 4 0,-1 0 0,0 0 0,0 1 0,-1-1 0,2 17 0,-2 46 0,-3-56 0,1 1 0,1 0 0,0 0 0,1-1 0,9 33 0,-11-47 0,1 0 0,0 0 0,0 0 0,0 0 0,0 0 0,0 0 0,0 0 0,0-1 0,1 1 0,-1 0 0,1 0 0,-1-1 0,1 1 0,0-1 0,-1 0 0,1 0 0,0 1 0,0-1 0,0 0 0,2 1 0,-1-2 0,0 1 0,-1-1 0,1 0 0,0 0 0,0 0 0,0 0 0,-1 0 0,1-1 0,0 1 0,0-1 0,-1 0 0,1 0 0,4-2 0,4-2 0,-1-1 0,0 0 0,-1-1 0,0 0 0,0 0 0,11-13 0,-2 0 0,-2-2 0,0 0 0,23-43 0,-6 9 0,-33 56 0,0 0 0,0-1 0,0 1 0,0 0 0,0 0 0,0 0 0,0 0 0,0 0 0,0 0 0,0 0 0,1 0 0,-1 0 0,0-1 0,0 1 0,0 0 0,0 0 0,0 0 0,0 0 0,0 0 0,1 0 0,-1 0 0,0 0 0,0 0 0,0 0 0,0 0 0,0 0 0,0 0 0,1 0 0,-1 0 0,0 0 0,0 0 0,0 0 0,0 0 0,0 0 0,0 0 0,1 0 0,-1 0 0,0 0 0,0 1 0,0-1 0,0 0 0,0 0 0,0 0 0,1 0 0,4 8 0,7 18 0,-8-17 0,-2-5-195,0 0 0,0 0 0,1-1 0,-1 1 0,1-1 0,4 5 0,4 1-6631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36.678"/>
    </inkml:context>
    <inkml:brush xml:id="br0">
      <inkml:brushProperty name="width" value="0.05" units="cm"/>
      <inkml:brushProperty name="height" value="0.05" units="cm"/>
    </inkml:brush>
  </inkml:definitions>
  <inkml:trace contextRef="#ctx0" brushRef="#br0">59 200 24575,'-4'-3'0,"0"-4"0,-3-4 0,-3-4 0,-4-1 0,1-3 0,6 0 0,7 0 0,13 0 0,14 0 0,15 0 0,12 0 0,-2 4-8191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36.834"/>
    </inkml:context>
    <inkml:brush xml:id="br0">
      <inkml:brushProperty name="width" value="0.05" units="cm"/>
      <inkml:brushProperty name="height" value="0.05" units="cm"/>
    </inkml:brush>
  </inkml:definitions>
  <inkml:trace contextRef="#ctx0" brushRef="#br0">1 78 24575,'3'0'0,"4"0"0,11 0 0,8-6 0,12-6 0,12-6 0,14-4 0,-5 2-8191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0.216"/>
    </inkml:context>
    <inkml:brush xml:id="br0">
      <inkml:brushProperty name="width" value="0.05" units="cm"/>
      <inkml:brushProperty name="height" value="0.05" units="cm"/>
    </inkml:brush>
  </inkml:definitions>
  <inkml:trace contextRef="#ctx0" brushRef="#br0">0 627 24575,'0'-3'0,"0"1"0,0 0 0,0 0 0,1 0 0,-1 0 0,0 0 0,1 0 0,0 0 0,-1 0 0,1 0 0,0 0 0,0 0 0,0 0 0,0 1 0,0-1 0,1 0 0,2-2 0,0 1 0,0-1 0,1 1 0,0 1 0,-1-1 0,8-2 0,1-1 0,0-2 0,-1-1 0,0 0 0,-1 0 0,0-1 0,-1 0 0,0-1 0,0 0 0,14-23 0,-8 13 0,25-27 0,-6 17 0,1 1 0,1 2 0,2 1 0,0 2 0,82-37 0,-43 29 0,1 3 0,114-25 0,-99 33 0,113-10 0,-153 27 0,0 3 0,-1 2 0,92 11 0,-117-5 0,-1 1 0,1 1 0,-1 1 0,0 1 0,-1 2 0,0 0 0,-1 2 0,-1 1 0,0 1 0,37 32 0,-19-9 0,-1 1 0,-3 2 0,-1 2 0,43 67 0,-18-1 0,-12-20 0,-49-87-105,0-1 0,1 0 0,-1 0 0,1 0 0,-1 0 0,1 0 0,0-1 0,0 1 0,0 0 0,0-1 0,0 1 0,4 0 0,6 2-6721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0.608"/>
    </inkml:context>
    <inkml:brush xml:id="br0">
      <inkml:brushProperty name="width" value="0.05" units="cm"/>
      <inkml:brushProperty name="height" value="0.05" units="cm"/>
    </inkml:brush>
  </inkml:definitions>
  <inkml:trace contextRef="#ctx0" brushRef="#br0">418 16 24575,'-15'-7'0,"-1"-2"0,12 13 0,6 9 0,3 2 0,1-1 0,1-1 0,11 20 0,10 18 0,-7-3 0,-3 1 0,-1 0 0,-3 1 0,12 72 0,-25-118 0,-1 0 0,0 0 0,0-1 0,0 1 0,0 0 0,-1 0 0,1 0 0,-1-1 0,0 1 0,0 0 0,-1-1 0,1 1 0,-1-1 0,1 0 0,-1 1 0,0-1 0,-1 0 0,1 0 0,0 0 0,-1 0 0,0 0 0,1-1 0,-1 1 0,0-1 0,0 0 0,-1 0 0,1 0 0,0 0 0,-1-1 0,-4 3 0,-11 2 0,1 0 0,-1-2 0,0 0 0,-32 2 0,42-5 0,-317 20-1365,301-21-5461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1.319"/>
    </inkml:context>
    <inkml:brush xml:id="br0">
      <inkml:brushProperty name="width" value="0.05" units="cm"/>
      <inkml:brushProperty name="height" value="0.05" units="cm"/>
    </inkml:brush>
  </inkml:definitions>
  <inkml:trace contextRef="#ctx0" brushRef="#br0">1963 161 24575,'0'0'0,"0"0"0,0 0 0,0 0 0,1-1 0,-1 1 0,0 0 0,0 0 0,-1-1 0,1 1 0,0 0 0,0 0 0,0-1 0,0 1 0,0 0 0,0 0 0,0 0 0,0-1 0,0 1 0,0 0 0,0 0 0,-1 0 0,1-1 0,0 1 0,0 0 0,0 0 0,0 0 0,-1 0 0,1 0 0,0-1 0,0 1 0,0 0 0,-1 0 0,1 0 0,0 0 0,0 0 0,0 0 0,-1 0 0,-9 4 0,-12 14 0,19-15 0,-22 15 0,-1 0 0,0-2 0,-1-1 0,-58 23 0,56-25 0,-21 7 0,-1-2 0,-1-2 0,-1-3 0,-67 9 0,32-12 0,-162-3 0,204-9 0,1-3 0,0-1 0,1-3 0,0-1 0,0-2 0,1-2 0,-74-35 0,-326-175 0,339 179 0,37 17 0,162 59-1365,-70-24-5461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1.629"/>
    </inkml:context>
    <inkml:brush xml:id="br0">
      <inkml:brushProperty name="width" value="0.05" units="cm"/>
      <inkml:brushProperty name="height" value="0.05" units="cm"/>
    </inkml:brush>
  </inkml:definitions>
  <inkml:trace contextRef="#ctx0" brushRef="#br0">413 16 24575,'8'-11'0,"-12"7"0,2 4 0,0 0 0,0 0 0,0 0 0,0 1 0,0-1 0,0 1 0,0-1 0,0 1 0,-3 1 0,-68 33 0,-2-4 0,-142 40 0,215-70 0,-1-1 0,1 1 0,0 0 0,0 0 0,-1 0 0,1 0 0,0 0 0,0 0 0,0 0 0,-2 2 0,4-2 0,0-1 0,-1 1 0,1-1 0,0 1 0,-1-1 0,1 1 0,0-1 0,0 1 0,0-1 0,0 1 0,0 0 0,0-1 0,0 1 0,0-1 0,0 1 0,0 0 0,0-1 0,0 1 0,0-1 0,0 1 0,0-1 0,0 1 0,1 0 0,-1-1 0,0 1 0,0-1 0,1 1 0,-1-1 0,0 1 0,1-1 0,-1 0 0,1 1 0,-1-1 0,1 1 0,-1-1 0,0 0 0,1 1 0,-1-1 0,1 0 0,0 1 0,-1-1 0,1 0 0,48 38 0,-2 2 0,82 91 0,-88-84-1365,-5-4-5461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3.392"/>
    </inkml:context>
    <inkml:brush xml:id="br0">
      <inkml:brushProperty name="width" value="0.05" units="cm"/>
      <inkml:brushProperty name="height" value="0.05" units="cm"/>
    </inkml:brush>
  </inkml:definitions>
  <inkml:trace contextRef="#ctx0" brushRef="#br0">0 143 24575,'17'-39'0,"-14"30"0,0 1 0,1-1 0,0 1 0,0 0 0,1 0 0,0 0 0,1 0 0,-1 1 0,1 0 0,9-7 0,-15 13 0,1 0 0,0 0 0,0 0 0,0 1 0,0-1 0,0 0 0,0 1 0,0-1 0,0 1 0,1-1 0,-1 1 0,0 0 0,0-1 0,0 1 0,0 0 0,1 0 0,-1 0 0,0 0 0,0 0 0,0 0 0,1 0 0,-1 0 0,0 1 0,0-1 0,0 0 0,0 1 0,1-1 0,-1 1 0,0-1 0,0 1 0,0-1 0,0 1 0,0 0 0,0 0 0,0-1 0,-1 1 0,1 0 0,0 0 0,0 0 0,-1 0 0,1 0 0,0 0 0,-1 0 0,1 0 0,-1 0 0,1 0 0,0 3 0,2 5 0,0 1 0,0 1 0,0-1 0,0 14 0,-3-22 0,8 81-168,-5 131 0,-4-157-861,1-31-5797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3.688"/>
    </inkml:context>
    <inkml:brush xml:id="br0">
      <inkml:brushProperty name="width" value="0.05" units="cm"/>
      <inkml:brushProperty name="height" value="0.05" units="cm"/>
    </inkml:brush>
  </inkml:definitions>
  <inkml:trace contextRef="#ctx0" brushRef="#br0">179 159 24575,'55'-132'0,"-55"131"0,1 0 0,-1-1 0,1 1 0,-1 0 0,1-1 0,-1 1 0,0-1 0,0 1 0,0 0 0,0-1 0,0 1 0,0-1 0,0 1 0,-1-3 0,1 4 0,0-1 0,-1 1 0,1 0 0,0 0 0,-1-1 0,1 1 0,0 0 0,-1 0 0,1-1 0,0 1 0,-1 0 0,1 0 0,-1 0 0,1 0 0,0 0 0,-1 0 0,1 0 0,-1 0 0,1 0 0,0 0 0,-1 0 0,1 0 0,-1 0 0,1 0 0,0 0 0,-1 0 0,1 0 0,-1 1 0,1-1 0,0 0 0,-1 0 0,-5 3 0,0 1 0,0-1 0,0 1 0,-8 7 0,-23 20 0,2 1 0,-60 70 0,93-99 0,0-1 0,0 1 0,1 0 0,-1-1 0,0 1 0,1 0 0,0 0 0,0 0 0,0 0 0,0 0 0,0 0 0,0 5 0,1-6 0,0 0 0,1-1 0,-1 1 0,0 0 0,1 0 0,0 0 0,-1-1 0,1 1 0,0 0 0,0-1 0,0 1 0,0-1 0,0 1 0,1-1 0,-1 1 0,0-1 0,1 0 0,-1 1 0,1-1 0,-1 0 0,1 0 0,2 1 0,8 5 0,36 23 0,81 65 0,-124-90 17,19 16-708,28 19 0,-30-26-6135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4.015"/>
    </inkml:context>
    <inkml:brush xml:id="br0">
      <inkml:brushProperty name="width" value="0.05" units="cm"/>
      <inkml:brushProperty name="height" value="0.05" units="cm"/>
    </inkml:brush>
  </inkml:definitions>
  <inkml:trace contextRef="#ctx0" brushRef="#br0">6 147 24575,'-1'0'0,"1"-1"0,-1 1 0,1 0 0,0-1 0,-1 1 0,1 0 0,0-1 0,0 1 0,-1-1 0,1 1 0,0-1 0,0 1 0,-1 0 0,1-1 0,0 1 0,0-1 0,0 1 0,0-1 0,0 1 0,0-1 0,0 1 0,0-1 0,0 1 0,0-1 0,0 1 0,0-1 0,0 1 0,0-1 0,1 0 0,12-10 0,23-1 0,-35 11 0,46-9 0,-23 5 0,0-1 0,24-9 0,-47 14 0,1 1 0,-1-1 0,1 1 0,-1-1 0,0 1 0,0-1 0,1 0 0,-1 0 0,0 0 0,0 0 0,0 0 0,0 0 0,0 0 0,0 0 0,0 0 0,0 0 0,0 0 0,0-1 0,0-1 0,-1 2 0,0 0 0,0 1 0,0-1 0,0 0 0,0 0 0,0 0 0,-1 0 0,1 0 0,0 0 0,0 0 0,-1 0 0,1 1 0,-1-1 0,1 0 0,-1 0 0,1 0 0,-1 1 0,1-1 0,-1 0 0,0 1 0,-1-2 0,-3-2 0,0 1 0,0-1 0,0 1 0,-1 1 0,0-1 0,1 1 0,-10-3 0,8 3 0,-1 0 0,1 1 0,0 0 0,-1 0 0,1 1 0,-1 0 0,-12 1 0,17 0 0,1-1 0,-1 1 0,0 0 0,0 0 0,1 0 0,-1 0 0,1 0 0,-1 1 0,1-1 0,-1 1 0,1 0 0,0-1 0,0 1 0,0 0 0,0 0 0,0 1 0,0-1 0,1 0 0,-1 1 0,1-1 0,-1 1 0,1-1 0,-1 4 0,-2 5 0,1 1 0,1-1 0,0 1 0,0 0 0,1 0 0,1 16 0,7 73 0,-5-81 0,24 174-1365,-16-137-5461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5.379"/>
    </inkml:context>
    <inkml:brush xml:id="br0">
      <inkml:brushProperty name="width" value="0.05" units="cm"/>
      <inkml:brushProperty name="height" value="0.05" units="cm"/>
    </inkml:brush>
  </inkml:definitions>
  <inkml:trace contextRef="#ctx0" brushRef="#br0">2287 751 24575,'6'-6'0,"-1"-1"0,1 0 0,-1 0 0,-1 0 0,1-1 0,-1 1 0,-1-1 0,1 0 0,-1-1 0,-1 1 0,1 0 0,-2-1 0,1 0 0,-1 1 0,0-1 0,-1 0 0,0 1 0,-2-16 0,0 10 0,-1 1 0,0-1 0,-2 0 0,1 1 0,-2 0 0,1 0 0,-2 1 0,0-1 0,0 1 0,-17-20 0,4 10 0,-1 0 0,-2 2 0,1 0 0,-2 2 0,-1 0 0,0 2 0,-1 0 0,-32-13 0,-20-4 0,-135-37 0,61 30 0,-2 6 0,-1 8 0,-221-10 0,310 34 0,-1 4 0,1 2 0,1 4 0,-1 2 0,2 3 0,-1 3 0,2 2 0,0 4 0,-60 29 0,99-38-98,0 2 0,0 0 0,2 2 0,-37 34 0,37-32-777,10-10-5951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7.086"/>
    </inkml:context>
    <inkml:brush xml:id="br0">
      <inkml:brushProperty name="width" value="0.05" units="cm"/>
      <inkml:brushProperty name="height" value="0.05" units="cm"/>
    </inkml:brush>
  </inkml:definitions>
  <inkml:trace contextRef="#ctx0" brushRef="#br0">62 12 24575,'0'-3'0,"-4"-2"0,-3 1 0,-4 4 0,-4 5 0,2 5 0,2 1-8191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5.705"/>
    </inkml:context>
    <inkml:brush xml:id="br0">
      <inkml:brushProperty name="width" value="0.05" units="cm"/>
      <inkml:brushProperty name="height" value="0.05" units="cm"/>
    </inkml:brush>
  </inkml:definitions>
  <inkml:trace contextRef="#ctx0" brushRef="#br0">200 100 24575,'0'-10'0,"-1"-1"0,1 1 0,-5-18 0,4 26 0,1 0 0,-1 0 0,1 0 0,-1 0 0,0 0 0,1 0 0,-1 0 0,0 0 0,0 0 0,-1 0 0,1 1 0,0-1 0,-1 0 0,1 1 0,-1-1 0,1 1 0,-1 0 0,1-1 0,-1 1 0,0 0 0,0 0 0,0 0 0,0 0 0,0 1 0,-2-2 0,2 2 0,0 0 0,0 0 0,0 1 0,0-1 0,0 0 0,0 1 0,0 0 0,0-1 0,0 1 0,0 0 0,0 0 0,0 0 0,0 0 0,1 0 0,-1 1 0,1-1 0,-1 0 0,1 1 0,-1-1 0,1 1 0,0 0 0,-1-1 0,1 1 0,-1 3 0,-4 5 0,0 0 0,-7 22 0,-2 18 0,1 0 0,-7 60 0,-1 5 0,16-94 0,4-13 0,-1-1 0,2 0 0,-1 1 0,1-1 0,0 1 0,1-1 0,-1 1 0,2 10 0,0-16 0,-1-1 0,1 0 0,0 1 0,-1-1 0,1 0 0,0 0 0,0 1 0,0-1 0,0 0 0,0 0 0,0 0 0,0 0 0,0 0 0,0-1 0,1 1 0,-1 0 0,0 0 0,0-1 0,1 1 0,-1-1 0,0 1 0,1-1 0,-1 1 0,1-1 0,2 0 0,42 1 0,-34-2 0,-4 1 9,18-1-284,0 0 0,1 2 1,-1 1-1,32 7 0,-33-2-6551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6.252"/>
    </inkml:context>
    <inkml:brush xml:id="br0">
      <inkml:brushProperty name="width" value="0.05" units="cm"/>
      <inkml:brushProperty name="height" value="0.05" units="cm"/>
    </inkml:brush>
  </inkml:definitions>
  <inkml:trace contextRef="#ctx0" brushRef="#br0">1 98 24575,'8'1'0,"0"0"0,1 0 0,-1 1 0,0 0 0,0 0 0,-1 1 0,1 0 0,0 0 0,-1 1 0,14 8 0,6 7 0,35 33 0,-27-22 0,19 13 0,3-2 0,1-3 0,2-2 0,1-3 0,2-2 0,1-4 0,1-2 0,1-3 0,1-3 0,1-2 0,134 13 0,-125-26 0,0-3 0,0-4 0,88-13 0,-121 8 0,-1-1 0,0-1 0,-1-3 0,-1-2 0,0-1 0,76-44 0,-103 52 0,0-1 0,-1-1 0,0-1 0,-1 0 0,0 0 0,-1-1 0,0 0 0,17-27 0,-20 26 0,-2 0 0,0-1 0,0 1 0,-1-1 0,-1 0 0,0-1 0,-1 1 0,-1 0 0,0-1 0,0-17 0,-2 16-195,1-1 0,-2 1 0,0-1 0,-2 1 0,1-1 0,-11-30 0,9 37-6631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6.625"/>
    </inkml:context>
    <inkml:brush xml:id="br0">
      <inkml:brushProperty name="width" value="0.05" units="cm"/>
      <inkml:brushProperty name="height" value="0.05" units="cm"/>
    </inkml:brush>
  </inkml:definitions>
  <inkml:trace contextRef="#ctx0" brushRef="#br0">46 98 24575,'-14'0'0,"-15"2"0,26-4 0,17-2 0,116-28 0,-107 25 0,-1-1 0,0 0 0,35-21 0,-56 28 0,0 0 0,1 0 0,-1 0 0,1 0 0,-1 0 0,1 1 0,0-1 0,-1 1 0,1-1 0,0 1 0,-1-1 0,1 1 0,0 0 0,-1 0 0,1 0 0,0 0 0,-1 0 0,1 0 0,0 0 0,0 1 0,-1-1 0,1 1 0,-1-1 0,1 1 0,0 0 0,2 1 0,0 2 0,0 0 0,0 0 0,0 0 0,0 1 0,0 0 0,4 8 0,-8-13 0,19 31-341,-2 1 0,-1 1-1,15 41 1,-19-38-6485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7.111"/>
    </inkml:context>
    <inkml:brush xml:id="br0">
      <inkml:brushProperty name="width" value="0.05" units="cm"/>
      <inkml:brushProperty name="height" value="0.05" units="cm"/>
    </inkml:brush>
  </inkml:definitions>
  <inkml:trace contextRef="#ctx0" brushRef="#br0">33 74 24575,'-3'-3'0,"-5"-1"0,-3 0 0,3 1 0,6 0 0,9-1 0,11-1 0,10 0 0,8-1 0,7 0 0,5 1 0,1-2 0,-2 0 0,-6 2 0,-6 1 0,-9 2-8191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7.419"/>
    </inkml:context>
    <inkml:brush xml:id="br0">
      <inkml:brushProperty name="width" value="0.05" units="cm"/>
      <inkml:brushProperty name="height" value="0.05" units="cm"/>
    </inkml:brush>
  </inkml:definitions>
  <inkml:trace contextRef="#ctx0" brushRef="#br0">40 4 24575,'-3'0'0,"-5"0"0,0-3 0,1 2 0,1 4 0,2 9 0,2 7 0,1 8 0,1 8 0,0 4 0,0 6 0,1 4 0,-1 3 0,0-1 0,0 0 0,0-5 0,1-5 0,-1-8-8191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7.730"/>
    </inkml:context>
    <inkml:brush xml:id="br0">
      <inkml:brushProperty name="width" value="0.05" units="cm"/>
      <inkml:brushProperty name="height" value="0.05" units="cm"/>
    </inkml:brush>
  </inkml:definitions>
  <inkml:trace contextRef="#ctx0" brushRef="#br0">329 59 24575,'10'-10'0,"-7"7"0,0 0 0,0 1 0,0-1 0,-1 0 0,0-1 0,1 1 0,-1 0 0,0-1 0,0 1 0,1-5 0,-3 8 0,0-1 0,0 1 0,0 0 0,0 0 0,0-1 0,1 1 0,-1 0 0,0 0 0,0-1 0,0 1 0,0 0 0,0-1 0,-1 1 0,1 0 0,0 0 0,0-1 0,0 1 0,0 0 0,0 0 0,0-1 0,0 1 0,0 0 0,-1 0 0,1-1 0,0 1 0,0 0 0,0 0 0,0 0 0,-1-1 0,1 1 0,0 0 0,0 0 0,-1 0 0,1 0 0,0-1 0,0 1 0,-1 0 0,1 0 0,0 0 0,0 0 0,-1 0 0,1 0 0,0 0 0,-1 0 0,1 0 0,0 0 0,0 0 0,-1 0 0,1 0 0,0 0 0,0 0 0,-1 0 0,1 0 0,0 0 0,-1 0 0,1 0 0,0 1 0,0-1 0,-1 0 0,1 0 0,0 0 0,-1 1 0,-18 8 0,-63 42 0,-129 108 0,205-155 0,1 0 0,0 0 0,1 1 0,-1 0 0,1 0 0,-7 9 0,11-13 0,-1 0 0,1 0 0,-1 0 0,1 0 0,0 0 0,-1 0 0,1 0 0,0 0 0,0 0 0,0 1 0,0-1 0,0 0 0,0 0 0,0 0 0,0 0 0,0 1 0,1-1 0,-1 1 0,1-1 0,0 1 0,0 0 0,0-1 0,0 0 0,0 1 0,1-1 0,-1 0 0,0 1 0,1-1 0,-1 0 0,1 0 0,-1 0 0,1 0 0,-1 0 0,3 0 0,71 29 0,-43-18 0,32 17 0,125 80-1365,-157-92-5461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58.089"/>
    </inkml:context>
    <inkml:brush xml:id="br0">
      <inkml:brushProperty name="width" value="0.05" units="cm"/>
      <inkml:brushProperty name="height" value="0.05" units="cm"/>
    </inkml:brush>
  </inkml:definitions>
  <inkml:trace contextRef="#ctx0" brushRef="#br0">2 94 24575,'-2'-7'0,"2"1"0,10 2 0,63-6 0,63-13 0,-121 20 0,-5 1 0,0-1 0,0 1 0,-1-2 0,1 1 0,11-7 0,-21 10 0,0 0 0,0 0 0,1 0 0,-1-1 0,0 1 0,0 0 0,0 0 0,1 0 0,-1 0 0,0 0 0,0 0 0,0 0 0,1 0 0,-1-1 0,0 1 0,0 0 0,0 0 0,0 0 0,0 0 0,1-1 0,-1 1 0,0 0 0,0 0 0,0 0 0,0-1 0,0 1 0,0 0 0,0 0 0,0 0 0,0-1 0,0 1 0,0 0 0,0 0 0,0-1 0,0 1 0,0 0 0,0 0 0,0 0 0,0-1 0,0 1 0,0 0 0,0 0 0,0 0 0,0-1 0,0 1 0,0 0 0,-13-5 0,-17 2 0,22 2 0,1 1 0,-1 0 0,1 1 0,-1 0 0,1 0 0,-1 1 0,1 0 0,0 0 0,-1 0 0,-12 7 0,16-6 0,0 0 0,0 0 0,1 0 0,-1 0 0,1 0 0,-1 1 0,1 0 0,0 0 0,0 0 0,1 0 0,-1 0 0,1 0 0,0 1 0,0-1 0,0 1 0,1 0 0,-1-1 0,0 6 0,-4 36 63,2-1 1,3 78-1,1-22-1618,-3-30-5271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0.136"/>
    </inkml:context>
    <inkml:brush xml:id="br0">
      <inkml:brushProperty name="width" value="0.05" units="cm"/>
      <inkml:brushProperty name="height" value="0.05" units="cm"/>
    </inkml:brush>
  </inkml:definitions>
  <inkml:trace contextRef="#ctx0" brushRef="#br0">1113 162 24575,'1'-8'0,"0"1"0,0-1 0,1 1 0,0 0 0,6-13 0,5-25 0,-12 42 0,-1 1 0,1-1 0,-1 1 0,0-1 0,0 0 0,0 1 0,-1-1 0,1 0 0,0 1 0,-1-1 0,0 1 0,0-1 0,-2-4 0,2 5 0,0 1 0,0-1 0,-1 1 0,1 0 0,0 0 0,-1-1 0,1 1 0,-1 0 0,1 0 0,-1 0 0,0 0 0,1 1 0,-1-1 0,0 0 0,0 1 0,0-1 0,1 1 0,-1 0 0,0-1 0,0 1 0,0 0 0,0 0 0,0 0 0,0 0 0,-3 1 0,-6 1 0,0 1 0,1-1 0,-13 6 0,19-7 0,-28 11 0,0 0 0,1 3 0,0 0 0,1 2 0,1 1 0,1 1 0,-38 34 0,53-40 0,0 0 0,1 0 0,0 1 0,1 0 0,0 1 0,2 0 0,0 1 0,0 0 0,2 0 0,0 1 0,0 0 0,2 0 0,0 1 0,1 0 0,-3 34 0,7-19 5,2 0-1,0 0 0,2 0 1,2-1-1,1 1 1,17 47-1,86 183-128,-100-240 94,59 120-469,61 144 360,-113-242 142,-2 0 1,-2 1 0,-3 0 0,9 73 0,-18-98-4,0-1 0,-2 1 0,0-1 0,-1 0 0,-1 1 0,-1-1 0,-1 0 0,-1-1 0,0 1 0,-12 22 0,7-21 0,-2 1 0,0-2 0,-1 0 0,-1-1 0,0 0 0,-2-1 0,0-1 0,-25 19 0,3-6 0,-2-3 0,-1-1 0,-2-2 0,0-2 0,-73 25 0,-241 55 0,295-89 265,-25 8 212,76-14-477,12-7 0,0 0 0,0 1 0,0-1 0,0 0 0,0 0 0,1 1 0,-1-1 0,0 0 0,0 1 0,0-1 0,0 0 0,0 0 0,1 1 0,-1-1 0,0 0 0,0 0 0,0 0 0,1 1 0,-1-1 0,0 0 0,0 0 0,1 0 0,-1 0 0,0 1 0,1-1 0,-1 0 0,0 0 0,1 0 0,33 10 0,-21-7 0,5 3 0,1 1 0,-1 1 0,0 1 0,0 0 0,-1 1 0,0 1 0,-1 0 0,0 2 0,-1 0 0,-1 0 0,0 1 0,0 1 0,-2 1 0,0 0 0,0 0 0,-2 1 0,0 0 0,-1 1 0,13 35 0,-10-11 0,-1 1 0,-3 0 0,-1 1 0,-2-1 0,-1 83 0,-32 220 0,25-325 0,-10 84 0,-19 187 0,27-204 0,7 117 0,-1-188 0,1 0 0,0 1 0,2-1 0,0 0 0,1-1 0,8 22 0,-10-32 0,0 0 0,0 0 0,1 0 0,0-1 0,0 1 0,0-1 0,0 0 0,1-1 0,0 1 0,0-1 0,0 1 0,0-1 0,1-1 0,0 1 0,0-1 0,0 0 0,0-1 0,0 1 0,8 1 0,1-1 38,-1-1 0,1-1 0,-1 0 0,1-1 0,-1 0 0,1-1 0,-1-1 0,21-5 0,12-5-892,51-22 1,-53 17-5973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9.472"/>
    </inkml:context>
    <inkml:brush xml:id="br0">
      <inkml:brushProperty name="width" value="0.05" units="cm"/>
      <inkml:brushProperty name="height" value="0.05" units="cm"/>
    </inkml:brush>
  </inkml:definitions>
  <inkml:trace contextRef="#ctx0" brushRef="#br0">75 33 24575,'0'-4'0,"0"-3"0,0-4 0,0 3 0,0 6 0,0 6 0,0 9 0,-4 12 0,-3 7 0,-4 8 0,0 4 0,-2 3 0,2-2 0,2-4 0,4-5 0,1-9-8191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9.784"/>
    </inkml:context>
    <inkml:brush xml:id="br0">
      <inkml:brushProperty name="width" value="0.05" units="cm"/>
      <inkml:brushProperty name="height" value="0.05" units="cm"/>
    </inkml:brush>
  </inkml:definitions>
  <inkml:trace contextRef="#ctx0" brushRef="#br0">1 130 24575,'2'0'0,"1"0"0,-1 1 0,0-1 0,1 1 0,-1 0 0,0 0 0,1-1 0,-1 2 0,0-1 0,0 0 0,0 0 0,0 1 0,0-1 0,0 1 0,2 2 0,27 35 0,-15-18 0,-3-6 0,0-1 0,1 0 0,0-1 0,1-1 0,1 0 0,0-1 0,0 0 0,1-2 0,0 0 0,24 9 0,-38-17 0,-1-1 0,1 1 0,-1 0 0,1-1 0,-1 0 0,1 1 0,-1-1 0,1 0 0,-1 0 0,1 0 0,-1-1 0,1 1 0,-1-1 0,1 1 0,-1-1 0,1 0 0,-1 0 0,0 0 0,0 0 0,1 0 0,-1 0 0,2-2 0,-1-1 0,0 1 0,0-1 0,0 1 0,0-1 0,-1 0 0,0 0 0,1 0 0,-1 0 0,-1-1 0,1 1 0,1-7 0,33-161 0,-19 83 0,-17 87 11,5-14 317,-5 16-358,0 0 1,0-1 0,0 1-1,0 0 1,0 0-1,0 0 1,0-1 0,0 1-1,1 0 1,-1 0 0,0 0-1,0-1 1,0 1-1,0 0 1,0 0 0,1 0-1,-1 0 1,0-1 0,0 1-1,0 0 1,0 0-1,1 0 1,-1 0 0,0 0-1,0 0 1,0 0 0,1-1-1,-1 1 1,0 0-1,0 0 1,1 0 0,-1 0-1,0 0 1,0 0 0,0 0-1,1 0 1,-1 0-1,0 0 1,0 0 0,1 0-1,-1 1 1,0-1 0,0 0-1,0 0 1,1 0-1,-1 0 1,0 0 0,0 0-1,0 0 1,1 1 0,-1-1-1,0 0 1,0 0-1,0 0 1,0 0 0,0 1-1,1-1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7.524"/>
    </inkml:context>
    <inkml:brush xml:id="br0">
      <inkml:brushProperty name="width" value="0.05" units="cm"/>
      <inkml:brushProperty name="height" value="0.05" units="cm"/>
    </inkml:brush>
  </inkml:definitions>
  <inkml:trace contextRef="#ctx0" brushRef="#br0">204 290 24575,'3'-1'0,"0"1"0,0-1 0,-1 1 0,1-1 0,0 0 0,-1 0 0,1 0 0,-1 0 0,1-1 0,-1 1 0,0-1 0,1 1 0,-1-1 0,0 0 0,0 0 0,0 0 0,0 0 0,-1 0 0,1-1 0,0 1 0,-1 0 0,0-1 0,1 1 0,-1-1 0,0 0 0,1-4 0,0 0 0,0 1 0,0 0 0,-1-1 0,0 1 0,0-1 0,-1 1 0,0-1 0,0 0 0,0 1 0,-3-11 0,-1 5 0,0 0 0,-1 1 0,0-1 0,-1 1 0,-13-20 0,14 24 0,1 1 0,-1 0 0,-1 0 0,1 0 0,-1 1 0,0 0 0,0 0 0,-1 0 0,1 1 0,-12-6 0,16 9 0,0 1 0,1-1 0,-1 1 0,0-1 0,0 1 0,0 0 0,0 0 0,0-1 0,0 2 0,0-1 0,0 0 0,0 0 0,0 1 0,0-1 0,0 1 0,1-1 0,-4 2 0,1 0 0,1 0 0,-1 0 0,1 1 0,0-1 0,0 1 0,0 0 0,0 0 0,-2 3 0,-3 5 0,0 0 0,1 1 0,1-1 0,-6 15 0,3-5 0,1 1 0,1-1 0,-5 26 0,11-41 0,-1 0 0,2 0 0,-1 0 0,1 0 0,-1 0 0,2 0 0,-1 0 0,1 0 0,0 0 0,0 0 0,0 0 0,1 0 0,0 0 0,0 0 0,1-1 0,4 9 0,-5-12 0,-1 0 0,1 0 0,0 0 0,0 0 0,-1-1 0,1 1 0,0-1 0,1 1 0,-1-1 0,0 0 0,0 0 0,0 0 0,1 0 0,-1 0 0,1 0 0,-1-1 0,1 1 0,3 0 0,-1-1 0,0-1 0,0 1 0,0-1 0,0 0 0,-1 0 0,1 0 0,0 0 0,-1-1 0,6-2 0,6-5 0,1-1 0,-2 0 0,28-24 0,-8 3 0,-23 19 0,1 0 0,1 1 0,-1 1 0,25-14 0,-37 23 0,0 0 0,0 1 0,0-1 0,0 1 0,0 0 0,0-1 0,0 1 0,1 0 0,-1-1 0,0 1 0,0 0 0,0 0 0,1 0 0,-1 0 0,0 0 0,0 1 0,0-1 0,0 0 0,1 0 0,-1 1 0,0-1 0,0 1 0,0-1 0,0 1 0,0-1 0,0 1 0,0 0 0,0-1 0,0 1 0,0 0 0,0 0 0,-1 0 0,1 0 0,0 0 0,-1 0 0,1 0 0,0 0 0,-1 0 0,1 2 0,3 5 0,-2 0 0,1 1 0,-1-1 0,2 15 0,-1-3 0,0-9-195,0 1 0,1-1 0,0 0 0,1 0 0,0-1 0,9 14 0,3 0-6631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0.096"/>
    </inkml:context>
    <inkml:brush xml:id="br0">
      <inkml:brushProperty name="width" value="0.05" units="cm"/>
      <inkml:brushProperty name="height" value="0.05" units="cm"/>
    </inkml:brush>
  </inkml:definitions>
  <inkml:trace contextRef="#ctx0" brushRef="#br0">33 30 24575,'-1'0'0,"0"0"0,0 0 0,1 1 0,-1-1 0,0 1 0,0-1 0,1 0 0,-1 1 0,0 0 0,1-1 0,-1 1 0,0-1 0,1 1 0,-1 0 0,1-1 0,-1 1 0,1 0 0,0 0 0,-1-1 0,1 1 0,0 0 0,-1 0 0,1 0 0,0-1 0,0 2 0,-6 28 0,4-20 0,1-4 0,-2 4 0,1 1 0,0 0 0,0 0 0,2 0 0,-1 11 0,1-20 0,0 1 0,1-1 0,-1 0 0,0 0 0,1 0 0,-1 0 0,1 0 0,0-1 0,0 1 0,-1 0 0,1 0 0,1 0 0,-1 0 0,0-1 0,0 1 0,0-1 0,1 1 0,-1-1 0,1 1 0,0-1 0,-1 0 0,1 0 0,0 0 0,-1 0 0,1 0 0,0 0 0,0 0 0,0 0 0,0-1 0,0 1 0,0-1 0,0 0 0,0 1 0,3-1 0,-1 0 0,0 0 0,1-1 0,-1 0 0,0 1 0,1-1 0,-1-1 0,0 1 0,0-1 0,0 1 0,0-1 0,0 0 0,-1 0 0,1-1 0,-1 1 0,1-1 0,-1 0 0,0 0 0,0 0 0,0 0 0,0-1 0,-1 1 0,1-1 0,-1 1 0,3-6 0,-3 5 0,0 0 0,0-1 0,0 1 0,0-1 0,-1 1 0,0-1 0,1 1 0,-2-1 0,1 0 0,-1 1 0,1-1 0,-1 0 0,0 0 0,-1 1 0,1-1 0,-1 0 0,0 1 0,0-1 0,-1 0 0,1 1 0,-5-8 0,3 7 38,-1 1 0,1-1 0,-1 1 0,0 0 0,0 0 0,0 1 0,-1-1 0,-8-4 0,12 7-97,-1 0 0,0 0 0,1 0 0,-1 0 0,0 1 0,0-1 1,1 0-1,-1 1 0,0 0 0,0-1 0,0 1 0,0 0 1,0 0-1,1 0 0,-1 0 0,0 0 0,0 1 0,0-1 0,0 0 1,1 1-1,-1-1 0,0 1 0,0 0 0,1 0 0,-1 0 0,0 0 1,1 0-1,-4 2 0,-3 7-6767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0.738"/>
    </inkml:context>
    <inkml:brush xml:id="br0">
      <inkml:brushProperty name="width" value="0.05" units="cm"/>
      <inkml:brushProperty name="height" value="0.05" units="cm"/>
    </inkml:brush>
  </inkml:definitions>
  <inkml:trace contextRef="#ctx0" brushRef="#br0">10 334 24575,'0'8'0,"-7"176"0,5-141 0,2-42 0,0 0 0,0 0 0,0 1 0,0-1 0,0 0 0,1 0 0,-1 0 0,1 0 0,-1 0 0,1 0 0,-1 0 0,1 0 0,-1 0 0,2 1 0,-1-1 0,-1-1 0,1 0 0,-1 0 0,1 0 0,-1 0 0,1 0 0,-1 1 0,1-1 0,0 0 0,-1 0 0,1 0 0,-1-1 0,1 1 0,0 0 0,-1 0 0,1 0 0,-1 0 0,1 0 0,-1-1 0,1 1 0,-1 0 0,1 0 0,-1-1 0,1 1 0,-1-1 0,1 1 0,-1 0 0,0-1 0,1 1 0,-1-1 0,1 0 0,3-3 0,0-1 0,0 0 0,0 0 0,-1 0 0,0-1 0,0 1 0,0-1 0,-1 1 0,0-1 0,2-7 0,2-9 0,3-31 0,-3-9 0,-2 0 0,-4-1 0,-2 0 0,-12-70 0,13 129 0,1-1 0,-1 1 0,1-1 0,0 1 0,1-1 0,1-8 0,-2 12 0,0 0 0,1 0 0,-1 0 0,0 1 0,1-1 0,-1 0 0,1 0 0,-1 0 0,1 0 0,0 0 0,-1 1 0,1-1 0,0 0 0,0 1 0,-1-1 0,1 1 0,0-1 0,0 0 0,0 1 0,0 0 0,0-1 0,0 1 0,0 0 0,0-1 0,0 1 0,0 0 0,0 0 0,0 0 0,0 0 0,0 0 0,0 0 0,0 0 0,0 0 0,0 0 0,0 0 0,0 1 0,1-1 0,14 5 0,1 1 0,-1 1 0,0 0 0,27 18 0,-6-4 0,-12-9 0,41 24 0,-62-34 0,0 1 0,1 0 0,-1 1 0,0-1 0,-1 1 0,1 0 0,-1 0 0,1 0 0,-1 0 0,5 9 0,-8-12 0,1 0 0,-1 1 0,1-1 0,-1 0 0,0 1 0,0-1 0,0 1 0,1-1 0,-1 0 0,0 1 0,-1-1 0,1 1 0,0-1 0,0 0 0,-1 1 0,1-1 0,0 0 0,-1 1 0,0-1 0,1 0 0,-1 0 0,0 0 0,1 1 0,-1-1 0,0 0 0,0 0 0,0 0 0,0 0 0,0 0 0,0 0 0,0-1 0,-2 2 0,-4 3 0,-1-1 0,0 0 0,0 0 0,-10 3 0,-8 4 0,25-11 0,0 0 0,0 1 0,1-1 0,-1 1 0,0-1 0,1 1 0,-1-1 0,1 1 0,-1-1 0,1 1 0,-1 0 0,1-1 0,-1 1 0,1 0 0,-1-1 0,1 1 0,0 0 0,0-1 0,-1 1 0,1 0 0,0 0 0,0-1 0,0 1 0,0 0 0,0 1 0,0-1 0,0 1 0,1-1 0,-1 0 0,1 1 0,-1-1 0,1 0 0,0 0 0,0 1 0,-1-1 0,1 0 0,0 0 0,0 0 0,2 1 0,4 4 0,0-1 0,0 0 0,13 7 0,-17-11 0,6 4 0,-1 0 0,0 1 0,0 0 0,-1 0 0,0 1 0,0 0 0,0 0 0,-1 0 0,0 1 0,5 8 0,-9-13 0,-1 0 0,1 0 0,0 0 0,-1 0 0,0 1 0,0-1 0,0 0 0,0 1 0,-1-1 0,1 1 0,-1-1 0,0 0 0,0 1 0,0-1 0,0 1 0,-1-1 0,1 1 0,-1-1 0,0 0 0,0 1 0,0-1 0,-1 0 0,1 0 0,-1 0 0,1 0 0,-1 0 0,0 0 0,0 0 0,-1-1 0,1 1 0,-4 3 0,0-1 29,1-1-1,-1 1 1,-1-1-1,1-1 0,0 1 1,-1-1-1,0 0 1,0 0-1,0-1 1,0 0-1,-13 2 1,16-3-104,0-1 1,0 0 0,0 0 0,0 0 0,0 0-1,-1 0 1,1-1 0,0 0 0,0 0 0,0 0-1,0 0 1,0 0 0,1-1 0,-1 0 0,0 0-1,1 0 1,-1 0 0,1-1 0,0 1 0,0-1-1,0 0 1,-3-3 0,-5-9-6752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1.113"/>
    </inkml:context>
    <inkml:brush xml:id="br0">
      <inkml:brushProperty name="width" value="0.05" units="cm"/>
      <inkml:brushProperty name="height" value="0.05" units="cm"/>
    </inkml:brush>
  </inkml:definitions>
  <inkml:trace contextRef="#ctx0" brushRef="#br0">71 111 24575,'1'0'0,"-1"1"0,0-1 0,0 0 0,0 0 0,0 0 0,1 0 0,-1 1 0,0-1 0,0 0 0,0 0 0,0 0 0,0 0 0,1 1 0,-1-1 0,0 0 0,0 0 0,0 1 0,0-1 0,0 0 0,0 0 0,0 1 0,0-1 0,0 0 0,0 0 0,0 0 0,0 1 0,0-1 0,0 0 0,0 0 0,0 1 0,0-1 0,0 0 0,0 0 0,-1 0 0,1 1 0,0-1 0,0 0 0,0 0 0,0 0 0,0 1 0,-1-1 0,1 0 0,0 0 0,-14 6 0,-17-2 0,32-4 0,18 0 0,2 0 0,84-5 0,-92 4 0,-1-1 0,1-1 0,-1 0 0,0 0 0,0-1 0,14-7 0,-24 10 0,0 0 0,-1 1 0,1-1 0,0 0 0,0 0 0,-1 0 0,1-1 0,-1 1 0,1 0 0,-1 0 0,0-1 0,1 1 0,-1-1 0,0 1 0,0-1 0,0 0 0,0 1 0,0-1 0,0 0 0,-1 0 0,1 0 0,-1 0 0,1 1 0,-1-1 0,0 0 0,1 0 0,-1 0 0,0 0 0,0 0 0,-1-3 0,0 3 0,0-1 0,0 1 0,0 0 0,-1-1 0,1 1 0,-1 0 0,1 0 0,-1 0 0,0 0 0,0 0 0,0 0 0,0 0 0,0 0 0,0 1 0,-1-1 0,1 1 0,-1 0 0,1 0 0,-1 0 0,1 0 0,-5-1 0,-4 0 0,0 0 0,0 0 0,0 1 0,0 0 0,0 1 0,0 1 0,0 0 0,0 0 0,0 1 0,0 0 0,-12 5 0,17-5 0,-1 0 0,0 0 0,1 1 0,-1 0 0,1 1 0,0-1 0,0 1 0,1 1 0,-1-1 0,1 1 0,0 0 0,0 0 0,0 0 0,1 0 0,-1 1 0,1 0 0,1 0 0,-5 10 0,7-13 12,0-1-1,0 1 0,0 1 1,0-1-1,1 0 1,-1 0-1,1 0 0,0 0 1,0 0-1,0 0 0,0 0 1,1 1-1,-1-1 1,1 0-1,0 0 0,0 0 1,0 0-1,0 0 0,1-1 1,-1 1-1,1 0 1,-1-1-1,1 1 0,0-1 1,0 1-1,0-1 0,0 0 1,1 0-1,3 3 1,2 1-226,1-1 1,0 0 0,0 0-1,0-1 1,1 0 0,-1-1-1,19 4 1,14 1-6613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1.427"/>
    </inkml:context>
    <inkml:brush xml:id="br0">
      <inkml:brushProperty name="width" value="0.05" units="cm"/>
      <inkml:brushProperty name="height" value="0.05" units="cm"/>
    </inkml:brush>
  </inkml:definitions>
  <inkml:trace contextRef="#ctx0" brushRef="#br0">300 103 24575,'0'-6'0,"-1"0"0,1 0 0,-2 0 0,1 0 0,-1 0 0,0 0 0,0 0 0,0 0 0,-1 1 0,0-1 0,0 1 0,0 0 0,-1 0 0,0 0 0,-7-7 0,9 11 0,0 0 0,0 0 0,-1 1 0,1-1 0,0 0 0,0 1 0,0 0 0,-1 0 0,1 0 0,0 0 0,0 0 0,-1 0 0,1 0 0,0 1 0,0-1 0,-1 1 0,1-1 0,-3 2 0,-37 19 0,41-20 0,-27 15 0,0 2 0,1 2 0,-40 36 0,66-54 0,-1-1 0,0 1 0,1 0 0,-1-1 0,1 1 0,0 0 0,-1 0 0,1 0 0,0 0 0,0 0 0,0 0 0,1 0 0,-1 1 0,0-1 0,1 0 0,0 0 0,-1 1 0,1 3 0,1-4 0,-1 1 0,1-1 0,0 0 0,0 0 0,0 0 0,0 0 0,0 0 0,0 0 0,0-1 0,1 1 0,-1 0 0,1-1 0,-1 1 0,1-1 0,0 1 0,0-1 0,-1 0 0,1 1 0,4 0 0,10 7 0,1-2 0,0 0 0,0-1 0,35 7 0,77 6 0,-79-12 0,21 6 0,-62-9 0,-16-2 0,-18-1 0,-228-36-1222,249 34 1079,-41-7-6683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1.629"/>
    </inkml:context>
    <inkml:brush xml:id="br0">
      <inkml:brushProperty name="width" value="0.05" units="cm"/>
      <inkml:brushProperty name="height" value="0.05" units="cm"/>
    </inkml:brush>
  </inkml:definitions>
  <inkml:trace contextRef="#ctx0" brushRef="#br0">0 40 24575,'12'-16'0,"-10"14"0,0-1 0,0 0 0,0 1 0,0-1 0,1 1 0,-1 0 0,5-4 0,-7 6 0,1 0 0,-1 0 0,1 0 0,-1-1 0,0 1 0,1 0 0,-1 0 0,1 0 0,-1 0 0,1 0 0,-1 0 0,0 0 0,1 0 0,-1 0 0,1 0 0,-1 0 0,1 0 0,-1 1 0,0-1 0,1 0 0,-1 0 0,1 0 0,-1 1 0,1-1 0,9 16 0,-1 11 0,-2 0 0,6 49 0,-3-20 0,-1-11-341,2 0 0,2-1-1,25 57 1,-23-69-6485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1.785"/>
    </inkml:context>
    <inkml:brush xml:id="br0">
      <inkml:brushProperty name="width" value="0.05" units="cm"/>
      <inkml:brushProperty name="height" value="0.05" units="cm"/>
    </inkml:brush>
  </inkml:definitions>
  <inkml:trace contextRef="#ctx0" brushRef="#br0">1 76 24575,'0'-3'0,"0"-4"0,3-5 0,8 1 0,7-1 0,8 1 0,8 2 0,9 4 0,5 1 0,5 3 0,-1 0 0,-9 1-8191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2.359"/>
    </inkml:context>
    <inkml:brush xml:id="br0">
      <inkml:brushProperty name="width" value="0.05" units="cm"/>
      <inkml:brushProperty name="height" value="0.05" units="cm"/>
    </inkml:brush>
  </inkml:definitions>
  <inkml:trace contextRef="#ctx0" brushRef="#br0">39 264 24575,'-5'-6'0,"4"5"0,-1-1 0,1 1 0,0-1 0,-1 1 0,1 0 0,-1-1 0,0 1 0,1 0 0,-4-1 0,-2 5 0,2 14 0,3 8 0,1 1 0,0 0 0,2 0 0,2-1 0,0 1 0,1-1 0,2 1 0,11 31 0,-15-52 0,15 38 0,-17-41 0,1 0 0,0 0 0,0 0 0,1 0 0,-1 0 0,0 0 0,1 0 0,-1 0 0,1-1 0,0 1 0,-1-1 0,1 1 0,0-1 0,0 1 0,3 0 0,-5-2 0,1 0 0,-1 0 0,0 0 0,1 0 0,-1 0 0,1 0 0,-1 0 0,1 0 0,-1-1 0,0 1 0,1 0 0,-1 0 0,0 0 0,1-1 0,-1 1 0,1 0 0,-1 0 0,0-1 0,0 1 0,1 0 0,-1-1 0,0 1 0,1-1 0,-1 1 0,0 0 0,0-1 0,0 1 0,0-1 0,1 1 0,-1 0 0,0-1 0,0 1 0,0-1 0,0 1 0,0-1 0,0 1 0,0 0 0,0-1 0,0 1 0,0-1 0,-1 0 0,0-22 0,1 23 0,-7-36 0,-22-70 0,-2-5 0,26 90 0,2 0 0,0 0 0,2 0 0,0-1 0,1 1 0,1 0 0,6-29 0,-6 43 0,1 1 0,0-1 0,0 1 0,1-1 0,0 1 0,0 0 0,1 0 0,-1 0 0,1 0 0,1 1 0,5-7 0,-5 8 0,-1 0 0,1 1 0,0-1 0,0 1 0,1 1 0,-1-1 0,0 1 0,1 0 0,0 0 0,-1 0 0,1 1 0,0 0 0,0 0 0,0 0 0,6 1 0,-2 0 0,-1 0 0,1 1 0,-1 1 0,0 0 0,1 0 0,-1 1 0,0 0 0,0 0 0,-1 1 0,15 8 0,-16-8 0,-1 0 0,0 0 0,0 1 0,-1-1 0,1 1 0,-1 0 0,0 1 0,0 0 0,-1-1 0,0 1 0,0 1 0,0-1 0,-1 1 0,5 10 0,-8-15 0,1 1 0,0 0 0,-1-1 0,0 1 0,1 0 0,-1 0 0,0-1 0,-1 1 0,1 0 0,0 0 0,-1-1 0,1 1 0,-1 0 0,0-1 0,0 1 0,-2 4 0,0-3 0,0 1 0,0-1 0,-1 0 0,1 0 0,-1 0 0,0 0 0,0-1 0,-5 4 0,-8 4 0,-1-1 0,0 0 0,-28 10 0,42-18 0,-93 31-1365,54-21-5461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3.045"/>
    </inkml:context>
    <inkml:brush xml:id="br0">
      <inkml:brushProperty name="width" value="0.05" units="cm"/>
      <inkml:brushProperty name="height" value="0.05" units="cm"/>
    </inkml:brush>
  </inkml:definitions>
  <inkml:trace contextRef="#ctx0" brushRef="#br0">39 130 24575,'-2'0'0,"0"-1"0,-1 1 0,1-1 0,0 0 0,0 0 0,0 0 0,0 0 0,1 0 0,-1 0 0,0-1 0,0 1 0,1-1 0,-1 1 0,1-1 0,-3-2 0,4 4 0,-1-1 0,1 1 0,-1-1 0,1 1 0,-1-1 0,1 1 0,-1-1 0,1 1 0,0-1 0,-1 0 0,1 1 0,0-1 0,-1 0 0,1 1 0,0-1 0,0 0 0,0 1 0,0-1 0,0 0 0,0 0 0,0 1 0,0-1 0,0 0 0,0 1 0,0-1 0,0 0 0,0 0 0,0 1 0,1-1 0,-1 0 0,0 1 0,1-1 0,-1 0 0,0 1 0,1-1 0,-1 1 0,1-1 0,-1 1 0,1-1 0,-1 1 0,1-1 0,-1 1 0,1-1 0,-1 1 0,1 0 0,0-1 0,-1 1 0,2-1 0,5-1 0,1 0 0,0 1 0,0 0 0,0 0 0,0 0 0,0 1 0,0 0 0,0 1 0,0 0 0,0 0 0,0 1 0,0 0 0,0 0 0,10 5 0,-7-3 0,-1 1 0,1 0 0,0 1 0,-1 0 0,0 1 0,-1 0 0,0 1 0,0 0 0,9 10 0,-14-14 0,0 1 0,-1 0 0,0 0 0,0 0 0,0 0 0,-1 0 0,0 0 0,0 1 0,0 0 0,-1-1 0,1 1 0,0 7 0,-2-10 0,0 0 0,0 0 0,0 0 0,-1 0 0,1 1 0,-1-1 0,0 0 0,0 0 0,0 0 0,0 0 0,0 0 0,-1-1 0,1 1 0,-1 0 0,0-1 0,0 1 0,0-1 0,0 1 0,0-1 0,0 0 0,-1 0 0,1 0 0,-5 3 0,-1-1 0,1 1 0,-1-2 0,-11 5 0,17-7 0,1 0 0,-1-1 0,0 1 0,0 0 0,1-1 0,-1 0 0,0 0 0,0 1 0,0-1 0,1 0 0,-1 0 0,0-1 0,0 1 0,0 0 0,1 0 0,-1-1 0,0 1 0,0-1 0,1 0 0,-1 0 0,0 1 0,-2-3 0,4 2 0,-1 1 0,1-1 0,-1 0 0,1 0 0,-1 0 0,1 0 0,-1 0 0,1 0 0,0 0 0,0 0 0,-1 0 0,1 0 0,0 0 0,0 0 0,0 0 0,0 0 0,0 0 0,0 0 0,0 0 0,1 0 0,-1 0 0,0 0 0,1 0 0,-1 0 0,0 0 0,1 0 0,-1 0 0,1 0 0,-1 1 0,1-1 0,0 0 0,-1 0 0,2 0 0,27-27 0,-29 27 0,30-22 0,2 1 0,48-25 0,72-27 0,-51 36 0,-24 10 0,-75 27 0,0 0 0,0 0 0,1 0 0,-1 0 0,-1 0 0,1 0 0,0-1 0,0 1 0,0-1 0,-1 1 0,3-3 0,-4 4 0,0 0 0,0 0 0,0-1 0,0 1 0,0 0 0,0 0 0,0 0 0,0-1 0,0 1 0,0 0 0,1 0 0,-1-1 0,0 1 0,0 0 0,-1 0 0,1-1 0,0 1 0,0 0 0,0 0 0,0-1 0,0 1 0,0 0 0,0 0 0,0 0 0,0-1 0,0 1 0,-1 0 0,1 0 0,0 0 0,0-1 0,0 1 0,0 0 0,-1 0 0,1 0 0,-17-5 0,10 5 0,0 0 0,1 0 0,-1 1 0,0 0 0,1 1 0,-1-1 0,0 1 0,1 1 0,0-1 0,0 1 0,-1 0 0,2 0 0,-1 1 0,0 0 0,1 0 0,-6 5 0,3-2 0,0 1 0,1-1 0,0 1 0,0 0 0,1 1 0,0-1 0,0 1 0,1 1 0,-7 17 0,11-25 0,0 0 0,0 0 0,1 1 0,-1-1 0,1 0 0,-1 1 0,1-1 0,0 1 0,0-1 0,0 0 0,0 1 0,0-1 0,1 0 0,-1 1 0,1-1 0,-1 0 0,1 1 0,0-1 0,0 0 0,0 0 0,0 0 0,1 0 0,1 3 0,0-2 0,0-1 0,0 0 0,0 0 0,0 0 0,0 0 0,0 0 0,1-1 0,-1 1 0,1-1 0,-1 0 0,1 0 0,0 0 0,-1 0 0,6-1 0,2 1 0,-1-1 0,1 0 0,-1-1 0,0-1 0,0 1 0,0-2 0,0 1 0,0-1 0,15-7 0,-21 8 0,0 0 0,0-1 0,0 1 0,0-1 0,0 0 0,-1 0 0,1 0 0,-1 0 0,1-1 0,2-4 0,-4 6 0,-1-1 0,0 1 0,0 0 0,0-1 0,0 0 0,0 1 0,0-1 0,-1 1 0,1-1 0,-1 0 0,0 0 0,0 1 0,0-1 0,0 0 0,0 1 0,0-1 0,-1 0 0,-1-4 0,2 6 0,-1-1 0,1 1 0,-1-1 0,1 1 0,-1 0 0,0 0 0,1-1 0,-1 1 0,0 0 0,0 0 0,0 0 0,0 0 0,0 0 0,0 0 0,0 0 0,-3-2 0,4 3 0,0 0 0,-1 0 0,1 0 0,0 0 0,-1 0 0,1 0 0,0 0 0,-1 0 0,1 0 0,0 0 0,-1 0 0,1 0 0,0 0 0,-1 0 0,1 0 0,0 0 0,-1 0 0,1 1 0,0-1 0,-1 0 0,1 0 0,0 0 0,0 0 0,-1 1 0,1-1 0,0 0 0,-7 16 0,5-5 0,1 1 0,0-1 0,0 1 0,1 0 0,1-1 0,0 1 0,4 15 0,-4-23 0,0 0 0,0 0 0,0 0 0,0 0 0,1 0 0,0 0 0,0 0 0,0-1 0,0 1 0,0-1 0,1 1 0,0-1 0,0 0 0,0 0 0,0 0 0,0-1 0,0 1 0,1-1 0,-1 0 0,1 0 0,-1 0 0,1 0 0,7 2 0,15 0-1365,-1-2-5461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3.305"/>
    </inkml:context>
    <inkml:brush xml:id="br0">
      <inkml:brushProperty name="width" value="0.05" units="cm"/>
      <inkml:brushProperty name="height" value="0.05" units="cm"/>
    </inkml:brush>
  </inkml:definitions>
  <inkml:trace contextRef="#ctx0" brushRef="#br0">235 73 24575,'0'-3'0,"0"-1"0,0 0 0,0 1 0,-1-1 0,0 0 0,1 1 0,-2-1 0,1 1 0,0-1 0,-1 1 0,1 0 0,-1-1 0,-4-4 0,4 6 0,1 0 0,-1 1 0,0-1 0,0 1 0,0-1 0,0 1 0,0 0 0,0 0 0,0 0 0,0 0 0,-1 0 0,1 0 0,0 1 0,-1-1 0,1 1 0,0-1 0,-1 1 0,1 0 0,0 0 0,-1 0 0,1 0 0,-1 1 0,-1 0 0,-6 1 0,1 1 0,0 0 0,0 0 0,1 1 0,-1 0 0,1 1 0,-1 0 0,1 0 0,-10 10 0,11-10 0,1 1 0,0 0 0,0 1 0,0-1 0,1 1 0,0 0 0,0 0 0,1 0 0,0 1 0,-5 14 0,8-20 0,0 0 0,1 0 0,-1 0 0,1 0 0,0 0 0,0 0 0,-1 0 0,1 0 0,1 0 0,-1 0 0,0 1 0,0-1 0,1 0 0,0 0 0,-1 0 0,1 0 0,0 0 0,0-1 0,0 1 0,1 2 0,0-1 0,1-1 0,-1 1 0,1-1 0,0 0 0,-1 0 0,1 0 0,0 0 0,0 0 0,0-1 0,0 1 0,5 0 0,6 2 0,0 0 0,1-2 0,-1 1 0,24-1 0,44-1-1365,-45-2-5461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3.478"/>
    </inkml:context>
    <inkml:brush xml:id="br0">
      <inkml:brushProperty name="width" value="0.05" units="cm"/>
      <inkml:brushProperty name="height" value="0.05" units="cm"/>
    </inkml:brush>
  </inkml:definitions>
  <inkml:trace contextRef="#ctx0" brushRef="#br0">34 281 24575,'-2'-25'0,"0"-1"0,-9-33 0,2 7 0,6 33 0,1 9 0,0 0 0,1 0 0,0-1 0,0 1 0,1 0 0,1-1 0,2-14 0,-3 25 0,0 0 0,0 0 0,0 0 0,0 0 0,0 0 0,0 0 0,0 0 0,0-1 0,0 1 0,0 0 0,0 0 0,0 0 0,0 0 0,0 0 0,0 0 0,0 0 0,0 0 0,0 0 0,0 0 0,0 0 0,0 0 0,0 0 0,0-1 0,0 1 0,0 0 0,0 0 0,0 0 0,0 0 0,0 0 0,0 0 0,1 0 0,-1 0 0,0 0 0,0 0 0,0 0 0,0 0 0,0 0 0,0 0 0,0 0 0,0 0 0,0 0 0,0 0 0,0 0 0,0 0 0,0 0 0,1 0 0,-1 0 0,0 0 0,0 0 0,0 0 0,0 0 0,0 0 0,0 0 0,0 0 0,0 0 0,0 0 0,0 0 0,0 0 0,0 0 0,0 0 0,0 0 0,1 0 0,-1 0 0,0 0 0,0 1 0,0-1 0,0 0 0,0 0 0,0 0 0,3 8 0,3 13 0,3 38 0,2 104 0,-5-49 0,-3-83 170,7 57-1705,-5-65-5291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25.739"/>
    </inkml:context>
    <inkml:brush xml:id="br0">
      <inkml:brushProperty name="width" value="0.05" units="cm"/>
      <inkml:brushProperty name="height" value="0.05" units="cm"/>
    </inkml:brush>
  </inkml:definitions>
  <inkml:trace contextRef="#ctx0" brushRef="#br0">0 183 24575,'1'-12'0,"0"-1"0,0 1 0,2 0 0,0 0 0,0 0 0,1 0 0,0 0 0,1 1 0,0-1 0,14-20 0,-18 30 0,1 0 0,-1-1 0,1 1 0,0 0 0,0 0 0,0 0 0,0 1 0,0-1 0,0 0 0,0 1 0,0-1 0,1 1 0,-1 0 0,1 0 0,-1 0 0,1 0 0,-1 0 0,1 1 0,0-1 0,-1 1 0,1-1 0,0 1 0,-1 0 0,1 0 0,0 0 0,-1 1 0,1-1 0,0 0 0,-1 1 0,1 0 0,-1 0 0,1 0 0,-1 0 0,1 0 0,-1 0 0,0 1 0,1-1 0,-1 1 0,4 3 0,1 1 0,1 1 0,-1 0 0,-1 0 0,0 0 0,0 1 0,0 0 0,-1 0 0,0 1 0,7 16 0,-5-3 0,0 0 0,-2 1 0,-1 0 0,3 45 0,-9 94 0,1-140-455,-2 0 0,-9 42 0,4-38-6371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3.757"/>
    </inkml:context>
    <inkml:brush xml:id="br0">
      <inkml:brushProperty name="width" value="0.05" units="cm"/>
      <inkml:brushProperty name="height" value="0.05" units="cm"/>
    </inkml:brush>
  </inkml:definitions>
  <inkml:trace contextRef="#ctx0" brushRef="#br0">14 88 24575,'-1'-1'0,"0"0"0,0 1 0,0-1 0,0 0 0,0 0 0,0 0 0,1 0 0,-1-1 0,0 1 0,1 0 0,-1 0 0,0 0 0,1 0 0,-1-1 0,1 1 0,0 0 0,-1-1 0,1 1 0,0 0 0,0-1 0,0 1 0,0 0 0,0-1 0,0 1 0,0 0 0,0-1 0,1 1 0,-1 0 0,1 0 0,-1-1 0,1 1 0,-1 0 0,1 0 0,-1 0 0,1-1 0,0 1 0,0 0 0,0 0 0,-1 0 0,1 0 0,0 0 0,0 1 0,3-3 0,0 0 0,1 0 0,0 1 0,-1-1 0,1 1 0,0 0 0,1 0 0,-1 1 0,0-1 0,8 0 0,130-10 0,-139 12 0,-1-1 0,0 1 0,1 0 0,-1 0 0,0 0 0,1 0 0,-1 0 0,5 2 0,-7-2 0,0 1 0,-1-1 0,1 1 0,0-1 0,-1 1 0,1-1 0,0 1 0,-1-1 0,1 1 0,-1 0 0,1-1 0,-1 1 0,1 0 0,-1-1 0,1 1 0,-1 0 0,0 0 0,1 0 0,-1-1 0,0 1 0,0 0 0,1 0 0,-1 0 0,0 0 0,0-1 0,0 1 0,0 0 0,0 0 0,0 0 0,0 0 0,-1 0 0,1-1 0,0 1 0,0 0 0,-1 0 0,1 0 0,-1 1 0,-17 44 277,13-36-551,0 1 1,1-1-1,1 1 0,0 0 1,-3 19-1,5-13-6552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3.928"/>
    </inkml:context>
    <inkml:brush xml:id="br0">
      <inkml:brushProperty name="width" value="0.05" units="cm"/>
      <inkml:brushProperty name="height" value="0.05" units="cm"/>
    </inkml:brush>
  </inkml:definitions>
  <inkml:trace contextRef="#ctx0" brushRef="#br0">62 97 24575,'0'-7'0,"0"-4"0,0-4 0,-3-3 0,-5-1 0,-3 3 0,-4 6 0,2 10 0,2 3-8191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4.176"/>
    </inkml:context>
    <inkml:brush xml:id="br0">
      <inkml:brushProperty name="width" value="0.05" units="cm"/>
      <inkml:brushProperty name="height" value="0.05" units="cm"/>
    </inkml:brush>
  </inkml:definitions>
  <inkml:trace contextRef="#ctx0" brushRef="#br0">155 14 24575,'0'0'0,"0"0"0,0 0 0,1 1 0,-1-1 0,0 0 0,0 0 0,0 0 0,1 0 0,-1 0 0,0 0 0,0 0 0,0 0 0,0 0 0,1 0 0,-1 0 0,0 0 0,0 0 0,0 0 0,1 0 0,-1 0 0,0 0 0,0-1 0,0 1 0,0 0 0,1 0 0,-1 0 0,0 0 0,0 0 0,0 0 0,0 0 0,0-1 0,1 1 0,-1 0 0,0 0 0,0 0 0,0 0 0,0 0 0,0-1 0,0 1 0,0 0 0,0 0 0,0 0 0,1-1 0,-1 1 0,0 0 0,0 0 0,0 0 0,0 0 0,0-1 0,0 1 0,0 0 0,0 0 0,0 0 0,-1-1 0,1 1 0,0 0 0,0 0 0,0 0 0,0 0 0,0-1 0,0 1 0,-1-1 0,1 1 0,-1-1 0,1 1 0,-1-1 0,1 1 0,-1-1 0,0 1 0,1-1 0,-1 1 0,0 0 0,1-1 0,-1 1 0,0 0 0,0-1 0,1 1 0,-2 0 0,-3 0 0,1 0 0,-1 1 0,1-1 0,-1 1 0,1 0 0,0 0 0,-1 1 0,1-1 0,0 1 0,0 0 0,0 0 0,0 0 0,-7 6 0,0 0 0,1 1 0,0 0 0,-12 15 0,19-21 0,0 0 0,0 1 0,1-1 0,-1 1 0,1 0 0,0 0 0,0 0 0,0 0 0,1 0 0,0 0 0,-1 1 0,1-1 0,1 0 0,-1 1 0,1-1 0,-1 8 0,2-9 0,0 1 0,0 0 0,0-1 0,0 1 0,1 0 0,-1-1 0,1 0 0,0 1 0,0-1 0,0 0 0,0 0 0,1 0 0,-1 0 0,1 0 0,0-1 0,0 1 0,0-1 0,0 0 0,6 4 0,4 0-151,1 1-1,1-2 0,-1 1 0,1-2 1,0 0-1,0-1 0,0-1 1,23 1-1,3 0-6674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4.520"/>
    </inkml:context>
    <inkml:brush xml:id="br0">
      <inkml:brushProperty name="width" value="0.05" units="cm"/>
      <inkml:brushProperty name="height" value="0.05" units="cm"/>
    </inkml:brush>
  </inkml:definitions>
  <inkml:trace contextRef="#ctx0" brushRef="#br0">141 179 24575,'-21'-17'0,"18"15"0,0 0 0,0 0 0,1 0 0,-1 0 0,1-1 0,-1 1 0,1-1 0,0 1 0,0-1 0,0 0 0,0 0 0,-2-5 0,4 8 0,0-1 0,0 0 0,-1 1 0,1-1 0,0 1 0,0-1 0,0 0 0,0 1 0,0-1 0,0 0 0,1 1 0,-1-1 0,0 1 0,0-1 0,0 0 0,0 1 0,1-1 0,-1 1 0,0-1 0,1 1 0,-1-1 0,0 1 0,1-1 0,-1 1 0,1-1 0,-1 1 0,1-1 0,-1 1 0,1 0 0,-1-1 0,1 1 0,-1 0 0,1-1 0,-1 1 0,1 0 0,-1 0 0,1 0 0,0 0 0,-1-1 0,1 1 0,-1 0 0,1 0 0,0 0 0,-1 0 0,1 0 0,0 0 0,-1 0 0,1 1 0,32 2 0,-21 0 0,1-1 0,-1-1 0,1 0 0,0 0 0,12-2 0,-19 0 0,-1 0 0,1 0 0,-1 0 0,1 0 0,-1-1 0,0 0 0,0 0 0,0-1 0,0 1 0,0-1 0,0 0 0,-1 0 0,9-8 0,-12 10 0,0 0 0,0 0 0,0 0 0,0 0 0,0 0 0,0 0 0,0 0 0,0 0 0,0 0 0,-1 0 0,1-1 0,0 1 0,-1 0 0,1 0 0,-1-1 0,1 1 0,-1-1 0,0 1 0,0 0 0,0-1 0,1 1 0,-1-1 0,0 1 0,-1 0 0,1-1 0,0 1 0,0-1 0,-1 1 0,1 0 0,0-1 0,-1 1 0,0 0 0,1-1 0,-1 1 0,0 0 0,1 0 0,-1 0 0,0-1 0,0 1 0,0 0 0,0 0 0,0 0 0,0 1 0,0-1 0,-1 0 0,1 0 0,0 1 0,-2-2 0,-4-1 0,0-1 0,0 1 0,0 0 0,-1 1 0,1 0 0,-1 0 0,-12-1 0,6 2 0,1 1 0,-1 1 0,1 0 0,-1 1 0,1 0 0,-1 1 0,1 1 0,0 0 0,-21 10 0,28-11 0,1 0 0,-1 0 0,1 0 0,0 1 0,0 0 0,0 0 0,1 0 0,0 1 0,0-1 0,-6 9 0,8-10 0,0 1 0,1 0 0,-1-1 0,1 1 0,-1 0 0,1 0 0,1 0 0,-1-1 0,0 1 0,1 0 0,0 0 0,0 0 0,0 0 0,0 0 0,1 0 0,0 0 0,1 7 0,2-3 22,-1-1-1,1 1 0,0 0 1,1-1-1,-1 0 0,1 0 1,1-1-1,0 1 0,0-1 1,0 0-1,0-1 0,1 1 1,0-1-1,0-1 0,11 6 1,6 3-449,1-1 0,1-1 1,35 9-1,3-3-6399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1.274"/>
    </inkml:context>
    <inkml:brush xml:id="br0">
      <inkml:brushProperty name="width" value="0.05" units="cm"/>
      <inkml:brushProperty name="height" value="0.05" units="cm"/>
    </inkml:brush>
  </inkml:definitions>
  <inkml:trace contextRef="#ctx0" brushRef="#br0">1 30 24575,'0'-1'0,"0"0"0,0 0 0,0 0 0,0 0 0,0 0 0,0 0 0,0 0 0,0 0 0,0 0 0,0 0 0,1 0 0,-1 0 0,0 0 0,1 0 0,-1 0 0,0 0 0,1 0 0,0 0 0,-1 0 0,1 0 0,-1 1 0,1-1 0,0 0 0,0 1 0,-1-1 0,1 0 0,0 1 0,0-1 0,0 1 0,0-1 0,0 1 0,0-1 0,0 1 0,0 0 0,0-1 0,0 1 0,0 0 0,0 0 0,0 0 0,0 0 0,1 0 0,0 0 0,0 1 0,0-1 0,0 1 0,0 0 0,0-1 0,0 1 0,0 0 0,-1 0 0,1 0 0,0 1 0,-1-1 0,1 0 0,-1 1 0,1-1 0,-1 1 0,0-1 0,1 1 0,-1 0 0,0-1 0,2 5 0,0 3 0,0 1 0,0-1 0,-1 1 0,0 0 0,1 18 0,-2 55 0,-2-51 0,4 130 0,-1-131 0,2 1 0,1-1 0,11 35 0,-14-59 0,0-1 0,1 1 0,0 0 0,1-1 0,-1 0 0,1 0 0,6 8 0,-9-13 0,0 0 0,0 0 0,0 0 0,0 0 0,0 0 0,0 0 0,0 0 0,0 0 0,1 0 0,-1 0 0,0-1 0,1 1 0,-1 0 0,0-1 0,1 1 0,-1-1 0,1 0 0,-1 1 0,0-1 0,1 0 0,-1 0 0,1 0 0,-1 0 0,1 0 0,-1 0 0,1-1 0,-1 1 0,1 0 0,-1-1 0,0 1 0,1-1 0,-1 1 0,0-1 0,1 0 0,-1 0 0,0 1 0,0-1 0,1 0 0,-1 0 0,0 0 0,0 0 0,1-2 0,2-2 0,1 0 0,-1-1 0,-1 0 0,1 0 0,-1 0 0,0 0 0,0 0 0,-1 0 0,0-1 0,2-9 0,0-7 0,2-42 0,-6 49 0,1 0 0,1 1 0,1-1 0,0 0 0,6-17 0,-9 33 0,0-1 0,0 1 0,0-1 0,0 1 0,0-1 0,0 1 0,1-1 0,-1 1 0,0-1 0,0 1 0,1 0 0,-1-1 0,0 1 0,1-1 0,-1 1 0,0 0 0,1-1 0,-1 1 0,0 0 0,1-1 0,-1 1 0,1 0 0,-1 0 0,1 0 0,-1-1 0,1 1 0,-1 0 0,1 0 0,-1 0 0,1 0 0,0 0 0,0 0 0,0 1 0,0-1 0,0 1 0,0-1 0,0 1 0,0 0 0,-1-1 0,1 1 0,0 0 0,0 0 0,-1 0 0,1 0 0,1 1 0,17 41 0,-17-38 0,3 6 0,0 0 0,0 0 0,1 0 0,0-1 0,14 17 0,-18-24 0,1 0 0,0 0 0,1-1 0,-1 1 0,0-1 0,1 1 0,-1-1 0,1 0 0,0 0 0,0-1 0,-1 1 0,1-1 0,0 0 0,1 0 0,-1 0 0,0-1 0,0 1 0,0-1 0,0 0 0,6-1 0,-4 1 0,1-1 0,-1-1 0,0 1 0,0-1 0,0 0 0,0-1 0,-1 1 0,11-7 0,0-2 0,22-20 0,-7 5 0,-31 26 0,1-1 0,-1 1 0,0-1 0,1 1 0,-1-1 0,0 1 0,1-1 0,-1 1 0,1 0 0,-1-1 0,1 1 0,-1 0 0,1 0 0,-1-1 0,1 1 0,0 0 0,-1 0 0,1 0 0,-1 0 0,1 0 0,-1 0 0,1 0 0,0 0 0,-1 0 0,1 0 0,-1 0 0,1 0 0,-1 0 0,1 0 0,0 0 0,-1 0 0,1 1 0,-1-1 0,1 0 0,-1 0 0,1 1 0,-1-1 0,1 0 0,-1 1 0,1-1 0,-1 1 0,0-1 0,1 0 0,-1 1 0,0-1 0,1 1 0,-1-1 0,0 1 0,1-1 0,-1 1 0,0 0 0,0-1 0,0 1 0,0-1 0,1 2 0,0 4 0,0 0 0,0 1 0,-1-1 0,0 8 0,0-3 0,1 1-195,0 1 0,1-1 0,0 0 0,1 0 0,0 0 0,7 15 0,0-7-6631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1.741"/>
    </inkml:context>
    <inkml:brush xml:id="br0">
      <inkml:brushProperty name="width" value="0.05" units="cm"/>
      <inkml:brushProperty name="height" value="0.05" units="cm"/>
    </inkml:brush>
  </inkml:definitions>
  <inkml:trace contextRef="#ctx0" brushRef="#br0">199 155 24575,'-1'-13'0,"-1"1"0,0 1 0,-1-1 0,-1 0 0,0 1 0,0-1 0,-1 1 0,-7-11 0,6 10 0,6 10 0,-1 1 0,1-1 0,-1 1 0,0-1 0,0 1 0,0-1 0,0 1 0,0 0 0,0 0 0,0-1 0,0 1 0,0 0 0,-1 0 0,1 0 0,0 0 0,-1 0 0,1 0 0,-1 1 0,1-1 0,-1 0 0,1 1 0,-3-1 0,2 1 0,1 0 0,-1 1 0,0-1 0,1 1 0,-1-1 0,0 1 0,1-1 0,-1 1 0,1 0 0,-1 0 0,1 0 0,-1 0 0,1 0 0,0 0 0,-1 1 0,1-1 0,0 0 0,0 0 0,0 1 0,-2 2 0,-11 21 0,0 0 0,2 0 0,0 1 0,2 1 0,1 0 0,1 0 0,-6 41 0,13-63 0,0-1 0,1 0 0,-1 0 0,1 0 0,0 1 0,0-1 0,1 0 0,-1 0 0,1 0 0,0 0 0,0 0 0,0 1 0,4 5 0,-4-9 0,0 1 0,0 0 0,0-1 0,1 1 0,-1-1 0,1 1 0,-1-1 0,1 0 0,0 1 0,0-1 0,-1 0 0,1 0 0,0 0 0,0-1 0,0 1 0,0 0 0,0-1 0,0 1 0,0-1 0,0 0 0,0 1 0,0-1 0,0 0 0,0 0 0,0-1 0,1 1 0,-1 0 0,0-1 0,3 0 0,3-2 0,0 0 0,-1 0 0,1 0 0,0-1 0,-1 0 0,0-1 0,0 0 0,0 0 0,-1 0 0,0-1 0,0 0 0,0 0 0,7-10 0,-4 3 0,0 0 0,-1 0 0,0-1 0,-1 0 0,-1 0 0,7-20 0,-6 15 0,-7 19 0,0 0 0,0 0 0,0 0 0,0 0 0,0 0 0,0 0 0,0 0 0,-1 0 0,2 0 0,-1 1 0,0-1 0,0 0 0,0 0 0,0 0 0,0 0 0,0 0 0,0 0 0,0 0 0,0 0 0,0 0 0,0 0 0,0 0 0,0 0 0,0 0 0,0 1 0,0-1 0,0 0 0,0 0 0,0 0 0,0 0 0,0 0 0,0 0 0,0 0 0,1 0 0,-1 0 0,0 0 0,0 0 0,0 0 0,0 0 0,0 0 0,0 0 0,0 0 0,0 0 0,0 0 0,0 0 0,0 0 0,1 0 0,-1 0 0,0 0 0,0 0 0,0 0 0,0 0 0,0 0 0,0 0 0,0 0 0,0 0 0,-1 36 0,-1-17 0,2-4-227,0-1-1,1 1 1,1 0-1,0 0 1,6 20-1,-1-15-6598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2.083"/>
    </inkml:context>
    <inkml:brush xml:id="br0">
      <inkml:brushProperty name="width" value="0.05" units="cm"/>
      <inkml:brushProperty name="height" value="0.05" units="cm"/>
    </inkml:brush>
  </inkml:definitions>
  <inkml:trace contextRef="#ctx0" brushRef="#br0">1 111 24575,'0'-5'0,"0"-67"0,1 44 0,0 22 0,0 8 0,13 83 0,-6-34 0,15 51 0,-22-101 0,-1 1 0,0-1 0,1 1 0,-1-1 0,1 0 0,-1 1 0,1-1 0,0 0 0,0 1 0,0-1 0,0 0 0,0 0 0,0 0 0,0 1 0,0-1 0,0 0 0,2 1 0,-3-2 0,1 0 0,0 0 0,0 0 0,0 0 0,0 0 0,-1 0 0,1 0 0,0 0 0,0 0 0,0 0 0,-1 0 0,1 0 0,0-1 0,0 1 0,0 0 0,-1 0 0,1-1 0,0 1 0,-1-1 0,1 1 0,0-1 0,1 0 0,4-5 0,0-1 0,0 0 0,-1 0 0,9-13 0,-5 6 0,-2 3 0,1 1 0,0 0 0,1 0 0,0 1 0,13-11 0,-20 19 0,0-1 0,1 0 0,0 1 0,-1 0 0,1-1 0,0 1 0,-1 0 0,1 0 0,0 1 0,0-1 0,0 0 0,0 1 0,0 0 0,0 0 0,-1 0 0,1 0 0,0 0 0,0 0 0,0 1 0,0-1 0,0 1 0,0 0 0,-1 0 0,1 0 0,0 0 0,-1 1 0,1-1 0,0 1 0,1 1 0,8 7 21,-2 1 0,1-1-1,-1 2 1,-1-1 0,0 1 0,9 17-1,11 14-1530,-12-21-5316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2.503"/>
    </inkml:context>
    <inkml:brush xml:id="br0">
      <inkml:brushProperty name="width" value="0.05" units="cm"/>
      <inkml:brushProperty name="height" value="0.05" units="cm"/>
    </inkml:brush>
  </inkml:definitions>
  <inkml:trace contextRef="#ctx0" brushRef="#br0">180 526 24575,'7'-37'0,"1"6"0,-3-62 0,-6 80 0,1 1 0,-2 1 0,1-1 0,-2 0 0,-6-20 0,9 30 0,-1 0 0,1 1 0,-1-1 0,0 0 0,0 1 0,0-1 0,0 0 0,0 1 0,0-1 0,0 1 0,0-1 0,-1 1 0,1 0 0,0-1 0,-1 1 0,1 0 0,-1 0 0,0 0 0,1 0 0,-1 0 0,0 1 0,-2-2 0,2 2 0,0 0 0,-1 0 0,1 0 0,0 1 0,-1-1 0,1 0 0,0 1 0,0 0 0,-1-1 0,1 1 0,0 0 0,0 0 0,0 0 0,0 0 0,-3 3 0,-3 2 0,0 1 0,1 0 0,0 0 0,0 0 0,0 1 0,-10 17 0,6-6 0,0 1 0,-11 31 0,20-45 0,0 0 0,0 0 0,1 1 0,-1-1 0,1 0 0,1 1 0,-1-1 0,1 1 0,0-1 0,1 1 0,-1-1 0,1 1 0,2 5 0,-2-9 0,0-1 0,-1 0 0,1 1 0,0-1 0,1 0 0,-1 0 0,0 0 0,1 0 0,-1 0 0,1-1 0,-1 1 0,1 0 0,0-1 0,0 1 0,0-1 0,0 1 0,0-1 0,0 0 0,3 1 0,-2-1 0,0 0 0,1-1 0,-1 1 0,0-1 0,0 0 0,1 0 0,-1 0 0,0 0 0,0-1 0,1 1 0,-1-1 0,5-1 0,2-2 0,0-1 0,-1 1 0,0-1 0,0-1 0,0 0 0,0 0 0,13-14 0,-10 7 0,0-1 0,-1 0 0,-1-1 0,0 0 0,-1-1 0,0 0 0,-2 0 0,0-1 0,0 0 0,4-24 0,-5 15 0,-1-1 0,-1 1 0,-2-1 0,-1 0 0,-1 0 0,-4-36 0,3 57 0,1 2 0,0 0 0,0-1 0,-1 1 0,0 0 0,0 0 0,0 0 0,0 0 0,-1 0 0,1 0 0,-1 0 0,0 0 0,0 1 0,-3-5 0,4 8 0,1 0 0,0 0 0,0 0 0,0 0 0,0 0 0,0-1 0,-1 1 0,1 0 0,0 0 0,0 0 0,0 0 0,0 0 0,-1 0 0,1 0 0,0 0 0,0 0 0,0 0 0,-1 0 0,1 0 0,0 0 0,0 0 0,0 0 0,-1 0 0,1 0 0,0 0 0,0 0 0,0 0 0,-1 0 0,1 0 0,0 0 0,0 0 0,0 0 0,0 0 0,-1 0 0,1 1 0,0-1 0,0 0 0,0 0 0,-5 10 0,2 13 0,2-22 0,-3 59 0,4 69 0,2-94 0,2 1 0,1 0 0,12 43 0,-4-40-1365,0-9-5461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3.502"/>
    </inkml:context>
    <inkml:brush xml:id="br0">
      <inkml:brushProperty name="width" value="0.05" units="cm"/>
      <inkml:brushProperty name="height" value="0.05" units="cm"/>
    </inkml:brush>
  </inkml:definitions>
  <inkml:trace contextRef="#ctx0" brushRef="#br0">73 27 24575,'1'-1'0,"-1"1"0,0-1 0,0 1 0,0-1 0,0 1 0,0-1 0,0 1 0,0-1 0,0 0 0,0 1 0,-1-1 0,1 1 0,0-1 0,0 1 0,0-1 0,-1 1 0,1-1 0,0 1 0,0-1 0,-1 1 0,1-1 0,0 1 0,-1-1 0,1 1 0,-1-1 0,0 1 0,0 0 0,1 0 0,-1 0 0,1 0 0,-1 1 0,1-1 0,-1 0 0,0 0 0,1 1 0,-1-1 0,1 0 0,-1 0 0,1 1 0,-1-1 0,1 1 0,-1-1 0,1 0 0,0 1 0,-1 0 0,-19 26 0,13-12 0,1 0 0,0 1 0,1-1 0,1 1 0,1 0 0,-3 21 0,6-30 0,0 0 0,0 0 0,0-1 0,1 1 0,0 0 0,0 0 0,4 12 0,-3-16 0,0 1 0,-1-1 0,1 1 0,0-1 0,1 0 0,-1 1 0,0-1 0,1 0 0,0-1 0,0 1 0,0 0 0,0-1 0,0 1 0,6 2 0,-6-3 0,0-1 0,0 1 0,0-1 0,1 0 0,-1 0 0,0 0 0,1 0 0,-1-1 0,1 1 0,-1-1 0,1 0 0,-1 0 0,1 0 0,-1 0 0,1-1 0,-1 1 0,0-1 0,7-2 0,-5 0 0,0 1 0,-1-1 0,1 0 0,0 0 0,-1 0 0,0-1 0,0 0 0,0 0 0,0 0 0,-1 0 0,4-6 0,-1 2 0,-1-1 0,0 0 0,0 0 0,-1 0 0,-1-1 0,1 1 0,-2-1 0,1 0 0,-1 0 0,-1 0 0,0 0 0,0-18 0,-2 17 0,-1 1 0,0-1 0,-7-17 0,8 24 0,0 1 0,-1-1 0,1 1 0,-1 0 0,0 0 0,0 0 0,0 0 0,0 0 0,-1 0 0,1 0 0,-1 1 0,0-1 0,1 1 0,-5-3 0,1 4 0,7 4 0,8 8 0,2-2 0,1-1 0,-1 0 0,1-1 0,1 0 0,16 7 0,-23-12 0,1 1 0,0-1 0,0 0 0,0-1 0,0 1 0,0-2 0,0 1 0,0-1 0,0 0 0,1 0 0,-1-1 0,10-1 0,-16 1 0,0 0 0,1 1 0,-1-1 0,1 1 0,-1-1 0,1 1 0,-1 0 0,1 0 0,0 0 0,-1 0 0,1 0 0,-1 0 0,1 0 0,-1 0 0,1 0 0,-1 1 0,1-1 0,-1 1 0,1-1 0,-1 1 0,1 0 0,-1-1 0,0 1 0,1 0 0,-1 0 0,0 0 0,0 0 0,0 0 0,0 0 0,0 0 0,0 1 0,0-1 0,0 0 0,0 1 0,0-1 0,-1 0 0,1 1 0,0-1 0,-1 1 0,1-1 0,-1 3 0,16 67 0,-12-44 0,13 39 0,-15-59 0,0-1 0,1 0 0,0 1 0,0-1 0,0 0 0,1 0 0,0-1 0,0 1 0,1-1 0,9 9 0,-12-12 0,-1-1 0,1 0 0,0 1 0,0-1 0,0 0 0,0 0 0,0 0 0,0-1 0,0 1 0,0 0 0,1-1 0,-1 1 0,0-1 0,0 0 0,0 1 0,1-1 0,-1 0 0,4-1 0,-3 0 0,0 0 0,0 0 0,0 0 0,0 0 0,0-1 0,0 0 0,0 1 0,0-1 0,-1 0 0,1 0 0,2-4 0,4-4 0,-1 0 0,0 0 0,-1-1 0,0 0 0,7-15 0,-2-3 0,17-55 0,-11 27 0,-17 55 0,-1 0 0,1 1 0,-1-1 0,1 1 0,0-1 0,-1 1 0,1-1 0,0 1 0,0 0 0,0-1 0,0 1 0,0 0 0,1 0 0,-1 0 0,0 0 0,3-2 0,-3 3 0,0 0 0,0 0 0,0 0 0,1 0 0,-1 0 0,0 0 0,0 0 0,0 0 0,0 0 0,0 1 0,0-1 0,0 0 0,0 1 0,0-1 0,0 1 0,0-1 0,0 1 0,0-1 0,0 1 0,0 0 0,0 0 0,0-1 0,-1 1 0,1 0 0,1 1 0,46 53 0,-27-30 0,30 28 0,-46-50 0,0 1 0,0-1 0,1 0 0,-1 0 0,1 0 0,0-1 0,0 0 0,0 0 0,0-1 0,0 1 0,0-1 0,0-1 0,0 1 0,0-1 0,1 0 0,-1 0 0,0-1 0,0 0 0,0 0 0,0 0 0,7-3 0,5-2 0,0-1 0,0 0 0,0-1 0,-1-1 0,25-17 0,-39 24 0,-1 0 0,0 0 0,1 0 0,-1 0 0,0 0 0,0 0 0,0-1 0,0 1 0,0-1 0,-1 1 0,1-1 0,-1 0 0,0 1 0,0-1 0,1-3 0,-2 4 0,1 1 0,-1 0 0,0-1 0,0 1 0,-1 0 0,1-1 0,0 1 0,0 0 0,-1-1 0,1 1 0,-1 0 0,1 0 0,-1-1 0,1 1 0,-1 0 0,0 0 0,1 0 0,-1 0 0,0 0 0,0 0 0,0 0 0,0 0 0,0 0 0,0 0 0,0 0 0,0 1 0,-1-1 0,1 0 0,0 1 0,0-1 0,-1 1 0,1-1 0,0 1 0,0 0 0,-3-1 0,-2-1 0,-1 0 0,0 1 0,0 0 0,0 0 0,0 1 0,1-1 0,-1 1 0,0 1 0,0-1 0,0 1 0,0 1 0,0-1 0,1 1 0,-12 5 0,14-5 0,1 0 0,-1 0 0,0 1 0,1 0 0,-1 0 0,1 0 0,0 0 0,0 0 0,0 1 0,0-1 0,1 1 0,-1 0 0,1-1 0,0 1 0,0 0 0,0 1 0,1-1 0,0 0 0,0 0 0,0 1 0,0-1 0,0 1 0,1 7 0,0-6 25,0 1-1,0 0 0,1 0 1,0 0-1,0-1 1,1 1-1,0-1 0,0 1 1,1-1-1,0 0 0,0 0 1,0 0-1,7 9 1,-2-5-269,0 0 0,1 0 0,1-1 0,-1-1 1,1 1-1,13 7 0,8 3-6582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3.811"/>
    </inkml:context>
    <inkml:brush xml:id="br0">
      <inkml:brushProperty name="width" value="0.05" units="cm"/>
      <inkml:brushProperty name="height" value="0.05" units="cm"/>
    </inkml:brush>
  </inkml:definitions>
  <inkml:trace contextRef="#ctx0" brushRef="#br0">16 209 24575,'-8'-34'0,"2"7"0,5 21 0,1 0 0,0-1 0,0 1 0,2-9 0,-2 13 0,0 1 0,1 0 0,-1-1 0,0 1 0,1 0 0,-1 0 0,1-1 0,0 1 0,-1 0 0,1 0 0,0 0 0,1-2 0,-1 3 0,0-1 0,-1 1 0,1 0 0,-1-1 0,1 1 0,0 0 0,-1 0 0,1 0 0,-1 0 0,1-1 0,0 1 0,-1 0 0,1 0 0,0 0 0,-1 0 0,1 0 0,0 1 0,-1-1 0,1 0 0,0 0 0,-1 0 0,1 1 0,0-1 0,-1 0 0,1 0 0,-1 1 0,2 0 0,1 1 0,-1 0 0,1 0 0,-1 1 0,1-1 0,-1 1 0,0 0 0,0 0 0,0 0 0,0 0 0,0 0 0,2 5 0,14 44 0,-9-25 0,27 75 0,-36-102 0,0 0 0,1 0 0,-1 0 0,0 0 0,0 0 0,0 0 0,0 0 0,0 0 0,0 0 0,0 0 0,0 0 0,0 0 0,0 0 0,0 0 0,0 0 0,0 0 0,0 0 0,0 0 0,0 0 0,0 0 0,0 0 0,0 0 0,0 0 0,1-1 0,-1 1 0,0 0 0,0 0 0,0 0 0,0 0 0,0 0 0,0 1 0,0-1 0,0 0 0,0 0 0,0 0 0,0 0 0,0 0 0,0 0 0,0 0 0,0 0 0,1 0 0,-1 0 0,0 0 0,0 0 0,0 0 0,0 0 0,0 0 0,0 0 0,0 0 0,0 0 0,2-12 0,-1-25 0,-1 27 0,1-6 38,1 1 0,0-1 0,1 1 0,0 0 0,1 0 0,1 0 0,0 1 0,15-28 0,-17 36-116,1 0 0,0 0 1,0 0-1,1 1 1,0-1-1,0 1 1,0 0-1,0 1 0,1-1 1,-1 1-1,1 0 1,0 0-1,1 1 1,-1 0-1,0 0 0,1 1 1,0-1-1,0 1 1,0 1-1,0-1 1,12 0-1,-1 2-6748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26.064"/>
    </inkml:context>
    <inkml:brush xml:id="br0">
      <inkml:brushProperty name="width" value="0.05" units="cm"/>
      <inkml:brushProperty name="height" value="0.05" units="cm"/>
    </inkml:brush>
  </inkml:definitions>
  <inkml:trace contextRef="#ctx0" brushRef="#br0">31 0 24575,'-1'0'0,"-1"1"0,1-1 0,0 0 0,-1 1 0,1-1 0,0 1 0,-1-1 0,1 1 0,0 0 0,-1-1 0,1 1 0,0 0 0,0 0 0,0 0 0,0 0 0,0 0 0,0 0 0,0 0 0,0 0 0,0 0 0,1 1 0,-1-1 0,0 0 0,1 1 0,-1-1 0,1 0 0,-1 1 0,1-1 0,0 1 0,0-1 0,-1 0 0,1 1 0,0 1 0,0 3 0,-1 0 0,1 0 0,1 0 0,-1 0 0,1-1 0,2 11 0,-1-8 0,1-1 0,0 0 0,1 0 0,-1 0 0,1 0 0,1 0 0,-1-1 0,1 1 0,0-1 0,12 10 0,-7-8 0,-1-1 0,1-1 0,0 0 0,0 0 0,1-1 0,20 8 0,-11-7 0,-1-1 0,1-1 0,1-1 0,-1-1 0,0 0 0,1-2 0,-1 0 0,26-4 0,-24 1 0,0-1 0,0-1 0,24-9 0,-38 11 0,0 0 0,0-1 0,-1 0 0,0 0 0,1-1 0,-1 1 0,-1-2 0,1 1 0,-1-1 0,0 0 0,7-9 0,-12 14 0,0 0 0,0 0 0,-1 0 0,1 0 0,-1 0 0,1-1 0,-1 1 0,1 0 0,-1 0 0,0 0 0,1-1 0,-1 1 0,0 0 0,0 0 0,0-1 0,0 1 0,0 0 0,0 0 0,-1-3 0,1 4 0,0 0 0,0-1 0,0 1 0,0 0 0,-1 0 0,1 0 0,0 0 0,0-1 0,0 1 0,0 0 0,-1 0 0,1 0 0,0 0 0,0 0 0,0-1 0,-1 1 0,1 0 0,0 0 0,0 0 0,0 0 0,-1 0 0,1 0 0,0 0 0,0 0 0,-1 0 0,1 0 0,0 0 0,0 0 0,0 0 0,-1 0 0,1 0 0,0 0 0,-1 0 0,-11 11 0,-9 25-1365,12-16-5461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9.263"/>
    </inkml:context>
    <inkml:brush xml:id="br0">
      <inkml:brushProperty name="width" value="0.05" units="cm"/>
      <inkml:brushProperty name="height" value="0.05" units="cm"/>
    </inkml:brush>
  </inkml:definitions>
  <inkml:trace contextRef="#ctx0" brushRef="#br0">2 26 24575,'-1'-1'0,"1"0"0,0 0 0,0 0 0,0 0 0,0 0 0,0 0 0,0 1 0,0-1 0,0 0 0,0 0 0,1 0 0,-1 0 0,0 0 0,1 1 0,-1-1 0,0 0 0,1 0 0,-1 1 0,1-1 0,-1 0 0,1 0 0,-1 1 0,1-1 0,0 1 0,-1-1 0,1 0 0,0 1 0,-1-1 0,1 1 0,0 0 0,0-1 0,0 1 0,-1 0 0,1-1 0,0 1 0,0 0 0,0 0 0,1-1 0,0 2 0,0-1 0,-1 0 0,1 1 0,0-1 0,0 1 0,0 0 0,-1 0 0,1 0 0,0 0 0,-1 0 0,1 0 0,0 0 0,-1 0 0,0 0 0,1 1 0,-1-1 0,2 3 0,7 9 0,-1 1 0,-1 1 0,0 0 0,11 29 0,16 69 0,-23-73 0,72 269 0,6 17 0,-85-308 20,17 54-713,34 79 1,-40-117-6134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9.561"/>
    </inkml:context>
    <inkml:brush xml:id="br0">
      <inkml:brushProperty name="width" value="0.05" units="cm"/>
      <inkml:brushProperty name="height" value="0.05" units="cm"/>
    </inkml:brush>
  </inkml:definitions>
  <inkml:trace contextRef="#ctx0" brushRef="#br0">261 53 24575,'0'-2'0,"0"-1"0,0 0 0,0 1 0,0-1 0,0 0 0,1 1 0,-1-1 0,1 0 0,-1 1 0,1-1 0,0 1 0,0-1 0,1 1 0,-1-1 0,0 1 0,1 0 0,-1 0 0,1 0 0,2-3 0,-3 5 0,-1 0 0,1 0 0,-1 0 0,0 0 0,1 0 0,-1 0 0,1 0 0,-1 0 0,1 0 0,-1 0 0,0 0 0,1 0 0,-1 1 0,1-1 0,-1 0 0,0 0 0,1 0 0,-1 1 0,0-1 0,1 0 0,-1 0 0,0 1 0,1-1 0,-1 0 0,0 1 0,0-1 0,1 0 0,-1 1 0,0-1 0,0 0 0,0 1 0,1-1 0,-1 1 0,0-1 0,0 0 0,0 1 0,0-1 0,0 1 0,0-1 0,0 1 0,0-1 0,0 0 0,0 1 0,0-1 0,0 2 0,1 21 0,-4 3 0,-2-1 0,0 0 0,-11 30 0,-32 73 0,27-73 0,-30 74 0,-69 197 0,101-245-1365,15-53-5461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09.875"/>
    </inkml:context>
    <inkml:brush xml:id="br0">
      <inkml:brushProperty name="width" value="0.05" units="cm"/>
      <inkml:brushProperty name="height" value="0.05" units="cm"/>
    </inkml:brush>
  </inkml:definitions>
  <inkml:trace contextRef="#ctx0" brushRef="#br0">75 5 24575,'-14'-3'0,"3"1"0,10 3 0,0 0 0,1-1 0,-1 1 0,0 0 0,0 0 0,0-1 0,1 1 0,-1 0 0,1 0 0,-1 0 0,0 0 0,1 0 0,0 0 0,-1 0 0,0 1 0,-5 17 0,1 1 0,1-1 0,0 1 0,-1 31 0,3-26 0,-10 406-646,12-382-73,0-12-6107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10.189"/>
    </inkml:context>
    <inkml:brush xml:id="br0">
      <inkml:brushProperty name="width" value="0.05" units="cm"/>
      <inkml:brushProperty name="height" value="0.05" units="cm"/>
    </inkml:brush>
  </inkml:definitions>
  <inkml:trace contextRef="#ctx0" brushRef="#br0">88 468 24575,'-26'-96'0,"14"59"0,2-1 0,2-1 0,1 0 0,-1-48 0,8 80 0,0 0 0,0 0 0,1-1 0,0 1 0,1 0 0,-1 0 0,1 0 0,1 0 0,-1 0 0,1 1 0,7-12 0,-7 15 0,-1 0 0,0 0 0,1 0 0,-1 1 0,1-1 0,0 1 0,0 0 0,0 0 0,0 0 0,0 0 0,0 1 0,0-1 0,1 1 0,-1 0 0,1 0 0,-1 0 0,1 0 0,-1 0 0,1 1 0,0 0 0,-1-1 0,1 2 0,-1-1 0,1 0 0,5 2 0,6 1 0,-1 1 0,-1 1 0,1 1 0,-1 0 0,0 0 0,0 1 0,0 1 0,-1 0 0,0 1 0,16 15 0,-1 2 0,-2 1 0,45 60 0,-47-54 0,-2 1 0,-2 0 0,-1 2 0,23 61 0,-34-75 0,-1 0 0,0 1 0,-2-1 0,0 1 0,-2 0 0,0 0 0,-1 0 0,-2 0 0,-4 33 0,2-43 16,0 1-1,-1-1 1,-1-1-1,0 1 1,0 0-1,-1-1 1,-1 0-1,0-1 1,0 0-1,-10 11 1,4-8 8,0 0 1,0-2-1,-1 0 0,-1 0 1,0-1-1,-30 15 1,20-13-196,-2-2 0,0-1 1,0 0-1,-1-3 0,1 0 1,-2-1-1,1-2 0,-1-1 1,-39-1-1,20-5-6655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10.872"/>
    </inkml:context>
    <inkml:brush xml:id="br0">
      <inkml:brushProperty name="width" value="0.05" units="cm"/>
      <inkml:brushProperty name="height" value="0.05" units="cm"/>
    </inkml:brush>
  </inkml:definitions>
  <inkml:trace contextRef="#ctx0" brushRef="#br0">112 329 24575,'0'0'0,"0"0"0,0-1 0,0 1 0,1 0 0,-1 0 0,0 0 0,0-1 0,0 1 0,0 0 0,0 0 0,0 0 0,0-1 0,0 1 0,0 0 0,0 0 0,0 0 0,-1-1 0,1 1 0,0 0 0,0 0 0,0 0 0,0-1 0,0 1 0,0 0 0,0 0 0,0 0 0,-1 0 0,1 0 0,0-1 0,0 1 0,0 0 0,0 0 0,0 0 0,-1 0 0,1 0 0,0 0 0,0 0 0,0-1 0,-1 1 0,1 0 0,0 0 0,0 0 0,0 0 0,-1 0 0,1 0 0,0 0 0,0 0 0,0 0 0,-1 0 0,1 0 0,0 0 0,0 0 0,0 0 0,0 0 0,-1 1 0,1-1 0,0 0 0,-1 0 0,1 0 0,-1 1 0,1-1 0,-1 1 0,1-1 0,-1 1 0,1 0 0,-1-1 0,1 1 0,-1-1 0,1 1 0,0 0 0,-1-1 0,1 1 0,0 0 0,0-1 0,-1 1 0,1 1 0,0 13 0,0 0 0,5 28 0,-1 1 0,-2 180 0,-4-192 0,-1 0 0,-2 0 0,-2-1 0,0 0 0,-13 30 0,2-26 0,6-23 0,12-12 0,-1 0 0,1 0 0,-1 0 0,1 0 0,0 0 0,-1 0 0,1 0 0,-1 0 0,1 0 0,0 0 0,-1 0 0,1 0 0,-1 0 0,1-1 0,0 1 0,-1 0 0,1 0 0,0 0 0,-1-1 0,1 1 0,0 0 0,-1 0 0,1-1 0,0 1 0,0 0 0,-1-1 0,1 1 0,0 0 0,0-1 0,0 1 0,-1 0 0,1-1 0,0 1 0,0 0 0,0-2 0,-5-10 0,1 0 0,0-1 0,1 0 0,1 1 0,-2-27 0,3-71 0,1 88 0,2-39 0,3 0 0,3 0 0,2 1 0,2 0 0,4 1 0,2 1 0,45-102 0,-60 156 0,31-59 0,-30 58 0,0-1 0,0 1 0,0 1 0,0-1 0,1 0 0,0 1 0,0 0 0,9-6 0,-13 9 0,1 0 0,0 1 0,0-1 0,0 0 0,0 1 0,-1-1 0,1 1 0,0 0 0,0-1 0,0 1 0,0 0 0,0 0 0,0 0 0,0 0 0,0 1 0,0-1 0,0 1 0,0-1 0,-1 1 0,1-1 0,0 1 0,0 0 0,-1 0 0,1 0 0,0 0 0,-1 0 0,1 0 0,-1 1 0,1-1 0,-1 0 0,0 1 0,3 2 0,2 5 0,0-1 0,-1 1 0,0 0 0,8 19 0,2 12 0,-2 0 0,-1 1 0,8 55 0,6 129 0,-4-32 0,-22-191 0,0 0 0,0 0 0,1-1 0,-1 1 0,0 0 0,1-1 0,0 1 0,-1 0 0,1-1 0,0 1 0,2 2 0,-3-4 0,0 0 0,0 0 0,1 0 0,-1 1 0,0-1 0,0 0 0,1 0 0,-1 0 0,0 0 0,1 0 0,-1 0 0,0 0 0,1 0 0,-1 0 0,0 0 0,1 0 0,-1 0 0,0 0 0,1 0 0,-1 0 0,0 0 0,1 0 0,-1 0 0,0-1 0,0 1 0,1 0 0,-1 0 0,0 0 0,0 0 0,1-1 0,-1 1 0,0 0 0,0 0 0,1-1 0,-1 1 0,4-5 0,0-1 0,-1 1 0,1-1 0,3-10 0,49-110 0,-29 60 0,2 2 0,65-102 0,-88 157 0,1 0 0,-1 1 0,2 0 0,13-12 0,-20 19 0,1-1 0,-1 1 0,1 0 0,-1 0 0,1 0 0,-1 0 0,1 0 0,0 0 0,0 0 0,-1 0 0,1 1 0,0-1 0,0 1 0,0-1 0,0 1 0,0 0 0,0 0 0,0 0 0,0 0 0,0 0 0,0 0 0,-1 0 0,1 1 0,0-1 0,0 1 0,0 0 0,0-1 0,0 1 0,-1 0 0,1 0 0,0 0 0,2 2 0,0 1 0,-1 0 0,1 0 0,-1 0 0,0 0 0,-1 1 0,1 0 0,-1-1 0,0 1 0,0 0 0,1 5 0,11 55 0,-11-50 0,11 95 0,-1 114 0,-9-132 0,4 143-1365,-7-180-5461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4:11.218"/>
    </inkml:context>
    <inkml:brush xml:id="br0">
      <inkml:brushProperty name="width" value="0.05" units="cm"/>
      <inkml:brushProperty name="height" value="0.05" units="cm"/>
    </inkml:brush>
  </inkml:definitions>
  <inkml:trace contextRef="#ctx0" brushRef="#br0">380 18 24575,'-77'9'0,"0"-3"0,-79-4 0,147-2 0,1 1 0,-1-1 0,1-1 0,-1 0 0,-16-3 0,23 2 0,8-1 0,13-1 0,0 1 0,32-1 0,-35 3 0,596-12-1995,5 34-756,484 48-44,52 3 844,-1082-69 1914,2 1 1113,89-7-1,-129-2-1888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13:22.691"/>
    </inkml:context>
    <inkml:brush xml:id="br0">
      <inkml:brushProperty name="width" value="0.05" units="cm"/>
      <inkml:brushProperty name="height" value="0.05" units="cm"/>
    </inkml:brush>
  </inkml:definitions>
  <inkml:trace contextRef="#ctx0" brushRef="#br0">1 1 24575,'697'15'-1048,"-235"-3"478,1301-3-2097,-586-8 1939,-1012 2 76,-46 1-1874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13:23.936"/>
    </inkml:context>
    <inkml:brush xml:id="br0">
      <inkml:brushProperty name="width" value="0.05" units="cm"/>
      <inkml:brushProperty name="height" value="0.05" units="cm"/>
    </inkml:brush>
  </inkml:definitions>
  <inkml:trace contextRef="#ctx0" brushRef="#br0">1 26 24575,'0'0'0,"0"-1"0,0 1 0,1 0 0,-1-1 0,0 1 0,0-1 0,1 1 0,-1 0 0,0-1 0,1 1 0,-1 0 0,0-1 0,1 1 0,-1 0 0,0 0 0,1-1 0,-1 1 0,1 0 0,-1 0 0,1 0 0,-1 0 0,0-1 0,1 1 0,-1 0 0,1 0 0,-1 0 0,1 0 0,-1 0 0,1 0 0,0 0 0,0 0 0,16-3 0,-1 1 0,31 0 0,-16 2 0,910-6-2163,-593 7 1114,82-1-1181,488 1-397,1092-2-191,-1785-2 3685,-63 0 962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0.973"/>
    </inkml:context>
    <inkml:brush xml:id="br0">
      <inkml:brushProperty name="width" value="0.05" units="cm"/>
      <inkml:brushProperty name="height" value="0.05" units="cm"/>
    </inkml:brush>
  </inkml:definitions>
  <inkml:trace contextRef="#ctx0" brushRef="#br0">0 120 24575,'61'-50'0,"-53"41"0,-3 3 0,1 0 0,0 1 0,-1 0 0,2 0 0,6-5 0,-11 9 0,-1 0 0,0 1 0,1-1 0,-1 0 0,1 1 0,-1-1 0,0 1 0,1 0 0,-1-1 0,1 1 0,-1 0 0,1 0 0,-1 0 0,1 0 0,-1 0 0,1 0 0,-1 1 0,1-1 0,-1 0 0,1 1 0,-1-1 0,1 1 0,-1-1 0,0 1 0,1 0 0,-1 0 0,0 0 0,0 0 0,1 0 0,-1 0 0,0 0 0,0 0 0,1 1 0,5 8 0,0 0 0,0 0 0,-1 1 0,-1 0 0,0 0 0,6 19 0,16 73 0,-25-95 0,37 184 0,-16-69 0,48 147 0,-71-269 0,7 21 0,19 37 0,-24-55 0,0 0 0,0 0 0,1 0 0,-1 0 0,1-1 0,0 1 0,0-1 0,0 1 0,0-1 0,1 0 0,0 0 0,-1-1 0,1 1 0,0-1 0,0 1 0,5 0 0,-6-2 0,-1-1 0,1 0 0,0 0 0,0 0 0,0 0 0,0 0 0,0-1 0,-1 0 0,1 1 0,0-1 0,0 0 0,-1 0 0,1 0 0,-1-1 0,1 1 0,-1-1 0,1 1 0,-1-1 0,0 0 0,0 0 0,0 0 0,0 0 0,2-3 0,6-6 0,-2 0 0,0-1 0,9-17 0,2-8 0,-1-2 0,-3 0 0,16-60 0,19-127 0,-14-31 0,-17 115 0,-19 139 31,0 1 0,0 0 0,1-1 0,-1 1 0,1 0 0,0-1 0,0 1 0,0 0 1,0 0-1,2-4 0,-3 5-41,1 1 1,-1 0 0,0 0 0,0 0-1,0 0 1,0 0 0,1 0 0,-1 0 0,0 0-1,0 0 1,1-1 0,-1 1 0,0 0-1,0 0 1,0 0 0,1 0 0,-1 0 0,0 0-1,0 0 1,0 1 0,1-1 0,-1 0-1,0 0 1,0 0 0,0 0 0,1 0 0,-1 0-1,0 0 1,0 0 0,0 0 0,0 1-1,1-1 1,-1 0 0,0 0 0,0 0 0,0 1-1,9 15-1355,-4-2-5461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1.239"/>
    </inkml:context>
    <inkml:brush xml:id="br0">
      <inkml:brushProperty name="width" value="0.05" units="cm"/>
      <inkml:brushProperty name="height" value="0.05" units="cm"/>
    </inkml:brush>
  </inkml:definitions>
  <inkml:trace contextRef="#ctx0" brushRef="#br0">0 25 24575,'1'-1'0,"-1"0"0,0-1 0,0 1 0,1 0 0,-1 0 0,1 0 0,-1 0 0,1 0 0,-1 0 0,1 0 0,-1 0 0,1 0 0,0 0 0,0 0 0,0 0 0,-1 0 0,1 1 0,0-1 0,0 0 0,0 0 0,0 1 0,0-1 0,0 1 0,1-1 0,-1 1 0,0-1 0,0 1 0,0 0 0,0 0 0,1 0 0,-1-1 0,0 1 0,0 0 0,0 0 0,0 0 0,1 1 0,-1-1 0,0 0 0,0 0 0,0 1 0,0-1 0,1 1 0,-1-1 0,0 1 0,0-1 0,0 1 0,0-1 0,0 1 0,0 0 0,1 1 0,1 2 0,0 0 0,-1 1 0,1-1 0,-1 1 0,0 0 0,0 0 0,0 0 0,-1 0 0,2 5 0,6 52 0,-7-46 0,7 90 0,-4 1 0,-4-1 0,-16 115 0,9-173-1365,-1-9-5461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29.361"/>
    </inkml:context>
    <inkml:brush xml:id="br0">
      <inkml:brushProperty name="width" value="0.05" units="cm"/>
      <inkml:brushProperty name="height" value="0.05" units="cm"/>
    </inkml:brush>
  </inkml:definitions>
  <inkml:trace contextRef="#ctx0" brushRef="#br0">910 125 24575,'0'-4'0,"-1"1"0,1-1 0,-1 1 0,0-1 0,0 1 0,0 0 0,0-1 0,-1 1 0,0 0 0,1 0 0,-1 0 0,0 0 0,0 0 0,-1 0 0,1 1 0,-1-1 0,1 1 0,-1 0 0,0-1 0,0 1 0,0 0 0,-4-2 0,-3-1 0,-1 0 0,1 1 0,0 0 0,-1 1 0,-21-5 0,11 6 0,-1 0 0,1 1 0,-1 1 0,1 1 0,0 1 0,-1 1 0,1 1 0,-35 11 0,14 0 0,1 1 0,1 2 0,-47 28 0,56-27 0,1 1 0,1 1 0,1 1 0,1 2 0,1 0 0,1 2 0,1 1 0,-28 41 0,42-52 0,1 0 0,0 1 0,1 0 0,1 0 0,0 1 0,2 0 0,-7 31 0,11-35 0,-1 0 0,2 0 0,0 0 0,0 0 0,2 1 0,0-1 0,0-1 0,1 1 0,1 0 0,0-1 0,7 16 0,-2-13 3,-1 0-1,2-1 1,0-1 0,1 1-1,0-2 1,1 0-1,1 0 1,0-1 0,1 0-1,0-1 1,0-1-1,1 0 1,31 14-1,-7-7-38,0-1 0,1-2 0,1-2 0,74 12-1,-37-13-29,1-4 0,-1-3 1,1-4-1,0-3 0,0-4 0,-1-3 0,0-3 0,-1-4 0,0-3 0,141-59 0,-175 60 66,-1-3 0,-1-1 0,-1-2 0,69-57 0,-92 67 0,0-2 0,-2 0 0,0-1 0,25-38 0,-32 43 0,-1 0 0,-1-1 0,0 0 0,-1 0 0,0-1 0,-1 0 0,-1 1 0,2-23 0,-4 24-5,0 0 0,-1 0 0,-1 0 0,0 0 0,-1 0 0,-1 0 0,0 1 0,0-1 0,-1 1 0,-1 0 0,-10-20 0,6 17-12,0 1 1,-1 0-1,-1 1 0,0 0 1,-1 1-1,0 0 0,-1 1 0,-15-11 1,-3 2-33,-1 2 0,0 1 0,-1 1 0,-1 2 0,0 2 1,-1 0-1,-63-10 0,30 12-125,-1 4-1,1 2 1,-1 3 0,0 4-1,1 2 1,-127 27 0,77-4-5326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1.551"/>
    </inkml:context>
    <inkml:brush xml:id="br0">
      <inkml:brushProperty name="width" value="0.05" units="cm"/>
      <inkml:brushProperty name="height" value="0.05" units="cm"/>
    </inkml:brush>
  </inkml:definitions>
  <inkml:trace contextRef="#ctx0" brushRef="#br0">81 275 24575,'-9'-16'0,"1"-2"0,1 1 0,0-1 0,1 0 0,-5-29 0,10 43 0,0-1 0,1 0 0,-1 1 0,1-1 0,0 1 0,0-1 0,1 0 0,0 1 0,-1-1 0,1 1 0,1-1 0,-1 1 0,1-1 0,0 1 0,0 0 0,0 0 0,0 0 0,1 0 0,-1 0 0,1 0 0,0 1 0,0-1 0,1 1 0,-1 0 0,1 0 0,-1 0 0,1 1 0,4-3 0,1 1 0,0 0 0,1 1 0,-1 0 0,1 1 0,-1-1 0,1 2 0,0 0 0,0 0 0,0 1 0,0 0 0,-1 0 0,1 1 0,0 1 0,18 4 0,-8 0 0,0 0 0,-1 2 0,0 0 0,0 1 0,-1 1 0,20 15 0,-19-12 0,0 2 0,-1 1 0,-1 0 0,-1 1 0,0 1 0,-1 0 0,-1 1 0,-1 1 0,0 0 0,-2 0 0,14 35 0,-18-38 0,-2 0 0,0 1 0,-1-1 0,-1 1 0,0 0 0,-2-1 0,0 1 0,0 0 0,-2 0 0,-1 0 0,0 0 0,-1 0 0,0-1 0,-2 1 0,-12 30 0,6-26 0,0 0 0,-2-1 0,0 0 0,-2-1 0,0-1 0,-1 0 0,-1-1 0,-1-1 0,0 0 0,-30 20 0,28-23 0,-1-1 0,0-1 0,0-1 0,-2-1 0,1-1 0,-1-1 0,0 0 0,-1-2 0,1-1 0,-41 4 0,60-9-59,-1 1 0,0-1-1,1 0 1,-1 0-1,1-1 1,-1 1 0,0-1-1,1 0 1,-1 0 0,1 0-1,0-1 1,-1 0 0,1 1-1,0-2 1,0 1-1,0 0 1,0-1 0,1 0-1,-1 0 1,1 0 0,-1 0-1,-4-7 1,-5-15-6767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2.189"/>
    </inkml:context>
    <inkml:brush xml:id="br0">
      <inkml:brushProperty name="width" value="0.05" units="cm"/>
      <inkml:brushProperty name="height" value="0.05" units="cm"/>
    </inkml:brush>
  </inkml:definitions>
  <inkml:trace contextRef="#ctx0" brushRef="#br0">50 292 24575,'0'0'0,"-1"0"0,1 0 0,-1 0 0,1 0 0,-1 1 0,1-1 0,-1 0 0,1 0 0,-1 1 0,1-1 0,-1 0 0,1 1 0,0-1 0,-1 1 0,1-1 0,-1 0 0,1 1 0,0-1 0,0 1 0,-1-1 0,1 1 0,0-1 0,0 1 0,-1-1 0,1 1 0,0-1 0,0 2 0,-3 17 0,2-16 0,0 28 0,1 0 0,1-1 0,2 1 0,6 31 0,2 22 0,-8-52 0,7 94 0,-10-103 0,0 0 0,-2-1 0,-6 33 0,7-51 0,0 0 0,0 0 0,-1 0 0,1 0 0,-1 0 0,-3 5 0,4-8 0,1-1 0,0 1 0,-1-1 0,1 1 0,0-1 0,-1 1 0,1-1 0,-1 1 0,1-1 0,0 1 0,-1-1 0,1 0 0,-1 1 0,1-1 0,-1 0 0,0 1 0,1-1 0,-1 0 0,1 0 0,-1 1 0,0-1 0,1 0 0,-1 0 0,1 0 0,-1 0 0,0 0 0,1 0 0,-1 0 0,0 0 0,1 0 0,-1 0 0,1 0 0,-1-1 0,0 1 0,1 0 0,-1 0 0,1 0 0,-1-1 0,1 1 0,-1 0 0,0-1 0,1 1 0,0-1 0,-1 1 0,1-1 0,-1 1 0,1 0 0,-1-1 0,1 1 0,-1-2 0,-2-2 0,1-1 0,-1 0 0,1 0 0,0 0 0,0 0 0,0 0 0,1-1 0,-1 1 0,1-1 0,1 1 0,-1-7 0,0-13 0,3-28 0,-1 39 0,6-61 0,3 1 0,3 0 0,3 1 0,4 0 0,46-113 0,-62 176 0,7-15 0,20-37 0,-28 57 0,0 0 0,0 0 0,0 0 0,1 1 0,0-1 0,0 1 0,0 0 0,1 0 0,-1 0 0,1 1 0,0 0 0,0 0 0,8-4 0,-11 6 0,0 1 0,0 0 0,0-1 0,0 1 0,0 0 0,0 0 0,0 0 0,0 0 0,0 1 0,0-1 0,0 0 0,0 1 0,0-1 0,-1 1 0,1 0 0,0 0 0,0 0 0,0 0 0,-1 0 0,1 0 0,-1 0 0,1 0 0,-1 1 0,1-1 0,-1 1 0,0-1 0,1 1 0,1 2 0,1 3 0,1 0 0,-1 0 0,-1 1 0,1 0 0,3 13 0,4 18 0,-3 0 0,7 73 0,-10 82 0,-5-178 0,-1 0 0,0 0 0,-2 0 0,-7 29 0,10-44 0,0 0 0,0 0 0,-1-1 0,1 1 0,0 0 0,-1 0 0,1 0 0,0-1 0,-1 1 0,1 0 0,-1 0 0,1-1 0,-1 1 0,0 0 0,1-1 0,-1 1 0,-1 0 0,2-1 0,-1 0 0,1 0 0,0 0 0,-1 0 0,1 0 0,0-1 0,-1 1 0,1 0 0,0 0 0,-1-1 0,1 1 0,0 0 0,0 0 0,-1-1 0,1 1 0,0 0 0,0-1 0,0 1 0,-1 0 0,1-1 0,0 1 0,0 0 0,0-1 0,0 1 0,0 0 0,-1-1 0,-4-34 0,5 10 0,2 0 0,0 0 0,2 0 0,0 1 0,9-25 0,5-6 0,26-56 0,-29 79 0,1 0 0,26-38 0,-36 60 0,1 1 0,0 0 0,0 0 0,1 1 0,0 0 0,1 0 0,-1 1 0,2 0 0,-1 1 0,1 0 0,13-6 0,-20 10 0,1 1 0,0 0 0,0 0 0,0 0 0,-1 0 0,1 1 0,0-1 0,0 1 0,0 0 0,0 0 0,0 1 0,0-1 0,0 1 0,0 0 0,-1 0 0,6 2 0,-4-1 0,0 1 0,0 0 0,-1 0 0,1 0 0,-1 1 0,0-1 0,0 1 0,0 0 0,0 0 0,4 7 0,0 2 0,0 1 0,-1 0 0,-1 0 0,0 0 0,-1 1 0,0-1 0,3 22 0,-1 2-114,-2 1 1,-2 0-1,-2-1 0,-1 1 0,-2 0 1,-1 0-1,-2-1 0,-2 1 0,-2-1 1,-1-1-1,-17 39 0,7-31-6712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2.922"/>
    </inkml:context>
    <inkml:brush xml:id="br0">
      <inkml:brushProperty name="width" value="0.05" units="cm"/>
      <inkml:brushProperty name="height" value="0.05" units="cm"/>
    </inkml:brush>
  </inkml:definitions>
  <inkml:trace contextRef="#ctx0" brushRef="#br0">4793 218 24575,'0'-2'0,"0"1"0,0 0 0,-1 0 0,1 0 0,-1 0 0,0 0 0,1 0 0,-1 0 0,0 0 0,1 0 0,-1 0 0,0 0 0,0 0 0,0 0 0,0 1 0,0-1 0,0 0 0,-1 0 0,-25-14 0,20 11 0,-37-17 0,-2 1 0,-93-26 0,-104-6 0,99 33-438,0 5-1,-162 7 1,-291 46-1499,148 17 902,-733 188 0,602-53 305,497-156 583,1 4-1,3 4 1,1 3-1,-122 95 0,165-112 179,1 1-1,2 2 0,2 2 0,0 0 1,3 2-1,1 1 0,1 1 0,-24 52 1,38-65 27,1-1 1,1 1 0,1 1 0,2 0-1,0 0 1,2 0 0,0 0 0,2 1-1,1 0 1,1-1 0,2 1 0,0-1-1,2 1 1,1-1 0,10 33 0,-3-26-4,2 0 0,1-1 1,2 0-1,1-1 0,1-1 1,2-1-1,1-1 0,1-1 0,1-1 1,1-1-1,39 29 0,-5-10 112,1-3 0,3-2 0,1-3 0,104 42 0,-41-30-283,2-5 1,1-6 0,179 27-1,-86-35-477,277 3 0,-187-33-109,0-14-1,-2-13 0,0-14 1,553-149-1,-655 127 612,208-95-1,-290 101 32,-2-5-1,200-138 0,-266 158 186,-2-2 1,73-76-1,-107 97 123,-2 0 0,0-2 0,-2 0 0,-1-2 0,-1 0 0,-2 0 0,22-55 0,-32 67-135,-1 0 0,0-1 0,-1 1 0,0-1-1,-2 0 1,0 0 0,-1 0 0,0 0 0,-2 0 0,-5-27-1,2 24 118,-1 1-1,0 0 1,-2 1-1,0 0 1,-1 0-1,-1 1 1,0 0-1,-23-27 1,0 7-108,-2 1 0,-1 3 0,-1 0 0,-2 3 0,-76-46 0,17 21 244,-152-60 0,51 39-479,-4 10-1,-2 8 1,-2 9-1,-2 10 1,-384-24 0,373 62-766,140 5-3279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4.247"/>
    </inkml:context>
    <inkml:brush xml:id="br0">
      <inkml:brushProperty name="width" value="0.05" units="cm"/>
      <inkml:brushProperty name="height" value="0.05" units="cm"/>
    </inkml:brush>
  </inkml:definitions>
  <inkml:trace contextRef="#ctx0" brushRef="#br0">17 0 24575,'-3'0'0,"-1"4"0,0 3 0,0 4 0,2 7 0,4 9 0,1 10 0,1 7 0,2 13 0,1 8 0,1 10 0,1 7 0,-3 2 0,-1 0 0,-2-3 0,-1-4 0,-2-8 0,0-14-8191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6.934"/>
    </inkml:context>
    <inkml:brush xml:id="br0">
      <inkml:brushProperty name="width" value="0.05" units="cm"/>
      <inkml:brushProperty name="height" value="0.05" units="cm"/>
    </inkml:brush>
  </inkml:definitions>
  <inkml:trace contextRef="#ctx0" brushRef="#br0">0 497 24575,'25'1'0,"35"7"0,13 0 0,381-14 0,-195-3 0,1441 7-2198,-797 20 2205,556-2-300,-8-60-1780,0-25 622,366-14 1453,-318 42-2,-1262 37-41,1286-11-738,310-45 779,85-62 0,-1611 101 0,909-31-391,0 35 0,1176 15 262,-907 28-311,-172 0 239,-623-19 230,1133 7 100,-377-15 8091,-1444 1-8220,1 0 0,-1 0 0,1 0 0,-1 1 0,0-1 0,1 0 0,-1 1 0,1 0 0,-1 0 0,0-1 0,1 1 0,-1 0 0,0 1 0,0-1 0,0 0 0,4 4 0,-3-2 0,-1 1 0,1 0 0,-1 0 0,0-1 0,0 1 0,0 1 0,0-1 0,1 7 0,14 48 0,-2 1 0,-3 0 0,8 104 0,28 487 0,-42-390 0,-6-245 0,0-15 0,0 0 0,0-1 0,0 1 0,1 0 0,-1 0 0,0 0 0,0 0 0,-1 0 0,1-1 0,0 1 0,0 0 0,0 0 0,-1 0 0,1 0 0,0-1 0,-1 1 0,1 0 0,0 0 0,-2 1 0,-6-14 0,-5-28 0,8 24 0,0 0 0,-1 1 0,-9-17 0,13 27 0,-1 0 0,0 0 0,0 0 0,0 1 0,-1 0 0,1 0 0,-1 0 0,0 0 0,0 0 0,-1 1 0,1-1 0,-1 1 0,-6-3 0,10 5 0,0 1 0,0-1 0,0 1 0,0-1 0,-1 1 0,1-1 0,0 1 0,0 0 0,-1 0 0,1-1 0,0 1 0,0 0 0,-1 0 0,1 0 0,0 0 0,0 1 0,-1-1 0,1 0 0,0 0 0,0 1 0,0-1 0,-1 1 0,1-1 0,0 1 0,0-1 0,0 1 0,0 0 0,0 0 0,0-1 0,0 1 0,0 0 0,0 0 0,0 0 0,1 0 0,-1 0 0,0 0 0,1 0 0,-1 0 0,1 1 0,-1-1 0,1 0 0,-1 0 0,1 0 0,0 1 0,-1-1 0,1 2 0,-1 3 0,1-1 0,-1 1 0,1 0 0,1-1 0,-1 1 0,1 0 0,0-1 0,0 1 0,2 6 0,1-3 0,0-1 0,1 1 0,-1-1 0,1 0 0,1-1 0,0 0 0,0 1 0,0-2 0,1 1 0,0-1 0,0 0 0,1 0 0,-1-1 0,1 0 0,0-1 0,1 1 0,13 4 0,-10-5 0,1 0 0,0 0 0,0-1 0,1-1 0,-1 0 0,0-1 0,1-1 0,-1 0 0,1 0 0,-1-2 0,23-4 0,-32 5 0,1 0 0,0-1 0,-1 0 0,1 0 0,-1 0 0,0-1 0,1 1 0,-1-1 0,0 0 0,-1 0 0,1-1 0,0 1 0,-1-1 0,0 1 0,0-1 0,0 0 0,0-1 0,-1 1 0,1 0 0,-1-1 0,0 1 0,-1-1 0,1 0 0,-1 1 0,0-1 0,0 0 0,0 0 0,-1 0 0,0 0 0,0-6 0,0 11 11,0-1 0,0 0 0,0 0 0,0 0 0,0 1 0,0-1 0,0 0 0,0 0 0,0 0 0,0 1 0,-1-1 0,1 0 0,0 0 0,-1 1 0,1-1 0,0 0 0,-1 1 0,1-1 0,-1 0 0,1 1 0,-1-1 1,0 1-1,1-1 0,-1 1 0,1-1 0,-1 1 0,0-1 0,0 1 0,1 0 0,-2-1 0,0 1-143,1 0 1,-1-1 0,0 1-1,0 1 1,1-1 0,-1 0 0,0 0-1,1 1 1,-1-1 0,0 1 0,1-1-1,-4 2 1,-9 6-6695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8.084"/>
    </inkml:context>
    <inkml:brush xml:id="br0">
      <inkml:brushProperty name="width" value="0.05" units="cm"/>
      <inkml:brushProperty name="height" value="0.05" units="cm"/>
    </inkml:brush>
  </inkml:definitions>
  <inkml:trace contextRef="#ctx0" brushRef="#br0">1 14 24575,'0'0'0,"0"-1"0,0 0 0,0 1 0,0-1 0,1 1 0,-1-1 0,0 0 0,0 1 0,1-1 0,-1 1 0,0-1 0,1 0 0,-1 1 0,1-1 0,-1 1 0,1-1 0,-1 1 0,1 0 0,-1-1 0,1 1 0,-1-1 0,1 1 0,0 0 0,-1 0 0,1-1 0,-1 1 0,1 0 0,0 0 0,-1 0 0,1 0 0,0 0 0,-1-1 0,1 1 0,0 0 0,-1 1 0,2-1 0,-1 0 0,0 0 0,1 0 0,-1 0 0,0 0 0,0 0 0,1 1 0,-1-1 0,0 0 0,0 1 0,0-1 0,1 1 0,-1-1 0,0 1 0,0 0 0,0-1 0,0 1 0,0 0 0,0 0 0,1 1 0,0 3 0,0 0 0,0 0 0,0 0 0,0 0 0,-1 0 0,0 0 0,0 1 0,0 6 0,0 49 0,-1-33 0,6 139 0,7 0 0,8-2 0,78 306 0,-49-323 0,-48-137-1365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8.397"/>
    </inkml:context>
    <inkml:brush xml:id="br0">
      <inkml:brushProperty name="width" value="0.05" units="cm"/>
      <inkml:brushProperty name="height" value="0.05" units="cm"/>
    </inkml:brush>
  </inkml:definitions>
  <inkml:trace contextRef="#ctx0" brushRef="#br0">47 1 24575,'-4'0'0,"1"0"0,-1 0 0,1 0 0,0 1 0,-1 0 0,1-1 0,-1 1 0,-3 2 0,6-2 0,1-1 0,-1 0 0,0 1 0,0 0 0,1-1 0,-1 1 0,0-1 0,1 1 0,-1 0 0,1-1 0,-1 1 0,1 0 0,-1 0 0,1-1 0,0 1 0,-1 0 0,1 0 0,0 0 0,-1-1 0,1 1 0,0 0 0,0 0 0,0 0 0,0 0 0,0 0 0,0-1 0,0 1 0,0 0 0,0 0 0,0 0 0,1 0 0,-1 0 0,0-1 0,1 1 0,-1 0 0,0 0 0,1 0 0,0 0 0,3 6 0,0-1 0,0 0 0,0-1 0,1 1 0,0-1 0,0 0 0,1 0 0,-1 0 0,1-1 0,0 0 0,0 0 0,8 4 0,0-1 0,0-1 0,1 0 0,0-1 0,25 6 0,-16-7 0,0-1 0,31 1 0,-45-4 0,-1 0 0,1-1 0,0 0 0,0 0 0,0-1 0,-1-1 0,1 1 0,12-7 0,-18 7 0,0-1 0,0 0 0,0 0 0,0 0 0,-1 0 0,0 0 0,1-1 0,2-5 0,-4 7 0,-1 0 0,1 0 0,-1 0 0,0 0 0,0 0 0,0 0 0,0-1 0,0 1 0,0 0 0,0-1 0,-1 1 0,1 0 0,-1-1 0,0 1 0,0-1 0,0 1 0,0-4 0,-1 5 0,1 0 0,0 0 0,-1 1 0,1-1 0,0 0 0,-1 1 0,1-1 0,-1 0 0,1 1 0,-1-1 0,1 1 0,-1-1 0,0 1 0,1-1 0,-1 1 0,0-1 0,1 1 0,-1 0 0,0-1 0,1 1 0,-1 0 0,0-1 0,0 1 0,0 0 0,1 0 0,-1 0 0,0 0 0,0 0 0,1 0 0,-1 0 0,0 0 0,0 0 0,0 0 0,1 0 0,-1 1 0,-1-1 0,-29 12 0,6 2-1365,1 0-5461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9.440"/>
    </inkml:context>
    <inkml:brush xml:id="br0">
      <inkml:brushProperty name="width" value="0.05" units="cm"/>
      <inkml:brushProperty name="height" value="0.05" units="cm"/>
    </inkml:brush>
  </inkml:definitions>
  <inkml:trace contextRef="#ctx0" brushRef="#br0">2 86 24575,'0'-23'0,"-1"17"0,0 0 0,1-1 0,0 1 0,1-1 0,-1 1 0,1 0 0,3-10 0,0 13 0,0 10 0,2 13 0,48 372 0,-38-235 0,-1-38 286,9 83-1937,-21-164-5175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19.796"/>
    </inkml:context>
    <inkml:brush xml:id="br0">
      <inkml:brushProperty name="width" value="0.05" units="cm"/>
      <inkml:brushProperty name="height" value="0.05" units="cm"/>
    </inkml:brush>
  </inkml:definitions>
  <inkml:trace contextRef="#ctx0" brushRef="#br0">0 1 24575,'0'1'0,"1"1"0,-1 0 0,1 0 0,-1-1 0,1 1 0,0-1 0,0 1 0,0 0 0,0-1 0,0 1 0,0-1 0,0 0 0,0 1 0,0-1 0,3 2 0,25 19 0,-21-16 0,42 31 0,54 38 0,-84-62 0,1-1 0,0-1 0,29 10 0,-42-18 0,0-1 0,0 0 0,1-1 0,-1 0 0,0 0 0,0-1 0,1 0 0,-1 0 0,0-1 0,0 0 0,0-1 0,0 1 0,0-2 0,0 1 0,0-1 0,0 0 0,-1-1 0,0 0 0,1 0 0,-1 0 0,-1-1 0,1 0 0,-1 0 0,0-1 0,0 0 0,0 0 0,-1 0 0,0-1 0,0 0 0,-1 0 0,0 0 0,0 0 0,-1-1 0,1 1 0,-2-1 0,1 0 0,-1 0 0,0 0 0,-1 0 0,1-9 0,-2 15 0,0 1 0,0 0 0,1 0 0,-1 0 0,0-1 0,0 1 0,-1 0 0,1 0 0,0 0 0,0 0 0,0-1 0,-1 1 0,1 0 0,-1 0 0,1 0 0,-1 0 0,1 0 0,-1 0 0,0 0 0,1 0 0,-1 0 0,-1-1 0,1 2 0,0 0 0,0-1 0,0 1 0,0 0 0,0 0 0,0 0 0,0 0 0,0 0 0,0 0 0,0 0 0,0 0 0,0 0 0,0 1 0,0-1 0,0 0 0,1 0 0,-1 1 0,0-1 0,0 1 0,-1 0 0,-5 3 0,-1 1 0,1 1 0,1-1 0,-10 10 0,-40 44-1365,28-29-5461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2.776"/>
    </inkml:context>
    <inkml:brush xml:id="br0">
      <inkml:brushProperty name="width" value="0.05" units="cm"/>
      <inkml:brushProperty name="height" value="0.05" units="cm"/>
    </inkml:brush>
  </inkml:definitions>
  <inkml:trace contextRef="#ctx0" brushRef="#br0">0 1 24575,'0'3'0,"3"4"0,2 7 0,-1 11 0,-1 10 0,-1 12 0,0 11 0,-2 7 0,4 9 0,0 7 0,3 3 0,0 2 0,2-1 0,3-2 0,-1-6 0,-2-6 0,-3-10 0,-3-15-8191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3.984"/>
    </inkml:context>
    <inkml:brush xml:id="br0">
      <inkml:brushProperty name="width" value="0.05" units="cm"/>
      <inkml:brushProperty name="height" value="0.05" units="cm"/>
    </inkml:brush>
  </inkml:definitions>
  <inkml:trace contextRef="#ctx0" brushRef="#br0">384 149 24575,'-1'-1'0,"1"0"0,0 0 0,-1 0 0,1 0 0,-1 0 0,1 0 0,-1 0 0,0 0 0,1 0 0,-1 1 0,0-1 0,0 0 0,1 0 0,-1 1 0,0-1 0,0 0 0,0 1 0,0-1 0,0 1 0,0-1 0,0 1 0,0-1 0,-2 1 0,-25-9 0,17 7 0,0 1 0,0 1 0,0-1 0,0 2 0,0-1 0,0 2 0,0-1 0,0 1 0,0 1 0,1 0 0,-1 1 0,1 0 0,0 0 0,0 1 0,0 0 0,1 1 0,0 0 0,-10 9 0,8-6 0,-1 1 0,2 0 0,-1 1 0,1 0 0,1 1 0,0 0 0,1 1 0,0-1 0,1 1 0,0 1 0,1 0 0,-8 27 0,12-34 0,1 0 0,0 0 0,0 0 0,0 0 0,1 0 0,0 0 0,1 0 0,0 0 0,0 0 0,0 0 0,1 0 0,-1 0 0,2 0 0,-1-1 0,5 9 0,-3-9 0,-1-1 0,1 0 0,0 0 0,1 0 0,-1 0 0,1-1 0,0 0 0,0 0 0,0 0 0,1 0 0,-1-1 0,1 0 0,0 0 0,0-1 0,0 1 0,0-1 0,7 1 0,4 0 0,1 0 0,-1-2 0,1 0 0,-1-1 0,1 0 0,-1-2 0,1 0 0,-1-1 0,0 0 0,0-2 0,27-10 0,-28 9 0,0-1 0,-1-1 0,0 0 0,0-1 0,-1-1 0,0 0 0,0-1 0,-1 0 0,-1-1 0,0 0 0,-1-1 0,10-15 0,-16 21 0,0-1 0,-1 0 0,0-1 0,0 1 0,-1-1 0,0 0 0,-1 1 0,0-1 0,0 0 0,-1 0 0,0-1 0,0 1 0,-1 0 0,-1 0 0,1 0 0,-4-15 0,1 13 0,0 1 0,-1 0 0,0 0 0,-1 0 0,0 1 0,0-1 0,-1 1 0,0 1 0,-1-1 0,0 1 0,0 0 0,-1 0 0,-16-12 0,9 10 34,0 1 1,0 0-1,0 1 0,-1 1 0,0 1 0,-1 0 0,1 1 0,-1 0 0,-29-3 1,5 4-604,0 2 0,-78 5 0,35 5-6257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3.101"/>
    </inkml:context>
    <inkml:brush xml:id="br0">
      <inkml:brushProperty name="width" value="0.05" units="cm"/>
      <inkml:brushProperty name="height" value="0.05" units="cm"/>
    </inkml:brush>
  </inkml:definitions>
  <inkml:trace contextRef="#ctx0" brushRef="#br0">138 574 24575,'-20'-28'0,"2"0"0,1-1 0,-21-47 0,29 54 0,1 0 0,1 0 0,1-1 0,1 0 0,-3-41 0,7 55 0,1 0 0,0 0 0,1 0 0,0 0 0,0 1 0,1-1 0,0 0 0,1 1 0,-1 0 0,2-1 0,-1 1 0,1 0 0,1 1 0,9-15 0,-7 14 0,0 1 0,0 0 0,1 0 0,0 0 0,0 1 0,1 1 0,-1-1 0,1 1 0,0 1 0,1 0 0,-1 0 0,18-4 0,0 2 0,1 1 0,-1 2 0,1 0 0,0 2 0,0 1 0,-1 2 0,1 0 0,0 2 0,31 8 0,-13 1 0,-2 1 0,1 2 0,-2 2 0,68 38 0,-80-38 0,-1 2 0,0 1 0,-2 1 0,-1 1 0,0 2 0,31 37 0,-47-47 0,0 0 0,-1 1 0,0 0 0,-1 1 0,12 33 0,-17-37 0,0 0 0,-1 0 0,-1 0 0,0 0 0,-1 1 0,0-1 0,-1 0 0,0 1 0,-3 14 0,-1-13 22,0 1-1,-1-1 0,0 0 1,-1 0-1,-1-1 0,0 0 1,-1 0-1,-1-1 0,0 0 1,0 0-1,-1-1 0,-1 0 1,0-1-1,-1 0 0,-18 13 1,6-6-236,-2-1 1,0-1 0,-1-2-1,-1 0 1,0-2 0,-1-1-1,-30 7 1,6-5-6613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3.582"/>
    </inkml:context>
    <inkml:brush xml:id="br0">
      <inkml:brushProperty name="width" value="0.05" units="cm"/>
      <inkml:brushProperty name="height" value="0.05" units="cm"/>
    </inkml:brush>
  </inkml:definitions>
  <inkml:trace contextRef="#ctx0" brushRef="#br0">69 255 24575,'-6'0'0,"-1"0"0,1-1 0,-1 0 0,1 0 0,0-1 0,-9-2 0,14 4 0,0-1 0,0 1 0,0-1 0,1 1 0,-1-1 0,0 1 0,0-1 0,0 0 0,0 1 0,1-1 0,-1 0 0,0 0 0,1 1 0,-1-1 0,0 0 0,1 0 0,-1 0 0,1 0 0,-1-1 0,1 1 0,0-1 0,0 1 0,0 0 0,0-1 0,1 1 0,-1 0 0,0 0 0,1-1 0,-1 1 0,1 0 0,-1 0 0,1 0 0,-1-1 0,1 1 0,0 0 0,0 0 0,-1 0 0,1 0 0,0 0 0,1-1 0,4-2 0,-1 0 0,0 0 0,1 0 0,0 1 0,-1 0 0,1 0 0,1 0 0,-1 1 0,0 0 0,1 0 0,-1 0 0,1 1 0,-1 0 0,10 0 0,3 0 0,1 1 0,-1 1 0,34 5 0,-36-3 0,0 1 0,0 1 0,0 1 0,-1 0 0,1 1 0,16 11 0,-26-14 0,1 1 0,-2 0 0,1 1 0,0-1 0,-1 1 0,8 10 0,-11-12 0,-1 0 0,1 0 0,-1 0 0,1 0 0,-1 0 0,-1 1 0,1-1 0,0 1 0,-1 0 0,0-1 0,0 1 0,0 6 0,-1-7 0,-1 0 0,1 0 0,-1 0 0,0 0 0,0 0 0,0 0 0,0 0 0,-1 0 0,0 0 0,0-1 0,0 1 0,0-1 0,0 1 0,-1-1 0,1 0 0,-1 0 0,0 0 0,0 0 0,0-1 0,0 1 0,-1-1 0,1 0 0,-1 1 0,-3 0 0,-1 1 0,1 0 0,-1-1 0,0 0 0,1-1 0,-1 0 0,-1 0 0,1 0 0,0-1 0,0 0 0,-16-1 0,21 0 0,0-1 0,1 1 0,-1 0 0,0-1 0,1 0 0,-1 1 0,1-1 0,-1 0 0,1 0 0,0 0 0,-1-1 0,1 1 0,0-1 0,0 1 0,0-1 0,0 0 0,0 0 0,0 0 0,0 0 0,-1-2 0,1 0 0,1 1 0,-1 0 0,1-1 0,0 0 0,0 1 0,0-1 0,1 0 0,-1 1 0,1-1 0,0 0 0,0 0 0,1-6 0,2-5 0,0-1 0,1 1 0,1 0 0,0 0 0,12-22 0,-3 9 0,2 1 0,1 0 0,24-28 0,-31 42 0,1 1 0,0 0 0,1 1 0,1 0 0,-1 1 0,2 1 0,27-16 0,-39 24 0,0 0 0,1 0 0,-1 1 0,0-1 0,1 1 0,-1 0 0,0 0 0,1-1 0,-1 2 0,0-1 0,1 0 0,-1 0 0,0 1 0,1-1 0,-1 1 0,0 0 0,0-1 0,0 1 0,1 0 0,-1 0 0,0 1 0,0-1 0,-1 0 0,1 1 0,0-1 0,0 1 0,-1 0 0,1-1 0,1 4 0,6 6 0,0 0 0,-2 1 0,12 23 0,-9-18 0,67 99 0,-30-48 0,-43-62-341,0 0 0,-1 0-1,5 14 1,-3-5-6485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3.785"/>
    </inkml:context>
    <inkml:brush xml:id="br0">
      <inkml:brushProperty name="width" value="0.05" units="cm"/>
      <inkml:brushProperty name="height" value="0.05" units="cm"/>
    </inkml:brush>
  </inkml:definitions>
  <inkml:trace contextRef="#ctx0" brushRef="#br0">76 78 24575,'-3'-7'0,"-4"-4"0,-4-4 0,-4-3 0,-1 2 0,1 7 0,6 8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4.127"/>
    </inkml:context>
    <inkml:brush xml:id="br0">
      <inkml:brushProperty name="width" value="0.05" units="cm"/>
      <inkml:brushProperty name="height" value="0.05" units="cm"/>
    </inkml:brush>
  </inkml:definitions>
  <inkml:trace contextRef="#ctx0" brushRef="#br0">0 9 24575,'0'22'0,"1"1"0,1-1 0,0 0 0,2 0 0,12 40 0,2-9 0,2-1 0,31 58 0,-50-109 0,0 1 0,0 0 0,0 0 0,0-1 0,0 1 0,0 0 0,1-1 0,-1 1 0,0-1 0,1 1 0,-1-1 0,1 0 0,-1 0 0,1 0 0,0 1 0,0-2 0,-1 1 0,1 0 0,0 0 0,0 0 0,0-1 0,0 1 0,2-1 0,-2 0 0,1-1 0,-1 1 0,0-1 0,0 0 0,0 0 0,0 0 0,0 0 0,0 0 0,0 0 0,0-1 0,0 1 0,0-1 0,-1 1 0,1-1 0,-1 1 0,1-1 0,-1 0 0,1 0 0,1-4 0,4-7 0,0 0 0,0-1 0,-2 0 0,0 0 0,0 0 0,3-19 0,9-91 0,-16 118 0,1-45 0,-2 36 0,1-1 0,0 0 0,5-20 0,-6 35-47,0 0 0,1 1 0,-1-1 0,0 0 0,0 0 0,0 1 0,1-1 0,-1 0 0,0 0-1,1 1 1,-1-1 0,0 0 0,1 1 0,-1-1 0,1 1 0,-1-1 0,1 0 0,0 1 0,-1-1 0,1 1 0,-1-1 0,1 1-1,0 0 1,0-1 0,-1 1 0,1 0 0,0-1 0,0 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4.764"/>
    </inkml:context>
    <inkml:brush xml:id="br0">
      <inkml:brushProperty name="width" value="0.05" units="cm"/>
      <inkml:brushProperty name="height" value="0.05" units="cm"/>
    </inkml:brush>
  </inkml:definitions>
  <inkml:trace contextRef="#ctx0" brushRef="#br0">262 553 24575,'2'-2'0,"-1"-1"0,1 1 0,-1-1 0,1 0 0,-1 0 0,0 0 0,0 0 0,0 0 0,0 0 0,-1 0 0,1 0 0,-1 0 0,0 0 0,1 0 0,-1 0 0,-1 0 0,1 0 0,0-1 0,-1 1 0,0 0 0,0 0 0,0 0 0,0 1 0,-2-6 0,-1 0 0,0 1 0,0-1 0,0 1 0,-1-1 0,0 2 0,0-1 0,-12-11 0,14 15 0,-1 0 0,0 0 0,0 0 0,0 0 0,0 1 0,0 0 0,-1-1 0,1 2 0,-1-1 0,1 0 0,-1 1 0,0 0 0,0 0 0,0 0 0,1 1 0,-1-1 0,0 1 0,0 0 0,-7 2 0,7-1 0,-1 1 0,1 0 0,-1 0 0,1 0 0,0 1 0,0 0 0,0 0 0,0 0 0,0 1 0,1-1 0,-1 1 0,1 0 0,0 0 0,0 1 0,-6 9 0,4-5 0,1 1 0,0 0 0,0 1 0,1-1 0,1 1 0,-1 0 0,2 0 0,-1 0 0,2 0 0,-1 0 0,2 1 0,-1-1 0,2 0 0,-1 0 0,2 1 0,-1-1 0,2 0 0,5 19 0,-7-27 0,1 1 0,-1-1 0,1 0 0,0 1 0,0-1 0,0 0 0,1 0 0,-1 0 0,1-1 0,-1 1 0,1 0 0,0-1 0,0 0 0,0 0 0,0 0 0,0 0 0,1 0 0,-1-1 0,1 1 0,-1-1 0,1 0 0,5 1 0,-3-1 0,1-1 0,-1 0 0,1 0 0,-1-1 0,0 1 0,1-1 0,-1-1 0,0 1 0,1-1 0,-1 0 0,0-1 0,6-3 0,-1 0 0,-7 4 0,0 0 0,0 0 0,0 0 0,0 0 0,1 1 0,-1-1 0,6 0 0,-9 2 0,0 0 0,0 0 0,0 0 0,0 0 0,-1 0 0,1 1 0,0-1 0,0 0 0,0 0 0,-1 1 0,1-1 0,0 0 0,-1 1 0,1-1 0,0 1 0,0-1 0,-1 1 0,2 0 0,-1 0 0,0 1 0,0-1 0,0 1 0,-1-1 0,1 1 0,0 0 0,-1-1 0,1 1 0,-1 0 0,1 0 0,-1 3 0,2 52 0,-3-45 0,1-1 0,0 0 0,1 0 0,0 1 0,5 19 0,-5-28 0,1 0 0,-1-1 0,0 1 0,1 0 0,0 0 0,-1-1 0,1 1 0,0-1 0,1 1 0,-1-1 0,0 0 0,1 0 0,-1 0 0,1 0 0,-1 0 0,1-1 0,0 1 0,0-1 0,0 0 0,0 1 0,0-1 0,0-1 0,0 1 0,0 0 0,4-1 0,2 1 0,-1-1 0,0 0 0,0-1 0,1 0 0,-1 0 0,0-1 0,0 0 0,0-1 0,0 0 0,-1 0 0,1 0 0,-1-1 0,0 0 0,0-1 0,0 1 0,0-1 0,9-9 0,2-3 0,-1-1 0,0 0 0,-1-1 0,21-35 0,-23 31 0,-2 1 0,0-2 0,-2 0 0,0 0 0,-2-1 0,-1 0 0,8-50 0,-11 39 0,-2 1 0,-2 0 0,-1-1 0,-1 1 0,-10-46 0,8 58 0,-2-14 0,-2-1 0,-25-69 0,25 93 0,1 12 0,6 4 0,0-1 0,1 1 0,-1-1 0,0 1 0,0-1 0,1 1 0,-1 0 0,1-1 0,-1 1 0,1 0 0,0-1 0,0 4 0,-4 45 0,2-1 0,3 1 0,12 83 0,43 145 0,-46-239 89,-4-9-380,2-1 0,0 0 0,2 0 1,23 45-1,-22-58-6535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5.152"/>
    </inkml:context>
    <inkml:brush xml:id="br0">
      <inkml:brushProperty name="width" value="0.05" units="cm"/>
      <inkml:brushProperty name="height" value="0.05" units="cm"/>
    </inkml:brush>
  </inkml:definitions>
  <inkml:trace contextRef="#ctx0" brushRef="#br0">18 241 24575,'-1'-3'0,"1"1"0,-1 0 0,1-1 0,-1 1 0,0 0 0,0-1 0,0 1 0,-3-4 0,3 5 0,0-1 0,1 1 0,-1-1 0,0 1 0,0-1 0,1 1 0,-1-1 0,1 1 0,0-1 0,-1 0 0,1-1 0,0 2 0,1 0 0,-1 0 0,1 1 0,-1-1 0,1 0 0,-1 1 0,1-1 0,-1 0 0,1 1 0,0-1 0,-1 1 0,1-1 0,0 1 0,0 0 0,-1-1 0,1 1 0,0-1 0,0 1 0,-1 0 0,1 0 0,0 0 0,0-1 0,0 1 0,0 0 0,0 0 0,-1 0 0,1 0 0,2 1 0,203-12 0,-107 8 0,149-23 0,-235 23 0,0 0 0,0-1 0,-1 0 0,0-1 0,14-7 0,-23 10 0,0 0 0,0 0 0,0 0 0,-1 0 0,1 0 0,-1 0 0,1-1 0,-1 1 0,0-1 0,0 0 0,2-3 0,-3 4 0,0 0 0,-1 0 0,1 1 0,-1-1 0,0 0 0,1 0 0,-1 0 0,0 0 0,0 0 0,0 1 0,0-1 0,0 0 0,-1 0 0,1 0 0,-1 0 0,1 1 0,-1-1 0,1 0 0,-1 0 0,0 1 0,-2-4 0,1 2 0,-1 0 0,0 0 0,1 0 0,-1 0 0,0 0 0,0 1 0,-1-1 0,1 1 0,-1 0 0,1 0 0,-1 0 0,1 0 0,-1 1 0,0 0 0,0-1 0,0 1 0,0 1 0,0-1 0,0 1 0,0-1 0,0 1 0,0 0 0,0 1 0,-5 0 0,-1 0 0,0 0 0,1 1 0,-1 1 0,0 0 0,1 0 0,0 0 0,0 2 0,-16 8 0,15-6 0,2 0 0,-1 0 0,1 1 0,0 0 0,0 0 0,1 1 0,0 0 0,1 0 0,0 0 0,0 1 0,1 0 0,1 1 0,-1-1 0,2 1 0,-1-1 0,2 1 0,-1 0 0,-1 20 0,4-21 0,-1 0 0,1 0 0,1 0 0,0 0 0,0 0 0,1-1 0,1 1 0,-1 0 0,2-1 0,-1 1 0,1-1 0,0 0 0,1 0 0,0 0 0,1-1 0,0 0 0,0 0 0,1 0 0,-1-1 0,2 0 0,8 7 0,-5-7 0,0 1 0,1-1 0,0-1 0,0 0 0,0-1 0,1 0 0,0-1 0,0 0 0,0-1 0,14 1 0,-15-2 0,-1-2 0,1 1 0,-1-1 0,1-1 0,-1 0 0,1-1 0,-1 0 0,0-1 0,0 0 0,0-1 0,0 0 0,11-7 0,-17 8-136,0 0-1,0 0 1,0-1-1,-1 1 1,0-1-1,0 0 1,0-1-1,0 1 0,5-10 1,5-11-6690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5.615"/>
    </inkml:context>
    <inkml:brush xml:id="br0">
      <inkml:brushProperty name="width" value="0.05" units="cm"/>
      <inkml:brushProperty name="height" value="0.05" units="cm"/>
    </inkml:brush>
  </inkml:definitions>
  <inkml:trace contextRef="#ctx0" brushRef="#br0">12 267 24575,'0'0'0,"-1"0"0,0-1 0,0 1 0,1 0 0,-1-1 0,0 1 0,1-1 0,-1 1 0,1-1 0,-1 0 0,1 1 0,-1-1 0,1 1 0,-1-1 0,1 0 0,-1 0 0,1 1 0,0-1 0,-1 0 0,1 1 0,0-1 0,0 0 0,0 0 0,0 0 0,-1 1 0,1-1 0,0 0 0,0 0 0,1 0 0,-1 1 0,0-2 0,2-27 0,-1 26 0,0 0 0,0 0 0,-1 0 0,2 0 0,-1 0 0,0 1 0,1-1 0,-1 0 0,1 1 0,0-1 0,0 1 0,0 0 0,0-1 0,0 1 0,0 0 0,4-2 0,-5 3 0,1 1 0,-1-1 0,1 0 0,0 1 0,-1-1 0,1 1 0,0-1 0,-1 1 0,1 0 0,0 0 0,0 0 0,-1 0 0,1 0 0,0 0 0,-1 0 0,1 1 0,0-1 0,-1 1 0,1-1 0,0 1 0,-1 0 0,1-1 0,-1 1 0,1 0 0,-1 0 0,1 0 0,-1 0 0,0 0 0,1 0 0,1 3 0,3 3 0,1 1 0,-1 0 0,0 1 0,0-1 0,-1 1 0,6 16 0,21 63 0,-16-41 0,0-2 0,1 0 0,3-2 0,36 60 0,-53-97 0,2 0 0,-1-1 0,0 0 0,1 0 0,0 0 0,9 5 0,-13-9 0,0 0 0,1 0 0,-1 0 0,0 0 0,1 0 0,-1-1 0,1 1 0,-1-1 0,1 1 0,-1-1 0,1 1 0,-1-1 0,1 0 0,0 0 0,-1 0 0,1 0 0,0 0 0,-1 0 0,1 0 0,-1-1 0,1 1 0,-1 0 0,1-1 0,-1 1 0,1-1 0,-1 0 0,1 1 0,-1-1 0,1 0 0,-1 0 0,0 0 0,2-2 0,2-3 0,0 0 0,-1 0 0,0 0 0,0 0 0,-1-1 0,0 1 0,4-12 0,13-53 0,-18 62 0,13-63 0,-4-1 0,-2 0 0,-4 0 0,-6-110 0,1 177 57,-1 1 0,0-1 0,0 0 0,0 1 0,-4-10 0,4 14-67,1 1-1,0 0 1,0-1 0,0 1 0,0 0 0,0-1 0,0 1 0,-1 0 0,1-1 0,0 1 0,0 0 0,0-1 0,-1 1 0,1 0 0,0 0 0,0-1 0,-1 1 0,1 0 0,0 0 0,-1 0 0,1 0 0,0-1 0,-1 1 0,1 0 0,0 0 0,-1 0 0,1 0-1,0 0 1,-1 0 0,1 0 0,0 0 0,-1 0 0,0 0 0,0 1-81,0 0 0,0 0 0,0 0 0,0 0 0,1 0 0,-1 0 0,0 1 0,0-1 0,1 0 0,-1 0 0,1 1 0,-1-1 0,1 0 0,-1 3 0,-4 15-6735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5.818"/>
    </inkml:context>
    <inkml:brush xml:id="br0">
      <inkml:brushProperty name="width" value="0.05" units="cm"/>
      <inkml:brushProperty name="height" value="0.05" units="cm"/>
    </inkml:brush>
  </inkml:definitions>
  <inkml:trace contextRef="#ctx0" brushRef="#br0">1 0 24575,'3'3'0,"1"5"0,3 3 0,1 3 0,-2 6 0,-1 6 0,-2 4 0,-1 4 0,-1-2 0,-1 1 0,0-2 0,-1-7-8191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5.942"/>
    </inkml:context>
    <inkml:brush xml:id="br0">
      <inkml:brushProperty name="width" value="0.05" units="cm"/>
      <inkml:brushProperty name="height" value="0.05" units="cm"/>
    </inkml:brush>
  </inkml:definitions>
  <inkml:trace contextRef="#ctx0" brushRef="#br0">11 23 24575,'0'-7'0,"-3"-1"0,-4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26.788"/>
    </inkml:context>
    <inkml:brush xml:id="br0">
      <inkml:brushProperty name="width" value="0.05" units="cm"/>
      <inkml:brushProperty name="height" value="0.05" units="cm"/>
    </inkml:brush>
  </inkml:definitions>
  <inkml:trace contextRef="#ctx0" brushRef="#br0">25 247 24575,'-5'28'0,"4"-25"0,0-1 0,0 1 0,1-1 0,-1 1 0,1-1 0,-1 1 0,1-1 0,0 1 0,0-1 0,0 1 0,1 0 0,-1-1 0,0 1 0,1-1 0,0 1 0,0 1 0,1 1 0,1-1 0,-1 0 0,0 0 0,1 0 0,0-1 0,0 1 0,0-1 0,0 1 0,1-1 0,-1 0 0,1 0 0,0-1 0,0 1 0,4 2 0,-1-2 0,-1-1 0,1 1 0,0-1 0,0 0 0,0-1 0,0 0 0,0 0 0,13 0 0,-12-1 0,1 0 0,-1-1 0,1 0 0,-1-1 0,1 0 0,-1 0 0,0 0 0,0-1 0,0-1 0,0 1 0,-1-1 0,1 0 0,-1-1 0,0 0 0,0 0 0,6-7 0,-10 7 0,1 0 0,-1 0 0,0 0 0,0-1 0,0 1 0,-1-1 0,0 0 0,0 0 0,0 0 0,-1 0 0,0 0 0,0 0 0,0-1 0,-1 1 0,0 0 0,0 0 0,-1 0 0,0-1 0,0 1 0,0 0 0,-1 0 0,0 0 0,0 0 0,0 1 0,-5-10 0,5 11 0,-1-1 0,1 1 0,-1 0 0,0 0 0,0 0 0,0 0 0,0 0 0,-1 1 0,1-1 0,-1 1 0,0 0 0,0 0 0,0 0 0,0 1 0,-1 0 0,1-1 0,-1 2 0,0-1 0,1 0 0,-1 1 0,0 0 0,0 0 0,0 0 0,0 1 0,0-1 0,0 1 0,0 1 0,0-1 0,0 1 0,1-1 0,-1 1 0,-5 2 0,0 1 0,1 1 0,0-1 0,0 2 0,0-1 0,1 1 0,0 0 0,0 1 0,0 0 0,1 0 0,0 1 0,0 0 0,1 0 0,0 1 0,1-1 0,0 1 0,0 0 0,-4 13 0,5-13 0,0 1 0,1 0 0,0 0 0,1 0 0,0 0 0,1 1 0,0-1 0,1 0 0,0 1 0,0-1 0,1 0 0,0 1 0,1-1 0,0 0 0,1 0 0,0 0 0,5 10 0,-4-12 0,0-1 0,1 0 0,0 0 0,1 0 0,-1-1 0,1 1 0,0-1 0,1-1 0,0 1 0,0-1 0,0 0 0,0-1 0,1 0 0,-1 0 0,1 0 0,0-1 0,0 0 0,1-1 0,-1 0 0,1 0 0,-1-1 0,1 0 0,-1 0 0,1-1 0,15-2 0,-12 2 0,-1-2 0,0 0 0,1 0 0,-1-1 0,0 0 0,-1-1 0,1 0 0,-1-1 0,1 0 0,-1-1 0,-1 0 0,1 0 0,-1-1 0,0 0 0,-1-1 0,1 0 0,-2 0 0,1-1 0,6-9 0,-6 4 0,-1 0 0,0 0 0,-1-1 0,-1 0 0,6-20 0,7-76 0,-11 62 0,-7 47 0,0 0 0,1 1 0,-1-1 0,0 1 0,1-1 0,-1 1 0,1-1 0,-1 0 0,1 1 0,-1 0 0,1-1 0,0 1 0,0-1 0,0 1 0,1-1 0,-2 2 0,1-1 0,-1 1 0,0 0 0,0 0 0,0 0 0,1 0 0,-1 0 0,0 0 0,0 0 0,0 0 0,1 0 0,-1 0 0,0 0 0,0 1 0,1-1 0,-1 0 0,0 0 0,0 0 0,0 0 0,0 0 0,1 0 0,-1 0 0,0 0 0,0 1 0,0-1 0,0 0 0,1 0 0,-1 0 0,0 0 0,0 1 0,0-1 0,0 0 0,0 0 0,0 1 0,6 15 0,6 57 0,-10-49 0,2-1 0,0 1 0,16 44 0,-19-66 0,0 1 0,0-1 0,0 0 0,1 1 0,-1-1 0,0 0 0,1 0 0,0 0 0,0 0 0,-1 0 0,1 0 0,0 0 0,0 0 0,1-1 0,-1 1 0,0-1 0,1 0 0,-1 0 0,4 2 0,-3-3 0,1 1 0,-1-1 0,1 1 0,-1-1 0,1 0 0,0-1 0,-1 1 0,1-1 0,-1 1 0,1-1 0,-1 0 0,6-3 0,3-2 0,0 0 0,-1 0 0,0-1 0,-1-1 0,0 0 0,18-18 0,-2-5 0,-19 22 0,0 1 0,1-1 0,0 1 0,11-9 0,-18 17 0,0-1 0,0 1 0,0-1 0,0 1 0,0-1 0,0 1 0,0-1 0,0 1 0,0 0 0,0 0 0,0-1 0,0 1 0,0 0 0,0 0 0,0 0 0,0 0 0,0 0 0,0 0 0,0 0 0,0 1 0,0-1 0,0 0 0,0 1 0,0-1 0,0 0 0,0 1 0,0-1 0,0 1 0,-1 0 0,1-1 0,0 1 0,0 0 0,0-1 0,-1 1 0,2 1 0,2 3 0,0 1 0,0 0 0,-1-1 0,5 11 0,0 0 0,-5-12 0,0 1 0,1-1 0,-1 0 0,1 0 0,-1 0 0,1 0 0,0-1 0,1 1 0,-1-1 0,1 0 0,-1-1 0,1 1 0,0-1 0,0 0 0,0 0 0,0 0 0,0-1 0,0 1 0,1-1 0,-1-1 0,0 1 0,10-1 0,-8 0 0,-1-1 0,1 0 0,-1-1 0,1 1 0,-1-1 0,0 0 0,1-1 0,-1 1 0,0-1 0,-1-1 0,1 1 0,0-1 0,-1 0 0,0 0 0,0 0 0,0-1 0,-1 0 0,6-6 0,-3 0 0,-1 1 0,1-1 0,-2 0 0,1 0 0,-2-1 0,0 0 0,0 1 0,-1-1 0,0-1 0,-1 1 0,0 0 0,-1-25 0,-1 31 0,0 1 0,0-1 0,-1 0 0,0 1 0,0-1 0,-1 1 0,1-1 0,-1 1 0,0 0 0,-1 0 0,1 0 0,-1 0 0,0 0 0,0 0 0,-1 1 0,1-1 0,-1 1 0,0 0 0,0 0 0,0 1 0,-1-1 0,1 1 0,-1 0 0,0 0 0,0 0 0,0 1 0,0 0 0,0 0 0,-1 0 0,-6-1 0,-3 0-455,-1 1 0,-24 0 0,7 2-6371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4.481"/>
    </inkml:context>
    <inkml:brush xml:id="br0">
      <inkml:brushProperty name="width" value="0.05" units="cm"/>
      <inkml:brushProperty name="height" value="0.05" units="cm"/>
    </inkml:brush>
  </inkml:definitions>
  <inkml:trace contextRef="#ctx0" brushRef="#br0">198 169 24575,'0'-1'0,"0"0"0,0-1 0,0 1 0,0 0 0,-1-1 0,1 1 0,0 0 0,-1 0 0,1-1 0,0 1 0,-1 0 0,0 0 0,1 0 0,-1-1 0,0 1 0,1 0 0,-1 0 0,0 0 0,0 0 0,0 0 0,0 1 0,-1-2 0,0 1 0,0 0 0,0 0 0,0 0 0,-1 1 0,1-1 0,0 0 0,0 1 0,0 0 0,-1-1 0,1 1 0,-5 1 0,0-1 0,0 1 0,0 1 0,0-1 0,0 1 0,1 0 0,-1 1 0,-9 4 0,9-3 0,1 0 0,0 1 0,-1 0 0,2 0 0,-1 0 0,0 1 0,1 0 0,0 0 0,1 0 0,-1 0 0,1 1 0,1 0 0,-1 0 0,1 0 0,0 0 0,1 0 0,-1 1 0,1-1 0,0 9 0,1-10 0,0 0 0,1 0 0,0 0 0,0 0 0,1 0 0,0 0 0,0 0 0,0-1 0,1 1 0,-1 0 0,2-1 0,-1 1 0,0-1 0,1 1 0,0-1 0,0 0 0,1 0 0,-1-1 0,1 1 0,0-1 0,1 0 0,-1 0 0,1 0 0,-1 0 0,8 4 0,2-1 0,1 0 0,-1-1 0,1-1 0,0 0 0,0-1 0,1-1 0,-1 0 0,1-1 0,25 0 0,-16-2 0,1-1 0,-1-1 0,0-1 0,1-2 0,28-8 0,-38 8 0,-1 0 0,0-1 0,-1-1 0,0-1 0,0 0 0,0 0 0,24-21 0,-33 25 0,-1 0 0,0 0 0,1-1 0,-1 0 0,-1 0 0,1 0 0,-1 0 0,0-1 0,0 1 0,0-1 0,-1 0 0,0 0 0,0 0 0,-1 0 0,1 0 0,-1 0 0,-1 0 0,1 0 0,-1-1 0,0 1 0,0 0 0,-1 0 0,-2-8 0,1 4 19,-2 0 0,1 0 0,-2 1 0,1-1 0,-1 1 0,-1 0 0,1 1 0,-1-1 0,-1 1 0,0 0 0,0 1 0,0 0 0,-1 0 0,0 0 0,-1 1 0,1 0 0,-12-5 0,-3-1-304,0 1 1,0 2-1,-1 0 1,0 1-1,-47-8 1,-1 6-6542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2.227"/>
    </inkml:context>
    <inkml:brush xml:id="br0">
      <inkml:brushProperty name="width" value="0.05" units="cm"/>
      <inkml:brushProperty name="height" value="0.05" units="cm"/>
    </inkml:brush>
  </inkml:definitions>
  <inkml:trace contextRef="#ctx0" brushRef="#br0">1 16 24575,'3'-3'0,"1"-4"0,-3 2 0,-2 8 0,-1 13 0,0 14 0,1 13 0,0 16 0,0 13 0,4 13 0,1 8 0,0 4 0,-1 1 0,3-4 0,-1-5 0,0-12 0,-2-9 0,-1-16-8191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2.474"/>
    </inkml:context>
    <inkml:brush xml:id="br0">
      <inkml:brushProperty name="width" value="0.05" units="cm"/>
      <inkml:brushProperty name="height" value="0.05" units="cm"/>
    </inkml:brush>
  </inkml:definitions>
  <inkml:trace contextRef="#ctx0" brushRef="#br0">131 219 24575,'-11'0'0,"1"-1"0,-1 0 0,0-1 0,-19-5 0,27 6 0,-1 0 0,1 0 0,-1-1 0,1 1 0,0-1 0,-1 0 0,1 0 0,0 0 0,0 0 0,0 0 0,0-1 0,1 1 0,-1-1 0,1 0 0,0 0 0,-1 0 0,-1-5 0,3 6 0,1 0 0,-1 0 0,1 0 0,0 0 0,-1 0 0,1 0 0,0 0 0,0 0 0,1 0 0,-1 0 0,0 0 0,1 0 0,-1 0 0,1 0 0,-1 0 0,1 0 0,0 0 0,0 0 0,0 0 0,0 1 0,0-1 0,1 0 0,-1 1 0,0-1 0,1 1 0,3-3 0,2-2 0,0 0 0,1 0 0,0 1 0,15-8 0,9-1 40,1 1-1,0 2 1,0 1-1,1 2 1,0 1-1,1 2 1,62-2-1,14 8-354,122 17 0,-97-5-736,-102-11-5775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2.675"/>
    </inkml:context>
    <inkml:brush xml:id="br0">
      <inkml:brushProperty name="width" value="0.05" units="cm"/>
      <inkml:brushProperty name="height" value="0.05" units="cm"/>
    </inkml:brush>
  </inkml:definitions>
  <inkml:trace contextRef="#ctx0" brushRef="#br0">121 609 24575,'-15'-20'0,"0"-2"0,2 0 0,0-1 0,1 0 0,2-1 0,0 0 0,2-1 0,0 0 0,-4-32 0,10 45 0,0-1 0,2 1 0,-1-1 0,2 1 0,-1-1 0,2 1 0,0-1 0,0 1 0,1 0 0,1-1 0,0 2 0,0-1 0,1 0 0,1 1 0,0 0 0,0 0 0,1 1 0,1 0 0,0 0 0,17-17 0,-15 18 17,0 1 0,0 1 0,1-1 1,0 2-1,0 0 0,1 0 0,-1 1 0,1 0 0,17-4 0,-11 5 11,1 1 1,-1 0-1,0 2 1,0 0-1,37 3 1,-20 3-273,-1 1 0,1 2 0,-1 1 0,-1 2 1,0 1-1,41 22 0,-17-4-6582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3.095"/>
    </inkml:context>
    <inkml:brush xml:id="br0">
      <inkml:brushProperty name="width" value="0.05" units="cm"/>
      <inkml:brushProperty name="height" value="0.05" units="cm"/>
    </inkml:brush>
  </inkml:definitions>
  <inkml:trace contextRef="#ctx0" brushRef="#br0">1 126 24575,'4'-30'0,"-4"29"0,0 1 0,1-1 0,-1 1 0,0 0 0,0-1 0,0 1 0,0-1 0,1 1 0,-1 0 0,0-1 0,0 1 0,1-1 0,-1 1 0,0 0 0,1-1 0,-1 1 0,0 0 0,1 0 0,-1-1 0,0 1 0,1 0 0,0-1 0,0 2 0,-1-1 0,1 0 0,-1 0 0,1 1 0,0-1 0,-1 0 0,1 1 0,-1-1 0,1 1 0,-1-1 0,1 1 0,-1-1 0,1 1 0,-1-1 0,0 1 0,1-1 0,-1 1 0,0-1 0,1 1 0,-1 0 0,0 0 0,4 10 0,0 0 0,-2 0 0,1 0 0,-1 0 0,-1 0 0,0 0 0,0 1 0,-2 17 0,0-4 0,2-5 0,-2 45 0,1-60 0,-1 0 0,0 0 0,0-1 0,0 1 0,0 0 0,-1-1 0,1 1 0,-1-1 0,-1 1 0,-3 4 0,6-9 0,0 0 0,0 0 0,0 0 0,0-1 0,0 1 0,0 0 0,0 0 0,0 0 0,0 0 0,0-1 0,0 1 0,0 0 0,0 0 0,-1 0 0,1 0 0,0-1 0,0 1 0,0 0 0,0 0 0,0 0 0,-1 0 0,1 0 0,0 0 0,0 0 0,0 0 0,0-1 0,-1 1 0,1 0 0,0 0 0,0 0 0,0 0 0,-1 0 0,1 0 0,0 0 0,0 0 0,0 0 0,-1 0 0,1 0 0,0 0 0,0 0 0,0 0 0,-1 0 0,1 1 0,0-1 0,0 0 0,0 0 0,0 0 0,-1 0 0,1 0 0,0 0 0,0 0 0,0 1 0,0-1 0,-1 0 0,3-19 0,5-11 0,1 2 0,1-1 0,2 1 0,22-43 0,-24 53 0,2 0 0,0 1 0,1 0 0,1 1 0,0 1 0,2 0 0,25-22 0,-37 35 0,0-1 0,1 1 0,-1 0 0,1 0 0,0 0 0,0 0 0,0 1 0,0 0 0,0-1 0,0 1 0,0 1 0,0-1 0,0 1 0,0-1 0,5 1 0,-6 1 0,0-1 0,1 1 0,-1 0 0,0 0 0,0 0 0,0 1 0,0-1 0,0 1 0,0-1 0,0 1 0,-1 0 0,1 0 0,0 0 0,-1 0 0,0 1 0,1-1 0,-1 1 0,0-1 0,2 5 0,9 17 67,-1 0 0,-2 0 0,0 1 0,6 27 0,-7-22-633,1-1-1,21 41 0,-16-43-6259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3.311"/>
    </inkml:context>
    <inkml:brush xml:id="br0">
      <inkml:brushProperty name="width" value="0.05" units="cm"/>
      <inkml:brushProperty name="height" value="0.05" units="cm"/>
    </inkml:brush>
  </inkml:definitions>
  <inkml:trace contextRef="#ctx0" brushRef="#br0">1 95 24575,'-1'-31'0,"2"-31"0,-1 62 0,0 1 0,1-1 0,-1 0 0,0 0 0,0 0 0,0 0 0,0 0 0,0 0 0,0 0 0,0 0 0,0 0 0,0 0 0,0 0 0,0 0 0,0 0 0,0 0 0,0 0 0,1 0 0,-1 0 0,0 0 0,0 0 0,0 0 0,0 0 0,0 0 0,0 0 0,0 0 0,0 0 0,0 0 0,0 0 0,0 0 0,0 0 0,0 0 0,0 0 0,1 0 0,-1 0 0,0-1 0,0 1 0,0 0 0,0 0 0,0 0 0,0 0 0,0 0 0,0 0 0,0 0 0,0 0 0,0 0 0,0 0 0,0 0 0,0 0 0,0 0 0,0 0 0,0 0 0,0-1 0,0 1 0,0 0 0,0 0 0,0 0 0,0 0 0,0 0 0,0 0 0,0 0 0,4 9 0,4 16 0,97 562-1365,-100-554-5461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3.637"/>
    </inkml:context>
    <inkml:brush xml:id="br0">
      <inkml:brushProperty name="width" value="0.05" units="cm"/>
      <inkml:brushProperty name="height" value="0.05" units="cm"/>
    </inkml:brush>
  </inkml:definitions>
  <inkml:trace contextRef="#ctx0" brushRef="#br0">0 346 24575,'0'-3'0,"1"-1"0,-1 0 0,1 1 0,0-1 0,0 0 0,1 1 0,-1-1 0,1 1 0,-1 0 0,1-1 0,0 1 0,0 0 0,1 0 0,-1 0 0,1 0 0,-1 1 0,1-1 0,0 1 0,0-1 0,0 1 0,0 0 0,1 0 0,2-1 0,9-4 0,0 0 0,0 1 0,31-7 0,24-1 0,0 3 0,82-2 0,-78 8 0,136-26 0,-203 29 0,-1 0 0,1 0 0,-1-1 0,1 0 0,-1 0 0,0 0 0,0-1 0,0 0 0,-1 0 0,1 0 0,8-10 0,-12 12 0,-1 0 0,1 0 0,-1 0 0,0 0 0,0 0 0,1-1 0,-1 1 0,-1 0 0,1 0 0,0-1 0,-1 1 0,1-1 0,-1 1 0,1-1 0,-1 1 0,0-1 0,0 1 0,-1-1 0,1 1 0,0-1 0,-1 1 0,1 0 0,-1-1 0,0 1 0,0 0 0,0-1 0,0 1 0,0 0 0,0 0 0,-1 0 0,1 0 0,-1 0 0,0 0 0,1 0 0,-5-2 0,3 0 0,0 1 0,0 0 0,-1 0 0,0 1 0,1-1 0,-1 1 0,0 0 0,-1 0 0,1 0 0,0 0 0,0 1 0,-1-1 0,1 1 0,-1 0 0,1 1 0,-1-1 0,1 1 0,-1 0 0,1 0 0,-1 0 0,1 1 0,-1-1 0,1 1 0,-1 0 0,1 1 0,-1-1 0,1 1 0,-6 2 0,3 0 0,0 0 0,0 1 0,1 0 0,-1 0 0,1 0 0,0 1 0,0 0 0,1 0 0,0 0 0,0 1 0,0-1 0,1 1 0,0 1 0,0-1 0,-3 9 0,3-2 27,0 1-1,0 0 0,2 0 0,0 0 1,0 0-1,1 0 0,1 1 0,1-1 1,0 0-1,1 0 0,0 0 0,10 29 1,-8-32-128,0-1 1,1 0-1,0 0 1,1 0 0,0 0-1,1-1 1,0 0-1,1 0 1,0-1 0,0 0-1,1-1 1,0 0 0,1 0-1,0-1 1,0 0-1,15 8 1,19 4-6726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3.944"/>
    </inkml:context>
    <inkml:brush xml:id="br0">
      <inkml:brushProperty name="width" value="0.05" units="cm"/>
      <inkml:brushProperty name="height" value="0.05" units="cm"/>
    </inkml:brush>
  </inkml:definitions>
  <inkml:trace contextRef="#ctx0" brushRef="#br0">88 207 24575,'-39'-64'0,"30"52"0,1 0 0,0-1 0,1-1 0,-10-25 0,17 28 0,7 10 0,14 14 0,5 11 0,0 2 0,-1 0 0,-2 2 0,-1 1 0,-1 0 0,-1 2 0,-2 0 0,21 49 0,-34-67 0,0 0 0,5 23 0,-9-34 0,-1 1 0,1-1 0,-1 1 0,0-1 0,1 1 0,-1-1 0,0 1 0,-1 0 0,1-1 0,0 1 0,-1-1 0,1 1 0,-1-1 0,0 1 0,0-1 0,0 1 0,0-1 0,0 0 0,0 0 0,-1 1 0,-2 2 0,3-4 0,0-1 0,0 1 0,0 0 0,1-1 0,-1 1 0,0 0 0,-1-1 0,1 1 0,0-1 0,0 0 0,0 1 0,0-1 0,0 0 0,0 0 0,0 1 0,-1-1 0,1 0 0,0 0 0,0 0 0,0-1 0,0 1 0,-2-1 0,0 1 0,1-1 0,0-1 0,0 1 0,0 0 0,0 0 0,0-1 0,0 1 0,0-1 0,0 0 0,-2-2 0,0-2 0,-1 0 0,1 0 0,0 0 0,1-1 0,0 1 0,-4-10 0,4 3 0,0 0 0,2 1 0,-1-1 0,1 0 0,1 0 0,1 0 0,-1 0 0,2 0 0,0 1 0,0-1 0,2 1 0,-1-1 0,9-17 0,-5 13 0,1 0 0,0 1 0,2 0 0,0 0 0,1 1 0,0 0 0,1 1 0,25-23 0,-31 31-91,1 1 0,-1 0 0,1 0 0,1 0 0,-1 1 0,1 0 0,-1 0 0,1 1 0,0 0 0,1 1 0,-1 0 0,0 0 0,1 0 0,13 0 0,0 5-6735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4.225"/>
    </inkml:context>
    <inkml:brush xml:id="br0">
      <inkml:brushProperty name="width" value="0.05" units="cm"/>
      <inkml:brushProperty name="height" value="0.05" units="cm"/>
    </inkml:brush>
  </inkml:definitions>
  <inkml:trace contextRef="#ctx0" brushRef="#br0">218 493 24575,'15'-29'0,"-2"0"0,0 0 0,-2-2 0,-2 1 0,0-2 0,6-50 0,-13 59 0,-1-1 0,-3-32 0,1 47 0,0 0 0,0 1 0,-1-1 0,-1 1 0,1-1 0,-1 1 0,0 0 0,-1 0 0,-8-12 0,11 17 0,0 1 0,-1 0 0,0 0 0,0 0 0,1 0 0,-1 0 0,0 0 0,0 1 0,-1-1 0,1 0 0,0 1 0,0 0 0,-1 0 0,1 0 0,-1 0 0,1 0 0,-1 0 0,0 0 0,1 1 0,-1-1 0,0 1 0,1 0 0,-1 0 0,0 0 0,1 0 0,-1 0 0,0 1 0,1-1 0,-1 1 0,1 0 0,-1 0 0,1 0 0,-1 0 0,1 0 0,-5 3 0,-1 1 0,0 1 0,0 0 0,0 1 0,1-1 0,0 1 0,0 1 0,1 0 0,-8 12 0,-1 6 0,2 0 0,0 0 0,2 1 0,1 0 0,1 1 0,-8 51 0,7-14 0,-3 126 0,15-71-133,24 165 0,42 115-220,-49-295 329,-15-84 24,2 5 0,-2 0 0,0 0 0,-2 1 0,-1-1 0,-3 34 0,2-58-57,0 0 0,0 1-1,0-1 1,-1 1 0,1-1 0,-1 0 0,0 1 0,1-1-1,-1 0 1,0 0 0,0 1 0,-1-1 0,1 0-1,0 0 1,-1 0 0,1 0 0,-1-1 0,0 1-1,1 0 1,-1-1 0,-3 3 0,-13 1-6233</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4.721"/>
    </inkml:context>
    <inkml:brush xml:id="br0">
      <inkml:brushProperty name="width" value="0.05" units="cm"/>
      <inkml:brushProperty name="height" value="0.05" units="cm"/>
    </inkml:brush>
  </inkml:definitions>
  <inkml:trace contextRef="#ctx0" brushRef="#br0">0 324 24575,'8'-6'0,"-1"0"0,1 0 0,0 1 0,0 0 0,0 0 0,1 1 0,10-4 0,68-19 0,-68 22 0,291-54 0,-63 17 0,-244 41 0,0 0 0,0 0 0,0 0 0,0 0 0,0 0 0,-1 0 0,1-1 0,0 1 0,-1-1 0,1 0 0,-1 0 0,1 0 0,-1 0 0,0 0 0,0-1 0,0 1 0,0-1 0,0 1 0,0-1 0,1-4 0,-2 4 0,0-1 0,0 1 0,0-1 0,-1 1 0,1-1 0,-1 1 0,0-1 0,0 0 0,0 1 0,-1-1 0,1 1 0,-1-1 0,0 1 0,0-1 0,0 1 0,0 0 0,-4-6 0,4 7 0,0-1 0,0 1 0,0 0 0,0 0 0,0 1 0,0-1 0,-1 0 0,1 0 0,-1 0 0,1 1 0,-1-1 0,0 1 0,0 0 0,1-1 0,-1 1 0,0 0 0,0 0 0,0 0 0,0 0 0,-1 0 0,1 1 0,0-1 0,0 1 0,0-1 0,-1 1 0,1 0 0,0 0 0,-1 0 0,1 0 0,0 0 0,0 0 0,-1 1 0,1-1 0,0 1 0,0-1 0,0 1 0,0 0 0,0 0 0,0 0 0,-4 3 0,-4 2 0,1 1 0,-1 0 0,1 1 0,1 0 0,0 1 0,-12 14 0,5-3 0,1 0 0,1 0 0,1 2 0,1-1 0,0 1 0,2 1 0,1 0 0,-10 41 0,18-62 0,-1 0 0,1 0 0,-1 0 0,1 1 0,0-1 0,0 0 0,0 1 0,0-1 0,0 0 0,0 0 0,1 1 0,-1-1 0,1 0 0,-1 0 0,1 0 0,0 1 0,0-1 0,0 0 0,0 0 0,0 0 0,1-1 0,-1 1 0,1 0 0,-1 0 0,1-1 0,-1 1 0,1-1 0,0 1 0,0-1 0,0 0 0,0 0 0,0 0 0,0 0 0,0 0 0,0 0 0,0 0 0,1-1 0,-1 1 0,0-1 0,0 0 0,1 1 0,3-1 0,3 0 0,1 0 0,-1-1 0,1 0 0,-1-1 0,1 0 0,-1 0 0,0-1 0,0 0 0,10-5 0,-4 0 0,-1 0 0,0-1 0,0-1 0,-1 0 0,-1-1 0,1-1 0,-2 1 0,0-2 0,0 0 0,14-22 0,-25 35 0,0 0 0,0 0 0,0 0 0,0 0 0,0 0 0,0 0 0,0 0 0,0 0 0,0 0 0,0 0 0,0 0 0,0 1 0,0-1 0,0 0 0,0 0 0,0 0 0,0 0 0,0 0 0,0 0 0,0 0 0,0 0 0,0 0 0,0 0 0,1 0 0,-1 0 0,0 0 0,0 0 0,0 0 0,0 0 0,0 0 0,0 0 0,0 0 0,0 0 0,0 0 0,0 0 0,0 0 0,0 0 0,0 0 0,1 0 0,-1 0 0,0 0 0,0 0 0,0 0 0,0 0 0,0 0 0,0 0 0,0 0 0,0 0 0,0 0 0,0 0 0,0 0 0,0 0 0,0 0 0,0 0 0,1 0 0,-1 0 0,0 0 0,0 0 0,0-1 0,0 1 0,0 0 0,0 0 0,1 12 0,-2 16 0,1-27 0,-1 9 69,1 0-1,0 0 0,0-1 0,3 11 1,-3-16-170,1-1 1,0 0-1,0 0 1,0 0 0,1 0-1,-1 0 1,1 0-1,-1-1 1,1 1 0,0 0-1,0-1 1,0 1 0,0-1-1,1 0 1,-1 0-1,3 2 1,9 5-6726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4.909"/>
    </inkml:context>
    <inkml:brush xml:id="br0">
      <inkml:brushProperty name="width" value="0.05" units="cm"/>
      <inkml:brushProperty name="height" value="0.05" units="cm"/>
    </inkml:brush>
  </inkml:definitions>
  <inkml:trace contextRef="#ctx0" brushRef="#br0">132 216 24575,'1'-17'0,"0"0"0,6-19 0,2-29 0,-9 60 0,0-1 0,0 1 0,0-1 0,-1 1 0,0 0 0,0-1 0,0 1 0,-1 0 0,-2-7 0,3 10 0,1 1 0,-1 0 0,1 0 0,-1 0 0,1 0 0,-1 0 0,0 0 0,0 0 0,1 0 0,-1 0 0,0 0 0,0 0 0,0 0 0,0 1 0,0-1 0,0 0 0,0 1 0,-1-1 0,1 0 0,0 1 0,0 0 0,0-1 0,0 1 0,-1 0 0,-1-1 0,1 2 0,0-1 0,0 0 0,0 1 0,0 0 0,0-1 0,0 1 0,0 0 0,1 0 0,-1 0 0,0 0 0,0 0 0,1 1 0,-4 1 0,-2 4 0,1 1 0,-1-1 0,1 1 0,1 0 0,-7 12 0,5-5 0,0 1 0,1 0 0,1 1 0,0-1 0,-3 24 0,7-28 0,-1 0 0,2 0 0,-1 0 0,2 1 0,-1-1 0,2 0 0,0 0 0,4 15 0,-4-22-124,0 0 0,0 0 0,1 0 0,-1-1 0,1 1 0,0-1-1,0 0 1,1 0 0,-1 0 0,6 4 0,14 10-6702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6.204"/>
    </inkml:context>
    <inkml:brush xml:id="br0">
      <inkml:brushProperty name="width" value="0.05" units="cm"/>
      <inkml:brushProperty name="height" value="0.05" units="cm"/>
    </inkml:brush>
  </inkml:definitions>
  <inkml:trace contextRef="#ctx0" brushRef="#br0">36 413 24575,'0'-21'0,"0"14"0,0 12 0,8 155 0,1-25 0,10 298 0,-33-602 0,-4 39 0,-16-160 0,30 227 0,2-1 0,11-98 0,-7 142 0,2 0 0,0 0 0,1 0 0,1 1 0,14-31 0,-18 44 0,1 1 0,0-1 0,0 0 0,1 1 0,0 0 0,0 0 0,0 0 0,1 0 0,-1 1 0,1-1 0,0 1 0,0 0 0,1 1 0,-1-1 0,1 1 0,0 0 0,0 1 0,0-1 0,0 1 0,0 0 0,10-1 0,-5 2 0,-1 1 0,1 1 0,0-1 0,-1 2 0,1-1 0,-1 2 0,1-1 0,-1 1 0,0 1 0,0 0 0,0 0 0,-1 1 0,15 9 0,-6-1 0,0 0 0,-1 2 0,0-1 0,-1 2 0,22 27 0,-23-23 0,-1 1 0,-1 0 0,0 0 0,-2 2 0,-1-1 0,-1 1 0,0 1 0,-2 0 0,-1 0 0,-1 0 0,-1 1 0,2 35 0,-6-43 0,0 0 0,-2 0 0,0-1 0,0 1 0,-2-1 0,0 1 0,-1-1 0,-10 21 0,9-24 0,0-1 0,-2 0 0,0 0 0,0-1 0,-1 0 0,0 0 0,0-1 0,-2 0 0,1-1 0,-24 16 0,21-17 0,-1 0 0,-1 0 0,-16 5 0,26-11 0,1 0 0,-1-1 0,0 1 0,0-1 0,0 0 0,0-1 0,0 1 0,-1-1 0,1 0 0,0 0 0,0-1 0,0 1 0,-7-3 0,11 3 0,0 0 0,0-1 0,0 1 0,0-1 0,0 1 0,0-1 0,0 1 0,0-1 0,0 0 0,0 1 0,0-1 0,1 0 0,-1 0 0,0 0 0,1 0 0,-1 1 0,0-1 0,1 0 0,-1 0 0,1 0 0,0 0 0,-1 0 0,1 0 0,0-1 0,0 1 0,-1 0 0,1 0 0,0 0 0,0 0 0,0 0 0,0 0 0,0 0 0,0 0 0,1 0 0,-1 0 0,0 0 0,1 0 0,-1 0 0,1-2 0,2-2 0,-1 0 0,1 1 0,-1-1 0,1 1 0,1 0 0,-1 0 0,5-5 0,0 3 0,0-1 0,0 1 0,0 0 0,1 0 0,0 1 0,0 1 0,0-1 0,1 1 0,0 1 0,-1 0 0,1 0 0,0 1 0,16-1 0,-19 2 0,1 1 0,-1 0 0,1 0 0,-1 1 0,1 0 0,-1 1 0,0-1 0,1 1 0,-1 1 0,0-1 0,-1 1 0,1 1 0,0-1 0,-1 1 0,0 0 0,0 0 0,0 1 0,0 0 0,6 7 0,-1 1 0,-1 1 0,0 0 0,-1 0 0,-1 1 0,9 19 0,26 85 0,4 6 0,-39-107-195,1 0 0,1-1 0,1 0 0,0 0 0,2-1 0,15 17 0,2-7-6631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5.314"/>
    </inkml:context>
    <inkml:brush xml:id="br0">
      <inkml:brushProperty name="width" value="0.05" units="cm"/>
      <inkml:brushProperty name="height" value="0.05" units="cm"/>
    </inkml:brush>
  </inkml:definitions>
  <inkml:trace contextRef="#ctx0" brushRef="#br0">157 204 24575,'-4'-3'0,"0"1"0,0-1 0,0 1 0,0 0 0,0 0 0,0 0 0,-1 0 0,-6-1 0,-39-7 0,45 9 0,-26-6 0,5 2 0,28 8 0,17 8 0,-8-6 0,1 0 0,-1 0 0,1-1 0,0-1 0,1 0 0,-1-1 0,0 0 0,1 0 0,0-2 0,-1 0 0,1 0 0,-1-1 0,14-2 0,-20 1 0,1 1 0,0-1 0,-1 0 0,1 0 0,-1 0 0,0-1 0,0 0 0,0 0 0,0-1 0,-1 0 0,1 0 0,-1 0 0,0-1 0,0 1 0,-1-1 0,1 0 0,-1-1 0,0 1 0,0-1 0,-1 0 0,0 0 0,0 0 0,0 0 0,-1 0 0,3-12 0,-4 16 0,-1 0 0,1 0 0,-1 0 0,0-1 0,0 1 0,0 0 0,0 0 0,0 0 0,0-1 0,-1 1 0,1 0 0,-1 0 0,1 0 0,-1 0 0,0 0 0,0 0 0,0 0 0,0 0 0,0 0 0,-3-2 0,1 1 0,0 0 0,0 1 0,0-1 0,0 1 0,-1 0 0,1 0 0,-1 0 0,1 0 0,-1 1 0,-6-2 0,-2 0 0,1 0 0,-1 2 0,1-1 0,-1 2 0,0-1 0,-23 3 0,26 0 0,1 0 0,-1 0 0,1 1 0,-1 0 0,1 0 0,0 1 0,0 0 0,0 0 0,1 1 0,-1 0 0,1 1 0,1-1 0,-1 1 0,1 1 0,0-1 0,0 1 0,0 0 0,1 0 0,1 1 0,-1-1 0,1 1 0,0 0 0,1 1 0,-4 10 0,4-10 0,1 0 0,0 0 0,1 0 0,0 0 0,0 1 0,1-1 0,0 0 0,1 1 0,0-1 0,0 0 0,1 0 0,0 0 0,0 0 0,1 0 0,1 0 0,-1-1 0,1 1 0,1-1 0,0 0 0,0 0 0,0-1 0,1 1 0,8 7 0,-4-6-91,1-1 0,-1-1 0,1 1 0,1-2 0,0 1 0,-1-2 0,2 1 0,-1-2 0,1 0 0,-1 0 0,1-1 0,0-1 0,1 0 0,18 0 0,21-1-6735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5.798"/>
    </inkml:context>
    <inkml:brush xml:id="br0">
      <inkml:brushProperty name="width" value="0.05" units="cm"/>
      <inkml:brushProperty name="height" value="0.05" units="cm"/>
    </inkml:brush>
  </inkml:definitions>
  <inkml:trace contextRef="#ctx0" brushRef="#br0">26 190 24575,'-2'-2'0,"0"-1"0,0 0 0,1 0 0,-1 0 0,1 0 0,-1 0 0,1 0 0,0 0 0,0-1 0,0-3 0,-6-39 0,5 29 0,2 15 0,0 0 0,-1 0 0,1 0 0,0 0 0,0 0 0,1 0 0,-1 0 0,0 0 0,1 0 0,0-3 0,-1 5 0,1 0 0,-1 0 0,0-1 0,0 1 0,0 0 0,0 0 0,0 0 0,0 0 0,0 0 0,0-1 0,1 1 0,-1 0 0,0 0 0,0 0 0,0 0 0,0 0 0,0 0 0,1 0 0,-1 0 0,0 0 0,0 0 0,0 0 0,0 0 0,1 0 0,-1 0 0,0 0 0,0 0 0,0 0 0,0 0 0,1 0 0,-1 0 0,0 0 0,0 0 0,0 0 0,0 0 0,1 0 0,-1 0 0,0 0 0,0 0 0,0 0 0,10 13 0,10 37 0,-1 1 0,22 101 0,-23-76 0,-8-41 0,29 102 0,-32-115 0,2-1 0,0 0 0,1-1 0,15 22 0,-22-37 0,1 0 0,0 0 0,0 0 0,1 0 0,-1-1 0,1 0 0,0 0 0,0 0 0,1 0 0,8 4 0,-12-7 0,1 0 0,0 0 0,0 0 0,0-1 0,0 1 0,0-1 0,0 1 0,0-1 0,0 0 0,0 0 0,0 0 0,0-1 0,0 1 0,0-1 0,0 0 0,0 0 0,-1 0 0,1 0 0,0 0 0,0 0 0,-1-1 0,1 1 0,-1-1 0,3-2 0,3-3 0,0 0 0,-1-1 0,-1 0 0,1 0 0,-1-1 0,0 0 0,-1 0 0,0 0 0,-1-1 0,6-17 0,1-7 0,11-62 0,-11 31 0,-3 0 0,-3 0 0,-3 0 0,-9-108 0,6 167 0,1 0 0,-1-1 0,0 1 0,0-1 0,0 1 0,-1-1 0,0 1 0,-5-9 0,7 14 0,0 1 0,0 0 0,0 0 0,0-1 0,0 1 0,-1 0 0,1 0 0,0-1 0,0 1 0,0 0 0,-1 0 0,1 0 0,0 0 0,0-1 0,0 1 0,-1 0 0,1 0 0,0 0 0,0 0 0,-1 0 0,1 0 0,0-1 0,0 1 0,-1 0 0,1 0 0,0 0 0,-1 0 0,1 0 0,0 0 0,0 0 0,-1 0 0,1 0 0,0 0 0,-1 1 0,1-1 0,0 0 0,0 0 0,-1 0 0,1 0 0,0 0 0,0 0 0,0 1 0,-1-1 0,1 0 0,0 0 0,0 0 0,-1 0 0,1 1 0,0-1 0,-8 15 0,4 1-151,1 1-1,0 1 0,1-1 0,1 0 1,1 0-1,0 1 0,1-1 1,5 21-1,1 8-6674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5.965"/>
    </inkml:context>
    <inkml:brush xml:id="br0">
      <inkml:brushProperty name="width" value="0.05" units="cm"/>
      <inkml:brushProperty name="height" value="0.05" units="cm"/>
    </inkml:brush>
  </inkml:definitions>
  <inkml:trace contextRef="#ctx0" brushRef="#br0">1 32 24575,'3'0'0,"4"0"0,1-3 0,-1-5 0,-1-3 0,1 3 0,-1 6 0,-1 10 0,2 6 0,-1 7 0,-1 7 0,-1 7 0,-2 2 0,2 0 0,1-3 0,2-7 0,0-9-8191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6.106"/>
    </inkml:context>
    <inkml:brush xml:id="br0">
      <inkml:brushProperty name="width" value="0.05" units="cm"/>
      <inkml:brushProperty name="height" value="0.05" units="cm"/>
    </inkml:brush>
  </inkml:definitions>
  <inkml:trace contextRef="#ctx0" brushRef="#br0">54 1 24575,'-3'0'0,"-5"3"0,-3 4 0,0 4 0,1 7 0,4 3 0,1-2-8191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6.988"/>
    </inkml:context>
    <inkml:brush xml:id="br0">
      <inkml:brushProperty name="width" value="0.05" units="cm"/>
      <inkml:brushProperty name="height" value="0.05" units="cm"/>
    </inkml:brush>
  </inkml:definitions>
  <inkml:trace contextRef="#ctx0" brushRef="#br0">10 226 24575,'-5'32'0,"4"-30"0,0 0 0,0 1 0,1-1 0,-1 0 0,1 1 0,0-1 0,0 1 0,-1-1 0,2 0 0,-1 1 0,0-1 0,0 1 0,1-1 0,-1 0 0,1 1 0,0-1 0,0 0 0,-1 1 0,2-1 0,-1 0 0,0 0 0,0 0 0,1 0 0,-1 0 0,3 2 0,0-1 0,0 1 0,1 0 0,-1-1 0,1 0 0,0 0 0,0 0 0,0-1 0,1 0 0,-1 0 0,1 0 0,-1 0 0,1-1 0,-1 0 0,1 0 0,0-1 0,0 0 0,-1 0 0,8 0 0,-7-1 0,-1 1 0,0-1 0,1 0 0,-1-1 0,0 1 0,0-1 0,0 0 0,0 0 0,0 0 0,0-1 0,0 0 0,-1 0 0,1 0 0,-1-1 0,0 1 0,0-1 0,0 0 0,-1 0 0,5-7 0,-6 7 0,0-1 0,0 0 0,0 0 0,-1 0 0,0 0 0,0 0 0,0 0 0,-1 0 0,0 0 0,0 0 0,0 0 0,-1-1 0,1 1 0,-1 0 0,0 0 0,-1 0 0,1 0 0,-1 1 0,0-1 0,-5-8 0,5 9 0,0-1 0,0 1 0,-1 0 0,0 0 0,0 0 0,0 1 0,0-1 0,-1 1 0,1-1 0,-1 1 0,0 0 0,0 1 0,0-1 0,0 1 0,0-1 0,-1 1 0,1 1 0,-1-1 0,1 1 0,-1-1 0,0 1 0,-5 0 0,6 1 0,1 1 0,-1 0 0,0-1 0,0 2 0,1-1 0,-1 0 0,0 1 0,1-1 0,0 1 0,-1 0 0,1 0 0,0 1 0,0-1 0,0 1 0,0-1 0,1 1 0,-1 0 0,1 0 0,-1 0 0,1 0 0,-3 6 0,-1 3 0,-1 0 0,2 0 0,0 1 0,-7 25 0,7-19 0,2 1 0,-2 23 0,4-36 0,1 0 0,0 0 0,0 0 0,1 0 0,0 0 0,0 0 0,1 0 0,0 0 0,4 10 0,-5-15 0,0 0 0,0 0 0,1 0 0,-1 0 0,1 0 0,0 0 0,0 0 0,-1 0 0,1-1 0,0 1 0,0 0 0,1-1 0,-1 0 0,0 0 0,0 1 0,3-1 0,0 1 0,0-1 0,0 0 0,-1 0 0,1 0 0,0-1 0,0 0 0,9-1 0,0-1 0,-1 0 0,1-1 0,-1-1 0,0 0 0,14-7 0,-12 5 0,-1-2 0,0 0 0,0-1 0,0 0 0,-1-1 0,-1 0 0,1-1 0,-2 0 0,0-1 0,0-1 0,-1 0 0,-1 0 0,0-1 0,0 0 0,-2 0 0,0-1 0,0 0 0,-2 0 0,0-1 0,0 0 0,-2 0 0,4-29 0,-8 75 0,1 1 0,2 0 0,1-1 0,1 0 0,1 0 0,2 0 0,12 32 0,-17-57 0,0 1 0,0-1 0,1 0 0,0-1 0,0 1 0,0 0 0,1-1 0,-1 1 0,1-1 0,0 0 0,1-1 0,-1 1 0,0-1 0,1 1 0,6 2 0,-7-4 0,1 0 0,0-1 0,-1 1 0,1-1 0,0 0 0,0-1 0,0 1 0,-1-1 0,1 0 0,0 0 0,0 0 0,0-1 0,0 1 0,0-1 0,-1-1 0,1 1 0,9-4 0,0-2 0,1-1 0,-1 0 0,-1-1 0,0 0 0,17-15 0,55-62 0,-44 44 0,-40 40 0,0 1 0,0-1 0,0 1 0,0 0 0,1 0 0,-1-1 0,1 1 0,-1 0 0,1 0 0,-1 0 0,1 1 0,-1-1 0,1 0 0,0 1 0,-1-1 0,5 0 0,-5 2 0,1-1 0,0 1 0,0 0 0,-1 0 0,1 0 0,-1 1 0,1-1 0,-1 0 0,1 1 0,-1-1 0,0 1 0,1-1 0,-1 1 0,2 3 0,1 0 0,1 0 0,1 1 0,-1-2 0,1 1 0,0-1 0,0 0 0,0 0 0,0 0 0,1-1 0,8 3 0,14 5 0,33 6 0,-38-10 0,25 7 0,79 18 0,-126-31 0,0-1 0,-1 0 0,1 1 0,0-1 0,0 0 0,-1 0 0,1 0 0,0 0 0,0-1 0,-1 1 0,1 0 0,0-1 0,-1 1 0,1-1 0,0 0 0,-1 1 0,1-1 0,-1 0 0,1 0 0,1-1 0,-2 1 0,0-1 0,0 1 0,-1-1 0,1 1 0,0-1 0,0 1 0,-1-1 0,1 1 0,-1-1 0,1 0 0,-1 1 0,0-1 0,0 0 0,0 1 0,0-1 0,0-3 0,-2-7 0,0 1 0,0-1 0,-2 1 0,-7-19 0,9 25 0,-52-123 0,46 113 0,-1-1 0,0 1 0,-1 1 0,0 0 0,-24-24 0,29 33-114,-1 1 1,0-1-1,0 1 0,-1 1 0,1-1 1,-1 1-1,1 0 0,-1 1 0,0-1 1,0 1-1,-9-1 0,-13-1-6712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8.005"/>
    </inkml:context>
    <inkml:brush xml:id="br0">
      <inkml:brushProperty name="width" value="0.05" units="cm"/>
      <inkml:brushProperty name="height" value="0.05" units="cm"/>
    </inkml:brush>
  </inkml:definitions>
  <inkml:trace contextRef="#ctx0" brushRef="#br0">799 401 24575,'9'-8'0,"-1"1"0,1 0 0,1 0 0,19-9 0,1-2 0,-28 17 0,56-34 0,-1-4 0,96-82 0,-145 112 0,0 0 0,0 0 0,0 0 0,10-19 0,-17 25 0,1 1 0,-1-1 0,0 0 0,0 1 0,0-1 0,-1 0 0,1 0 0,-1 0 0,1 1 0,-1-1 0,0-4 0,-1 5 0,1 1 0,0-1 0,-1 0 0,1 1 0,-1-1 0,0 1 0,1-1 0,-1 1 0,0 0 0,0-1 0,0 1 0,0 0 0,0-1 0,0 1 0,-1 0 0,1 0 0,0 0 0,0 0 0,-1 0 0,1 0 0,-3 0 0,-1-2 0,-1 1 0,0 0 0,0 1 0,0 0 0,0 0 0,0 0 0,0 0 0,0 1 0,0 0 0,0 0 0,-1 1 0,1 0 0,-6 1 0,-14 5 0,-42 15 0,66-22 0,-53 23-75,1 1-1,1 3 1,2 3-1,0 1 1,2 3-1,-79 72 1,61-43-57,4 3 0,3 3 0,-90 132-1,107-133 135,-63 131-1,90-161-6,1 0 0,2 1 0,2 0 1,1 1-1,-6 58 0,14-79-7,2 0-1,0-1 1,0 1-1,2 0 1,1-1 0,6 26-1,-6-32 9,1 0 0,1-1 0,0 0-1,0 0 1,1 0 0,1-1 0,0 1 0,0-1-1,1-1 1,14 15 0,-7-12 7,0 0 1,1-1-1,0-1 0,1 0 1,0-2-1,1 1 1,-1-2-1,2-1 0,-1 0 1,35 6-1,-10-5-50,0-3 1,1-1-1,76-5 0,-54-5-540,-1-2 0,105-30 0,-39-1-4477</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8.980"/>
    </inkml:context>
    <inkml:brush xml:id="br0">
      <inkml:brushProperty name="width" value="0.05" units="cm"/>
      <inkml:brushProperty name="height" value="0.05" units="cm"/>
    </inkml:brush>
  </inkml:definitions>
  <inkml:trace contextRef="#ctx0" brushRef="#br0">347 97 24575,'-12'-4'0,"0"0"0,0 1 0,0 0 0,-1 1 0,1 0 0,-1 1 0,1 1 0,-1 0 0,0 0 0,-19 4 0,25-3 0,0 1 0,0 0 0,0 1 0,0-1 0,0 1 0,1 1 0,-1-1 0,1 1 0,0 0 0,0 1 0,0-1 0,1 1 0,-1 0 0,1 1 0,0-1 0,1 1 0,-1 0 0,1 0 0,0 1 0,1-1 0,-4 8 0,-4 14 0,1 1 0,1 0 0,-10 53 0,14-59 0,1 1 0,1 0 0,1 0 0,2 0 0,2 32 0,-2-49 0,1 0 0,1 0 0,-1 0 0,1 0 0,0 0 0,1 0 0,0 0 0,0-1 0,0 0 0,1 1 0,-1-1 0,2-1 0,-1 1 0,1 0 0,-1-1 0,2 0 0,-1 0 0,0-1 0,1 1 0,0-1 0,0 0 0,8 3 0,-2-2 0,0-1 0,-1-1 0,2 0 0,-1-1 0,0 0 0,0 0 0,1-2 0,-1 1 0,1-2 0,-1 0 0,1 0 0,-1-1 0,0 0 0,17-7 0,-9 3 0,-1-1 0,0-1 0,-1-1 0,0 0 0,0-2 0,-1 0 0,0 0 0,16-16 0,-24 18 0,0 0 0,-1-1 0,1 0 0,-2 0 0,0 0 0,0-1 0,-1 0 0,0-1 0,-1 0 0,0 1 0,-1-1 0,0-1 0,3-21 0,-6 26 0,0 0 0,-1 0 0,0 0 0,0 0 0,-1 0 0,0 0 0,0 0 0,-1 1 0,0-1 0,0 0 0,-1 1 0,0-1 0,0 1 0,-1 0 0,0 0 0,0 0 0,-1 0 0,0 1 0,0 0 0,0 0 0,-1 0 0,-11-8 0,7 7 0,0 0 0,-1 1 0,0 0 0,0 1 0,0 0 0,-1 0 0,0 2 0,0-1 0,0 2 0,0-1 0,0 2 0,-1 0 0,1 0 0,0 1 0,-1 0 0,1 1 0,0 1 0,-1 0 0,-14 5 0,24-6 0,-1 0 0,1 1 0,-1 0 0,1 0 0,0 0 0,0 0 0,0 0 0,0 1 0,0-1 0,-4 7 0,6-9 0,0 1 0,1 0 0,-1 0 0,1 0 0,-1 0 0,1 0 0,-1 0 0,1 0 0,0 0 0,-1 0 0,1 0 0,0 0 0,0 0 0,0 1 0,0-1 0,0 0 0,0 0 0,0 0 0,0 0 0,0 0 0,1 0 0,-1 0 0,0 0 0,1 0 0,-1 0 0,1 0 0,-1 0 0,1 0 0,-1 0 0,1 0 0,0 0 0,-1-1 0,1 1 0,0 0 0,0 0 0,0-1 0,-1 1 0,1 0 0,0-1 0,0 1 0,2 0 0,2 2 0,1-1 0,0 1 0,0-1 0,1 0 0,-1 0 0,0-1 0,1 0 0,-1 0 0,1-1 0,-1 1 0,0-1 0,1-1 0,7 0 0,11-3 0,-1-1 0,25-8 0,5-5 0,54-28 0,-63 26 0,90-28 0,-128 46 0,-1 0 0,0 1 0,1 0 0,-1 0 0,1 1 0,-1 0 0,1 0 0,0 0 0,7 2 0,-11-1 0,0 0 0,-1 0 0,1 0 0,0 1 0,-1-1 0,1 1 0,-1-1 0,1 1 0,-1 0 0,0 0 0,1 0 0,-1 0 0,0 0 0,-1 1 0,1-1 0,0 0 0,-1 1 0,1 0 0,-1-1 0,0 1 0,1 0 0,0 3 0,1 8 0,1-1 0,-2 1 0,0 0 0,0 23 0,-4 59 0,-1-47 0,1-16 0,1-14 0,0-1 0,3 21 0,-2-39 0,0 0 0,0 0 0,0 0 0,0 0 0,0 1 0,0-1 0,0 0 0,0 0 0,0 0 0,0 0 0,0 0 0,0 0 0,0 0 0,0 0 0,0 1 0,0-1 0,0 0 0,0 0 0,0 0 0,0 0 0,0 0 0,0 0 0,1 0 0,-1 0 0,0 0 0,0 0 0,0 0 0,0 0 0,0 0 0,0 1 0,0-1 0,0 0 0,0 0 0,0 0 0,1 0 0,-1 0 0,0 0 0,0 0 0,0 0 0,0 0 0,0 0 0,0 0 0,0 0 0,0 0 0,1 0 0,-1 0 0,0 0 0,0 0 0,0-1 0,0 1 0,0 0 0,0 0 0,0 0 0,0 0 0,0 0 0,1 0 0,6-7 0,9-14 0,-15 19 0,65-101 0,-36 55 0,63-80 0,-88 123 0,0 0 0,-1 0 0,2 0 0,-1 1 0,9-6 0,-13 10 0,0-1 0,0 1 0,0-1 0,-1 1 0,1-1 0,0 1 0,0-1 0,0 1 0,0 0 0,0 0 0,0-1 0,0 1 0,0 0 0,0 0 0,0 0 0,0 0 0,0 0 0,0 0 0,0 1 0,0-1 0,0 0 0,0 0 0,0 1 0,0-1 0,0 1 0,0-1 0,0 1 0,0-1 0,0 1 0,-1-1 0,1 1 0,0 0 0,0-1 0,-1 1 0,1 0 0,0 0 0,-1-1 0,1 1 0,-1 0 0,1 0 0,-1 0 0,1 0 0,-1 0 0,0 0 0,1 1 0,5 19 0,-1-1 0,-1 1 0,2 38 0,-3-29 0,8 37 0,-9-59 0,0 1 0,1-1 0,0 1 0,0-1 0,1 0 0,1 0 0,-1 0 0,10 11 0,-12-16 0,1 0 0,-1-1 0,1 1 0,0 0 0,0-1 0,1 0 0,-1 0 0,0 0 0,1 0 0,-1 0 0,1-1 0,0 1 0,-1-1 0,1 0 0,0 0 0,0-1 0,0 1 0,-1-1 0,1 0 0,0 0 0,0 0 0,0 0 0,0-1 0,0 1 0,0-1 0,-1 0 0,1 0 0,0-1 0,-1 1 0,6-4 0,7-3 0,-1-1 0,0-1 0,0 0 0,-1-1 0,16-17 0,8-9 0,65-82 0,-83 93 0,-2-2 0,-1-1 0,-1 0 0,16-40 0,-30 64 0,0 0 0,-1-1 0,1 1 0,-1 0 0,0-1 0,0 0 0,-1-10 0,0 15 0,0-1 0,0 1 0,0 0 0,-1 0 0,1 0 0,-1-1 0,1 1 0,-1 0 0,1 0 0,-1 0 0,1 0 0,-1 0 0,0 0 0,0 0 0,0 0 0,0 0 0,1 0 0,-1 0 0,0 0 0,0 1 0,-1-1 0,1 0 0,0 1 0,0-1 0,0 1 0,0-1 0,0 1 0,-1 0 0,1-1 0,0 1 0,0 0 0,-1 0 0,1 0 0,0 0 0,0 0 0,-1 0 0,1 0 0,0 0 0,0 1 0,-1-1 0,0 1 0,-4 0 0,-1 1 0,1 0 0,0 0 0,1 0 0,-1 1 0,0 0 0,1 0 0,-1 1 0,1 0 0,0-1 0,0 2 0,0-1 0,1 0 0,0 1 0,-1 0 0,-4 8 0,6-9 0,0 1 0,1-1 0,-1 1 0,1-1 0,0 1 0,0 0 0,0 0 0,1 0 0,0 0 0,0 0 0,0 0 0,0 0 0,1 0 0,0 0 0,0 0 0,0 1 0,1-1 0,-1 0 0,1 0 0,4 10 0,-2-8 0,1 0 0,1 1 0,-1-2 0,1 1 0,0 0 0,1-1 0,-1 0 0,8 6 0,7 4 0,28 17 0,-36-25 0,1 0 0,-1 1 0,-1 0 0,1 0 0,-2 2 0,1-1 0,14 20 0,-24-28 0,1 0 0,-1 1 0,0-1 0,0 0 0,0 1 0,0-1 0,0 0 0,0 1 0,-1 0 0,1-1 0,-1 1 0,1-1 0,-1 1 0,0 0 0,0-1 0,0 1 0,-1-1 0,1 1 0,-1-1 0,1 1 0,-1 0 0,0-1 0,0 0 0,0 1 0,0-1 0,0 0 0,-1 1 0,1-1 0,-1 0 0,1 0 0,-1 0 0,0 0 0,0 0 0,0-1 0,-2 3 0,-5 2 0,-1 1 0,1-2 0,-1 1 0,0-2 0,0 1 0,-1-1 0,-10 2 0,-4 1 171,-51 7 0,67-13-361,-1 0 0,0 0 1,0-1-1,1-1 0,-1 0 1,0 0-1,1-1 1,-14-4-1,5-2-6636</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39.321"/>
    </inkml:context>
    <inkml:brush xml:id="br0">
      <inkml:brushProperty name="width" value="0.05" units="cm"/>
      <inkml:brushProperty name="height" value="0.05" units="cm"/>
    </inkml:brush>
  </inkml:definitions>
  <inkml:trace contextRef="#ctx0" brushRef="#br0">50 59 24575,'0'0'0,"0"0"0,0 0 0,0 0 0,0 0 0,0 0 0,-1 0 0,1 0 0,0 0 0,0 0 0,0 0 0,0 0 0,0 0 0,0 0 0,0 0 0,0 0 0,0 1 0,0-1 0,0 0 0,0 0 0,0 0 0,0 0 0,0 0 0,0 0 0,0 0 0,0 0 0,0 0 0,0 0 0,0 0 0,0 1 0,0-1 0,0 0 0,0 0 0,0 0 0,0 0 0,0 0 0,0 0 0,0 0 0,0 0 0,1 0 0,-1 0 0,0 0 0,0 0 0,0 0 0,0 0 0,0 1 0,0-1 0,0 0 0,0 0 0,0 0 0,0 0 0,0 0 0,0 0 0,0 0 0,1 0 0,-1 0 0,0 0 0,0 0 0,0 0 0,0 0 0,0 0 0,0 0 0,0 0 0,0 0 0,0 0 0,0 0 0,0 0 0,1 0 0,-1 0 0,0 0 0,-2 13 0,-5 17 0,-8 39 0,-11 104 0,25-161 0,1-1 0,0 1 0,0-1 0,2 1 0,-1-1 0,1 1 0,5 12 0,-7-21 0,1-1 0,0 1 0,0-1 0,0 0 0,0 1 0,1-1 0,-1 0 0,0 0 0,1 1 0,0-1 0,-1-1 0,1 1 0,0 0 0,0 0 0,0-1 0,0 1 0,1-1 0,-1 1 0,0-1 0,1 0 0,-1 0 0,0 0 0,1 0 0,-1-1 0,1 1 0,0-1 0,-1 1 0,1-1 0,-1 0 0,1 0 0,0 0 0,-1 0 0,1 0 0,-1-1 0,1 1 0,-1-1 0,4-1 0,4-2 0,1 0 0,-1-1 0,0 0 0,0-1 0,0 0 0,-1-1 0,0 0 0,0 0 0,12-13 0,-5 2 0,0 0 0,-1-1 0,18-32 0,-22 32 0,-1-1 0,-1-1 0,0 1 0,5-24 0,-10 30 0,-1 0 0,-1 0 0,0 0 0,-1 0 0,0-1 0,-1 1 0,-2-20 0,1 30 43,0 0 0,0-1-1,0 1 1,-1 0 0,1 0-1,-1 0 1,-4-7 0,5 9-121,0 1 0,0 0 1,0-1-1,0 1 1,-1 0-1,1 0 1,0-1-1,0 1 0,-1 0 1,1 0-1,-1 1 1,1-1-1,-1 0 1,0 0-1,1 1 0,-1-1 1,0 1-1,1-1 1,-1 1-1,0 0 1,-2-1-1,-8 3-6748</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0.316"/>
    </inkml:context>
    <inkml:brush xml:id="br0">
      <inkml:brushProperty name="width" value="0.05" units="cm"/>
      <inkml:brushProperty name="height" value="0.05" units="cm"/>
    </inkml:brush>
  </inkml:definitions>
  <inkml:trace contextRef="#ctx0" brushRef="#br0">87 187 24575,'-28'-32'0,"22"24"0,-1-1 0,0 1 0,-13-11 0,19 19 0,1-1 0,0 1 0,-1 0 0,1-1 0,0 1 0,-1 0 0,1 0 0,-1-1 0,1 1 0,0 0 0,-1 0 0,1-1 0,-1 1 0,1 0 0,-1 0 0,1 0 0,-1 0 0,1 0 0,-1 0 0,1 0 0,-1 0 0,1 0 0,-1 0 0,1 0 0,-1 0 0,1 0 0,0 0 0,-1 0 0,1 0 0,-2 1 0,2 0 0,-1-1 0,1 1 0,0 0 0,-1 0 0,1 0 0,0 0 0,-1-1 0,1 1 0,0 0 0,0 0 0,0 0 0,0 0 0,0 0 0,0 1 0,6 36 0,-5-37 0,7 43 0,0 0 0,-3 0 0,-1 59 0,-1-82 0,-3-21 0,0 0 0,0 0 0,0 0 0,0 1 0,0-1 0,0 0 0,0 0 0,0 0 0,0 0 0,0 1 0,1-1 0,-1 0 0,0 0 0,0 0 0,0 0 0,0 0 0,0 0 0,0 0 0,1 1 0,-1-1 0,0 0 0,0 0 0,0 0 0,0 0 0,1 0 0,-1 0 0,0 0 0,0 0 0,0 0 0,0 0 0,1 0 0,-1 0 0,0 0 0,0 0 0,0 0 0,0 0 0,1 0 0,-1 0 0,0 0 0,0 0 0,0 0 0,0 0 0,1-1 0,-1 1 0,0 0 0,0 0 0,3-3 0,-1 0 0,1 0 0,-1 0 0,0 0 0,0-1 0,3-6 0,25-51 0,2 1 0,72-99 0,-98 152 0,0 0 0,1 1 0,0-1 0,0 1 0,10-6 0,-16 11 0,1 0 0,-1 0 0,1 0 0,-1 0 0,1 1 0,0-1 0,-1 1 0,1-1 0,0 1 0,-1 0 0,1-1 0,0 1 0,0 0 0,-1 0 0,3 1 0,-3-1 0,0 1 0,0-1 0,0 1 0,1-1 0,-1 1 0,0 0 0,0 0 0,0-1 0,0 1 0,0 0 0,-1 0 0,1 0 0,0 0 0,0 0 0,-1 0 0,1 1 0,0-1 0,-1 0 0,1 0 0,-1 0 0,0 0 0,1 1 0,-1 1 0,3 9 0,-2 0 0,1 1 0,-2-1 0,0 0 0,-2 22 0,1-21 0,0-1 0,1 1 0,0-1 0,1 0 0,3 16 0,-4-27 0,0 0 0,0 0 0,0 0 0,1 0 0,-1 0 0,0 0 0,1 0 0,-1 0 0,1 0 0,-1 0 0,1-1 0,-1 1 0,1 0 0,0 0 0,-1 0 0,1-1 0,0 1 0,0 0 0,0-1 0,-1 1 0,1-1 0,0 1 0,0-1 0,0 1 0,2 0 0,-2-1 0,1 0 0,0 0 0,-1 0 0,1-1 0,0 1 0,-1 0 0,1-1 0,0 1 0,-1-1 0,1 0 0,-1 1 0,1-1 0,-1 0 0,2-1 0,5-4 0,0 0 0,-1-1 0,13-14 0,2-5 0,19-22 0,-37 45 0,0-1 0,0 1 0,0-1 0,0 1 0,1 1 0,-1-1 0,1 0 0,0 1 0,6-2 0,-9 4 0,-1-1 0,1 1 0,-1 0 0,1 0 0,-1 0 0,1 0 0,-1 0 0,1 0 0,-1 0 0,1 0 0,-1 1 0,1-1 0,-1 1 0,1-1 0,-1 1 0,1-1 0,-1 1 0,0 0 0,1 0 0,-1 0 0,0 0 0,0 0 0,1 0 0,-1 0 0,0 0 0,0 0 0,0 0 0,0 1 0,-1-1 0,1 0 0,0 1 0,0-1 0,-1 1 0,1-1 0,-1 1 0,1 1 0,2 8 0,0 0 0,-1 0 0,1 22 0,-2-22 0,-1-10 0,0 0 0,0 1 0,0-1 0,0 0 0,0 1 0,1-1 0,-1 0 0,0 1 0,1-1 0,-1 0 0,1 0 0,-1 0 0,1 1 0,0-1 0,-1 0 0,1 0 0,0 0 0,0 0 0,0 0 0,0 0 0,0 0 0,0 0 0,0-1 0,0 1 0,2 1 0,-1-2 0,0 0 0,-1 0 0,1 0 0,0 0 0,0 0 0,0 0 0,-1-1 0,1 1 0,0-1 0,-1 1 0,1-1 0,0 0 0,-1 1 0,1-1 0,-1 0 0,3-2 0,6-4 0,-1-1 0,0 0 0,0 0 0,10-15 0,3-9 0,-17 23 0,1 1 0,-1 0 0,14-13 0,-19 20 0,0 1 0,0 0 0,1-1 0,-1 1 0,0 0 0,1 0 0,-1-1 0,0 1 0,1 0 0,-1 0 0,1 0 0,-1-1 0,0 1 0,1 0 0,-1 0 0,0 0 0,1 0 0,-1 0 0,1 0 0,-1 0 0,0 0 0,1 0 0,-1 0 0,1 0 0,-1 0 0,0 0 0,1 0 0,-1 0 0,1 1 0,-1-1 0,0 0 0,1 0 0,-1 0 0,0 1 0,1-1 0,-1 0 0,0 0 0,1 1 0,-1-1 0,0 0 0,0 1 0,1-1 0,-1 0 0,0 1 0,0-1 0,1 0 0,-1 1 0,0-1 0,0 0 0,0 1 0,0-1 0,0 1 0,0-1 0,0 0 0,0 1 0,0-1 0,0 1 0,0-1 0,5 32 0,-5-26 0,13 131 0,23 193 0,-32-307 0,-1-30 0,-3-43 0,0 41 0,-2-133 0,3-216 0,-1 348 0,1 1 0,0 0 0,1 0 0,-1 0 0,5-11 0,-6 19 0,1-1 0,-1 0 0,1 1 0,0-1 0,0 1 0,-1-1 0,1 1 0,0-1 0,0 1 0,0 0 0,1-1 0,-1 1 0,0 0 0,0 0 0,1 0 0,-1 0 0,1 0 0,-1 0 0,1 0 0,-1 0 0,1 1 0,-1-1 0,1 1 0,0-1 0,-1 1 0,1-1 0,0 1 0,-1 0 0,1 0 0,0 0 0,0 0 0,-1 0 0,1 0 0,0 1 0,2 0 0,3 1 0,0 1 0,0 0 0,0 1 0,0 0 0,0 0 0,-1 0 0,1 1 0,-1 0 0,-1 0 0,1 0 0,-1 1 0,0 0 0,7 9 0,-6-7 0,-1 1 0,0 0 0,0 0 0,0 0 0,-1 0 0,-1 1 0,0 0 0,0 0 0,3 18 0,-6-23 15,0 0 0,0 1 0,-1-1 0,1 0-1,-1 0 1,0 0 0,-1 1 0,1-1 0,-1 0 0,0-1-1,0 1 1,0 0 0,-1 0 0,0-1 0,0 0 0,0 1 0,0-1-1,-1 0 1,1-1 0,-1 1 0,0-1 0,-6 5 0,5-5-110,-1 1 0,0-1 0,1 0 0,-1-1 1,0 1-1,0-1 0,0 0 0,-1-1 0,1 1 0,0-1 1,-1 0-1,1-1 0,-1 0 0,1 0 0,-1 0 1,1-1-1,-13-2 0,5-2-6731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0.501"/>
    </inkml:context>
    <inkml:brush xml:id="br0">
      <inkml:brushProperty name="width" value="0.05" units="cm"/>
      <inkml:brushProperty name="height" value="0.05" units="cm"/>
    </inkml:brush>
  </inkml:definitions>
  <inkml:trace contextRef="#ctx0" brushRef="#br0">0 5 24575,'0'-4'0,"0"3"0,0 5 0,0 3 0,0 6 0,4 5 0,0 7 0,-1 5 0,0 3 0,0 4 0,-2 0 0,0 1 0,-1 0 0,0 0 0,0-4 0,0-4 0,0-4 0,-1-7-8191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6.550"/>
    </inkml:context>
    <inkml:brush xml:id="br0">
      <inkml:brushProperty name="width" value="0.05" units="cm"/>
      <inkml:brushProperty name="height" value="0.05" units="cm"/>
    </inkml:brush>
  </inkml:definitions>
  <inkml:trace contextRef="#ctx0" brushRef="#br0">58 329 24575,'-1'-2'0,"1"1"0,-1-1 0,1 1 0,-1-1 0,0 1 0,1 0 0,-1-1 0,0 1 0,0 0 0,0 0 0,0-1 0,0 1 0,0 0 0,-1 0 0,-1-1 0,2 1 0,1 0 0,-1 1 0,1 0 0,-1-1 0,1 1 0,-1-1 0,1 1 0,-1 0 0,1-1 0,-1 1 0,0 0 0,1-1 0,-1 1 0,0 0 0,1 0 0,-1 0 0,0 0 0,1 0 0,-1-1 0,0 1 0,1 0 0,-1 1 0,0-1 0,1 0 0,-1 0 0,0 0 0,1 0 0,-1 0 0,0 1 0,1-1 0,-1 0 0,1 1 0,-1-1 0,1 0 0,-2 1 0,2 0 0,0-1 0,0 1 0,0-1 0,0 1 0,0-1 0,0 1 0,0-1 0,0 1 0,0-1 0,0 1 0,0 0 0,0-1 0,0 1 0,0-1 0,1 0 0,-1 1 0,0-1 0,0 1 0,1-1 0,-1 1 0,0-1 0,0 1 0,1-1 0,-1 0 0,1 1 0,-1-1 0,0 0 0,1 1 0,-1-1 0,1 0 0,0 1 0,15 8 0,-5-4 0,0-2 0,1 1 0,-1-2 0,1 1 0,0-2 0,23 1 0,-6-2 0,49-7 0,-67 5 0,-1 1 0,1-2 0,0 0 0,-1 0 0,1-1 0,12-6 0,-20 8 0,-1 1 0,1-1 0,-1 1 0,1-1 0,-1 0 0,0 0 0,1 0 0,-1 0 0,0-1 0,0 1 0,-1 0 0,1-1 0,0 1 0,-1-1 0,1 0 0,-1 1 0,0-1 0,0 0 0,0 0 0,-1 0 0,1 0 0,0 0 0,-1 0 0,0 0 0,0 0 0,0 0 0,-1-4 0,0-1 0,-1 1 0,0 0 0,-1 0 0,0 0 0,0 0 0,0 1 0,-1-1 0,0 1 0,0 0 0,-7-8 0,-8-7 0,-29-25 0,41 39 0,-6-4 0,0-1 0,-1 1 0,-1 1 0,1 1 0,-28-13 0,37 20 0,0 0 0,0 0 0,0 1 0,0 0 0,0 0 0,0 0 0,-1 0 0,1 1 0,0 0 0,-7 1 0,9-1 0,-1 1 0,1 0 0,0 0 0,-1 0 0,1 1 0,0-1 0,0 1 0,0 0 0,0 0 0,0 0 0,0 0 0,1 0 0,-1 0 0,1 1 0,-1 0 0,-3 5 0,1 1 0,0-1 0,0 2 0,1-1 0,1 0 0,-1 1 0,2 0 0,-1 0 0,1 0 0,1 0 0,-1 18 0,1 1 0,2 0 0,6 43 0,-4-51 0,1-1 0,1 0 0,0-1 0,2 1 0,0-1 0,14 27 0,-15-37 0,0 0 0,0 0 0,0 0 0,1 0 0,1-1 0,-1 0 0,1-1 0,1 0 0,-1 0 0,1-1 0,1 0 0,-1 0 0,18 7 0,24 2-1365,-5-5-5461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0.952"/>
    </inkml:context>
    <inkml:brush xml:id="br0">
      <inkml:brushProperty name="width" value="0.05" units="cm"/>
      <inkml:brushProperty name="height" value="0.05" units="cm"/>
    </inkml:brush>
  </inkml:definitions>
  <inkml:trace contextRef="#ctx0" brushRef="#br0">77 57 24575,'0'-7'0,"0"0"0,-1 0 0,0 0 0,-1 0 0,0 1 0,-3-10 0,5 16 0,0 0 0,0 1 0,0-1 0,0 0 0,0 0 0,0 0 0,0 0 0,0 0 0,0 0 0,0 0 0,0 0 0,0 0 0,0 0 0,0 0 0,0 0 0,0 0 0,0 0 0,0 0 0,0 0 0,0 0 0,0 0 0,0 0 0,0 0 0,-1 1 0,1-1 0,0 0 0,0 0 0,0 0 0,0 0 0,0 0 0,0 0 0,0 0 0,0 0 0,0 0 0,0 0 0,0 0 0,0 0 0,0 0 0,0 0 0,0 0 0,0 0 0,-1 0 0,1 0 0,0 0 0,0 0 0,0 0 0,0 0 0,0 0 0,0-1 0,0 1 0,0 0 0,0 0 0,0 0 0,0 0 0,0 0 0,0 0 0,0 0 0,0 0 0,0 0 0,-3 10 0,1 15 0,-1 156 0,2-48 0,-24 185 0,5-211-1365,10-68-5461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1.327"/>
    </inkml:context>
    <inkml:brush xml:id="br0">
      <inkml:brushProperty name="width" value="0.05" units="cm"/>
      <inkml:brushProperty name="height" value="0.05" units="cm"/>
    </inkml:brush>
  </inkml:definitions>
  <inkml:trace contextRef="#ctx0" brushRef="#br0">27 132 24575,'-2'-2'0,"-1"-1"0,0 0 0,0 0 0,1 0 0,-1-1 0,1 1 0,0-1 0,-3-5 0,4 7 0,1 1 0,0 0 0,0-1 0,0 1 0,0 0 0,0 0 0,0-1 0,0 1 0,0 0 0,1-1 0,-1 1 0,0 0 0,1 0 0,-1 0 0,1-1 0,0 1 0,-1 0 0,1 0 0,0 0 0,-1 0 0,1 0 0,0 0 0,0 0 0,0 0 0,0 0 0,0 1 0,0-1 0,0 0 0,3-1 0,4-3 0,1 0 0,1 0 0,-1 1 0,1 0 0,-1 0 0,1 1 0,11-1 0,76-10 0,-5 2 0,-92 11 0,1 1 0,0 0 0,0-1 0,0 1 0,0 0 0,0 0 0,0-1 0,0 1 0,0 0 0,0 0 0,0 0 0,0 0 0,0 1 0,0-1 0,0 0 0,0 0 0,0 1 0,0-1 0,0 0 0,0 1 0,0-1 0,0 1 0,0-1 0,-1 1 0,1-1 0,0 1 0,0 0 0,-1-1 0,1 1 0,0 0 0,-1 0 0,1 0 0,0 1 0,0 2 0,0-1 0,0 1 0,0 0 0,-1 0 0,0 0 0,0 0 0,0 5 0,-1-2 0,-20 200 340,0-14-2045,20-162-5121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1.483"/>
    </inkml:context>
    <inkml:brush xml:id="br0">
      <inkml:brushProperty name="width" value="0.05" units="cm"/>
      <inkml:brushProperty name="height" value="0.05" units="cm"/>
    </inkml:brush>
  </inkml:definitions>
  <inkml:trace contextRef="#ctx0" brushRef="#br0">0 69 24575,'0'-6'0,"0"-6"0,0-3 0,0-3 0,0 5 0,0 8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2.215"/>
    </inkml:context>
    <inkml:brush xml:id="br0">
      <inkml:brushProperty name="width" value="0.05" units="cm"/>
      <inkml:brushProperty name="height" value="0.05" units="cm"/>
    </inkml:brush>
  </inkml:definitions>
  <inkml:trace contextRef="#ctx0" brushRef="#br0">223 51 24575,'-7'1'0,"-1"0"0,1 0 0,-1 1 0,1 0 0,-1 0 0,1 0 0,0 1 0,0 1 0,0-1 0,1 1 0,-1 0 0,1 0 0,0 1 0,0 0 0,0 0 0,-7 9 0,2-2 0,0 1 0,1 1 0,1 0 0,0 0 0,1 1 0,-10 23 0,13-26 0,1 0 0,0 1 0,1 0 0,0-1 0,1 1 0,1 1 0,0 18 0,1-27 0,0-1 0,0 0 0,1 0 0,-1 0 0,1 1 0,0-1 0,0 0 0,1 0 0,-1 0 0,1 0 0,0-1 0,0 1 0,0 0 0,1-1 0,-1 0 0,1 1 0,0-1 0,0 0 0,0 0 0,0 0 0,0-1 0,1 1 0,-1-1 0,1 0 0,0 0 0,7 3 0,-3-3 0,0 0 0,0-1 0,0 0 0,0 0 0,0 0 0,0-1 0,0 0 0,0-1 0,0 0 0,0 0 0,0-1 0,0 0 0,-1 0 0,1-1 0,0 0 0,-1 0 0,0-1 0,0 0 0,0 0 0,0-1 0,7-7 0,-4 4 0,0 0 0,-1-1 0,0-1 0,0 0 0,-1 0 0,-1 0 0,1-1 0,-2 0 0,0-1 0,0 0 0,-1 0 0,6-19 0,-8 15 0,0 1 0,-1-1 0,-1 1 0,0-1 0,-3-25 0,1 31 0,0 0 0,-1-1 0,-1 1 0,1 0 0,-2 0 0,1 0 0,-1 1 0,-1-1 0,-7-11 0,11 19 0,0 0 0,-1 0 0,1 0 0,-1 1 0,1-1 0,-1 0 0,0 1 0,0-1 0,0 1 0,0-1 0,0 1 0,0 0 0,0 0 0,0 0 0,-4-1 0,4 2 0,0-1 0,0 1 0,1 0 0,-1 0 0,0 1 0,1-1 0,-1 0 0,0 0 0,0 1 0,1-1 0,-1 1 0,1 0 0,-1-1 0,0 1 0,1 0 0,-1 0 0,-1 1 0,-1 2 0,0-1 0,1 1 0,-1 0 0,0 1 0,1-1 0,0 1 0,0-1 0,1 1 0,-1 0 0,1 0 0,0 0 0,-2 8 0,3-8 0,-1 0 0,1 0 0,1 0 0,-1 1 0,1-1 0,0 0 0,0 1 0,1-1 0,-1 0 0,1 1 0,0-1 0,1 0 0,2 7 0,-3-9 0,1 0 0,0 0 0,-1 0 0,1 0 0,0-1 0,1 1 0,-1-1 0,0 1 0,1-1 0,-1 0 0,1 0 0,0 0 0,0 0 0,-1 0 0,1-1 0,1 1 0,-1-1 0,0 0 0,0 0 0,0 0 0,1 0 0,4 0 0,-1 0 0,0-1 0,1 0 0,-1 0 0,0 0 0,1-1 0,-1 0 0,0-1 0,0 1 0,0-2 0,0 1 0,0-1 0,9-4 0,3-4 0,-1-1 0,30-25 0,-1 0 0,-46 36 0,0 0 0,0 0 0,0 0 0,1 1 0,-1-1 0,0 0 0,0 1 0,0-1 0,0 1 0,1-1 0,-1 1 0,0 0 0,1 0 0,-1-1 0,0 1 0,1 0 0,-1 0 0,0 0 0,0 0 0,1 0 0,1 1 0,-2 0 0,0-1 0,0 1 0,-1 0 0,1-1 0,0 1 0,0 0 0,0 0 0,0 0 0,-1 0 0,1 0 0,0 0 0,-1 0 0,1 0 0,-1 0 0,1 0 0,-1 0 0,0 0 0,1 3 0,1 6 0,-1 1 0,0-1 0,-1 1 0,-1 12 0,1-12 0,0-9 0,2 33 0,-2-34 0,0-1 0,0 1 0,0 0 0,1-1 0,-1 1 0,0-1 0,0 1 0,0-1 0,1 1 0,-1-1 0,0 1 0,1-1 0,-1 1 0,0-1 0,1 1 0,-1-1 0,1 1 0,-1-1 0,1 0 0,-1 1 0,1-1 0,-1 0 0,1 1 0,-1-1 0,1 0 0,-1 0 0,1 0 0,-1 1 0,1-1 0,-1 0 0,1 0 0,0 0 0,-1 0 0,1 0 0,-1 0 0,1 0 0,0 0 0,-1 0 0,1 0 0,-1-1 0,1 1 0,-1 0 0,1 0 0,0 0 0,-1-1 0,1 1 0,-1 0 0,1-1 0,-1 1 0,1 0 0,-1-1 0,0 1 0,1-1 0,11-9 0,-2 1 0,1-2 0,-1 1 0,14-20 0,8-9 0,-32 39 0,6-7 0,0 0 0,1 1 0,0-1 0,0 2 0,10-7 0,-15 11 0,-1 0 0,0 0 0,1 1 0,-1-1 0,1 0 0,-1 1 0,1 0 0,-1-1 0,1 1 0,-1 0 0,1 0 0,0-1 0,-1 1 0,1 0 0,-1 1 0,1-1 0,-1 0 0,1 0 0,0 1 0,-1-1 0,0 1 0,1-1 0,-1 1 0,1 0 0,-1-1 0,1 1 0,-1 0 0,0 0 0,0 0 0,0 0 0,1 0 0,-1 0 0,0 0 0,0 1 0,0-1 0,-1 0 0,1 1 0,0-1 0,0 2 0,8 15 0,-2 1 0,0-1 0,-1 1 0,4 27 0,1-4 0,3 13-1365,0-5-5461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2.647"/>
    </inkml:context>
    <inkml:brush xml:id="br0">
      <inkml:brushProperty name="width" value="0.05" units="cm"/>
      <inkml:brushProperty name="height" value="0.05" units="cm"/>
    </inkml:brush>
  </inkml:definitions>
  <inkml:trace contextRef="#ctx0" brushRef="#br0">0 232 24575,'0'-3'0,"0"1"0,0 0 0,0 0 0,1 0 0,-1 0 0,0 0 0,1 0 0,-1 0 0,1 0 0,0 0 0,1-2 0,-2 4 0,0 0 0,0 0 0,0 0 0,1 0 0,-1-1 0,0 1 0,0 0 0,0 0 0,0 0 0,1 0 0,-1 0 0,0 0 0,0 0 0,0 0 0,1 0 0,-1 0 0,0 0 0,0 0 0,0-1 0,1 1 0,-1 0 0,0 1 0,0-1 0,0 0 0,1 0 0,-1 0 0,0 0 0,0 0 0,0 0 0,1 0 0,-1 0 0,0 0 0,0 0 0,0 0 0,1 1 0,9 12 0,29 68 0,28 49 0,-64-125 0,1 1 0,0-1 0,0 0 0,0 0 0,0 0 0,1-1 0,0 1 0,0-1 0,0 0 0,0-1 0,1 1 0,-1-1 0,1 0 0,0 0 0,12 3 0,-12-5 0,0 0 0,0-1 0,0 1 0,0-1 0,0 0 0,0-1 0,0 0 0,0 0 0,0 0 0,0-1 0,0 1 0,-1-1 0,1-1 0,0 1 0,-1-1 0,0 0 0,7-5 0,0-1 0,0-1 0,-1 0 0,0 0 0,0-1 0,-2-1 0,1 1 0,-1-2 0,-1 1 0,0-1 0,-1 0 0,-1-1 0,0 0 0,0 0 0,3-15 0,-2 1 0,-2 0 0,0 0 0,-2 0 0,-1 0 0,-1-1 0,-5-43 0,4 69 0,-1-1 0,1 1 0,0 0 0,-1 0 0,0 0 0,0 0 0,0 0 0,0 0 0,-2-4 0,3 6 3,0 1 1,0 0-1,0 0 0,0 0 0,0 0 0,0 0 0,-1 0 1,1 0-1,0 0 0,0 0 0,0-1 0,0 1 0,0 0 0,0 0 1,0 0-1,0 0 0,0 0 0,0 0 0,0 0 0,-1 0 1,1 0-1,0 0 0,0 0 0,0 0 0,0 0 0,0 0 1,0 0-1,0 0 0,0 0 0,-1 0 0,1 0 0,0 0 1,0 0-1,0 0 0,0 0 0,0 0 0,0 0 0,0 0 0,0 0 1,-1 0-1,1 0 0,0 0 0,0 0 0,0 0 0,0 0 1,0 0-1,0 0 0,0 0 0,0 1 0,0-1 0,0 0 1,0 0-1,-1 0 0,-1 9 168,1 8-1878,3 2-5119</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2.865"/>
    </inkml:context>
    <inkml:brush xml:id="br0">
      <inkml:brushProperty name="width" value="0.05" units="cm"/>
      <inkml:brushProperty name="height" value="0.05" units="cm"/>
    </inkml:brush>
  </inkml:definitions>
  <inkml:trace contextRef="#ctx0" brushRef="#br0">98 20 24575,'-5'-1'0,"1"0"0,0 0 0,0 0 0,0 0 0,-7-4 0,7 3 0,0 1 0,0-1 0,-1 1 0,1 0 0,0 0 0,-6-1 0,9 2 0,0 0 0,0 0 0,0 0 0,0 1 0,0-1 0,0 0 0,0 0 0,0 1 0,0-1 0,1 1 0,-1-1 0,0 1 0,0-1 0,0 1 0,0-1 0,1 1 0,-1 0 0,0-1 0,1 1 0,-1 0 0,0 0 0,1-1 0,-1 1 0,1 0 0,-1 0 0,1 0 0,0 0 0,-1 0 0,1 0 0,0 0 0,-1 2 0,-2 14 0,1 0 0,0 0 0,1 0 0,1 0 0,1 1 0,0-1 0,1 0 0,7 24 0,-3-22-1365,2-5-5461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2.988"/>
    </inkml:context>
    <inkml:brush xml:id="br0">
      <inkml:brushProperty name="width" value="0.05" units="cm"/>
      <inkml:brushProperty name="height" value="0.05" units="cm"/>
    </inkml:brush>
  </inkml:definitions>
  <inkml:trace contextRef="#ctx0" brushRef="#br0">8 40 24575,'0'-3'0,"0"-5"0,0-3 0,-3 0 0,-1 5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3.813"/>
    </inkml:context>
    <inkml:brush xml:id="br0">
      <inkml:brushProperty name="width" value="0.05" units="cm"/>
      <inkml:brushProperty name="height" value="0.05" units="cm"/>
    </inkml:brush>
  </inkml:definitions>
  <inkml:trace contextRef="#ctx0" brushRef="#br0">1 202 24575,'0'5'0,"-1"-1"0,1 1 0,1-1 0,-1 1 0,1-1 0,0 1 0,0-1 0,0 1 0,0-1 0,1 0 0,0 0 0,0 1 0,0-1 0,0-1 0,0 1 0,1 0 0,0 0 0,0-1 0,0 0 0,0 1 0,1-1 0,-1 0 0,7 4 0,-1-1 0,-1 0 0,1-1 0,0 0 0,1 0 0,-1-1 0,12 3 0,-17-5 0,0-1 0,0-1 0,1 1 0,-1-1 0,0 0 0,1 0 0,-1 0 0,0 0 0,0-1 0,1 1 0,-1-1 0,0-1 0,0 1 0,0 0 0,0-1 0,0 0 0,5-2 0,-4 0 0,1 0 0,-1-1 0,0 1 0,0-1 0,0 0 0,0 0 0,-1 0 0,0-1 0,0 1 0,-1-1 0,1 0 0,-1 0 0,-1-1 0,1 1 0,-1 0 0,2-11 0,-3 13 0,0 0 0,-1 0 0,1 0 0,-1 0 0,0 0 0,0 0 0,-1 0 0,1 0 0,-1 0 0,0 0 0,0 0 0,0 0 0,-1 0 0,0 1 0,1-1 0,-1 0 0,0 1 0,0-1 0,-1 1 0,1 0 0,-1 0 0,0 0 0,0 0 0,0 0 0,0 1 0,0-1 0,0 1 0,-1 0 0,-4-2 0,5 2 0,-1 1 0,1-1 0,-1 1 0,1 0 0,-1 0 0,1 0 0,-1 0 0,0 1 0,0 0 0,1 0 0,-1 0 0,0 0 0,1 0 0,-1 1 0,0-1 0,1 1 0,-1 0 0,0 0 0,-4 3 0,2-1 0,1 0 0,0 0 0,0 1 0,0-1 0,0 1 0,1 1 0,-1-1 0,1 1 0,0-1 0,0 1 0,-3 7 0,2-5 0,2 0 0,-1 1 0,1-1 0,0 1 0,0 0 0,1 0 0,0-1 0,-1 15 0,3-17 0,-1-1 0,1 1 0,1 0 0,-1 0 0,0 0 0,1-1 0,0 1 0,0 0 0,1-1 0,-1 1 0,1-1 0,0 1 0,0-1 0,5 6 0,-3-4 0,1-1 0,0 0 0,1-1 0,-1 1 0,1-1 0,-1 0 0,1-1 0,1 1 0,-1-1 0,0-1 0,1 1 0,-1-1 0,1 0 0,0 0 0,0-1 0,0 0 0,0 0 0,0-1 0,0 1 0,8-2 0,0 0 0,1-1 0,0 0 0,-1-1 0,1-1 0,-1 0 0,0-1 0,27-13 0,-31 13 0,-1-1 0,0-1 0,0 0 0,0-1 0,-1 0 0,0 0 0,0-1 0,-1 0 0,10-14 0,-4 1 0,-1-1 0,-2 1 0,14-36 0,-22 49 0,-2 6 0,0-1 0,1 0 0,-1 0 0,1 0 0,-1 1 0,1-1 0,1 1 0,-1-1 0,0 1 0,1 0 0,0 0 0,-1 0 0,1 0 0,4-2 0,-7 5 0,0-1 0,1 1 0,-1 0 0,1 0 0,-1 0 0,1 0 0,-1 0 0,0 0 0,1 0 0,-1 0 0,1 1 0,-1-1 0,1 0 0,-1 0 0,0 0 0,1 0 0,-1 0 0,1 1 0,-1-1 0,0 0 0,1 0 0,-1 1 0,0-1 0,1 0 0,-1 1 0,0-1 0,0 0 0,1 1 0,-1-1 0,0 0 0,0 1 0,0-1 0,1 1 0,-1-1 0,0 0 0,0 1 0,0-1 0,0 1 0,0-1 0,0 0 0,0 1 0,0-1 0,0 1 0,0-1 0,0 1 0,0-1 0,0 1 0,-1 23 0,-3 1 0,-13 45 0,9-44 0,-5 35 0,13-59 0,-1-1 0,1 1 0,0-1 0,0 1 0,0-1 0,0 1 0,0-1 0,0 1 0,0 0 0,0-1 0,1 1 0,-1-1 0,0 1 0,1-1 0,0 0 0,-1 1 0,1-1 0,0 1 0,-1-1 0,3 2 0,-2-2 0,0-1 0,0 1 0,0-1 0,0 1 0,1-1 0,-1 1 0,0-1 0,0 0 0,0 0 0,1 1 0,-1-1 0,0 0 0,0 0 0,1 0 0,-1 0 0,0-1 0,0 1 0,0 0 0,2-1 0,7-2 0,-1-1 0,0 0 0,0-1 0,13-9 0,-6 3 0,-1-1 0,15-16 0,19-14 0,-49 42 0,1-1 0,0 0 0,0 0 0,0 1 0,0-1 0,0 1 0,0-1 0,0 1 0,0-1 0,1 1 0,-1 0 0,0 0 0,0-1 0,0 1 0,0 0 0,0 0 0,1 0 0,-1 0 0,0 0 0,0 0 0,0 1 0,0-1 0,0 0 0,1 1 0,-1-1 0,0 0 0,0 1 0,0-1 0,0 1 0,0 0 0,0-1 0,0 1 0,0 0 0,-1 0 0,1-1 0,1 3 0,3 3 0,-1 1 0,1-1 0,-2 1 0,7 14 0,7 11 0,-16-30 0,1 0 0,0 0 0,0-1 0,-1 1 0,1 0 0,1-1 0,-1 1 0,0-1 0,0 0 0,1 1 0,-1-1 0,0 0 0,1-1 0,-1 1 0,1 0 0,-1-1 0,6 1 0,-4-1 0,0 0 0,0-1 0,0 1 0,1-1 0,-1 0 0,0 0 0,0 0 0,-1-1 0,1 0 0,5-2 0,-1-1 0,-1 0 0,0 0 0,0 0 0,0-1 0,-1 0 0,0-1 0,0 1 0,0-1 0,-1 0 0,5-9 0,-8 12 0,0 0 0,0 0 0,0-1 0,0 1 0,-1 0 0,0-1 0,0 1 0,0-1 0,0 0 0,-1 1 0,0-1 0,0 0 0,0 1 0,-1-1 0,1 1 0,-1-1 0,0 0 0,0 1 0,-1 0 0,1-1 0,-1 1 0,-3-6 0,0 3 0,0 1 0,0 0 0,0 0 0,-1 0 0,0 0 0,0 1 0,0 0 0,-1 1 0,1-1 0,-1 1 0,0 0 0,-12-4 0,-50-15-1365,-2 3-5461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6.326"/>
    </inkml:context>
    <inkml:brush xml:id="br0">
      <inkml:brushProperty name="width" value="0.05" units="cm"/>
      <inkml:brushProperty name="height" value="0.05" units="cm"/>
    </inkml:brush>
  </inkml:definitions>
  <inkml:trace contextRef="#ctx0" brushRef="#br0">83 12 24575,'0'-3'0,"3"-1"0,-5 0 0,-3 4 0,1 4 0,0 9 0,-3 5 0,1 9 0,1 9 0,1 8 0,1 9 0,-1 7 0,-1 8 0,1 6 0,-2 4 0,-3 1 0,0-4 0,1-14-8191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6.819"/>
    </inkml:context>
    <inkml:brush xml:id="br0">
      <inkml:brushProperty name="width" value="0.05" units="cm"/>
      <inkml:brushProperty name="height" value="0.05" units="cm"/>
    </inkml:brush>
  </inkml:definitions>
  <inkml:trace contextRef="#ctx0" brushRef="#br0">36 50 24575,'0'-4'0,"-1"1"0,0-1 0,0 1 0,0-1 0,0 1 0,0 0 0,-1-1 0,1 1 0,-1 0 0,0 0 0,0 0 0,0 0 0,-3-2 0,5 4 0,-1 1 0,1 0 0,0 0 0,-1 0 0,1 0 0,0 0 0,-1 0 0,1 0 0,0 0 0,-1 0 0,1 0 0,0 0 0,0 0 0,-1 0 0,1 0 0,0 0 0,-1 0 0,1 0 0,0 1 0,-1-1 0,1 0 0,0 0 0,-1 0 0,1 0 0,0 1 0,0-1 0,-1 0 0,1 0 0,0 1 0,0-1 0,0 0 0,-1 0 0,1 1 0,0-1 0,0 0 0,0 1 0,0-1 0,0 0 0,0 1 0,-1-1 0,1 0 0,0 1 0,0-1 0,0 0 0,0 1 0,0-1 0,0 1 0,-3 17 0,5 0 0,-1 0 0,2 0 0,1-1 0,0 1 0,1-1 0,0 0 0,2 0 0,0-1 0,10 17 0,-14-27 0,0 0 0,1-1 0,-1 1 0,1-1 0,0 0 0,1-1 0,-1 1 0,1-1 0,0 1 0,0-1 0,0-1 0,9 6 0,-10-8 0,0 1 0,1-1 0,-1 0 0,1 0 0,-1 0 0,1 0 0,-1-1 0,1 1 0,-1-1 0,1-1 0,-1 1 0,1-1 0,-1 1 0,1-1 0,-1-1 0,0 1 0,1 0 0,5-4 0,10-5 0,-1 0 0,-1-2 0,32-25 0,46-49 0,-93 83 0,4-3 0,1-1 0,0-1 0,-1 1 0,0-1 0,0 0 0,-1-1 0,10-15 0,-16 24 8,0 0 0,0-1 0,0 1-1,0 0 1,1 0 0,-1 0 0,0-1-1,0 1 1,0 0 0,0 0 0,0-1-1,0 1 1,0 0 0,0 0 0,0-1-1,0 1 1,0 0 0,0 0 0,0-1-1,0 1 1,0 0 0,0 0 0,0-1-1,0 1 1,0 0 0,0 0 0,0-1-1,0 1 1,0 0 0,0 0 0,0 0-1,-1-1 1,1 1 0,0 0 0,0 0 0,0 0-1,0-1 1,-1 1 0,1 0 0,0 0-1,0 0 1,0 0 0,-1-1 0,-10 2-1715,-6 5-5119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7:15:34.918"/>
    </inkml:context>
    <inkml:brush xml:id="br0">
      <inkml:brushProperty name="width" value="0.1" units="cm"/>
      <inkml:brushProperty name="height" value="0.1" units="cm"/>
      <inkml:brushProperty name="color" value="#F6630D"/>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7.045"/>
    </inkml:context>
    <inkml:brush xml:id="br0">
      <inkml:brushProperty name="width" value="0.05" units="cm"/>
      <inkml:brushProperty name="height" value="0.05" units="cm"/>
    </inkml:brush>
  </inkml:definitions>
  <inkml:trace contextRef="#ctx0" brushRef="#br0">57 178 24575,'0'-11'0,"0"0"0,0-1 0,-1 1 0,-1 0 0,0 0 0,0 0 0,-1 0 0,0 0 0,-1 1 0,-9-18 0,13 27 0,-1 0 0,1 0 0,-1 0 0,1 0 0,-1 0 0,1 1 0,-1-1 0,0 0 0,0 1 0,1-1 0,-1 0 0,0 1 0,0-1 0,0 1 0,-1-1 0,1 1 0,1 0 0,0 0 0,-1 0 0,1 0 0,0 0 0,-1 0 0,1 0 0,0 0 0,-1 0 0,1 0 0,0 1 0,-1-1 0,1 0 0,0 0 0,-1 0 0,1 1 0,0-1 0,0 0 0,-1 0 0,1 1 0,0-1 0,0 0 0,-1 0 0,1 1 0,0-1 0,0 0 0,-1 1 0,0 2 0,0 0 0,0 0 0,0 0 0,1 1 0,-1-1 0,1 0 0,0 0 0,-1 4 0,3 8 0,-1 0 0,2-1 0,0 1 0,1 0 0,0-1 0,10 22 0,46 78 0,-54-103 0,1 0 0,1 0 0,0-1 0,0-1 0,1 1 0,0-1 0,1-1 0,11 9 0,-18-15 0,0 0 0,1 1 0,-1-1 0,1-1 0,-1 1 0,1 0 0,0-1 0,0 0 0,0 0 0,0 0 0,-1 0 0,1-1 0,0 0 0,0 0 0,0 0 0,0 0 0,0 0 0,0-1 0,0 1 0,0-1 0,0 0 0,0-1 0,0 1 0,-1-1 0,1 1 0,0-1 0,-1 0 0,0 0 0,5-4 0,3-4 0,-1-1 0,0 1 0,-1-2 0,0 1 0,-1-1 0,0-1 0,0 1 0,8-24 0,-7 13 0,0 0 0,-2 0 0,-1-1 0,4-34 0,-7 19 0,-3 37 0,0 6 0,-1 11 0,1 3 0,0 1 0,0 0 0,2-1 0,0 1 0,1-1 0,9 26 0,-10-37 0,0-1 0,1 0 0,0 0 0,1 0 0,-1 0 0,1 0 0,0-1 0,1 1 0,-1-1 0,1 0 0,0-1 0,0 1 0,1-1 0,-1 0 0,1 0 0,0-1 0,0 1 0,0-1 0,0-1 0,13 4 0,-10-3 0,0-1 0,0-1 0,0 0 0,0 0 0,1-1 0,-1 0 0,0 0 0,0-1 0,0 0 0,0-1 0,0 0 0,9-3 0,-12 3 0,-1-1 0,1 1 0,-1-1 0,0 0 0,0 0 0,0 0 0,0-1 0,-1 1 0,1-1 0,-1-1 0,0 1 0,0 0 0,-1-1 0,1 0 0,-1 0 0,0 0 0,0 0 0,-1-1 0,4-8 0,-2 0 0,-2 1 0,1-1 0,-2 0 0,0 0 0,0 0 0,-1 0 0,-1 0 0,0 0 0,-1 1 0,-1-1 0,0 0 0,-1 1 0,0 0 0,-1 0 0,-8-16 0,1 12-1365,1 5-5461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59.173"/>
    </inkml:context>
    <inkml:brush xml:id="br0">
      <inkml:brushProperty name="width" value="0.05" units="cm"/>
      <inkml:brushProperty name="height" value="0.05" units="cm"/>
    </inkml:brush>
  </inkml:definitions>
  <inkml:trace contextRef="#ctx0" brushRef="#br0">1 76 24575,'0'-6'0,"0"0"0,1 0 0,-1 1 0,1-1 0,1 0 0,-1 1 0,1-1 0,0 0 0,0 1 0,5-9 0,-7 13 0,0 1 0,0 0 0,0 0 0,1-1 0,-1 1 0,0 0 0,0 0 0,0-1 0,1 1 0,-1 0 0,0 0 0,0 0 0,0-1 0,1 1 0,-1 0 0,0 0 0,0 0 0,1 0 0,-1 0 0,0-1 0,1 1 0,-1 0 0,0 0 0,0 0 0,1 0 0,-1 0 0,0 0 0,1 0 0,-1 0 0,0 0 0,1 0 0,5 9 0,1 19 0,-6-24 0,8 66 0,-3-1 0,-5 120 0,-1-182 0,-17 257-1365,10-215-5461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59.390"/>
    </inkml:context>
    <inkml:brush xml:id="br0">
      <inkml:brushProperty name="width" value="0.05" units="cm"/>
      <inkml:brushProperty name="height" value="0.05" units="cm"/>
    </inkml:brush>
  </inkml:definitions>
  <inkml:trace contextRef="#ctx0" brushRef="#br0">54 229 24575,'-3'-3'0,"-8"-1"0,-4-3 0,0-4 0,5-2 0,11 0 0,12 0 0,16-2 0,15 3 0,17-1 0,12-1 0,11-1 0,5-1 0,5-1 0,-2-4 0,-8-2 0,-17 4-8191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59.594"/>
    </inkml:context>
    <inkml:brush xml:id="br0">
      <inkml:brushProperty name="width" value="0.05" units="cm"/>
      <inkml:brushProperty name="height" value="0.05" units="cm"/>
    </inkml:brush>
  </inkml:definitions>
  <inkml:trace contextRef="#ctx0" brushRef="#br0">0 57 24575,'0'-3'0,"6"-1"0,12-1 0,12-1 0,10-1 0,11 2 0,13 1 0,7-2 0,5 1 0,-2 0 0,0 2 0,-7 1 0,-9 1 0,-13 1-8191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59.967"/>
    </inkml:context>
    <inkml:brush xml:id="br0">
      <inkml:brushProperty name="width" value="0.05" units="cm"/>
      <inkml:brushProperty name="height" value="0.05" units="cm"/>
    </inkml:brush>
  </inkml:definitions>
  <inkml:trace contextRef="#ctx0" brushRef="#br0">75 56 24575,'-16'-1'0,"11"1"0,1-1 0,0 1 0,-1 0 0,1 0 0,0 0 0,0 1 0,-1 0 0,1-1 0,0 1 0,0 1 0,-8 2 0,13 0 0,8-2 0,9 1 0,31-6 0,0-1 0,63-14 0,-44 6 0,150-22 0,-300 36 0,-94 10-1365,119-9-5461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02.360"/>
    </inkml:context>
    <inkml:brush xml:id="br0">
      <inkml:brushProperty name="width" value="0.05" units="cm"/>
      <inkml:brushProperty name="height" value="0.05" units="cm"/>
    </inkml:brush>
  </inkml:definitions>
  <inkml:trace contextRef="#ctx0" brushRef="#br0">0 118 24575,'0'-118'0,"12"388"0,-8-230 0,3-1 0,1 0 0,1 0 0,27 66 0,-30-91-273,1-1 0,0 0 0,1 0 0,11 14 0,5-1-6553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02.904"/>
    </inkml:context>
    <inkml:brush xml:id="br0">
      <inkml:brushProperty name="width" value="0.05" units="cm"/>
      <inkml:brushProperty name="height" value="0.05" units="cm"/>
    </inkml:brush>
  </inkml:definitions>
  <inkml:trace contextRef="#ctx0" brushRef="#br0">111 699 24575,'0'-7'0,"-1"0"0,0 1 0,-1-1 0,1 0 0,-1 1 0,-1 0 0,-3-8 0,5 11 0,0 0 0,0 1 0,0-1 0,-1 1 0,0-1 0,1 1 0,-1-1 0,0 1 0,0 0 0,0 0 0,0 0 0,-1 0 0,1 0 0,-1 0 0,1 1 0,-1-1 0,-5-1 0,7 3 0,-1-1 0,1 1 0,-1 1 0,0-1 0,1 0 0,-1 0 0,1 1 0,-1-1 0,1 0 0,-1 1 0,1 0 0,-1-1 0,1 1 0,0 0 0,-1 0 0,1 0 0,0 0 0,0 0 0,-1 0 0,1 0 0,0 0 0,0 0 0,0 0 0,0 1 0,0-1 0,1 0 0,-1 1 0,0-1 0,1 1 0,-1 1 0,-3 5 0,2 0 0,-1 0 0,1 1 0,-1 9 0,2-3 0,0-1 0,1 1 0,0-1 0,1 1 0,5 21 0,21 69 0,-25-97 0,1-56 0,0-56 0,5 0 0,5 1 0,4 1 0,47-155 0,-62 248 0,7-20 0,14-33 0,-21 55 0,1 1 0,1-1 0,-1 1 0,1 0 0,0 0 0,0 1 0,1-1 0,0 1 0,0 0 0,11-9 0,-15 14 0,0-1 0,0 0 0,0 1 0,1-1 0,-1 0 0,0 1 0,0 0 0,1-1 0,-1 1 0,0 0 0,1 0 0,-1-1 0,0 1 0,1 0 0,-1 0 0,0 0 0,1 1 0,-1-1 0,0 0 0,0 0 0,1 1 0,-1-1 0,0 1 0,0-1 0,1 1 0,-1 0 0,0-1 0,0 1 0,0 0 0,0 0 0,0 0 0,0 0 0,0-1 0,0 1 0,0 1 0,-1-1 0,1 0 0,0 0 0,0 1 0,3 5 0,-1 0 0,0 0 0,0 0 0,0 0 0,2 13 0,-2 0 0,-1 0 0,0 0 0,-1 0 0,-1 0 0,-1 0 0,-1 0 0,-1 0 0,-1-1 0,0 1 0,-8 19 0,2-10 0,-1-1 0,-2 0 0,0-1 0,-2-1 0,-36 50 0,27-49 0,-1-1 0,-2-1 0,-38 28 0,62-50 0,3-3 0,0 0 0,1 0 0,-1 0 0,0 0 0,0 0 0,1 0 0,-1 0 0,0 0 0,0 0 0,0 0 0,1 0 0,-1 0 0,0 0 0,0 0 0,1 0 0,-1 0 0,0 0 0,0 1 0,0-1 0,0 0 0,1 0 0,-1 0 0,0 0 0,0 0 0,0 1 0,0-1 0,1 0 0,-1 0 0,0 0 0,0 1 0,0-1 0,0 0 0,0 0 0,0 0 0,0 1 0,0-1 0,0 0 0,0 0 0,0 0 0,0 1 0,0-1 0,0 0 0,0 0 0,0 1 0,0-1 0,0 0 0,0 0 0,0 0 0,0 1 0,0-1 0,0 0 0,0 0 0,0 0 0,0 1 0,-1-1 0,1 0 0,0 0 0,0 0 0,0 1 0,0-1 0,-1 0 0,1 0 0,0 0 0,26 0 0,-19 0 0,14 1 0,-1 0 0,1 1 0,-1 1 0,1 1 0,-1 1 0,0 1 0,0 1 0,-1 0 0,0 2 0,0 0 0,-1 1 0,0 1 0,-1 0 0,0 2 0,-1 0 0,0 0 0,25 31 0,-1-3-1365,-25-27-5461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03.881"/>
    </inkml:context>
    <inkml:brush xml:id="br0">
      <inkml:brushProperty name="width" value="0.05" units="cm"/>
      <inkml:brushProperty name="height" value="0.05" units="cm"/>
    </inkml:brush>
  </inkml:definitions>
  <inkml:trace contextRef="#ctx0" brushRef="#br0">106 143 24575,'0'0'0,"0"-1"0,-1 0 0,1 0 0,-1 1 0,1-1 0,0 0 0,-1 0 0,1 1 0,-1-1 0,0 0 0,1 1 0,-1-1 0,0 1 0,1-1 0,-1 1 0,0-1 0,1 1 0,-1-1 0,0 1 0,0 0 0,0-1 0,0 1 0,1 0 0,-1 0 0,0 0 0,0 0 0,-1 0 0,-28-4 0,26 4 0,-27 1 0,30-1 0,0 0 0,0 0 0,0 0 0,0 1 0,1-1 0,-1 0 0,0 0 0,0 1 0,0-1 0,0 0 0,0 1 0,0-1 0,0 1 0,1-1 0,-1 1 0,0-1 0,0 1 0,1 0 0,-1-1 0,0 1 0,1 0 0,-1 0 0,1-1 0,-1 1 0,1 0 0,-1 0 0,1 0 0,-1 1 0,1-1 0,1 0 0,-1 0 0,0-1 0,0 1 0,1 0 0,-1 0 0,1-1 0,-1 1 0,1 0 0,-1-1 0,1 1 0,-1 0 0,1-1 0,-1 1 0,1-1 0,0 1 0,-1-1 0,1 1 0,0-1 0,0 0 0,-1 1 0,1-1 0,0 0 0,0 0 0,-1 1 0,1-1 0,0 0 0,0 0 0,1 0 0,29 4 0,-28-4 0,15 1 0,1 0 0,-1-2 0,19-2 0,-31 3 0,-1-1 0,0 0 0,1-1 0,-1 1 0,0-1 0,0 0 0,0 0 0,0 0 0,0-1 0,0 0 0,-1 0 0,1 0 0,-1 0 0,7-8 0,-9 8 0,0 1 0,-1-1 0,0 1 0,0-1 0,0 0 0,0 0 0,0 1 0,0-1 0,0 0 0,-1 0 0,0 0 0,1 0 0,-1 0 0,0 0 0,-1 0 0,1 0 0,0 1 0,-1-1 0,0 0 0,1 0 0,-1 0 0,0 0 0,-1 1 0,1-1 0,0 1 0,-1-1 0,1 1 0,-1-1 0,0 1 0,0 0 0,-3-3 0,2 2 0,1 0 0,-1 1 0,1-1 0,-1 1 0,0 0 0,0-1 0,0 2 0,0-1 0,-1 0 0,1 1 0,0-1 0,-1 1 0,1 0 0,-1 0 0,1 0 0,-1 1 0,1-1 0,-1 1 0,0 0 0,1 0 0,-1 0 0,0 0 0,1 1 0,-1-1 0,-4 2 0,2 2 0,0-1 0,1 1 0,-1 0 0,1 1 0,-1-1 0,1 1 0,1 0 0,-1 0 0,1 0 0,0 1 0,0 0 0,0 0 0,1 0 0,-4 9 0,0 0 0,2 0 0,-1 1 0,2 0 0,-5 31 0,8-39 0,0-1 0,0 1 0,1 0 0,1 0 0,-1-1 0,1 1 0,1 0 0,-1-1 0,1 1 0,0-1 0,1 1 0,0-1 0,0 0 0,1 0 0,-1-1 0,2 1 0,-1-1 0,1 1 0,0-1 0,0-1 0,0 1 0,1-1 0,0 0 0,0 0 0,0-1 0,1 1 0,-1-1 0,1-1 0,0 1 0,0-1 0,1-1 0,-1 1 0,0-1 0,1 0 0,0-1 0,9 1 0,-6-1 0,0-1 0,0-1 0,0 1 0,0-2 0,0 1 0,0-2 0,0 1 0,0-2 0,-1 1 0,1-1 0,-1-1 0,0 0 0,0 0 0,-1-1 0,0-1 0,0 1 0,0-1 0,-1-1 0,0 1 0,0-2 0,-1 1 0,0-1 0,-1 0 0,1 0 0,-2-1 0,1 1 0,-2-1 0,1-1 0,-1 1 0,-1-1 0,0 1 0,0-1 0,-1 0 0,0 0 0,-1 0 0,-1 0 0,1 0 0,-2-1 0,0 1 0,0 0 0,-4-16 0,3 22 0,1 1 0,-1-1 0,0 1 0,-1-1 0,1 1 0,-5-7 0,6 10 0,1 1 0,-1-1 0,1 0 0,-1 1 0,1-1 0,-1 1 0,0-1 0,1 1 0,-1-1 0,0 1 0,0-1 0,1 1 0,-1-1 0,0 1 0,0 0 0,1 0 0,-1-1 0,-1 1 0,1 0 0,0 1 0,1-1 0,-1 0 0,0 1 0,1-1 0,-1 0 0,0 1 0,1-1 0,-1 1 0,0-1 0,1 1 0,-1-1 0,1 1 0,-1 0 0,1-1 0,0 1 0,-1 0 0,1-1 0,0 1 0,-1 0 0,1-1 0,0 1 0,0 0 0,-1 1 0,-2 13 0,0-1 0,1 1 0,0 0 0,2 0 0,-1 0 0,4 23 0,-1-1 0,-3-34 0,2 1 0,-1-1 0,0 0 0,1 1 0,-1-1 0,1 1 0,0-1 0,0 0 0,1 1 0,-1-1 0,3 5 0,-3-7 0,0-1 0,0 1 0,0 0 0,0 0 0,0 0 0,0 0 0,0-1 0,0 1 0,1-1 0,-1 1 0,0-1 0,0 1 0,1-1 0,-1 1 0,0-1 0,1 0 0,-1 0 0,0 0 0,1 0 0,-1 0 0,0 0 0,1 0 0,-1 0 0,0-1 0,0 1 0,1 0 0,-1-1 0,0 1 0,0-1 0,1 1 0,-1-1 0,0 0 0,1 0 0,10-7 0,0 0 0,-1-1 0,0 0 0,0-1 0,-1 0 0,0-1 0,-1 0 0,15-22 0,-9 12 0,21-22 0,-35 42 0,-1 0 0,1 1 0,-1-1 0,1 0 0,-1 1 0,1-1 0,-1 1 0,1-1 0,0 1 0,-1-1 0,1 1 0,0-1 0,-1 1 0,1 0 0,0-1 0,0 1 0,-1 0 0,1 0 0,0 0 0,0-1 0,0 1 0,-1 0 0,1 0 0,0 0 0,1 0 0,-1 1 0,-1 0 0,1-1 0,-1 1 0,1 0 0,-1-1 0,1 1 0,-1 0 0,1 0 0,-1 0 0,0-1 0,0 1 0,1 0 0,-1 0 0,0 0 0,0 0 0,0 0 0,0-1 0,0 3 0,-4 44 0,4-46 0,-3 16 0,0 0 0,2 0 0,0 1 0,1-1 0,3 25 0,-3-39 0,0 0 0,1 1 0,0-1 0,-1 0 0,1 0 0,0 0 0,1-1 0,-1 1 0,0 0 0,1 0 0,0-1 0,-1 1 0,1 0 0,0-1 0,0 0 0,0 0 0,1 1 0,-1-1 0,1 0 0,-1-1 0,1 1 0,-1 0 0,1-1 0,0 0 0,0 1 0,0-1 0,0 0 0,0 0 0,0-1 0,0 1 0,0-1 0,0 0 0,0 1 0,0-1 0,1 0 0,-1-1 0,0 1 0,3-1 0,5-2 0,1 1 0,-1-2 0,0 1 0,-1-2 0,1 1 0,-1-1 0,0-1 0,0 0 0,0 0 0,-1-1 0,0 0 0,0-1 0,7-9 0,-4 4 0,0 0 0,-2 0 0,0-1 0,0-1 0,-1 0 0,-1 0 0,-1-1 0,7-17 0,-12 26 0,0 0 0,0 0 0,-1 0 0,0-1 0,0 1 0,0 0 0,-2-12 0,1 17 0,0 1 0,0-1 0,-1 1 0,1-1 0,0 1 0,-1 0 0,1-1 0,-1 1 0,1 0 0,-1-1 0,0 1 0,0 0 0,0 0 0,0-1 0,0 1 0,0 0 0,0 0 0,0 0 0,0 0 0,0 0 0,0 1 0,0-1 0,-1 0 0,1 0 0,0 1 0,-1-1 0,1 1 0,-1-1 0,1 1 0,0 0 0,-1-1 0,1 1 0,-1 0 0,1 0 0,-1 0 0,1 0 0,-1 0 0,1 1 0,-1-1 0,1 0 0,-1 1 0,1-1 0,-3 2 0,1-2 0,1 1 0,-1 0 0,0 0 0,1 0 0,-1 0 0,1 0 0,-1 0 0,1 1 0,-1-1 0,1 1 0,0-1 0,0 1 0,0 0 0,0 0 0,0 0 0,0 0 0,1 1 0,-1-1 0,1 0 0,-1 1 0,1-1 0,0 1 0,0-1 0,0 1 0,0 0 0,0-1 0,0 5 0,1-3 0,0 0 0,0 1 0,1-1 0,-1 0 0,1 0 0,0 0 0,0-1 0,0 1 0,1 0 0,-1 0 0,1 0 0,0-1 0,0 1 0,0-1 0,1 0 0,-1 1 0,1-1 0,4 4 0,8 6 0,36 24 0,-37-27 0,1 0 0,-2 1 0,21 20 0,-32-30 0,-1 1 0,1-1 0,-1 1 0,1 0 0,-1 0 0,0-1 0,0 1 0,0 0 0,0 0 0,0 0 0,-1 0 0,1 0 0,-1 1 0,1-1 0,-1 0 0,0 0 0,1 0 0,-1 0 0,0 0 0,-1 3 0,0-3 0,1 0 0,-1 1 0,-1-1 0,1 0 0,0 0 0,0 0 0,-1 0 0,1 0 0,-1-1 0,1 1 0,-1 0 0,0-1 0,0 1 0,0-1 0,0 0 0,0 1 0,0-1 0,-3 1 0,-4 3-124,-1-1 0,1 0 0,-1 0 0,0-1 0,0 0 0,-1-1-1,1 0 1,0-1 0,-1 0 0,-12-1 0,4-3-6702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04.439"/>
    </inkml:context>
    <inkml:brush xml:id="br0">
      <inkml:brushProperty name="width" value="0.05" units="cm"/>
      <inkml:brushProperty name="height" value="0.05" units="cm"/>
    </inkml:brush>
  </inkml:definitions>
  <inkml:trace contextRef="#ctx0" brushRef="#br0">13 283 24575,'2'0'0,"0"1"0,1-1 0,-1 1 0,1-1 0,-1 1 0,0 0 0,0 0 0,1 0 0,-1 0 0,0 0 0,0 1 0,0-1 0,3 4 0,-2-3 0,0 0 0,0 0 0,0 0 0,0 0 0,0 0 0,4 1 0,3-1 0,0 0 0,0-1 0,1 0 0,-1-1 0,0 0 0,0 0 0,0-1 0,0 0 0,1-1 0,-2 0 0,1-1 0,0 0 0,0 0 0,-1-1 0,0 0 0,0-1 0,0 0 0,0-1 0,13-10 0,-21 15 0,1 0 0,-1-1 0,1 1 0,-1-1 0,1 1 0,-1-1 0,0 0 0,0 0 0,0 1 0,0-1 0,0 0 0,0 0 0,0 0 0,0 0 0,-1 0 0,1 0 0,-1 0 0,0 0 0,0 0 0,1 0 0,-1 0 0,-1-1 0,1 1 0,0 0 0,0 0 0,-1 0 0,1 0 0,-2-2 0,0 0 0,1 1 0,-1 0 0,-1 1 0,1-1 0,0 0 0,-1 1 0,1-1 0,-1 1 0,0-1 0,0 1 0,0 0 0,0 1 0,0-1 0,0 0 0,0 1 0,-4-2 0,-3 0 0,0 0 0,0 1 0,0 0 0,0 1 0,0 0 0,-1 0 0,1 1 0,0 0 0,-21 4 0,23-3 0,1 1 0,-1 0 0,1 0 0,-1 1 0,1 0 0,0 1 0,0-1 0,0 1 0,0 1 0,1-1 0,0 1 0,0 0 0,-9 10 0,13-13 0,0 0 0,0 1 0,0-1 0,1 1 0,-1 0 0,1-1 0,0 1 0,-1 0 0,1 0 0,0 0 0,1 0 0,-1 0 0,0 0 0,1 0 0,0 0 0,0 0 0,0 0 0,0 3 0,1-1 0,0-1 0,0 0 0,1 0 0,0 0 0,-1 0 0,1 0 0,0-1 0,1 1 0,-1-1 0,1 1 0,4 4 0,3 2 0,1-1 0,0 0 0,0-1 0,1 0 0,0-1 0,25 11 0,-14-9 0,0-1 0,0-1 0,1-1 0,-1-2 0,2 0 0,-1-1 0,0-1 0,0-2 0,1 0 0,-1-2 0,0 0 0,27-7 0,-46 7 0,-1 1 0,1-1 0,-1 1 0,0-1 0,1-1 0,-1 1 0,0 0 0,0-1 0,0 0 0,-1 0 0,1 0 0,-1-1 0,1 1 0,-1-1 0,0 0 0,4-7 0,-4 6 0,-1-1 0,0 1 0,0-1 0,-1 0 0,1 0 0,-1 0 0,0 0 0,-1 1 0,0-1 0,0 0 0,0 0 0,0 0 0,-2-7 0,-5-19 0,-1 1 0,-14-34 0,11 35 0,2 0 0,-7-34 0,16 62 0,-1 1 0,1 0 0,0 0 0,-1-1 0,1 1 0,0 0 0,0 0 0,0-1 0,0 1 0,0 0 0,0 0 0,1-1 0,-1 1 0,0 0 0,1 0 0,-1-1 0,0 1 0,1 0 0,0 0 0,-1 0 0,2-1 0,-1 1 0,-1 1 0,1 0 0,0 0 0,0 0 0,0-1 0,0 1 0,-1 0 0,1 0 0,0 0 0,0 1 0,0-1 0,0 0 0,-1 0 0,1 0 0,0 0 0,0 1 0,0-1 0,-1 0 0,1 1 0,0-1 0,0 1 0,0 0 0,8 5 0,-1 0 0,0 1 0,12 14 0,6 7 0,-1 2 0,-2 1 0,-1 1 0,-2 1 0,-1 0 0,-2 2 0,-1 0 0,11 38 0,-23-62 0,-1 0 0,-1 1 0,0 0 0,-1 0 0,0 0 0,-1-1 0,-2 22 0,1-25 0,-1 0 0,0 1 0,0-1 0,-1-1 0,0 1 0,0 0 0,-1-1 0,0 1 0,-1-1 0,1 0 0,-11 11 0,6-9-455,-1 1 0,-14 10 0,-22 11-6371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05.109"/>
    </inkml:context>
    <inkml:brush xml:id="br0">
      <inkml:brushProperty name="width" value="0.05" units="cm"/>
      <inkml:brushProperty name="height" value="0.05" units="cm"/>
    </inkml:brush>
  </inkml:definitions>
  <inkml:trace contextRef="#ctx0" brushRef="#br0">14 156 24575,'-13'-3'0,"16"-4"0,24-6 0,70-9 0,172-18 0,-208 33 0,159-15 0,55-7 0,-240 23-1365,-12 0-5461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06.701"/>
    </inkml:context>
    <inkml:brush xml:id="br0">
      <inkml:brushProperty name="width" value="0.05" units="cm"/>
      <inkml:brushProperty name="height" value="0.05" units="cm"/>
    </inkml:brush>
  </inkml:definitions>
  <inkml:trace contextRef="#ctx0" brushRef="#br0">763 26 24575,'0'-1'0,"0"0"0,0 0 0,0 0 0,0 0 0,0 0 0,-1 0 0,1 0 0,0 0 0,0 0 0,-1 0 0,1 0 0,-1 0 0,1 0 0,-1 1 0,1-1 0,-1 0 0,1 0 0,-1 0 0,0 1 0,0-1 0,1 0 0,-1 1 0,0-1 0,0 0 0,0 1 0,0-1 0,0 1 0,1 0 0,-1-1 0,0 1 0,0 0 0,0-1 0,0 1 0,0 0 0,0 0 0,-2 0 0,1 0 0,-1 0 0,1 0 0,0 0 0,-1 0 0,1 1 0,0-1 0,-1 1 0,1 0 0,0 0 0,0 0 0,0 0 0,0 0 0,0 0 0,0 0 0,-2 3 0,-4 4 0,1 0 0,0 0 0,1 1 0,0 0 0,0 1 0,-6 12 0,-24 69 0,21-52 0,-101 272 50,-79 190-296,145-390-329,-5-2 1,-95 140-1,118-203-5696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7.314"/>
    </inkml:context>
    <inkml:brush xml:id="br0">
      <inkml:brushProperty name="width" value="0.05" units="cm"/>
      <inkml:brushProperty name="height" value="0.05" units="cm"/>
    </inkml:brush>
  </inkml:definitions>
  <inkml:trace contextRef="#ctx0" brushRef="#br0">19 1 24575,'-3'0'0,"-1"3"0,0 4 0,1 4 0,1 4 0,0 1 0,2 6 0,-1 1 0,1 0 0,1 2 0,-1 1 0,0-2 0,0-4-8191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07.038"/>
    </inkml:context>
    <inkml:brush xml:id="br0">
      <inkml:brushProperty name="width" value="0.05" units="cm"/>
      <inkml:brushProperty name="height" value="0.05" units="cm"/>
    </inkml:brush>
  </inkml:definitions>
  <inkml:trace contextRef="#ctx0" brushRef="#br0">1 305 24575,'7'-28'0,"1"0"0,1 0 0,1 1 0,2 1 0,1-1 0,31-46 0,-40 66 0,1 1 0,1 0 0,-1 0 0,1 0 0,0 1 0,0 0 0,0 0 0,8-5 0,-10 8 0,-1 1 0,0-1 0,1 1 0,-1 0 0,1 0 0,0 0 0,-1 0 0,1 0 0,0 1 0,-1 0 0,1 0 0,0 0 0,0 0 0,-1 0 0,1 1 0,0 0 0,-1-1 0,1 1 0,4 3 0,1 0 0,0 1 0,-1 0 0,0 1 0,0 0 0,-1 0 0,1 0 0,-1 1 0,-1 1 0,1-1 0,5 10 0,10 16 0,20 41 0,-38-66 0,156 316-315,-48-90-65,25 31 237,160 343 146,-289-588 7,48 126-33,-51-129 45,0 1 0,-1 0-1,-1 0 1,-1 0 0,0 0 0,-1 24 0,14-95-692,-5 21-6156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07.443"/>
    </inkml:context>
    <inkml:brush xml:id="br0">
      <inkml:brushProperty name="width" value="0.05" units="cm"/>
      <inkml:brushProperty name="height" value="0.05" units="cm"/>
    </inkml:brush>
  </inkml:definitions>
  <inkml:trace contextRef="#ctx0" brushRef="#br0">384 20 24575,'5'-6'0,"10"-8"0,-8 15 0,-3 11 0,-4 2 0,0 1 0,-1-1 0,-1 1 0,0-1 0,-2 0 0,1 0 0,-7 16 0,-1 8 0,-47 178-85,-125 489-437,51-182-742,123-487-5056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07.739"/>
    </inkml:context>
    <inkml:brush xml:id="br0">
      <inkml:brushProperty name="width" value="0.05" units="cm"/>
      <inkml:brushProperty name="height" value="0.05" units="cm"/>
    </inkml:brush>
  </inkml:definitions>
  <inkml:trace contextRef="#ctx0" brushRef="#br0">4 148 24575,'-2'-38'0,"1"25"0,1-1 0,0 0 0,1 0 0,4-26 0,-4 39 0,-1 0 0,0 1 0,0-1 0,0 0 0,0 1 0,1-1 0,-1 0 0,0 1 0,1-1 0,-1 1 0,0-1 0,1 0 0,-1 1 0,1-1 0,-1 1 0,1-1 0,-1 1 0,1-1 0,-1 1 0,1 0 0,0-1 0,-1 1 0,1 0 0,-1-1 0,1 1 0,0 0 0,-1 0 0,1 0 0,0-1 0,0 1 0,-1 0 0,1 0 0,0 0 0,-1 0 0,1 0 0,0 0 0,1 1 0,1 0 0,1 0 0,-1 1 0,1-1 0,-1 1 0,0 0 0,4 3 0,17 12 0,-1 1 0,-1 1 0,21 25 0,58 74 0,-81-95 0,93 119-242,-7 5 0,-5 5-1,113 232 1,-94-101 242,-98-217 0,-3 0 0,15 99 0,-32-155 0,5 61 0,-6-64 0,-1 0 0,-1-1 0,0 1 0,1 0 0,-2-1 0,1 1 0,-1-1 0,-3 8 0,5-13 18,0-1 1,-1 1 0,1 0-1,0 0 1,0 0-1,-1-1 1,1 1-1,-1 0 1,1-1-1,-1 1 1,1 0 0,-1-1-1,1 1 1,-1-1-1,1 1 1,-1-1-1,0 1 1,1-1-1,-1 1 1,0-1 0,1 1-1,-1-1 1,0 0-1,0 0 1,1 1-1,-1-1 1,0 0-1,0 0 1,1 0 0,-1 0-1,0 0 1,-1 0-1,1 0-77,-1-1 0,1 0-1,0 0 1,0 1 0,-1-1-1,1 0 1,0 0 0,0 0-1,0 0 1,0-1 0,1 1 0,-1 0-1,0 0 1,0 0 0,1-1-1,-2-1 1,-7-22-6767</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0.046"/>
    </inkml:context>
    <inkml:brush xml:id="br0">
      <inkml:brushProperty name="width" value="0.05" units="cm"/>
      <inkml:brushProperty name="height" value="0.05" units="cm"/>
    </inkml:brush>
  </inkml:definitions>
  <inkml:trace contextRef="#ctx0" brushRef="#br0">26 1 24575,'-1'0'0,"0"0"0,0 0 0,0 0 0,0 0 0,0 0 0,0 0 0,0 1 0,0-1 0,0 0 0,0 0 0,0 1 0,0-1 0,0 1 0,0-1 0,0 1 0,0-1 0,0 1 0,1 0 0,-1-1 0,0 1 0,0 0 0,1-1 0,-1 1 0,0 0 0,1 0 0,-1 0 0,0 1 0,1-1 0,0 0 0,0 0 0,0 0 0,0 0 0,0 0 0,0 0 0,0 0 0,1 0 0,-1 0 0,0 0 0,0 0 0,1-1 0,-1 1 0,1 0 0,-1 0 0,1 0 0,-1 0 0,1-1 0,0 1 0,-1 0 0,1 0 0,0-1 0,-1 1 0,1 0 0,0-1 0,0 1 0,0-1 0,0 1 0,1 0 0,15 6 0,1 0 0,0-2 0,0 0 0,0 0 0,0-2 0,34 2 0,-6 1 0,684 76-2314,-393-48 1195,30 6 886,423 44-89,0-24-507,-495-54 4588,-278-8-3420,-17 2-334,0 0 0,0 0 1,0 0-1,0 0 0,0 0 0,0 0 1,0 0-1,0 0 0,0 0 0,1 0 0,-1 0 1,0 0-1,0 0 0,0 0 0,0 0 1,0 0-1,0 0 0,0 0 0,0 0 0,0 0 1,0 0-1,0 0 0,0 0 0,0 0 1,0-1-1,0 1 0,0 0 0,0 0 0,1 0 1,-1 0-1,0 0 0,0 0 0,0 0 1,0 0-1,0 0 0,0 0 0,0 0 0,0-1 1,0 1-1,0 0 0,0 0 0,0 0 0,0 0 1,0 0-1,0 0 0,-1 0 0,1 0 1,0 0-1,0 0 0,0 0 0,0 0 0,0-1 1,0 1-1,0 0 0,0 0 0,0 0 1,0 0-1,0 0 0,0 0 0,0 0 0,0 0 1,0 0-1,0 0 0,-1 0 0,1 0 1,-25-8 368,-47-5-1739,31 8-5461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0.726"/>
    </inkml:context>
    <inkml:brush xml:id="br0">
      <inkml:brushProperty name="width" value="0.05" units="cm"/>
      <inkml:brushProperty name="height" value="0.05" units="cm"/>
    </inkml:brush>
  </inkml:definitions>
  <inkml:trace contextRef="#ctx0" brushRef="#br0">1 1 24575,'5'3'0,"0"0"0,1 0 0,-1-1 0,1 0 0,-1 0 0,1 0 0,0-1 0,0 1 0,0-2 0,0 1 0,6 0 0,9 1 0,953 119-2111,-718-94 1570,164 21 220,607 54 211,-1024-102 100,408 14-405,-373-18 1037,-38 4-599,1 0 1,-1 0 0,1-1 0,-1 1 0,1 0 0,-1 0 0,1 0 0,-1 0 0,1 0 0,-1-1 0,1 1 0,-1 0-1,1 0 1,-1-1 0,0 1 0,1 0 0,-1-1 0,1 1 0,-1-1 0,0 1 0,1 0 0,-1-1 0,0 1-1,0-1 1,1 0 0,-8-7 952,-20-4-1715,27 12 723,-32-11-6131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1.560"/>
    </inkml:context>
    <inkml:brush xml:id="br0">
      <inkml:brushProperty name="width" value="0.05" units="cm"/>
      <inkml:brushProperty name="height" value="0.05" units="cm"/>
    </inkml:brush>
  </inkml:definitions>
  <inkml:trace contextRef="#ctx0" brushRef="#br0">72 1 24575,'-1'0'0,"-4"-1"0,0 1 0,-1 0 0,1 1 0,0-1 0,-1 1 0,-9 3 0,13-3 0,1 0 0,-1 0 0,1 0 0,-1 0 0,1 0 0,-1 1 0,1-1 0,0 0 0,0 1 0,0-1 0,0 1 0,0-1 0,0 1 0,0-1 0,0 1 0,0 0 0,1-1 0,-1 1 0,1 0 0,-1 0 0,1 0 0,0-1 0,-1 1 0,1 3 0,0 15 0,1 1 0,1 0 0,0-1 0,8 29 0,0 3 0,19 184-1365,-28-202-5461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1.731"/>
    </inkml:context>
    <inkml:brush xml:id="br0">
      <inkml:brushProperty name="width" value="0.05" units="cm"/>
      <inkml:brushProperty name="height" value="0.05" units="cm"/>
    </inkml:brush>
  </inkml:definitions>
  <inkml:trace contextRef="#ctx0" brushRef="#br0">11 212 24575,'-3'-3'0,"-1"-4"0,0-5 0,7-2 0,9-3 0,10-1 0,9 2 0,9 1 0,11 0 0,6-1 0,2-1 0,1-3 0,-4-2 0,-11 3-8191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1.902"/>
    </inkml:context>
    <inkml:brush xml:id="br0">
      <inkml:brushProperty name="width" value="0.05" units="cm"/>
      <inkml:brushProperty name="height" value="0.05" units="cm"/>
    </inkml:brush>
  </inkml:definitions>
  <inkml:trace contextRef="#ctx0" brushRef="#br0">0 109 24575,'0'-7'0,"4"-4"0,6-4 0,8-3 0,11-1 0,7 3 0,6 3 0,5 5 0,2 6 0,-3 7 0,-1 6 0,-6 7 0,-7 7 0,-8 5 0,-8 1 0,-8-5-8191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2.309"/>
    </inkml:context>
    <inkml:brush xml:id="br0">
      <inkml:brushProperty name="width" value="0.05" units="cm"/>
      <inkml:brushProperty name="height" value="0.05" units="cm"/>
    </inkml:brush>
  </inkml:definitions>
  <inkml:trace contextRef="#ctx0" brushRef="#br0">1 98 24575,'0'0'0,"1"-1"0,0 0 0,-1 0 0,1 0 0,0 0 0,0 1 0,-1-1 0,1 0 0,0 1 0,0-1 0,0 1 0,0-1 0,0 1 0,0-1 0,0 1 0,0 0 0,0-1 0,0 1 0,0 0 0,0 0 0,0 0 0,0 0 0,1 0 0,-1 0 0,1 0 0,-1 1 0,0 0 0,0-1 0,0 1 0,0 0 0,-1 0 0,1 0 0,0 0 0,0 0 0,-1 0 0,1 1 0,-1-1 0,1 0 0,-1 0 0,0 0 0,1 0 0,-1 1 0,0-1 0,0 0 0,0 0 0,0 1 0,0-1 0,0 2 0,-2 10 0,1 0 0,-2 0 0,0 0 0,0 0 0,-11 23 0,12-32 0,34-52 0,-13 18 0,23-29 0,-33 47 0,1 1 0,1 1 0,-1-1 0,1 2 0,16-11 0,-26 19 0,0 0 0,0 0 0,0 1 0,1-1 0,-1 0 0,0 1 0,1-1 0,-1 1 0,0-1 0,1 1 0,-1 0 0,0-1 0,1 1 0,-1 0 0,1 0 0,-1 0 0,1 0 0,-1 0 0,0 0 0,2 1 0,-2 0 0,0-1 0,0 1 0,0 0 0,0-1 0,0 1 0,0 0 0,0 0 0,0 0 0,-1 0 0,1 0 0,0 0 0,-1 0 0,1 0 0,-1 0 0,1 0 0,-1 0 0,0 1 0,1 1 0,1 8 0,-1-1 0,-1 1 0,1 0 0,-3 14 0,2-11 0,-2 16 0,-1 28 0,3-54 0,1 1 0,-1 0 0,1-1 0,0 1 0,0-1 0,0 1 0,0-1 0,1 0 0,2 6 0,7 1-1365,0-7-5461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2.468"/>
    </inkml:context>
    <inkml:brush xml:id="br0">
      <inkml:brushProperty name="width" value="0.05" units="cm"/>
      <inkml:brushProperty name="height" value="0.05" units="cm"/>
    </inkml:brush>
  </inkml:definitions>
  <inkml:trace contextRef="#ctx0" brushRef="#br0">20 38 24575,'0'-6'0,"0"-6"0,-3 0 0,-1 5 0,0 6 0,0 11 0,2 12 0,1 12 0,0 9 0,0 8 0,1 0 0,4 2 0,0-3 0,0-9-8191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7.470"/>
    </inkml:context>
    <inkml:brush xml:id="br0">
      <inkml:brushProperty name="width" value="0.05" units="cm"/>
      <inkml:brushProperty name="height" value="0.05" units="cm"/>
    </inkml:brush>
  </inkml:definitions>
  <inkml:trace contextRef="#ctx0" brushRef="#br0">4 1 24575,'-3'0'0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2.589"/>
    </inkml:context>
    <inkml:brush xml:id="br0">
      <inkml:brushProperty name="width" value="0.05" units="cm"/>
      <inkml:brushProperty name="height" value="0.05" units="cm"/>
    </inkml:brush>
  </inkml:definitions>
  <inkml:trace contextRef="#ctx0" brushRef="#br0">1 241 24575,'0'-7'0,"3"-7"0,4-9 0,7-6 0,5-4 0,5 0 0,4 2 0,5 4 0,2 6 0,2 7 0,-6 6-8191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2.696"/>
    </inkml:context>
    <inkml:brush xml:id="br0">
      <inkml:brushProperty name="width" value="0.05" units="cm"/>
      <inkml:brushProperty name="height" value="0.05" units="cm"/>
    </inkml:brush>
  </inkml:definitions>
  <inkml:trace contextRef="#ctx0" brushRef="#br0">33 0 24575,'-3'3'0,"-4"2"0,-4-5 0,0-1-8191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7.298"/>
    </inkml:context>
    <inkml:brush xml:id="br0">
      <inkml:brushProperty name="width" value="0.05" units="cm"/>
      <inkml:brushProperty name="height" value="0.05" units="cm"/>
    </inkml:brush>
  </inkml:definitions>
  <inkml:trace contextRef="#ctx0" brushRef="#br0">22 37 24575,'0'-4'0,"1"2"0,-1 0 0,0 1 0,0-1 0,0 0 0,0 1 0,0-1 0,0 0 0,0 1 0,0-1 0,-1 0 0,1 1 0,-1-1 0,1 1 0,-1-1 0,0 1 0,1-1 0,-1 1 0,-2-3 0,3 5 0,-1 0 0,1-1 0,-1 1 0,0 0 0,1-1 0,-1 1 0,1 0 0,0 0 0,-1 0 0,1-1 0,0 1 0,-1 0 0,1 0 0,0 0 0,0 0 0,0 0 0,0-1 0,0 1 0,0 2 0,0-3 0,-6 70 0,4 1 0,13 132 0,24 58-1365,-29-229-5461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7.578"/>
    </inkml:context>
    <inkml:brush xml:id="br0">
      <inkml:brushProperty name="width" value="0.05" units="cm"/>
      <inkml:brushProperty name="height" value="0.05" units="cm"/>
    </inkml:brush>
  </inkml:definitions>
  <inkml:trace contextRef="#ctx0" brushRef="#br0">69 610 24575,'-20'-94'0,"-15"-83"0,29 136 0,1-1 0,2-52 0,3 85 0,1 1 0,0 0 0,0 0 0,0-1 0,1 1 0,0 0 0,1 0 0,0 1 0,0-1 0,1 1 0,5-10 0,-6 13 0,1-1 0,0 1 0,0 0 0,0 0 0,1 0 0,-1 0 0,1 1 0,0 0 0,0 0 0,0 0 0,0 1 0,1-1 0,-1 1 0,1 0 0,0 1 0,9-2 0,2 1 0,0 1 0,1 1 0,-1 1 0,0 0 0,0 1 0,0 1 0,0 1 0,0 0 0,-1 1 0,1 1 0,-1 0 0,0 1 0,-1 1 0,0 1 0,19 13 0,-30-19 0,-1 0 0,1 0 0,-1 0 0,0 1 0,0-1 0,0 1 0,0-1 0,-1 1 0,0 0 0,1 0 0,-1 0 0,-1 1 0,1-1 0,-1 0 0,1 1 0,0 6 0,-2-5 0,0 0 0,0 0 0,0 0 0,-1 0 0,0 0 0,0 0 0,-1 0 0,1 0 0,-1 0 0,-1 0 0,-2 5 0,-6 7 0,0 1 0,-2-2 0,0 1 0,-1-2 0,-30 28 0,-6 0-455,-3-2 0,-71 43 0,76-55-6371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47.859"/>
    </inkml:context>
    <inkml:brush xml:id="br0">
      <inkml:brushProperty name="width" value="0.05" units="cm"/>
      <inkml:brushProperty name="height" value="0.05" units="cm"/>
    </inkml:brush>
  </inkml:definitions>
  <inkml:trace contextRef="#ctx0" brushRef="#br0">16 40 24575,'-4'0'0,"-3"3"0,2-2 0,5-1 0,9-4 0,9-1 0,11-3 0,10-1 0,7 3 0,6 1 0,3 1 0,-1 3 0,-4 0 0,-7 1 0,-8 0 0,-9 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1.161"/>
    </inkml:context>
    <inkml:brush xml:id="br0">
      <inkml:brushProperty name="width" value="0.05" units="cm"/>
      <inkml:brushProperty name="height" value="0.05" units="cm"/>
    </inkml:brush>
  </inkml:definitions>
  <inkml:trace contextRef="#ctx0" brushRef="#br0">389 430 24575,'1'0'0,"0"0"0,0-1 0,0 1 0,0 0 0,0-1 0,0 1 0,0-1 0,-1 1 0,1-1 0,0 0 0,0 1 0,0-1 0,-1 0 0,1 1 0,0-1 0,-1 0 0,1 0 0,-1 0 0,1-1 0,11-22 0,-9 17 0,6-12 0,6-11 0,-2 0 0,-1-1 0,10-42 0,-21 72 0,-1-1 0,0 0 0,1 1 0,-1-1 0,0 0 0,0 1 0,0-1 0,0 0 0,0 1 0,-1-1 0,1 0 0,0 1 0,-1-1 0,1 1 0,-1-1 0,0 0 0,1 1 0,-1 0 0,0-1 0,-1-1 0,1 2 0,0 1 0,0-1 0,-1 0 0,1 1 0,0-1 0,0 1 0,-1-1 0,1 1 0,0-1 0,0 1 0,-1 0 0,1 0 0,0 0 0,-1-1 0,1 1 0,-1 1 0,1-1 0,0 0 0,-1 0 0,1 0 0,0 1 0,0-1 0,-1 1 0,1-1 0,-2 1 0,-9 5 0,0 0 0,1 0 0,0 1 0,0 1 0,0 0 0,1 0 0,-18 19 0,0 6 0,-27 38 0,43-54 0,0 1 0,1 1 0,2 0 0,-11 27 0,16-37 0,1 1 0,0 0 0,1-1 0,0 1 0,1 0 0,0 0 0,0 0 0,1 0 0,0 0 0,1 0 0,3 15 0,-4-23 0,1 1 0,0 0 0,-1 0 0,1-1 0,0 1 0,1 0 0,-1-1 0,0 1 0,1-1 0,0 0 0,-1 1 0,1-1 0,0 0 0,0 0 0,0 0 0,1 0 0,-1-1 0,0 1 0,1 0 0,-1-1 0,1 0 0,-1 1 0,1-1 0,0 0 0,-1-1 0,1 1 0,0 0 0,0-1 0,-1 1 0,1-1 0,0 0 0,0 0 0,0 0 0,0 0 0,0-1 0,3 0 0,3-1 0,1-1 0,-1 0 0,-1 0 0,1-1 0,0 0 0,-1 0 0,0-1 0,0 0 0,14-12 0,-6 2 0,0-1 0,-1 0 0,-1-1 0,-1-1 0,19-32 0,-24 37 0,-6 18 0,-9 27 0,5-20 0,-3 18 0,2 0 0,0 53 0,3-82 0,0 0 0,0 1 0,0-1 0,0 1 0,0-1 0,0 0 0,1 1 0,-1-1 0,0 0 0,1 1 0,-1-1 0,1 0 0,0 1 0,-1-1 0,1 0 0,0 0 0,0 0 0,0 0 0,1 2 0,-1-2 0,0-1 0,0 0 0,0 0 0,0 0 0,0 0 0,-1 1 0,1-1 0,0 0 0,0 0 0,0-1 0,0 1 0,0 0 0,0 0 0,0 0 0,-1-1 0,1 1 0,0 0 0,0-1 0,0 1 0,-1-1 0,1 1 0,1-1 0,4-4 0,0 0 0,-1 0 0,0 0 0,0 0 0,9-13 0,14-23 0,-3-1 0,38-84 0,-52 101 0,-2-1 0,-1 0 0,0-1 0,-3 0 0,0 0 0,2-47 0,-7 63 0,0 0 0,-1 0 0,0 0 0,-1 0 0,0 0 0,-1 0 0,0 1 0,-9-19 0,10 24 0,-1 1 0,1-1 0,-1 1 0,-1-1 0,1 1 0,0 0 0,-1 0 0,0 1 0,0-1 0,0 1 0,0-1 0,-1 2 0,1-1 0,-1 0 0,0 1 0,0 0 0,0 0 0,0 0 0,0 0 0,-6 0 0,1 1 0,-1 0 0,0 1 0,0 1 0,0-1 0,0 2 0,0-1 0,1 2 0,-1-1 0,0 1 0,1 1 0,0 0 0,0 0 0,0 1 0,-11 8 0,-3 3 0,-1 1 0,2 1 0,0 1 0,-20 24 0,11-9 0,2 1 0,2 2 0,1 0 0,-40 77 0,50-79 0,1 1 0,2 1 0,2 0 0,1 0 0,2 1 0,-5 44 0,12-62 0,0 0 0,2 0 0,0 0 0,2 0 0,0 0 0,1 0 0,9 30 0,-9-39 0,1-1 0,0 0 0,1 0 0,0-1 0,0 1 0,1-1 0,0 0 0,1 0 0,0-1 0,0 0 0,1 0 0,0-1 0,0 0 0,1-1 0,15 10 0,-8-9 25,0 1-1,1-2 0,0 0 1,1-2-1,-1 0 1,1 0-1,0-2 0,0 0 1,0-1-1,0-1 0,0 0 1,-1-1-1,28-6 1,-9-1-310,-1 0 1,0-3-1,-1-1 1,0-1-1,53-30 1,-32 11-6542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1.846"/>
    </inkml:context>
    <inkml:brush xml:id="br0">
      <inkml:brushProperty name="width" value="0.05" units="cm"/>
      <inkml:brushProperty name="height" value="0.05" units="cm"/>
    </inkml:brush>
  </inkml:definitions>
  <inkml:trace contextRef="#ctx0" brushRef="#br0">35 207 24575,'-3'-5'0,"1"1"0,-1-1 0,1 0 0,0 1 0,0-1 0,0 0 0,1 0 0,-2-10 0,-1 0 0,-4-8 0,5 19 0,5 18 0,28 106 0,63 162 0,-75-230 0,-1-2 0,2-2 0,41 79 0,-56-121 0,-1-1 0,1 1 0,1-1 0,-1 0 0,7 6 0,-11-11 0,1 1 0,0 0 0,0 0 0,0 0 0,0-1 0,0 1 0,0 0 0,0-1 0,0 1 0,1-1 0,-1 1 0,0-1 0,0 0 0,0 1 0,1-1 0,-1 0 0,0 0 0,0 0 0,0 0 0,1 0 0,-1 0 0,0 0 0,0 0 0,1-1 0,-1 1 0,0 0 0,0-1 0,0 1 0,0-1 0,1 1 0,-1-1 0,0 1 0,0-1 0,1-1 0,2-2 0,0 0 0,-1-1 0,1 1 0,-1-1 0,0 0 0,-1 0 0,1 0 0,3-10 0,11-49 0,-14 50 0,50-285 0,-21-3 0,-25 232 0,-6 56 0,-1 10 0,0 1 0,0 0 0,1-1 0,-1 1 0,1 0 0,1-5 0,-2 7 6,0 1 0,0 0-1,0 0 1,1 0 0,-1 0-1,0 0 1,0 0 0,0 0-1,0 0 1,0 0 0,0 0 0,0 0-1,0 0 1,0 0 0,1 0-1,-1 0 1,0 0 0,0 0-1,0-1 1,0 1 0,0 0-1,0 0 1,0 0 0,1 1-1,-1-1 1,0 0 0,0 0 0,0 0-1,0 0 1,0 0 0,0 0-1,0 0 1,0 0 0,1 0-1,-1 0 1,0 0 0,0 0-1,0 0 1,0 0 0,0 0 0,0 0-1,0 0 1,0 1 0,0-1-1,0 0 1,0 0 0,1 0-1,-1 0 1,0 0 0,0 0-1,0 0 1,0 0 0,0 1-1,0-1 1,0 0 0,0 0 0,0 0-1,0 0 1,0 0 0,3 8-1713,1 4-5119</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2.036"/>
    </inkml:context>
    <inkml:brush xml:id="br0">
      <inkml:brushProperty name="width" value="0.05" units="cm"/>
      <inkml:brushProperty name="height" value="0.05" units="cm"/>
    </inkml:brush>
  </inkml:definitions>
  <inkml:trace contextRef="#ctx0" brushRef="#br0">1 8 24575,'3'0'0,"1"-3"0,3-2 0,0 8 0,0 8 0,-3 9 0,-1 11 0,-1 12 0,-2 9 0,1 7 0,-2 4 0,1 3 0,0-3 0,3-6 0,1-7 0,0-12-8191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2.328"/>
    </inkml:context>
    <inkml:brush xml:id="br0">
      <inkml:brushProperty name="width" value="0.05" units="cm"/>
      <inkml:brushProperty name="height" value="0.05" units="cm"/>
    </inkml:brush>
  </inkml:definitions>
  <inkml:trace contextRef="#ctx0" brushRef="#br0">99 334 24575,'-17'-34'0,"-36"-79"0,47 98 0,1 0 0,0 0 0,1-1 0,1 0 0,-2-22 0,4 35 0,1 1 0,0-1 0,0 0 0,0 1 0,0-1 0,1 1 0,-1-1 0,1 1 0,-1-1 0,1 1 0,0-1 0,0 1 0,0-1 0,0 1 0,0 0 0,1 0 0,-1 0 0,1 0 0,0 0 0,-1 0 0,1 0 0,0 0 0,0 0 0,0 1 0,0-1 0,0 1 0,1 0 0,-1-1 0,0 1 0,1 0 0,-1 0 0,0 1 0,5-2 0,3 1 0,-1 0 0,1 0 0,-1 1 0,1 0 0,-1 1 0,1 0 0,17 5 0,11 4 0,0 2 0,-2 2 0,1 2 0,-2 1 0,0 1 0,-1 2 0,-1 2 0,-1 1 0,-1 1 0,28 29 0,-49-43 0,0 0 0,-1 1 0,0 0 0,-1 1 0,0 0 0,-1 0 0,0 1 0,-1-1 0,5 16 0,-9-20 0,0 0 0,0 0 0,-1 0 0,0 0 0,0 1 0,-1-1 0,0 0 0,-1 0 0,0 1 0,0-1 0,-1 0 0,0 0 0,0 0 0,0 0 0,-1 0 0,-8 13 0,0-2 0,-2-1 0,0-1 0,0 0 0,-2-1 0,0 0 0,-1-1 0,-1-1 0,0 0 0,-33 19 0,15-13 0,1-2 0,-2-1 0,0-2 0,-60 16 0,45-19-1365,11-5-5461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2.919"/>
    </inkml:context>
    <inkml:brush xml:id="br0">
      <inkml:brushProperty name="width" value="0.05" units="cm"/>
      <inkml:brushProperty name="height" value="0.05" units="cm"/>
    </inkml:brush>
  </inkml:definitions>
  <inkml:trace contextRef="#ctx0" brushRef="#br0">22 199 24575,'-1'-4'0,"1"-1"0,0 1 0,-1 0 0,0-1 0,0 1 0,0 0 0,-1-1 0,-3-5 0,2 8 0,1 8 0,0 11 0,11 268 0,1-4 0,-10-274 0,-1 0 0,0 0 0,0 0 0,-3 12 0,4-20 0,0 1 0,0 0 0,-1 0 0,1 0 0,0 0 0,0 0 0,0 0 0,0-1 0,0 1 0,0 0 0,0 0 0,-1 0 0,1 0 0,0 0 0,0 0 0,0 0 0,0 0 0,0 0 0,-1 0 0,1 0 0,0 0 0,0 0 0,0 0 0,0 0 0,-1 0 0,1 0 0,0 0 0,0 0 0,0 0 0,0 0 0,-1 0 0,1 0 0,0 0 0,0 0 0,0 0 0,0 0 0,0 0 0,-1 0 0,1 0 0,0 0 0,0 1 0,0-1 0,0 0 0,0 0 0,0 0 0,-1 0 0,1 0 0,0 0 0,0 1 0,0-1 0,0 0 0,0 0 0,0 0 0,0 0 0,0 0 0,0 1 0,-3-17 0,-1-48 0,6-93 0,17-66 0,-10 139 0,-6 48 0,-1 1 0,2 1 0,2-1 0,13-49 0,-18 82 0,-1 1 0,1-1 0,-1 1 0,1-1 0,0 1 0,0-1 0,-1 1 0,1 0 0,0-1 0,0 1 0,0 0 0,2-2 0,-3 3 0,1 0 0,-1 0 0,0 0 0,1 0 0,-1 0 0,0-1 0,1 1 0,-1 0 0,0 0 0,1 0 0,-1 0 0,0 0 0,1 0 0,-1 1 0,0-1 0,1 0 0,-1 0 0,0 0 0,1 0 0,-1 0 0,0 0 0,0 1 0,1-1 0,-1 0 0,0 0 0,1 0 0,-1 1 0,0-1 0,0 0 0,0 0 0,1 1 0,-1-1 0,0 0 0,0 1 0,3 3 0,-1 1 0,0-1 0,0 1 0,0 0 0,-1 0 0,2 5 0,22 160 0,-20-121 0,1-1 0,20 71 0,-25-117 0,0 1 0,-1-1 0,1 0 0,0 0 0,0 1 0,1-1 0,-1 0 0,0 0 0,1 0 0,2 3 0,-3-5 0,-1 0 0,1 1 0,-1-1 0,1 0 0,0 0 0,-1 0 0,1 0 0,0 1 0,-1-1 0,1 0 0,-1 0 0,1 0 0,0 0 0,-1 0 0,1-1 0,0 1 0,-1 0 0,1 0 0,0 0 0,-1-1 0,1 1 0,-1 0 0,1 0 0,-1-1 0,1 1 0,-1 0 0,1-1 0,-1 1 0,1-1 0,-1 1 0,1-1 0,-1 1 0,1-1 0,-1 1 0,0-1 0,1 1 0,-1-1 0,0 1 0,0-1 0,1 0 0,-1 0 0,7-13 0,-1 0 0,0 0 0,-1-1 0,4-20 0,3-5 0,31-79 0,-34 99 0,0 1 0,1 0 0,24-32 0,-31 47 0,-1 1 0,1 0 0,0 0 0,-1 0 0,1 1 0,1-1 0,-1 1 0,0-1 0,1 1 0,-1 0 0,1 1 0,5-3 0,-8 4 0,1-1 0,0 1 0,0 0 0,0 0 0,0 0 0,0 0 0,-1 0 0,1 1 0,0-1 0,0 0 0,0 1 0,-1 0 0,1-1 0,0 1 0,-1 0 0,1 0 0,0 0 0,-1 0 0,1 0 0,-1 0 0,1 0 0,-1 1 0,0-1 0,0 0 0,1 1 0,-1-1 0,0 1 0,1 2 0,4 6 0,-1-1 0,0 1 0,-1 1 0,0-1 0,5 21 0,7 60 0,-10-53 0,-3-17 18,50 269-1401,-44-249-5443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7.889"/>
    </inkml:context>
    <inkml:brush xml:id="br0">
      <inkml:brushProperty name="width" value="0.05" units="cm"/>
      <inkml:brushProperty name="height" value="0.05" units="cm"/>
    </inkml:brush>
  </inkml:definitions>
  <inkml:trace contextRef="#ctx0" brushRef="#br0">78 33 24575,'-3'0'0,"-4"0"0,-4 0 0,3 0 0,-1 0 0,-1-3 0,-2-1 0,0-3 0,6-1 0,7 2 0,6 2 0,6 4 0,3 5 0,2 6 0,1 3 0,-2 3 0,-5-2-8191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3.101"/>
    </inkml:context>
    <inkml:brush xml:id="br0">
      <inkml:brushProperty name="width" value="0.05" units="cm"/>
      <inkml:brushProperty name="height" value="0.05" units="cm"/>
    </inkml:brush>
  </inkml:definitions>
  <inkml:trace contextRef="#ctx0" brushRef="#br0">1 20 24575,'3'-4'0,"1"-3"0,3-1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3.573"/>
    </inkml:context>
    <inkml:brush xml:id="br0">
      <inkml:brushProperty name="width" value="0.05" units="cm"/>
      <inkml:brushProperty name="height" value="0.05" units="cm"/>
    </inkml:brush>
  </inkml:definitions>
  <inkml:trace contextRef="#ctx0" brushRef="#br0">76 339 24575,'0'0'0,"0"0"0,0 0 0,0 0 0,0 0 0,-1 0 0,1 0 0,0 0 0,0 0 0,0 0 0,0 0 0,0 1 0,0-1 0,0 0 0,0 0 0,0 0 0,-1 0 0,1 0 0,0 0 0,0 0 0,0 0 0,0 0 0,0 0 0,0 0 0,0 0 0,-1 0 0,1 0 0,0 0 0,0 0 0,0 0 0,0 0 0,0 0 0,0 0 0,0 0 0,0 0 0,-1 0 0,1 0 0,0-1 0,0 1 0,0 0 0,0 0 0,0 0 0,0 0 0,0 0 0,0 0 0,0 0 0,0 0 0,-1 0 0,1 0 0,0-1 0,0 1 0,0 0 0,0 0 0,0 0 0,0 0 0,0 0 0,0 0 0,0 0 0,0-1 0,0 1 0,0 0 0,0 0 0,0 0 0,-6 10 0,3 6 0,0 1 0,1-1 0,1 1 0,0 0 0,2 19 0,0 16 0,-31 337 0,29-381 0,1-3 0,-1 0 0,0 0 0,0 0 0,0 0 0,-1 0 0,-3 9 0,5-14 0,0 0 0,-1 1 0,1-1 0,0 0 0,0 0 0,0 0 0,0 0 0,0 0 0,0 0 0,0 0 0,0 0 0,-1 1 0,1-1 0,0 0 0,0 0 0,0 0 0,0 0 0,0 0 0,-1 0 0,1 0 0,0 0 0,0 0 0,0 0 0,0 0 0,0 0 0,-1 0 0,1 0 0,0 0 0,0 0 0,0 0 0,0 0 0,0 0 0,0 0 0,-1 0 0,1 0 0,0-1 0,0 1 0,0 0 0,0 0 0,0 0 0,0 0 0,-1 0 0,1 0 0,0 0 0,0 0 0,0-1 0,0 1 0,0 0 0,0 0 0,0 0 0,0 0 0,0 0 0,0 0 0,0-1 0,0 1 0,0 0 0,0 0 0,0 0 0,0 0 0,0 0 0,0-1 0,0 1 0,0 0 0,0 0 0,0 0 0,-3-13 0,-2-51 0,4-98 0,3 75 0,-2 53 0,7-216 0,-3 206 0,2 0 0,2 1 0,21-70 0,-25 102 0,0 1 0,0 0 0,1 0 0,0 0 0,1 0 0,8-10 0,-13 18 0,0 1 0,1-1 0,-1 1 0,1-1 0,-1 1 0,1-1 0,-1 1 0,1 0 0,0-1 0,0 1 0,0 0 0,-1 0 0,1 1 0,0-1 0,0 0 0,0 1 0,1-1 0,-1 1 0,0-1 0,0 1 0,0 0 0,0 0 0,0 0 0,0 0 0,0 1 0,0-1 0,1 0 0,-1 1 0,0-1 0,0 1 0,0 0 0,0 0 0,-1 0 0,1 0 0,0 0 0,0 0 0,0 0 0,-1 1 0,3 1 0,4 5 0,-1 0 0,1 0 0,-2 1 0,1 0 0,-1 0 0,-1 1 0,1-1 0,-2 1 0,1 0 0,-1 1 0,-1-1 0,0 1 0,2 12 0,-2-3 0,0 0 0,-1 0 0,-1 1 0,-1-1 0,-1 0 0,-4 27 0,2-32 57,-1 0 0,0-1 0,0 1 0,-2-1 0,-10 22 0,12-29-200,-1 0 1,1 0 0,-1 0 0,-1 0-1,1-1 1,-1 0 0,0 0 0,0 0 0,-1-1-1,0 0 1,-11 6 0,-2-2-6684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3.946"/>
    </inkml:context>
    <inkml:brush xml:id="br0">
      <inkml:brushProperty name="width" value="0.05" units="cm"/>
      <inkml:brushProperty name="height" value="0.05" units="cm"/>
    </inkml:brush>
  </inkml:definitions>
  <inkml:trace contextRef="#ctx0" brushRef="#br0">1 87 24575,'9'-10'0,"-6"7"0,0-1 0,0 0 0,1 1 0,0 0 0,-1 0 0,8-4 0,-10 6 0,0 1 0,1-1 0,-1 1 0,0-1 0,1 1 0,-1 0 0,1 0 0,-1 0 0,0-1 0,1 1 0,-1 1 0,1-1 0,-1 0 0,1 0 0,-1 1 0,0-1 0,1 0 0,-1 1 0,0-1 0,1 1 0,-1 0 0,0-1 0,0 1 0,0 0 0,0 0 0,1 0 0,0 2 0,8 6 0,-1 1 0,-1 0 0,1 1 0,-2 0 0,1 0 0,10 24 0,-7-9 0,0 0 0,8 36 0,-14-39 0,0 0 0,2 25 0,-7-41 0,1 0 0,-1 0 0,0 0 0,-1 0 0,0 0 0,0 0 0,0 0 0,-1 0 0,0-1 0,0 1 0,-5 8 0,7-14 0,0 0 0,-1 0 0,0 0 0,1 0 0,-1 0 0,0 0 0,1 0 0,-1 0 0,0 0 0,0 0 0,0-1 0,0 1 0,0 0 0,0-1 0,0 1 0,0 0 0,-2 0 0,3-1 0,-1 0 0,0 0 0,1 0 0,-1 0 0,1-1 0,-1 1 0,0 0 0,1 0 0,-1 0 0,1-1 0,-1 1 0,1 0 0,-1-1 0,1 1 0,-1 0 0,1-1 0,-1 1 0,1-1 0,0 1 0,-1-1 0,1 1 0,0-1 0,-1 1 0,1-1 0,-2-4 0,0 1 0,0-1 0,0 1 0,1-1 0,0 0 0,-2-9 0,3 0 0,0 0 0,0-1 0,1 1 0,1 0 0,0-1 0,1 1 0,7-18 0,2-1 0,29-59 0,-37 85 0,10-19 0,26-39 0,-37 60 0,1-1 0,0 1 0,1 0 0,0 0 0,-1 0 0,1 1 0,1-1 0,-1 1 0,1 1 0,0-1 0,-1 1 0,1 0 0,8-3 0,-13 6 0,1 0 0,0-1 0,0 1 0,0 0 0,0 0 0,0 0 0,0 0 0,0 0 0,0 1 0,-1-1 0,1 0 0,0 1 0,0-1 0,0 1 0,-1 0 0,1 0 0,0 0 0,0 0 0,-1 0 0,1 0 0,-1 0 0,1 0 0,-1 1 0,0-1 0,1 0 0,-1 1 0,0-1 0,0 1 0,0 0 0,0-1 0,0 1 0,1 2 0,2 6 0,-1 0 0,1 1 0,-1-1 0,2 15 0,-5-20 0,7 42-455,-2 1 0,-1 49 0,-4-71-6371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4.103"/>
    </inkml:context>
    <inkml:brush xml:id="br0">
      <inkml:brushProperty name="width" value="0.05" units="cm"/>
      <inkml:brushProperty name="height" value="0.05" units="cm"/>
    </inkml:brush>
  </inkml:definitions>
  <inkml:trace contextRef="#ctx0" brushRef="#br0">38 35 24575,'-3'-3'0,"-2"-7"0,-2-2 0,0 4 0,1 6 0,1 8 0,2 5 0,2 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4.444"/>
    </inkml:context>
    <inkml:brush xml:id="br0">
      <inkml:brushProperty name="width" value="0.05" units="cm"/>
      <inkml:brushProperty name="height" value="0.05" units="cm"/>
    </inkml:brush>
  </inkml:definitions>
  <inkml:trace contextRef="#ctx0" brushRef="#br0">12 0 24575,'-10'30'0,"9"-6"0,1 1 0,1 0 0,2 0 0,5 24 0,1 20 0,-5-5 0,-4-44 0,0-1 0,2 1 0,1-1 0,9 36 0,-12-54 0,0 0 0,0 0 0,0 0 0,1-1 0,-1 1 0,0 0 0,1 0 0,-1-1 0,0 1 0,1 0 0,-1-1 0,1 1 0,-1 0 0,1-1 0,0 1 0,-1-1 0,1 1 0,-1-1 0,1 1 0,0-1 0,0 1 0,-1-1 0,1 0 0,1 1 0,-1-1 0,-1 0 0,1-1 0,0 1 0,0 0 0,0-1 0,-1 1 0,1 0 0,0-1 0,0 1 0,-1-1 0,1 1 0,0-1 0,-1 1 0,1-1 0,-1 1 0,1-1 0,0 0 0,0-1 0,4-5 0,-1-1 0,1 0 0,3-10 0,-7 14 0,56-152 0,-38 95 0,29-58 0,-43 108 0,-4 7 0,1-1 0,0 1 0,0 0 0,0 0 0,0 1 0,1-1 0,-1 0 0,1 1 0,0 0 0,0 0 0,6-5 0,-9 8 9,1 0 0,-1 0 1,1 0-1,-1 0 0,1 0 0,-1 0 0,1 0 0,-1 0 0,1 0 0,-1 0 0,1 0 0,-1 0 1,1 0-1,-1 1 0,1-1 0,-1 0 0,0 0 0,1 1 0,-1-1 0,1 0 0,-1 0 1,1 1-1,-1-1 0,0 0 0,1 1 0,-1-1 0,0 1 0,0-1 0,1 1 0,-1-1 0,0 0 1,0 1-1,1 0 0,9 22-540,-7-16-613,5 10-5682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5.068"/>
    </inkml:context>
    <inkml:brush xml:id="br0">
      <inkml:brushProperty name="width" value="0.05" units="cm"/>
      <inkml:brushProperty name="height" value="0.05" units="cm"/>
    </inkml:brush>
  </inkml:definitions>
  <inkml:trace contextRef="#ctx0" brushRef="#br0">255 745 24575,'1'-38'0,"0"14"0,-4-50 0,2 68 0,0 0 0,0 0 0,-1 1 0,1-1 0,-1 0 0,-1 0 0,1 1 0,-1-1 0,0 1 0,0 0 0,0 0 0,-1 0 0,-4-5 0,6 8 0,1 1 0,-1-1 0,1 1 0,-1 0 0,0 0 0,1 0 0,-1 0 0,0 0 0,0 0 0,0 0 0,0 1 0,0-1 0,0 1 0,0-1 0,0 1 0,0 0 0,0 0 0,0 0 0,0 0 0,-3 0 0,1 1 0,0 0 0,1 1 0,-1-1 0,1 1 0,-1-1 0,1 1 0,0 0 0,-1 0 0,1 1 0,-3 3 0,-5 4 0,0 2 0,2-1 0,-1 2 0,-10 18 0,7-11 0,2 1 0,1 0 0,0 0 0,2 1 0,-10 35 0,17-55 0,1 0 0,0 1 0,-1-1 0,1 0 0,0 1 0,0-1 0,0 0 0,0 1 0,1-1 0,-1 0 0,0 1 0,1-1 0,0 0 0,0 1 0,0-1 0,-1 0 0,4 3 0,-3-3 0,0-1 0,1 1 0,-1-1 0,1 0 0,0 1 0,-1-1 0,1 0 0,0 0 0,0 0 0,0 0 0,0-1 0,0 1 0,0-1 0,0 1 0,0-1 0,3 1 0,1-1 0,0 0 0,0 0 0,0-1 0,-1 1 0,1-1 0,0-1 0,0 1 0,0-1 0,-1 0 0,1 0 0,-1-1 0,9-4 0,-4 0 0,-7 4 0,-1 1 0,2 0 0,-1 0 0,0 0 0,0 0 0,1 1 0,3-2 0,-7 3 0,1 0 0,-1 0 0,1 0 0,-1-1 0,1 1 0,0 0 0,-1 1 0,1-1 0,-1 0 0,1 0 0,-1 0 0,1 0 0,-1 0 0,1 0 0,-1 1 0,1-1 0,-1 0 0,1 0 0,-1 1 0,1-1 0,0 1 0,-1 0 0,1 0 0,0 0 0,0 0 0,-1 0 0,1 1 0,-1-1 0,1 0 0,-1 0 0,1 1 0,-1-1 0,0 0 0,1 3 0,0 15 0,0 0 0,-3 31 0,1-37 0,0 0 0,0 0 0,2 1 0,-1-1 0,2 0 0,0 0 0,5 19 0,-6-30 0,-1 0 0,1 0 0,0 0 0,0 0 0,0 0 0,0-1 0,0 1 0,0 0 0,0-1 0,0 1 0,1-1 0,-1 1 0,1-1 0,-1 1 0,1-1 0,0 0 0,-1 0 0,1 0 0,0 0 0,2 1 0,-1-2 0,-1 1 0,0-1 0,0 0 0,0 0 0,1 0 0,-1-1 0,0 1 0,0-1 0,0 1 0,0-1 0,0 1 0,0-1 0,0 0 0,0 0 0,3-2 0,6-5 0,-1 0 0,0 0 0,-1-1 0,0 0 0,8-11 0,13-18 0,-2-1 0,37-70 0,30-93 0,-2-76 0,-24-6 0,-61 249 0,-27 134 0,4 1 0,4 1 0,5 0 0,10 162 0,-3-240-170,1 0-1,1 1 0,2-1 1,0 0-1,1-1 0,2 1 1,10 22-1,-3-19-6655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8:55.410"/>
    </inkml:context>
    <inkml:brush xml:id="br0">
      <inkml:brushProperty name="width" value="0.05" units="cm"/>
      <inkml:brushProperty name="height" value="0.05" units="cm"/>
    </inkml:brush>
  </inkml:definitions>
  <inkml:trace contextRef="#ctx0" brushRef="#br0">61 417 24575,'-11'-11'0,"5"7"0,1-1 0,0 0 0,1 0 0,-1 0 0,1 0 0,0-1 0,0 1 0,0-1 0,-4-12 0,8 17 0,0 1 0,0-1 0,0 0 0,0 0 0,0 1 0,0-1 0,1 0 0,-1 0 0,0 1 0,0-1 0,1 0 0,-1 1 0,1-1 0,-1 0 0,0 1 0,1-1 0,-1 0 0,1 1 0,0-1 0,-1 1 0,1-1 0,-1 1 0,1 0 0,0-1 0,-1 1 0,1-1 0,0 1 0,-1 0 0,3-1 0,25-7 0,-21 7 0,56-14 0,89-24 0,-132 32 0,-1 0 0,0-1 0,0-1 0,-1 0 0,24-18 0,-35 21 0,-1 1 0,0-1 0,0 0 0,-1 0 0,0-1 0,0 1 0,0-1 0,-1 0 0,0-1 0,4-8 0,-7 12 0,1 0 0,-1 0 0,0 0 0,0 0 0,0 0 0,0 0 0,-1 0 0,0 0 0,0 0 0,0 0 0,0 0 0,0 0 0,-1-1 0,0 1 0,0 0 0,0 1 0,0-1 0,-1 0 0,1 0 0,-1 0 0,0 1 0,-3-5 0,3 6 0,1 1 0,0-1 0,0 1 0,0 0 0,-1 0 0,1-1 0,0 1 0,-1 0 0,1 0 0,-1 0 0,0 0 0,1 1 0,-1-1 0,0 0 0,1 1 0,-1-1 0,0 1 0,0 0 0,0-1 0,-3 1 0,2 0 0,1 1 0,-1 0 0,0-1 0,0 1 0,1 0 0,-1 0 0,0 0 0,1 1 0,-1-1 0,1 1 0,0-1 0,-3 3 0,-3 3 0,1 0 0,0 1 0,0 0 0,0 0 0,1 1 0,-6 11 0,4-5 0,1 1 0,1 0 0,1 1 0,0-1 0,1 1 0,0 0 0,2 0 0,0 0 0,1 0 0,0 1 0,2-1 0,3 28 0,-2-35 0,0 1 0,1 0 0,0-1 0,1 0 0,0 1 0,1-2 0,0 1 0,0 0 0,9 10 0,-9-14 0,0 0 0,1 0 0,0 0 0,0-1 0,0 0 0,1 0 0,-1-1 0,1 0 0,0 0 0,0-1 0,1 0 0,-1 0 0,14 3 0,18 0-1365,-4-7-5461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1.059"/>
    </inkml:context>
    <inkml:brush xml:id="br0">
      <inkml:brushProperty name="width" value="0.05" units="cm"/>
      <inkml:brushProperty name="height" value="0.05" units="cm"/>
    </inkml:brush>
  </inkml:definitions>
  <inkml:trace contextRef="#ctx0" brushRef="#br0">592 18 24575,'1'-7'0,"-1"1"0,-12 2 0,2 3 0,-1 1 0,1 0 0,0 1 0,-1 0 0,1 1 0,0 0 0,0 0 0,0 1 0,-11 5 0,-3 2 0,1 1 0,-34 20 0,48-25 0,-1 1 0,1 0 0,1 0 0,-1 1 0,1 0 0,0 0 0,1 1 0,-10 15 0,15-22 0,0 1 0,1 0 0,-1 0 0,1 0 0,0 0 0,0 0 0,0 0 0,0 0 0,1 0 0,-1 0 0,1 1 0,-1-1 0,1 0 0,0 0 0,1 0 0,-1 1 0,0-1 0,1 0 0,0 0 0,0 0 0,0 0 0,0 0 0,0 0 0,0 0 0,1 0 0,0 0 0,-1-1 0,1 1 0,0-1 0,0 1 0,0-1 0,1 0 0,-1 1 0,5 1 0,6 5 0,1-1 0,1 0 0,-1-1 0,1-1 0,0 0 0,1-1 0,24 4 0,34 12 0,-72-20 0,0 0 0,0-1 0,0 1 0,0 0 0,0 0 0,-1 0 0,1 0 0,0 1 0,0-1 0,-1 0 0,1 1 0,-1-1 0,0 1 0,1-1 0,0 3 0,-1-3 0,-1 0 0,0 1 0,1-1 0,-1 0 0,0 1 0,0-1 0,0 0 0,0 1 0,0-1 0,0 0 0,0 1 0,-1-1 0,1 0 0,0 0 0,-1 1 0,1-1 0,-1 0 0,1 0 0,-1 0 0,0 1 0,1-1 0,-1 0 0,0 0 0,-2 1 0,-4 7 0,-1-1 0,0 0 0,-1-1 0,0 0 0,0 0 0,-1-1 0,-11 6 0,-77 33 0,76-36 0,-290 113-1365,292-113-5461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1.493"/>
    </inkml:context>
    <inkml:brush xml:id="br0">
      <inkml:brushProperty name="width" value="0.05" units="cm"/>
      <inkml:brushProperty name="height" value="0.05" units="cm"/>
    </inkml:brush>
  </inkml:definitions>
  <inkml:trace contextRef="#ctx0" brushRef="#br0">39 235 24575,'0'0'0,"1"-1"0,-1 1 0,0-1 0,0 1 0,0 0 0,0-1 0,0 1 0,0-1 0,0 1 0,0-1 0,0 1 0,0 0 0,0-1 0,0 1 0,0-1 0,-1 1 0,1 0 0,0-1 0,0 1 0,0-1 0,-1 1 0,1 0 0,0-1 0,0 1 0,-1 0 0,1-1 0,0 1 0,-1 0 0,1 0 0,0-1 0,-1 1 0,1 0 0,0 0 0,-1 0 0,1-1 0,-1 1 0,1 0 0,-1 0 0,0 0 0,1 1 0,-1-1 0,0 0 0,1 1 0,-1-1 0,1 1 0,-1-1 0,1 1 0,-1-1 0,1 1 0,-1 0 0,1-1 0,-1 1 0,1 0 0,0-1 0,0 1 0,-1 0 0,1-1 0,0 1 0,0 0 0,0-1 0,0 1 0,-1 0 0,1 0 0,0 15 0,0-1 0,0 0 0,1 0 0,5 22 0,2 20 0,-6-33 0,0-11 0,-1 0 0,0 1 0,-1-1 0,-1 0 0,0 0 0,-4 17 0,-4-15 0,9-15 0,0 0 0,0 0 0,-1 1 0,1-1 0,0 0 0,-1 0 0,1 0 0,0 0 0,-1 0 0,1 0 0,0 0 0,-1 0 0,1 0 0,0 0 0,-1 0 0,1 0 0,0 0 0,-1 0 0,1 0 0,0 0 0,-1 0 0,1 0 0,0 0 0,-1 0 0,1 0 0,0-1 0,-1 1 0,0-1 0,-1-1 0,1 1 0,0 0 0,0-1 0,0 1 0,0-1 0,0 1 0,1-1 0,-1 1 0,0-1 0,1 0 0,-1 1 0,1-1 0,-1 0 0,1-2 0,-3-26 0,1 0 0,2 0 0,1 0 0,1 1 0,7-34 0,-1 25 0,1 0 0,2 1 0,23-53 0,-31 84 0,25-48 0,-27 51 0,1 0 0,0 0 0,0 0 0,1 0 0,-1 1 0,0-1 0,1 1 0,0 0 0,-1-1 0,1 1 0,0 0 0,0 1 0,0-1 0,4-1 0,-5 3 0,-1 0 0,1 0 0,-1 0 0,1 0 0,-1 0 0,0 0 0,1 0 0,-1 1 0,1-1 0,-1 0 0,0 1 0,1-1 0,-1 1 0,0 0 0,0-1 0,1 1 0,-1 0 0,0 0 0,0 0 0,0 0 0,0 0 0,0 0 0,0 0 0,0 0 0,0 0 0,-1 1 0,1-1 0,1 3 0,2 4 0,0 0 0,0 1 0,2 9 0,-6-18 0,20 72 139,15 110-1,-6-24-1780,-23-130-5184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2.102"/>
    </inkml:context>
    <inkml:brush xml:id="br0">
      <inkml:brushProperty name="width" value="0.05" units="cm"/>
      <inkml:brushProperty name="height" value="0.05" units="cm"/>
    </inkml:brush>
  </inkml:definitions>
  <inkml:trace contextRef="#ctx0" brushRef="#br0">4 442 24575,'0'0'0,"-1"-1"0,1 1 0,0 0 0,-1-1 0,1 1 0,0 0 0,0-1 0,-1 1 0,1-1 0,0 1 0,0-1 0,0 1 0,-1-1 0,1 1 0,0-1 0,0 1 0,0-1 0,0 1 0,0-1 0,0 1 0,0-1 0,0 1 0,0-1 0,0 1 0,0-1 0,1 1 0,-1-1 0,0 1 0,0-1 0,14-13 0,21-4 0,80-25 0,208-47 0,-316 89 0,1-2 0,-1 1 0,13-7 0,-19 9 0,0-1 0,0 1 0,0-1 0,0 0 0,0 1 0,0-1 0,0 0 0,-1 0 0,1 0 0,0 0 0,0 1 0,-1-1 0,1 0 0,0-2 0,-1 2 0,0 0 0,0 0 0,0 1 0,0-1 0,0 0 0,0 1 0,0-1 0,0 0 0,0 0 0,-1 1 0,1-1 0,0 0 0,0 1 0,-1-1 0,1 1 0,-1-1 0,1 0 0,0 1 0,-1-1 0,1 1 0,-1-1 0,1 1 0,-1-1 0,0 1 0,1-1 0,-2 1 0,2-1 0,-1 1 0,1-1 0,-1 1 0,1 0 0,0-1 0,-1 1 0,0 0 0,1-1 0,-1 1 0,1 0 0,-1 0 0,1 0 0,-1-1 0,1 1 0,-1 0 0,0 0 0,1 0 0,-1 0 0,1 0 0,-1 0 0,0 0 0,1 0 0,-1 0 0,1 1 0,-1-1 0,1 0 0,-1 0 0,0 0 0,1 1 0,-1-1 0,1 0 0,-1 1 0,0 0 0,0 1 0,-1-1 0,1 0 0,1 1 0,-1-1 0,0 1 0,0 0 0,0-1 0,1 1 0,-1 3 0,-5 42 0,7 234 0,-1-278 0,0 4 0,1 0 0,-1-1 0,1 1 0,0 0 0,1-1 0,4 12 0,-3-28 0,-3-7 0,-33-168 0,20 121 0,-10-97 0,22 146 0,0-2 0,0 1 0,1-1 0,0 1 0,6-30 0,-6 43 0,1 0 0,0 0 0,0 0 0,0 0 0,0 0 0,0 0 0,0 1 0,1-1 0,-1 0 0,1 1 0,0-1 0,0 1 0,0 0 0,0 0 0,0-1 0,0 1 0,1 1 0,-1-1 0,1 0 0,-1 0 0,1 1 0,0 0 0,0-1 0,0 1 0,-1 0 0,1 0 0,0 1 0,0-1 0,0 1 0,0-1 0,0 1 0,5 0 0,1 1 0,0 0 0,-1 1 0,1 0 0,-1 0 0,1 0 0,-1 1 0,0 1 0,0-1 0,-1 2 0,1-1 0,-1 1 0,1 0 0,-2 0 0,1 0 0,0 1 0,-1 0 0,7 10 0,-9-12 0,-1 1 0,1 0 0,-1-1 0,0 1 0,0 0 0,-1 0 0,0 1 0,0-1 0,0 0 0,0 1 0,-1-1 0,0 1 0,0 0 0,-1-1 0,1 1 0,-1 0 0,0 0 0,-1-1 0,1 1 0,-1 0 0,0-1 0,-1 1 0,1-1 0,-1 1 0,0-1 0,-1 0 0,-3 6 0,-1-1-124,-1 0 0,0-1 0,-1 0 0,0 0 0,0-1 0,-1 0-1,0-1 1,0 0 0,-1 0 0,-15 6 0,-3 0-6702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8.699"/>
    </inkml:context>
    <inkml:brush xml:id="br0">
      <inkml:brushProperty name="width" value="0.05" units="cm"/>
      <inkml:brushProperty name="height" value="0.05" units="cm"/>
    </inkml:brush>
  </inkml:definitions>
  <inkml:trace contextRef="#ctx0" brushRef="#br0">200 179 24575,'-2'0'0,"0"0"0,0 0 0,0 0 0,1 0 0,-1 0 0,0 1 0,0-1 0,1 0 0,-1 1 0,0 0 0,1-1 0,-1 1 0,1 0 0,-1 0 0,0 0 0,1 0 0,0 0 0,-1 0 0,1 0 0,0 0 0,-1 0 0,1 1 0,0-1 0,0 1 0,0-1 0,0 1 0,0-1 0,1 1 0,-2 2 0,2-2 0,-1 0 0,1 0 0,0 0 0,0 0 0,0 0 0,1 0 0,-1 0 0,0 0 0,1 0 0,-1 0 0,1 0 0,0-1 0,0 1 0,0 0 0,-1 0 0,2-1 0,-1 1 0,0 0 0,0-1 0,0 1 0,1-1 0,-1 0 0,1 1 0,-1-1 0,1 0 0,2 2 0,1-1 0,0 1 0,1-1 0,-1 1 0,0-2 0,1 1 0,-1-1 0,1 1 0,0-1 0,-1-1 0,1 1 0,0-1 0,0 0 0,-1-1 0,1 1 0,0-1 0,-1 0 0,1 0 0,10-5 0,-13 5 0,1 0 0,-1-1 0,0 1 0,0-1 0,0 0 0,0 0 0,-1 0 0,1 0 0,0-1 0,-1 1 0,1-1 0,-1 1 0,0-1 0,0 0 0,0 0 0,0 0 0,-1 0 0,1 0 0,-1 0 0,0-1 0,1 1 0,-2 0 0,1-1 0,0 1 0,-1-1 0,1 1 0,-1-1 0,0 1 0,0-1 0,-1 1 0,0-6 0,-2-2 0,0 1 0,0 0 0,-1 0 0,0 0 0,-1 1 0,0-1 0,-1 1 0,0 0 0,0 1 0,-1-1 0,0 1 0,0 1 0,-1-1 0,-13-8 0,17 13 0,0 0 0,-1 0 0,0 0 0,0 1 0,0 0 0,0 0 0,0 0 0,0 1 0,-1-1 0,1 1 0,0 1 0,-11-1 0,11 1 0,0 1 0,1 0 0,-1 0 0,1 0 0,-1 0 0,1 1 0,-1 0 0,1 0 0,0 0 0,0 0 0,0 1 0,0 0 0,0 0 0,1 0 0,-1 0 0,-5 7 0,-1 3 0,1 0 0,0 0 0,1 0 0,0 1 0,1 1 0,1-1 0,-9 31 0,6-12 0,2 1 0,-4 56 0,10-75 0,0 0 0,1 0 0,1 0 0,0 0 0,1 0 0,1 0 0,0 0 0,7 17 0,-8-26 0,0-1 0,0 0 0,1 0 0,0 0 0,0 0 0,0-1 0,1 1 0,0-1 0,0 0 0,0 0 0,0 0 0,0 0 0,1-1 0,0 1 0,-1-1 0,1-1 0,0 1 0,1-1 0,-1 0 0,0 0 0,1 0 0,-1-1 0,1 1 0,9 0 0,2-2 0,0 0 0,0 0 0,0-2 0,0 0 0,-1-1 0,1 0 0,-1-2 0,1 0 0,-2-1 0,1 0 0,19-12 0,-15 7 0,-1 0 0,-1-2 0,0 0 0,-1-2 0,0 1 0,-1-2 0,-1 0 0,15-21 0,-19 21 0,-1 0 0,0-1 0,-2 1 0,11-28 0,-16 36 0,0-1 0,-1 0 0,0 0 0,0 0 0,-1 0 0,0 0 0,0 0 0,-1 0 0,0-1 0,-1 1 0,-2-11 0,2 18 0,1 1 0,0 0 0,-1-1 0,1 1 0,-1 0 0,1-1 0,-1 1 0,0 0 0,1 0 0,-1-1 0,0 1 0,0 0 0,0 0 0,0 0 0,0 0 0,0 0 0,-2-1 0,2 2 0,1 0 0,-1 0 0,0 0 0,1 0 0,-1 0 0,0 0 0,1 0 0,-1 0 0,0 1 0,1-1 0,-1 0 0,1 0 0,-1 0 0,0 1 0,1-1 0,-1 0 0,1 1 0,-1-1 0,1 1 0,-1-1 0,1 1 0,-1-1 0,1 1 0,-1-1 0,1 1 0,0-1 0,-1 1 0,1-1 0,0 1 0,0 0 0,-1-1 0,1 1 0,0-1 0,0 1 0,0 0 0,0-1 0,0 1 0,0 1 0,-3 9 0,1 1 0,0-1 0,1 1 0,0 0 0,1-1 0,0 1 0,1 0 0,3 14 0,-2-11 0,2 0 0,0-1 0,0 1 0,1-1 0,14 27 0,-17-37 0,0-1 0,0 1 0,1 0 0,-1-1 0,1 0 0,0 0 0,-1 0 0,1 0 0,1 0 0,-1 0 0,0-1 0,1 0 0,-1 1 0,1-1 0,0 0 0,-1-1 0,1 1 0,0-1 0,0 0 0,0 0 0,0 0 0,0 0 0,1-1 0,-1 1 0,0-1 0,0 0 0,0-1 0,0 1 0,1-1 0,-1 1 0,0-1 0,0-1 0,0 1 0,0 0 0,-1-1 0,1 0 0,6-4 0,16-9 0,-1-2 0,24-20 0,-29 20 0,1 2 0,1 0 0,30-15 0,-50 29 0,0 0 0,-1 0 0,1 0 0,0 0 0,0 0 0,0 1 0,0-1 0,0 1 0,0-1 0,-1 1 0,1 0 0,0 0 0,0 0 0,0 0 0,0 0 0,0 0 0,0 1 0,0-1 0,0 1 0,0-1 0,0 1 0,0 0 0,-1 0 0,1-1 0,0 1 0,0 1 0,-1-1 0,1 0 0,-1 0 0,1 0 0,-1 1 0,1-1 0,-1 1 0,0-1 0,0 1 0,0 0 0,0-1 0,0 1 0,0 0 0,0 0 0,-1 0 0,1-1 0,0 4 0,3 9 0,-1 0 0,-1 0 0,0 0 0,0 25 0,-2-35 0,-2 65 0,1-47 0,1 1 0,0 0 0,5 28 0,-5-49 0,0-1 0,0 1 0,1-1 0,-1 1 0,1 0 0,-1-1 0,1 0 0,-1 1 0,1-1 0,0 1 0,-1-1 0,1 0 0,0 1 0,0-1 0,0 0 0,0 0 0,0 0 0,1 0 0,-1 0 0,0 0 0,0 0 0,1 0 0,-1 0 0,1-1 0,-1 1 0,0 0 0,1-1 0,-1 1 0,1-1 0,-1 0 0,1 0 0,0 1 0,-1-1 0,1 0 0,-1 0 0,1 0 0,-1 0 0,1-1 0,-1 1 0,1 0 0,-1-1 0,1 1 0,-1-1 0,1 1 0,1-2 0,5-2 0,0 1 0,-1-2 0,0 1 0,0-1 0,0 0 0,0 0 0,6-8 0,4-5 0,-2-1 0,-1 0 0,0-1 0,-1-1 0,-1-1 0,-1 1 0,-2-2 0,0 1 0,-1-1 0,-1-1 0,-1 1 0,-1-1 0,-1 0 0,1-41 0,-5 58-114,-1 0 1,1 0-1,-2 0 0,1 0 0,-1 0 1,0 1-1,0-1 0,0 1 0,-1-1 1,0 1-1,-5-8 0,-15-15-6712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2.764"/>
    </inkml:context>
    <inkml:brush xml:id="br0">
      <inkml:brushProperty name="width" value="0.05" units="cm"/>
      <inkml:brushProperty name="height" value="0.05" units="cm"/>
    </inkml:brush>
  </inkml:definitions>
  <inkml:trace contextRef="#ctx0" brushRef="#br0">365 329 24575,'-2'-1'0,"0"0"0,0-1 0,0 1 0,0 0 0,0 0 0,0 0 0,0 0 0,0 0 0,-1 1 0,1-1 0,0 1 0,0-1 0,-1 1 0,1 0 0,0 0 0,-3 0 0,-42 6 0,20-2 0,21-4 0,0 0 0,0 0 0,0 0 0,1 0 0,-1-1 0,0 0 0,0-1 0,0 1 0,1-1 0,-1 0 0,1 0 0,0-1 0,-1 1 0,1-1 0,-5-5 0,7 6 0,0-1 0,0 0 0,0 0 0,1 0 0,-1 0 0,1 0 0,0-1 0,0 1 0,0-1 0,1 0 0,-1 1 0,1-1 0,0 0 0,0 0 0,0 0 0,0 0 0,1 0 0,-1 0 0,1 0 0,0 0 0,1 0 0,-1 0 0,1-4 0,3-7 0,0 0 0,1 0 0,0 1 0,1-1 0,1 1 0,0 1 0,1-1 0,1 1 0,0 1 0,20-23 0,-25 31 0,1 0 0,-1 0 0,1 1 0,0-1 0,0 1 0,0 0 0,10-4 0,-13 7 0,-1-1 0,1 1 0,-1-1 0,1 1 0,-1 0 0,1 0 0,-1 0 0,1-1 0,0 1 0,-1 1 0,1-1 0,-1 0 0,1 0 0,0 1 0,-1-1 0,1 0 0,-1 1 0,1 0 0,-1-1 0,0 1 0,1 0 0,-1 0 0,0 0 0,1 0 0,-1 0 0,0 0 0,0 0 0,0 0 0,0 0 0,0 0 0,0 1 0,0-1 0,1 3 0,3 6 0,-1 0 0,0 1 0,-1-1 0,0 1 0,-1-1 0,1 13 0,4 69 0,-7-73 0,36 781 0,-36-777 0,0-23 0,0 0 0,0 0 0,0 0 0,0 0 0,0 0 0,-1 0 0,1 0 0,0 0 0,0 0 0,0 0 0,0 0 0,0-1 0,0 1 0,0 0 0,0 0 0,0 0 0,0 0 0,0 0 0,-1 0 0,1 0 0,0 0 0,0 0 0,0 0 0,0 0 0,0 0 0,0 0 0,0 0 0,0 0 0,0 0 0,-1 0 0,1 0 0,0 0 0,0 0 0,0 0 0,0 0 0,0 0 0,0 0 0,0 0 0,0 0 0,0 0 0,-1 1 0,1-1 0,0 0 0,0 0 0,0 0 0,0 0 0,0 0 0,0 0 0,0 0 0,0 0 0,0 0 0,0 0 0,0 0 0,0 0 0,0 1 0,0-1 0,0 0 0,0 0 0,0 0 0,0 0 0,0 0 0,0 0 0,0 0 0,0 0 0,0 0 0,0 1 0,0-1 0,-14-32 0,9 18 0,-12-26 0,-23-44 0,32 70 0,-1 0 0,0 0 0,-1 1 0,-1 0 0,0 0 0,-14-12 0,22 22 0,-1 1 0,1-1 0,0 1 0,-1-1 0,1 1 0,-1 0 0,0 0 0,0 1 0,0-1 0,0 1 0,0 0 0,0 0 0,0 0 0,0 0 0,0 1 0,-1 0 0,1 0 0,0 0 0,0 0 0,-1 1 0,1-1 0,0 1 0,0 0 0,0 0 0,0 1 0,0-1 0,0 1 0,1 0 0,-1 0 0,0 0 0,1 1 0,-1-1 0,1 1 0,-5 4 0,0 2 0,1-1 0,-1 1 0,1 0 0,1 1 0,0-1 0,0 1 0,1 1 0,0-1 0,1 1 0,0-1 0,-4 21 0,6-21-114,1 0 1,0-1-1,0 1 0,1 0 0,1-1 1,-1 1-1,2 0 0,-1-1 0,1 1 1,1-1-1,4 12 0,9 12-6712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3.149"/>
    </inkml:context>
    <inkml:brush xml:id="br0">
      <inkml:brushProperty name="width" value="0.05" units="cm"/>
      <inkml:brushProperty name="height" value="0.05" units="cm"/>
    </inkml:brush>
  </inkml:definitions>
  <inkml:trace contextRef="#ctx0" brushRef="#br0">30 56 24575,'0'-3'0,"0"-1"0,-1 1 0,1-1 0,-1 1 0,0 0 0,0-1 0,0 1 0,0 0 0,-1-1 0,1 1 0,-1 0 0,0 0 0,0 0 0,0 1 0,-3-4 0,5 6 0,0-1 0,0 1 0,0 0 0,0 0 0,-1 0 0,1 0 0,0 0 0,0 0 0,0 0 0,0 0 0,-1 0 0,1-1 0,0 1 0,0 0 0,0 0 0,-1 0 0,1 0 0,0 0 0,0 0 0,0 0 0,-1 0 0,1 0 0,0 0 0,0 0 0,0 1 0,-1-1 0,1 0 0,0 0 0,0 0 0,0 0 0,0 0 0,-1 0 0,1 0 0,0 0 0,0 1 0,0-1 0,0 0 0,0 0 0,-1 0 0,1 0 0,0 0 0,0 1 0,0-1 0,0 0 0,0 0 0,0 0 0,0 0 0,0 1 0,0-1 0,0 0 0,0 0 0,0 0 0,0 1 0,0-1 0,0 0 0,0 0 0,0 0 0,0 1 0,0-1 0,0 0 0,0 0 0,0 0 0,0 1 0,1 13 0,19 71 0,-12-55 0,-1 0 0,5 56 0,-11-53 0,-1-27 0,-1-23 0,2 1 0,0 0 0,0 1 0,1-1 0,1 0 0,1 1 0,7-19 0,-8 26 0,0-1 0,1 0 0,0 1 0,0 0 0,1 0 0,0 1 0,1-1 0,0 1 0,0 0 0,0 0 0,1 1 0,8-6 0,-14 11 0,1-1 0,0 1 0,-1 0 0,1 0 0,0 0 0,0 0 0,0 0 0,0 1 0,0-1 0,0 1 0,0-1 0,0 1 0,0-1 0,0 1 0,0 0 0,0 0 0,0 0 0,1 0 0,-1 1 0,0-1 0,0 1 0,0-1 0,0 1 0,0 0 0,0-1 0,0 1 0,-1 0 0,1 0 0,0 0 0,0 1 0,-1-1 0,1 0 0,0 1 0,-1-1 0,0 1 0,1-1 0,-1 1 0,0 0 0,0 0 0,2 2 0,3 7 0,-1 0 0,0 1 0,-1-1 0,0 1 0,4 18 0,10 78 289,-14-74-702,2-1-1,1 1 1,15 41-1,-10-46-6412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3.350"/>
    </inkml:context>
    <inkml:brush xml:id="br0">
      <inkml:brushProperty name="width" value="0.05" units="cm"/>
      <inkml:brushProperty name="height" value="0.05" units="cm"/>
    </inkml:brush>
  </inkml:definitions>
  <inkml:trace contextRef="#ctx0" brushRef="#br0">52 12 24575,'0'-3'0,"-3"-1"0,-4 0 0,-1 7 0,1 6 0,-1 11 0,0 9 0,2 8 0,2 7 0,4 6 0,6 7 0,2 3 0,2 1 0,0-5 0,1-4 0,-1-5 0,-3-8 0,-2-10-8191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3.693"/>
    </inkml:context>
    <inkml:brush xml:id="br0">
      <inkml:brushProperty name="width" value="0.05" units="cm"/>
      <inkml:brushProperty name="height" value="0.05" units="cm"/>
    </inkml:brush>
  </inkml:definitions>
  <inkml:trace contextRef="#ctx0" brushRef="#br0">14 126 24575,'-1'-1'0,"0"0"0,0 0 0,0 0 0,0 0 0,0 0 0,0 0 0,0 0 0,0 0 0,1 0 0,-1-1 0,0 1 0,1 0 0,-1 0 0,1-1 0,0 1 0,-1 0 0,1-3 0,0 3 0,0 1 0,0-1 0,1 0 0,-1 1 0,0-1 0,1 1 0,-1-1 0,1 1 0,-1-1 0,0 1 0,1-1 0,-1 1 0,1-1 0,0 1 0,-1 0 0,1-1 0,-1 1 0,1 0 0,-1-1 0,1 1 0,0 0 0,-1 0 0,1 0 0,0 0 0,0-1 0,7 0 0,0 1 0,0-1 0,0 1 0,13 2 0,8 0 0,137 9 0,-138-11 0,-1-1 0,0-2 0,0 0 0,29-9 0,-51 11 0,-1 0 0,1-1 0,-1 1 0,0-1 0,1-1 0,-1 1 0,0 0 0,-1-1 0,1 0 0,5-5 0,-8 7 0,0 0 0,-1 1 0,1-1 0,-1 0 0,1 0 0,-1 0 0,1 0 0,-1 0 0,1 0 0,-1 0 0,0 0 0,1 0 0,-1 0 0,0 0 0,0 0 0,0 0 0,0 0 0,0 0 0,0 0 0,0-1 0,-1 0 0,0 0 0,0 1 0,0-1 0,0 0 0,0 1 0,0-1 0,0 1 0,0 0 0,0-1 0,-1 1 0,1 0 0,-1 0 0,1 0 0,-1 0 0,-2-2 0,2 2 0,-1-1 0,1 1 0,-1-1 0,1 1 0,-1 0 0,0 0 0,1 0 0,-1 1 0,0-1 0,0 0 0,1 1 0,-1 0 0,0 0 0,0 0 0,0 0 0,0 0 0,1 1 0,-1-1 0,0 1 0,-5 1 0,5 0 0,0 0 0,0 0 0,0 0 0,0 1 0,0-1 0,0 1 0,1 0 0,-1 0 0,1 0 0,0 0 0,-1 0 0,1 0 0,1 0 0,-1 1 0,-1 4 0,-3 7 49,1 0 0,0 1 0,1 0-1,1 0 1,0 0 0,0 24 0,2-31-171,1 0 0,1 0 0,0 0 0,0 0 0,0 0 0,1-1 0,1 1 0,0-1 0,0 1 1,0-1-1,1 0 0,0 0 0,7 10 0,11 7-6704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4.022"/>
    </inkml:context>
    <inkml:brush xml:id="br0">
      <inkml:brushProperty name="width" value="0.05" units="cm"/>
      <inkml:brushProperty name="height" value="0.05" units="cm"/>
    </inkml:brush>
  </inkml:definitions>
  <inkml:trace contextRef="#ctx0" brushRef="#br0">144 204 24575,'-18'-10'0,"-29"-20"0,17 10 0,22 15 0,4 3 0,1 0 0,-1 0 0,1 0 0,0 0 0,0 0 0,-1-1 0,2 0 0,-1 0 0,0 1 0,1-2 0,-4-4 0,6 8 0,0 0 0,0 0 0,0 0 0,0-1 0,0 1 0,0 0 0,0 0 0,0 0 0,0 0 0,0 0 0,0 0 0,0 0 0,0 0 0,0-1 0,0 1 0,0 0 0,0 0 0,0 0 0,0 0 0,0 0 0,0 0 0,0 0 0,0 0 0,0 0 0,0 0 0,0 0 0,0 0 0,1-1 0,-1 1 0,0 0 0,0 0 0,0 0 0,0 0 0,0 0 0,0 0 0,0 0 0,0 0 0,0 0 0,1 0 0,-1 0 0,0 0 0,0 0 0,0 0 0,0 0 0,0 0 0,0 0 0,0 0 0,0 0 0,0 0 0,1 0 0,-1 0 0,0 0 0,0 0 0,0 1 0,11 1 0,8 7 0,2 2 0,-1 1 0,-1 1 0,20 18 0,-29-22 0,0 0 0,-1 0 0,0 1 0,-1 1 0,0-1 0,-1 1 0,7 13 0,-13-21 0,0 0 0,0 0 0,0 0 0,0 0 0,0 0 0,0 0 0,-1 0 0,0 0 0,0 0 0,0 0 0,0 0 0,0 0 0,0 0 0,-1 0 0,-1 6 0,1-7 0,1-1 0,-1 1 0,0-1 0,0 0 0,1 1 0,-1-1 0,0 0 0,0 0 0,-1 0 0,1 1 0,0-1 0,0 0 0,-1 0 0,1-1 0,0 1 0,-1 0 0,1 0 0,-1-1 0,1 1 0,-1-1 0,1 1 0,-1-1 0,1 0 0,-1 1 0,1-1 0,-1 0 0,0 0 0,1 0 0,-1 0 0,1 0 0,-1-1 0,-1 1 0,1-1 0,-1 0 0,1 0 0,0 1 0,0-1 0,-1-1 0,1 1 0,0 0 0,0 0 0,1-1 0,-1 1 0,0-1 0,0 0 0,1 0 0,-1 1 0,1-1 0,-1 0 0,1 0 0,0 0 0,0-1 0,0 1 0,0 0 0,0 0 0,0-1 0,1 1 0,-1 0 0,1-1 0,-1-2 0,0-6 0,0 1 0,0 0 0,1 0 0,1 0 0,1-12 0,0 12 31,0 0 0,1 0 0,1 0 0,-1 1 0,1-1 0,1 1 0,0 0 0,0 0 1,1 0-1,12-14 0,2 2-600,1 0 0,35-26 0,-34 29-6257</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4.409"/>
    </inkml:context>
    <inkml:brush xml:id="br0">
      <inkml:brushProperty name="width" value="0.05" units="cm"/>
      <inkml:brushProperty name="height" value="0.05" units="cm"/>
    </inkml:brush>
  </inkml:definitions>
  <inkml:trace contextRef="#ctx0" brushRef="#br0">52 75 24575,'-2'0'0,"0"-1"0,0 1 0,0-1 0,0 0 0,0 1 0,0-1 0,0 0 0,0 0 0,0-1 0,1 1 0,-1 0 0,1 0 0,-1-1 0,1 1 0,-1-1 0,1 1 0,-2-3 0,1 1 0,-1-1 0,1 1 0,0-1 0,0 1 0,0-1 0,1 1 0,-3-8 0,5-6 0,3 15 0,2 11 0,5 22 0,-1 1 0,-1 0 0,5 35 0,3 13 0,-17-78 0,0-1 0,1 1 0,-1 0 0,1-1 0,0 1 0,-1 0 0,1-1 0,0 1 0,0-1 0,0 1 0,0-1 0,3 3 0,3-5 0,1-12 0,12-49 0,12-31 0,-28 82 0,1 0 0,0 1 0,1 0 0,0 0 0,1 1 0,8-10 0,-14 18 0,0-1 0,1 1 0,-1-1 0,1 1 0,-1 0 0,1-1 0,-1 1 0,1 0 0,0 0 0,0 0 0,0 1 0,-1-1 0,1 0 0,0 1 0,0-1 0,3 0 0,-4 2 0,1-1 0,-1 0 0,0 0 0,1 1 0,-1-1 0,0 1 0,1 0 0,-1-1 0,0 1 0,0 0 0,1-1 0,-1 1 0,0 0 0,0 0 0,0 0 0,0 0 0,0 0 0,0 0 0,0 1 0,-1-1 0,1 0 0,0 0 0,0 2 0,7 14 68,-1 0 1,0 1-1,-1 0 0,3 19 0,-4-18-494,0-1-1,1 1 1,14 30-1,-7-28-6399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4.984"/>
    </inkml:context>
    <inkml:brush xml:id="br0">
      <inkml:brushProperty name="width" value="0.05" units="cm"/>
      <inkml:brushProperty name="height" value="0.05" units="cm"/>
    </inkml:brush>
  </inkml:definitions>
  <inkml:trace contextRef="#ctx0" brushRef="#br0">1 595 24575,'0'-1'0,"0"-1"0,0 1 0,0-1 0,1 1 0,-1-1 0,1 1 0,-1-1 0,1 1 0,-1-1 0,1 1 0,0 0 0,0-1 0,-1 1 0,1 0 0,0 0 0,0-1 0,0 1 0,1 0 0,-1 0 0,0 0 0,0 0 0,1 0 0,-1 1 0,0-1 0,1 0 0,-1 1 0,0-1 0,1 1 0,-1-1 0,3 1 0,6-3 0,0 2 0,0 0 0,18-1 0,0 1 0,-23 0 0,1 0 0,-1 0 0,0 0 0,0-1 0,0 0 0,0 0 0,0 0 0,0-1 0,0 1 0,-1-1 0,1 0 0,-1-1 0,0 1 0,0-1 0,0 0 0,-1 0 0,1 0 0,-1 0 0,0 0 0,0-1 0,0 0 0,-1 1 0,0-1 0,1 0 0,-2 0 0,1 0 0,-1-1 0,0 1 0,0 0 0,0 0 0,0-1 0,-1 1 0,0-1 0,0 1 0,-1 0 0,0-1 0,0 1 0,-2-9 0,2 13 0,1-1 0,-1 0 0,1 1 0,-1-1 0,0 0 0,0 1 0,0-1 0,0 1 0,0-1 0,0 1 0,0-1 0,0 1 0,0 0 0,-1 0 0,1 0 0,-1 0 0,1 0 0,-1 0 0,-2-2 0,3 3 0,-1 0 0,0 0 0,0-1 0,1 1 0,-1 0 0,0 1 0,0-1 0,1 0 0,-1 0 0,0 1 0,1-1 0,-1 1 0,0-1 0,1 1 0,-1 0 0,-2 1 0,-2 2 0,-1 1 0,1 0 0,0 0 0,0 1 0,0 0 0,1 0 0,-7 8 0,3 0 0,0-1 0,1 1 0,0 0 0,1 1 0,1 0 0,0 0 0,-6 31 0,10-40 0,1 0 0,1-1 0,-1 1 0,1 0 0,0 0 0,0 0 0,1 0 0,0 0 0,0 0 0,0-1 0,1 1 0,-1 0 0,1-1 0,1 1 0,-1-1 0,1 0 0,0 0 0,0 0 0,0 0 0,1 0 0,0-1 0,0 1 0,0-1 0,9 7 0,-6-7 0,-1 0 0,1 0 0,-1-1 0,1 1 0,0-2 0,0 1 0,0-1 0,1 0 0,-1 0 0,1-1 0,8 1 0,-5-2 0,0 0 0,1-1 0,-1 0 0,0-1 0,0 0 0,21-7 0,-15 3 0,-1-1 0,0-1 0,0 0 0,-1-1 0,0-1 0,-1 0 0,0-1 0,0-1 0,17-18 0,-21 18 0,-1-1 0,0 0 0,0 0 0,-1-1 0,-1 1 0,0-2 0,-1 1 0,-1-1 0,0 0 0,-1 0 0,0-1 0,1-23 0,-3 12 0,-2 0 0,-1 0 0,-1 0 0,-1 0 0,-2 0 0,-10-36 0,11 46 0,-1-4 0,-1 1 0,-1-1 0,0 1 0,-2 0 0,-16-28 0,25 47 0,-1-1 0,0 1 0,0 0 0,0 0 0,0 0 0,0 0 0,0 0 0,0 0 0,0 0 0,0 0 0,0 1 0,0-1 0,-3-1 0,4 2 0,-1 0 0,1 0 0,-1 0 0,1 0 0,-1 0 0,1 0 0,0 0 0,-1 0 0,1 1 0,0-1 0,-1 0 0,1 0 0,-1 0 0,1 0 0,0 1 0,-1-1 0,1 0 0,0 0 0,-1 1 0,1-1 0,0 0 0,0 1 0,-1-1 0,1 0 0,0 1 0,0-1 0,-1 0 0,1 1 0,0 0 0,-2 3 0,1 0 0,0 1 0,0-1 0,1 1 0,-1-1 0,1 1 0,0 5 0,2 29 0,2-1 0,1 0 0,17 63 0,-1-33 0,32 71 0,-38-104-195,1 0 0,2-1 0,1-1 0,2-1 0,1-1 0,30 33 0,-13-26-6631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5.547"/>
    </inkml:context>
    <inkml:brush xml:id="br0">
      <inkml:brushProperty name="width" value="0.05" units="cm"/>
      <inkml:brushProperty name="height" value="0.05" units="cm"/>
    </inkml:brush>
  </inkml:definitions>
  <inkml:trace contextRef="#ctx0" brushRef="#br0">296 472 24575,'14'-38'0,"-14"34"0,0 1 0,0 0 0,0-1 0,-1 1 0,1 0 0,-1-1 0,0 1 0,0 0 0,0 0 0,0 0 0,-1 0 0,1 0 0,-1 0 0,0 0 0,0 0 0,0 1 0,0-1 0,0 0 0,-1 1 0,1 0 0,-1 0 0,1 0 0,-1 0 0,0 0 0,0 0 0,0 1 0,0-1 0,0 1 0,-7-2 0,3 1 0,0 0 0,0 0 0,-1 1 0,1 0 0,-1 0 0,1 0 0,-1 1 0,1 1 0,-1-1 0,1 1 0,-1 0 0,-10 4 0,9-1 0,-1 0 0,1 1 0,1 0 0,-1 1 0,1 0 0,0 0 0,0 0 0,1 1 0,0 1 0,0-1 0,1 1 0,0 0 0,0 0 0,1 1 0,0 0 0,0 0 0,1 0 0,0 1 0,1-1 0,-4 18 0,6-25 0,1 0 0,-1 1 0,1-1 0,0 1 0,0-1 0,0 0 0,0 1 0,0-1 0,0 1 0,1-1 0,-1 0 0,1 1 0,-1-1 0,1 0 0,0 1 0,0-1 0,0 0 0,1 0 0,-1 0 0,0 0 0,1 0 0,-1 0 0,1 0 0,0-1 0,-1 1 0,1 0 0,0-1 0,0 1 0,0-1 0,0 0 0,1 0 0,-1 0 0,0 0 0,0 0 0,1 0 0,-1-1 0,0 1 0,4 0 0,4 0 0,-1-1 0,1 1 0,-1-1 0,1-1 0,-1 0 0,1 0 0,-1-1 0,16-5 0,-7 1 0,-1-2 0,0 0 0,0 0 0,0-2 0,-1 0 0,-1 0 0,0-2 0,0 0 0,-1-1 0,-1 0 0,0-1 0,-1 0 0,0-1 0,-1 0 0,-1-1 0,0-1 0,-1 1 0,-1-2 0,-1 1 0,0-1 0,-1 0 0,-1 0 0,-1 0 0,2-24 0,2-64 0,-8 91 0,-1 1 0,0 0 0,-1-1 0,0 1 0,-6-17 0,3 23 0,1 14 0,1 16 0,-1 37 0,2 0 0,3 1 0,3-1 0,23 116 0,-21-149-455,2 0 0,18 39 0,-4-21-6371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5.920"/>
    </inkml:context>
    <inkml:brush xml:id="br0">
      <inkml:brushProperty name="width" value="0.05" units="cm"/>
      <inkml:brushProperty name="height" value="0.05" units="cm"/>
    </inkml:brush>
  </inkml:definitions>
  <inkml:trace contextRef="#ctx0" brushRef="#br0">131 90 24575,'-3'-2'0,"1"0"0,-1 1 0,0-1 0,0 1 0,0 0 0,0 0 0,-1 0 0,1 0 0,0 1 0,0-1 0,0 1 0,-1 0 0,1 0 0,-5 0 0,7 0 0,-1 0 0,1 0 0,0 0 0,-1 0 0,1 0 0,0 0 0,-1 0 0,1 1 0,0-1 0,0 1 0,-1-1 0,1 1 0,0-1 0,0 1 0,0-1 0,-1 1 0,1 0 0,0 0 0,0 0 0,0 0 0,0-1 0,1 1 0,-1 0 0,0 1 0,0-1 0,0 0 0,1 0 0,-1 0 0,1 0 0,-1 1 0,1-1 0,-1 0 0,1 0 0,0 1 0,0-1 0,-1 2 0,2-2 0,-1 0 0,0 0 0,0 0 0,1 0 0,-1 0 0,1-1 0,-1 1 0,1 0 0,-1 0 0,1 0 0,-1-1 0,1 1 0,0 0 0,-1-1 0,1 1 0,0 0 0,0-1 0,0 1 0,-1-1 0,1 0 0,0 1 0,0-1 0,0 1 0,0-1 0,0 0 0,1 1 0,28 3 0,-26-4 0,9 1 0,1-1 0,0-1 0,-1 0 0,1-1 0,0 0 0,-1-1 0,0-1 0,1 0 0,-2-1 0,15-6 0,-26 10 0,1 0 0,-1 1 0,1-1 0,0 0 0,-1 0 0,0-1 0,1 1 0,-1 0 0,0 0 0,1-1 0,-1 1 0,0-1 0,0 1 0,0-1 0,0 1 0,0-1 0,-1 0 0,1 1 0,0-1 0,0-3 0,-1 3 0,0 1 0,-1-1 0,1 0 0,0 1 0,-1-1 0,1 1 0,-1-1 0,1 1 0,-1-1 0,0 1 0,0-1 0,0 1 0,1 0 0,-1-1 0,-1 1 0,1 0 0,0 0 0,0 0 0,0 0 0,-1 0 0,1 0 0,0 0 0,-3-1 0,-5-3 0,0 1 0,1 0 0,-2 0 0,1 1 0,0 0 0,-1 0 0,1 1 0,-1 0 0,1 1 0,-1 0 0,0 1 0,-10 1 0,14-1 0,1 1 0,-1 0 0,1 0 0,-1 0 0,1 1 0,0-1 0,0 1 0,0 1 0,0-1 0,0 1 0,0 0 0,0 0 0,1 0 0,0 1 0,0-1 0,0 1 0,0 0 0,0 1 0,1-1 0,-1 0 0,1 1 0,-3 7 0,1-2 19,2 1 0,-1 0 0,2 0 0,-1 0 0,1 0 0,1 0 0,0 0 0,1 0 0,0 1 0,0-1 0,1 0 0,1 0 0,0 0 0,1 0 0,0 0 0,0 0 0,10 19 0,-9-20-114,1 0 0,1 0 0,0 0 0,0-1 1,1 0-1,0 0 0,1 0 0,-1-1 0,2-1 0,-1 1 1,1-1-1,0-1 0,1 1 0,-1-1 0,1-1 1,0 0-1,18 6 0,8-3-6731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6.201"/>
    </inkml:context>
    <inkml:brush xml:id="br0">
      <inkml:brushProperty name="width" value="0.05" units="cm"/>
      <inkml:brushProperty name="height" value="0.05" units="cm"/>
    </inkml:brush>
  </inkml:definitions>
  <inkml:trace contextRef="#ctx0" brushRef="#br0">45 297 24575,'0'-35'0,"-2"0"0,-1 0 0,-2 0 0,-14-57 0,14 79 0,3 9 0,1 0 0,-1 0 0,1 0 0,0 0 0,0 0 0,0 0 0,1 0 0,-1-1 0,1-5 0,12 25 0,39 88 0,-37-70 0,1-1 0,2-1 0,2 0 0,24 32 0,-41-60 0,1 0 0,0-1 0,-1 1 0,1 0 0,0-1 0,0 0 0,1 1 0,-1-1 0,0 0 0,1-1 0,4 2 0,-7-2 0,1-1 0,-1 0 0,0 0 0,1 1 0,-1-1 0,1-1 0,-1 1 0,0 0 0,1 0 0,-1 0 0,1-1 0,-1 1 0,0 0 0,1-1 0,-1 0 0,0 1 0,0-1 0,1 0 0,-1 1 0,0-1 0,0 0 0,0 0 0,0 0 0,0 0 0,0 0 0,0 0 0,0 0 0,-1-1 0,1 1 0,0 0 0,-1 0 0,1-1 0,-1 1 0,1-2 0,5-12 0,0-1 0,-2 0 0,0 0 0,-1 0 0,2-18 0,0-85 0,-5 104 0,0 8 34,1 4-134,-1-1 0,0 0 0,0 0 0,0 0 0,-1 1 0,1-1 0,-1 0 0,0 0 1,0 1-1,0-1 0,0 0 0,-1 1 0,-2-5 0,-4 0-6726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9.117"/>
    </inkml:context>
    <inkml:brush xml:id="br0">
      <inkml:brushProperty name="width" value="0.05" units="cm"/>
      <inkml:brushProperty name="height" value="0.05" units="cm"/>
    </inkml:brush>
  </inkml:definitions>
  <inkml:trace contextRef="#ctx0" brushRef="#br0">1 88 24575,'0'-6'0,"3"-5"0,1-5 0,0-1 0,3-2 0,2 5 0,1 9 0,1 12 0,-1 13 0,1 13 0,-2 10 0,-2 11 0,1 8 0,-1 3 0,-2 3 0,-1 3 0,-2-11-8191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6.498"/>
    </inkml:context>
    <inkml:brush xml:id="br0">
      <inkml:brushProperty name="width" value="0.05" units="cm"/>
      <inkml:brushProperty name="height" value="0.05" units="cm"/>
    </inkml:brush>
  </inkml:definitions>
  <inkml:trace contextRef="#ctx0" brushRef="#br0">193 144 24575,'6'-25'0,"-5"22"0,0 0 0,0 0 0,0 0 0,-1 0 0,1 0 0,-1 0 0,0 0 0,0-5 0,0 4 0,-1 0 0,0 0 0,0-1 0,0 1 0,-1 0 0,1 0 0,-1 0 0,0 0 0,0 0 0,0 1 0,-1-1 0,1 1 0,-1-1 0,0 1 0,0 0 0,0 0 0,-1 0 0,1 0 0,-6-2 0,6 3 0,0 0 0,-1 1 0,1-1 0,-1 1 0,1 0 0,-1 0 0,1 1 0,-1-1 0,0 1 0,1 0 0,-1 0 0,0 0 0,0 0 0,1 0 0,-1 1 0,1 0 0,-1 0 0,0 0 0,1 0 0,-1 0 0,1 1 0,0-1 0,-4 4 0,2-2 0,0 0 0,0 0 0,1 1 0,-1-1 0,1 1 0,0 0 0,0 1 0,0-1 0,1 1 0,-1 0 0,1 0 0,0 0 0,1 0 0,-1 0 0,1 0 0,0 1 0,-1 6 0,2-5 0,0-1 0,1 1 0,-1-1 0,2 1 0,-1-1 0,1 1 0,0 0 0,0-1 0,1 0 0,0 1 0,0-1 0,0 0 0,1 0 0,6 11 0,4 3 0,24 27 0,-25-34 0,-1 1 0,-1 0 0,0 0 0,-1 1 0,9 20 0,-17-31 0,1 1 0,-1-1 0,0 1 0,0 0 0,0-1 0,0 1 0,-1 0 0,0 0 0,0 0 0,0 0 0,-1-1 0,0 1 0,0 0 0,0-1 0,0 1 0,-1 0 0,0-1 0,1 1 0,-2-1 0,1 0 0,0 0 0,-1 0 0,-5 6 0,-8 9-1365,-1-3-5461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6.637"/>
    </inkml:context>
    <inkml:brush xml:id="br0">
      <inkml:brushProperty name="width" value="0.05" units="cm"/>
      <inkml:brushProperty name="height" value="0.05" units="cm"/>
    </inkml:brush>
  </inkml:definitions>
  <inkml:trace contextRef="#ctx0" brushRef="#br0">38 0 24575,'3'0'0,"2"3"0,-5 4 0,-4 2 0,-4 1 0,-9 3 0,0-2-8191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1.774"/>
    </inkml:context>
    <inkml:brush xml:id="br0">
      <inkml:brushProperty name="width" value="0.05" units="cm"/>
      <inkml:brushProperty name="height" value="0.05" units="cm"/>
    </inkml:brush>
  </inkml:definitions>
  <inkml:trace contextRef="#ctx0" brushRef="#br0">60 102 24575,'1'-17'0,"1"0"0,7-29 0,-5 25 0,-9 86 0,-17 97 294,-19 97-1953,33-223-5167</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2.194"/>
    </inkml:context>
    <inkml:brush xml:id="br0">
      <inkml:brushProperty name="width" value="0.05" units="cm"/>
      <inkml:brushProperty name="height" value="0.05" units="cm"/>
    </inkml:brush>
  </inkml:definitions>
  <inkml:trace contextRef="#ctx0" brushRef="#br0">81 606 24575,'-16'-48'0,"-34"-114"0,45 143 0,1-1 0,2 0 0,0 0 0,1 0 0,0 0 0,4-25 0,-1 36 0,0 0 0,0 0 0,1 0 0,0 0 0,1 1 0,0 0 0,0 0 0,1 0 0,0 0 0,0 0 0,0 1 0,1 0 0,1 0 0,-1 1 0,1 0 0,0 0 0,0 0 0,1 1 0,12-6 0,2-1 0,1 1 0,1 2 0,0 0 0,0 1 0,48-7 0,-37 9 0,1 2 0,0 1 0,59 3 0,-74 2 0,0 0 0,0 1 0,0 2 0,-1 0 0,1 1 0,-1 1 0,29 15 0,-41-18 0,-1 0 0,0 1 0,0 0 0,0 0 0,0 0 0,-1 1 0,0 0 0,0 1 0,-1-1 0,1 1 0,5 10 0,-8-11 0,-1 0 0,1 0 0,-1 0 0,0 0 0,0 1 0,-1-1 0,0 1 0,0-1 0,0 1 0,-1-1 0,0 1 0,-1-1 0,1 1 0,-1-1 0,-3 10 0,-2 4 0,-1-2 0,-1 1 0,0-1 0,-2 0 0,0-1 0,-1 0 0,0 0 0,-2-1 0,0-1 0,-15 14 0,-10 7 0,-2-2 0,-72 48 0,-54 14 0,118-69 0,34-18 0,14-9 0,0 0 0,0 1 0,0-1 0,0 0 0,0 0 0,0 0 0,0 0 0,0 0 0,0 0 0,0 1 0,0-1 0,1 0 0,-1 0 0,0 0 0,0 0 0,0 0 0,0 0 0,0 0 0,0 0 0,0 0 0,0 1 0,0-1 0,1 0 0,-1 0 0,0 0 0,0 0 0,0 0 0,0 0 0,0 0 0,0 0 0,1 0 0,-1 0 0,0 0 0,0 0 0,0 0 0,0 0 0,0 0 0,0 0 0,1 0 0,-1 0 0,0 0 0,0 0 0,0 0 0,0 0 0,0 0 0,0 0 0,1 0 0,-1-1 0,0 1 0,0 0 0,0 0 0,35-7 0,-20 3 0,13-1 0,0 1 0,0 1 0,0 2 0,0 1 0,1 1 0,42 7 0,-56-6 0,-1 2 0,0 0 0,0 0 0,0 2 0,-1-1 0,1 2 0,-1 0 0,-1 0 0,1 1 0,-1 1 0,-1 0 0,0 0 0,0 2 0,13 14 0,-10-4-273,0 1 0,-1 0 0,-1 1 0,14 39 0,-14-32-6553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2.397"/>
    </inkml:context>
    <inkml:brush xml:id="br0">
      <inkml:brushProperty name="width" value="0.05" units="cm"/>
      <inkml:brushProperty name="height" value="0.05" units="cm"/>
    </inkml:brush>
  </inkml:definitions>
  <inkml:trace contextRef="#ctx0" brushRef="#br0">95 1 24575,'-4'3'0,"-3"4"0,-4 2 0,-1 1 0,0 6 0,-2 3 0,1 2 0,4 3 0,2 1 0,3-1 0,3-1 0,3-5 0,2-5-8191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2.520"/>
    </inkml:context>
    <inkml:brush xml:id="br0">
      <inkml:brushProperty name="width" value="0.05" units="cm"/>
      <inkml:brushProperty name="height" value="0.05" units="cm"/>
    </inkml:brush>
  </inkml:definitions>
  <inkml:trace contextRef="#ctx0" brushRef="#br0">19 23 24575,'0'-3'0,"-3"-5"0,-4 0 0,-1 4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2.859"/>
    </inkml:context>
    <inkml:brush xml:id="br0">
      <inkml:brushProperty name="width" value="0.05" units="cm"/>
      <inkml:brushProperty name="height" value="0.05" units="cm"/>
    </inkml:brush>
  </inkml:definitions>
  <inkml:trace contextRef="#ctx0" brushRef="#br0">188 25 24575,'4'-1'0,"-1"1"0,0-2 0,0 1 0,0 0 0,0-1 0,0 1 0,0-1 0,0 0 0,-1 0 0,1 0 0,-1 0 0,3-3 0,-5 5 0,-1 0 0,1 0 0,0 0 0,-1-1 0,1 1 0,0 0 0,-1 0 0,1 0 0,0 0 0,-1 0 0,1 0 0,-1 0 0,1 0 0,0 0 0,-1 0 0,1 0 0,-1 0 0,1 0 0,0 0 0,-1 0 0,1 0 0,0 0 0,-1 0 0,1 1 0,0-1 0,-1 0 0,1 0 0,0 0 0,-1 1 0,1-1 0,-1 1 0,-15 5 0,13-4 0,0 0 0,0 0 0,0 1 0,0-1 0,0 1 0,0-1 0,1 1 0,-1 0 0,-3 5 0,6-6 0,-1-1 0,1 1 0,-1 0 0,1-1 0,-1 1 0,1 0 0,0-1 0,0 1 0,0 0 0,0 0 0,0-1 0,0 1 0,1 0 0,-1-1 0,0 1 0,1 0 0,-1-1 0,1 1 0,0 0 0,-1-1 0,1 1 0,0-1 0,2 2 0,18 27 0,-15-23 0,0 1 0,-1 0 0,0 1 0,0 0 0,4 10 0,-8-17 0,0 1 0,0 0 0,-1 0 0,1 0 0,-1 0 0,0 0 0,0-1 0,0 1 0,0 0 0,0 0 0,-1 0 0,1 0 0,-1 0 0,0 0 0,0-1 0,0 1 0,0 0 0,0-1 0,0 1 0,-1-1 0,0 1 0,-1 2 0,-4 2 34,1 0 1,-1 0-1,0-1 0,-1 1 0,0-2 0,0 1 0,0-1 0,0 0 0,-11 4 1,-1-1-462,0-1 0,0 0 1,-24 3-1,15-4-6399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3.077"/>
    </inkml:context>
    <inkml:brush xml:id="br0">
      <inkml:brushProperty name="width" value="0.05" units="cm"/>
      <inkml:brushProperty name="height" value="0.05" units="cm"/>
    </inkml:brush>
  </inkml:definitions>
  <inkml:trace contextRef="#ctx0" brushRef="#br0">0 49 24575,'3'-6'0,"1"-5"0,0-5 0,-4 5 0,-2 7 0,0 10 0,0 10 0,0 9 0,0 10 0,1 8 0,4 6 0,1 1 0,3 2 0,0-2 0,0-4 0,-3-2 0,-1-7 0,-1-9-8191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3.874"/>
    </inkml:context>
    <inkml:brush xml:id="br0">
      <inkml:brushProperty name="width" value="0.05" units="cm"/>
      <inkml:brushProperty name="height" value="0.05" units="cm"/>
    </inkml:brush>
  </inkml:definitions>
  <inkml:trace contextRef="#ctx0" brushRef="#br0">111 67 24575,'15'-10'0,"-14"9"0,0 0 0,1 0 0,0-1 0,-1 1 0,1 0 0,0 0 0,0 1 0,-1-1 0,1 0 0,2 0 0,-3 1 0,-1 0 0,0 0 0,0 0 0,1 0 0,-1 0 0,0 0 0,0 0 0,0 0 0,1 0 0,-1 0 0,0 0 0,0 0 0,0 0 0,1 0 0,-1 0 0,0 0 0,0 0 0,0 1 0,0-1 0,1 0 0,-1 0 0,0 0 0,0 0 0,0 0 0,0 1 0,0-1 0,1 0 0,-1 0 0,0 0 0,0 0 0,0 1 0,0-1 0,0 0 0,0 0 0,0 0 0,0 1 0,0-1 0,0 0 0,0 0 0,0 0 0,0 1 0,0-1 0,0 0 0,0 0 0,0 0 0,0 1 0,0-1 0,0 0 0,0 0 0,0 0 0,0 1 0,0-1 0,0 0 0,0 0 0,0 0 0,-1 0 0,1 1 0,0-1 0,0 0 0,0 0 0,-8 13 0,-13 9 0,-1-1 0,0-1 0,-47 31 0,61-46 0,9-7 0,13-8 0,-11 9 0,1-1 0,-1 1 0,1 0 0,-1 0 0,1 1 0,-1-1 0,1 1 0,-1 0 0,1-1 0,0 2 0,-1-1 0,1 0 0,-1 1 0,5 0 0,0 2 0,-1 1 0,1-1 0,-1 1 0,1 0 0,6 6 0,-8-6 0,1-1 0,1 0 0,-1 0 0,0 0 0,1-1 0,0 0 0,-1-1 0,1 0 0,0 0 0,0 0 0,11-2 0,13 0 0,43-9 0,-69 9 0,136-25 0,-114 19 0,-1-1 0,-1-1 0,30-14 0,-50 19 0,0 1 0,-1-1 0,1 0 0,-1-1 0,1 1 0,-2-1 0,1 0 0,0-1 0,-1 1 0,5-8 0,-8 11 0,1 0 0,-1 0 0,0 1 0,0-1 0,-1 0 0,1 0 0,0 0 0,-1 0 0,1 0 0,-1 0 0,1 0 0,-1 0 0,0 0 0,0 0 0,0-1 0,0 1 0,0 0 0,-1 0 0,1 0 0,0 0 0,-1 0 0,0 0 0,1 0 0,-1 0 0,0 0 0,0 1 0,0-1 0,0 0 0,-1 0 0,1 1 0,0-1 0,-1 1 0,1-1 0,-1 1 0,1 0 0,-1-1 0,-3-1 0,4 3 0,0-1 0,0 0 0,1 1 0,-1-1 0,0 1 0,0 0 0,0-1 0,0 1 0,0 0 0,0 0 0,0-1 0,0 1 0,0 0 0,0 0 0,0 0 0,0 0 0,0 0 0,0 0 0,0 1 0,0-1 0,0 0 0,0 0 0,0 1 0,0-1 0,-2 2 0,2-1 0,-1 0 0,0 1 0,1 0 0,-1-1 0,1 1 0,0 0 0,0 0 0,-1 0 0,1 0 0,1 0 0,-2 3 0,-2 4 0,2 1 0,-1 0 0,2 0 0,-2 11 0,2-9 0,1 0 0,0 1 0,1-1 0,0 1 0,1-1 0,0 1 0,1-1 0,1 0 0,0 0 0,0-1 0,1 1 0,0-1 0,1 0 0,11 15 0,-16-25 0,0 1 0,0-1 0,0 0 0,0 1 0,1-1 0,-1 0 0,0 0 0,1 0 0,-1 0 0,1 0 0,-1-1 0,1 1 0,-1 0 0,1-1 0,-1 1 0,1-1 0,0 1 0,-1-1 0,1 0 0,3 1 0,-3-2 0,1 1 0,-1-1 0,1 0 0,-1 1 0,1-1 0,-1 0 0,0 0 0,0-1 0,1 1 0,-1 0 0,0-1 0,3-2 0,4-5 0,0 0 0,0-1 0,-1 0 0,9-14 0,-15 21 0,7-12 0,-6 9 0,1-1 0,0 1 0,0 0 0,9-9 0,-13 15 0,1-1 0,0 0 0,0 0 0,0 1 0,-1-1 0,1 0 0,0 1 0,0-1 0,0 1 0,0-1 0,0 1 0,1-1 0,-1 1 0,0 0 0,0 0 0,0-1 0,0 1 0,0 0 0,0 0 0,0 0 0,1 0 0,-1 0 0,0 1 0,0-1 0,0 0 0,0 0 0,0 1 0,0-1 0,0 1 0,0-1 0,0 1 0,0-1 0,0 1 0,0-1 0,1 2 0,6 7 0,0-1 0,-1 1 0,-1 0 0,1 0 0,-2 0 0,6 12 0,6 8 0,8 12 0,24 55 0,-42-81 0,-1 1 0,-1 0 0,0 0 0,-1 0 0,-1 1 0,-1-1 0,1 22 0,-3-32 0,-1-1 0,1 1 0,-1-1 0,-1 1 0,1-1 0,-1 1 0,0-1 0,0 0 0,0 0 0,-1 0 0,0 0 0,0-1 0,0 1 0,0-1 0,-1 1 0,0-1 0,0 0 0,0-1 0,0 1 0,-1-1 0,1 0 0,-7 4 0,-9 4 0,-1-1 0,0-1 0,0 0 0,-23 5 0,16-6 0,-1 0 0,1-2 0,-1-1 0,0-1 0,0-2 0,-59-2 0,81-1 57,0 0 0,1 0 0,-1-1 0,1 0 0,-11-4 0,16 6-118,-1-1 0,1 0 0,-1 1 0,1-1 0,0 0 0,-1 0 0,1 0 0,0 0 0,0 0 0,0 0 0,0-1 0,0 1 0,0 0 0,0 0 0,0-1 0,0 1 0,0-1 0,1 1 1,-1-1-1,1 1 0,-1-1 0,1 1 0,0-1 0,-1 1 0,1-1 0,0 0 0,0-2 0,4-12-6765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2.092"/>
    </inkml:context>
    <inkml:brush xml:id="br0">
      <inkml:brushProperty name="width" value="0.05" units="cm"/>
      <inkml:brushProperty name="height" value="0.05" units="cm"/>
    </inkml:brush>
  </inkml:definitions>
  <inkml:trace contextRef="#ctx0" brushRef="#br0">1 413 24575,'27'-27'0,"49"-46"0,-76 72 0,1 0 0,0 0 0,0 1 0,-1-1 0,1 0 0,0 1 0,0-1 0,0 1 0,0-1 0,0 1 0,0-1 0,-1 1 0,1 0 0,0 0 0,0-1 0,0 1 0,0 0 0,0 0 0,0 0 0,0 0 0,1 0 0,-1 0 0,0 0 0,0 0 0,1 1 0,-1 0 0,0-1 0,0 1 0,0 0 0,0 0 0,0 0 0,0 0 0,0 0 0,-1 1 0,1-1 0,0 0 0,-1 0 0,1 0 0,0 1 0,-1-1 0,0 0 0,1 2 0,1 8 0,0 1 0,0-1 0,-1 18 0,-1-24 0,0 28 0,-1 0 0,-2-1 0,-9 43 0,-31 95 0,0 3 0,43-172 0,-2 9 0,0 0 0,1 0 0,0 0 0,0 13 0,2-20 0,-1-1 0,0 1 0,1-1 0,-1 1 0,1-1 0,0 1 0,0-1 0,0 0 0,0 1 0,0-1 0,0 0 0,1 0 0,-1 0 0,1 0 0,0 0 0,-1 0 0,1 0 0,0 0 0,0-1 0,0 1 0,0-1 0,3 2 0,7 2 0,0-1 0,0-1 0,1 1 0,-1-2 0,1 0 0,0-1 0,-1 0 0,25-1 0,-11 0 0,388-16-436,-200 3 82,1035-2 209,-971 17 132,-241-2 13,-19 1 0,-1 0 0,1-2 0,-1 0 0,0-1 0,30-7 0,-45 8 6,0 1 0,-1-1 0,1 1 0,-1-1 0,1 0 0,-1 1 0,1-1 1,-1 0-1,0 0 0,1 0 0,-1 0 0,0 0 0,0 0 0,0-1 0,0 1 0,2-2 1,-3 2 6,0 0-1,1 0 1,-1 0 0,0 0 0,0 0 0,1-1 0,-1 1 0,0 0 0,0 0 0,0 0 0,-1 0 0,1 0 0,0 0 0,0 0 0,-1 0 0,1 0-1,0 0 1,-2-2 0,-2-4 74,-1 0 0,0 1 0,0 0-1,0 0 1,-10-8 0,0-2-9,11 12-78,0-1 0,1 1 0,-1-1 0,1 0 0,0 0 0,1 0 0,-1 0 0,1-1 0,0 1 0,1 0 0,-1-1 0,0-10 0,1 5 0,1 1 0,1-1 0,0 1 0,1-1 0,0 1 0,4-13 0,58-172 0,-39 128 0,-3-2 0,21-108 0,-41 165 0,-1 0 0,0 0 0,-1 0 0,0 0 0,0 0 0,-2 0 0,-3-18 0,4 25 0,-1 0 0,0 1 0,0-1 0,0 0 0,0 1 0,-1 0 0,0-1 0,0 1 0,0 0 0,0 0 0,-1 1 0,1-1 0,-1 1 0,0-1 0,0 1 0,0 0 0,-1 1 0,1-1 0,-1 1 0,-6-3 0,-7-1 0,0 1 0,0 1 0,-1 0 0,-33-1 0,-82 3 0,86 3 0,-793 30-682,564-17 557,184-10 125,-510 43 0,580-45 20,-1 2-1,1 1 0,0 1 0,0 1 0,0 1 1,-31 15-1,52-22-48,0 0 0,0 0 0,0 0 0,0 0 1,0 1-1,0-1 0,1 0 0,-1 1 0,1-1 0,-1 1 0,1 0 0,-1-1 1,1 1-1,0 0 0,0 0 0,-1 0 0,1 0 0,1 0 0,-1 0 0,0 0 1,1 0-1,-1 1 0,0 3 0,3 8-6797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9.691"/>
    </inkml:context>
    <inkml:brush xml:id="br0">
      <inkml:brushProperty name="width" value="0.05" units="cm"/>
      <inkml:brushProperty name="height" value="0.05" units="cm"/>
    </inkml:brush>
  </inkml:definitions>
  <inkml:trace contextRef="#ctx0" brushRef="#br0">383 663 24575,'7'-33'0,"-1"6"0,-5 21 0,0-1 0,-1 1 0,0 0 0,-1-1 0,1 1 0,-1 0 0,0-1 0,-1 1 0,0 0 0,0 0 0,0 0 0,0 0 0,-1 0 0,0 1 0,-1-1 0,1 1 0,-1 0 0,-7-9 0,7 11 0,0-1 0,0 1 0,-1 0 0,1 0 0,-1 0 0,0 0 0,1 1 0,-1 0 0,0 0 0,0 0 0,-1 1 0,1-1 0,0 1 0,0 1 0,-1-1 0,1 1 0,-1 0 0,1 0 0,0 0 0,-1 1 0,1 0 0,-9 2 0,0 2 0,0 0 0,0 1 0,1 0 0,0 1 0,0 1 0,0 0 0,1 1 0,1 0 0,-1 1 0,2 0 0,-1 1 0,1 0 0,1 0 0,0 1 0,1 0 0,0 1 0,1 0 0,0 0 0,1 1 0,0 0 0,-5 23 0,10-31 0,0 1 0,1 0 0,-1 0 0,1 0 0,1 0 0,0-1 0,-1 1 0,2 0 0,-1 0 0,1-1 0,0 1 0,1-1 0,0 1 0,-1-1 0,2 0 0,-1 0 0,1-1 0,0 1 0,0-1 0,1 1 0,-1-1 0,1-1 0,1 1 0,-1-1 0,0 0 0,1 0 0,0 0 0,0-1 0,0 0 0,0 0 0,1 0 0,-1-1 0,1 0 0,-1 0 0,1-1 0,0 0 0,0 0 0,0 0 0,-1-1 0,1 0 0,0-1 0,0 1 0,0-1 0,10-3 0,-5-1 0,0 1 0,0-1 0,0-1 0,-1-1 0,0 1 0,0-1 0,-1-1 0,1 0 0,-2-1 0,1 0 0,-1 0 0,-1-1 0,0 0 0,0-1 0,6-11 0,3-8 0,-1-1 0,-2 0 0,-1-1 0,13-50 0,-7 5 0,-4-1 0,-3-1 0,-4 0 0,-1-93 0,-8 134 0,-1 28 0,0 10 0,-3 17 0,-3 56 0,3 124 0,5-174 0,11 222 0,-5-188 0,3 0 0,20 70 0,-23-108-273,1 0 0,0 0 0,1-1 0,12 19 0,4-2-6553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2.422"/>
    </inkml:context>
    <inkml:brush xml:id="br0">
      <inkml:brushProperty name="width" value="0.05" units="cm"/>
      <inkml:brushProperty name="height" value="0.05" units="cm"/>
    </inkml:brush>
  </inkml:definitions>
  <inkml:trace contextRef="#ctx0" brushRef="#br0">1 61 24575,'0'-4'0,"1"0"0,0 0 0,0 1 0,1-1 0,-1 0 0,1 1 0,4-7 0,-6 8 0,1 0 0,0 1 0,0-1 0,0 0 0,1 1 0,-1-1 0,0 1 0,1-1 0,-1 1 0,1 0 0,-1-1 0,1 1 0,0 0 0,-1 0 0,1 0 0,2-1 0,-3 2 0,-1 1 0,1-1 0,0 0 0,-1 0 0,1 0 0,-1 1 0,1-1 0,-1 0 0,1 1 0,-1-1 0,1 1 0,-1-1 0,1 0 0,-1 1 0,1-1 0,-1 1 0,0-1 0,1 1 0,-1-1 0,0 1 0,0-1 0,1 1 0,-1 0 0,0-1 0,0 1 0,0-1 0,1 1 0,-1 0 0,3 21 0,-3-20 0,3 194 139,-5-112-1643,2-64-5322</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2.668"/>
    </inkml:context>
    <inkml:brush xml:id="br0">
      <inkml:brushProperty name="width" value="0.05" units="cm"/>
      <inkml:brushProperty name="height" value="0.05" units="cm"/>
    </inkml:brush>
  </inkml:definitions>
  <inkml:trace contextRef="#ctx0" brushRef="#br0">0 430 24575,'0'-38'0,"5"-124"0,-3 138 0,1 1 0,1 0 0,1 1 0,16-42 0,-20 60 0,1-1 0,1 1 0,-1-1 0,0 1 0,1 0 0,0 0 0,0 0 0,0 1 0,1-1 0,-1 1 0,1 0 0,0-1 0,0 2 0,0-1 0,0 0 0,0 1 0,9-4 0,-7 5 0,0-1 0,1 1 0,-1 0 0,0 0 0,1 1 0,-1 0 0,1 0 0,-1 0 0,0 1 0,1 0 0,-1 0 0,0 1 0,7 2 0,2 1 0,-1 1 0,1 0 0,-2 2 0,1-1 0,17 14 0,-27-18 0,1 1 0,0 0 0,-1 0 0,1 0 0,-1 0 0,0 1 0,-1-1 0,1 1 0,-1 0 0,0 0 0,0 0 0,0 1 0,-1-1 0,0 1 0,0 0 0,2 11 0,-4-14 0,0 0 0,-1 0 0,1 0 0,-1 0 0,1 0 0,-1-1 0,0 1 0,0 0 0,0 0 0,-1-1 0,1 1 0,-1 0 0,1-1 0,-1 0 0,0 1 0,0-1 0,0 0 0,0 0 0,0 0 0,0 0 0,-1 0 0,-3 2 0,-5 2 0,0 1 0,0-2 0,0 0 0,-14 4 0,-9 1-341,1-2 0,-1-2-1,-55 4 1,29-6-6485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3.206"/>
    </inkml:context>
    <inkml:brush xml:id="br0">
      <inkml:brushProperty name="width" value="0.05" units="cm"/>
      <inkml:brushProperty name="height" value="0.05" units="cm"/>
    </inkml:brush>
  </inkml:definitions>
  <inkml:trace contextRef="#ctx0" brushRef="#br0">0 99 24575,'0'-99'0,"0"803"-1365,0-671-5461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3.578"/>
    </inkml:context>
    <inkml:brush xml:id="br0">
      <inkml:brushProperty name="width" value="0.05" units="cm"/>
      <inkml:brushProperty name="height" value="0.05" units="cm"/>
    </inkml:brush>
  </inkml:definitions>
  <inkml:trace contextRef="#ctx0" brushRef="#br0">230 142 24575,'-9'1'0,"1"0"0,0 0 0,0 1 0,-1 0 0,1 0 0,1 1 0,-10 4 0,-1 1 0,2 1 0,-18 12 0,21-11 0,1 0 0,-15 16 0,6-5 0,7-13 0,14-16 0,12-22 0,3 0 0,2 1 0,1 0 0,1 1 0,1 2 0,31-32 0,-47 54 0,0 0 0,0 1 0,1-1 0,-1 1 0,1 0 0,0 0 0,0 0 0,0 1 0,7-2 0,-10 3 0,0 1 0,0-1 0,0 1 0,0 0 0,0 0 0,0 0 0,0 0 0,0 0 0,0 0 0,0 1 0,0-1 0,0 1 0,0-1 0,0 1 0,0 0 0,0 0 0,0 0 0,0 0 0,0 0 0,-1 0 0,1 0 0,0 0 0,-1 1 0,1-1 0,-1 1 0,0-1 0,3 4 0,6 12-65,0 1 0,-1-1 0,-1 2 0,-1-1-1,5 22 1,-4-17-909,7 22-5852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4.266"/>
    </inkml:context>
    <inkml:brush xml:id="br0">
      <inkml:brushProperty name="width" value="0.05" units="cm"/>
      <inkml:brushProperty name="height" value="0.05" units="cm"/>
    </inkml:brush>
  </inkml:definitions>
  <inkml:trace contextRef="#ctx0" brushRef="#br0">281 212 24575,'7'-8'0,"1"0"0,-1-1 0,-1 0 0,0 0 0,0-1 0,-1 1 0,0-1 0,-1-1 0,0 1 0,0-1 0,-1 1 0,2-17 0,-4 25 0,-1 0 0,0-1 0,0 1 0,1-1 0,-1 1 0,-1-1 0,1 1 0,0-1 0,-1 1 0,1 0 0,-1-1 0,0 1 0,1 0 0,-1-1 0,0 1 0,-1 0 0,1 0 0,0 0 0,-1 0 0,1 0 0,-1 0 0,1 0 0,-1 0 0,0 1 0,0-1 0,0 1 0,0-1 0,0 1 0,0 0 0,0 0 0,0 0 0,-1 0 0,1 0 0,0 0 0,-1 1 0,-3-1 0,-1-1 0,-1 2 0,1-1 0,0 1 0,-1 0 0,1 1 0,0 0 0,-1 0 0,1 0 0,0 1 0,0 0 0,-8 4 0,1 1 0,0 1 0,1 0 0,0 0 0,1 2 0,0 0 0,0 0 0,1 1 0,0 0 0,1 1 0,0 0 0,-14 24 0,17-24 0,0 0 0,1 1 0,0 0 0,1 0 0,0 1 0,1 0 0,1 0 0,0 0 0,1 0 0,0 0 0,1 0 0,1 0 0,1 15 0,0-24 0,-1 0 0,1 0 0,0 0 0,1 0 0,-1 0 0,1-1 0,0 1 0,0 0 0,1-1 0,-1 0 0,1 1 0,0-1 0,0 0 0,1-1 0,-1 1 0,1 0 0,-1-1 0,1 0 0,7 4 0,-4-3 0,0-1 0,0 1 0,1-2 0,-1 1 0,1-1 0,0-1 0,-1 1 0,1-1 0,0 0 0,0-1 0,14-1 0,-8 0 0,0-1 0,0-1 0,0 0 0,0-1 0,-1 0 0,1-1 0,-1 0 0,0-1 0,-1-1 0,0 0 0,0-1 0,0 0 0,-1-1 0,0 0 0,17-19 0,-20 19 0,-1 0 0,-1 1 0,0-2 0,0 1 0,-1-1 0,0 0 0,0 0 0,-1-1 0,0 1 0,-1-1 0,-1 0 0,0 0 0,0 0 0,-1 0 0,0 0 0,-1 0 0,0 0 0,-1 0 0,0 0 0,-4-18 0,4 25 23,-1-1 0,1 1 0,-1-1-1,0 1 1,0 0 0,0 0 0,0 0-1,-1 0 1,0 0 0,0 0 0,0 1-1,0-1 1,-1 1 0,-6-5 0,7 6-113,0 0 0,-1 0 0,1 1 0,0-1 0,-1 1 1,1 0-1,-1 0 0,0 1 0,1-1 0,-1 0 1,0 1-1,1 0 0,-1 0 0,0 0 0,1 1 0,-1-1 1,0 1-1,-6 2 0,-17 8-6736</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4.686"/>
    </inkml:context>
    <inkml:brush xml:id="br0">
      <inkml:brushProperty name="width" value="0.05" units="cm"/>
      <inkml:brushProperty name="height" value="0.05" units="cm"/>
    </inkml:brush>
  </inkml:definitions>
  <inkml:trace contextRef="#ctx0" brushRef="#br0">126 0 24575,'-1'5'0,"-1"0"0,1 0 0,-1 0 0,0 0 0,0-1 0,-1 1 0,1-1 0,-1 1 0,0-1 0,0 0 0,0 0 0,-6 5 0,-12 18 0,8-5 0,1 1 0,1 1 0,1-1 0,-9 34 0,18-55 0,1 0 0,-1 0 0,0 1 0,1-1 0,0 0 0,0 0 0,-1 1 0,1-1 0,0 0 0,1 0 0,-1 1 0,0-1 0,1 0 0,-1 0 0,1 0 0,0 1 0,0-1 0,0 0 0,0 0 0,0 0 0,0 0 0,0-1 0,1 1 0,-1 0 0,1 0 0,1 1 0,2 0 0,0 0 0,0 0 0,0 0 0,0-1 0,1 0 0,-1 0 0,1 0 0,0 0 0,6 0 0,17 2 0,0 0 0,0-3 0,0 0 0,53-6 0,113-30 0,-182 32 0,-1 0 0,0-1 0,-1 0 0,1-1 0,15-9 0,-25 13 0,0 0 0,0 0 0,0 0 0,0 0 0,0-1 0,-1 1 0,1-1 0,0 0 0,-1 1 0,1-1 0,-1 0 0,0 0 0,1 0 0,-1 0 0,0 0 0,0 0 0,0 0 0,0 0 0,-1-1 0,1 1 0,-1 0 0,1 0 0,-1-1 0,0 1 0,0 0 0,0-1 0,0 1 0,0 0 0,0-1 0,-1 1 0,1 0 0,-1 0 0,0-1 0,1 1 0,-1 0 0,-2-2 0,-1-4 34,-1 1 1,0 0-1,0 0 0,-1 1 0,1-1 0,-2 1 0,1 1 0,-1-1 0,-12-7 1,9 7-279,0 0 0,0 1 0,-1 0 0,0 0 1,0 1-1,-19-4 0,14 6-6582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5.240"/>
    </inkml:context>
    <inkml:brush xml:id="br0">
      <inkml:brushProperty name="width" value="0.05" units="cm"/>
      <inkml:brushProperty name="height" value="0.05" units="cm"/>
    </inkml:brush>
  </inkml:definitions>
  <inkml:trace contextRef="#ctx0" brushRef="#br0">1505 22 24575,'0'-1'0,"0"0"0,0 1 0,0-1 0,-1 0 0,1 1 0,0-1 0,-1 1 0,1-1 0,0 0 0,-1 1 0,1-1 0,-1 1 0,1-1 0,-1 1 0,1-1 0,-1 1 0,1-1 0,-1 1 0,1 0 0,-1-1 0,0 1 0,1 0 0,-1 0 0,0-1 0,1 1 0,-1 0 0,-1 0 0,-21-4 0,21 4 0,-94-5 0,-146 12 0,184-4 0,-777 29 0,617-20 0,202-13 153,16 1-150,0 0 1,0 0-1,0 0 1,0 0-1,-1-1 1,1 1-1,0 0 0,0 0 1,0 0-1,0 0 1,0 0-1,0 0 1,0 0-1,0 0 1,0-1-1,0 1 1,0 0-1,0 0 1,0 0-1,0 0 1,0 0-1,0 0 1,0 0-1,0-1 0,0 1 1,0 0-1,0 0 1,0 0-1,0 0 1,0 0-1,0 0 1,0 0-1,1-1 1,-1 1-1,0 0 1,0 0-1,0 0 1,0 0-1,0 0 1,0 0-1,0 0 0,0 0 1,0 0-1,0 0 1,1 0-1,-1 0 1,0 0-1,0 0 1,0-1-1,0 1 1,0 0-1,1 0 1,23-11-1182,-20 10 654,10-5-6302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5.503"/>
    </inkml:context>
    <inkml:brush xml:id="br0">
      <inkml:brushProperty name="width" value="0.05" units="cm"/>
      <inkml:brushProperty name="height" value="0.05" units="cm"/>
    </inkml:brush>
  </inkml:definitions>
  <inkml:trace contextRef="#ctx0" brushRef="#br0">208 65 24575,'1'-2'0,"-1"-1"0,1 1 0,-1 0 0,1 0 0,0 0 0,-1 0 0,1 0 0,2-3 0,-2 4 0,0 0 0,-1 0 0,1 0 0,0 0 0,-1 0 0,1 0 0,-1 0 0,1 0 0,-1 0 0,1-1 0,-1 1 0,0 0 0,0 0 0,0 0 0,1-1 0,-1 1 0,0 0 0,0 0 0,-1 0 0,1-1 0,0 1 0,0 0 0,-1 0 0,1 0 0,0-1 0,-1 1 0,1 0 0,-1 0 0,0 0 0,1 0 0,-1 0 0,-1-2 0,0 3 0,1-1 0,0 0 0,0 1 0,-1-1 0,1 1 0,0 0 0,-1 0 0,1-1 0,-1 1 0,1 0 0,0 0 0,-1 0 0,1 0 0,-1 0 0,1 1 0,0-1 0,-1 0 0,1 1 0,-1-1 0,1 1 0,0-1 0,0 1 0,-1 0 0,1-1 0,0 1 0,0 0 0,-1 1 0,-34 27 0,32-25 0,-20 19 0,-20 27 0,-13 15 0,56-65 0,0 1 0,0 0 0,0 0 0,0 0 0,0 0 0,0 0 0,1 0 0,-1 0 0,0 0 0,1 0 0,-1 0 0,1 0 0,-1 0 0,1 0 0,-1 1 0,1-1 0,0 0 0,0 0 0,0 0 0,-1 1 0,1-1 0,0 0 0,0 0 0,1 1 0,-1 1 0,2 0 0,-1-1 0,1 0 0,-1 1 0,1-1 0,0 0 0,0 0 0,0 0 0,0 0 0,0 0 0,4 2 0,70 48-1365,-49-33-5461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6.424"/>
    </inkml:context>
    <inkml:brush xml:id="br0">
      <inkml:brushProperty name="width" value="0.05" units="cm"/>
      <inkml:brushProperty name="height" value="0.05" units="cm"/>
    </inkml:brush>
  </inkml:definitions>
  <inkml:trace contextRef="#ctx0" brushRef="#br0">20 136 24575,'0'0'0,"-1"0"0,0 1 0,1-1 0,-1 0 0,0 1 0,1-1 0,-1 1 0,1-1 0,-1 0 0,0 1 0,1-1 0,-1 1 0,1-1 0,-1 1 0,1 0 0,0-1 0,-1 1 0,1 0 0,-1-1 0,1 1 0,0 0 0,0-1 0,-1 1 0,1 0 0,0-1 0,0 1 0,0 0 0,0 0 0,-3 27 0,2-24 0,-2 317 0,5-182 0,-3-90 0,2 0 0,3 0 0,16 82 0,-20-127 0,1 0 0,1 0 0,-1 0 0,0 0 0,1 0 0,0 0 0,0 0 0,0-1 0,0 1 0,1-1 0,-1 0 0,1 1 0,0-1 0,0 0 0,0 0 0,0-1 0,1 1 0,-1-1 0,1 0 0,-1 0 0,1 0 0,0 0 0,0 0 0,0-1 0,0 0 0,0 0 0,0 0 0,0 0 0,7 0 0,24 0 0,0-1 0,0-2 0,-1-1 0,44-10 0,-6 2 0,759-52 0,-769 60 0,-29 2 0,-10 1 0,1-2 0,-1 0 0,1-1 0,30-9 0,-50 11 0,-1-1 0,1 0 0,-1 1 0,0-1 0,0-1 0,0 1 0,0 0 0,0-1 0,0 0 0,-1 1 0,1-1 0,-1 0 0,0 0 0,0 0 0,0-1 0,0 1 0,-1-1 0,1 1 0,0-4 0,3-10 0,0 1 0,-2-1 0,2-16 0,-2 9 0,14-100 0,-6-1 0,-8-208 0,-3 324 0,-1 0 0,0 0 0,0 1 0,-1-1 0,0 1 0,-1-1 0,0 1 0,-3-8 0,4 12 0,-1 0 0,1 1 0,0 0 0,-1-1 0,0 1 0,0 0 0,0 0 0,0 1 0,0-1 0,-1 0 0,1 1 0,-1 0 0,1 0 0,-1 0 0,0 0 0,0 1 0,0 0 0,-7-2 0,-20-1 0,0 1 0,-1 1 0,1 2 0,-54 7 0,58-5 0,-585 73 0,386-26 342,175-35-911,1 3 0,-63 30 0,71-25-6257</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7.945"/>
    </inkml:context>
    <inkml:brush xml:id="br0">
      <inkml:brushProperty name="width" value="0.05" units="cm"/>
      <inkml:brushProperty name="height" value="0.05" units="cm"/>
    </inkml:brush>
  </inkml:definitions>
  <inkml:trace contextRef="#ctx0" brushRef="#br0">0 135 24575,'1'-6'0,"1"0"0,-1 0 0,1 0 0,0 1 0,0-1 0,1 1 0,3-7 0,3-7 0,-4 8 0,-4 6 0,0 1 0,1-1 0,-1 1 0,1-1 0,1 1 0,-1 0 0,0 0 0,1 0 0,0 0 0,6-6 0,-9 10 0,1 0 0,-1 0 0,1 0 0,-1 1 0,0-1 0,1 0 0,-1 0 0,1 0 0,-1 0 0,0 1 0,1-1 0,-1 0 0,0 1 0,1-1 0,-1 0 0,0 0 0,1 1 0,-1-1 0,0 1 0,0-1 0,1 0 0,-1 1 0,0-1 0,0 0 0,0 1 0,0-1 0,1 1 0,-1-1 0,0 1 0,0-1 0,0 1 0,5 19 0,-5-17 0,7 36 0,-2 0 0,-1 75 0,-2-31 0,-2-79 0,0 0 0,0 0 0,1 0 0,-1 0 0,1 0 0,0 0 0,2 3 0,-3-7 0,0 1 0,0-1 0,0 0 0,1 0 0,-1 0 0,0 0 0,0 0 0,0 0 0,0 0 0,1 0 0,-1 0 0,0 0 0,0 0 0,0 0 0,0 0 0,1 0 0,-1 0 0,0 0 0,0 0 0,0 0 0,1 0 0,-1 0 0,0 0 0,0 0 0,0 0 0,0 0 0,1 0 0,-1 0 0,0 0 0,0 0 0,0-1 0,0 1 0,0 0 0,1 0 0,-1 0 0,0 0 0,0 0 0,0 0 0,0-1 0,0 1 0,0 0 0,0 0 0,0 0 0,0 0 0,0-1 0,1 1 0,-1 0 0,0 0 0,0 0 0,0-1 0,0 1 0,0 0 0,0 0 0,0 0 0,0 0 0,-1-1 0,7-12 0,-6 12 0,35-133 0,7-18 0,-26 120 0,-16 31 0,0 1 0,1 0 0,-1-1 0,0 1 0,0 0 0,1-1 0,-1 1 0,0 0 0,0-1 0,1 1 0,-1 0 0,0 0 0,1 0 0,-1-1 0,0 1 0,1 0 0,-1 0 0,0 0 0,1 0 0,-1-1 0,1 1 0,-1 0 0,0 0 0,1 0 0,-1 0 0,1 0 0,0 1 0,0 0 0,-1-1 0,1 1 0,-1 0 0,1 0 0,-1-1 0,1 1 0,-1 0 0,0 0 0,1 0 0,-1 0 0,0-1 0,0 1 0,1 0 0,-1 0 0,0 0 0,0 0 0,0 1 0,2 15 0,-2-7 0,1 0 0,1 0 0,0 0 0,0 0 0,6 16 0,-7-24 0,0-1 0,0 1 0,0-1 0,-1 0 0,1 1 0,0-1 0,1 0 0,-1 1 0,0-1 0,0 0 0,0 0 0,1 0 0,-1 0 0,1 0 0,-1-1 0,0 1 0,3 1 0,-2-2 0,0 0 0,1 0 0,-1 0 0,0 0 0,0 0 0,0 0 0,0 0 0,1-1 0,-1 1 0,0-1 0,0 0 0,0 1 0,0-1 0,0 0 0,0 0 0,3-2 0,2-3 0,0 1 0,0-1 0,0-1 0,8-9 0,23-22 0,-36 36 0,0 0 0,0 1 0,1-1 0,-1 1 0,1 0 0,-1-1 0,1 1 0,0 0 0,0 0 0,-1 1 0,1-1 0,0 1 0,0-1 0,4 1 0,-5 0 0,0 1 0,1 0 0,-1-1 0,0 1 0,0 0 0,0 0 0,0 0 0,0 0 0,0 0 0,0 1 0,0-1 0,-1 1 0,1-1 0,0 1 0,-1 0 0,1-1 0,-1 1 0,0 0 0,0 0 0,1 0 0,-1 0 0,-1 0 0,3 4 0,1 7 0,1 1 0,4 23 0,-6-21 0,8 26-1365,-5-25-5461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0.051"/>
    </inkml:context>
    <inkml:brush xml:id="br0">
      <inkml:brushProperty name="width" value="0.05" units="cm"/>
      <inkml:brushProperty name="height" value="0.05" units="cm"/>
    </inkml:brush>
  </inkml:definitions>
  <inkml:trace contextRef="#ctx0" brushRef="#br0">15 44 24575,'15'-43'0,"-32"114"0,13-52 0,1-1 0,0 1 0,1 0 0,1 0 0,1 0 0,1 0 0,1 1 0,0-2 0,1 1 0,10 30 0,-10-38 0,1-1 0,1 1 0,0-1 0,1 0 0,0 0 0,0-1 0,1 1 0,10 10 0,-11-14 0,0 0 0,1-1 0,0 0 0,0 0 0,0 0 0,1-1 0,-1 0 0,1-1 0,0 0 0,0 0 0,1 0 0,8 1 0,-13-3 0,0 0 0,0-1 0,0 1 0,1-1 0,-1 0 0,0 0 0,0 0 0,0-1 0,1 0 0,-1 1 0,0-1 0,0-1 0,0 1 0,0-1 0,0 1 0,0-1 0,-1 0 0,5-4 0,-3 2 0,0-1 0,0 0 0,-1 0 0,0-1 0,0 1 0,0-1 0,0 0 0,-1 0 0,0 0 0,4-12 0,1-8 0,0 0 0,-2-1 0,-1 0 0,-1 0 0,-1 0 0,-2-45 0,-1 68 0,0 1 0,-1 0 0,1-1 0,-1 1 0,0 0 0,0-1 0,-1 1 0,1 0 0,-3-5 0,4 8 0,-1-1 0,1 1 0,-1-1 0,1 1 0,0-1 0,-1 1 0,1-1 0,-1 1 0,1-1 0,-1 1 0,1 0 0,-1-1 0,1 1 0,-1 0 0,0 0 0,1-1 0,-1 1 0,1 0 0,-1 0 0,0 0 0,0 0 0,-1 0 0,1 0 0,0 1 0,0-1 0,0 1 0,1-1 0,-1 1 0,0-1 0,0 1 0,0-1 0,0 1 0,0 0 0,1-1 0,-1 1 0,0 0 0,1 0 0,-1 0 0,-1 1 0,1 1-62,-1 0 0,0-1 0,1 1 0,0 0 0,0 0 0,-1 0 0,2 0 0,-1 0 0,0 0 0,1 0 0,-1 0 0,1 0-1,0 0 1,0 0 0,0 1 0,0-1 0,1 0 0,-1 0 0,1 0 0,0 0 0,1 3 0,5 7-6764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8.287"/>
    </inkml:context>
    <inkml:brush xml:id="br0">
      <inkml:brushProperty name="width" value="0.05" units="cm"/>
      <inkml:brushProperty name="height" value="0.05" units="cm"/>
    </inkml:brush>
  </inkml:definitions>
  <inkml:trace contextRef="#ctx0" brushRef="#br0">34 66 24575,'-1'-2'0,"1"-1"0,-1 1 0,0 0 0,1 0 0,-1 0 0,0-1 0,0 1 0,0 0 0,-1 0 0,1 0 0,-1 1 0,1-1 0,-4-3 0,5 5 0,0-1 0,-1 1 0,1 0 0,0-1 0,-1 1 0,1 0 0,0-1 0,-1 1 0,1 0 0,-1 0 0,1 0 0,-1-1 0,1 1 0,0 0 0,-1 0 0,1 0 0,-1 0 0,1 0 0,-1 0 0,1 0 0,-1 0 0,1 0 0,-1 0 0,0 0 0,1 1 0,-1-1 0,1 1 0,-1-1 0,1 1 0,0 0 0,-1 0 0,1-1 0,0 1 0,-1 0 0,1-1 0,0 1 0,0 0 0,0 0 0,0-1 0,0 1 0,0 0 0,0 0 0,0 0 0,0-1 0,0 1 0,1 1 0,-1 2 0,1 1 0,-1-1 0,1 0 0,1 0 0,-1 1 0,0-1 0,1 0 0,0 0 0,0 0 0,0 0 0,1-1 0,-1 1 0,1-1 0,0 1 0,0-1 0,0 0 0,0 0 0,0 0 0,1-1 0,0 1 0,-1-1 0,1 0 0,0 0 0,0 0 0,0 0 0,0-1 0,0 1 0,1-1 0,-1 0 0,0 0 0,1-1 0,-1 0 0,1 1 0,-1-1 0,0-1 0,1 1 0,-1-1 0,0 1 0,1-1 0,-1-1 0,0 1 0,0 0 0,0-1 0,0 0 0,0 0 0,0 0 0,4-4 0,-1 1 0,0-1 0,0-1 0,0 1 0,-1-1 0,10-15 0,-13 18 0,0-1 0,0 0 0,0 0 0,-1 0 0,0-1 0,0 1 0,0 0 0,-1-1 0,0 1 0,1-10 0,-19 50 0,-83 261-159,77-220-1047,3-10-5620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09.426"/>
    </inkml:context>
    <inkml:brush xml:id="br0">
      <inkml:brushProperty name="width" value="0.05" units="cm"/>
      <inkml:brushProperty name="height" value="0.05" units="cm"/>
    </inkml:brush>
  </inkml:definitions>
  <inkml:trace contextRef="#ctx0" brushRef="#br0">2 383 24575,'-1'-33'0,"0"19"0,1 0 0,3-26 0,0 37 0,1 7 0,3 11 0,1 8 0,-1 1 0,5 28 0,-9-34 0,1 0 0,1 0 0,1 0 0,0-1 0,14 27 0,-19-42 0,0 0 0,1 0 0,-1 0 0,0 0 0,1 0 0,-1 0 0,1-1 0,0 1 0,0-1 0,-1 1 0,1-1 0,4 2 0,-5-2 0,0-1 0,0 0 0,0 0 0,1 1 0,-1-1 0,0 0 0,1 0 0,-1-1 0,0 1 0,0 0 0,1 0 0,-1 0 0,0-1 0,0 1 0,0-1 0,0 1 0,1-1 0,-1 1 0,0-1 0,0 0 0,0 0 0,0 1 0,0-1 0,1-2 0,21-20 0,-1-2 0,34-48 0,-13 15 0,22-23 0,4 3 0,80-71 0,-135 136-455,2 1 0,17-11 0,-16 14-6371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16.765"/>
    </inkml:context>
    <inkml:brush xml:id="br0">
      <inkml:brushProperty name="width" value="0.05" units="cm"/>
      <inkml:brushProperty name="height" value="0.05" units="cm"/>
    </inkml:brush>
  </inkml:definitions>
  <inkml:trace contextRef="#ctx0" brushRef="#br0">303 12 24575,'0'0'0,"0"-1"0,-1 1 0,1 0 0,0 0 0,0 0 0,-1 0 0,1 0 0,0 0 0,0 0 0,-1 0 0,1-1 0,0 1 0,0 0 0,0 0 0,0 0 0,-1-1 0,1 1 0,0 0 0,0 0 0,0 0 0,0-1 0,0 1 0,-1 0 0,1 0 0,0-1 0,0 1 0,0 0 0,0 0 0,0-1 0,0 1 0,0 0 0,0 0 0,0-1 0,0 1 0,0 0 0,0 0 0,0-1 0,0 1 0,0 0 0,0 0 0,0-1 0,1 1 0,-1 0 0,0 0 0,0-1 0,0 1 0,0 0 0,0 0 0,1 0 0,-1-1 0,0 1 0,0 0 0,-10 4 0,0 1 0,1 0 0,-1 1 0,-11 8 0,-10 7 0,-143 75 0,171-95 0,1 0 0,-1 1 0,1-1 0,0 1 0,-1 0 0,1 0 0,0 0 0,0 0 0,0 0 0,1 0 0,-1 0 0,0 1 0,1-1 0,0 1 0,-1-1 0,0 4 0,2-4 0,0 0 0,0 0 0,0 0 0,0 0 0,0 0 0,1 0 0,-1 0 0,1 0 0,-1 0 0,1 0 0,0 0 0,0 0 0,0 0 0,0 0 0,0-1 0,0 1 0,0 0 0,1-1 0,-1 1 0,1-1 0,-1 0 0,3 3 0,16 12-170,1-1-1,0-1 0,1-1 1,1-1-1,0-1 0,1-1 1,43 13-1,-38-14-6655</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17.046"/>
    </inkml:context>
    <inkml:brush xml:id="br0">
      <inkml:brushProperty name="width" value="0.05" units="cm"/>
      <inkml:brushProperty name="height" value="0.05" units="cm"/>
    </inkml:brush>
  </inkml:definitions>
  <inkml:trace contextRef="#ctx0" brushRef="#br0">7 34 24575,'0'0'0,"0"0"0,-1 0 0,1 0 0,0 0 0,0 0 0,-1 0 0,1 0 0,0 0 0,0 0 0,0 0 0,-1 0 0,1 0 0,0 1 0,0-1 0,-1 0 0,1 0 0,0 0 0,0 0 0,0 0 0,0 0 0,-1 0 0,1 0 0,0 1 0,0-1 0,0 0 0,0 0 0,-1 0 0,1 1 0,0-1 0,0 0 0,0 0 0,0 0 0,0 0 0,0 1 0,0-1 0,0 0 0,-1 0 0,1 1 0,0-1 0,0 0 0,1 1 0,-1-1 0,0 1 0,0-1 0,0 0 0,1 1 0,-1-1 0,0 0 0,0 1 0,1-1 0,-1 0 0,0 1 0,1-1 0,-1 0 0,0 0 0,1 1 0,-1-1 0,0 0 0,1 0 0,-1 0 0,1 0 0,-1 1 0,1-1 0,13 3 0,0-1 0,0 0 0,1-1 0,26-1 0,-12 0 0,362-21 0,-223 9 0,69-8 0,-236 20 17,0 0 0,0 0 0,-1-1 1,1 1-1,0 0 0,0 0 0,-1 0 0,1 0 0,0 0 0,0 0 0,0 0 0,-1 1 0,1-1 0,0 0 0,0 0 0,-1 1 0,1-1 0,0 0 1,1 1-1,-16 7-1724,-3 0-5119</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18.581"/>
    </inkml:context>
    <inkml:brush xml:id="br0">
      <inkml:brushProperty name="width" value="0.05" units="cm"/>
      <inkml:brushProperty name="height" value="0.05" units="cm"/>
    </inkml:brush>
  </inkml:definitions>
  <inkml:trace contextRef="#ctx0" brushRef="#br0">56 35 24575,'0'-2'0,"0"-1"0,-1 1 0,1 0 0,0-1 0,-1 1 0,1 0 0,-1 0 0,0-1 0,1 1 0,-1 0 0,0 0 0,-1 0 0,-1-3 0,3 5 0,0 0 0,-1 0 0,1 0 0,0 0 0,0 0 0,-1 0 0,1 0 0,0 0 0,0 0 0,0 0 0,0 0 0,-1 0 0,1 0 0,0 0 0,0 0 0,0 0 0,-1 0 0,1 1 0,0-1 0,0 0 0,0 0 0,0 0 0,0 0 0,-1 0 0,1 1 0,0-1 0,0 0 0,0 0 0,0 0 0,0 1 0,0-1 0,0 0 0,0 0 0,0 0 0,-1 0 0,1 1 0,0-1 0,0 0 0,0 0 0,0 1 0,0-1 0,0 0 0,0 0 0,0 0 0,1 1 0,-1-1 0,0 0 0,0 0 0,-2 14 0,-20 191 0,16-160 0,3-24 0,1-9 0,0 0 0,0 0 0,2 0 0,-1 0 0,1 0 0,1 0 0,0 0 0,5 17 0,-6-28 0,0-1 0,0 1 0,0 0 0,0 0 0,0 0 0,1-1 0,-1 1 0,0 0 0,1-1 0,-1 1 0,1 0 0,-1-1 0,1 1 0,-1 0 0,1-1 0,-1 1 0,1-1 0,-1 1 0,1-1 0,0 1 0,-1-1 0,1 1 0,0-1 0,-1 0 0,1 1 0,0-1 0,0 0 0,-1 0 0,1 0 0,0 1 0,0-1 0,0 0 0,-1 0 0,1 0 0,0 0 0,0 0 0,-1 0 0,1-1 0,0 1 0,0 0 0,-1 0 0,1-1 0,0 1 0,0 0 0,-1-1 0,1 1 0,1-1 0,3-3 0,0 0 0,0 0 0,0-1 0,7-9 0,-4 5 0,118-121 0,-122 126 0,-1 0 0,1 1 0,0 0 0,0 0 0,0 0 0,0 0 0,0 1 0,1-1 0,6-1 0,-10 3 0,1 1 0,-1 0 0,0 0 0,1 0 0,-1 0 0,1 0 0,-1 0 0,1 0 0,-1 0 0,1 1 0,-1-1 0,0 0 0,1 1 0,-1-1 0,0 1 0,1 0 0,-1-1 0,0 1 0,0 0 0,0 0 0,1 0 0,-1 0 0,0 0 0,0 0 0,0 0 0,-1 0 0,1 0 0,0 1 0,0-1 0,-1 0 0,1 1 0,0-1 0,-1 0 0,1 1 0,-1 1 0,12 32 0,-9-25 0,0 0 0,0 0 0,1 0 0,1 0 0,9 15 0,-13-23 0,1 0 0,0 0 0,0 0 0,-1 0 0,1 0 0,0-1 0,1 1 0,-1-1 0,0 1 0,0-1 0,1 0 0,-1 0 0,0 0 0,1 0 0,-1 0 0,1-1 0,-1 1 0,1-1 0,-1 0 0,1 0 0,0 0 0,-1 0 0,1 0 0,-1 0 0,1 0 0,-1-1 0,1 0 0,4-1 0,-1 0 0,1-1 0,-1 0 0,0 0 0,0 0 0,0-1 0,-1 1 0,1-2 0,7-6 0,3-5 0,18-23 0,11-13 0,-45 52-21,1-1-1,-1 1 0,1-1 1,-1 0-1,0 1 0,1-1 1,-1 1-1,1-1 0,0 1 1,-1 0-1,1-1 0,-1 1 1,1 0-1,0-1 0,-1 1 1,1 0-1,-1 0 0,1-1 0,0 1 1,0 0-1,-1 0 0,1 0 1,0 0-1,-1 0 0,1 0 1,0 0-1,-1 0 0,1 0 1,0 0-1,-1 0 0,1 1 1,0-1-1,-1 0 0,1 0 1,0 1-1,-1-1 0,1 0 1,-1 1-1,1-1 0,0 1 1,-1-1-1,1 1 0,-1-1 1,0 1-1,1-1 0,-1 1 1,1-1-1,-1 1 0,0 0 1,1-1-1,-1 1 0,0 0 1,0-1-1,1 1 0,-1 0 1,0-1-1,0 1 0,0 0 1,0-1-1,0 1 0,0 0 1,0 1-1,2 11-6804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18.753"/>
    </inkml:context>
    <inkml:brush xml:id="br0">
      <inkml:brushProperty name="width" value="0.05" units="cm"/>
      <inkml:brushProperty name="height" value="0.05" units="cm"/>
    </inkml:brush>
  </inkml:definitions>
  <inkml:trace contextRef="#ctx0" brushRef="#br0">80 62 24575,'-3'-4'0,"-5"-3"0,-3-4 0,-3-4 0,-3 2 0,2 5 0,3 5-8191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19.302"/>
    </inkml:context>
    <inkml:brush xml:id="br0">
      <inkml:brushProperty name="width" value="0.05" units="cm"/>
      <inkml:brushProperty name="height" value="0.05" units="cm"/>
    </inkml:brush>
  </inkml:definitions>
  <inkml:trace contextRef="#ctx0" brushRef="#br0">141 50 24575,'8'1'0,"-8"-1"0,1 0 0,-1 0 0,1 0 0,0 0 0,-1 0 0,1 0 0,-1 0 0,1 0 0,-1 0 0,1 0 0,-1 0 0,1 0 0,-1 0 0,1 0 0,-1-1 0,1 1 0,0 0 0,-1 0 0,0-1 0,1 1 0,-1 0 0,1 0 0,-1-1 0,1 1 0,-1-1 0,0 1 0,1 0 0,-1-1 0,0 1 0,1-1 0,-1 1 0,0-1 0,1 1 0,-1-1 0,0 0 0,1 0 0,0 0 0,-1 0 0,1 0 0,-1 0 0,1 0 0,-1 0 0,1 0 0,-1 0 0,0 0 0,0 0 0,1 0 0,-1 0 0,0-1 0,0 1 0,0 0 0,0 0 0,0 0 0,0 0 0,-1 0 0,1 0 0,0-1 0,-1 1 0,1 0 0,0 0 0,-1 0 0,1 0 0,-1 0 0,0 0 0,1 0 0,-1 1 0,-1-3 0,1 3 0,0-1 0,-1 0 0,1 0 0,0 1 0,0-1 0,-1 1 0,1-1 0,-1 1 0,1-1 0,0 1 0,-1 0 0,1 0 0,-1 0 0,1 0 0,-1 0 0,1 0 0,-1 0 0,1 0 0,0 0 0,-1 1 0,1-1 0,-1 1 0,1-1 0,-2 2 0,-4 1 0,1 1 0,0 0 0,0 0 0,0 1 0,1 0 0,-1 0 0,1 0 0,0 1 0,1 0 0,-6 8 0,9-13 0,0 1 0,0-1 0,0 1 0,0-1 0,0 1 0,0 0 0,1 0 0,-1-1 0,0 1 0,1 0 0,0 0 0,-1 0 0,1 0 0,0-1 0,0 1 0,0 0 0,0 0 0,0 0 0,1 0 0,-1 0 0,0-1 0,1 1 0,0 0 0,-1 0 0,1-1 0,0 1 0,0 0 0,0-1 0,0 1 0,0-1 0,0 1 0,0-1 0,0 1 0,1-1 0,-1 0 0,1 0 0,-1 1 0,1-1 0,-1 0 0,1-1 0,0 1 0,-1 0 0,1 0 0,2 0 0,1 0 0,1 1 0,-1-1 0,1-1 0,0 1 0,-1-1 0,1 0 0,-1 0 0,1-1 0,-1 0 0,1 0 0,-1 0 0,1 0 0,5-3 0,4-1 0,-1-1 0,0 0 0,22-14 0,-34 18 0,1 1 0,0-1 0,-1 0 0,1 0 0,-1 0 0,0 0 0,1 0 0,-1-1 0,0 1 0,0-1 0,-1 1 0,1-1 0,0 0 0,-1 1 0,2-5 0,-3 6 0,0 1 0,0 0 0,0 0 0,0-1 0,0 1 0,0 0 0,0 0 0,0-1 0,0 1 0,0 0 0,0 0 0,0-1 0,0 1 0,0 0 0,0 0 0,0-1 0,0 1 0,0 0 0,0 0 0,0-1 0,0 1 0,-1 0 0,1 0 0,0 0 0,0-1 0,0 1 0,0 0 0,-1 0 0,1 0 0,0 0 0,0-1 0,-1 1 0,1 0 0,0 0 0,0 0 0,0 0 0,-1 0 0,1 0 0,0 0 0,0 0 0,-1 0 0,1 0 0,0 0 0,0-1 0,-1 2 0,1-1 0,0 0 0,-1 0 0,1 0 0,0 0 0,0 0 0,-1 0 0,1 0 0,0 0 0,0 0 0,0 0 0,-1 1 0,-14 6 0,8-1 0,1 0 0,1 0 0,-1 0 0,1 0 0,0 1 0,0 0 0,1 0 0,0 0 0,0 1 0,-4 13 0,-1 7 0,-11 47 0,4 29 0,-4 17 0,19-119 0,1 0 0,0-1 0,0 1 0,-1 0 0,1-1 0,-1 1 0,1-1 0,-1 1 0,0-1 0,0 1 0,0-1 0,0 1 0,0-1 0,0 0 0,0 1 0,0-1 0,0 0 0,-1 0 0,1 0 0,0 0 0,-1 0 0,1 0 0,-1 0 0,1-1 0,-1 1 0,1-1 0,-1 1 0,1-1 0,-3 1 0,1-1 0,0-1 0,1 1 0,-1-1 0,1 0 0,-1 1 0,1-1 0,-1 0 0,1-1 0,-1 1 0,1 0 0,0-1 0,0 1 0,0-1 0,0 0 0,0 0 0,0 0 0,0 0 0,-1-2 0,-4-4 0,1-1 0,1 1 0,-1-1 0,2 0 0,-1 0 0,1-1 0,0 0 0,1 1 0,-4-18 0,6 22 0,1-1 0,-1 0 0,1 0 0,0 0 0,0 0 0,0 0 0,1 1 0,0-1 0,0 0 0,1 0 0,0 1 0,0-1 0,0 1 0,0 0 0,1-1 0,0 1 0,0 0 0,5-6 0,1 2-151,0 0-1,1 1 0,0-1 0,1 2 1,-1 0-1,1 0 0,1 1 1,18-8-1,-1 3-6674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19.675"/>
    </inkml:context>
    <inkml:brush xml:id="br0">
      <inkml:brushProperty name="width" value="0.05" units="cm"/>
      <inkml:brushProperty name="height" value="0.05" units="cm"/>
    </inkml:brush>
  </inkml:definitions>
  <inkml:trace contextRef="#ctx0" brushRef="#br0">49 154 24575,'-1'-8'0,"0"0"0,-1 0 0,0 0 0,-1 0 0,1 1 0,-1-1 0,-6-9 0,-6-18 0,5-4 0,10 31 0,5 26 0,3 15 0,-2-1 0,-1 1 0,1 35 0,-5 101 0,-2-132 0,4-17 0,-3-20 0,1 0 0,-1 0 0,0 0 0,0 0 0,1 0 0,-1 0 0,0 1 0,0-1 0,0 0 0,1 0 0,-1 0 0,0 0 0,0 0 0,1 0 0,-1-1 0,0 1 0,0 0 0,1 0 0,-1 0 0,0 0 0,0 0 0,0 0 0,1 0 0,-1 0 0,0 0 0,0-1 0,0 1 0,1 0 0,-1 0 0,0 0 0,0 0 0,0-1 0,0 1 0,0 0 0,1 0 0,-1 0 0,0-1 0,0 1 0,0 0 0,18-34 0,-13 21 0,6-15 0,1 1 0,1 0 0,2 1 0,28-40 0,-41 64 0,0-1 0,0 1 0,0 0 0,0 0 0,0 0 0,0 0 0,1 0 0,-1 0 0,1 1 0,0-1 0,-1 1 0,1-1 0,0 1 0,0 0 0,0 1 0,0-1 0,0 0 0,0 1 0,5-1 0,-5 2 0,0-1 0,-1 1 0,1 0 0,-1 0 0,1 0 0,-1 0 0,1 0 0,-1 1 0,0-1 0,1 1 0,-1 0 0,0-1 0,0 1 0,0 0 0,0 0 0,-1 1 0,1-1 0,0 0 0,-1 0 0,0 1 0,2 3 0,6 13 112,-2 1 0,10 33 0,-11-31-962,14 35-1,-11-40-5975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22.020"/>
    </inkml:context>
    <inkml:brush xml:id="br0">
      <inkml:brushProperty name="width" value="0.05" units="cm"/>
      <inkml:brushProperty name="height" value="0.05" units="cm"/>
    </inkml:brush>
  </inkml:definitions>
  <inkml:trace contextRef="#ctx0" brushRef="#br0">249 167 24575,'5'-6'0,"1"-1"0,-1 0 0,0 0 0,0 0 0,-1-1 0,0 1 0,4-11 0,-6 14 0,0 1 0,-1-1 0,0 0 0,0 1 0,0-1 0,0 0 0,-1 0 0,1 0 0,-1 0 0,0 0 0,0 0 0,0 1 0,-1-1 0,0 0 0,1 0 0,-1 0 0,0 1 0,-2-5 0,2 6 0,0 1 0,0-1 0,-1 0 0,1 1 0,0-1 0,-1 1 0,1 0 0,-1-1 0,1 1 0,-1 0 0,0 0 0,1 0 0,-1 0 0,0 0 0,0 1 0,0-1 0,1 0 0,-1 1 0,0-1 0,-2 1 0,0 0 0,0 0 0,0 0 0,0 0 0,0 1 0,0 0 0,0-1 0,0 2 0,1-1 0,-7 3 0,-2 2 0,-1 1 0,1 1 0,1 0 0,-18 14 0,14-7 0,0 0 0,1 0 0,1 1 0,-16 26 0,22-31 0,0 1 0,0 0 0,2 1 0,-1-1 0,2 1 0,-1 0 0,-3 23 0,8-32 0,-1-1 0,1 1 0,0-1 0,0 1 0,0-1 0,0 1 0,1-1 0,-1 1 0,1-1 0,0 0 0,0 1 0,0-1 0,1 0 0,-1 0 0,1 0 0,0 0 0,0 0 0,0 0 0,3 4 0,-1-4 0,-1 0 0,1-1 0,0 1 0,-1-1 0,1 0 0,0 0 0,0 0 0,0-1 0,1 1 0,-1-1 0,0 0 0,0 0 0,1-1 0,-1 1 0,5-1 0,8 0-341,-1-1 0,0-1-1,27-6 1,-1-3-6485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22.726"/>
    </inkml:context>
    <inkml:brush xml:id="br0">
      <inkml:brushProperty name="width" value="0.05" units="cm"/>
      <inkml:brushProperty name="height" value="0.05" units="cm"/>
    </inkml:brush>
  </inkml:definitions>
  <inkml:trace contextRef="#ctx0" brushRef="#br0">45 155 24575,'0'-33'0,"-2"0"0,-9-54 0,10 86 0,0 3 0,0 12 0,-1 23 0,1-28 0,-23 201 0,24-210 0,-1 1 0,1 0 0,0 0 0,0 0 0,0 0 0,0 0 0,0-1 0,0 1 0,0 0 0,0 0 0,0 0 0,0 0 0,0 0 0,0-1 0,1 1 0,-1 0 0,0 0 0,1 0 0,-1 0 0,0-1 0,1 1 0,-1 0 0,1-1 0,0 2 0,0-1 0,0-1 0,0 0 0,0 0 0,0 0 0,0 0 0,0 0 0,0 0 0,0 0 0,0 0 0,0 0 0,0 0 0,0 0 0,0 0 0,0-1 0,-1 1 0,1 0 0,0-1 0,1 0 0,8-4 0,0-1 0,-1-1 0,9-6 0,-10 7 0,4-4 0,-1 2 0,0 0 0,0 0 0,0 1 0,19-8 0,-28 14 0,-1 0 0,1 0 0,0 1 0,-1-1 0,1 1 0,0-1 0,0 1 0,-1 0 0,1-1 0,0 1 0,0 0 0,0 0 0,0 0 0,-1 1 0,1-1 0,0 0 0,0 1 0,-1-1 0,1 1 0,0-1 0,0 1 0,-1 0 0,1 0 0,-1 0 0,1 0 0,-1 0 0,1 0 0,-1 0 0,0 0 0,1 1 0,-1-1 0,0 0 0,0 1 0,0-1 0,0 1 0,0 0 0,0-1 0,-1 1 0,1 0 0,0-1 0,0 3 0,4 22 0,-4-22 0,-1 0 0,1 1 0,0-1 0,0 0 0,3 6 0,-3-8 0,0-1 0,0 1 0,0-1 0,0 0 0,0 0 0,0 1 0,0-1 0,0 0 0,1 0 0,-1 0 0,0 0 0,1-1 0,-1 1 0,1 0 0,-1 0 0,1-1 0,-1 1 0,4 0 0,5 0 0,-1 0 0,1 0 0,0-1 0,0 0 0,-1-1 0,1 0 0,-1 0 0,15-5 0,-7 1 0,0 0 0,0-1 0,27-16 0,-39 20 0,-1 0 0,0-1 0,0 0 0,0 0 0,-1 0 0,1 0 0,-1-1 0,0 0 0,0 1 0,0-1 0,0 0 0,0 0 0,-1-1 0,0 1 0,0 0 0,0-1 0,1-7 0,-2 9 0,-1-1 0,1 0 0,-1 0 0,0 1 0,-1-1 0,1 0 0,0 0 0,-1 1 0,0-1 0,0 1 0,0-1 0,-1 1 0,1-1 0,-1 1 0,0-1 0,0 1 0,0 0 0,0 0 0,0 0 0,-1 0 0,1 1 0,-1-1 0,-4-3 0,5 4 0,0 1 0,0-1 0,-1 0 0,1 1 0,0-1 0,-1 1 0,1 0 0,-1-1 0,0 1 0,1 1 0,-1-1 0,0 0 0,1 1 0,-1-1 0,0 1 0,0 0 0,0 0 0,0 0 0,1 0 0,-1 0 0,0 1 0,-3 0 0,2 1 0,0 0 0,0 0 0,0 0 0,0 0 0,0 1 0,1 0 0,-1 0 0,1 0 0,0 0 0,-1 0 0,2 0 0,-1 1 0,-2 4 0,0-1 0,1 0 0,0 0 0,1 1 0,-1-1 0,1 1 0,1 0 0,-2 9 0,3-12 0,0 0 0,0-1 0,1 1 0,0 0 0,0 0 0,0 0 0,0 0 0,1-1 0,0 1 0,0 0 0,3 7 0,-3-9 0,0-1 0,0 0 0,0 1 0,1-1 0,-1 0 0,1 0 0,-1 0 0,1 0 0,0 0 0,0 0 0,0-1 0,0 1 0,0 0 0,0-1 0,1 0 0,-1 1 0,0-1 0,3 1 0,-1-2 0,0 1 0,-1 0 0,1-1 0,0 0 0,-1 0 0,1 0 0,0 0 0,-1 0 0,1-1 0,-1 0 0,6-1 0,4-3 0,-1 0 0,0-1 0,0-1 0,0 0 0,19-15 0,-28 20 0,0-1 0,1 1 0,0-1 0,-1 1 0,1 0 0,7-2 0,-10 3 0,0 1 0,0 0 0,-1 0 0,1 0 0,0 0 0,0 0 0,0 0 0,-1 0 0,1 0 0,0 1 0,0-1 0,0 0 0,-1 0 0,1 1 0,0-1 0,0 0 0,-1 1 0,1-1 0,0 1 0,-1-1 0,1 1 0,0-1 0,-1 1 0,1-1 0,-1 1 0,1 0 0,-1-1 0,1 1 0,-1 0 0,0-1 0,1 1 0,-1 0 0,0 0 0,1-1 0,-1 1 0,0 0 0,0 0 0,0-1 0,0 1 0,0 0 0,0 0 0,0 0 0,0 0 0,2 49 340,-3-39-766,1 0-1,0 0 1,3 10 0,0-7-6400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0.518"/>
    </inkml:context>
    <inkml:brush xml:id="br0">
      <inkml:brushProperty name="width" value="0.05" units="cm"/>
      <inkml:brushProperty name="height" value="0.05" units="cm"/>
    </inkml:brush>
  </inkml:definitions>
  <inkml:trace contextRef="#ctx0" brushRef="#br0">17 96 24575,'-7'0'0,"0"0"0,4 12 0,4-2 0,1 0 0,-1 1 0,1-1 0,1 0 0,7 18 0,1 6 0,43 174 0,-44-157 0,-2 0 0,1 60 0,-9-106 0,0 1 0,0-1 0,-1 0 0,0 0 0,0 0 0,-2 8 0,2-12 0,1-1 0,0 1 0,0-1 0,-1 1 0,1-1 0,0 1 0,-1 0 0,1-1 0,0 1 0,-1-1 0,1 0 0,-1 1 0,1-1 0,-1 1 0,1-1 0,-1 0 0,1 1 0,-1-1 0,1 0 0,-1 0 0,1 1 0,-1-1 0,0 0 0,0 0 0,0 0 0,0 0 0,-1-1 0,1 1 0,0 0 0,0-1 0,0 1 0,0-1 0,-1 0 0,1 1 0,0-1 0,0 0 0,0 0 0,0 1 0,1-1 0,-1 0 0,0 0 0,-1-2 0,-4-4 0,1-1 0,0-1 0,0 1 0,0-1 0,1 1 0,0-1 0,1-1 0,0 1 0,1 0 0,-2-12 0,-1-15 0,-1-48 0,6 82 0,-1-38 0,2-1 0,2 1 0,2 1 0,2-1 0,1 1 0,2 0 0,21-54 0,-29 86 0,1 1 0,0 0 0,0 0 0,0 0 0,1 1 0,0-1 0,0 1 0,0-1 0,1 2 0,7-8 0,-10 11 0,1-1 0,-1 0 0,1 1 0,0 0 0,0-1 0,-1 1 0,1 0 0,0 1 0,0-1 0,0 0 0,0 1 0,0 0 0,0 0 0,0 0 0,0 0 0,1 0 0,-1 0 0,0 1 0,0 0 0,-1-1 0,1 1 0,0 0 0,0 0 0,0 1 0,2 1 0,6 3 0,0 0 0,-1 1 0,0 0 0,-1 1 0,0 0 0,0 1 0,-1 0 0,0 0 0,0 1 0,-1 0 0,0 0 0,-1 1 0,0-1 0,-1 1 0,5 14 0,-9-22 0,0 0 0,0 0 0,-1 1 0,1-1 0,-1 0 0,0 0 0,0 0 0,0 0 0,-1 0 0,1 0 0,-1 1 0,1-1 0,-1 0 0,0 0 0,0 0 0,0-1 0,-4 7 0,2-5 0,0 0 0,0 0 0,-1 0 0,1-1 0,-1 1 0,0-1 0,0 0 0,-1 0 0,1 0 0,-6 2 0,0 0 0,-1 0 0,0-1 0,0-1 0,0 0 0,0 0 0,0-1 0,-1-1 0,1 0 0,-16 0 0,23-2-136,-1 1-1,1-1 1,0 0-1,-1 0 1,1 0-1,0 0 1,0-1-1,0 0 0,-7-4 1,-4-5-6690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23.251"/>
    </inkml:context>
    <inkml:brush xml:id="br0">
      <inkml:brushProperty name="width" value="0.05" units="cm"/>
      <inkml:brushProperty name="height" value="0.05" units="cm"/>
    </inkml:brush>
  </inkml:definitions>
  <inkml:trace contextRef="#ctx0" brushRef="#br0">1 96 24575,'3'-3'0,"-1"-1"0,0 1 0,0-1 0,0 0 0,0 0 0,0 0 0,-1 0 0,1 0 0,-1 0 0,0-5 0,0 6 0,0-1 0,-1 1 0,1-1 0,0 1 0,1-1 0,-1 1 0,1 0 0,-1 0 0,1 0 0,0 0 0,0 0 0,5-5 0,-7 8 0,0 0 0,0 0 0,0-1 0,1 1 0,-1 0 0,0 0 0,0 0 0,0 0 0,0 0 0,0 0 0,1 0 0,-1 0 0,0 0 0,0 0 0,0 0 0,1 0 0,-1 0 0,0 0 0,0 0 0,0 0 0,0 0 0,1 0 0,-1 0 0,0 0 0,0 0 0,0 0 0,1 0 0,-1 0 0,0 0 0,0 0 0,0 0 0,0 0 0,0 1 0,1-1 0,-1 0 0,0 0 0,0 0 0,0 0 0,0 0 0,0 1 0,4 9 0,-1 12 0,-3-22 0,0 23 0,-1-19 0,1 0 0,-1 0 0,1 0 0,0 0 0,1 1 0,-1-1 0,1 0 0,0 0 0,0 0 0,0 0 0,0 0 0,1 0 0,2 6 0,-3-9 0,0-1 0,0 1 0,0 0 0,0-1 0,0 1 0,0-1 0,1 1 0,-1-1 0,0 1 0,0-1 0,0 0 0,0 1 0,1-1 0,-1 0 0,0 0 0,0 0 0,1 0 0,-1 0 0,0 0 0,0 0 0,0 0 0,1-1 0,-1 1 0,0 0 0,0-1 0,2 0 0,33-18 0,-25 12 0,4-2 0,17-8 0,-30 17 0,-1-1 0,0 1 0,0 0 0,0 0 0,1-1 0,-1 1 0,0 0 0,0 0 0,0 0 0,1 1 0,-1-1 0,0 0 0,0 0 0,0 1 0,1-1 0,-1 1 0,0-1 0,0 1 0,0-1 0,0 1 0,0 0 0,0-1 0,0 1 0,2 2 0,0-1 0,0 1 0,0 0 0,0-1 0,1 1 0,-1-1 0,1 0 0,0 0 0,-1 0 0,1-1 0,0 1 0,0-1 0,0 0 0,0 0 0,1 0 0,-1-1 0,0 1 0,0-1 0,0 0 0,0-1 0,1 1 0,4-1 0,-2-1 0,-1 0 0,1 0 0,-1 0 0,1-1 0,-1 0 0,0 0 0,0 0 0,0-1 0,-1 0 0,1 0 0,-1 0 0,6-7 0,-10 10 0,0 0 0,0 0 0,0 0 0,0-1 0,0 1 0,0 0 0,0-1 0,0 1 0,-1-1 0,1 1 0,-1-1 0,1 1 0,-1-1 0,1 1 0,-1-3 0,0 3 0,0 0 0,0 0 0,0 0 0,0 1 0,-1-1 0,1 0 0,0 0 0,-1 0 0,1 0 0,0 0 0,-1 1 0,1-1 0,-1 0 0,1 0 0,-1 1 0,0-1 0,1 0 0,-1 1 0,0-1 0,0 0 0,-1 0 0,0 0 0,0 0 0,0 0 0,0 0 0,0 1 0,0-1 0,0 1 0,0-1 0,0 1 0,0 0 0,0 0 0,0-1 0,-1 2 0,1-1 0,0 0 0,0 0 0,0 1 0,0-1 0,0 1 0,0 0 0,-2 0 0,-5 4 0,1 0 0,0 0 0,0 1 0,1 0 0,0 0 0,0 1 0,0 0 0,1 0 0,0 1 0,0-1 0,1 1 0,0 1 0,1-1 0,-1 1 0,1 0 0,1 0 0,-5 17 0,1 5 0,1 1 0,1-1 0,2 1 0,1 33 0,5 129-1365,-2-170-5461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23.860"/>
    </inkml:context>
    <inkml:brush xml:id="br0">
      <inkml:brushProperty name="width" value="0.05" units="cm"/>
      <inkml:brushProperty name="height" value="0.05" units="cm"/>
    </inkml:brush>
  </inkml:definitions>
  <inkml:trace contextRef="#ctx0" brushRef="#br0">73 253 24575,'2'-2'0,"0"0"0,1 0 0,-1 1 0,1-1 0,0 1 0,-1 0 0,1 0 0,0 0 0,0 0 0,0 0 0,0 0 0,-1 1 0,1 0 0,0-1 0,4 1 0,-3 0 0,0 0 0,-1 0 0,1-1 0,0 1 0,-1-1 0,1 0 0,-1 0 0,1 0 0,-1-1 0,5-2 0,-3 1 0,-1-1 0,0 1 0,1-1 0,-2 0 0,1 0 0,0 0 0,-1 0 0,0-1 0,0 1 0,0-1 0,0 0 0,-1 0 0,0 0 0,2-7 0,-3 9 0,-1 0 0,1-1 0,-1 1 0,0 0 0,0-1 0,-1 1 0,1 0 0,0-1 0,-1 1 0,0 0 0,0 0 0,0 0 0,0 0 0,-1 0 0,1 0 0,-1 0 0,0 0 0,1 0 0,-1 1 0,-1-1 0,1 1 0,0-1 0,0 1 0,-6-4 0,5 4 0,1-1 0,-1 1 0,0 0 0,-1 0 0,1 1 0,0-1 0,0 0 0,-1 1 0,1 0 0,-1 0 0,1 0 0,-1 0 0,1 1 0,-1-1 0,0 1 0,1 0 0,-1 0 0,0 0 0,1 1 0,-1-1 0,0 1 0,1 0 0,-1 0 0,1 0 0,0 0 0,-1 1 0,1-1 0,0 1 0,0 0 0,0 0 0,-4 3 0,1 0 0,-1 1 0,1 0 0,0 1 0,1-1 0,0 1 0,0 0 0,0 0 0,1 1 0,0-1 0,1 1 0,-1 0 0,-2 12 0,4-11 0,0 1 0,0-1 0,1 1 0,1 0 0,0 0 0,0 0 0,1-1 0,0 1 0,1 0 0,0-1 0,4 15 0,-4-20 0,-1 0 0,1 0 0,0 0 0,0 0 0,0 0 0,0 0 0,1-1 0,0 1 0,-1-1 0,2 0 0,-1 1 0,0-1 0,0-1 0,1 1 0,0 0 0,-1-1 0,1 0 0,0 0 0,0 0 0,0 0 0,0-1 0,1 1 0,-1-1 0,0 0 0,1 0 0,-1-1 0,6 1 0,2-2 0,0 0 0,0-1 0,0 0 0,-1-1 0,1 0 0,-1-1 0,0 0 0,0-1 0,0 0 0,-1 0 0,17-12 0,1-4 0,-1-1 0,42-42 0,-49 44 0,-2-1 0,27-39 0,-37 48 0,-1-1 0,0 1 0,-1-1 0,0-1 0,-1 1 0,-1-1 0,3-14 0,2 38 0,0 1 0,14 21 0,-15-21 0,-1 0 0,0 1 0,-1 0 0,0 0 0,0 0 0,3 15 0,-8-23 0,0 0 0,0 0 0,-1 1 0,1-1 0,-1 0 0,0 0 0,0 0 0,-1 0 0,1 1 0,-1-1 0,0 0 0,0 0 0,-1 0 0,1 0 0,-1-1 0,1 1 0,-1 0 0,-1-1 0,1 1 0,0-1 0,-1 1 0,0-1 0,1 0 0,-5 3 0,-3 3 49,-1-2-1,1 1 1,-1-1-1,0-1 1,-1 0-1,-19 7 1,-74 18-1441,97-29 1079,-85 20-6513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26.722"/>
    </inkml:context>
    <inkml:brush xml:id="br0">
      <inkml:brushProperty name="width" value="0.05" units="cm"/>
      <inkml:brushProperty name="height" value="0.05" units="cm"/>
    </inkml:brush>
  </inkml:definitions>
  <inkml:trace contextRef="#ctx0" brushRef="#br0">4 0 24575,'-3'0'0,"2"0"0,5 0 0,4 0 0,4 0 0,6 0 0,4 0 0,4 0 0,-3 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26.912"/>
    </inkml:context>
    <inkml:brush xml:id="br0">
      <inkml:brushProperty name="width" value="0.05" units="cm"/>
      <inkml:brushProperty name="height" value="0.05" units="cm"/>
    </inkml:brush>
  </inkml:definitions>
  <inkml:trace contextRef="#ctx0" brushRef="#br0">8 33 24575,'-3'3'0,"-1"4"0,3-2 0,5-1 0,8-6 0,9-5 0,6-1 0,8-3 0,8 1 0,3 2 0,-7 2-8191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28.011"/>
    </inkml:context>
    <inkml:brush xml:id="br0">
      <inkml:brushProperty name="width" value="0.05" units="cm"/>
      <inkml:brushProperty name="height" value="0.05" units="cm"/>
    </inkml:brush>
  </inkml:definitions>
  <inkml:trace contextRef="#ctx0" brushRef="#br0">40 93 24575,'-3'0'0,"-4"0"0,-5 0 0,1-3 0,5-5 0,6 0 0,10-2 0,9-3 0,8 1 0,9 0 0,7-2 0,-3 2-8191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28.232"/>
    </inkml:context>
    <inkml:brush xml:id="br0">
      <inkml:brushProperty name="width" value="0.05" units="cm"/>
      <inkml:brushProperty name="height" value="0.05" units="cm"/>
    </inkml:brush>
  </inkml:definitions>
  <inkml:trace contextRef="#ctx0" brushRef="#br0">1 63 24575,'3'0'0,"4"-3"0,4-1 0,4-3 0,1-1 0,5 2 0,3-2 0,2 1 0,7 2 0,3-3 0,-3 2-8191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29.204"/>
    </inkml:context>
    <inkml:brush xml:id="br0">
      <inkml:brushProperty name="width" value="0.05" units="cm"/>
      <inkml:brushProperty name="height" value="0.05" units="cm"/>
    </inkml:brush>
  </inkml:definitions>
  <inkml:trace contextRef="#ctx0" brushRef="#br0">23 39 24575,'-3'-4'0,"-4"0"0,-1-3 0,4 0 0,5 1 0,10 1 0,9 2 0,10 1 0,9 2 0,5 0 0,4 0 0,-6 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0.742"/>
    </inkml:context>
    <inkml:brush xml:id="br0">
      <inkml:brushProperty name="width" value="0.05" units="cm"/>
      <inkml:brushProperty name="height" value="0.05" units="cm"/>
    </inkml:brush>
  </inkml:definitions>
  <inkml:trace contextRef="#ctx0" brushRef="#br0">1356 130 24575,'0'-4'0,"-1"1"0,1-1 0,-1 1 0,0-1 0,0 1 0,-1-1 0,1 1 0,-1 0 0,1-1 0,-1 1 0,0 0 0,-5-5 0,2 1 0,-1 2 0,1-1 0,-1 1 0,0 0 0,-7-5 0,2 4 0,1 1 0,-1 0 0,0 1 0,-1 0 0,1 0 0,-1 1 0,-22-2 0,-86-1 0,74 7 0,0 2 0,0 3 0,1 1 0,0 3 0,0 1 0,1 2 0,-83 38 0,76-26 0,1 2 0,1 3 0,1 2 0,2 1 0,1 3 0,-41 43 0,60-52 0,0 1 0,2 1 0,2 2 0,0 0 0,2 1 0,2 1 0,1 1 0,1 1 0,-14 47 0,24-59 0,1 0 0,1 0 0,0 0 0,2 0 0,1 0 0,4 46 0,-1-50 0,2 1 0,0-1 0,1 0 0,1-1 0,1 1 0,1-1 0,0-1 0,1 1 0,12 16 0,-4-10-17,1-1 0,1-1-1,0-1 1,2-1 0,1 0-1,43 30 1,-33-30-36,0-2 0,1-1-1,1-1 1,67 21 0,-50-24 4,0-2 1,1-2 0,0-2-1,1-3 1,-1-2-1,1-2 1,95-13 0,-87 3 48,1-3 0,-2-3 0,0-2 0,0-3 0,-2-3 0,108-60 0,-130 62 0,0-2 0,-1-2 0,-1 0 0,-2-3 0,-1 0 0,-1-2 0,-1-2 0,-2 0 0,-2-2 0,-1-1 0,20-39 0,-33 52-1,-1 0 1,-1-1 0,-1 0 0,-2 0 0,0-1 0,-1 1-1,-2-1 1,2-40 0,-6 49 0,1-1 0,-2 1 0,0 0 0,-1 0 0,-1 0 0,0 0-1,-1 0 1,-1 1 0,-1-1 0,0 2 0,0-1 0,-2 1 0,0 0 0,-11-13 0,8 13 0,0 1 0,-1 1 0,-1 0 0,0 1 0,0 1 0,-1 0 0,-22-11 0,14 11 0,0 0 0,-1 1 0,0 2 0,-40-8 0,14 8 0,0 2 0,0 3 0,0 2 0,-86 10 0,22 8-1236,16 2-4942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1.212"/>
    </inkml:context>
    <inkml:brush xml:id="br0">
      <inkml:brushProperty name="width" value="0.05" units="cm"/>
      <inkml:brushProperty name="height" value="0.05" units="cm"/>
    </inkml:brush>
  </inkml:definitions>
  <inkml:trace contextRef="#ctx0" brushRef="#br0">9 91 24575,'0'-3'0,"-3"-1"0,-2-3 0,5 0 0,7 1 0,6 1 0,7 2 0,10-2 0,5 0 0,7 1 0,2-2 0,0 0 0,-1-2 0,-5-3 0,-9 0-8191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1.419"/>
    </inkml:context>
    <inkml:brush xml:id="br0">
      <inkml:brushProperty name="width" value="0.05" units="cm"/>
      <inkml:brushProperty name="height" value="0.05" units="cm"/>
    </inkml:brush>
  </inkml:definitions>
  <inkml:trace contextRef="#ctx0" brushRef="#br0">58 0 24575,'-3'0'0,"-4"0"0,-4 0 0,-1 7 0,3 7 0,2 8 0,2 10 0,3 9 0,1 10 0,1 5 0,0 6 0,0 2 0,4-4 0,1-2 0,-1-9 0,0-6 0,1-10 0,1-11-8191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0.736"/>
    </inkml:context>
    <inkml:brush xml:id="br0">
      <inkml:brushProperty name="width" value="0.05" units="cm"/>
      <inkml:brushProperty name="height" value="0.05" units="cm"/>
    </inkml:brush>
  </inkml:definitions>
  <inkml:trace contextRef="#ctx0" brushRef="#br0">3 111 24575,'8'-15'0,"13"-30"0,-19 43 0,-1-1 0,0 0 0,-1 0 0,1 0 0,-1 0 0,1 0 0,-1 0 0,0-1 0,0 1 0,0 0 0,0 0 0,-2-5 0,2 8 0,0-1 0,0 1 0,0 0 0,0 0 0,0-1 0,0 1 0,0 0 0,0 0 0,0-1 0,0 1 0,0 0 0,0 0 0,0-1 0,-1 1 0,1 0 0,0 0 0,0 0 0,0-1 0,0 1 0,-1 0 0,1 0 0,0 0 0,0 0 0,0-1 0,-1 1 0,1 0 0,0 0 0,0 0 0,0 0 0,-1 0 0,1 0 0,0 0 0,0 0 0,-1-1 0,1 1 0,0 0 0,0 0 0,-1 0 0,1 0 0,0 0 0,0 0 0,-1 0 0,1 1 0,0-1 0,0 0 0,-1 0 0,1 0 0,0 0 0,0 0 0,-1 0 0,1 0 0,0 0 0,0 1 0,0-1 0,-1 0 0,1 0 0,0 0 0,0 1 0,0-1 0,0 0 0,-1 0 0,1 0 0,0 1 0,0-1 0,0 1 0,-9 16 0,3 14 0,1 1 0,2 0 0,1 0 0,3 43 0,0-22 0,-1-23 0,-1 44 0,3-1 0,13 81 0,-13-144-227,0 0-1,0 0 1,1 0-1,1-1 1,7 16-1,2-6-6598</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1.571"/>
    </inkml:context>
    <inkml:brush xml:id="br0">
      <inkml:brushProperty name="width" value="0.05" units="cm"/>
      <inkml:brushProperty name="height" value="0.05" units="cm"/>
    </inkml:brush>
  </inkml:definitions>
  <inkml:trace contextRef="#ctx0" brushRef="#br0">107 0 24575,'-3'0'0,"-4"4"0,-2 3 0,-1 4 0,-3 4 0,-2 1 0,-1 6 0,-2 1 0,3-3-8191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1.742"/>
    </inkml:context>
    <inkml:brush xml:id="br0">
      <inkml:brushProperty name="width" value="0.05" units="cm"/>
      <inkml:brushProperty name="height" value="0.05" units="cm"/>
    </inkml:brush>
  </inkml:definitions>
  <inkml:trace contextRef="#ctx0" brushRef="#br0">1 29 24575,'0'-3'0,"3"-4"0,4-2 0,5 2 0,5 5 0,7 5 0,5 9 0,5 9 0,2 7 0,1 2 0,1 1 0,0 3 0,-6-5-8191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3.107"/>
    </inkml:context>
    <inkml:brush xml:id="br0">
      <inkml:brushProperty name="width" value="0.05" units="cm"/>
      <inkml:brushProperty name="height" value="0.05" units="cm"/>
    </inkml:brush>
  </inkml:definitions>
  <inkml:trace contextRef="#ctx0" brushRef="#br0">1 93 24575,'0'-3'0,"0"0"0,0 0 0,1 0 0,-1 0 0,1-1 0,0 1 0,0 0 0,0 0 0,0 0 0,0 0 0,0 1 0,1-1 0,0 0 0,-1 1 0,1-1 0,3-2 0,-2 2 0,1 0 0,0 0 0,0 0 0,0 0 0,0 1 0,0-1 0,0 1 0,1 1 0,7-3 0,7-1 0,0 2 0,0 0 0,1 1 0,22 1 0,-41 1 0,55 1 0,-1 3 0,0 1 0,0 3 0,-1 3 0,72 23 0,-65-13 0,-1 2 0,-2 3 0,0 3 0,71 47 0,-89-49 0,-1 2 0,-2 2 0,53 55 0,-71-65 0,0 2 0,-2 0 0,-1 0 0,0 2 0,-2 0 0,-1 0 0,13 37 0,-24-55 57,1 0 0,-2 0 0,1 0 0,-1 1 0,1 9 0,-2-14-132,0-1 1,0 0 0,0 0 0,-1 0 0,1 0-1,0 0 1,-1 1 0,0-1 0,1 0 0,-1 0-1,0 0 1,0 0 0,0-1 0,0 1 0,-1 0-1,1 0 1,0-1 0,-1 1 0,1 0 0,-1-1-1,1 1 1,-3 0 0,-9 5-6752</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3.467"/>
    </inkml:context>
    <inkml:brush xml:id="br0">
      <inkml:brushProperty name="width" value="0.05" units="cm"/>
      <inkml:brushProperty name="height" value="0.05" units="cm"/>
    </inkml:brush>
  </inkml:definitions>
  <inkml:trace contextRef="#ctx0" brushRef="#br0">1 12 24575,'0'4'0,"0"-1"0,0 1 0,0 0 0,1-1 0,0 1 0,0-1 0,0 1 0,0-1 0,0 1 0,1-1 0,-1 0 0,1 0 0,0 1 0,0-1 0,0 0 0,0-1 0,1 1 0,-1 0 0,1-1 0,0 1 0,-1-1 0,1 0 0,0 0 0,1 0 0,-1 0 0,0-1 0,0 1 0,1-1 0,-1 0 0,1 0 0,-1 0 0,6 1 0,6 1 0,1-1 0,0 0 0,-1-1 0,1 0 0,0-2 0,0 0 0,16-3 0,-21 2 0,1 0 0,0-1 0,-1-1 0,0 0 0,0-1 0,0 0 0,0 0 0,-1-1 0,18-14 0,-25 18 0,0-1 0,-1 0 0,1 0 0,-1 0 0,0-1 0,3-4 0,8-11 0,-13 19 6,0 0 0,0 0 0,0 0 0,0 0 1,0 0-1,0 0 0,0 0 0,0 0 0,0 0 0,0 1 0,1-1 0,-1 0 0,0 0 0,0 0 0,0 0 0,0 0 0,0 0 0,0 0 0,0 0 0,0 0 0,0 0 0,0 0 0,1 0 1,-1 0-1,0 0 0,0 0 0,0 0 0,0 0 0,0 0 0,0 0 0,0 0 0,0 0 0,1 0 0,-1 0 0,0 0 0,0 0 0,0 0 0,0 0 0,0 0 0,0 0 0,0 0 0,0 0 1,1 0-1,-1 0 0,0 0 0,0 0 0,0 0 0,0 0 0,0 0 0,0 0 0,0 0 0,0-1 0,0 1 0,0 0 0,0 0 0,-1 10-1340,0-9 964,-2 10-6456</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3.994"/>
    </inkml:context>
    <inkml:brush xml:id="br0">
      <inkml:brushProperty name="width" value="0.05" units="cm"/>
      <inkml:brushProperty name="height" value="0.05" units="cm"/>
    </inkml:brush>
  </inkml:definitions>
  <inkml:trace contextRef="#ctx0" brushRef="#br0">297 53 24575,'0'-2'0,"-1"0"0,1-1 0,0 1 0,-1 0 0,1 0 0,-1 0 0,0 0 0,0 0 0,1 0 0,-1 0 0,-1 0 0,1 0 0,0 0 0,0 0 0,-1 0 0,1 1 0,-1-1 0,0 1 0,1-1 0,-1 1 0,0-1 0,0 1 0,0 0 0,0 0 0,0 0 0,0 0 0,0 0 0,0 1 0,0-1 0,0 1 0,-5-1 0,0 0 0,1 0 0,-1 0 0,0 1 0,0 0 0,0 0 0,0 1 0,0 0 0,0 0 0,-9 4 0,5-1 0,-1 2 0,1-1 0,0 1 0,0 1 0,1 0 0,-1 1 0,2 0 0,-1 0 0,1 1 0,1 0 0,-1 1 0,-8 13 0,13-18 0,1 1 0,-1-1 0,1 1 0,0 0 0,0 0 0,1 1 0,0-1 0,0 1 0,0-1 0,1 1 0,0-1 0,0 1 0,1 0 0,-1-1 0,1 1 0,1 0 0,0 0 0,0-1 0,0 1 0,0-1 0,1 1 0,1-1 0,-1 1 0,5 8 0,-3-10 0,0 0 0,0 0 0,1 0 0,-1 0 0,1-1 0,0 0 0,1 0 0,-1 0 0,1-1 0,-1 1 0,1-1 0,0-1 0,0 1 0,0-1 0,1 0 0,-1 0 0,0-1 0,1 0 0,-1 0 0,13-1 0,-6 1 0,1-1 0,-1-1 0,0-1 0,0 0 0,0 0 0,0-1 0,0-1 0,0 0 0,16-8 0,-20 7 22,-1-1-1,1 0 0,-1 0 1,-1 0-1,1-1 0,-1 0 1,0 0-1,0-1 0,-1 0 1,0 0-1,-1-1 0,0 1 1,0-1-1,-1 0 0,4-12 1,-5 15-91,-1 0 1,-1 0 0,1-1 0,-1 1-1,0 0 1,-1-1 0,1 1-1,-1-1 1,0 0 0,-1 1 0,0 0-1,0-1 1,0 1 0,-1-1 0,0 1-1,0 0 1,0 0 0,-1 0 0,0 0-1,0 1 1,-1-1 0,0 1-1,0 0 1,-6-7 0,-9-5-6758</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4.491"/>
    </inkml:context>
    <inkml:brush xml:id="br0">
      <inkml:brushProperty name="width" value="0.05" units="cm"/>
      <inkml:brushProperty name="height" value="0.05" units="cm"/>
    </inkml:brush>
  </inkml:definitions>
  <inkml:trace contextRef="#ctx0" brushRef="#br0">49 1 24575,'1'8'0,"0"1"0,0 0 0,4 13 0,-2-13 0,-1 0 0,-1 0 0,2 13 0,-4-9 0,-1 0 0,0 0 0,0-1 0,-1 1 0,-1-1 0,0 1 0,-1-1 0,-7 14 0,3-6 0,-10 30 0,19-49 0,0 0 0,-1 0 0,1 1 0,0-1 0,-1 0 0,1 0 0,0 0 0,0 0 0,0 1 0,0-1 0,0 0 0,0 0 0,0 0 0,0 0 0,1 1 0,-1-1 0,0 0 0,1 0 0,-1 0 0,1 0 0,-1 0 0,1 0 0,0 0 0,-1 0 0,1 0 0,0 0 0,0 0 0,0-1 0,-1 1 0,1 0 0,0 0 0,0-1 0,0 1 0,0-1 0,0 1 0,0-1 0,0 1 0,1-1 0,-1 1 0,2-1 0,4 2 0,1-1 0,0-1 0,0 1 0,0-1 0,8-1 0,-4 0 0,93 6 0,-70-2 0,37-1 0,-60-3 0,0 0 0,1 0 0,-1-2 0,0 1 0,-1-2 0,23-8 0,-32 11 0,0-1 0,0 1 0,0-1 0,0 1 0,0-1 0,0 0 0,0 0 0,0 0 0,-1 0 0,1 0 0,-1 0 0,1-1 0,-1 1 0,0 0 0,0-1 0,0 1 0,0-1 0,-1 1 0,1-1 0,-1 1 0,1-1 0,-1 0 0,0 1 0,0-4 0,0-8 0,-1 1 0,-1-1 0,-3-17 0,3 23 0,0-5 57,-1 0 0,0 1 0,-1-1 0,0 1 0,-9-17 0,10 25-147,1 0 0,-1 0 0,1 1 0,-1-1 0,0 1 1,-1-1-1,1 1 0,0 0 0,-1 0 0,0 0 1,0 1-1,0-1 0,0 1 0,0 0 0,0 0 0,-1 1 1,1-1-1,-7-1 0,-5 1-6736</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5.270"/>
    </inkml:context>
    <inkml:brush xml:id="br0">
      <inkml:brushProperty name="width" value="0.05" units="cm"/>
      <inkml:brushProperty name="height" value="0.05" units="cm"/>
    </inkml:brush>
  </inkml:definitions>
  <inkml:trace contextRef="#ctx0" brushRef="#br0">1337 1 24575,'-629'31'0,"400"-11"0,-184 24 0,357-33 0,58-13 0,1 1 0,-1-1 0,0 0 0,0 0 0,1 0 0,-1-1 0,-1 1 0,1 0 0,3-6 0,-26 11-1365,8 0-5461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5.566"/>
    </inkml:context>
    <inkml:brush xml:id="br0">
      <inkml:brushProperty name="width" value="0.05" units="cm"/>
      <inkml:brushProperty name="height" value="0.05" units="cm"/>
    </inkml:brush>
  </inkml:definitions>
  <inkml:trace contextRef="#ctx0" brushRef="#br0">206 36 24575,'0'-1'0,"-1"0"0,1-1 0,-1 1 0,0 0 0,1 0 0,-1 0 0,0 0 0,0 0 0,0 0 0,1 0 0,-1 0 0,0 0 0,0 0 0,0 1 0,-1-1 0,1 0 0,-2 0 0,-22-11 0,21 11 0,0 0 0,0 0 0,0 0 0,-1 0 0,1 1 0,0-1 0,-1 1 0,1 0 0,0 1 0,-1-1 0,1 1 0,0 0 0,0 0 0,-1 0 0,1 0 0,0 1 0,0 0 0,0 0 0,1 0 0,-1 0 0,0 0 0,1 1 0,-1 0 0,1 0 0,0 0 0,0 0 0,0 0 0,-3 5 0,0 0 0,1 1 0,-1 0 0,2 0 0,-1 0 0,1 0 0,1 1 0,-1 0 0,2 0 0,-1 0 0,1 0 0,0 10 0,1-13 0,1 0 0,-1-1 0,1 1 0,1-1 0,-1 1 0,1 0 0,0-1 0,1 1 0,0-1 0,0 0 0,0 1 0,1-1 0,-1 0 0,1-1 0,1 1 0,-1 0 0,1-1 0,0 0 0,1 0 0,-1 0 0,1 0 0,0-1 0,0 1 0,0-1 0,7 4 0,-4-3 32,11 8-730,31 28-1,-40-31-6127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8.432"/>
    </inkml:context>
    <inkml:brush xml:id="br0">
      <inkml:brushProperty name="width" value="0.05" units="cm"/>
      <inkml:brushProperty name="height" value="0.05" units="cm"/>
    </inkml:brush>
  </inkml:definitions>
  <inkml:trace contextRef="#ctx0" brushRef="#br0">1 1 24575,'4'0'0,"1"0"0,-1 1 0,1 0 0,-1 0 0,0 1 0,1-1 0,-1 1 0,0 0 0,0 0 0,0 0 0,5 4 0,41 36 0,-32-26 0,27 27 0,-2 1 0,54 76 0,-56-69 0,-28-36-1365,-1-3-5461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9:38.651"/>
    </inkml:context>
    <inkml:brush xml:id="br0">
      <inkml:brushProperty name="width" value="0.05" units="cm"/>
      <inkml:brushProperty name="height" value="0.05" units="cm"/>
    </inkml:brush>
  </inkml:definitions>
  <inkml:trace contextRef="#ctx0" brushRef="#br0">694 26 24575,'0'-1'0,"0"0"0,0 0 0,0 0 0,0-1 0,0 1 0,0 0 0,-1 0 0,1 0 0,0 0 0,-1 0 0,1-1 0,-1 1 0,1 0 0,-1 0 0,1 0 0,-1 0 0,-1-1 0,1 1 0,0 1 0,1-1 0,-1 1 0,0 0 0,0-1 0,1 1 0,-1 0 0,0-1 0,0 1 0,0 0 0,0 0 0,1 0 0,-1 0 0,0 0 0,0 0 0,0 0 0,0 0 0,1 0 0,-2 1 0,-3 0 0,0 1 0,1 0 0,-1 0 0,1 0 0,0 1 0,0 0 0,-5 3 0,-56 49 0,-65 70 0,46-41 0,-236 240-1365,290-292-5461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0.556"/>
    </inkml:context>
    <inkml:brush xml:id="br0">
      <inkml:brushProperty name="width" value="0.05" units="cm"/>
      <inkml:brushProperty name="height" value="0.05" units="cm"/>
    </inkml:brush>
  </inkml:definitions>
  <inkml:trace contextRef="#ctx0" brushRef="#br0">132 146 24575,'0'-3'0,"1"1"0,0-1 0,0 0 0,0 0 0,0 1 0,0-1 0,0 1 0,1-1 0,-1 1 0,1 0 0,0-1 0,-1 1 0,1 0 0,0 0 0,1 0 0,-1 0 0,0 1 0,0-1 0,5-2 0,-19 14 0,0 0 0,1 0 0,1 1 0,0 0 0,0 1 0,1 0 0,1 1 0,0 0 0,1 0 0,0 0 0,1 1 0,0 0 0,-3 17 0,-5 26 0,4 1 0,2 0 0,2 1 0,3-1 0,3 1 0,2 0 0,12 68 0,-9-94 0,1 0 0,2 0 0,1-1 0,2-1 0,29 59 0,-32-75 0,1 0 0,1 0 0,0-1 0,1 0 0,1-1 0,0 0 0,1-1 0,0 0 0,1-1 0,0-1 0,0 0 0,32 15 0,-16-13 0,0-1 0,1-2 0,0-1 0,0-1 0,1-2 0,0-1 0,0-1 0,40-2 0,-26-3 0,-1-3 0,1-1 0,-1-2 0,-1-2 0,54-20 0,-69 20 0,0-2 0,-1-1 0,-1-1 0,0-1 0,-1-1 0,-1-2 0,0-1 0,-2 0 0,0-2 0,-1-1 0,-1 0 0,-1-2 0,-1 0 0,-2-2 0,0 1 0,-2-2 0,0 0 0,-2-1 0,18-58 0,-22 51 0,-2-1 0,-1 0 0,-2 0 0,-1 0 0,-2-1 0,-2 1 0,-1 0 0,-11-55 0,9 74 0,0 1 0,-1-1 0,-1 1 0,-1-1 0,0 2 0,-1-1 0,-1 1 0,0 0 0,-1 1 0,-1 0 0,0 1 0,-1 0 0,0 1 0,-1 0 0,0 1 0,-1 0 0,-1 1 0,1 1 0,-1 0 0,-32-13 0,-11-3 0,-1 2 0,-69-16 0,97 32 0,0 1 0,-1 2 0,0 1 0,1 1 0,-1 2 0,-37 5 0,25 0 0,1 2 0,1 3 0,0 1 0,0 1 0,-44 22 0,83-33-136,1 0-1,0 0 1,0 0-1,0 1 1,0-1-1,0 1 1,1-1-1,-1 1 0,-2 3 1,-2 4-6690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0.969"/>
    </inkml:context>
    <inkml:brush xml:id="br0">
      <inkml:brushProperty name="width" value="0.05" units="cm"/>
      <inkml:brushProperty name="height" value="0.05" units="cm"/>
    </inkml:brush>
  </inkml:definitions>
  <inkml:trace contextRef="#ctx0" brushRef="#br0">1 0 24575,'0'6'0,"1"0"0,1 0 0,-1 0 0,1 0 0,3 7 0,2 4 0,16 56 149,14 49-18,-32-101-542,-1 1-1,0 0 1,-1 39 0,-3-42-6415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9.217"/>
    </inkml:context>
    <inkml:brush xml:id="br0">
      <inkml:brushProperty name="width" value="0.05" units="cm"/>
      <inkml:brushProperty name="height" value="0.05" units="cm"/>
    </inkml:brush>
  </inkml:definitions>
  <inkml:trace contextRef="#ctx0" brushRef="#br0">795 427 24575,'14'-13'0,"-6"4"0,1 1 0,-1-1 0,12-19 0,-18 26 0,-1 0 0,0-1 0,0 1 0,0 0 0,0 0 0,0 0 0,0-1 0,-1 1 0,1 0 0,-1-1 0,0 1 0,0-1 0,1 1 0,-2 0 0,1-1 0,0 1 0,0-1 0,-1 1 0,1 0 0,-1-1 0,0 1 0,0 0 0,0 0 0,0-1 0,-1-1 0,-4-4 0,0 1 0,-1 0 0,0 0 0,0 0 0,0 1 0,-1 0 0,-12-8 0,-63-30 0,74 40 0,-61-27 0,-101-31 0,-78-5 0,212 58-455,0 2 0,-75-4 0,92 11-6371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9.511"/>
    </inkml:context>
    <inkml:brush xml:id="br0">
      <inkml:brushProperty name="width" value="0.05" units="cm"/>
      <inkml:brushProperty name="height" value="0.05" units="cm"/>
    </inkml:brush>
  </inkml:definitions>
  <inkml:trace contextRef="#ctx0" brushRef="#br0">302 34 24575,'1'0'0,"0"-1"0,-1 1 0,1 0 0,-1-1 0,1 1 0,-1-1 0,1 1 0,-1-1 0,1 1 0,-1-1 0,0 1 0,1-1 0,-1 1 0,0-1 0,1 1 0,-1-1 0,0 0 0,0 1 0,0-1 0,1 0 0,-1 1 0,0-1 0,0 1 0,0-1 0,0 0 0,0 1 0,0-1 0,0 0 0,0 1 0,-1-1 0,1 0 0,0 1 0,0-1 0,0 1 0,-1-1 0,1 0 0,0 1 0,-1-1 0,1 1 0,0-1 0,-1 1 0,1-1 0,-1 1 0,1-1 0,-1 1 0,1-1 0,-1 1 0,1 0 0,-1-1 0,1 1 0,-2-1 0,-1 0 0,0 0 0,1 0 0,-1 1 0,0-1 0,0 0 0,0 1 0,0 0 0,0 0 0,0-1 0,-5 2 0,-9 4 0,-1 0 0,0 1 0,1 1 0,1 1 0,-31 18 0,1-1 0,25-15 0,15-8 0,0 0 0,1 0 0,0 1 0,-1 0 0,1 0 0,0 0 0,0 0 0,0 1 0,1 0 0,-7 6 0,11-8 0,0 0 0,0-1 0,0 1 0,0-1 0,0 1 0,0-1 0,1 1 0,-1-1 0,1 1 0,-1-1 0,1 1 0,-1-1 0,1 1 0,0-1 0,0 0 0,-1 1 0,1-1 0,0 0 0,0 0 0,1 0 0,-1 0 0,0 0 0,2 2 0,1 1 0,200 223-1365,-164-180-5461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09.886"/>
    </inkml:context>
    <inkml:brush xml:id="br0">
      <inkml:brushProperty name="width" value="0.05" units="cm"/>
      <inkml:brushProperty name="height" value="0.05" units="cm"/>
    </inkml:brush>
  </inkml:definitions>
  <inkml:trace contextRef="#ctx0" brushRef="#br0">837 0 24575,'-80'2'0,"-1"3"0,1 3 0,-141 34 0,149-24-341,1 2 0,1 4-1,-69 33 1,117-44-6485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10.180"/>
    </inkml:context>
    <inkml:brush xml:id="br0">
      <inkml:brushProperty name="width" value="0.05" units="cm"/>
      <inkml:brushProperty name="height" value="0.05" units="cm"/>
    </inkml:brush>
  </inkml:definitions>
  <inkml:trace contextRef="#ctx0" brushRef="#br0">277 69 24575,'0'-2'0,"0"0"0,-1 0 0,0 0 0,1 0 0,-1 0 0,0 0 0,0 1 0,0-1 0,0 0 0,0 0 0,-1 1 0,1-1 0,0 0 0,-1 1 0,1 0 0,-1-1 0,-2-1 0,-32-18 0,31 18 0,-1 1 0,1 0 0,-1 0 0,1 0 0,-1 1 0,0 0 0,0 0 0,0 1 0,0-1 0,1 1 0,-1 0 0,0 1 0,0 0 0,0 0 0,0 0 0,1 0 0,-11 5 0,10-3 0,-1 1 0,1 0 0,0 0 0,0 0 0,0 1 0,0 0 0,1 0 0,0 1 0,0-1 0,0 1 0,1 0 0,0 0 0,-6 13 0,6-11 0,0 0 0,0 0 0,1 0 0,1 1 0,-1-1 0,2 1 0,-1 0 0,1 0 0,0 9 0,1-13 0,0 0 0,1 0 0,0 1 0,0-1 0,0 0 0,0-1 0,1 1 0,0 0 0,0 0 0,0-1 0,0 1 0,1-1 0,0 0 0,0 0 0,0 0 0,1 0 0,3 4 0,5 2 49,0-1 0,0 0 0,1-1-1,0-1 1,0 0 0,22 8 0,-6-4-618,0-2 0,35 5 0,-29-8-6257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10.507"/>
    </inkml:context>
    <inkml:brush xml:id="br0">
      <inkml:brushProperty name="width" value="0.05" units="cm"/>
      <inkml:brushProperty name="height" value="0.05" units="cm"/>
    </inkml:brush>
  </inkml:definitions>
  <inkml:trace contextRef="#ctx0" brushRef="#br0">842 0 24575,'-4'0'0,"0"1"0,1 0 0,-1-1 0,0 1 0,1 0 0,-1 0 0,1 1 0,-1-1 0,1 1 0,-4 2 0,-33 26 0,29-22 0,-185 143 0,-87 68 0,36-28-1365,226-172-5461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10.788"/>
    </inkml:context>
    <inkml:brush xml:id="br0">
      <inkml:brushProperty name="width" value="0.05" units="cm"/>
      <inkml:brushProperty name="height" value="0.05" units="cm"/>
    </inkml:brush>
  </inkml:definitions>
  <inkml:trace contextRef="#ctx0" brushRef="#br0">114 10 24575,'-16'-5'0,"15"5"0,0-1 0,0 0 0,0 1 0,0-1 0,0 1 0,-1-1 0,1 1 0,0 0 0,0-1 0,0 1 0,-1 0 0,1 0 0,0 0 0,0 0 0,-1 0 0,1 0 0,-2 1 0,-1 1 0,0-1 0,0 2 0,0-1 0,0 0 0,1 1 0,-1-1 0,1 1 0,-1 0 0,1 1 0,0-1 0,0 0 0,1 1 0,-1-1 0,1 1 0,-1 0 0,1 0 0,0 0 0,1 0 0,-1 1 0,-1 7 0,0-1 0,0 1 0,1-1 0,0 1 0,1 0 0,0-1 0,2 23 0,0-30 0,-1 0 0,1 0 0,0-1 0,0 1 0,0 0 0,0 0 0,1-1 0,0 1 0,0-1 0,0 1 0,0-1 0,0 0 0,0 0 0,6 6 0,-3-6 0,-1 1 0,1-1 0,0 0 0,-1-1 0,1 1 0,0-1 0,1 0 0,-1 0 0,8 2 0,9 0 0,0-2 0,-1 0 0,1-1 0,28-3 0,-40 1 0,39-3-682,55-12-1,-61 8-6143</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11.425"/>
    </inkml:context>
    <inkml:brush xml:id="br0">
      <inkml:brushProperty name="width" value="0.05" units="cm"/>
      <inkml:brushProperty name="height" value="0.05" units="cm"/>
    </inkml:brush>
  </inkml:definitions>
  <inkml:trace contextRef="#ctx0" brushRef="#br0">136 150 24575,'3'-1'0,"-1"0"0,1 0 0,-1-1 0,1 1 0,-1-1 0,0 1 0,0-1 0,0 0 0,3-2 0,2-5 0,-14 11 0,-8 6 0,1 1 0,1 1 0,0 0 0,0 1 0,-20 23 0,26-26 0,0 0 0,1 1 0,0-1 0,1 1 0,0 0 0,0 1 0,1-1 0,0 1 0,0 0 0,-2 15 0,5-21 0,1 0 0,-1-1 0,1 1 0,0 0 0,0-1 0,0 1 0,1 0 0,0-1 0,-1 1 0,1-1 0,0 1 0,1-1 0,-1 1 0,1-1 0,-1 0 0,5 6 0,-3-5 0,1 0 0,-1 0 0,1-1 0,0 0 0,0 0 0,0 0 0,1 0 0,-1 0 0,1-1 0,8 4 0,2-2 0,0 0 0,1 0 0,-1-2 0,1 0 0,-1 0 0,31-3 0,-23 0 0,0-2 0,0-1 0,-1-1 0,1 0 0,-1-2 0,41-18 0,-50 19 0,-1 0 0,-1-1 0,1 0 0,-1-1 0,0 0 0,-1-1 0,0 0 0,0-1 0,-1 1 0,0-2 0,-1 0 0,0 0 0,7-14 0,-12 20 0,-1 0 0,0 0 0,0 0 0,0-1 0,-1 1 0,0-1 0,0 1 0,0-1 0,0 1 0,-1-1 0,0 1 0,0-1 0,-1 0 0,0 1 0,0-1 0,0 1 0,0-1 0,-1 1 0,0 0 0,0-1 0,0 1 0,-6-7 0,2 3 0,0 1 0,-1 1 0,0-1 0,-1 1 0,1 0 0,-1 0 0,-1 1 0,1 0 0,-1 1 0,0 0 0,-14-5 0,0 1-170,0 1-1,0 2 0,-1 0 1,0 2-1,0 0 0,0 2 1,-47 1-1,21 4-6655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11.911"/>
    </inkml:context>
    <inkml:brush xml:id="br0">
      <inkml:brushProperty name="width" value="0.05" units="cm"/>
      <inkml:brushProperty name="height" value="0.05" units="cm"/>
    </inkml:brush>
  </inkml:definitions>
  <inkml:trace contextRef="#ctx0" brushRef="#br0">256 168 24575,'-5'-5'0,"-1"0"0,-1 0 0,1 0 0,-1 1 0,0 0 0,0 1 0,0-1 0,0 1 0,-15-3 0,16 4 0,-1 0 0,0 1 0,1 0 0,-1 0 0,0 0 0,0 1 0,1 0 0,-1 1 0,0 0 0,0 0 0,-10 3 0,12-2 0,-1 1 0,1 0 0,0 0 0,0 0 0,0 1 0,1 0 0,-1 0 0,1 0 0,0 0 0,0 1 0,1-1 0,-1 1 0,1 0 0,0 0 0,0 1 0,1-1 0,-1 0 0,1 1 0,0 0 0,1-1 0,0 1 0,-1 0 0,1 9 0,0-10 0,1 0 0,0-1 0,0 1 0,0 0 0,1 0 0,-1 0 0,1-1 0,0 1 0,1 0 0,-1-1 0,1 1 0,0-1 0,0 0 0,0 1 0,1-1 0,-1 0 0,1 0 0,0 0 0,0-1 0,1 1 0,-1-1 0,1 0 0,0 0 0,0 0 0,0 0 0,0-1 0,0 1 0,0-1 0,5 2 0,4 0 0,0-1 0,-1 0 0,2-1 0,-1-1 0,0 0 0,0 0 0,0-2 0,0 1 0,1-2 0,-1 0 0,0 0 0,-1-1 0,21-7 0,-19 4 0,1 0 0,-1-1 0,-1 0 0,0-1 0,0 0 0,0-1 0,-1-1 0,0 0 0,-1 0 0,0-1 0,13-17 0,-21 23 0,1-1 0,-1 1 0,0-1 0,0 1 0,0-1 0,-1 0 0,0 0 0,0 0 0,-1 0 0,0-1 0,0 1 0,0 0 0,-1-1 0,1 1 0,-2-7 0,0 7 0,0 1 0,0 0 0,0 1 0,-1-1 0,0 0 0,0 0 0,0 1 0,0-1 0,-1 1 0,0-1 0,0 1 0,0 0 0,0 0 0,-1 0 0,1 1 0,-1-1 0,0 1 0,0 0 0,-6-3 0,-1-1 43,-2 1 0,1 1-1,-1 0 1,0 0 0,0 1-1,0 1 1,-20-3 0,13 4-385,-1 1 1,1 0 0,-1 2-1,-25 3 1,18 1-6485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12.328"/>
    </inkml:context>
    <inkml:brush xml:id="br0">
      <inkml:brushProperty name="width" value="0.05" units="cm"/>
      <inkml:brushProperty name="height" value="0.05" units="cm"/>
    </inkml:brush>
  </inkml:definitions>
  <inkml:trace contextRef="#ctx0" brushRef="#br0">405 51 24575,'0'-2'0,"0"0"0,-1 1 0,1-1 0,-1 0 0,0 1 0,1-1 0,-1 1 0,0-1 0,0 1 0,0-1 0,0 1 0,0 0 0,0-1 0,-1 1 0,1 0 0,0 0 0,-1 0 0,1 0 0,0 0 0,-1 0 0,-2-1 0,-3-1 0,0 0 0,0 0 0,-12-3 0,8 4 0,-1 1 0,0 0 0,1 1 0,-1 0 0,1 0 0,-1 2 0,1-1 0,-1 1 0,1 1 0,0 0 0,0 1 0,0 0 0,0 1 0,1 0 0,-1 0 0,1 1 0,-10 8 0,9-6 0,1 0 0,0 0 0,0 1 0,0 0 0,1 1 0,1 0 0,0 0 0,0 1 0,1 0 0,0 1 0,1-1 0,0 1 0,1 1 0,-7 23 0,11-30 0,0 0 0,0 0 0,1 1 0,0-1 0,0 0 0,0 1 0,1-1 0,-1 0 0,2 0 0,-1 0 0,1 0 0,0 0 0,0 0 0,0 0 0,1 0 0,6 10 0,-4-10 0,-1-1 0,1 0 0,0 1 0,1-2 0,-1 1 0,1-1 0,0 1 0,0-1 0,0-1 0,1 0 0,-1 1 0,1-2 0,0 1 0,10 2 0,1-2 0,-1 0 0,1-1 0,0-1 0,0 0 0,0-2 0,0 0 0,0 0 0,-1-2 0,1 0 0,-1-2 0,1 0 0,-1 0 0,-1-2 0,1 0 0,-1-1 0,0 0 0,-1-1 0,0-1 0,0-1 0,13-13 0,-22 19 0,-1 0 0,0 0 0,-1-1 0,1 0 0,-1 0 0,0 0 0,-1 0 0,0-1 0,0 0 0,0 1 0,-1-1 0,1 0 0,-2 0 0,1 0 0,0-11 0,-2 13 0,0 0 0,0-1 0,-1 1 0,0 0 0,0-1 0,0 1 0,-1 0 0,0 0 0,0 0 0,0 0 0,0 0 0,-1 0 0,0 1 0,0-1 0,0 1 0,-1 0 0,1 0 0,-1 0 0,0 0 0,0 1 0,-5-5 0,-1 3-114,1-1 1,-1 1-1,1 0 0,-2 1 0,1 1 1,0-1-1,-1 1 0,1 1 0,-1 0 1,0 1-1,-13-1 0,-22 1-6712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43.204"/>
    </inkml:context>
    <inkml:brush xml:id="br0">
      <inkml:brushProperty name="width" value="0.05" units="cm"/>
      <inkml:brushProperty name="height" value="0.05" units="cm"/>
    </inkml:brush>
  </inkml:definitions>
  <inkml:trace contextRef="#ctx0" brushRef="#br0">10 29 24575,'0'-2'0,"0"0"0,0 0 0,0 0 0,0 0 0,0 0 0,-1 0 0,1 0 0,-1 0 0,0 0 0,1 0 0,-1 0 0,-2-2 0,1 3 0,2 7 0,4 9 0,23 42 0,3 0 0,2-2 0,2-1 0,64 76 0,-89-120 0,90 120 0,-79-100 0,0 2 0,21 48 0,-39-74 45,14 24 237,-15-29-316,-1-1-1,0 1 1,1-1-1,-1 1 1,0-1-1,1 0 1,-1 1-1,1-1 1,-1 1-1,1-1 1,-1 0-1,1 1 0,-1-1 1,1 0-1,-1 0 1,1 0-1,-1 1 1,1-1-1,-1 0 1,1 0-1,0 0 1,-1 0-1,1 0 0,-1 0 1,1 0-1,0 0 1,-1 0-1,1 0 1,-1 0-1,1 0 1,-1-1-1,1 1 1,-1 0-1,1 0 1,0-1-1,-1 1 0,1 0 1,-1 0-1,0-1 1,1 1-1,-1-1 1,1 1-1,-1 0 1,1-1-1,-1 1 1,0-1-1,1 1 1,-1-1-1,7-9-6791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1.107"/>
    </inkml:context>
    <inkml:brush xml:id="br0">
      <inkml:brushProperty name="width" value="0.05" units="cm"/>
      <inkml:brushProperty name="height" value="0.05" units="cm"/>
    </inkml:brush>
  </inkml:definitions>
  <inkml:trace contextRef="#ctx0" brushRef="#br0">26 23 24575,'0'-3'0,"0"-4"0,-3-1 0,-5 4 0,0 6 0,1 5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43.638"/>
    </inkml:context>
    <inkml:brush xml:id="br0">
      <inkml:brushProperty name="width" value="0.05" units="cm"/>
      <inkml:brushProperty name="height" value="0.05" units="cm"/>
    </inkml:brush>
  </inkml:definitions>
  <inkml:trace contextRef="#ctx0" brushRef="#br0">1055 1 24575,'-4'0'0,"1"0"0,0 1 0,0 0 0,0-1 0,0 1 0,0 0 0,0 1 0,0-1 0,0 0 0,0 1 0,1 0 0,-1 0 0,-3 2 0,-32 34 0,19-18 0,-167 141 0,87-79 0,-69 59 0,-252 228 0,402-352 0,5-5 0,2-1 0,-1 1 0,-10 16 0,22-28 0,-1 0 0,1 1 0,0-1 0,-1 1 0,1-1 0,0 0 0,0 1 0,-1-1 0,1 1 0,0-1 0,0 1 0,0-1 0,0 1 0,0-1 0,-1 1 0,1-1 0,0 1 0,0-1 0,0 1 0,0-1 0,0 1 0,1 0 0,7 0 0,16-10 0,-20 6-195,-1 1 0,1-1 0,0 0 0,-1 0 0,0-1 0,5-4 0,2-6-6631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5.939"/>
    </inkml:context>
    <inkml:brush xml:id="br0">
      <inkml:brushProperty name="width" value="0.05" units="cm"/>
      <inkml:brushProperty name="height" value="0.05" units="cm"/>
    </inkml:brush>
  </inkml:definitions>
  <inkml:trace contextRef="#ctx0" brushRef="#br0">109 134 24575,'0'-17'0,"0"2"0,0 0 0,-3-18 0,3 30 0,-1 0 0,1-1 0,-1 1 0,0 0 0,0-1 0,-1 1 0,1 0 0,-1 0 0,1 0 0,-1 0 0,0 0 0,0 0 0,0 1 0,-1-1 0,-2-2 0,5 5 0,-1 0 0,1-1 0,-1 1 0,0 0 0,1 0 0,-1-1 0,1 1 0,-1 0 0,1 0 0,-1 0 0,0 0 0,1 0 0,-1 0 0,1 0 0,-1 0 0,0 0 0,1 0 0,-1 0 0,1 0 0,-1 0 0,0 1 0,1-1 0,-1 0 0,1 0 0,-1 1 0,1-1 0,-1 0 0,1 1 0,-1-1 0,1 0 0,-1 1 0,1-1 0,0 1 0,-1-1 0,1 1 0,-1 0 0,-12 21 0,5 0 0,1 1 0,1 1 0,1-1 0,1 1 0,-1 37 0,3-40 0,-5 60 0,5 0 0,2 0 0,5 0 0,28 155 0,-29-217-195,1 0 0,0-1 0,1 0 0,2 0 0,-1 0 0,15 22 0,-2-12-6631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6.410"/>
    </inkml:context>
    <inkml:brush xml:id="br0">
      <inkml:brushProperty name="width" value="0.05" units="cm"/>
      <inkml:brushProperty name="height" value="0.05" units="cm"/>
    </inkml:brush>
  </inkml:definitions>
  <inkml:trace contextRef="#ctx0" brushRef="#br0">20 291 24575,'-17'-244'0,"15"390"0,2-106 0,2 83 0,0-103 0,0-2 0,1 1 0,1 0 0,9 24 0,-12-39 0,1 0 0,0 0 0,0 0 0,0 0 0,0 0 0,0 0 0,1-1 0,0 1 0,0-1 0,3 4 0,-5-7 0,0 1 0,0 0 0,0-1 0,0 1 0,0-1 0,0 1 0,0-1 0,0 0 0,0 1 0,0-1 0,1 0 0,-1 0 0,0 0 0,0 0 0,0 0 0,0 0 0,2 0 0,-1-1 0,0 1 0,-1-1 0,1 0 0,0 0 0,-1 1 0,1-1 0,0-1 0,-1 1 0,1 0 0,-1 0 0,1 0 0,-1-1 0,2-2 0,8-10 0,-1 0 0,0-1 0,-1 0 0,12-27 0,21-70 0,-28 69 0,23-45 0,-18 60 0,-19 28 0,0-1 0,0 1 0,1-1 0,-1 1 0,0 0 0,1-1 0,-1 1 0,0 0 0,1 0 0,-1-1 0,1 1 0,-1 0 0,0 0 0,1-1 0,-1 1 0,1 0 0,-1 0 0,1 0 0,-1 0 0,1 0 0,-1 0 0,0 0 0,1 0 0,-1 0 0,1 0 0,-1 0 0,1 0 0,-1 0 0,1 0 0,-1 0 0,1 0 0,-1 0 0,1 1 0,-1-1 0,0 0 0,1 0 0,-1 0 0,1 1 0,-1-1 0,0 0 0,1 1 0,-1-1 0,0 0 0,1 1 0,-1-1 0,0 0 0,0 1 0,1-1 0,-1 1 0,0-1 0,0 1 0,0-1 0,0 0 0,1 1 0,-1-1 0,0 1 0,0-1 0,0 1 0,0-1 0,0 1 0,0-1 0,0 1 0,19 102 0,-14-69 0,18 63 0,-22-92 0,2 5 0,1 0 0,0 1 0,1-2 0,7 15 0,-11-23 0,0 1 0,0-1 0,-1 0 0,1 0 0,0 1 0,0-1 0,0 0 0,0 0 0,1 0 0,-1 0 0,0 0 0,0-1 0,1 1 0,-1 0 0,0 0 0,1-1 0,-1 1 0,0-1 0,1 1 0,-1-1 0,1 0 0,-1 1 0,1-1 0,-1 0 0,1 0 0,-1 0 0,1 0 0,-1 0 0,1-1 0,-1 1 0,1 0 0,-1-1 0,1 1 0,-1-1 0,0 1 0,1-1 0,-1 0 0,0 0 0,1 1 0,-1-1 0,1-1 0,3-3 0,-1 1 0,0-1 0,0 1 0,0-1 0,-1 0 0,0 0 0,0-1 0,0 1 0,0-1 0,-1 0 0,2-8 0,3-11 0,5-33 0,-11 53 0,4-38-273,-2 1 0,-1-1 0,-3 0 0,-8-58 0,6 73-6553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6.830"/>
    </inkml:context>
    <inkml:brush xml:id="br0">
      <inkml:brushProperty name="width" value="0.05" units="cm"/>
      <inkml:brushProperty name="height" value="0.05" units="cm"/>
    </inkml:brush>
  </inkml:definitions>
  <inkml:trace contextRef="#ctx0" brushRef="#br0">148 84 24575,'-1'-4'0,"0"-1"0,-1 1 0,0 0 0,1 0 0,-1 0 0,-1 1 0,1-1 0,0 0 0,-5-4 0,1-1 0,4 6 0,0 1 0,0-1 0,0 0 0,0 1 0,0 0 0,0-1 0,-1 1 0,1 0 0,-1 0 0,0 0 0,-4-2 0,6 4 0,0 0 0,0 0 0,-1-1 0,1 1 0,0 0 0,0 0 0,0 0 0,-1 1 0,1-1 0,0 0 0,0 0 0,0 0 0,0 1 0,-1-1 0,1 1 0,0-1 0,0 1 0,0-1 0,0 1 0,0 0 0,0 0 0,0-1 0,0 1 0,0 0 0,1 0 0,-1 0 0,0 0 0,1 0 0,-1 0 0,0 0 0,1 0 0,-1 0 0,1 0 0,-1 2 0,-9 19 0,1 0 0,2 1 0,0 0 0,1 1 0,1-1 0,2 1 0,0 0 0,1 26 0,2-47 0,0 0 0,0-1 0,0 1 0,0 0 0,1-1 0,-1 1 0,1 0 0,0-1 0,0 1 0,0-1 0,0 1 0,0-1 0,1 0 0,1 4 0,-2-5 0,0 0 0,0-1 0,0 1 0,0 0 0,1 0 0,-1-1 0,0 1 0,0-1 0,0 1 0,1-1 0,-1 1 0,0-1 0,1 0 0,-1 0 0,0 0 0,1 1 0,-1-1 0,0 0 0,1-1 0,-1 1 0,0 0 0,1 0 0,-1-1 0,0 1 0,0 0 0,1-1 0,-1 1 0,0-1 0,0 0 0,2 0 0,6-5 0,0 1 0,-1-1 0,0-1 0,0 0 0,0 0 0,-1 0 0,0-1 0,0 0 0,9-16 0,-9 13 0,0 0 0,-1-1 0,0 0 0,-1 0 0,-1 0 0,0 0 0,3-18 0,-6 17 0,-7 24 0,-6 27 0,8-24-124,0 1 0,1 0 0,1 0 0,0 0 0,1 0 0,1 0-1,0 0 1,1 0 0,1 0 0,3 16 0,2-10-6702</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7.142"/>
    </inkml:context>
    <inkml:brush xml:id="br0">
      <inkml:brushProperty name="width" value="0.05" units="cm"/>
      <inkml:brushProperty name="height" value="0.05" units="cm"/>
    </inkml:brush>
  </inkml:definitions>
  <inkml:trace contextRef="#ctx0" brushRef="#br0">1 127 24575,'0'-8'0,"1"-31"0,-1 37 0,1 1 0,-1 0 0,0-1 0,0 1 0,1-1 0,-1 1 0,1 0 0,-1-1 0,1 1 0,0 0 0,-1-1 0,1 1 0,0 0 0,0 0 0,0 0 0,0 0 0,0 0 0,0 0 0,0 0 0,0 0 0,2-1 0,-2 2 0,-1 0 0,1 0 0,-1 0 0,1 0 0,-1 0 0,1 1 0,-1-1 0,0 0 0,1 0 0,-1 0 0,1 0 0,-1 1 0,1-1 0,-1 0 0,1 0 0,-1 1 0,0-1 0,1 0 0,-1 1 0,0-1 0,1 0 0,-1 1 0,0-1 0,1 1 0,-1-1 0,0 0 0,0 1 0,0-1 0,1 1 0,-1-1 0,0 1 0,0 0 0,7 18 0,-6-16 0,6 32 0,-2 1 0,-1-1 0,-1 1 0,-4 61 0,1-110 0,0-9 0,1 0 0,1 1 0,1-1 0,0 0 0,9-26 0,-6 32 0,0 0 0,1 1 0,0-1 0,2 1 0,0 1 0,0 0 0,14-16 0,-22 29-97,1-1-1,0 1 1,0-1-1,0 1 1,0-1-1,0 1 1,0 0-1,0 0 1,0 0-1,0 0 1,0 1-1,0-1 0,5 0 1,8 1-6729</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7.564"/>
    </inkml:context>
    <inkml:brush xml:id="br0">
      <inkml:brushProperty name="width" value="0.05" units="cm"/>
      <inkml:brushProperty name="height" value="0.05" units="cm"/>
    </inkml:brush>
  </inkml:definitions>
  <inkml:trace contextRef="#ctx0" brushRef="#br0">67 42 24575,'1'-30'0,"-1"18"0,-4 35 0,-41 174 0,27-126 0,29-96 0,19-30 0,-7 14 0,-11 17 0,-1 1 0,23-33 0,-31 51 0,0 1 0,0 0 0,0 0 0,1 0 0,-1 1 0,1-1 0,0 1 0,0 0 0,1 0 0,-1 0 0,0 1 0,1-1 0,0 1 0,5-2 0,-8 4 0,0-1 0,1 1 0,-1 0 0,0 0 0,1 0 0,-1 0 0,0 0 0,1 0 0,-1 1 0,0-1 0,0 1 0,1-1 0,-1 1 0,0 0 0,0 0 0,0 0 0,0 0 0,0 0 0,0 1 0,0-1 0,0 1 0,0-1 0,-1 1 0,1 0 0,-1-1 0,1 1 0,-1 0 0,0 0 0,1 0 0,-1 0 0,1 3 0,3 6 0,-1 1 0,0 0 0,0-1 0,2 20 0,-5-26 0,8 50 257,-7-35-662,1 0-1,1 0 1,9 27-1,-5-30-6420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0:27.816"/>
    </inkml:context>
    <inkml:brush xml:id="br0">
      <inkml:brushProperty name="width" value="0.05" units="cm"/>
      <inkml:brushProperty name="height" value="0.05" units="cm"/>
    </inkml:brush>
  </inkml:definitions>
  <inkml:trace contextRef="#ctx0" brushRef="#br0">8 26 24575,'0'0'0,"-1"-1"0,0 1 0,1-1 0,-1 1 0,1-1 0,-1 1 0,1-1 0,0 1 0,-1-1 0,1 0 0,0 1 0,-1-1 0,1 0 0,0 1 0,0-1 0,-1 0 0,1 1 0,0-1 0,0 0 0,0 0 0,0 1 0,0-1 0,0 0 0,0 0 0,0 1 0,0-1 0,0 0 0,1 1 0,-1-1 0,0 0 0,0 1 0,1-2 0,0 2 0,-1-1 0,1 1 0,0-1 0,-1 1 0,1 0 0,0-1 0,0 1 0,-1 0 0,1 0 0,0 0 0,-1-1 0,1 1 0,0 0 0,0 0 0,-1 0 0,1 0 0,0 0 0,0 0 0,-1 1 0,1-1 0,0 0 0,0 0 0,-1 0 0,1 1 0,0-1 0,-1 0 0,1 1 0,0-1 0,-1 1 0,1-1 0,-1 0 0,2 2 0,12 9 0,-1 1 0,0 0 0,0 1 0,-1 1 0,-1 0 0,13 20 0,-5-2 0,32 69 0,-40-74 0,-1 1 0,-1 0 0,-1 1 0,-1 0 0,-2 0 0,3 54 0,-7-69 0,-2 0 0,1 1 0,-2-1 0,0 0 0,-1 0 0,0 0 0,-1 0 0,0-1 0,-1 0 0,-1 1 0,0-2 0,-1 1 0,0-1 0,-1 0 0,-1 0 0,-10 12 0,5-11-682,-25 20-1,-14 3-6143</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6.673"/>
    </inkml:context>
    <inkml:brush xml:id="br0">
      <inkml:brushProperty name="width" value="0.05" units="cm"/>
      <inkml:brushProperty name="height" value="0.05" units="cm"/>
    </inkml:brush>
  </inkml:definitions>
  <inkml:trace contextRef="#ctx0" brushRef="#br0">1 55 24575,'0'-3'0,"0"0"0,1 0 0,-1-1 0,1 1 0,0 0 0,0 0 0,0 0 0,0 0 0,1 0 0,-1 0 0,1 0 0,0 1 0,0-1 0,0 1 0,0-1 0,0 1 0,4-4 0,-6 6 0,1 0 0,-1 0 0,0 0 0,1 1 0,-1-1 0,1 0 0,-1 0 0,0 0 0,1 0 0,-1 0 0,0 1 0,1-1 0,-1 0 0,0 0 0,0 1 0,1-1 0,-1 0 0,0 0 0,0 1 0,1-1 0,-1 0 0,0 1 0,0-1 0,0 0 0,1 1 0,-1-1 0,0 0 0,0 1 0,0-1 0,0 1 0,0-1 0,0 0 0,0 1 0,0-1 0,0 0 0,0 1 0,0-1 0,0 1 0,0-1 0,0 1 0,1 20 0,-10 137 0,1 22 0,15 14-299,-5-156-767,1 28-5760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7.512"/>
    </inkml:context>
    <inkml:brush xml:id="br0">
      <inkml:brushProperty name="width" value="0.05" units="cm"/>
      <inkml:brushProperty name="height" value="0.05" units="cm"/>
    </inkml:brush>
  </inkml:definitions>
  <inkml:trace contextRef="#ctx0" brushRef="#br0">63 149 24575,'-8'0'0,"3"1"0,-1-1 0,1 0 0,-1-1 0,1 1 0,-1-1 0,1 0 0,0 0 0,-6-3 0,11 4 0,0 0 0,0 0 0,0 0 0,0 0 0,1 0 0,-1 0 0,0 0 0,0 0 0,0 0 0,1 0 0,-1 0 0,0 0 0,0 0 0,0 0 0,0-1 0,0 1 0,1 0 0,-1 0 0,0 0 0,0 0 0,0 0 0,0 0 0,0 0 0,1-1 0,-1 1 0,0 0 0,0 0 0,0 0 0,0 0 0,0-1 0,0 1 0,0 0 0,0 0 0,0 0 0,0 0 0,0-1 0,0 1 0,0 0 0,0 0 0,0 0 0,0 0 0,0-1 0,0 1 0,0 0 0,0 0 0,0 0 0,0 0 0,0-1 0,0 1 0,0 0 0,0 0 0,0 0 0,0 0 0,0-1 0,-1 1 0,1 0 0,0 0 0,0 0 0,0 0 0,0 0 0,0 0 0,-1-1 0,1 1 0,0 0 0,19-5 0,-18 5 0,51-7 0,1 2 0,67 2 0,-43 2 0,2267-31-3934,1 29-3591,278-2 2752,67-58 9354,-2630 61-4146,84-4 1933,-66 4 2961,-154 7-3584,-113 22-1,172-24-1714,-38 10-30,67-24 0,-10 11 0,-1-1 0,0 1 0,1 0 0,-1 0 0,1 0 0,-1 0 0,1 0 0,-1 0 0,1 0 0,-1 0 0,0 1 0,1-1 0,-1 0 0,1 1 0,-1-1 0,0 1 0,1 0 0,-1-1 0,0 1 0,0 0 0,1 0 0,-1 0 0,0 0 0,0 0 0,0 0 0,0 0 0,0 0 0,-1 0 0,1 0 0,1 3 0,3 3 0,-2 0 0,1 1 0,-1-1 0,4 11 0,7 33 0,-2 0 0,8 76 0,-5 106 0,-14-46-1365,-1-161-5461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7.916"/>
    </inkml:context>
    <inkml:brush xml:id="br0">
      <inkml:brushProperty name="width" value="0.05" units="cm"/>
      <inkml:brushProperty name="height" value="0.05" units="cm"/>
    </inkml:brush>
  </inkml:definitions>
  <inkml:trace contextRef="#ctx0" brushRef="#br0">0 45 24575,'0'0'0,"0"-1"0,1 0 0,-1 1 0,0-1 0,0 0 0,1 1 0,-1-1 0,0 1 0,1-1 0,-1 0 0,1 1 0,-1-1 0,0 1 0,1-1 0,0 1 0,-1 0 0,1-1 0,-1 1 0,1-1 0,-1 1 0,1 0 0,0-1 0,-1 1 0,1 0 0,0 0 0,-1 0 0,2-1 0,21-2 0,-20 2 0,12-1 0,0 1 0,0 1 0,1 0 0,-1 0 0,0 2 0,0 0 0,0 1 0,0 0 0,0 1 0,0 1 0,20 9 0,-35-14 0,13 7 0,0-1 0,1 0 0,27 7 0,-37-12 0,0 0 0,0-1 0,0 1 0,0-1 0,0 0 0,0 0 0,0-1 0,0 1 0,1-1 0,-1 0 0,0 0 0,-1 0 0,1 0 0,0-1 0,0 0 0,0 0 0,-1 0 0,6-4 0,-5 3 0,28-24 0,-31 25 0,1 1 0,-1 0 0,0 0 0,0-1 0,0 1 0,0 0 0,0-1 0,0 1 0,0-1 0,0 0 0,-1 1 0,1-1 0,0 0 0,-1 1 0,1-1 0,-1 0 0,0 1 0,0-1 0,0-2 0,-6-3-1365,-4 5-5461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1.387"/>
    </inkml:context>
    <inkml:brush xml:id="br0">
      <inkml:brushProperty name="width" value="0.05" units="cm"/>
      <inkml:brushProperty name="height" value="0.05" units="cm"/>
    </inkml:brush>
  </inkml:definitions>
  <inkml:trace contextRef="#ctx0" brushRef="#br0">259 45 24575,'1'0'0,"0"-1"0,0 1 0,0 0 0,-1 0 0,1 0 0,0-1 0,0 1 0,-1 0 0,1-1 0,0 1 0,0 0 0,-1-1 0,1 1 0,0-1 0,-1 1 0,1-1 0,-1 0 0,1 1 0,-1-1 0,1 0 0,-1 1 0,1-1 0,-1 0 0,1 1 0,-1-1 0,0 0 0,0 0 0,1 0 0,-1 1 0,0-1 0,0 0 0,0 0 0,0 0 0,0 1 0,0-1 0,0-1 0,0 1 0,0 0 0,0 0 0,0 0 0,-1 0 0,1 0 0,0 0 0,0 0 0,-1 0 0,1 0 0,-1 0 0,1 0 0,-1 1 0,1-1 0,-1 0 0,1 0 0,-1 0 0,0 1 0,1-1 0,-1 0 0,0 1 0,0-1 0,1 1 0,-1-1 0,0 1 0,0-1 0,0 1 0,0 0 0,0-1 0,0 1 0,0 0 0,0 0 0,0-1 0,-1 1 0,-6 1 0,0-1 0,0 2 0,0-1 0,0 1 0,1 0 0,-1 0 0,1 1 0,-14 7 0,0 2 0,-32 23 0,44-28 0,0 0 0,0 1 0,1 0 0,0 0 0,0 1 0,1 0 0,0 1 0,1 0 0,0 0 0,-6 13 0,11-19 0,-1-1 0,1 1 0,0 0 0,0 0 0,0-1 0,1 1 0,-1 0 0,1 0 0,0 0 0,0 0 0,0 0 0,0 0 0,1-1 0,0 1 0,0 0 0,0 0 0,0 0 0,0-1 0,1 1 0,0-1 0,-1 1 0,1-1 0,1 0 0,-1 0 0,0 0 0,1 0 0,-1 0 0,1 0 0,0 0 0,0-1 0,0 0 0,1 1 0,5 2 0,2 1 57,1-1 0,-1 0 0,1-1 0,0 0 0,21 4 0,63 3-1764,-44-8-5119</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8.627"/>
    </inkml:context>
    <inkml:brush xml:id="br0">
      <inkml:brushProperty name="width" value="0.05" units="cm"/>
      <inkml:brushProperty name="height" value="0.05" units="cm"/>
    </inkml:brush>
  </inkml:definitions>
  <inkml:trace contextRef="#ctx0" brushRef="#br0">0 26 24575,'3'-4'0,"5"0"0,3-3 0,3-1 0,0 5 0,-3 6 0,-3 8 0,0 9 0,-2 8 0,-1 4 0,-2 7 0,-1 3 0,-1 0 0,-1 3 0,-1 0 0,1-8-8191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8.937"/>
    </inkml:context>
    <inkml:brush xml:id="br0">
      <inkml:brushProperty name="width" value="0.05" units="cm"/>
      <inkml:brushProperty name="height" value="0.05" units="cm"/>
    </inkml:brush>
  </inkml:definitions>
  <inkml:trace contextRef="#ctx0" brushRef="#br0">0 35 24575,'0'-1'0,"1"0"0,-1 1 0,1-1 0,-1 0 0,1 0 0,-1 0 0,1 0 0,0 1 0,-1-1 0,1 0 0,0 1 0,-1-1 0,1 0 0,0 1 0,0-1 0,0 1 0,0-1 0,0 1 0,-1-1 0,1 1 0,0 0 0,0 0 0,0-1 0,0 1 0,0 0 0,0 0 0,2 0 0,27-3 0,7 9 0,-31-5 0,0 0 0,0 0 0,0 0 0,0-1 0,10 0 0,-14 0 0,1-1 0,-1 1 0,0-1 0,0 0 0,1 0 0,-1 0 0,0 0 0,0 0 0,0 0 0,0-1 0,0 1 0,0-1 0,-1 1 0,1-1 0,0 0 0,-1 1 0,1-1 0,1-4 0,-17 16-1365,4-3-5461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9.618"/>
    </inkml:context>
    <inkml:brush xml:id="br0">
      <inkml:brushProperty name="width" value="0.05" units="cm"/>
      <inkml:brushProperty name="height" value="0.05" units="cm"/>
    </inkml:brush>
  </inkml:definitions>
  <inkml:trace contextRef="#ctx0" brushRef="#br0">0 5 24575,'0'-3'0,"0"2"0,0 4 0,0 8 0,0 9 0,0 10 0,0 9 0,0 7 0,0 9 0,3 4 0,1 5 0,0 1 0,-1-2 0,2-5 0,1-3 0,-1-10-8191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19.898"/>
    </inkml:context>
    <inkml:brush xml:id="br0">
      <inkml:brushProperty name="width" value="0.05" units="cm"/>
      <inkml:brushProperty name="height" value="0.05" units="cm"/>
    </inkml:brush>
  </inkml:definitions>
  <inkml:trace contextRef="#ctx0" brushRef="#br0">49 22 24575,'-2'0'0,"0"0"0,0 0 0,0 0 0,0 0 0,0 1 0,0-1 0,0 1 0,0-1 0,1 1 0,-1 0 0,0 0 0,0-1 0,0 1 0,1 0 0,-1 1 0,1-1 0,-1 0 0,1 0 0,-1 1 0,1-1 0,0 1 0,-1-1 0,1 1 0,0 0 0,0-1 0,0 1 0,1 0 0,-1 0 0,0 0 0,0-1 0,1 1 0,0 0 0,-1 0 0,1 0 0,0 0 0,0 0 0,0 0 0,0 0 0,0 0 0,0 0 0,0 0 0,1 0 0,-1 0 0,1 0 0,0-1 0,-1 1 0,1 0 0,0 0 0,0 0 0,0-1 0,0 1 0,1-1 0,-1 1 0,0-1 0,1 1 0,-1-1 0,0 0 0,1 1 0,0-1 0,-1 0 0,1 0 0,2 1 0,1 0 0,0-1 0,0 1 0,0-1 0,0 0 0,0 0 0,0 0 0,1-1 0,-1 0 0,0 0 0,0 0 0,1-1 0,-1 1 0,0-1 0,0-1 0,0 1 0,0-1 0,8-3 0,1-3 0,0-1 0,0 0 0,-1-1 0,14-13 0,27-19 0,-53 41 6,-1 1-1,0 0 1,0-1-1,1 1 1,-1 0-1,0 0 1,1-1-1,-1 1 1,1 0-1,-1 0 1,0-1-1,1 1 1,-1 0-1,1 0 1,-1 0-1,1 0 1,-1 0-1,1-1 1,-1 1-1,0 0 1,1 0-1,-1 0 1,1 0-1,-1 0 1,1 1-1,-1-1 1,1 0-1,-1 0 1,1 0-1,-1 0 1,0 0-1,1 1 1,-1-1-1,1 0 1,-1 0-1,0 1 1,1-1-1,-1 0 1,0 1-1,1-1 1,-1 0-1,0 1 1,1-1 0,-1 0-1,0 1 1,0-1-1,0 1 1,1-1-1,-1 0 1,0 1-1,0-1 1,0 1-1,0-1 1,0 1-1,0-1 1,0 1-1,0-1 1,0 0-1,0 1 1,0-1-1,0 1 1,-3 30-1713,-4-8-5119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0.566"/>
    </inkml:context>
    <inkml:brush xml:id="br0">
      <inkml:brushProperty name="width" value="0.05" units="cm"/>
      <inkml:brushProperty name="height" value="0.05" units="cm"/>
    </inkml:brush>
  </inkml:definitions>
  <inkml:trace contextRef="#ctx0" brushRef="#br0">48 22 24575,'-2'-3'0,"-1"1"0,1 0 0,-1 0 0,1 0 0,-1 0 0,0 1 0,0-1 0,0 1 0,0-1 0,-4 0 0,7 2 0,-1 0 0,1 0 0,-1 0 0,1 0 0,-1 0 0,1 0 0,0 0 0,-1 0 0,1 0 0,-1 0 0,1 0 0,-1 0 0,1 0 0,-1 1 0,1-1 0,0 0 0,-1 0 0,1 0 0,0 1 0,-1-1 0,1 0 0,-1 1 0,1-1 0,0 0 0,0 1 0,-1-1 0,1 1 0,-1 0 0,1 1 0,-1 0 0,1-1 0,0 1 0,-1-1 0,1 1 0,0 0 0,0-1 0,0 1 0,0 0 0,1-1 0,-1 3 0,28 132 0,1 13 0,-24-115 105,14 116-1575,-16-120-5356</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0.924"/>
    </inkml:context>
    <inkml:brush xml:id="br0">
      <inkml:brushProperty name="width" value="0.05" units="cm"/>
      <inkml:brushProperty name="height" value="0.05" units="cm"/>
    </inkml:brush>
  </inkml:definitions>
  <inkml:trace contextRef="#ctx0" brushRef="#br0">0 397 24575,'4'-5'0,"-1"0"0,0 0 0,0 0 0,0 0 0,-1 0 0,0-1 0,3-8 0,3-7 0,-5 15 0,-1 1 0,1 0 0,0 0 0,1 0 0,0 0 0,-1 0 0,1 1 0,1-1 0,-1 1 0,7-4 0,-2 2 0,0 1 0,0 0 0,0 0 0,1 1 0,13-4 0,-13 5 0,-1 0 0,1-1 0,-1 0 0,0-1 0,0 0 0,0-1 0,13-10 0,-18 12 0,0 0 0,0 0 0,-1 0 0,1 0 0,-1-1 0,0 0 0,0 0 0,-1 1 0,1-2 0,-1 1 0,0 0 0,-1 0 0,1-1 0,-1 1 0,1-11 0,-2-87 0,1 242 0,4 71 0,-1-167-1365,-1-6-5461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1.329"/>
    </inkml:context>
    <inkml:brush xml:id="br0">
      <inkml:brushProperty name="width" value="0.05" units="cm"/>
      <inkml:brushProperty name="height" value="0.05" units="cm"/>
    </inkml:brush>
  </inkml:definitions>
  <inkml:trace contextRef="#ctx0" brushRef="#br0">132 204 24575,'-30'-24'0,"25"21"0,1 0 0,-1 0 0,1 0 0,0-1 0,0 0 0,-6-7 0,10 11 0,0-1 0,-1 1 0,1-1 0,0 1 0,0-1 0,0 0 0,-1 1 0,1-1 0,0 0 0,0 1 0,0-1 0,0 0 0,0 1 0,0-1 0,0 0 0,0 1 0,0-1 0,1 1 0,-1-1 0,0 0 0,0 1 0,1-1 0,-1 1 0,0-1 0,0 0 0,1 1 0,-1-1 0,1 1 0,-1-1 0,1 1 0,-1 0 0,0-1 0,1 1 0,0-1 0,-1 1 0,1 0 0,-1-1 0,1 1 0,-1 0 0,1 0 0,0-1 0,-1 1 0,2 0 0,32-10 0,-29 9 0,19-5 0,-12 5 0,0-2 0,0 0 0,0 0 0,-1-1 0,1 0 0,-1-1 0,0 0 0,14-10 0,-25 15 0,1 0 0,0-1 0,-1 0 0,1 1 0,0-1 0,-1 1 0,1-1 0,0 0 0,-1 0 0,1 1 0,-1-1 0,0 0 0,1 0 0,-1 1 0,1-1 0,-1 0 0,0 0 0,0 0 0,0 0 0,1 0 0,-1 1 0,0-1 0,0 0 0,0 0 0,0 0 0,0 0 0,-1-1 0,1 1 0,-1-1 0,0 1 0,0-1 0,0 1 0,0 0 0,0 0 0,0-1 0,0 1 0,-1 0 0,1 0 0,0 0 0,-1 0 0,-1-1 0,-5-2 0,0 1 0,0 0 0,0 0 0,-13-3 0,7 3 0,0 1 0,0 1 0,0 0 0,0 0 0,1 2 0,-1 0 0,-23 4 0,34-4 0,0-1 0,0 1 0,0 0 0,0 0 0,0 0 0,0 1 0,0-1 0,0 0 0,1 1 0,-1 0 0,1 0 0,-1 0 0,1 0 0,0 0 0,-1 0 0,1 1 0,0-1 0,1 1 0,-1 0 0,0-1 0,1 1 0,-1 0 0,1 0 0,0 0 0,0 0 0,0 0 0,1 0 0,-1 0 0,0 0 0,1 0 0,0 0 0,0 0 0,0 1 0,0-1 0,1 0 0,-1 0 0,1 0 0,0 0 0,1 4 0,1 2 22,0-1-1,0 1 0,1-1 1,0 0-1,0 0 0,1 0 1,0 0-1,1-1 0,-1 0 1,1 0-1,1-1 0,-1 1 1,1-1-1,0-1 0,16 10 1,-9-7-212,-1-1 0,1-1 1,0 0-1,1-1 0,-1 0 1,1-2-1,0 1 1,26 1-1,-9-3-6636</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1.536"/>
    </inkml:context>
    <inkml:brush xml:id="br0">
      <inkml:brushProperty name="width" value="0.05" units="cm"/>
      <inkml:brushProperty name="height" value="0.05" units="cm"/>
    </inkml:brush>
  </inkml:definitions>
  <inkml:trace contextRef="#ctx0" brushRef="#br0">64 95 24575,'-13'-32'0,"11"26"0,0 0 0,-1 0 0,1 0 0,-1 1 0,0-1 0,0 1 0,-1 0 0,-4-6 0,7 10 0,1 1 0,-1-1 0,1 1 0,-1-1 0,1 1 0,-1 0 0,1-1 0,-1 1 0,1-1 0,-1 1 0,1 0 0,-1 0 0,1-1 0,-1 1 0,0 0 0,1 0 0,-1 0 0,0 0 0,1 0 0,-1 0 0,0 0 0,0 0 0,0 0 0,1 0 0,-1 1 0,1-1 0,-1 0 0,1 1 0,0-1 0,-1 1 0,1-1 0,0 0 0,-1 1 0,1-1 0,0 1 0,0-1 0,-1 1 0,1-1 0,0 1 0,0 0 0,0-1 0,0 1 0,0 0 0,0 31 0,22 61 0,60 161 0,-72-228-1365,0-7-5461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2.015"/>
    </inkml:context>
    <inkml:brush xml:id="br0">
      <inkml:brushProperty name="width" value="0.05" units="cm"/>
      <inkml:brushProperty name="height" value="0.05" units="cm"/>
    </inkml:brush>
  </inkml:definitions>
  <inkml:trace contextRef="#ctx0" brushRef="#br0">32 239 24575,'18'343'0,"-17"-335"0,-1-1 0,1 0 0,0 1 0,1-1 0,4 13 0,-4-20 0,-1-8 0,0-9 0,-31-139 0,17 95 0,-7-68 0,19 109 0,0 0 0,1 0 0,1 0 0,1 0 0,1 0 0,0 0 0,10-29 0,-11 44 0,0 0 0,0 0 0,0 0 0,1 1 0,-1-1 0,1 1 0,0-1 0,0 1 0,1 0 0,0 0 0,-1 1 0,1-1 0,0 1 0,0-1 0,6-2 0,-7 5 0,0-1 0,1 1 0,-1 0 0,1 0 0,-1 0 0,1 0 0,-1 1 0,1-1 0,0 1 0,-1 0 0,1 0 0,0 0 0,-1 1 0,1-1 0,-1 1 0,1 0 0,0 0 0,-1 0 0,0 1 0,1-1 0,-1 1 0,4 2 0,-2-1 0,-2 0 0,1 0 0,0 0 0,0 0 0,-1 1 0,0-1 0,0 1 0,0 0 0,0 0 0,0 0 0,-1 1 0,0-1 0,0 0 0,0 1 0,0 0 0,-1-1 0,0 1 0,1 0 0,-2 0 0,1-1 0,-1 1 0,0 0 0,0 6 0,0-3 0,-1 0 0,0 0 0,-1-1 0,0 1 0,0 0 0,0-1 0,-1 1 0,0-1 0,0 0 0,-1 0 0,0-1 0,0 1 0,-11 11 0,-19 13-1365,-2-7-5461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2.466"/>
    </inkml:context>
    <inkml:brush xml:id="br0">
      <inkml:brushProperty name="width" value="0.05" units="cm"/>
      <inkml:brushProperty name="height" value="0.05" units="cm"/>
    </inkml:brush>
  </inkml:definitions>
  <inkml:trace contextRef="#ctx0" brushRef="#br0">17 177 24575,'0'-2'0,"-1"0"0,1 1 0,0-1 0,0 1 0,-1-1 0,1 0 0,-1 1 0,0-1 0,1 1 0,-1-1 0,-1-1 0,-4 1 0,3 13 0,2 3 0,1 0 0,1 0 0,0 0 0,1-1 0,0 1 0,9 26 0,33 78 0,-43-115 0,5 10 0,0 1 0,13 20 0,-17-32 0,-1 1 0,1-1 0,0 1 0,0-1 0,0 0 0,0 0 0,0 0 0,0 0 0,1 0 0,-1 0 0,1 0 0,-1-1 0,1 1 0,0-1 0,0 0 0,-1 0 0,1 0 0,0 0 0,6 1 0,-7-3 0,0 1 0,0 0 0,-1-1 0,1 1 0,0-1 0,0 0 0,0 1 0,0-1 0,-1 0 0,1 0 0,0-1 0,-1 1 0,1 0 0,-1 0 0,1-1 0,-1 1 0,1-1 0,-1 1 0,0-1 0,0 1 0,1-4 0,3-2 0,-1-1 0,-1 0 0,5-12 0,0-8 0,-1 1 0,-1-1 0,2-38 0,-2-85 0,-3 44 0,-3 104-136,0 0-1,0 1 1,0-1-1,1 0 1,-1 1-1,1-1 1,0 0-1,0 1 0,1-4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1.974"/>
    </inkml:context>
    <inkml:brush xml:id="br0">
      <inkml:brushProperty name="width" value="0.05" units="cm"/>
      <inkml:brushProperty name="height" value="0.05" units="cm"/>
    </inkml:brush>
  </inkml:definitions>
  <inkml:trace contextRef="#ctx0" brushRef="#br0">261 560 24575,'0'-8'0,"1"1"0,1 0 0,-1 0 0,1 0 0,5-13 0,5-17 0,-8 20 0,-1 0 0,0 0 0,-2 0 0,0-1 0,0 1 0,-5-34 0,3 49 0,1 0 0,-1 0 0,0 0 0,0 0 0,0 0 0,-1 0 0,1 0 0,0 1 0,-1-1 0,1 0 0,-1 1 0,1-1 0,-1 1 0,0-1 0,1 1 0,-1 0 0,0 0 0,0 0 0,0 0 0,0 0 0,0 0 0,0 1 0,-1-1 0,1 1 0,0-1 0,0 1 0,0 0 0,0 0 0,-1 0 0,-2 0 0,-3 0 0,0 1 0,0 0 0,0 1 0,0-1 0,0 1 0,0 1 0,-7 3 0,3 0 0,-1 0 0,2 1 0,-1 1 0,1 0 0,0 1 0,1 0 0,0 0 0,-10 13 0,13-15 0,1 1 0,0 0 0,1 1 0,-1-1 0,2 1 0,-1 0 0,1 1 0,1-1 0,0 1 0,0-1 0,-2 19 0,4-25 0,1 1 0,0-1 0,0 0 0,0 0 0,1 0 0,-1 1 0,1-1 0,-1 0 0,1 0 0,0 0 0,0 0 0,1 0 0,-1 0 0,1 0 0,-1-1 0,1 1 0,3 3 0,-2-3 0,0 0 0,1 0 0,0 0 0,0 0 0,-1-1 0,2 1 0,-1-1 0,0 0 0,0 0 0,9 2 0,-2-2 0,1 1 0,-1-2 0,1 0 0,-1 0 0,1-1 0,0 0 0,0-1 0,19-4 0,-19 2 0,0-2 0,0 1 0,23-13 0,-4 1 0,-31 16 0,1 0 0,-1 0 0,0 0 0,1 0 0,-1 0 0,0 0 0,1 0 0,-1-1 0,0 1 0,1 0 0,-1 0 0,0 0 0,1 0 0,-1 1 0,0-1 0,1 0 0,-1 0 0,0 0 0,1 0 0,-1 0 0,0 0 0,1 0 0,-1 1 0,0-1 0,0 0 0,1 0 0,-1 0 0,0 1 0,0-1 0,1 0 0,-1 0 0,0 1 0,0-1 0,1 0 0,-1 1 0,0-1 0,0 0 0,0 0 0,0 1 0,0-1 0,0 0 0,0 1 0,1-1 0,-1 0 0,0 1 0,0-1 0,0 0 0,0 1 0,0-1 0,0 0 0,-1 1 0,0 24 0,0-19 0,-1 7 0,2 0 0,-1 1 0,1-1 0,1 0 0,5 26 0,-5-35 0,0 0 0,0-1 0,0 1 0,1 0 0,-1-1 0,1 1 0,0-1 0,0 0 0,1 1 0,-1-1 0,1 0 0,-1 0 0,1-1 0,0 1 0,0-1 0,0 1 0,0-1 0,1 0 0,-1 0 0,1 0 0,-1-1 0,1 1 0,0-1 0,6 2 0,-1-2 0,0 0 0,0 0 0,0-1 0,0 0 0,0 0 0,0-1 0,0-1 0,0 0 0,0 0 0,0 0 0,0-1 0,-1 0 0,0-1 0,0 0 0,0 0 0,14-10 0,-2-1 0,-1-1 0,0 0 0,-1-1 0,31-39 0,-33 35 0,-2-1 0,0 0 0,-1-1 0,-1 0 0,-2-1 0,0 0 0,-1-1 0,8-42 0,-11 36 0,-2-1 0,-1 1 0,-1-1 0,-2 1 0,-1-1 0,-9-55 0,8 77 0,0 0 0,0 0 0,-1 0 0,-7-16 0,10 26 0,0-1 0,-1 1 0,1-1 0,0 1 0,0-1 0,-1 1 0,1-1 0,0 1 0,-1-1 0,1 1 0,0-1 0,-1 1 0,1 0 0,0-1 0,-1 1 0,1-1 0,-1 1 0,1 0 0,-1 0 0,1-1 0,-1 1 0,1 0 0,-1 0 0,1 0 0,-1-1 0,1 1 0,-1 0 0,0 0 0,1 0 0,-1 0 0,0 0 0,0 1 0,0-1 0,0 1 0,0 0 0,0-1 0,0 1 0,1 0 0,-1 0 0,0 0 0,0 0 0,1 0 0,-1 0 0,0 0 0,1 0 0,-1 1 0,-14 40 0,7-2 0,1 0 0,-2 60 0,9 83 0,1-147-273,3-1 0,0 0 0,3 0 0,10 35 0,-7-38-6553</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2.674"/>
    </inkml:context>
    <inkml:brush xml:id="br0">
      <inkml:brushProperty name="width" value="0.05" units="cm"/>
      <inkml:brushProperty name="height" value="0.05" units="cm"/>
    </inkml:brush>
  </inkml:definitions>
  <inkml:trace contextRef="#ctx0" brushRef="#br0">0 1 24575,'0'3'0,"0"4"0,0 4 0,0 4 0,0 5 0,0 2 0,0 1 0,0 2 0,0 1 0,0-2 0,0-1 0,0-2 0,0-4-8191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2.797"/>
    </inkml:context>
    <inkml:brush xml:id="br0">
      <inkml:brushProperty name="width" value="0.05" units="cm"/>
      <inkml:brushProperty name="height" value="0.05" units="cm"/>
    </inkml:brush>
  </inkml:definitions>
  <inkml:trace contextRef="#ctx0" brushRef="#br0">8 57 24575,'0'-3'0,"0"-8"0,0-4 0,-3 0 0,-1 2-8191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3.607"/>
    </inkml:context>
    <inkml:brush xml:id="br0">
      <inkml:brushProperty name="width" value="0.05" units="cm"/>
      <inkml:brushProperty name="height" value="0.05" units="cm"/>
    </inkml:brush>
  </inkml:definitions>
  <inkml:trace contextRef="#ctx0" brushRef="#br0">73 199 24575,'-1'1'0,"1"0"0,0 0 0,0-1 0,0 1 0,-1 0 0,1 0 0,-1 0 0,1-1 0,0 1 0,-1 0 0,1-1 0,-1 1 0,1 0 0,-1-1 0,0 1 0,1 0 0,-1-1 0,0 1 0,1-1 0,-1 0 0,-1 1 0,2 0 0,-1-1 0,0 0 0,1 1 0,-1-1 0,0 1 0,1-1 0,-1 0 0,0 1 0,1 0 0,-1-1 0,1 1 0,-1-1 0,1 1 0,0 0 0,-1-1 0,1 1 0,-1 0 0,1-1 0,0 1 0,0 0 0,-1 0 0,1-1 0,0 1 0,0 0 0,0 0 0,0-1 0,0 1 0,0 0 0,0 0 0,0 0 0,0-1 0,0 1 0,1 0 0,-1 0 0,0-1 0,0 1 0,1 0 0,0 0 0,-1 1 0,1 0 0,0-1 0,-1 1 0,1-1 0,0 0 0,0 1 0,0-1 0,0 0 0,0 1 0,0-1 0,0 0 0,1 0 0,-1 0 0,0 0 0,1 0 0,-1 0 0,0 0 0,1-1 0,2 2 0,-2-2 0,-1 0 0,0 0 0,1 0 0,-1 0 0,0 0 0,0-1 0,1 1 0,-1 0 0,0-1 0,0 1 0,1-1 0,-1 1 0,0-1 0,0 0 0,0 0 0,0 1 0,0-1 0,0 0 0,1-1 0,3-4 0,0 0 0,-1 0 0,0 0 0,0 0 0,0-1 0,-1 1 0,4-10 0,15-55 0,-20 64 0,-1 1 0,0-1 0,0 0 0,0 0 0,-1 0 0,0-1 0,-1 1 0,-1-9 0,2 15 0,0 0 0,0 0 0,-1 0 0,1 0 0,0 0 0,-1 0 0,1 0 0,0 0 0,-1 0 0,1 0 0,-1 0 0,1 0 0,-1 1 0,1-1 0,-1 0 0,0 0 0,0 1 0,1-1 0,-1 0 0,0 1 0,0-1 0,0 1 0,1-1 0,-1 1 0,0-1 0,0 1 0,-2-1 0,1 1 0,0 0 0,1 1 0,-1-1 0,0 0 0,0 1 0,1 0 0,-1-1 0,0 1 0,1 0 0,-1 0 0,1-1 0,-1 1 0,1 1 0,-2 0 0,-5 5 0,1 0 0,1 0 0,-1 0 0,-8 15 0,3-3 0,1 1 0,1 1 0,1-1 0,1 2 0,1-1 0,0 1 0,-3 25 0,10-45 0,-1 1 0,1-1 0,0 0 0,0 1 0,0-1 0,0 0 0,0 1 0,1-1 0,-1 0 0,0 1 0,1-1 0,0 0 0,0 0 0,0 1 0,0-1 0,0 0 0,0 0 0,0 0 0,1 0 0,-1-1 0,1 1 0,-1 0 0,1 0 0,0-1 0,-1 1 0,1-1 0,0 0 0,0 1 0,0-1 0,0 0 0,0 0 0,1 0 0,-1 0 0,0-1 0,0 1 0,1-1 0,-1 1 0,0-1 0,1 0 0,-1 0 0,0 0 0,1 0 0,-1 0 0,0 0 0,1-1 0,-1 1 0,0-1 0,0 0 0,1 0 0,-1 1 0,0-2 0,0 1 0,2-1 0,6-4 0,0 0 0,0-1 0,-1 0 0,0-1 0,0 0 0,-1 0 0,13-17 0,0-4 0,20-38 0,9-13 0,-49 79 0,-1 0 0,1 0 0,0 0 0,0 0 0,0 0 0,0 0 0,0 0 0,0 0 0,0 0 0,0 1 0,0-1 0,0 0 0,0 1 0,2-2 0,-3 2 0,1 0 0,-1 0 0,1 0 0,-1 1 0,0-1 0,1 0 0,-1 0 0,1 0 0,-1 0 0,0 0 0,1 0 0,-1 1 0,0-1 0,1 0 0,-1 0 0,0 1 0,1-1 0,-1 0 0,0 0 0,0 1 0,1-1 0,-1 0 0,0 1 0,0-1 0,1 0 0,-1 1 0,0-1 0,0 0 0,0 1 0,2 5 0,-1-1 0,1 1 0,-1 0 0,0 10 0,-1-12 0,1 1 0,1 25 0,2 0 0,8 31 0,-10-53 0,0-1 0,0 1 0,1-1 0,0 0 0,0 0 0,1 0 0,0 0 0,0-1 0,1 0 0,0 0 0,0 0 0,0 0 0,10 8 0,-12-12 0,0 0 0,-1-1 0,1 1 0,0-1 0,0 0 0,0 1 0,0-1 0,1-1 0,-1 1 0,0 0 0,0-1 0,1 1 0,-1-1 0,0 0 0,6-1 0,-3 0 0,-1 0 0,0-1 0,1 1 0,-1-1 0,0 0 0,0-1 0,-1 1 0,10-7 0,-4 1 0,-1 0 0,1-1 0,-1 0 0,-1 0 0,0-1 0,0 0 0,10-18 0,-3-1 0,22-56 0,-32 69 0,0 0 0,0-1 0,-2 1 0,0-1 0,0-22 0,-6 22 171,3 17-166,0 0-1,0 0 1,0 0 0,0 0 0,-1-1-1,1 1 1,0 0 0,0 0 0,0 0-1,-1 0 1,1 0 0,0 0 0,0 0-1,0 0 1,-1 0 0,1 0-1,0 0 1,0 0 0,-1 0 0,1 0-1,0 0 1,0 0 0,-1 0 0,1 0-1,0 0 1,0 0 0,0 0 0,-1 0-1,1 0 1,0 0 0,0 0 0,0 0-1,-1 1 1,1-1 0,0 0 0,-2 2-176,0 0 0,0-1 1,1 1-1,-1 0 0,1 0 1,0 0-1,-1 0 0,1 0 1,-1 5-1,-4 8-6655</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4.687"/>
    </inkml:context>
    <inkml:brush xml:id="br0">
      <inkml:brushProperty name="width" value="0.05" units="cm"/>
      <inkml:brushProperty name="height" value="0.05" units="cm"/>
    </inkml:brush>
  </inkml:definitions>
  <inkml:trace contextRef="#ctx0" brushRef="#br0">83 39 24575,'-30'8'0,"7"-1"0,17-6 0,-16 2 0,20-2 0,15-2 0,337-35 0,-321 30 0,-21 1 0,-20 0 0,-21 1-6,-1 2 0,-43 3 0,31 0-1341,25-1-5479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5.126"/>
    </inkml:context>
    <inkml:brush xml:id="br0">
      <inkml:brushProperty name="width" value="0.05" units="cm"/>
      <inkml:brushProperty name="height" value="0.05" units="cm"/>
    </inkml:brush>
  </inkml:definitions>
  <inkml:trace contextRef="#ctx0" brushRef="#br0">3 77 24575,'-1'-16'0,"1"12"0,-1 0 0,1 0 0,0 0 0,0 0 0,0 0 0,0-1 0,1 1 0,-1 0 0,1 0 0,0 0 0,1 1 0,2-8 0,-3 10 0,-1 1 0,0 0 0,0 0 0,1 0 0,-1 0 0,0 0 0,1 0 0,-1 0 0,0 0 0,1 0 0,-1 0 0,0 0 0,1 0 0,-1 0 0,0 0 0,1 0 0,-1 0 0,0 0 0,0 1 0,1-1 0,-1 0 0,0 0 0,1 0 0,-1 0 0,0 1 0,0-1 0,0 0 0,1 0 0,-1 0 0,0 1 0,0-1 0,0 0 0,1 0 0,-1 1 0,0-1 0,0 0 0,0 1 0,0-1 0,0 0 0,0 0 0,1 1 0,-1-1 0,7 16 0,-7-16 0,62 184 0,3 8 0,-63-188 0,0 0 0,0 0 0,0 0 0,0 0 0,1 0 0,-1 0 0,5 3 0,-7-6 0,1 0 0,0-1 0,-1 1 0,1-1 0,0 1 0,-1-1 0,1 1 0,0-1 0,0 0 0,-1 1 0,1-1 0,0 0 0,0 1 0,0-1 0,0 0 0,-1 0 0,1 0 0,0 0 0,0 0 0,0 0 0,0 0 0,0 0 0,-1 0 0,1-1 0,0 1 0,0 0 0,0 0 0,0-1 0,-1 1 0,1 0 0,0-1 0,0 1 0,-1-1 0,1 1 0,0-1 0,-1 0 0,1 1 0,-1-1 0,1 1 0,-1-1 0,1 0 0,-1 0 0,1 1 0,0-3 0,12-18 0,-2 0 0,0-2 0,-1 1 0,12-40 0,2-7 0,-15 47 55,48-133-1475,-53 139-5406</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5.368"/>
    </inkml:context>
    <inkml:brush xml:id="br0">
      <inkml:brushProperty name="width" value="0.05" units="cm"/>
      <inkml:brushProperty name="height" value="0.05" units="cm"/>
    </inkml:brush>
  </inkml:definitions>
  <inkml:trace contextRef="#ctx0" brushRef="#br0">94 26 24575,'0'-1'0,"0"0"0,1 0 0,-1 0 0,-1 0 0,1 0 0,0-1 0,0 1 0,0 0 0,-1 0 0,1 0 0,0 0 0,-1 0 0,1 0 0,-1 0 0,1 1 0,-1-1 0,1 0 0,-1 0 0,0 0 0,0 0 0,1 1 0,-1-1 0,0 0 0,0 1 0,0-1 0,-1 0 0,1 0 0,0 1 0,0 0 0,0 0 0,0 0 0,0 0 0,0 0 0,0 1 0,0-1 0,0 0 0,0 0 0,0 1 0,0-1 0,0 0 0,0 1 0,0-1 0,1 1 0,-1-1 0,0 1 0,0 0 0,0-1 0,1 1 0,-1 0 0,0-1 0,1 1 0,-1 0 0,1 0 0,-1 0 0,1 0 0,-1 1 0,-6 11 0,0 0 0,1 1 0,1 0 0,0 0 0,1 0 0,-3 18 0,1 7 0,-1 45 0,6-67-195,1 1 0,0 0 0,1 0 0,1 0 0,1-1 0,9 34 0,-5-36-6631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5.692"/>
    </inkml:context>
    <inkml:brush xml:id="br0">
      <inkml:brushProperty name="width" value="0.05" units="cm"/>
      <inkml:brushProperty name="height" value="0.05" units="cm"/>
    </inkml:brush>
  </inkml:definitions>
  <inkml:trace contextRef="#ctx0" brushRef="#br0">0 252 24575,'49'-2'0,"-1"-1"0,0-2 0,75-18 0,-114 20 0,0 0 0,0 0 0,-1-1 0,1 0 0,-1 0 0,1-1 0,13-10 0,-18 11 0,-1 1 0,1-1 0,-1 1 0,0-1 0,0 0 0,0 0 0,0-1 0,-1 1 0,0 0 0,0-1 0,0 0 0,0 1 0,-1-1 0,0 0 0,0 0 0,1-7 0,-2 9 0,1-46 0,-1 47 0,0-1 0,0 0 0,0 0 0,-1 1 0,0-1 0,1 0 0,-1 0 0,0 1 0,0-1 0,0 1 0,-1-1 0,1 1 0,-1-1 0,-2-2 0,4 5 0,0-1 0,-1 1 0,1 0 0,0 0 0,0-1 0,-1 1 0,1 0 0,0 0 0,-1 0 0,1-1 0,0 1 0,-1 0 0,1 0 0,0 0 0,-1 0 0,1 0 0,-1 0 0,1 0 0,0-1 0,-1 1 0,1 0 0,0 0 0,-1 1 0,1-1 0,-1 0 0,1 0 0,0 0 0,-1 0 0,1 0 0,0 0 0,-1 1 0,-8 11 0,0 23 0,9-32 0,-28 237-1084,27-231 803,-3 40-6545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7.030"/>
    </inkml:context>
    <inkml:brush xml:id="br0">
      <inkml:brushProperty name="width" value="0.05" units="cm"/>
      <inkml:brushProperty name="height" value="0.05" units="cm"/>
    </inkml:brush>
  </inkml:definitions>
  <inkml:trace contextRef="#ctx0" brushRef="#br0">0 22 24575,'3'-7'0,"5"-1"0,0 3 0,2 3 0,0 5 0,-3 8 0,-1 5 0,-3 6 0,-1 6 0,-1 5 0,-5 5 0,0 3 0,-1-3 0,2-7-8191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7.531"/>
    </inkml:context>
    <inkml:brush xml:id="br0">
      <inkml:brushProperty name="width" value="0.05" units="cm"/>
      <inkml:brushProperty name="height" value="0.05" units="cm"/>
    </inkml:brush>
  </inkml:definitions>
  <inkml:trace contextRef="#ctx0" brushRef="#br0">83 486 24575,'-9'-10'0,"0"-1"0,1 0 0,0-1 0,1 0 0,0 0 0,1 0 0,0-1 0,1 0 0,1 0 0,0 0 0,-4-21 0,7 26 0,1 1 0,-1-1 0,1 1 0,1-1 0,-1 1 0,1-1 0,0 1 0,1-1 0,0 1 0,0 0 0,1 0 0,6-12 0,-4 9 0,1 0 0,1 1 0,0 0 0,0 1 0,1-1 0,0 1 0,16-12 0,-2 5 0,0 1 0,1 1 0,1 1 0,0 1 0,0 1 0,42-11 0,-28 12 0,0 1 0,1 1 0,55-1 0,-75 8 0,0 0 0,0 1 0,0 1 0,0 0 0,-1 2 0,1 0 0,-1 1 0,0 1 0,18 8 0,-31-11 0,0-1 0,0 1 0,-1 0 0,0 0 0,1 0 0,-1 1 0,0-1 0,0 1 0,-1 0 0,1 0 0,-1 1 0,0-1 0,0 1 0,0-1 0,-1 1 0,0 0 0,0 0 0,0 0 0,0 0 0,-1 0 0,0 1 0,0-1 0,0 0 0,-1 1 0,1-1 0,-1 0 0,-1 1 0,1-1 0,-1 0 0,0 1 0,0-1 0,0 0 0,-1 0 0,0 0 0,0 0 0,0 0 0,-4 6 0,-3 2 0,0 1 0,0-2 0,-1 1 0,-1-1 0,0-1 0,-1 0 0,0-1 0,0 0 0,-1-1 0,-23 13 0,-15 5 0,-85 31 0,102-45 0,9-4 0,-22 9 0,44-16 0,-1 0 0,1-1 0,0 1 0,0 0 0,0 0 0,0 1 0,0-1 0,1 1 0,-5 5 0,6-8 0,1 1 0,0-1 0,0 1 0,0-1 0,0 0 0,-1 1 0,1-1 0,0 1 0,0-1 0,0 1 0,0-1 0,0 1 0,0-1 0,0 1 0,0-1 0,1 1 0,-1-1 0,0 1 0,0-1 0,0 1 0,0-1 0,1 0 0,-1 1 0,0-1 0,0 1 0,1-1 0,-1 0 0,0 1 0,1-1 0,-1 0 0,0 1 0,1-1 0,-1 0 0,1 0 0,-1 1 0,0-1 0,1 0 0,-1 0 0,1 1 0,-1-1 0,2 0 0,22 8 0,-22-8 0,160 35 0,28 6 0,-161-33 0,70 21 0,-85-24 0,0 1 0,0 1 0,0 0 0,17 12 0,-30-19 0,0 1 0,1 0 0,-1-1 0,0 1 0,0 0 0,0 0 0,0 0 0,0 0 0,0 0 0,0 0 0,0 0 0,-1 0 0,1 1 0,0-1 0,-1 0 0,1 0 0,-1 1 0,1-1 0,-1 0 0,0 1 0,1-1 0,-1 0 0,0 1 0,0-1 0,0 1 0,0-1 0,0 0 0,0 1 0,0-1 0,-1 0 0,1 1 0,0-1 0,-1 0 0,1 1 0,-1-1 0,1 0 0,-1 0 0,0 1 0,0-1 0,-1 1 0,-2 3 0,0-1 0,0 0 0,-1 0 0,0 0 0,0 0 0,0-1 0,0 0 0,-7 3 0,-12 4 0,-1 0 0,0-2 0,-49 9 0,-82 5 0,138-20 0,-162 11-1365,140-12-5461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7.934"/>
    </inkml:context>
    <inkml:brush xml:id="br0">
      <inkml:brushProperty name="width" value="0.05" units="cm"/>
      <inkml:brushProperty name="height" value="0.05" units="cm"/>
    </inkml:brush>
  </inkml:definitions>
  <inkml:trace contextRef="#ctx0" brushRef="#br0">258 195 24575,'3'-4'0,"0"1"0,0-1 0,-1 0 0,1 0 0,-1 0 0,0 0 0,0 0 0,0 0 0,-1-1 0,1 1 0,-1-1 0,0 1 0,0-1 0,-1 1 0,1-1 0,-1 0 0,0 1 0,0-1 0,-1 0 0,1 1 0,-1-1 0,0 1 0,-3-8 0,2 7 0,1 0 0,-2 0 0,1 0 0,0 0 0,-1 1 0,0-1 0,0 1 0,-1 0 0,1 0 0,-1 0 0,0 0 0,0 1 0,0-1 0,0 1 0,0 0 0,-1 0 0,0 1 0,1-1 0,-1 1 0,-8-3 0,10 5 0,0-1 0,0 1 0,0 0 0,1-1 0,-1 1 0,0 0 0,0 1 0,0-1 0,0 0 0,0 1 0,0 0 0,1-1 0,-1 1 0,-5 3 0,3-2 0,1 1 0,-1 1 0,0-1 0,1 1 0,0-1 0,0 1 0,-4 5 0,-4 7 0,0 0 0,2 1 0,-12 23 0,20-37 0,-7 14 0,1 1 0,0-1 0,2 1 0,0 0 0,0 1 0,-3 25 0,9-42 0,0-1 0,0 1 0,-1-1 0,1 1 0,0 0 0,0-1 0,1 1 0,-1-1 0,0 1 0,1-1 0,-1 1 0,0-1 0,1 1 0,0-1 0,-1 1 0,1-1 0,0 0 0,0 1 0,0-1 0,0 0 0,0 0 0,0 0 0,0 1 0,0-1 0,0 0 0,1-1 0,-1 1 0,0 0 0,1 0 0,-1 0 0,0-1 0,1 1 0,-1-1 0,1 1 0,-1-1 0,1 1 0,-1-1 0,1 0 0,0 0 0,-1 0 0,1 0 0,2 0 0,6-1 0,1 0 0,-1-1 0,0 0 0,0 0 0,11-5 0,57-26 0,-15 6 0,-62 27 0,-1-1 0,1 1 0,0-1 0,0 1 0,0-1 0,0 1 0,0 0 0,0-1 0,0 1 0,0 0 0,0 0 0,0 0 0,0 0 0,0 0 0,0 0 0,0 0 0,0 0 0,0 0 0,0 0 0,0 1 0,0-1 0,-1 0 0,1 1 0,0-1 0,0 1 0,0-1 0,0 1 0,0-1 0,-1 1 0,1-1 0,0 1 0,0 0 0,-1 0 0,1-1 0,0 1 0,-1 0 0,1 0 0,-1 0 0,1-1 0,-1 1 0,0 0 0,1 0 0,-1 0 0,0 0 0,0 0 0,1 0 0,-1 0 0,0 0 0,0 1 0,0 8 0,0-1 0,-1 0 0,0 1 0,-3 12 0,1-4 0,2-11 69,1-1-1,-1 1 0,1 0 0,1 7 1,-1-12-164,1 0 0,-1 0 0,1 0 0,-1 0 1,1 0-1,0 0 0,0 0 0,0 0 0,0 0 0,0 0 1,0-1-1,0 1 0,1 0 0,-1-1 0,0 1 1,1-1-1,2 2 0,11 5-6731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2.314"/>
    </inkml:context>
    <inkml:brush xml:id="br0">
      <inkml:brushProperty name="width" value="0.05" units="cm"/>
      <inkml:brushProperty name="height" value="0.05" units="cm"/>
    </inkml:brush>
  </inkml:definitions>
  <inkml:trace contextRef="#ctx0" brushRef="#br0">23 295 24575,'-6'-6'0,"-11"-10"0,17 9 0,12 2 0,19 1 0,1 2 0,53 2 0,12-1 0,28-9 0,-102 7 0,0-2 0,-1 0 0,31-11 0,-46 13 0,-1 1 0,0-1 0,0 0 0,-1-1 0,1 1 0,-1-1 0,0-1 0,0 1 0,0 0 0,0-1 0,-1 0 0,0 0 0,6-10 0,-8 11 0,0 1 0,-1-1 0,1 0 0,-1 0 0,0 0 0,0 0 0,0 0 0,-1 0 0,1 0 0,-1 0 0,0 0 0,0 0 0,-1 0 0,1 0 0,-1 0 0,0 0 0,0 0 0,0 1 0,0-1 0,-1 0 0,0 0 0,0 1 0,-2-5 0,2 4 0,-1 1 0,0-1 0,1 0 0,-1 1 0,0 0 0,0 0 0,-1 0 0,1 0 0,-1 0 0,1 1 0,-1-1 0,0 1 0,0 0 0,0 0 0,0 0 0,-1 1 0,1 0 0,0-1 0,-1 2 0,1-1 0,0 0 0,-1 1 0,1 0 0,-1 0 0,1 0 0,-6 1 0,3 1 0,-1-1 0,1 2 0,0-1 0,0 1 0,0 0 0,1 0 0,-1 1 0,1-1 0,0 1 0,0 1 0,0 0 0,0-1 0,1 2 0,0-1 0,-5 7 0,-1 4 0,0 0 0,1 1 0,2 0 0,-1 1 0,2-1 0,0 1 0,1 1 0,-3 19 0,6-25 0,1 0 0,0 0 0,1 0 0,0 0 0,1 0 0,1 0 0,0 1 0,1-1 0,0 0 0,1-1 0,0 1 0,9 20 0,-10-29-80,1 1 0,-1 0-1,1-1 1,0 0 0,1 1-1,-1-1 1,1 0 0,0-1-1,0 1 1,0-1 0,0 0 0,0 0-1,1 0 1,-1 0 0,1-1-1,10 4 1,12 1-6746</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8.264"/>
    </inkml:context>
    <inkml:brush xml:id="br0">
      <inkml:brushProperty name="width" value="0.05" units="cm"/>
      <inkml:brushProperty name="height" value="0.05" units="cm"/>
    </inkml:brush>
  </inkml:definitions>
  <inkml:trace contextRef="#ctx0" brushRef="#br0">287 184 24575,'0'-11'0,"1"1"0,5-20 0,-4 22 0,-1 0 0,1 0 0,-1 0 0,-1 0 0,0-16 0,-1 20 0,1 0 0,-1 0 0,0 0 0,0 1 0,-1-1 0,1 0 0,-1 1 0,1-1 0,-1 1 0,0 0 0,-1-1 0,1 1 0,-6-5 0,7 6 0,-1 1 0,0 0 0,0-1 0,0 1 0,0 0 0,0 0 0,0 0 0,0 0 0,0 1 0,0-1 0,-1 0 0,1 1 0,0 0 0,0-1 0,-1 1 0,1 0 0,0 0 0,0 0 0,-1 1 0,1-1 0,0 1 0,0-1 0,-1 1 0,1-1 0,-2 2 0,-9 5 0,0 0 0,0 1 0,1 0 0,0 1 0,1 0 0,0 1 0,1 0 0,0 1 0,0 0 0,1 0 0,0 1 0,1 0 0,-10 21 0,17-30 0,0-1 0,0 0 0,0 1 0,0-1 0,1 1 0,-1-1 0,1 1 0,-1-1 0,1 1 0,0 0 0,0-1 0,0 1 0,1-1 0,-1 1 0,0-1 0,1 1 0,0-1 0,0 1 0,-1-1 0,1 1 0,1-1 0,-1 0 0,0 0 0,1 1 0,-1-1 0,1 0 0,-1 0 0,1 0 0,0-1 0,0 1 0,0 0 0,0-1 0,0 1 0,0-1 0,3 2 0,9 4 0,-1-1 0,1 0 0,1-1 0,25 6 0,-29-9 0,9 3 0,-10-3 0,0 1 0,0 0 0,0 0 0,16 9 0,-25-12 0,0 0 0,-1 0 0,1 1 0,-1-1 0,1 0 0,0 1 0,-1-1 0,1 1 0,-1-1 0,1 1 0,-1-1 0,0 1 0,1-1 0,-1 1 0,1-1 0,-1 1 0,0 0 0,0-1 0,1 1 0,-1 0 0,0-1 0,0 1 0,0 0 0,1-1 0,-1 1 0,0 0 0,0 0 0,-1 0 0,1 1 0,-1-1 0,1 0 0,-1 0 0,0 0 0,1 0 0,-1 0 0,0 0 0,0-1 0,0 1 0,1 0 0,-1 0 0,0 0 0,-2 0 0,-3 3 0,-1 0 0,0-1 0,-13 5 0,-9 0-273,0-1 0,-1-2 0,0 0 0,-57-1 0,58-3-6553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8.450"/>
    </inkml:context>
    <inkml:brush xml:id="br0">
      <inkml:brushProperty name="width" value="0.05" units="cm"/>
      <inkml:brushProperty name="height" value="0.05" units="cm"/>
    </inkml:brush>
  </inkml:definitions>
  <inkml:trace contextRef="#ctx0" brushRef="#br0">0 74 24575,'10'-3'0,"8"-4"0,6-4 0,1-4 0,-1-2 0,-1 2 0,-4 10 0,-6 9 0,-4 6 0,-5 8 0,-2 8 0,-2 5 0,-1 1 0,0 0 0,0 2 0,0-2 0,0-3 0,1-7-8191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8.603"/>
    </inkml:context>
    <inkml:brush xml:id="br0">
      <inkml:brushProperty name="width" value="0.05" units="cm"/>
      <inkml:brushProperty name="height" value="0.05" units="cm"/>
    </inkml:brush>
  </inkml:definitions>
  <inkml:trace contextRef="#ctx0" brushRef="#br0">68 1 24575,'-3'0'0,"-4"0"0,-4 3 0,-4 4 0,2 4 0,2 4 0,3-1-8191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8.929"/>
    </inkml:context>
    <inkml:brush xml:id="br0">
      <inkml:brushProperty name="width" value="0.05" units="cm"/>
      <inkml:brushProperty name="height" value="0.05" units="cm"/>
    </inkml:brush>
  </inkml:definitions>
  <inkml:trace contextRef="#ctx0" brushRef="#br0">178 55 24575,'2'2'0,"1"0"0,-1 0 0,1 0 0,0-1 0,0 1 0,-1-1 0,1 1 0,0-1 0,0 0 0,1 0 0,-1 0 0,0-1 0,0 1 0,0-1 0,0 0 0,1 0 0,-1 0 0,0 0 0,0 0 0,1-1 0,-1 1 0,4-2 0,0 0 0,-1-1 0,1 1 0,-1-1 0,0 0 0,0 0 0,0-1 0,0 0 0,0 0 0,8-8 0,-14 11 0,1 1 0,0 0 0,-1-1 0,1 0 0,-1 1 0,1-1 0,-1 1 0,1-1 0,-1 0 0,1 1 0,-1-1 0,1 0 0,-1 1 0,0-1 0,0 0 0,1 1 0,-1-1 0,0 0 0,0 0 0,0 0 0,0 1 0,0-1 0,0 0 0,0 0 0,0 1 0,0-2 0,-1 1 0,1 0 0,-1 0 0,0 1 0,1-1 0,-1 0 0,0 1 0,0-1 0,0 1 0,0-1 0,0 1 0,0-1 0,1 1 0,-1 0 0,0-1 0,0 1 0,0 0 0,-2 0 0,-5-1 0,0 0 0,0 0 0,-16 3 0,1 1 0,0 1 0,0 1 0,-34 12 0,43-12 0,1 1 0,-1 0 0,1 1 0,1 0 0,-1 1 0,-20 18 0,31-24 0,0 0 0,0 0 0,0 0 0,0 0 0,0 0 0,0 0 0,1 1 0,-1-1 0,1 1 0,-1-1 0,1 1 0,0 0 0,0-1 0,0 1 0,1 0 0,-1 0 0,1 0 0,-1-1 0,1 1 0,0 0 0,0 0 0,0 0 0,1 4 0,1-2 0,0-1 0,-1 0 0,1-1 0,0 1 0,1 0 0,-1-1 0,1 1 0,0-1 0,0 0 0,0 0 0,0 0 0,0 0 0,0 0 0,1-1 0,4 3 0,8 4 43,0-1 0,0-1-1,0 0 1,1-2 0,0 1-1,1-2 1,30 4 0,-6-4-612,0-2 0,47-3 0,-35-3-6257</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29.660"/>
    </inkml:context>
    <inkml:brush xml:id="br0">
      <inkml:brushProperty name="width" value="0.05" units="cm"/>
      <inkml:brushProperty name="height" value="0.05" units="cm"/>
    </inkml:brush>
  </inkml:definitions>
  <inkml:trace contextRef="#ctx0" brushRef="#br0">474 284 24575,'11'-9'0,"0"0"0,23-13 0,0 1 0,-29 18 0,77-60 0,-73 56 0,0-1 0,-1-1 0,0 0 0,0 0 0,-1-1 0,9-15 0,-15 23 0,0 0 0,0 0 0,0 0 0,0-1 0,0 1 0,-1 0 0,1 0 0,-1-1 0,1 1 0,-1 0 0,0-1 0,0 1 0,0 0 0,0 0 0,-1-1 0,1 1 0,0 0 0,-1-1 0,0 1 0,1 0 0,-3-3 0,2 3 0,-1 0 0,1 0 0,-1 0 0,0 0 0,0 0 0,0 1 0,0-1 0,0 1 0,0-1 0,0 1 0,-1 0 0,1 0 0,0 0 0,-1 0 0,1 0 0,-1 0 0,1 1 0,-1-1 0,-2 1 0,-8-1 0,0 1 0,1 0 0,-1 1 0,0 0 0,1 1 0,-1 0 0,-20 8 0,-2 2 0,-46 23 0,39-14 0,1 2 0,0 2 0,2 2 0,2 1 0,0 2 0,2 1 0,-45 51 0,69-69 0,1 0 0,0 1 0,1 0 0,1 0 0,0 1 0,-10 29 0,16-38 0,0-1 0,1 0 0,0 1 0,0 0 0,0-1 0,1 1 0,-1 0 0,1-1 0,1 1 0,-1 0 0,1-1 0,0 1 0,0-1 0,1 1 0,-1-1 0,1 1 0,1-1 0,-1 0 0,1 0 0,-1 0 0,2 0 0,-1-1 0,6 7 0,0-3 31,0 0 0,0-1 0,1 0 0,0-1 0,1 0 0,-1 0 0,1-1 0,0-1 1,0 1-1,16 2 0,13 2-885,65 6 1,-20-8-5973</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0.502"/>
    </inkml:context>
    <inkml:brush xml:id="br0">
      <inkml:brushProperty name="width" value="0.05" units="cm"/>
      <inkml:brushProperty name="height" value="0.05" units="cm"/>
    </inkml:brush>
  </inkml:definitions>
  <inkml:trace contextRef="#ctx0" brushRef="#br0">328 275 24575,'2'-7'0,"1"0"0,-1 0 0,0 0 0,0 0 0,-1 0 0,0 0 0,-1-1 0,1 1 0,-1 0 0,0-1 0,-1 1 0,0 0 0,0 0 0,-1 0 0,0 0 0,0 0 0,-6-13 0,6 16 0,0 0 0,0 1 0,0-1 0,0 1 0,-1-1 0,1 1 0,-1 0 0,0 0 0,0 0 0,0 0 0,0 1 0,-1-1 0,1 1 0,-1 0 0,1 0 0,-1 0 0,0 0 0,0 1 0,0 0 0,0-1 0,0 1 0,0 1 0,0-1 0,0 0 0,0 1 0,0 0 0,-1 0 0,1 1 0,0-1 0,0 1 0,0-1 0,-5 3 0,-1 1 0,-1 0 0,0 0 0,1 2 0,0-1 0,0 1 0,1 1 0,0 0 0,0 0 0,0 0 0,1 1 0,-9 11 0,5-5 0,1 1 0,1 0 0,0 1 0,1 0 0,1 0 0,-8 23 0,14-36 0,1 1 0,0-1 0,0 1 0,0-1 0,0 1 0,1 0 0,-1 0 0,1-1 0,0 1 0,0 0 0,1 0 0,-1-1 0,1 1 0,0 0 0,0-1 0,0 1 0,3 6 0,-2-7 0,0-1 0,0 1 0,0 0 0,1-1 0,-1 0 0,1 1 0,-1-1 0,1 0 0,0 0 0,0-1 0,0 1 0,0-1 0,0 1 0,0-1 0,1 0 0,-1 0 0,0 0 0,1-1 0,-1 1 0,4-1 0,14 1 0,0-1 0,0-1 0,0-1 0,0 0 0,-1-2 0,1-1 0,-1 0 0,0-1 0,-1-2 0,1 0 0,-1 0 0,24-17 0,-38 22 0,-1 0 0,1 0 0,-1-1 0,0 1 0,0-1 0,0 0 0,-1 0 0,0-1 0,1 1 0,-1-1 0,-1 1 0,1-1 0,-1 0 0,0 0 0,0 0 0,0 0 0,-1 0 0,2-7 0,-3 6 0,0 0 0,0 0 0,-1 0 0,1 0 0,-1 1 0,0-1 0,-1 0 0,1 0 0,-1 1 0,-1-1 0,1 1 0,-1-1 0,0 1 0,0 0 0,0 0 0,-5-5 0,-6-6 0,-1 1 0,-28-23 0,6 6 0,37 32 0,-1-1 0,0 1 0,1-1 0,-1 1 0,1-1 0,-1 1 0,1-1 0,-1 1 0,1-1 0,-1 0 0,1 1 0,-1-1 0,1 0 0,0 1 0,0-1 0,-1 0 0,1 1 0,0-1 0,0 0 0,0 0 0,-1 1 0,1-1 0,0 0 0,0 0 0,0 0 0,1 0 0,0 0 0,-1 1 0,1-1 0,-1 1 0,1-1 0,0 0 0,-1 1 0,1 0 0,0-1 0,0 1 0,-1-1 0,1 1 0,0 0 0,0-1 0,0 1 0,-1 0 0,1 0 0,1 0 0,9-1 0,0 0 0,19 2 0,-22-1 0,265-12 0,-262 11 0,0 1 0,-1-1 0,1 2 0,0 0 0,18 3 0,-27-3 0,1 0 0,0 0 0,0 0 0,0 0 0,-1 0 0,1 1 0,0-1 0,-1 1 0,1 0 0,-1 0 0,0 0 0,0 0 0,0 0 0,0 0 0,0 1 0,0-1 0,0 1 0,-1-1 0,1 1 0,-1 0 0,0-1 0,0 1 0,0 0 0,1 6 0,0 3 0,0-1 0,-2 1 0,1 0 0,-1 0 0,-1 0 0,0 0 0,-1 0 0,-4 16 0,-6 9 0,-18 43 0,28-74 0,1-5 0,1 1 0,-1 0 0,0-1 0,1 1 0,0 0 0,-1 0 0,1 0 0,0-1 0,0 1 0,0 3 0,0-5 0,0 0 0,0 0 0,0 1 0,0-1 0,0 0 0,0 0 0,0 1 0,1-1 0,-1 0 0,0 0 0,0 0 0,0 1 0,0-1 0,1 0 0,-1 0 0,0 0 0,0 1 0,1-1 0,-1 0 0,0 0 0,0 0 0,1 0 0,-1 0 0,0 0 0,0 0 0,1 0 0,-1 1 0,0-1 0,0 0 0,1 0 0,-1 0 0,0 0 0,1 0 0,-1-1 0,0 1 0,0 0 0,1 0 0,3-1 0,-1-1 0,1 1 0,-1-1 0,1 0 0,-1 0 0,0-1 0,1 1 0,2-4 0,36-34 0,-2-3 0,51-68 0,-30 34 0,-57 72 0,-1 1 0,1 0 0,1 0 0,-1 0 0,6-4 0,-9 8 0,0-1 0,-1 1 0,1 0 0,-1-1 0,1 1 0,0 0 0,0 0 0,-1-1 0,1 1 0,0 0 0,-1 0 0,1 0 0,0 0 0,0 0 0,-1 0 0,1 0 0,0 0 0,-1 0 0,1 0 0,1 1 0,-2-1 0,1 1 0,0 0 0,0-1 0,-1 1 0,1 0 0,0 0 0,-1-1 0,1 1 0,-1 0 0,1 0 0,-1 0 0,0 0 0,1 0 0,-1 0 0,0-1 0,1 1 0,-1 0 0,0 0 0,0 2 0,1 6 0,-1 1 0,-1-1 0,1 0 0,-1 1 0,-1-1 0,-4 14 0,-3 30 0,9-53 0,0 1 0,0 0 0,0 0 0,0-1 0,0 1 0,0 0 0,0-1 0,0 1 0,0 0 0,0-1 0,1 1 0,-1 0 0,0-1 0,0 1 0,1 0 0,-1-1 0,0 1 0,1 0 0,-1-1 0,1 1 0,-1-1 0,1 1 0,-1-1 0,1 1 0,-1-1 0,1 1 0,-1-1 0,2 1 0,0-1 0,-1 1 0,1-1 0,0 0 0,-1 0 0,1 0 0,0 0 0,-1 0 0,1 0 0,-1 0 0,1-1 0,0 1 0,1-1 0,9-4 0,-1 1 0,19-12 0,-22 11 0,56-31 0,-32 17 0,64-28 0,-93 46 0,0 0 0,1 0 0,-1 0 0,0 0 0,1 0 0,-1 1 0,1-1 0,-1 1 0,1 0 0,4 1 0,-6-1 0,-1 0 0,0 1 0,1-1 0,-1 1 0,0 0 0,0 0 0,0-1 0,1 1 0,-1 0 0,0 0 0,0 0 0,0 0 0,-1 0 0,1 0 0,0 0 0,0 0 0,0 1 0,-1-1 0,1 0 0,-1 0 0,1 1 0,-1-1 0,1 0 0,-1 1 0,0-1 0,0 0 0,1 1 0,-1-1 0,0 2 0,0 14 76,0 1 1,-1-1-1,-6 33 0,4-28-160,-2 32-1,5-46-82,0 0 1,1-1-1,0 1 0,0-1 0,1 1 0,0-1 1,0 1-1,4 7 0,5 6-6659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0.907"/>
    </inkml:context>
    <inkml:brush xml:id="br0">
      <inkml:brushProperty name="width" value="0.05" units="cm"/>
      <inkml:brushProperty name="height" value="0.05" units="cm"/>
    </inkml:brush>
  </inkml:definitions>
  <inkml:trace contextRef="#ctx0" brushRef="#br0">45 349 24575,'2'-4'0,"1"0"0,-1 0 0,-1 0 0,1 0 0,-1 0 0,1 0 0,0-9 0,-1 4 0,-5 31 0,-4 56 0,3 150 0,6-176 0,-4-34 0,3-18 0,0 0 0,0 0 0,-1 0 0,1 0 0,0 0 0,0 0 0,0 0 0,-1 0 0,1 0 0,0 0 0,0 0 0,0 0 0,-1 0 0,1 0 0,0 0 0,0 0 0,0 0 0,0 0 0,-1 0 0,1-1 0,0 1 0,0 0 0,0 0 0,0 0 0,-1 0 0,1 0 0,0 0 0,0-1 0,0 1 0,0 0 0,0 0 0,0 0 0,0 0 0,-1 0 0,1-1 0,0 1 0,0 0 0,0 0 0,0 0 0,0-1 0,0 1 0,-12-34 0,4-1 0,1 0 0,3 0 0,1-1 0,1-54 0,4 64 0,1 0 0,2 0 0,0 0 0,1 1 0,2 0 0,20-45 0,-15 43 0,1 0 0,22-30 0,-30 48 0,1 0 0,0 0 0,0 1 0,1 0 0,0 1 0,1 0 0,-1 0 0,1 1 0,15-8 0,-21 12 0,-1 1 0,1 0 0,-1 0 0,1 0 0,0 1 0,-1-1 0,1 1 0,0-1 0,0 1 0,-1 0 0,1 0 0,0 0 0,0 0 0,-1 0 0,1 1 0,0 0 0,-1-1 0,1 1 0,0 0 0,-1 0 0,1 0 0,-1 0 0,1 1 0,-1-1 0,0 1 0,0 0 0,1-1 0,-1 1 0,0 0 0,0 0 0,-1 0 0,1 0 0,0 1 0,1 2 0,0 0 0,-1 0 0,1 0 0,-1 1 0,0-1 0,-1 0 0,1 1 0,-1-1 0,0 1 0,0 0 0,-1-1 0,0 1 0,0 0 0,0-1 0,-1 1 0,1-1 0,-3 8 0,0-4 34,-1-1 1,1 1-1,-1-1 0,-1 0 0,0 0 0,0 0 0,-1-1 0,1 1 0,-13 11 1,6-9-377,-1 1 1,0-1 0,0-1-1,-26 13 1,12-9-6485</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1.263"/>
    </inkml:context>
    <inkml:brush xml:id="br0">
      <inkml:brushProperty name="width" value="0.05" units="cm"/>
      <inkml:brushProperty name="height" value="0.05" units="cm"/>
    </inkml:brush>
  </inkml:definitions>
  <inkml:trace contextRef="#ctx0" brushRef="#br0">144 109 24575,'3'-3'0,"0"-1"0,0 1 0,0-1 0,-1 0 0,1 0 0,-1 0 0,0 0 0,0 0 0,0 0 0,-1-1 0,3-6 0,-4 10 0,0-1 0,0 1 0,0 0 0,0-1 0,0 1 0,0 0 0,0 0 0,0-1 0,0 1 0,0 0 0,-1-1 0,1 1 0,-1 0 0,1 0 0,-1 0 0,1-1 0,-1 1 0,1 0 0,-1 0 0,0 0 0,0 0 0,0 0 0,0 0 0,0 0 0,0 0 0,0 1 0,0-1 0,0 0 0,0 1 0,0-1 0,0 0 0,0 1 0,-1-1 0,1 1 0,0 0 0,0-1 0,-1 1 0,1 0 0,0 0 0,-1 0 0,1 0 0,0 0 0,0 0 0,-2 0 0,-2 1 0,1-1 0,0 1 0,-1 0 0,1 0 0,0 1 0,0-1 0,0 1 0,0 0 0,0 0 0,1 0 0,-1 0 0,1 1 0,-1-1 0,1 1 0,0 0 0,0 0 0,0 0 0,-5 7 0,0 1 0,0 1 0,1-1 0,0 1 0,-8 22 0,11-24 0,1 1 0,0-1 0,1 1 0,0 0 0,0 0 0,1-1 0,1 1 0,0 0 0,0 0 0,3 19 0,-2-26 0,0 1 0,0-1 0,0 0 0,1 0 0,0 1 0,-1-1 0,1 0 0,1 0 0,-1 0 0,0-1 0,1 1 0,0-1 0,0 1 0,0-1 0,0 0 0,1 0 0,-1 0 0,1-1 0,0 1 0,0-1 0,0 0 0,0 0 0,0 0 0,0 0 0,0-1 0,1 0 0,-1 0 0,7 1 0,-3-2 0,-1 0 0,1 0 0,0-1 0,-1 0 0,0 0 0,1-1 0,-1 0 0,0 0 0,0-1 0,0 0 0,0 0 0,0-1 0,-1 0 0,1 0 0,-1 0 0,0-1 0,0 0 0,-1 0 0,7-7 0,-5 4 0,-1 1 0,1-1 0,-2 0 0,1-1 0,-1 1 0,0-1 0,-1 0 0,0-1 0,0 1 0,-1-1 0,0 1 0,-1-1 0,3-19 0,-5 22 0,-1 0 0,1 1 0,-1-1 0,0 1 0,-1-1 0,1 1 0,-1 0 0,0-1 0,-1 1 0,0 0 0,0 0 0,0 1 0,-1-1 0,1 1 0,-1-1 0,-1 1 0,1 0 0,-1 1 0,0-1 0,0 1 0,0 0 0,0 0 0,-1 1 0,-10-6 0,9 6 0,0-1 0,-1 2 0,0-1 0,1 1 0,-1 0 0,0 1 0,0-1 0,0 2 0,0-1 0,0 1 0,0 0 0,0 1 0,0 0 0,0 0 0,1 1 0,-1 0 0,0 0 0,1 0 0,-1 1 0,-8 5 0,15-7-65,-1-1 0,1 1 0,0 0 0,-1 0 0,1 0 0,0 0 0,-1 0 0,1 0 0,0 0 0,0 0 0,0 0 0,0 1 0,0-1 0,0 0 0,0 1 0,1-1 0,-1 1 0,0-1 0,1 1 0,-1 1 0,3 8-6761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1.574"/>
    </inkml:context>
    <inkml:brush xml:id="br0">
      <inkml:brushProperty name="width" value="0.05" units="cm"/>
      <inkml:brushProperty name="height" value="0.05" units="cm"/>
    </inkml:brush>
  </inkml:definitions>
  <inkml:trace contextRef="#ctx0" brushRef="#br0">160 168 24575,'3'-5'0,"1"1"0,0-1 0,-1 0 0,0 0 0,0 0 0,-1 0 0,1-1 0,-1 1 0,0-1 0,-1 0 0,1 1 0,-1-1 0,0 0 0,0 0 0,-1 0 0,0 1 0,-1-10 0,1 12 0,0 1 0,0-1 0,-1 0 0,1 1 0,-1-1 0,1 1 0,-1-1 0,0 1 0,0-1 0,0 1 0,-1 0 0,1-1 0,-1 1 0,1 0 0,-1 0 0,0 0 0,1 0 0,-1 0 0,0 0 0,0 1 0,0-1 0,-1 1 0,1-1 0,0 1 0,-1 0 0,1 0 0,0 0 0,-1 0 0,0 0 0,1 0 0,-1 1 0,1 0 0,-1-1 0,0 1 0,1 0 0,-1 0 0,0 0 0,1 0 0,-6 2 0,3-1 0,0 0 0,-1 1 0,1 0 0,0 0 0,0 0 0,0 1 0,0 0 0,0 0 0,1 0 0,-1 0 0,1 1 0,0-1 0,0 1 0,0 1 0,0-1 0,1 0 0,0 1 0,0-1 0,0 1 0,-4 10 0,5-11 0,0 0 0,1 0 0,0 1 0,-1-1 0,1 1 0,1-1 0,-1 1 0,1 0 0,0-1 0,0 1 0,0 0 0,0-1 0,1 1 0,0-1 0,0 1 0,0-1 0,1 1 0,-1-1 0,1 0 0,0 1 0,0-1 0,0 0 0,1 0 0,0-1 0,3 5 0,5 2 0,0-1 0,0-1 0,1 0 0,0-1 0,0 0 0,1-1 0,14 6 0,-12-6 0,-1 0 0,0 2 0,0-1 0,24 20 0,-37-27 0,0 1 0,0 0 0,0-1 0,0 1 0,-1 0 0,1 0 0,0 0 0,0 0 0,-1 0 0,1 0 0,0 0 0,-1 0 0,1 0 0,-1 0 0,0 0 0,1 0 0,-1 0 0,0 1 0,0-1 0,0 0 0,1 0 0,-1 0 0,0 0 0,-1 1 0,1 1 0,-1-1 0,0 0 0,0 0 0,0 0 0,0-1 0,-1 1 0,1 0 0,0-1 0,-1 1 0,0-1 0,1 1 0,-1-1 0,0 0 0,-2 2 0,-7 3 0,-1 0 0,0 0 0,-19 5 0,29-10 0,-22 6-341,0-1 0,-1-1-1,-43 3 1,42-7-6485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1.773"/>
    </inkml:context>
    <inkml:brush xml:id="br0">
      <inkml:brushProperty name="width" value="0.05" units="cm"/>
      <inkml:brushProperty name="height" value="0.05" units="cm"/>
    </inkml:brush>
  </inkml:definitions>
  <inkml:trace contextRef="#ctx0" brushRef="#br0">0 58 24575,'3'-3'0,"4"-4"0,5-4 0,-1-4 0,2 2 0,-2 5 0,-3 8 0,-2 6 0,-2 6 0,-6 4 0,-2 5 0,0 3 0,0 3 0,1 0 0,1-1 0,1-6-8191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2.687"/>
    </inkml:context>
    <inkml:brush xml:id="br0">
      <inkml:brushProperty name="width" value="0.05" units="cm"/>
      <inkml:brushProperty name="height" value="0.05" units="cm"/>
    </inkml:brush>
  </inkml:definitions>
  <inkml:trace contextRef="#ctx0" brushRef="#br0">277 179 24575,'-2'-6'0,"1"0"0,-1 0 0,0 1 0,0-1 0,-1 1 0,1 0 0,-7-10 0,3 4 0,-1-1 0,-1 1 0,0-1 0,0 1 0,-17-16 0,22 23 0,-1 1 0,0-1 0,-1 0 0,1 1 0,0 0 0,-1 0 0,0 1 0,0-1 0,0 1 0,0 0 0,0 0 0,0 1 0,0-1 0,-10 0 0,13 2 0,-1 0 0,1 0 0,0 1 0,-1-1 0,1 1 0,-1-1 0,1 1 0,0 0 0,0 0 0,-1 0 0,1 0 0,0 0 0,0 1 0,0-1 0,0 1 0,0-1 0,1 1 0,-1 0 0,0-1 0,1 1 0,-1 0 0,1 0 0,0 0 0,-1 0 0,1 1 0,0-1 0,0 0 0,1 0 0,-1 1 0,0-1 0,1 0 0,-1 4 0,-1 5 0,1 0 0,0-1 0,1 1 0,0 0 0,0 0 0,3 11 0,2-1 0,1-1 0,0 0 0,2 0 0,0-1 0,1 0 0,1 0 0,16 22 0,18 35 0,-40-70 0,-1 1 0,0 0 0,0 0 0,2 14 0,-4-20 0,-1 1 0,0-1 0,0 1 0,0-1 0,1 1 0,-1 0 0,-1-1 0,1 1 0,0-1 0,0 1 0,-1-1 0,1 1 0,0-1 0,-1 1 0,0-1 0,1 1 0,-1-1 0,0 0 0,0 1 0,1-1 0,-1 0 0,0 0 0,-1 0 0,1 1 0,0-1 0,0 0 0,0-1 0,0 1 0,-3 2 0,-6 0-73,0 0 0,1-1 0,-1 0 0,0-1 0,0 1 0,0-2-1,-1 0 1,1 0 0,-14-2 0,13 1-561,-41-3-6192</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1.931"/>
    </inkml:context>
    <inkml:brush xml:id="br0">
      <inkml:brushProperty name="width" value="0.05" units="cm"/>
      <inkml:brushProperty name="height" value="0.05" units="cm"/>
    </inkml:brush>
  </inkml:definitions>
  <inkml:trace contextRef="#ctx0" brushRef="#br0">53 294 24575,'-3'-12'0,"-1"-14"0,-4-12 0,1-8 0,-3-4 0,2 5 0,1 6 0,2 13 0,5 14 0,6 16 0,1 6-8191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2.121"/>
    </inkml:context>
    <inkml:brush xml:id="br0">
      <inkml:brushProperty name="width" value="0.05" units="cm"/>
      <inkml:brushProperty name="height" value="0.05" units="cm"/>
    </inkml:brush>
  </inkml:definitions>
  <inkml:trace contextRef="#ctx0" brushRef="#br0">1 0 24575,'3'3'0,"1"4"0,0 8 0,0 6 0,-2 10 0,-1 9 0,0 7 0,-1 5 0,1 3 0,-5 4 0,0-1 0,0-1 0,0-4 0,2-5 0,0-7 0,1-11-8191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2.464"/>
    </inkml:context>
    <inkml:brush xml:id="br0">
      <inkml:brushProperty name="width" value="0.05" units="cm"/>
      <inkml:brushProperty name="height" value="0.05" units="cm"/>
    </inkml:brush>
  </inkml:definitions>
  <inkml:trace contextRef="#ctx0" brushRef="#br0">14 310 24575,'-1'-1'0,"0"-1"0,0 1 0,-1 0 0,1 0 0,0-1 0,1 1 0,-1-1 0,0 1 0,0-1 0,1 1 0,-1-1 0,0 1 0,1-1 0,0 0 0,-1 1 0,1-1 0,0 0 0,0 1 0,0-1 0,0 0 0,0 0 0,0 1 0,1-1 0,-1 0 0,0 1 0,1-1 0,0 1 0,-1-1 0,1 1 0,0-1 0,0 1 0,-1-1 0,3-1 0,-1 0 0,1 0 0,-1 0 0,1 0 0,0 1 0,0-1 0,0 1 0,0 0 0,1 0 0,-1 0 0,1 0 0,-1 0 0,1 1 0,5-2 0,16-1 0,0 2 0,0 0 0,0 2 0,0 1 0,42 6 0,9 0 0,-40-5 0,125 2 0,-143-5 0,0-1 0,0 0 0,-1-2 0,1 0 0,-1-1 0,32-13 0,-44 15 0,0 1 0,0-1 0,0-1 0,-1 1 0,1-1 0,-1 1 0,0-1 0,0-1 0,0 1 0,0 0 0,-1-1 0,0 0 0,0 0 0,0 0 0,-1 0 0,1 0 0,2-11 0,-4 12 0,-1 1 0,1-1 0,-1 1 0,1-1 0,-1 0 0,-1 1 0,1-1 0,0 0 0,-1 1 0,0-1 0,0 1 0,0-1 0,0 1 0,0-1 0,-1 1 0,1 0 0,-1-1 0,0 1 0,0 0 0,0 0 0,-1 0 0,1 1 0,-1-1 0,1 1 0,-1-1 0,0 1 0,0 0 0,-6-4 0,3 3 0,0 0 0,0 1 0,-1-1 0,1 1 0,-1 1 0,0-1 0,1 1 0,-1 0 0,0 0 0,0 1 0,0 0 0,0 0 0,1 1 0,-1 0 0,0 0 0,0 1 0,1-1 0,-1 1 0,1 1 0,-1-1 0,1 1 0,-7 5 0,2-2 0,0 1 0,1 0 0,0 0 0,0 1 0,1 1 0,0 0 0,0 0 0,1 1 0,0 0 0,1 0 0,-8 14 0,11-15 0,0 0 0,0 0 0,1 0 0,0 1 0,0-1 0,1 1 0,1 0 0,-1-1 0,2 1 0,-1 0 0,1 0 0,1 0 0,0-1 0,0 1 0,1 0 0,0-1 0,1 1 0,0-1 0,0 1 0,1-1 0,0 0 0,1-1 0,0 1 0,0-1 0,1 0 0,0 0 0,0-1 0,1 0 0,0 0 0,0 0 0,1-1 0,8 6 0,24 9-1365,-3-6-5461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5.700"/>
    </inkml:context>
    <inkml:brush xml:id="br0">
      <inkml:brushProperty name="width" value="0.05" units="cm"/>
      <inkml:brushProperty name="height" value="0.05" units="cm"/>
    </inkml:brush>
  </inkml:definitions>
  <inkml:trace contextRef="#ctx0" brushRef="#br0">1 0 24575,'3'3'0,"5"1"0,3 0 0,6-1 0,4-1 0,4 3 0,5 0 0,-4-1-8191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6.231"/>
    </inkml:context>
    <inkml:brush xml:id="br0">
      <inkml:brushProperty name="width" value="0.05" units="cm"/>
      <inkml:brushProperty name="height" value="0.05" units="cm"/>
    </inkml:brush>
  </inkml:definitions>
  <inkml:trace contextRef="#ctx0" brushRef="#br0">143 812 24575,'-8'0'0,"1"0"0,0 0 0,0 1 0,0 0 0,0 0 0,0 1 0,0 0 0,-9 4 0,13-5 0,0 1 0,0 0 0,1 0 0,-1 0 0,1 0 0,0 0 0,0 0 0,0 1 0,0-1 0,0 1 0,0 0 0,1-1 0,-1 1 0,1 0 0,0 0 0,-1 0 0,1 0 0,1 0 0,-1 0 0,0 0 0,1 5 0,-2 14 0,2-1 0,1 1 0,0-1 0,7 30 0,-3-12 0,4 22 0,8 108 0,-19-152 0,-3-24 0,-4-25 0,-44-536 0,52 288 0,5 214 0,3-1 0,18-76 0,-22 128 0,1 1 0,1 0 0,0 0 0,1 1 0,11-19 0,-15 28 0,1 1 0,-1-1 0,1 1 0,0-1 0,0 1 0,0 0 0,1 0 0,-1 1 0,8-5 0,-8 5 0,-1 1 0,1 0 0,-1 1 0,1-1 0,-1 0 0,1 1 0,0 0 0,-1-1 0,1 1 0,0 0 0,-1 0 0,1 0 0,0 1 0,-1-1 0,1 1 0,0 0 0,4 1 0,0 2 0,1 0 0,-1 0 0,0 0 0,0 1 0,0 1 0,-1-1 0,0 1 0,0 0 0,0 0 0,6 9 0,2 5 0,0 1 0,13 29 0,-16-27 34,-1 0 1,-1 0-1,-1 1 0,-2 1 0,0-1 0,-1 1 0,-2 0 0,0 0 0,-2 46 1,-3-50-167,0-1 1,-1 0 0,-1 0-1,-1 0 1,0 0 0,-2-1 0,0 0-1,-1 0 1,-1 0 0,-1-2 0,-1 1-1,-18 23 1,-2-5-6695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6.608"/>
    </inkml:context>
    <inkml:brush xml:id="br0">
      <inkml:brushProperty name="width" value="0.05" units="cm"/>
      <inkml:brushProperty name="height" value="0.05" units="cm"/>
    </inkml:brush>
  </inkml:definitions>
  <inkml:trace contextRef="#ctx0" brushRef="#br0">38 101 24575,'0'0'0,"0"0"0,0 0 0,1 0 0,-1 0 0,0 0 0,0 0 0,0 0 0,1 0 0,-1 0 0,0 0 0,0 0 0,0 0 0,1 0 0,-1 0 0,0 0 0,0 0 0,0-1 0,1 1 0,-1 0 0,0 0 0,0 0 0,0 0 0,1 0 0,-1 0 0,0-1 0,0 1 0,0 0 0,0 0 0,0 0 0,0 0 0,1-1 0,-1 1 0,0 0 0,0 0 0,0 0 0,0 0 0,0-1 0,0 1 0,0 0 0,0 0 0,0-1 0,0 1 0,0 0 0,0 0 0,0 0 0,0-1 0,0 1 0,0 0 0,0 0 0,0 0 0,0-1 0,0 1 0,0 0 0,0 0 0,-1 0 0,1-1 0,0 1 0,-1 0 0,1-1 0,0 1 0,-1 0 0,1 0 0,-1-1 0,1 1 0,0 0 0,-1 0 0,1 0 0,-1 0 0,1 0 0,-1 0 0,1 0 0,-1 0 0,1 0 0,-1 0 0,1 0 0,0 0 0,-1 0 0,1 0 0,-1 0 0,1 0 0,-1 0 0,1 0 0,-1 1 0,1-1 0,0 0 0,-1 0 0,1 1 0,-1-1 0,1 0 0,0 0 0,-1 1 0,1-1 0,0 1 0,-3 1 0,1 1 0,0-1 0,0 1 0,0 0 0,0 0 0,1-1 0,-1 1 0,1 0 0,0 1 0,0-1 0,0 0 0,0 0 0,-1 5 0,-2 47 0,4-42 0,-1 3 0,2-1 0,0 1 0,0 0 0,2-1 0,0 1 0,0-1 0,2 0 0,11 28 0,-13-36 0,1 1 0,0-1 0,0 0 0,1-1 0,0 1 0,0-1 0,1 0 0,0 0 0,0 0 0,0-1 0,0 0 0,1 0 0,0-1 0,0 1 0,0-2 0,1 1 0,-1-1 0,15 4 0,-19-6 0,0 0 0,1-1 0,-1 1 0,0-1 0,1 0 0,-1 0 0,0 0 0,1-1 0,-1 1 0,0-1 0,1 0 0,-1 0 0,0 0 0,0 0 0,4-2 0,-2 0 0,-1 0 0,1 0 0,-1-1 0,0 1 0,0-1 0,-1 0 0,1 0 0,5-8 0,-1-2 0,-1 1 0,0-1 0,-1 0 0,-1 0 0,7-28 0,-7 18 0,-1 0 0,0 0 0,-2 0 0,-1 0 0,-1 0 0,-2-1 0,0 1 0,-1 0 0,-1 0 0,-8-24 0,11 45-151,0-1-1,-1 0 0,1 1 0,-1-1 1,0 1-1,0 0 0,0-1 1,-4-4-1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6.946"/>
    </inkml:context>
    <inkml:brush xml:id="br0">
      <inkml:brushProperty name="width" value="0.05" units="cm"/>
      <inkml:brushProperty name="height" value="0.05" units="cm"/>
    </inkml:brush>
  </inkml:definitions>
  <inkml:trace contextRef="#ctx0" brushRef="#br0">7 111 24575,'-5'-16'0,"3"11"0,4 13 0,27 135 0,0-3 0,-25-184 0,-1 13 0,1 0 0,1 1 0,2 0 0,1 0 0,2 1 0,0 0 0,25-46 0,-32 69-195,0 1 0,0 0 0,1 0 0,-1 0 0,1 0 0,6-5 0,4-1-6631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7.335"/>
    </inkml:context>
    <inkml:brush xml:id="br0">
      <inkml:brushProperty name="width" value="0.05" units="cm"/>
      <inkml:brushProperty name="height" value="0.05" units="cm"/>
    </inkml:brush>
  </inkml:definitions>
  <inkml:trace contextRef="#ctx0" brushRef="#br0">33 160 24575,'-1'1'0,"0"-1"0,-1 1 0,1 0 0,0-1 0,0 1 0,0 0 0,0 0 0,0-1 0,0 1 0,0 0 0,0 0 0,1 0 0,-1 0 0,0 0 0,1 1 0,-1-1 0,0 2 0,-11 21 0,12-22 0,-1 0 0,0 1 0,1-1 0,-1 0 0,1 0 0,0 1 0,0-1 0,0 0 0,0 1 0,0-1 0,1 0 0,-1 0 0,1 1 0,-1-1 0,1 0 0,0 0 0,1 4 0,0-3 0,1 0 0,-1 1 0,1-1 0,-1 0 0,1-1 0,0 1 0,0 0 0,0-1 0,6 4 0,0-1 0,0-1 0,0 0 0,0 0 0,1-1 0,-1 0 0,1 0 0,15 1 0,-18-4 0,0 0 0,1 0 0,-1 0 0,0-1 0,1 0 0,-1-1 0,0 1 0,0-2 0,0 1 0,0-1 0,0 0 0,-1 0 0,1-1 0,-1 1 0,0-2 0,0 1 0,0-1 0,-1 1 0,0-2 0,0 1 0,0 0 0,0-1 0,-1 0 0,0 0 0,0-1 0,0 1 0,-1-1 0,0 1 0,-1-1 0,1 0 0,-1 0 0,-1-1 0,1 1 0,-1 0 0,0 0 0,-1-1 0,0 1 0,0 0 0,-2-15 0,1 16 0,-1 0 0,1 0 0,-1 1 0,0-1 0,0 0 0,0 1 0,-1-1 0,0 1 0,0 0 0,-1 0 0,1 0 0,-1 1 0,0-1 0,0 1 0,-1 0 0,-8-7 0,9 9 0,1 0 0,-1 0 0,0 0 0,0 0 0,0 1 0,0 0 0,0 0 0,-1 0 0,1 0 0,0 1 0,0-1 0,-1 1 0,1 0 0,0 0 0,0 1 0,-1-1 0,1 1 0,0 0 0,0 0 0,0 1 0,0-1 0,0 1 0,0 0 0,-5 3 0,0 1 17,0 0-1,0 1 0,0 1 0,1-1 1,0 1-1,0 1 0,1 0 0,0 0 1,1 0-1,0 0 0,0 1 0,1 0 1,1 1-1,-1-1 0,2 1 0,-1 0 1,1 0-1,1 0 0,0 0 0,0 14 1,1-17-78,1 1 0,0-1 0,0 1 0,1-1 0,0 1 0,1-1 0,0 0 0,0 0 0,0 0 0,1 0 0,1 0 0,-1 0 0,1-1 0,0 1 0,1-1 0,0 0 0,0-1 0,1 1 1,-1-1-1,1 0 0,1 0 0,-1-1 0,1 0 0,0 0 0,0 0 0,1-1 0,9 4 0,13 3-6765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7.954"/>
    </inkml:context>
    <inkml:brush xml:id="br0">
      <inkml:brushProperty name="width" value="0.05" units="cm"/>
      <inkml:brushProperty name="height" value="0.05" units="cm"/>
    </inkml:brush>
  </inkml:definitions>
  <inkml:trace contextRef="#ctx0" brushRef="#br0">166 80 24575,'-6'-2'0,"0"1"0,0-1 0,0 0 0,0 0 0,1-1 0,-1 0 0,1 0 0,-1 0 0,-7-6 0,4 2 0,1 2 0,2 1 0,-1 0 0,1 0 0,-1 0 0,0 1 0,-14-5 0,20 7 0,0 1 0,0 0 0,0 0 0,1 0 0,-1 0 0,0 0 0,0 0 0,0 0 0,0 0 0,0 0 0,0 0 0,0 1 0,0-1 0,0 0 0,0 1 0,0-1 0,1 0 0,-1 1 0,0-1 0,0 1 0,-1 1 0,1-1 0,0 1 0,0 0 0,0-1 0,0 1 0,1 0 0,-1 0 0,0 0 0,1 0 0,0-1 0,-1 1 0,1 0 0,0 0 0,0 0 0,0 0 0,0 2 0,5 72 0,26 132 0,-30-284 0,-1 54 0,0 1 0,2-1 0,0 0 0,2 1 0,0-1 0,1 1 0,1 0 0,12-27 0,-16 45 0,-1 0 0,1 1 0,0-1 0,0 0 0,0 1 0,0-1 0,0 1 0,0-1 0,1 1 0,4-3 0,-6 4 0,0 1 0,0-1 0,0 1 0,0 0 0,0-1 0,0 1 0,0 0 0,0 0 0,0 0 0,0 0 0,0 0 0,0 0 0,0 0 0,0 0 0,0 0 0,0 0 0,0 1 0,0-1 0,0 0 0,0 1 0,0-1 0,0 1 0,-1-1 0,1 1 0,0-1 0,0 1 0,0 0 0,0-1 0,-1 1 0,1 0 0,0-1 0,-1 1 0,1 0 0,-1 0 0,1 0 0,0 2 0,3 4 0,0 1 0,0 0 0,-1-1 0,0 2 0,-1-1 0,1 0 0,-2 1 0,2 14 0,0 73 0,-3-75 0,-1 1 0,1-12 0,-1 0 0,2 1 0,2 14 0,-3-25 0,0 1 0,0-1 0,0 1 0,0-1 0,0 1 0,0-1 0,0 0 0,0 1 0,0-1 0,0 1 0,1-1 0,-1 0 0,0 1 0,0-1 0,0 0 0,1 1 0,-1-1 0,0 0 0,1 1 0,-1-1 0,0 0 0,1 0 0,-1 1 0,0-1 0,1 0 0,-1 0 0,0 0 0,1 1 0,-1-1 0,1 0 0,-1 0 0,1 0 0,13-7 0,11-23 0,-22 27 0,35-51 0,-20 28 0,0 1 0,2 1 0,44-42 0,-62 63 0,1 1 0,0 0 0,0 0 0,0 0 0,0 0 0,0 0 0,1 1 0,-1 0 0,0-1 0,1 1 0,-1 0 0,7 0 0,-8 1 0,-1 0 0,1 0 0,-1 0 0,1 1 0,-1-1 0,1 1 0,-1-1 0,0 1 0,1 0 0,-1-1 0,0 1 0,1 0 0,-1 0 0,0 0 0,0 0 0,0 0 0,0 0 0,0 0 0,0 0 0,0 1 0,0-1 0,0 0 0,-1 0 0,1 1 0,0-1 0,-1 1 0,1-1 0,-1 1 0,0-1 0,1 0 0,-1 1 0,0 2 0,2 12 0,-1 0 0,-1 1 0,0-1 0,-1 0 0,-1 1 0,0-1 0,-1 0 0,-7 18 0,4-9 0,1 0 0,-2 29 0,8-34-1365,2-6-5461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8.659"/>
    </inkml:context>
    <inkml:brush xml:id="br0">
      <inkml:brushProperty name="width" value="0.05" units="cm"/>
      <inkml:brushProperty name="height" value="0.05" units="cm"/>
    </inkml:brush>
  </inkml:definitions>
  <inkml:trace contextRef="#ctx0" brushRef="#br0">204 254 24575,'8'-10'0,"0"0"0,-1-1 0,0 0 0,0-1 0,-1 0 0,-1 0 0,0 0 0,-1 0 0,0-1 0,-1 0 0,2-18 0,-4 28 0,-1 0 0,0 0 0,0 0 0,0-1 0,0 1 0,0 0 0,-1 0 0,1 0 0,-1 0 0,0 0 0,0 0 0,0 0 0,-1 0 0,1 0 0,-1 0 0,1 0 0,-1 1 0,0-1 0,0 1 0,-3-4 0,3 5 0,-1-1 0,1 0 0,0 1 0,-1 0 0,1 0 0,-1-1 0,1 1 0,-1 1 0,0-1 0,1 0 0,-1 1 0,0-1 0,0 1 0,1 0 0,-1 0 0,0 0 0,0 0 0,1 0 0,-1 1 0,0-1 0,0 1 0,1 0 0,-5 1 0,-3 3 0,1 0 0,-1 0 0,1 1 0,0 0 0,0 1 0,1 0 0,0 0 0,0 1 0,-8 11 0,2-3 0,2 1 0,0 1 0,-17 35 0,25-45 0,1 1 0,-1 0 0,2 0 0,-1 0 0,1 0 0,1 0 0,-2 17 0,3-24 0,0 1 0,0-1 0,0 0 0,0 1 0,1-1 0,-1 0 0,1 0 0,-1 1 0,1-1 0,0 0 0,0 0 0,0 0 0,0 0 0,0 0 0,0 0 0,1 0 0,-1 0 0,1 0 0,-1 0 0,1-1 0,0 1 0,0-1 0,0 1 0,-1-1 0,1 0 0,0 0 0,1 1 0,-1-1 0,0-1 0,0 1 0,0 0 0,1-1 0,-1 1 0,0-1 0,5 1 0,0-1 0,0 0 0,0-1 0,-1 0 0,1 0 0,0-1 0,0 1 0,-1-2 0,1 1 0,-1-1 0,0 0 0,1 0 0,-1 0 0,-1-1 0,8-5 0,3-4 0,0-1 0,-1 0 0,19-23 0,-29 31 0,17-19 0,-21 24 0,-1 0 0,1 1 0,0-1 0,-1 0 0,1 1 0,0-1 0,0 1 0,-1-1 0,1 1 0,0-1 0,0 1 0,0-1 0,0 1 0,0 0 0,-1-1 0,1 1 0,0 0 0,0 0 0,0 0 0,0 0 0,0 0 0,0 0 0,0 0 0,0 0 0,1 1 0,-1-1 0,0 1 0,-1 0 0,1 0 0,0-1 0,-1 1 0,1 0 0,-1 0 0,0 0 0,1 0 0,-1 0 0,0 0 0,1 0 0,-1 0 0,0 0 0,0 0 0,0 0 0,0 0 0,0 0 0,0 0 0,0 0 0,0 2 0,-6 27 0,4-20 0,-1 8 0,1-10 0,0 0 0,1 0 0,0 1 0,0-1 0,1 1 0,0-1 0,1 1 0,2 11 0,-3-18 0,1 0 0,0-1 0,0 1 0,0-1 0,0 1 0,1-1 0,-1 1 0,0-1 0,1 0 0,-1 0 0,1 0 0,-1 0 0,1 0 0,-1 0 0,1 0 0,0 0 0,-1 0 0,1-1 0,0 1 0,0-1 0,0 1 0,-1-1 0,1 0 0,0 0 0,0 0 0,0 0 0,0 0 0,0 0 0,2-1 0,5 0 0,0 0 0,0-1 0,-1 0 0,15-6 0,-5 0 0,-1 0 0,-1-1 0,1-1 0,-2-1 0,1 0 0,-2-1 0,1-1 0,-2 0 0,17-20 0,-16 15 0,0 1 0,-2-2 0,0 0 0,-2 0 0,0-1 0,-1 0 0,11-38 0,-19 55 0,0 0 0,0 0 0,-1-1 0,1 1 0,-1 0 0,0 0 0,0 0 0,0-1 0,-1 1 0,0-4 0,1 6 0,-1 1 0,1-1 0,0 0 0,-1 0 0,1 0 0,-1 1 0,1-1 0,-1 0 0,0 1 0,1-1 0,-1 0 0,0 1 0,1-1 0,-1 1 0,0-1 0,0 1 0,0-1 0,1 1 0,-1 0 0,0-1 0,0 1 0,0 0 0,0 0 0,0 0 0,1-1 0,-1 1 0,0 0 0,0 0 0,0 0 0,0 0 0,0 1 0,0-1 0,0 0 0,0 0 0,1 0 0,-1 1 0,0-1 0,0 1 0,-1 0 0,-5 2 0,-1 0 0,1 0 0,0 1 0,0 0 0,0 0 0,1 1 0,0 0 0,0 0 0,0 0 0,0 1 0,1 0 0,0 0 0,-8 13 0,10-15 0,1 0 0,0 0 0,0 0 0,0 0 0,1 1 0,0-1 0,-1 1 0,1-1 0,1 1 0,-1-1 0,1 1 0,0-1 0,0 1 0,0-1 0,0 1 0,1 0 0,0-1 0,0 0 0,0 1 0,1-1 0,-1 1 0,1-1 0,0 0 0,0 0 0,4 5 0,20 24 0,-17-23 0,0 1 0,-1 0 0,0 0 0,-1 1 0,9 17 0,-15-26 0,0-1 0,0 1 0,0 0 0,-1-1 0,1 1 0,-1 0 0,0-1 0,0 1 0,0 0 0,0 0 0,0-1 0,0 1 0,-1 0 0,1-1 0,-1 1 0,0 0 0,0-1 0,0 1 0,0-1 0,0 1 0,-1-1 0,1 0 0,-1 1 0,1-1 0,-1 0 0,0 0 0,0 0 0,0 0 0,0-1 0,0 1 0,0 0 0,-5 1 0,1 1-124,-1-1 0,0 1 0,0-2 0,0 1 0,-1-1 0,1 0-1,-1 0 1,1-1 0,-1 0 0,-8-1 0,-2 1-6702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49.680"/>
    </inkml:context>
    <inkml:brush xml:id="br0">
      <inkml:brushProperty name="width" value="0.05" units="cm"/>
      <inkml:brushProperty name="height" value="0.05" units="cm"/>
    </inkml:brush>
  </inkml:definitions>
  <inkml:trace contextRef="#ctx0" brushRef="#br0">0 393 24575,'3'0'0,"2"0"0,1 0 0,-1 0 0,1 1 0,-1-1 0,0 1 0,6 2 0,-9-2 0,0 0 0,0 0 0,0 0 0,-1 0 0,1 0 0,0 0 0,-1 1 0,1-1 0,-1 1 0,1-1 0,-1 1 0,0 0 0,0-1 0,0 1 0,0 0 0,0 0 0,0 0 0,1 4 0,4 12 0,-3-9 0,0 1 0,0-1 0,1-1 0,1 1 0,5 8 0,-9-15 0,0 0 0,0 0 0,1-1 0,-1 1 0,1-1 0,0 1 0,-1-1 0,1 0 0,0 0 0,0 1 0,0-1 0,0 0 0,0-1 0,0 1 0,0 0 0,0-1 0,0 1 0,0-1 0,0 1 0,0-1 0,1 0 0,-1 0 0,0 0 0,0 0 0,0 0 0,0-1 0,4 0 0,3-2 0,-1 0 0,0-1 0,-1 1 0,1-1 0,-1-1 0,1 0 0,-1 0 0,9-8 0,49-54 0,-56 57 0,130-158 321,53-55-2007,-174 205-5140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8.877"/>
    </inkml:context>
    <inkml:brush xml:id="br0">
      <inkml:brushProperty name="width" value="0.05" units="cm"/>
      <inkml:brushProperty name="height" value="0.05" units="cm"/>
    </inkml:brush>
  </inkml:definitions>
  <inkml:trace contextRef="#ctx0" brushRef="#br0">0 98 24575,'15'-34'0,"-12"26"0,0 0 0,0 0 0,1 1 0,0-1 0,1 1 0,7-10 0,-12 17 0,0 0 0,0 0 0,0-1 0,0 1 0,1 0 0,-1 0 0,0 0 0,0 0 0,0 0 0,0 0 0,0 0 0,0 0 0,0 0 0,0 0 0,1 0 0,-1 0 0,0 0 0,0 0 0,0 0 0,0 0 0,0 0 0,0 0 0,0 0 0,0 0 0,1 0 0,-1 0 0,0 0 0,0 0 0,0 1 0,0-1 0,0 0 0,0 0 0,0 0 0,0 0 0,0 0 0,0 0 0,1 0 0,-1 0 0,0 0 0,0 0 0,0 0 0,0 1 0,0-1 0,0 0 0,0 0 0,0 0 0,0 0 0,0 0 0,0 0 0,0 0 0,0 0 0,0 1 0,0-1 0,2 11 0,0 13 0,-9 78 0,3-51 0,3 89 0,34 54-633,-28-172-99,0 4-6094</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9.202"/>
    </inkml:context>
    <inkml:brush xml:id="br0">
      <inkml:brushProperty name="width" value="0.05" units="cm"/>
      <inkml:brushProperty name="height" value="0.05" units="cm"/>
    </inkml:brush>
  </inkml:definitions>
  <inkml:trace contextRef="#ctx0" brushRef="#br0">2 380 24575,'0'-30'0,"-1"16"0,1-1 0,0 0 0,1 0 0,4-18 0,-4 29 0,0 0 0,1 0 0,-1 0 0,1 0 0,0 1 0,0-1 0,0 1 0,0-1 0,0 1 0,1-1 0,0 1 0,0 0 0,0 0 0,0 1 0,0-1 0,0 1 0,1-1 0,-1 1 0,1 0 0,3-1 0,10-3 0,1 1 0,0 0 0,-1 2 0,29-3 0,0 0 0,-3 0 0,-1-2 0,0-2 0,74-28 0,-109 35 0,-1 0 0,0-1 0,0 1 0,0-1 0,-1 0 0,8-8 0,-12 12 0,0-1 0,0 0 0,0 0 0,0 0 0,-1 0 0,1 0 0,0-1 0,0 1 0,-1 0 0,1 0 0,-1 0 0,1-1 0,-1 1 0,1 0 0,-1-1 0,0 1 0,0 0 0,1-1 0,-1 1 0,0 0 0,0-1 0,0 1 0,-1 0 0,1-1 0,0 1 0,0 0 0,-1-1 0,1 1 0,-1 0 0,1 0 0,-1 0 0,0-1 0,1 1 0,-1 0 0,0 0 0,0 0 0,0 0 0,0 0 0,-2-2 0,1 1 0,-1 0 0,0 1 0,0-1 0,0 1 0,-1-1 0,1 1 0,0 0 0,-1 0 0,1 0 0,0 0 0,-1 1 0,1 0 0,-1-1 0,1 1 0,-1 0 0,1 1 0,-1-1 0,1 1 0,0-1 0,-1 1 0,1 0 0,0 0 0,-1 1 0,1-1 0,-4 3 0,-3 1 0,0 0 0,1 1 0,-1 0 0,1 1 0,1 0 0,-15 15 0,15-12 0,0 0 0,1 1 0,0 0 0,1 0 0,0 0 0,1 1 0,0 0 0,1 0 0,0 0 0,1 1 0,1-1 0,-2 15 0,3-20 0,1 0 0,0-1 0,0 1 0,1-1 0,0 1 0,0-1 0,1 0 0,-1 1 0,1-1 0,1 0 0,3 7 0,-4-8 0,1-1 0,0 0 0,0 0 0,0-1 0,1 1 0,0-1 0,-1 1 0,1-1 0,0 0 0,0-1 0,1 1 0,-1-1 0,0 1 0,1-1 0,0-1 0,5 3 0,1-2-136,0-1-1,0 1 1,0-2-1,-1 0 1,1 0-1,0-1 1,0 0-1,0-1 0,20-5 1,10-5-6690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39.516"/>
    </inkml:context>
    <inkml:brush xml:id="br0">
      <inkml:brushProperty name="width" value="0.05" units="cm"/>
      <inkml:brushProperty name="height" value="0.05" units="cm"/>
    </inkml:brush>
  </inkml:definitions>
  <inkml:trace contextRef="#ctx0" brushRef="#br0">36 215 24575,'-25'-28'0,"24"27"0,0 0 0,0-1 0,0 1 0,0 0 0,0-1 0,0 0 0,1 1 0,-1-1 0,1 1 0,-1-1 0,1 0 0,-1 1 0,1-1 0,0 0 0,0 0 0,0 1 0,0-4 0,0 4 0,0 1 0,1 0 0,-1-1 0,0 1 0,0 0 0,1-1 0,-1 1 0,0 0 0,0 0 0,1-1 0,-1 1 0,0 0 0,1 0 0,-1-1 0,1 1 0,-1 0 0,0 0 0,1 0 0,-1 0 0,0 0 0,1 0 0,-1 0 0,1-1 0,-1 1 0,0 0 0,1 0 0,-1 1 0,1-1 0,-1 0 0,0 0 0,1 0 0,-1 0 0,1 0 0,-1 0 0,0 0 0,1 1 0,-1-1 0,0 0 0,1 0 0,-1 0 0,0 1 0,1-1 0,-1 1 0,16 11 0,-6-1 0,-1 1 0,0-1 0,0 2 0,-1-1 0,-1 1 0,0 0 0,-1 1 0,8 25 0,-9-20 0,0 0 0,-1 0 0,-1 1 0,-1-1 0,-1 1 0,-1 23 0,0-41 0,-1 0 0,1 1 0,0-1 0,-1 1 0,0-1 0,1 0 0,-1 1 0,0-1 0,0 0 0,0 0 0,0 0 0,-1 0 0,1 0 0,-1 0 0,-2 3 0,4-4 0,-1-1 0,1 0 0,-1 0 0,1 1 0,-1-1 0,1 0 0,-1 0 0,1 1 0,-1-1 0,1 0 0,-1 0 0,1 0 0,-1 0 0,1 0 0,-1 0 0,1 0 0,-1 0 0,1 0 0,-1 0 0,0 0 0,1 0 0,-1 0 0,1 0 0,-1-1 0,0 1 0,0-1 0,-1 0 0,1 0 0,0 0 0,0-1 0,0 1 0,0 0 0,0 0 0,0-1 0,0 1 0,0 0 0,1-1 0,-1 1 0,0-3 0,-2-5 0,1 1 0,0-1 0,1 0 0,0 0 0,0 0 0,1 0 0,0 0 0,1 0 0,0 0 0,0 1 0,1-1 0,0 0 0,4-10 0,4-9 0,1 0 0,24-42 0,-17 38 0,42-55 0,-50 75 0,-1 0 0,2 1 0,0 1 0,0 0 0,1 1 0,0 0 0,17-10 0,-26 17 27,0 1-1,0-1 0,1 1 0,-1 0 1,0 0-1,1 0 0,-1 0 0,1 0 1,0 1-1,-1-1 0,1 1 0,4 0 1,-6 1-82,-1-1-1,0 1 1,1-1 0,-1 1 0,0-1 0,1 1 0,-1 0 0,0 0 0,0-1 0,0 1 0,0 0 0,1 0 0,-1 0 0,-1 0 0,1 0 0,0 1 0,0-1 0,0 0 0,0 0 0,-1 1-1,1-1 1,-1 0 0,1 1 0,-1-1 0,1 0 0,-1 1 0,0-1 0,0 1 0,0-1 0,0 3 0,1 24-6771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0.108"/>
    </inkml:context>
    <inkml:brush xml:id="br0">
      <inkml:brushProperty name="width" value="0.05" units="cm"/>
      <inkml:brushProperty name="height" value="0.05" units="cm"/>
    </inkml:brush>
  </inkml:definitions>
  <inkml:trace contextRef="#ctx0" brushRef="#br0">0 63 24575,'0'-4'0,"4"0"0,3 0 0,4 1 0,4-3 0,1 1 0,6-3 0,4 1 0,1 0 0,3 0 0,-5 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0.592"/>
    </inkml:context>
    <inkml:brush xml:id="br0">
      <inkml:brushProperty name="width" value="0.05" units="cm"/>
      <inkml:brushProperty name="height" value="0.05" units="cm"/>
    </inkml:brush>
  </inkml:definitions>
  <inkml:trace contextRef="#ctx0" brushRef="#br0">55 584 24575,'0'0'0,"-1"0"0,0 1 0,0-1 0,0 1 0,0-1 0,1 1 0,-1 0 0,0-1 0,1 1 0,-1 0 0,0-1 0,1 1 0,-1 0 0,1 0 0,-1-1 0,1 1 0,-1 0 0,1 0 0,0 0 0,-1 0 0,1 0 0,0 0 0,0-1 0,0 1 0,0 0 0,0 2 0,-3 27 0,5 11 0,2-1 0,2 0 0,13 48 0,-2-13 0,-12-45 0,26 148 0,-30-160 0,-1-18 0,0 0 0,0 0 0,0 0 0,0 0 0,0 0 0,0 0 0,0 0 0,0 0 0,0 0 0,-1 0 0,1 0 0,0 0 0,0 0 0,0 0 0,0 0 0,0 0 0,0 0 0,0 0 0,0-1 0,0 1 0,0 0 0,0 0 0,0 0 0,0 0 0,0 0 0,0 0 0,0 0 0,-1 1 0,1-1 0,0 0 0,0 0 0,0 0 0,0 0 0,0 0 0,0 0 0,0 0 0,0 0 0,0 0 0,0 0 0,0 0 0,0 0 0,0 0 0,0 0 0,0 0 0,0 0 0,0 0 0,0 0 0,0 0 0,0 0 0,0 0 0,0 0 0,-9-29 0,-50-343 0,45 270 0,6 52 0,-19-175 0,24 181 0,2-1 0,9-89 0,-7 124 0,1-1 0,1 0 0,-1 1 0,1-1 0,1 1 0,0 0 0,1 0 0,6-10 0,-9 17 0,0 0 0,1 0 0,-1 0 0,1 0 0,-1 1 0,1-1 0,0 1 0,0-1 0,0 1 0,1 0 0,-1 0 0,0 1 0,1-1 0,-1 1 0,1 0 0,0-1 0,-1 2 0,1-1 0,0 0 0,-1 1 0,1 0 0,0-1 0,0 1 0,0 1 0,-1-1 0,6 2 0,4 1 0,0 0 0,0 2 0,-1-1 0,0 2 0,0-1 0,0 2 0,-1-1 0,0 2 0,0-1 0,-1 2 0,0-1 0,0 1 0,-1 1 0,0 0 0,-1 0 0,11 16 0,-11-14 0,-1 0 0,0 1 0,-1 0 0,-1 0 0,0 0 0,0 1 0,-1 0 0,-1 0 0,0 0 0,-1 0 0,-1 0 0,0 0 0,-1 0 0,0 1 0,-3 15 0,-1-12-97,-1-1-1,-1 0 1,0-1-1,-2 1 1,1-1-1,-2 0 1,0-1-1,-1 0 1,-1-1-1,0 0 1,-1 0-1,0-1 0,-16 12 1,-17 14-6729</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0.964"/>
    </inkml:context>
    <inkml:brush xml:id="br0">
      <inkml:brushProperty name="width" value="0.05" units="cm"/>
      <inkml:brushProperty name="height" value="0.05" units="cm"/>
    </inkml:brush>
  </inkml:definitions>
  <inkml:trace contextRef="#ctx0" brushRef="#br0">4 38 24575,'-2'75'0,"1"-26"0,8 88 0,-6-127 0,1 0 0,1 0 0,0-1 0,0 1 0,1-1 0,0 1 0,1-1 0,-1-1 0,13 17 0,-15-22 0,0-1 0,0 1 0,0-1 0,0 0 0,1 0 0,-1 0 0,1 0 0,-1 0 0,1-1 0,0 1 0,0-1 0,-1 0 0,1 1 0,0-1 0,0-1 0,0 1 0,0 0 0,0-1 0,1 1 0,-1-1 0,0 0 0,0 0 0,0 0 0,0-1 0,0 1 0,0-1 0,0 1 0,0-1 0,0 0 0,0 0 0,0-1 0,0 1 0,0 0 0,-1-1 0,5-3 0,3-2 0,-1-1 0,0 0 0,0-1 0,-1 0 0,0 0 0,-1-1 0,0 0 0,0-1 0,-1 1 0,-1-1 0,1 0 0,-2 0 0,0-1 0,4-16 0,-2 1 0,0 0 0,-2-1 0,-2 0 0,0 1 0,-3-35 0,0 55 0,0 1 0,0-1 0,-1 1 0,1 0 0,-5-10 0,6 16 0,0-1 0,-1 0 0,1 0 0,0 1 0,-1-1 0,1 0 0,-1 1 0,1-1 0,-1 0 0,1 1 0,-1-1 0,1 1 0,-1-1 0,0 1 0,1-1 0,-1 1 0,0-1 0,1 1 0,-1 0 0,-1-1 0,1 1 0,0 0 0,0 1 0,0-1 0,0 1 0,0-1 0,0 0 0,0 1 0,0 0 0,1-1 0,-1 1 0,0-1 0,0 1 0,1 0 0,-1-1 0,0 1 0,1 0 0,-1 0 0,1 0 0,-1 0 0,1-1 0,0 1 0,-1 2 0,-1 2-97,0-1-1,0 1 1,1 0-1,0 0 1,0 0-1,0 0 1,1 0-1,0 0 1,0 0-1,0 0 1,0 1-1,1-1 0,1 5 1,4 19-6729</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1.307"/>
    </inkml:context>
    <inkml:brush xml:id="br0">
      <inkml:brushProperty name="width" value="0.05" units="cm"/>
      <inkml:brushProperty name="height" value="0.05" units="cm"/>
    </inkml:brush>
  </inkml:definitions>
  <inkml:trace contextRef="#ctx0" brushRef="#br0">27 165 24575,'-3'-3'0,"1"0"0,-1 0 0,1 0 0,-1 0 0,1-1 0,0 0 0,1 1 0,-1-1 0,1 0 0,-1 1 0,1-1 0,0 0 0,0 0 0,1 0 0,-1 0 0,1 0 0,0 0 0,0 0 0,0 0 0,1-1 0,0 1 0,1-5 0,-2 8 0,0 1 0,0-1 0,1 0 0,-1 1 0,0-1 0,1 0 0,-1 1 0,0-1 0,1 0 0,-1 1 0,1-1 0,-1 1 0,1-1 0,-1 1 0,1-1 0,0 1 0,-1 0 0,1-1 0,-1 1 0,1 0 0,0-1 0,-1 1 0,1 0 0,0 0 0,0-1 0,-1 1 0,1 0 0,0 0 0,-1 0 0,1 0 0,0 0 0,0 0 0,-1 0 0,1 0 0,0 0 0,0 1 0,-1-1 0,1 0 0,0 0 0,-1 1 0,1-1 0,0 0 0,-1 1 0,1-1 0,-1 1 0,1-1 0,-1 0 0,2 2 0,2 1 0,0 0 0,0 1 0,-1 0 0,1 0 0,4 6 0,1 5 0,-1 0 0,-1 0 0,0 0 0,9 33 0,-6-10 0,5 39 0,-14-69 0,3 27 0,-3-33 0,-1 0 0,0 0 0,-1 0 0,1 0 0,0 0 0,0 0 0,-1 0 0,0 0 0,1-1 0,-1 1 0,0 0 0,0 0 0,-2 3 0,3-5 0,0 0 0,0 1 0,0-1 0,0 0 0,0 0 0,-1 0 0,1 1 0,0-1 0,0 0 0,-1 0 0,1 0 0,0 1 0,0-1 0,0 0 0,-1 0 0,1 0 0,0 0 0,-1 0 0,1 0 0,0 0 0,0 1 0,-1-1 0,1 0 0,0 0 0,-1 0 0,1 0 0,0 0 0,0 0 0,-1 0 0,1-1 0,0 1 0,-1 0 0,1 0 0,0 0 0,0 0 0,-1 0 0,1 0 0,0 0 0,0-1 0,-1 1 0,-7-14 0,1-18 0,5 9 0,0-1 0,1 0 0,2 0 0,0 0 0,7-29 0,-6 41 0,1 0 0,0 1 0,1-1 0,0 1 0,1 0 0,0 0 0,1 0 0,0 0 0,1 1 0,0 0 0,1 1 0,9-11 0,-14 18-114,-1 0 1,1-1-1,0 1 0,0 0 0,0 1 1,0-1-1,0 0 0,0 1 0,0 0 1,0-1-1,7 0 0,7 1-6712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1.696"/>
    </inkml:context>
    <inkml:brush xml:id="br0">
      <inkml:brushProperty name="width" value="0.05" units="cm"/>
      <inkml:brushProperty name="height" value="0.05" units="cm"/>
    </inkml:brush>
  </inkml:definitions>
  <inkml:trace contextRef="#ctx0" brushRef="#br0">1 232 24575,'2'1'0,"1"0"0,-1 0 0,1 0 0,0 0 0,-1 0 0,0 1 0,1-1 0,-1 1 0,0-1 0,4 4 0,2 2 0,5 3 0,0-1 0,1-1 0,0 0 0,0-1 0,29 10 0,-39-16 0,0 0 0,0 0 0,0-1 0,1 1 0,-1-1 0,0 0 0,1 0 0,-1 0 0,0-1 0,0 1 0,1-1 0,-1 0 0,0 0 0,0-1 0,0 1 0,0-1 0,0 0 0,0 0 0,-1 0 0,1-1 0,-1 1 0,1-1 0,-1 0 0,0 0 0,0 0 0,4-6 0,0 0 0,0-1 0,-1 0 0,-1-1 0,1 0 0,-2 0 0,1 0 0,-1 0 0,-1-1 0,3-14 0,-5 19 0,0 0 0,0 0 0,-1 0 0,1 0 0,-2 0 0,1 0 0,-1 0 0,0 0 0,0 1 0,-1-1 0,0 0 0,0 0 0,0 1 0,-1-1 0,0 1 0,0 0 0,-5-6 0,6 10 0,1-1 0,-1 1 0,0 0 0,0 0 0,-1 0 0,1 0 0,0 1 0,-1-1 0,1 1 0,-1-1 0,1 1 0,-1 0 0,0 0 0,1 0 0,-1 0 0,0 0 0,0 1 0,-5-1 0,4 1 0,0 0 0,-1 1 0,1 0 0,0 0 0,0 0 0,0 0 0,1 0 0,-1 1 0,0 0 0,0 0 0,-6 4 0,0 2 0,1 0 0,0 0 0,0 1 0,1 0 0,0 1 0,0 0 0,-11 20 0,11-14 0,0 0 0,2 1 0,0 0 0,1 0 0,0 0 0,2 0 0,0 1 0,-1 18 0,4-25 0,-1 0 0,2 0 0,-1 0 0,2 0 0,-1 0 0,1 0 0,1 0 0,0-1 0,1 1 0,0-1 0,0 0 0,1 0 0,12 18 0,-13-22-124,1-1 0,0 0 0,-1-1 0,2 1 0,-1-1 0,0 0-1,1 0 1,0-1 0,0 0 0,7 3 0,21 6-6702</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2.193"/>
    </inkml:context>
    <inkml:brush xml:id="br0">
      <inkml:brushProperty name="width" value="0.05" units="cm"/>
      <inkml:brushProperty name="height" value="0.05" units="cm"/>
    </inkml:brush>
  </inkml:definitions>
  <inkml:trace contextRef="#ctx0" brushRef="#br0">119 148 24575,'-9'-1'0,"1"-1"0,-1 0 0,0-1 0,1 0 0,0-1 0,0 0 0,0 0 0,0 0 0,1-1 0,-11-8 0,17 12 0,0 0 0,-1 0 0,1 0 0,0 0 0,-1 0 0,1-1 0,0 1 0,0 0 0,0 0 0,0-1 0,0 1 0,1-1 0,-1 1 0,0-1 0,1 1 0,-1-1 0,0 0 0,1 1 0,-1-4 0,2 4 0,-1-1 0,0 1 0,1 0 0,-1-1 0,1 1 0,-1 0 0,1 0 0,0 0 0,-1-1 0,1 1 0,0 0 0,0 0 0,0 0 0,0 0 0,0 0 0,0 0 0,0 1 0,0-1 0,1-1 0,5-1 0,0-1 0,0 1 0,1 0 0,-1 0 0,1 1 0,0 0 0,7-1 0,64-5 0,1 4 0,85 6 0,-64 0 0,23-1 0,-159-6 0,3-1 0,-1 2 0,1 1 0,-1 1 0,-64 6 0,92-3 0,0 1 0,0-1 0,1 0 0,-1 1 0,1 0 0,0 0 0,-1 1 0,1-1 0,0 1 0,0 0 0,1 0 0,-1 0 0,0 0 0,1 1 0,0-1 0,0 1 0,0 0 0,0 0 0,1 0 0,-1 0 0,1 1 0,0-1 0,-1 5 0,-3 11 0,1-1 0,0 1 0,2 1 0,-1 23 0,2-29 0,-26 546 0,30-444-1365,2-74-5461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2.392"/>
    </inkml:context>
    <inkml:brush xml:id="br0">
      <inkml:brushProperty name="width" value="0.05" units="cm"/>
      <inkml:brushProperty name="height" value="0.05" units="cm"/>
    </inkml:brush>
  </inkml:definitions>
  <inkml:trace contextRef="#ctx0" brushRef="#br0">0 76 24575,'0'-3'0,"0"-8"0,3-4 0,2-3 0,2 1 0,0 7 0,2 8 0,0 11 0,1 7 0,2 7 0,3 2 0,1 1 0,1 2 0,5-4 0,3-3 0,2-5 0,-1-5 0,-5-4-8191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3.033"/>
    </inkml:context>
    <inkml:brush xml:id="br0">
      <inkml:brushProperty name="width" value="0.05" units="cm"/>
      <inkml:brushProperty name="height" value="0.05" units="cm"/>
    </inkml:brush>
  </inkml:definitions>
  <inkml:trace contextRef="#ctx0" brushRef="#br0">0 35 24575,'5'-4'0,"0"0"0,0 1 0,0 0 0,0 0 0,1 0 0,-1 0 0,7-1 0,-8 2 0,-1 1 0,1 0 0,0 0 0,-1 0 0,1 0 0,0 1 0,0 0 0,0-1 0,-1 1 0,1 1 0,0-1 0,4 1 0,-8-1 0,0 1 0,1-1 0,-1 0 0,0 0 0,1 1 0,-1-1 0,0 0 0,1 0 0,-1 1 0,0-1 0,1 0 0,-1 1 0,0-1 0,0 0 0,0 1 0,1-1 0,-1 1 0,0-1 0,0 0 0,0 1 0,0-1 0,0 1 0,0-1 0,0 0 0,0 1 0,0-1 0,0 1 0,0-1 0,0 1 0,0-1 0,0 0 0,0 1 0,0 0 0,-7 16 0,5-11 0,-8 23 0,1 1 0,-8 53 0,0 66 0,5-31 0,0-3-1365,10-90-5461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2.533"/>
    </inkml:context>
    <inkml:brush xml:id="br0">
      <inkml:brushProperty name="width" value="0.05" units="cm"/>
      <inkml:brushProperty name="height" value="0.05" units="cm"/>
    </inkml:brush>
  </inkml:definitions>
  <inkml:trace contextRef="#ctx0" brushRef="#br0">440 97 24575,'-3'-6'0,"-4"-6"0,-5-3 0,-5-2 0,-4-2 0,-4 2 0,-5 8 0,-2 8 0,-3 7 0,-5 10 0,-2 10 0,1 8 0,3 4 0,3 5 0,6 2 0,9-1 0,8-8-8191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2.671"/>
    </inkml:context>
    <inkml:brush xml:id="br0">
      <inkml:brushProperty name="width" value="0.05" units="cm"/>
      <inkml:brushProperty name="height" value="0.05" units="cm"/>
    </inkml:brush>
  </inkml:definitions>
  <inkml:trace contextRef="#ctx0" brushRef="#br0">1 34 24575,'3'-3'0,"4"-5"0,1-3 0,0-1-8191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4.310"/>
    </inkml:context>
    <inkml:brush xml:id="br0">
      <inkml:brushProperty name="width" value="0.05" units="cm"/>
      <inkml:brushProperty name="height" value="0.05" units="cm"/>
    </inkml:brush>
  </inkml:definitions>
  <inkml:trace contextRef="#ctx0" brushRef="#br0">58 101 24575,'-3'0'0,"-4"-3"0,-5-1 0,-2-3 0,1-4 0,5-2 0,11 0 0,10 3 0,14 3 0,13-1 0,14 2 0,6 1 0,6 2 0,0 1 0,-3 1 0,-11-3 0,-13 0-8191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5.024"/>
    </inkml:context>
    <inkml:brush xml:id="br0">
      <inkml:brushProperty name="width" value="0.05" units="cm"/>
      <inkml:brushProperty name="height" value="0.05" units="cm"/>
    </inkml:brush>
  </inkml:definitions>
  <inkml:trace contextRef="#ctx0" brushRef="#br0">351 230 24575,'1'-17'0,"1"0"0,1 0 0,9-31 0,-7 31 0,-1-1 0,-1 1 0,2-22 0,-5 37 0,0 0 0,0 0 0,0 0 0,0 1 0,0-1 0,0 0 0,-1 0 0,1 1 0,-1-1 0,1 0 0,-1 1 0,0-1 0,1 0 0,-1 1 0,0-1 0,0 1 0,0-1 0,0 1 0,-2-3 0,1 4 0,1-1 0,0 1 0,0-1 0,-1 1 0,1 0 0,0-1 0,-1 1 0,1 0 0,0 0 0,-1 0 0,1 0 0,0 0 0,-1 0 0,1 0 0,0 0 0,-1 1 0,1-1 0,0 1 0,0-1 0,-1 1 0,1-1 0,0 1 0,0-1 0,0 1 0,-1 0 0,1 0 0,-1 1 0,-9 6 0,0 1 0,1 1 0,0 0 0,0 1 0,-11 14 0,-38 66 0,49-76 0,-27 46 0,3 1 0,-29 75 0,50-106 0,2 1 0,1 1 0,2 0 0,2 0 0,0 0 0,-1 57 0,7-82 0,1 1 0,-1 0 0,1-1 0,1 1 0,0 0 0,0-1 0,0 0 0,1 1 0,1-1 0,-1 0 0,9 13 0,-8-16 0,0 0 0,1 0 0,-1 0 0,1-1 0,0 1 0,0-1 0,0 0 0,1-1 0,-1 1 0,1-1 0,0 0 0,0-1 0,0 1 0,0-1 0,1 0 0,7 1 0,0-1 0,0-1 0,0 0 0,-1 0 0,1-1 0,0-1 0,0-1 0,0 0 0,-1 0 0,1-2 0,-1 1 0,1-2 0,-1 0 0,-1 0 0,1-1 0,-1-1 0,0 0 0,0-1 0,-1 0 0,0-1 0,-1 0 0,19-20 0,-15 12 0,0 0 0,-2-1 0,1 0 0,-2-1 0,-1 0 0,0-1 0,-2 0 0,0 0 0,-1-1 0,-1 0 0,-1 0 0,-1 0 0,2-28 0,-7 25 0,-2 16 0,3 8 0,0 0 0,0 0 0,0 0 0,-1 0 0,1 0 0,0 0 0,0 0 0,0 0 0,-1 0 0,1 0 0,0 0 0,0 0 0,0 0 0,-1 1 0,1-1 0,0 0 0,0 0 0,0 0 0,0 0 0,-1 0 0,1 0 0,0 0 0,0 1 0,0-1 0,0 0 0,0 0 0,0 0 0,-1 0 0,1 0 0,0 1 0,0-1 0,0 0 0,0 0 0,0 0 0,0 1 0,0-1 0,0 0 0,0 1 0,-7 14 0,2 2 0,-1-1 0,2 0 0,0 1 0,-1 25 0,-1-8 0,4-18 8,-7 33 158,-4 87-1,13-123-307,0 1 0,1-1 0,0 0 0,1 0 0,1 0 0,0 0 0,0-1 0,1 1 0,1-1 0,0 0 0,13 21 0,1-8-6684</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6.098"/>
    </inkml:context>
    <inkml:brush xml:id="br0">
      <inkml:brushProperty name="width" value="0.05" units="cm"/>
      <inkml:brushProperty name="height" value="0.05" units="cm"/>
    </inkml:brush>
  </inkml:definitions>
  <inkml:trace contextRef="#ctx0" brushRef="#br0">183 392 24575,'-1'-6'0,"1"1"0,-1-1 0,0 1 0,0-1 0,0 1 0,-1-1 0,0 1 0,0 0 0,-1 0 0,1 0 0,-1 0 0,0 0 0,0 0 0,-5-4 0,7 7 0,-1 1 0,1-1 0,-1 1 0,1-1 0,-1 1 0,0 0 0,0 0 0,0 0 0,0 0 0,0 0 0,0 0 0,0 0 0,0 1 0,0-1 0,0 1 0,0-1 0,-1 1 0,1 0 0,0 0 0,0 0 0,0 0 0,0 0 0,-1 0 0,1 1 0,0-1 0,0 1 0,0 0 0,0-1 0,0 1 0,0 0 0,0 0 0,0 0 0,0 0 0,0 1 0,1-1 0,-1 1 0,0-1 0,-1 3 0,-4 3 0,0 0 0,1 1 0,-1 0 0,2 0 0,-1 1 0,1 0 0,0 0 0,1 0 0,0 0 0,1 1 0,0 0 0,0-1 0,1 1 0,0 0 0,1 0 0,-1 14 0,2-19 0,0 1 0,0-1 0,1 1 0,0-1 0,0 1 0,0-1 0,0 0 0,1 1 0,0-1 0,0 0 0,0 0 0,1 0 0,0-1 0,0 1 0,0-1 0,0 1 0,1-1 0,-1 0 0,1 0 0,0-1 0,1 1 0,-1-1 0,0 0 0,1 0 0,0 0 0,0-1 0,0 1 0,0-1 0,0 0 0,0-1 0,7 2 0,-2-1 0,0-1 0,-1-1 0,1 0 0,0 0 0,0-1 0,-1 0 0,1 0 0,0-1 0,-1-1 0,1 1 0,-1-2 0,0 1 0,0-1 0,0 0 0,-1-1 0,16-11 0,-19 12 0,-1 0 0,1 0 0,-1 0 0,0 0 0,0-1 0,-1 1 0,1-1 0,-1 0 0,0 0 0,-1 0 0,1-1 0,2-9 0,-4 10 0,0 0 0,0 0 0,-1 0 0,1 0 0,-1 0 0,-1 0 0,1 0 0,-1 0 0,1 0 0,-2 0 0,1 1 0,0-1 0,-1 0 0,0 0 0,0 1 0,-5-8 0,3 6 0,1 0 0,-2 0 0,1 1 0,-1 0 0,0 0 0,0 0 0,0 0 0,-1 1 0,-5-4 0,-4-1 0,1 2 0,-26-10 0,36 13 0,10 0 0,14 1 0,343-20 0,-358 23 0,5 0 0,0 0 0,0 0 0,13 3 0,-23-3 0,1 0 0,-1 0 0,0 0 0,1 0 0,-1 0 0,0 0 0,1 0 0,-1 0 0,1 0 0,-1 0 0,0 0 0,1 0 0,-1 1 0,0-1 0,0 0 0,1 0 0,-1 0 0,0 1 0,1-1 0,-1 0 0,0 0 0,0 1 0,1-1 0,-1 0 0,0 0 0,0 1 0,0-1 0,1 0 0,-1 1 0,0-1 0,0 0 0,0 1 0,0-1 0,0 0 0,0 1 0,0-1 0,0 0 0,0 1 0,0-1 0,0 0 0,0 1 0,0-1 0,0 1 0,0-1 0,0 0 0,0 1 0,0-1 0,0 0 0,-1 1 0,1-1 0,0 0 0,0 0 0,0 1 0,0-1 0,-1 0 0,1 1 0,-19 17 0,14-14 0,-1 2 0,1 1 0,0-1 0,0 1 0,1 0 0,-1 0 0,2 1 0,-1-1 0,1 1 0,0 0 0,1 0 0,0 0 0,0 0 0,1 0 0,-1 0 0,1 15 0,1-17 0,0 0 0,0 1 0,1-1 0,-1 0 0,1 0 0,1 0 0,-1 1 0,1-1 0,0 0 0,0-1 0,1 1 0,-1 0 0,2-1 0,-1 1 0,0-1 0,1 0 0,0 0 0,0-1 0,0 1 0,1-1 0,7 6 0,-10-9 0,1 0 0,-1 1 0,0-1 0,1 0 0,-1-1 0,1 1 0,-1 0 0,1-1 0,0 0 0,-1 1 0,1-1 0,-1 0 0,1 0 0,0 0 0,4-2 0,-2 1 0,0 0 0,1-1 0,-1 0 0,0-1 0,0 1 0,0-1 0,5-3 0,2-4 0,-1 1 0,1-1 0,-2-1 0,17-20 0,-22 24 0,0 0 0,0-1 0,-1 0 0,0 0 0,0 0 0,-1 0 0,0 0 0,-1-1 0,0 1 0,2-13 0,-4 18 0,1 0 0,-1 0 0,0 0 0,0 1 0,0-1 0,-1 0 0,1 0 0,-1 0 0,1 0 0,-1 0 0,0 0 0,0 1 0,0-1 0,-1 0 0,1 1 0,-1-1 0,1 1 0,-1-1 0,0 1 0,0 0 0,0 0 0,0 0 0,0 0 0,0 0 0,-1 0 0,1 1 0,-1-1 0,1 1 0,-1-1 0,1 1 0,-1 0 0,0 0 0,0 0 0,-3 0 0,-6-1 0,0 0 0,0 1 0,0 0 0,-23 2 0,230-31 0,-36 17 0,59-8 0,-199 20 0,-19 1 0,0 0 0,0 0 0,0 0 0,0 0 0,0 0 0,0 0 0,0 0 0,0 0 0,0 0 0,-1 0 0,1 0 0,0 0 0,0 0 0,0 0 0,0 0 0,0 0 0,0 1 0,0-1 0,0 0 0,0 0 0,0 0 0,0 0 0,0 0 0,0 0 0,0 0 0,0 0 0,0 0 0,0 0 0,0 0 0,0 0 0,0 0 0,0 1 0,0-1 0,0 0 0,0 0 0,0 0 0,1 0 0,-1 0 0,0 0 0,0 0 0,0 0 0,0 0 0,0 0 0,0 0 0,0 0 0,0 0 0,0 0 0,0 0 0,0 0 0,0 0 0,0 0 0,0 0 0,0 0 0,0 0 0,1 0 0,-1 0 0,0 0 0,0 0 0,0 0 0,-28 13 0,19-9 0,-18 8 0,0 1 0,2 1 0,-1 1 0,-43 34 0,60-41 0,1 0 0,0 1 0,0-1 0,1 2 0,0-1 0,-10 18 0,14-21 0,0 0 0,1 1 0,-1-1 0,1 1 0,1-1 0,-1 1 0,1 0 0,0 0 0,1 0 0,0 0 0,0 0 0,1 8 0,-1-12 0,1-1 0,-1 0 0,1 1 0,0-1 0,-1 0 0,1 0 0,0 1 0,0-1 0,0 0 0,1 0 0,-1 0 0,0 0 0,1-1 0,-1 1 0,1 0 0,0 0 0,0-1 0,-1 1 0,5 1 0,-2-1 0,0 0 0,0-1 0,0 1 0,0-1 0,0 0 0,0 0 0,1 0 0,-1-1 0,0 0 0,6 0 0,3 0 0,0-2 0,0 0 0,0 0 0,0-1 0,0-1 0,14-5 0,-14 3 0,0-1 0,0 1 0,0-2 0,-1 0 0,0 0 0,-1-1 0,0-1 0,-1 0 0,0 0 0,10-13 0,-14 14 0,0 0 0,0 0 0,-1-1 0,0 1 0,0-1 0,-1 0 0,-1 0 0,0-1 0,0 1 0,-1-1 0,0 1 0,-1-1 0,0 0 0,-1-13 0,-2 3 0,-1 0 0,-1 0 0,-1 1 0,-11-34 0,-41-73 0,56 125 0,-2-4 0,0 0 0,-1 0 0,1 1 0,-6-7 0,8 12 0,1-1 0,-1 1 0,1-1 0,-1 1 0,1-1 0,-1 1 0,0-1 0,1 1 0,-1-1 0,0 1 0,1 0 0,-1-1 0,0 1 0,0 0 0,1 0 0,-1 0 0,0 0 0,-1-1 0,1 2 0,0-1 0,1 0 0,-1 1 0,0-1 0,0 1 0,1-1 0,-1 1 0,0-1 0,1 1 0,-1-1 0,0 1 0,1 0 0,-1-1 0,1 1 0,-1 0 0,1-1 0,0 1 0,-1 0 0,1 0 0,0-1 0,-1 3 0,-2 6 0,0 1 0,0 0 0,1 0 0,1 0 0,-1 19 0,4 55 0,-1-73 0,1 31-227,2 0-1,2 0 1,2-1-1,1 0 1,29 75-1,-16-67-6598</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6.442"/>
    </inkml:context>
    <inkml:brush xml:id="br0">
      <inkml:brushProperty name="width" value="0.05" units="cm"/>
      <inkml:brushProperty name="height" value="0.05" units="cm"/>
    </inkml:brush>
  </inkml:definitions>
  <inkml:trace contextRef="#ctx0" brushRef="#br0">345 578 24575,'4'-10'0,"-1"0"0,-1-1 0,0 1 0,0-1 0,-1 1 0,0-1 0,-1-14 0,2-8 0,6-56 0,3-50 0,-10 114 0,-2 1 0,0-1 0,-8-36 0,8 54 0,-1 1 0,0-1 0,0 1 0,0 0 0,-1-1 0,0 1 0,-7-10 0,9 14 0,-1 0 0,1 1 0,-1-1 0,1 0 0,-1 1 0,0-1 0,0 1 0,0 0 0,1 0 0,-1 0 0,0 0 0,0 0 0,-1 0 0,1 0 0,0 0 0,0 1 0,0-1 0,0 1 0,-1 0 0,1 0 0,0 0 0,0 0 0,-1 0 0,1 0 0,0 0 0,-4 2 0,-1 0 0,0 1 0,0 0 0,1 1 0,0 0 0,0 0 0,0 0 0,0 0 0,1 1 0,-1 0 0,1 1 0,0-1 0,1 1 0,-8 11 0,-4 8 0,2 1 0,-13 29 0,8-8 0,2 2 0,2 0 0,3 1 0,1 0 0,-6 79 0,6 261 0,12-350 0,2 96 0,0-37 0,-14 154 0,8-231-455,-1-1 0,-13 40 0,4-27-6371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7.078"/>
    </inkml:context>
    <inkml:brush xml:id="br0">
      <inkml:brushProperty name="width" value="0.05" units="cm"/>
      <inkml:brushProperty name="height" value="0.05" units="cm"/>
    </inkml:brush>
  </inkml:definitions>
  <inkml:trace contextRef="#ctx0" brushRef="#br0">1 380 24575,'19'-18'0,"0"1"0,2 1 0,0 1 0,0 0 0,1 2 0,1 1 0,0 0 0,1 2 0,27-8 0,19-2 0,140-20 0,-191 37 0,-13 3 0,1-1 0,0 0 0,0 0 0,0-1 0,-1 0 0,1 0 0,-1 0 0,10-6 0,-16 8 0,0 0 0,1 0 0,-1 0 0,0 0 0,0 0 0,0 0 0,0 0 0,0 0 0,0 0 0,0 0 0,1 0 0,-1 0 0,0 0 0,0 0 0,0 0 0,0-1 0,0 1 0,0 0 0,0 0 0,0 0 0,0 0 0,0 0 0,0 0 0,0 0 0,0-1 0,0 1 0,1 0 0,-1 0 0,0 0 0,0 0 0,0 0 0,0 0 0,0 0 0,0-1 0,0 1 0,0 0 0,-1 0 0,1 0 0,0 0 0,0 0 0,0 0 0,0 0 0,0-1 0,0 1 0,0 0 0,0 0 0,0 0 0,0 0 0,0 0 0,0 0 0,0 0 0,-1-1 0,-8-1 0,-12 1 0,6 2 0,0 1 0,0 1 0,0 0 0,0 1 0,0 1 0,1 0 0,-1 1 0,2 1 0,-22 12 0,28-14 0,0 0 0,0 0 0,1 1 0,-1 0 0,2 0 0,-1 0 0,1 1 0,0-1 0,0 1 0,0 1 0,1-1 0,0 1 0,1-1 0,0 1 0,0 0 0,1 0 0,0 1 0,-2 15 0,3-16 0,1 0 0,0 1 0,1-1 0,0 0 0,0 0 0,1 0 0,0 0 0,0 0 0,1 0 0,6 13 0,-8-18 0,0-1 0,1 1 0,-1-1 0,1 1 0,0-1 0,0 0 0,0 0 0,0 0 0,0 0 0,0 0 0,1 0 0,-1 0 0,0-1 0,1 1 0,-1-1 0,1 0 0,0 1 0,0-1 0,-1 0 0,1-1 0,0 1 0,0-1 0,0 1 0,0-1 0,0 0 0,0 0 0,0 0 0,-1 0 0,1 0 0,0-1 0,0 0 0,0 1 0,3-2 0,-2 0 0,1-1 0,0 1 0,0-1 0,-1 0 0,1 0 0,-1-1 0,0 1 0,0-1 0,0 0 0,-1 0 0,0 0 0,1 0 0,-1-1 0,0 1 0,-1-1 0,1 0 0,-1 0 0,0 0 0,-1 0 0,1 0 0,1-9 0,1-8 0,-1-1 0,0 1 0,-2-40 0,-1 53 0,0 0 0,0 1 0,1-1 0,0 0 0,5-15 0,-5 21 0,0 1 0,0-1 0,0 0 0,0 1 0,1-1 0,0 1 0,-1-1 0,1 1 0,0 0 0,0 0 0,0 0 0,0 0 0,0 0 0,1 0 0,-1 1 0,1-1 0,-1 1 0,1-1 0,-1 1 0,1 0 0,4-1 0,3 0 0,0 0 0,1 1 0,-1 0 0,0 1 0,1 0 0,-1 0 0,0 1 0,1 1 0,15 4 0,-11-2 0,-1 0 0,1 2 0,-1 0 0,0 0 0,24 17 0,-36-22 0,0 1 0,1-1 0,-1 1 0,0-1 0,0 1 0,0 0 0,-1 0 0,1 0 0,0 0 0,-1 0 0,0 1 0,1-1 0,-1 0 0,0 1 0,0-1 0,0 1 0,0-1 0,0 5 0,-1-4 0,0-1 0,0 1 0,-1-1 0,1 1 0,-1-1 0,0 1 0,1-1 0,-1 0 0,0 1 0,-1-1 0,1 0 0,0 0 0,0 0 0,-1 0 0,0 0 0,1 0 0,-1 0 0,0 0 0,-4 2 0,-1 1 0,0 0 0,0 0 0,-1-1 0,1 0 0,-1-1 0,-16 6 0,20-8 0,1 0 0,0 0 0,0 0 0,0-1 0,-1 1 0,1-1 0,0 0 0,0 0 0,-1 0 0,1 0 0,0 0 0,-1-1 0,1 1 0,0-1 0,0 0 0,0 0 0,0 0 0,0-1 0,0 1 0,-5-4 0,6 3 0,1 1 0,0-1 0,0 1 0,0-1 0,0 0 0,0 0 0,0 0 0,0 1 0,1-1 0,-1 0 0,1 0 0,-1 0 0,1 0 0,0 0 0,0 0 0,0 0 0,0 0 0,0 0 0,0 0 0,0 0 0,1 0 0,-1 0 0,1 0 0,0 1 0,1-4 0,1-4 0,2 0 0,-1 0 0,12-15 0,-1 4 0,2 0 0,0 1 0,2 1 0,0 0 0,1 2 0,0 0 0,1 1 0,1 1 0,0 1 0,40-16 0,-55 26 0,0 1 0,0 0 0,0 0 0,0 1 0,9-1 0,-14 1 0,-1 1 0,0 0 0,0 0 0,1 0 0,-1 0 0,0 0 0,0 0 0,1 0 0,-1 0 0,0 1 0,0-1 0,1 1 0,-1-1 0,0 0 0,0 1 0,0 0 0,0-1 0,0 1 0,0 0 0,0-1 0,0 1 0,0 0 0,0 0 0,0 0 0,0 0 0,0 0 0,-1 0 0,1 0 0,0 0 0,-1 0 0,1 0 0,-1 1 0,1-1 0,-1 0 0,0 0 0,0 1 0,1 0 0,-3 22-1365,-5 0-5461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7.808"/>
    </inkml:context>
    <inkml:brush xml:id="br0">
      <inkml:brushProperty name="width" value="0.05" units="cm"/>
      <inkml:brushProperty name="height" value="0.05" units="cm"/>
    </inkml:brush>
  </inkml:definitions>
  <inkml:trace contextRef="#ctx0" brushRef="#br0">58 682 24575,'4'-12'0,"0"-1"0,-1 0 0,0 0 0,-1 0 0,0 0 0,-1-1 0,0 1 0,-2-14 0,1 2 0,0 11 0,-2 12 0,-5 22 0,5-14 0,-46 202 0,40-162 0,3 0 0,1 74 0,14-490 0,-5 308 0,4 0 0,23-89 0,-25 125 0,2 0 0,0 1 0,2 0 0,1 1 0,1 0 0,0 1 0,2 1 0,23-28 0,-32 44 0,0 0 0,1 0 0,0 0 0,0 0 0,0 1 0,1 0 0,-1 1 0,1 0 0,0 0 0,1 0 0,9-2 0,-15 5 0,1 1 0,0-1 0,-1 0 0,1 1 0,0 0 0,-1 0 0,1 0 0,0 0 0,0 1 0,-1-1 0,1 1 0,0 0 0,-1 0 0,1 0 0,-1 1 0,1-1 0,-1 1 0,0 0 0,0 0 0,0 0 0,0 0 0,0 1 0,0-1 0,0 1 0,-1-1 0,1 1 0,-1 0 0,3 5 0,0-1 0,-1 0 0,-1 0 0,1 0 0,-1 1 0,0-1 0,-1 1 0,0 0 0,0 0 0,-1 0 0,0 0 0,0 15 0,-1-13 0,-1 1 0,-1 0 0,0-1 0,0 1 0,-1-1 0,-1 0 0,1 1 0,-7 10 0,0-4 0,0 0 0,-1-1 0,0 0 0,-2-1 0,0 0 0,0-1 0,-2 0 0,0-1 0,-21 14 0,-96 49 0,132-76 0,0 0 0,-1 0 0,1 0 0,0 0 0,0 0 0,-1 0 0,1 0 0,0 0 0,0 1 0,-1-1 0,1 0 0,0 0 0,0 0 0,-1 1 0,1-1 0,0 0 0,0 0 0,0 0 0,0 1 0,-1-1 0,1 0 0,0 0 0,0 1 0,0-1 0,0 0 0,0 0 0,0 1 0,0-1 0,0 0 0,0 1 0,0-1 0,0 0 0,0 0 0,0 1 0,0-1 0,0 0 0,0 1 0,0-1 0,0 0 0,0 0 0,0 1 0,0-1 0,1 0 0,-1 0 0,0 1 0,0-1 0,0 0 0,0 0 0,1 1 0,14 7 0,-10-6 0,11 7 0,-1 0 0,0 1 0,-1 0 0,0 1 0,0 1 0,-1 0 0,-1 1 0,0 0 0,16 25 0,-9-9 0,-2 1 0,-1 1 0,24 65 0,-10-23-1365,-18-47-5461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8.176"/>
    </inkml:context>
    <inkml:brush xml:id="br0">
      <inkml:brushProperty name="width" value="0.05" units="cm"/>
      <inkml:brushProperty name="height" value="0.05" units="cm"/>
    </inkml:brush>
  </inkml:definitions>
  <inkml:trace contextRef="#ctx0" brushRef="#br0">94 257 24575,'-4'-3'0,"0"-1"0,0 1 0,0 0 0,0 0 0,-8-3 0,-1-2 0,12 8 0,1 0 0,0 0 0,0 0 0,0 0 0,0 0 0,0-1 0,0 1 0,0 0 0,0 0 0,0 0 0,0 0 0,0 0 0,0 0 0,0 0 0,0 0 0,-1 0 0,1 0 0,0 0 0,0 0 0,0 0 0,0 0 0,0 0 0,0 0 0,0 0 0,0-1 0,0 1 0,0 0 0,0 0 0,0 0 0,0 0 0,0 0 0,0 0 0,0 0 0,0 0 0,0 0 0,0 0 0,0 0 0,0-1 0,0 1 0,0 0 0,0 0 0,0 0 0,0 0 0,0 0 0,0 0 0,0 0 0,0 0 0,0 0 0,0 0 0,1 0 0,-1 0 0,0 0 0,0 0 0,0 0 0,0-1 0,0 1 0,0 0 0,0 0 0,0 0 0,0 0 0,0 0 0,9-2 0,14 0 0,-20 2 0,23-2 0,47-11 0,-64 11 0,1-1 0,-1 0 0,0 0 0,0-1 0,-1 0 0,1 0 0,-1-1 0,11-8 0,-17 11 0,1 0 0,-1 0 0,0-1 0,0 1 0,-1 0 0,1-1 0,0 1 0,-1-1 0,1 0 0,-1 1 0,0-1 0,0 0 0,0 0 0,0 0 0,-1 0 0,1 0 0,-1 0 0,0 0 0,1 0 0,-1 0 0,-1 0 0,1 0 0,0 0 0,-1 0 0,1 0 0,-1 1 0,0-1 0,0 0 0,0 0 0,-1 0 0,1 1 0,-1-1 0,1 1 0,-4-5 0,1 1 0,0 1 0,-1 0 0,1 1 0,-1-1 0,0 1 0,0-1 0,-1 2 0,1-1 0,-1 0 0,0 1 0,0 0 0,0 1 0,0-1 0,0 1 0,-7-1 0,8 2 0,-1 0 0,1 1 0,0-1 0,-1 1 0,1 1 0,0-1 0,0 1 0,-1 0 0,1 0 0,0 1 0,0-1 0,0 1 0,0 0 0,0 1 0,-4 2 0,3-1 0,0 1 0,0 0 0,1 0 0,0 0 0,0 0 0,0 1 0,0 0 0,1 0 0,-6 12 0,2-1 0,1 1 0,0-1 0,2 1 0,0 1 0,1-1 0,1 1 0,-2 30 0,5-34 0,0-1 0,0 0 0,1 1 0,1-1 0,1 0 0,0 0 0,0 0 0,8 18 0,-8-26 0,0 0 0,0-1 0,0 1 0,1 0 0,0-1 0,0 0 0,0 0 0,1 0 0,-1-1 0,1 1 0,0-1 0,1 0 0,-1 0 0,1-1 0,-1 0 0,1 0 0,0 0 0,0-1 0,1 1 0,6 0 0,26 4-1365,-2-5-5461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8.532"/>
    </inkml:context>
    <inkml:brush xml:id="br0">
      <inkml:brushProperty name="width" value="0.05" units="cm"/>
      <inkml:brushProperty name="height" value="0.05" units="cm"/>
    </inkml:brush>
  </inkml:definitions>
  <inkml:trace contextRef="#ctx0" brushRef="#br0">301 176 24575,'0'-45'0,"-1"-50"0,1 93 0,0 0 0,0 1 0,0-1 0,0 0 0,-1 1 0,1-1 0,0 1 0,-1-1 0,1 0 0,-1 1 0,0-1 0,1 1 0,-1-1 0,0 1 0,0 0 0,0-1 0,0 1 0,0 0 0,0 0 0,-2-2 0,1 2 0,1 1 0,-1-1 0,1 1 0,-1 0 0,1 0 0,0-1 0,-1 1 0,1 0 0,-1 0 0,1 0 0,-1 0 0,1 1 0,-1-1 0,1 0 0,-1 1 0,1-1 0,0 0 0,-2 2 0,-7 3 0,0 0 0,1 1 0,0 0 0,-14 13 0,9-8 0,-7 7 0,-19 19 0,36-32 0,-1 0 0,1 0 0,0 1 0,0-1 0,0 1 0,1 0 0,0 0 0,0 0 0,-3 11 0,6-15 0,0 1 0,-1 0 0,1 0 0,0 0 0,0-1 0,1 1 0,-1 0 0,0 0 0,1 0 0,0-1 0,0 1 0,0 0 0,0-1 0,0 1 0,0-1 0,1 1 0,-1-1 0,1 0 0,1 3 0,5 4 0,1 0 0,0-1 0,11 10 0,-2-3 0,-11-9 0,5 3 0,-1 2 0,0-1 0,-1 1 0,0 1 0,14 20 0,-23-29 0,1 0 0,-1 0 0,0 0 0,1 0 0,-1 0 0,0 0 0,-1 0 0,1 0 0,-1 0 0,1 0 0,-1 1 0,0-1 0,0 0 0,0 0 0,-1 1 0,1-1 0,-1 0 0,0 0 0,0 0 0,0 0 0,0 0 0,0 0 0,-1 0 0,1 0 0,-1 0 0,0-1 0,0 1 0,0-1 0,0 1 0,0-1 0,0 0 0,-6 4 0,0 0 0,0 0 0,-1-1 0,1-1 0,-1 1 0,-1-1 0,1-1 0,0 0 0,-1 0 0,1 0 0,-1-2 0,0 1 0,0-1 0,0-1 0,0 1 0,0-2 0,-16-2 0,23 3-65,1-1 0,-1 1 0,1-1 0,0 0 0,-1 0 0,1 0 0,0 0 0,0-1 0,0 1 0,0 0 0,0-1 0,0 0 0,0 1 0,0-1 0,1 0 0,-1 0 0,0 0 0,1 0 0,0 0 0,-3-5 0,0-7-6761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3.388"/>
    </inkml:context>
    <inkml:brush xml:id="br0">
      <inkml:brushProperty name="width" value="0.05" units="cm"/>
      <inkml:brushProperty name="height" value="0.05" units="cm"/>
    </inkml:brush>
  </inkml:definitions>
  <inkml:trace contextRef="#ctx0" brushRef="#br0">14 259 24575,'-7'-98'0,"3"73"0,2 0 0,1 0 0,2-32 0,-1 55 0,1 1 0,-1-1 0,0 0 0,1 0 0,-1 1 0,1-1 0,-1 0 0,1 1 0,0-1 0,-1 1 0,1-1 0,2-1 0,-3 3 0,0-1 0,1 1 0,-1 0 0,1-1 0,-1 1 0,1 0 0,-1-1 0,1 1 0,-1 0 0,1 0 0,-1 0 0,1 0 0,-1-1 0,1 1 0,-1 0 0,1 0 0,-1 0 0,1 0 0,-1 0 0,1 0 0,-1 0 0,1 0 0,-1 1 0,1-1 0,0 0 0,3 2 0,-1 0 0,0 0 0,0 0 0,0 0 0,-1 1 0,1-1 0,-1 1 0,1 0 0,-1-1 0,3 5 0,103 166 0,-50-76 0,-25-43 0,6 10 0,63 79 0,-98-138 0,0-1 0,0 1 0,1-1 0,0 1 0,0-1 0,0-1 0,10 7 0,-13-9 0,-1-1 0,1 1 0,-1-1 0,1 1 0,-1-1 0,1 0 0,-1 0 0,1 1 0,0-1 0,-1 0 0,1-1 0,-1 1 0,1 0 0,0 0 0,-1-1 0,1 1 0,-1-1 0,1 1 0,-1-1 0,0 1 0,1-1 0,-1 0 0,1 0 0,-1 0 0,0 0 0,0 0 0,0 0 0,1 0 0,-1 0 0,0-1 0,0 1 0,-1 0 0,1-1 0,0 1 0,0 0 0,0-3 0,6-9 0,-1 0 0,-1-1 0,0 0 0,-1 0 0,4-26 0,5-76 0,-12 99 0,6-268 0,-14 245 0,7 38 0,0 1 0,-1 0 0,1 0 0,-1 0 0,1 0 0,-1-1 0,0 1 0,1 0 0,-1 0 0,0 0 0,0 0 0,-1-1 0,2 2 0,-1 0 0,1 0 0,-1 0 0,1 0 0,-1-1 0,1 1 0,-1 0 0,1 0 0,-1 0 0,1 0 0,0 0 0,-1 0 0,1 0 0,-1 0 0,1 1 0,-1-1 0,1 0 0,-1 0 0,1 0 0,-1 0 0,1 1 0,0-1 0,-1 0 0,1 0 0,-1 1 0,1-1 0,0 0 0,-1 1 0,1-1 0,0 0 0,-1 1 0,1 0 0,-7 7-105,1 0 0,0 1 0,1-1 0,0 1 0,0 1 0,1-1 0,1 1 0,-1 0 0,1-1 0,1 1 0,0 1 0,-1 16 0,2 5-6721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8.862"/>
    </inkml:context>
    <inkml:brush xml:id="br0">
      <inkml:brushProperty name="width" value="0.05" units="cm"/>
      <inkml:brushProperty name="height" value="0.05" units="cm"/>
    </inkml:brush>
  </inkml:definitions>
  <inkml:trace contextRef="#ctx0" brushRef="#br0">55 57 24575,'14'-12'0,"-11"10"0,-1 1 0,0-1 0,0 0 0,0 0 0,0 1 0,0-2 0,0 1 0,-1 0 0,1 0 0,2-5 0,-4 7 0,0 0 0,0 0 0,-1 0 0,1 1 0,0-1 0,0 0 0,0 0 0,-1 0 0,1 0 0,0 0 0,0 0 0,-1 0 0,1 0 0,0 1 0,0-1 0,-1 0 0,1 0 0,0 0 0,0 0 0,-1 0 0,1 0 0,0 0 0,0-1 0,-1 1 0,1 0 0,0 0 0,0 0 0,-1 0 0,1 0 0,0 0 0,0 0 0,0 0 0,-1-1 0,1 1 0,0 0 0,0 0 0,0 0 0,-1-1 0,1 1 0,0 0 0,0 0 0,0 0 0,0-1 0,0 1 0,0 0 0,-1 0 0,1 0 0,0-1 0,0 1 0,0 0 0,0 0 0,0-1 0,0 1 0,0 0 0,0 0 0,0-1 0,0 1 0,0 0 0,0 0 0,0-1 0,0 1 0,1 0 0,-1 0 0,0-1 0,0 1 0,0 0 0,0-1 0,-18 13 0,12-5 0,-1 0 0,1 1 0,1-1 0,-1 1 0,1 1 0,1-1 0,-1 1 0,2 0 0,-1 0 0,1 0 0,0 0 0,1 0 0,0 1 0,-1 18 0,2-17 0,1 0 0,0 0 0,1 1 0,0-1 0,0 0 0,2 0 0,-1 0 0,1 0 0,1 0 0,0-1 0,0 0 0,9 16 0,-10-22 0,0 1 0,1-1 0,-1 0 0,1 0 0,-1 0 0,1 0 0,1-1 0,-1 1 0,0-1 0,1 0 0,0-1 0,-1 1 0,1-1 0,0 0 0,0 0 0,1 0 0,-1-1 0,0 0 0,1 0 0,-1 0 0,0 0 0,1-1 0,-1 0 0,1 0 0,-1-1 0,0 1 0,9-3 0,-5 0 0,-1 1 0,1-1 0,-1-1 0,1 0 0,-1 0 0,0 0 0,-1-1 0,1-1 0,-1 1 0,0-1 0,0 0 0,-1-1 0,0 1 0,0-1 0,8-13 0,-6 8 38,-2-1 0,0 0 0,0 1 0,-2-2 0,1 1 0,-2 0 0,0-1 0,2-17 0,-4 21-170,0 0 1,-1 0 0,-1 0-1,1 0 1,-2 0 0,1 0 0,-1 0-1,-1 1 1,0-1 0,0 1 0,-1-1-1,-5-9 1,-2 2-6695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49.201"/>
    </inkml:context>
    <inkml:brush xml:id="br0">
      <inkml:brushProperty name="width" value="0.05" units="cm"/>
      <inkml:brushProperty name="height" value="0.05" units="cm"/>
    </inkml:brush>
  </inkml:definitions>
  <inkml:trace contextRef="#ctx0" brushRef="#br0">29 0 24575,'-1'0'0,"0"0"0,-1 0 0,1 0 0,0 1 0,0-1 0,-1 0 0,1 1 0,0-1 0,0 1 0,0-1 0,0 1 0,0-1 0,0 1 0,0 0 0,0 0 0,0-1 0,0 1 0,0 0 0,0 0 0,0 0 0,1 0 0,-1 0 0,0 0 0,1 0 0,-1 0 0,1 0 0,-1 0 0,1 1 0,-1-1 0,1 0 0,0 0 0,-1 0 0,1 1 0,0-1 0,0 0 0,0 0 0,0 2 0,1 7 0,-1-1 0,1 0 0,4 18 0,-3-18 0,6 37 0,-1-1 0,-1 54 0,2-113 0,0 0 0,7-20 0,-4 9 38,1-4 108,31-52 0,-38 74-287,0-1-1,0 1 1,1 0 0,0 0 0,1 1-1,-1-1 1,1 2 0,0-1 0,1 1-1,0 0 1,9-5 0,5 1-6685</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0.113"/>
    </inkml:context>
    <inkml:brush xml:id="br0">
      <inkml:brushProperty name="width" value="0.05" units="cm"/>
      <inkml:brushProperty name="height" value="0.05" units="cm"/>
    </inkml:brush>
  </inkml:definitions>
  <inkml:trace contextRef="#ctx0" brushRef="#br0">194 94 24575,'-34'1'0,"-40"-2"0,73 1 0,0 0 0,1 0 0,-1 0 0,0 0 0,1 0 0,-1 0 0,1 0 0,-1 0 0,0 0 0,1 0 0,-1 0 0,0-1 0,1 1 0,-1 0 0,1 0 0,-1-1 0,1 1 0,-1 0 0,1-1 0,-1 1 0,1 0 0,-1-1 0,1 1 0,-1-1 0,1 1 0,0-1 0,-1 1 0,1-1 0,0 1 0,-1-1 0,1 0 0,0 1 0,0-1 0,-1 1 0,1-1 0,0 0 0,0 0 0,1-3 0,-1 1 0,1 0 0,0 0 0,0 1 0,1-1 0,2-5 0,8-20 0,-12 28 0,0-1 0,0 0 0,0 0 0,0 0 0,0 1 0,0-1 0,0 0 0,0 0 0,0 1 0,0-1 0,0 0 0,0 0 0,-1 1 0,1-1 0,0 0 0,-1 1 0,1-1 0,0 0 0,-1 1 0,1-1 0,-1 1 0,1-1 0,-1 0 0,0 1 0,1-1 0,-1 1 0,1 0 0,-1-1 0,0 1 0,1-1 0,-2 1 0,0-1 17,0 0 0,1 0 0,-1 0 1,0 1-1,0-1 0,0 1 0,0-1 0,0 1 0,0 0 0,0 0 0,0 0 0,0 0 0,0 0 0,0 0 0,0 1 0,0-1 0,0 1 0,0-1 1,-2 2-1,1 0-188,0 0 0,0 0 1,0 0-1,0 0 0,1 0 1,-1 1-1,1 0 0,-1-1 1,-2 7-1,-2 1-6655</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0.804"/>
    </inkml:context>
    <inkml:brush xml:id="br0">
      <inkml:brushProperty name="width" value="0.05" units="cm"/>
      <inkml:brushProperty name="height" value="0.05" units="cm"/>
    </inkml:brush>
  </inkml:definitions>
  <inkml:trace contextRef="#ctx0" brushRef="#br0">200 16 24575,'1'-1'0,"-1"0"0,1 0 0,0 0 0,0 0 0,-1 0 0,1 0 0,0 1 0,0-1 0,0 0 0,0 0 0,0 1 0,0-1 0,1 0 0,-1 1 0,0-1 0,0 1 0,0 0 0,1-1 0,0 1 0,6-2 0,-21 7 0,2-1 0,0 0 0,-1 0 0,1 1 0,1 1 0,-15 8 0,23-12 0,0-1 0,0 1 0,0 0 0,1 0 0,-1-1 0,0 1 0,1 0 0,-1 1 0,1-1 0,-1 0 0,1 0 0,0 1 0,-1 3 0,1-4 0,1 0 0,0 0 0,0 0 0,0 0 0,0 0 0,0 0 0,1 0 0,-1 0 0,1 0 0,-1 0 0,1-1 0,0 1 0,0 0 0,-1 0 0,1 0 0,1-1 0,-1 1 0,0-1 0,0 1 0,3 2 0,11 11 0,24 18 0,-27-23 0,1 0 0,-2 1 0,1 0 0,13 18 0,-22-24 0,-1-1 0,1 1 0,-1-1 0,0 1 0,0 0 0,0 0 0,0 0 0,-1 0 0,0 0 0,0 0 0,0 0 0,-1 1 0,0-1 0,0 0 0,0 0 0,-1 1 0,-1 8 0,0-9 0,1 0 0,-1-1 0,0 1 0,0 0 0,0-1 0,-1 0 0,0 1 0,0-1 0,0 0 0,0 0 0,-1-1 0,1 1 0,-1-1 0,0 0 0,0 0 0,0 0 0,0 0 0,-1-1 0,1 1 0,-1-1 0,1 0 0,-1-1 0,-7 2 0,2 0 0,0-1 0,-1 0 0,1-1 0,0 0 0,-1-1 0,1 0 0,-1-1 0,1 0 0,-1 0 0,-13-4 0,20 4-97,1-1-1,-1 1 1,1-1-1,-1 1 1,1-1-1,-1 0 1,1 0-1,0-1 1,0 1-1,0-1 1,0 1-1,1-1 0,-4-5 1,-3-5-6729</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1.239"/>
    </inkml:context>
    <inkml:brush xml:id="br0">
      <inkml:brushProperty name="width" value="0.05" units="cm"/>
      <inkml:brushProperty name="height" value="0.05" units="cm"/>
    </inkml:brush>
  </inkml:definitions>
  <inkml:trace contextRef="#ctx0" brushRef="#br0">88 131 24575,'0'0'0,"0"0"0,0 0 0,0 0 0,0 0 0,0 0 0,0 0 0,-1 0 0,1 0 0,0 0 0,0 0 0,0 0 0,0 0 0,0 0 0,0 0 0,0 0 0,0 0 0,0 0 0,0 0 0,-1 0 0,1 0 0,0 0 0,0 0 0,0 0 0,0 0 0,0 0 0,0 0 0,0 0 0,0 0 0,0 0 0,0 1 0,0-1 0,0 0 0,-1 0 0,1 0 0,0 0 0,0 0 0,0 0 0,0 0 0,0 0 0,0 0 0,0 0 0,0 0 0,0 1 0,0-1 0,0 0 0,0 0 0,0 0 0,0 0 0,0 0 0,0 0 0,0 0 0,0 0 0,0 0 0,0 1 0,0-1 0,0 0 0,0 0 0,0 0 0,0 0 0,1 0 0,5 7 0,10 5 0,-10-10 0,-1 0 0,1 0 0,0-1 0,0 1 0,-1-1 0,1 0 0,0-1 0,0 0 0,0 0 0,0 0 0,0 0 0,0-1 0,0 0 0,0 0 0,0-1 0,-1 0 0,12-4 0,-13 4 0,1 0 0,-1-1 0,0 1 0,0-1 0,0 0 0,0 0 0,-1 0 0,1 0 0,-1-1 0,0 1 0,0-1 0,0 0 0,0 0 0,-1 0 0,1-1 0,-1 1 0,0 0 0,-1-1 0,1 1 0,-1-1 0,0 0 0,2-8 0,-3 11 0,0 1 0,0-1 0,0 0 0,0 0 0,-1 0 0,1 0 0,0 1 0,-1-1 0,0 0 0,1 0 0,-1 1 0,0-1 0,0 0 0,1 1 0,-1-1 0,-1 1 0,1-1 0,0 1 0,0 0 0,-2-2 0,0 0 0,-1 1 0,1 0 0,0 0 0,-1 0 0,1 1 0,-1-1 0,0 1 0,1 0 0,-6-1 0,-2 0 0,-1 1 0,1 0 0,-1 1 0,1 0 0,-21 3 0,24-2 0,0 1 0,0 0 0,1 1 0,-1-1 0,1 1 0,0 1 0,-1-1 0,1 1 0,1 1 0,-1-1 0,1 1 0,0 0 0,0 1 0,0-1 0,-6 10 0,8-10 0,0 0 0,1 1 0,0 0 0,0 0 0,0 0 0,1 0 0,0 0 0,0 1 0,1-1 0,-1 1 0,1-1 0,1 1 0,-1-1 0,1 1 0,0-1 0,1 1 0,0 0 0,0-1 0,2 8 0,2 0 29,0 1-1,1-1 1,1-1-1,0 1 0,1-1 1,0 0-1,1-1 1,1 0-1,0 0 1,0-1-1,17 14 1,-15-15-172,0 0 1,0-2 0,0 1 0,1-1-1,1-1 1,-1 0 0,1-1 0,0-1 0,1 0-1,-1-1 1,23 3 0,-5-5-6684</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5.648"/>
    </inkml:context>
    <inkml:brush xml:id="br0">
      <inkml:brushProperty name="width" value="0.05" units="cm"/>
      <inkml:brushProperty name="height" value="0.05" units="cm"/>
    </inkml:brush>
  </inkml:definitions>
  <inkml:trace contextRef="#ctx0" brushRef="#br0">99 68 24575,'-27'1'0,"18"0"0,0 0 0,0-1 0,0-1 0,0 0 0,-15-3 0,24 4 0,0 0 0,0 0 0,0 0 0,0 0 0,1 0 0,-1-1 0,0 1 0,0 0 0,0 0 0,0 0 0,0 0 0,1 0 0,-1 0 0,0-1 0,0 1 0,0 0 0,0 0 0,0 0 0,0 0 0,0-1 0,0 1 0,0 0 0,0 0 0,0 0 0,0-1 0,0 1 0,0 0 0,0 0 0,0 0 0,0 0 0,0-1 0,0 1 0,0 0 0,0 0 0,0 0 0,0-1 0,0 1 0,0 0 0,0 0 0,0 0 0,0 0 0,0-1 0,0 1 0,-1 0 0,1 0 0,0 0 0,0 0 0,0 0 0,0 0 0,0-1 0,-1 1 0,1 0 0,0 0 0,0 0 0,0 0 0,0 0 0,-1 0 0,1 0 0,0 0 0,0 0 0,0 0 0,-1 0 0,1 0 0,17-6 0,34-5 87,0 2 0,71-3-1,11-2-1711,-103 9-5201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6.222"/>
    </inkml:context>
    <inkml:brush xml:id="br0">
      <inkml:brushProperty name="width" value="0.05" units="cm"/>
      <inkml:brushProperty name="height" value="0.05" units="cm"/>
    </inkml:brush>
  </inkml:definitions>
  <inkml:trace contextRef="#ctx0" brushRef="#br0">359 231 24575,'59'-50'0,"-47"42"0,-1-1 0,1 0 0,-2-1 0,1 0 0,-2-1 0,1 0 0,11-19 0,-19 28 0,-1 0 0,0 0 0,0-1 0,0 1 0,0 0 0,0-1 0,-1 1 0,1-1 0,-1 1 0,1-1 0,-1 1 0,0-1 0,0 1 0,0-1 0,-1 1 0,0-5 0,0 5 0,0 0 0,0 0 0,0 0 0,0 0 0,0 1 0,0-1 0,0 1 0,-1-1 0,1 1 0,-1-1 0,1 1 0,-1 0 0,0-1 0,1 1 0,-1 0 0,-3-1 0,-1 0 0,0 0 0,0 0 0,0 1 0,0 0 0,0 0 0,0 0 0,0 1 0,0 0 0,0 0 0,0 0 0,-1 1 0,-8 2 0,-7 4 0,1 1 0,0 1 0,0 0 0,1 2 0,0 0 0,1 1 0,1 1 0,-23 20 0,16-9 0,0 0 0,1 2 0,2 0 0,-34 52 0,49-66 0,0 0 0,1 1 0,0-1 0,0 1 0,2 1 0,0-1 0,0 1 0,1-1 0,-2 26 0,5-32 0,0 0 0,0 0 0,1 0 0,0 0 0,0 0 0,1-1 0,-1 1 0,2 0 0,-1-1 0,1 1 0,0-1 0,0 0 0,0 0 0,1 0 0,0 0 0,0-1 0,1 1 0,0-1 0,-1 0 0,2-1 0,7 7 0,2-1 43,1-1 0,0-1-1,0 0 1,0-1 0,1-1-1,0-1 1,20 5 0,-3-4-612,0-1 0,60 1 0,-33-7-6257</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7.112"/>
    </inkml:context>
    <inkml:brush xml:id="br0">
      <inkml:brushProperty name="width" value="0.05" units="cm"/>
      <inkml:brushProperty name="height" value="0.05" units="cm"/>
    </inkml:brush>
  </inkml:definitions>
  <inkml:trace contextRef="#ctx0" brushRef="#br0">187 344 24575,'0'-17'0,"-2"0"0,0 1 0,-1-1 0,0 1 0,-1-1 0,-8-16 0,2 7 0,-2 0 0,-26-42 0,37 66 0,-1-1 0,0 1 0,1 0 0,-1 0 0,0 0 0,0 0 0,0 0 0,0 0 0,0 0 0,0 1 0,-1-1 0,1 1 0,0-1 0,-1 1 0,-2-1 0,3 2 0,1 0 0,-1 0 0,1 0 0,-1 0 0,1 0 0,-1 0 0,1 0 0,-1 1 0,1-1 0,-1 1 0,1-1 0,-1 1 0,1-1 0,0 1 0,-1 0 0,1 0 0,0 0 0,0 0 0,0 0 0,0 0 0,-1 0 0,1 0 0,1 0 0,-1 0 0,0 0 0,0 1 0,0-1 0,1 0 0,-2 2 0,-2 7 0,-1 0 0,2-1 0,-1 1 0,1 1 0,1-1 0,0 0 0,-1 16 0,2-9 0,0 1 0,2 0 0,3 28 0,-3-39 0,0 0 0,1 0 0,-1 0 0,2-1 0,-1 1 0,1-1 0,0 0 0,0 0 0,0 0 0,1 0 0,0 0 0,0-1 0,1 1 0,-1-1 0,1 0 0,0-1 0,1 1 0,-1-1 0,1 0 0,0 0 0,0-1 0,0 0 0,0 0 0,1 0 0,-1-1 0,1 0 0,0 0 0,-1-1 0,1 1 0,0-2 0,0 1 0,0-1 0,0 0 0,0 0 0,0-1 0,-1 0 0,1 0 0,0 0 0,0-1 0,-1 0 0,1-1 0,-1 1 0,0-1 0,1 0 0,-1-1 0,7-5 0,-9 6 0,1 0 0,-1-1 0,0 0 0,0 0 0,-1 0 0,1 0 0,-1 0 0,1-1 0,-1 1 0,-1-1 0,1 0 0,-1 0 0,0 0 0,0 0 0,0-1 0,-1 1 0,0 0 0,2-10 0,-3 4 0,-1 0 0,1 0 0,-2 1 0,1-1 0,-1 1 0,-1-1 0,0 1 0,-8-18 0,-55-100 0,65 126 0,0 1 0,-11-24 0,11 24 0,1 1 0,0-1 0,-1 0 0,1 0 0,0 1 0,-1-1 0,1 0 0,0 0 0,0 1 0,0-1 0,0 0 0,0 0 0,0 1 0,0-1 0,0 0 0,0 0 0,0 0 0,0 1 0,0-1 0,0 0 0,1 0 0,-1 1 0,0-1 0,1 0 0,-1 1 0,0-1 0,2-1 0,-2 2 0,1 0 0,0 0 0,0 0 0,0 0 0,0 0 0,-1 0 0,1 0 0,0 0 0,0 1 0,0-1 0,-1 0 0,1 0 0,0 1 0,0-1 0,-1 1 0,1-1 0,0 1 0,0-1 0,0 2 0,18 12 0,-16-10 0,19 14 0,7 7 0,1-1 0,1-1 0,53 29 0,-78-49 0,0 0 0,-1 1 0,1 0 0,-1 1 0,0-1 0,0 1 0,-1 0 0,1 0 0,-1 0 0,0 1 0,0-1 0,-1 1 0,0 0 0,4 8 0,2-45 0,-1 0 0,19-47 0,-23 69 0,0 0 0,1 0 0,0 1 0,0 0 0,1-1 0,0 2 0,0-1 0,1 1 0,10-10 0,-16 16 0,0 0 0,0 0 0,1 0 0,-1 0 0,0 0 0,0 0 0,1 1 0,-1-1 0,0 0 0,1 1 0,-1-1 0,1 1 0,-1 0 0,1-1 0,-1 1 0,1 0 0,-1 0 0,1 0 0,-1 0 0,1 0 0,-1 0 0,1 0 0,-1 0 0,1 1 0,-1-1 0,1 1 0,-1-1 0,1 1 0,-1-1 0,0 1 0,1 0 0,-1 0 0,0 0 0,0 0 0,1 0 0,-1 0 0,0 0 0,0 0 0,0 0 0,0 0 0,0 1 0,-1-1 0,1 0 0,0 1 0,-1-1 0,2 2 0,3 8 0,-1 1 0,0 0 0,0 0 0,2 19 0,-4-20 0,1 1 0,7 30 0,-9-39 0,0 0 0,0-1 0,0 1 0,0 0 0,1-1 0,-1 0 0,1 1 0,0-1 0,-1 0 0,1 0 0,4 4 0,-4-5 0,-1-1 0,0 1 0,0-1 0,0 0 0,1 1 0,-1-1 0,0 0 0,0 1 0,1-1 0,-1 0 0,0 0 0,1 0 0,-1 0 0,0-1 0,1 1 0,-1 0 0,0 0 0,0-1 0,1 1 0,-1-1 0,0 1 0,0-1 0,0 1 0,0-1 0,0 0 0,0 0 0,0 1 0,2-3 0,28-29 0,-26 25 0,1 1 0,2-4 0,1 0 0,0 0 0,15-11 0,-22 20 0,0-1 0,0 1 0,0-1 0,0 1 0,0 0 0,0 0 0,0 0 0,1 0 0,-1 0 0,0 0 0,1 1 0,-1-1 0,0 1 0,1 0 0,-1-1 0,0 1 0,1 0 0,-1 1 0,1-1 0,-1 0 0,0 1 0,1-1 0,-1 1 0,0 0 0,5 1 0,-5 0 0,-1-1 0,1 1 0,0-1 0,0 1 0,-1 0 0,1 0 0,-1 0 0,0 0 0,0 0 0,1 0 0,-1 0 0,-1 0 0,1 0 0,0 1 0,0-1 0,0 4 0,4 43 0,-3-26 0,-1-5 0,0-6 0,0 0 0,1-1 0,4 15 0,-6-24 0,1 0 0,-1-1 0,1 1 0,-1 0 0,1 0 0,0-1 0,0 1 0,0-1 0,0 1 0,0-1 0,0 1 0,0-1 0,0 1 0,1-1 0,-1 0 0,0 0 0,1 0 0,-1 0 0,1 0 0,-1 0 0,1 0 0,0 0 0,-1-1 0,1 1 0,0 0 0,0-1 0,3 1 0,-4-1-97,1 0-1,0-1 1,0 1-1,0-1 1,0 1-1,0-1 1,-1 1-1,1-1 1,0 0-1,-1 0 1,1 0-1,0 0 0,2-3 1,8-6-6729</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7.547"/>
    </inkml:context>
    <inkml:brush xml:id="br0">
      <inkml:brushProperty name="width" value="0.05" units="cm"/>
      <inkml:brushProperty name="height" value="0.05" units="cm"/>
    </inkml:brush>
  </inkml:definitions>
  <inkml:trace contextRef="#ctx0" brushRef="#br0">41 20 24575,'-4'-16'0,"3"16"0,1 0 0,0-1 0,0 1 0,-1 0 0,1 0 0,0-1 0,0 1 0,-1 0 0,1 0 0,0 0 0,-1-1 0,1 1 0,0 0 0,-1 0 0,1 0 0,0 0 0,-1 0 0,1 0 0,-1 0 0,1 0 0,0 0 0,-1 0 0,1 0 0,0 0 0,-1 0 0,0 0 0,0 1 0,0-1 0,0 1 0,0 0 0,0 0 0,0-1 0,0 1 0,0 0 0,0 0 0,0 0 0,0 0 0,0 0 0,1 0 0,-1 0 0,0 1 0,1-1 0,-1 0 0,1 0 0,-1 1 0,1-1 0,-1 0 0,1 2 0,-5 28 0,2 1 0,2 0 0,0 0 0,2 0 0,2 0 0,11 58 0,17 33 0,-20-86 0,8 56 0,-19-106 0,1-1 0,0 1 0,1 0 0,0 0 0,2 0 0,-1 0 0,1 0 0,1 1 0,0 0 0,8-13 0,-9 17 0,0 0 0,1 1 0,0 0 0,1 0 0,-1 0 0,1 1 0,0 0 0,1 0 0,0 0 0,0 1 0,0 0 0,0 0 0,1 1 0,-1 0 0,1 0 0,12-3 0,-16 6 0,0 0 0,0 1 0,0-1 0,0 1 0,0 0 0,0 0 0,0 0 0,0 0 0,0 1 0,0-1 0,0 1 0,0 0 0,0 1 0,0-1 0,0 1 0,-1-1 0,1 1 0,0 0 0,-1 1 0,0-1 0,1 1 0,-1-1 0,0 1 0,-1 0 0,1 0 0,0 0 0,-1 0 0,1 1 0,1 4 0,-1-3 0,0 0 0,-1 1 0,1 0 0,-2-1 0,1 1 0,0 0 0,-1 0 0,0 0 0,-1 0 0,1 0 0,-1 0 0,0 0 0,-1 0 0,1 0 0,-1 0 0,-1 0 0,1 0 0,-1-1 0,-3 9 0,2-8 25,0 0-1,-1 0 0,0 0 1,0 0-1,-1 0 1,0-1-1,0 0 0,0 0 1,0-1-1,-1 1 0,0-1 1,0 0-1,-7 3 1,3-2-239,0 0 1,-1-2 0,0 1-1,0-1 1,0-1 0,0 0-1,-18 1 1,8-2-6613</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7.703"/>
    </inkml:context>
    <inkml:brush xml:id="br0">
      <inkml:brushProperty name="width" value="0.05" units="cm"/>
      <inkml:brushProperty name="height" value="0.05" units="cm"/>
    </inkml:brush>
  </inkml:definitions>
  <inkml:trace contextRef="#ctx0" brushRef="#br0">1 0 24575,'3'0'0,"4"0"0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3.748"/>
    </inkml:context>
    <inkml:brush xml:id="br0">
      <inkml:brushProperty name="width" value="0.05" units="cm"/>
      <inkml:brushProperty name="height" value="0.05" units="cm"/>
    </inkml:brush>
  </inkml:definitions>
  <inkml:trace contextRef="#ctx0" brushRef="#br0">18 2 24575,'11'-2'0,"1"2"0,-11 1 0,-1-1 0,0 0 0,1 1 0,-1-1 0,0 0 0,0 1 0,0-1 0,0 1 0,1-1 0,-1 1 0,0-1 0,0 0 0,0 1 0,0-1 0,0 1 0,0-1 0,0 1 0,0-1 0,0 1 0,0-1 0,0 1 0,-1-1 0,1 0 0,0 1 0,0-1 0,0 1 0,0-1 0,-1 1 0,-9 25 0,2-6 0,1 1 0,-6 31 0,12-47 0,0 0 0,1-1 0,-1 1 0,1-1 0,0 1 0,0 0 0,1-1 0,-1 1 0,1 0 0,0-1 0,0 1 0,1-1 0,-1 1 0,1-1 0,0 0 0,0 0 0,4 6 0,-3-7 0,-1-1 0,1 1 0,0-1 0,0 0 0,1 0 0,-1 0 0,0 0 0,1-1 0,-1 1 0,1-1 0,-1 0 0,1 0 0,0 0 0,0 0 0,-1-1 0,1 1 0,0-1 0,0 0 0,0 0 0,-1 0 0,1-1 0,0 0 0,5-1 0,4-1 0,0-1 0,0 0 0,0-1 0,0 0 0,13-9 0,-19 11 0,-1-2 0,1 1 0,0-1 0,-1 0 0,0 0 0,0-1 0,-1 0 0,9-11 0,-12 15 0,-1 0 0,0 0 0,0 0 0,0 0 0,0-1 0,0 1 0,0 0 0,-1-1 0,1 1 0,-1-1 0,1 1 0,-1 0 0,0-1 0,0 1 0,0-1 0,0 1 0,-1-1 0,1 1 0,0 0 0,-1-1 0,0 1 0,0 0 0,0-1 0,0 1 0,0 0 0,0 0 0,0 0 0,-1 0 0,1 0 0,-1 0 0,1 0 0,-4-2 0,0 0 25,-1-1-1,1 1 0,-1 0 1,0 1-1,-1 0 0,1 0 1,-1 0-1,1 1 1,-1 0-1,0 0 0,0 0 1,0 1-1,-10-1 0,-11 1-816,-54 3 1,79-2 668,-7 1-6703</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8.436"/>
    </inkml:context>
    <inkml:brush xml:id="br0">
      <inkml:brushProperty name="width" value="0.05" units="cm"/>
      <inkml:brushProperty name="height" value="0.05" units="cm"/>
    </inkml:brush>
  </inkml:definitions>
  <inkml:trace contextRef="#ctx0" brushRef="#br0">222 506 24575,'0'-6'0,"0"1"0,0 0 0,-1 0 0,1 0 0,-2-1 0,1 1 0,0 0 0,-1 0 0,0 1 0,0-1 0,-4-6 0,5 10 0,0-1 0,0 0 0,-1 1 0,1 0 0,-1-1 0,0 1 0,1 0 0,-1-1 0,0 1 0,0 0 0,0 0 0,1 1 0,-1-1 0,0 0 0,0 1 0,0-1 0,0 1 0,0-1 0,-1 1 0,1 0 0,0 0 0,0 0 0,0 0 0,0 0 0,0 1 0,0-1 0,0 1 0,0-1 0,0 1 0,0 0 0,-2 1 0,-4 1 0,1 1 0,0 0 0,0 1 0,0-1 0,0 1 0,1 1 0,0-1 0,0 1 0,0 0 0,1 1 0,-6 8 0,3-3 0,0 1 0,0 1 0,1-1 0,1 1 0,-5 19 0,7-23 0,2 0 0,-1 1 0,2-1 0,-1 1 0,2 0 0,-1-1 0,1 1 0,1 0 0,3 20 0,-3-27 0,0 0 0,1 1 0,0-1 0,-1 0 0,1 0 0,1 0 0,-1 0 0,0 0 0,1 0 0,0 0 0,0-1 0,0 0 0,0 1 0,1-1 0,-1 0 0,1-1 0,0 1 0,0-1 0,0 0 0,0 1 0,0-2 0,0 1 0,1 0 0,-1-1 0,6 1 0,1 0 0,-1-1 0,0 0 0,1-1 0,-1 0 0,1-1 0,-1 0 0,1-1 0,-1 0 0,0-1 0,0 1 0,0-2 0,14-6 0,-16 6 0,0 0 0,0 0 0,0-1 0,-1 0 0,0-1 0,0 1 0,0-2 0,-1 1 0,0 0 0,0-1 0,0 0 0,-1-1 0,0 1 0,7-15 0,-11 19 0,0 1 0,0-1 0,0 0 0,-1 1 0,1-1 0,-1 0 0,1 0 0,-1 1 0,0-1 0,0 0 0,0 0 0,-1 0 0,1 1 0,-1-1 0,1 0 0,-1 1 0,0-1 0,0 0 0,0 1 0,0-1 0,0 1 0,-1-1 0,-1-2 0,-4-2 0,0 0 0,0 1 0,0-1 0,0 1 0,-12-6 0,6 2 0,11 10 0,1-1 0,0 0 0,0 0 0,0 0 0,0 0 0,-1 0 0,1 0 0,1-1 0,-1 1 0,0 0 0,0 0 0,0-2 0,0 2 0,1 1 0,0-1 0,0 1 0,0-1 0,0 0 0,0 1 0,0-1 0,0 1 0,0-1 0,0 1 0,0-1 0,0 1 0,1-1 0,-1 1 0,0-1 0,0 1 0,0-1 0,1 1 0,-1-1 0,0 1 0,1-1 0,-1 1 0,1-1 0,2-2 0,1 1 0,-1-1 0,1 1 0,0 0 0,0 0 0,7-2 0,-9 3 0,82-30 0,-51 20 0,0-1 0,-1-2 0,36-21 0,-59 29 0,0 1 0,0-2 0,-1 1 0,0-1 0,-1-1 0,1 1 0,-2-1 0,1-1 0,-1 1 0,0-1 0,-1 0 0,0 0 0,0-1 0,-1 0 0,4-10 0,-4 4 0,-1 0 0,-1 0 0,0 0 0,-1 0 0,0 0 0,-1-1 0,-1 1 0,-1 0 0,0 0 0,-1 0 0,-1 0 0,-9-25 0,11 37 0,1 1 0,-1 0 0,0-1 0,0 1 0,0 0 0,-4-4 0,5 6 0,1 1 0,-1-1 0,1 1 0,-1-1 0,1 1 0,-1 0 0,1-1 0,-1 1 0,1 0 0,-1 0 0,0-1 0,1 1 0,-1 0 0,1 0 0,-1 0 0,0 0 0,1 0 0,-1 0 0,0 0 0,1 0 0,-1 0 0,1 0 0,-1 0 0,0 0 0,1 0 0,-1 1 0,0-1 0,1 0 0,-1 0 0,1 1 0,-1-1 0,1 0 0,-1 1 0,1-1 0,-1 1 0,1-1 0,-1 0 0,1 1 0,-1-1 0,1 1 0,0-1 0,-1 1 0,1 0 0,0-1 0,-1 1 0,1 0 0,-4 7 0,0-1 0,0 1 0,1-1 0,0 1 0,0 0 0,1 0 0,-1 9 0,-6 63 0,7-56 0,-3 78-106,4-1 1,21 172-1,58 201-319,-55-347 395,-18-102 30,4 15 0,-3 1 0,-1 0 0,-1 0 0,-4 58 0,0-93-1,-1 0 0,0 1 0,0-1 0,-1 0 0,0 0 1,0 0-1,0 0 0,-1-1 0,0 1 0,0 0 1,0-1-1,0 0 0,-9 9 0,9-11 8,0 0 0,-1-1-1,1 1 1,-1-1 0,0 0-1,0 0 1,0 0 0,0 0-1,0-1 1,0 1 0,0-1-1,0 0 1,-1-1 0,1 1-1,0-1 1,-1 0 0,1 0-1,0 0 1,-1 0 0,-5-2-1,-4-1 16,1-1 0,0 0 0,0 0 0,0-2 0,0 0 1,1 0-1,0-1 0,0 0 0,1-1 0,-1-1 0,2 0 0,-1 0 0,2-1 0,-1 0 0,1-1 0,1 0 0,0 0 0,-10-19 0,10 15-7,0-1 0,1 1 0,0-2 0,2 1 0,0-1 0,0 0 0,2 0 0,0 0 0,1-1 0,1 1 0,0-1 0,2 1 0,0-1 0,4-22 0,0 22 16,0 1 0,1-1 0,1 1 0,0 0 0,1 1 0,1 0 0,1 0 0,0 1 1,1 0-1,20-21 0,-22 27-132,0 1 1,0 0-1,0 0 1,1 1 0,0 0-1,0 1 1,1 0-1,0 0 1,0 1 0,0 1-1,1 0 1,-1 0 0,1 1-1,0 1 1,0 0-1,23 0 1,3 5-6726</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1:59.937"/>
    </inkml:context>
    <inkml:brush xml:id="br0">
      <inkml:brushProperty name="width" value="0.05" units="cm"/>
      <inkml:brushProperty name="height" value="0.05" units="cm"/>
    </inkml:brush>
  </inkml:definitions>
  <inkml:trace contextRef="#ctx0" brushRef="#br0">14 400 24575,'-14'-78'0,"15"69"0,-1 0 0,1 0 0,1 1 0,-1-1 0,2 0 0,-1 1 0,1-1 0,0 1 0,1 0 0,0 0 0,0 1 0,1-1 0,9-12 0,-11 17 0,-1-1 0,1 1 0,0 0 0,0 0 0,0 0 0,0 1 0,1-1 0,-1 1 0,1 0 0,-1 0 0,1 0 0,0 0 0,0 0 0,0 1 0,0 0 0,0 0 0,0 0 0,0 0 0,0 1 0,1-1 0,-1 1 0,0 0 0,0 1 0,0-1 0,1 1 0,-1-1 0,0 1 0,0 0 0,0 1 0,6 2 0,-6-1 0,0-1 0,0 1 0,0 1 0,0-1 0,-1 0 0,1 1 0,-1 0 0,0 0 0,0 0 0,-1 0 0,1 0 0,-1 0 0,0 1 0,0-1 0,0 1 0,1 7 0,1 4 0,0-1 0,-1 1 0,0 28 0,-2-22 0,-1 0 0,-2 0 0,0 0 0,-1 0 0,-2-1 0,0 1 0,-8 20 0,12-41 0,1 1 0,-1-1 0,1 1 0,-1-1 0,1 0 0,-1 1 0,0-1 0,0 0 0,0 0 0,0 1 0,0-1 0,0 0 0,0 0 0,0 0 0,0 0 0,-2 1 0,3-2 0,0 0 0,-1 0 0,1 0 0,0 0 0,0 0 0,-1 0 0,1 0 0,0 0 0,0 0 0,-1-1 0,1 1 0,0 0 0,0 0 0,0 0 0,-1 0 0,1 0 0,0 0 0,0 0 0,0-1 0,-1 1 0,1 0 0,0 0 0,0 0 0,0-1 0,0 1 0,-1 0 0,1 0 0,0 0 0,0-1 0,0 1 0,0 0 0,-3-17 0,4-15 0,2 0 0,2 0 0,0 0 0,20-59 0,-19 69 0,-2 7 0,3-12 0,2 0 0,20-46 0,-28 72 0,-1 0 0,1 0 0,-1 0 0,1 0 0,-1 0 0,1 0 0,0 0 0,-1 0 0,1 0 0,0 0 0,0 0 0,-1 1 0,1-1 0,0 0 0,0 1 0,0-1 0,0 0 0,0 1 0,0-1 0,2 0 0,-2 2 0,0-1 0,-1 0 0,1 0 0,0 0 0,0 1 0,-1-1 0,1 0 0,0 1 0,-1-1 0,1 1 0,0-1 0,-1 1 0,1-1 0,-1 1 0,1-1 0,-1 1 0,1 0 0,-1-1 0,1 1 0,-1 0 0,0-1 0,1 2 0,2 4 0,0 1 0,-1 0 0,0 0 0,2 13 0,0 5 0,-2-7 0,7 28 0,-8-42 0,0-1 0,0 0 0,0 1 0,0-1 0,1 0 0,0 1 0,0-1 0,0 0 0,0 0 0,0-1 0,0 1 0,1 0 0,-1-1 0,5 4 0,-6-6 0,1 1 0,-1 0 0,1-1 0,0 0 0,-1 1 0,1-1 0,0 0 0,-1 0 0,1 0 0,0 0 0,-1 0 0,1 0 0,0 0 0,-1 0 0,1-1 0,0 1 0,-1-1 0,1 1 0,-1-1 0,1 0 0,-1 1 0,1-1 0,-1 0 0,1 0 0,-1 0 0,2-2 0,6-5 0,-1 1 0,14-17 0,-14 14 0,26-27 0,37-40 0,-61 67 0,1 1 0,0 0 0,1 0 0,0 1 0,13-6 0,-23 13 0,-1 0 0,1 0 0,0 0 0,0 0 0,0 0 0,0 1 0,0-1 0,0 1 0,0 0 0,0-1 0,1 1 0,-1 0 0,0 0 0,0 0 0,0 1 0,0-1 0,0 0 0,0 1 0,3 0 0,-3 1 0,-1-1 0,1 0 0,0 0 0,-1 1 0,1-1 0,-1 1 0,1 0 0,-1-1 0,0 1 0,0 0 0,0 0 0,0-1 0,0 1 0,0 0 0,1 4 0,1 7 0,-1 0 0,0 1 0,0-1 0,-2 25 0,0-31 0,-2 60 0,0-35 0,2 0 0,4 37 0,-4-66 0,1 1 0,-1-1 0,1 0 0,0 0 0,0 0 0,0 0 0,0 0 0,1 0 0,-1 0 0,1 0 0,0 0 0,-1 0 0,1-1 0,0 1 0,1-1 0,-1 1 0,0-1 0,1 0 0,-1 0 0,4 2 0,-2-3 0,-1 1 0,1-1 0,0 0 0,-1 0 0,1-1 0,0 1 0,0-1 0,-1 0 0,1 1 0,0-2 0,0 1 0,0 0 0,-1-1 0,1 0 0,0 0 0,-1 0 0,5-2 0,5-2 0,-1-1 0,1 0 0,-1-1 0,-1-1 0,1 0 0,17-16 0,57-66 0,-39 39 0,50-39 0,-19 18 0,-71 65 0,0 0 0,-1 0 0,0-1 0,6-10 0,-11 16 0,0 0 0,0 0 0,0 0 0,0 0 0,-1 0 0,1-1 0,-1 1 0,1 0 0,-1 0 0,1-5 0,-2 6 0,1 0 0,0 0 0,0 0 0,-1 0 0,1-1 0,0 1 0,-1 0 0,1 0 0,-1 0 0,0 0 0,1 0 0,-1 0 0,0 0 0,0 1 0,1-1 0,-1 0 0,0 0 0,0 0 0,0 1 0,0-1 0,0 1 0,-1-2 0,-1 1 0,0 0 0,1 1 0,-1-1 0,0 1 0,0-1 0,1 1 0,-1 0 0,0 0 0,0 0 0,0 0 0,1 0 0,-1 1 0,0-1 0,0 1 0,1 0 0,-1 0 0,-3 1 0,-44 25 0,47-26 0,-20 14 0,1 0 0,1 1 0,0 1 0,-21 23 0,34-31 0,0 0 0,0 0 0,1 1 0,0 0 0,0 1 0,1-1 0,1 1 0,0 0 0,0 0 0,1 1 0,-4 17 0,8-26 0,-1-1 0,1 0 0,0 1 0,0-1 0,0 0 0,0 1 0,0-1 0,0 0 0,1 1 0,-1-1 0,1 0 0,-1 0 0,1 1 0,0-1 0,0 0 0,0 0 0,0 0 0,0 0 0,1 0 0,1 2 0,-1-2 0,0 0 0,1-1 0,-1 1 0,0-1 0,1 0 0,-1 1 0,1-1 0,0 0 0,-1-1 0,1 1 0,0 0 0,-1-1 0,1 1 0,5-1 0,2 0 0,0-1 0,0 0 0,0-1 0,1 1 0,-1-2 0,-1 0 0,1 0 0,11-6 0,-8 2 0,-1 0 0,0-1 0,0-1 0,-1 0 0,0 0 0,-1-1 0,0-1 0,0 0 0,-1 0 0,-1 0 0,0-2 0,8-14 0,-7 14 0,-9 13 0,0 0 0,0 0 0,0 0 0,0 0 0,0 0 0,0 0 0,0 0 0,0 0 0,0 0 0,0 0 0,0 0 0,1 0 0,-1 0 0,0 0 0,0 0 0,0 0 0,0 0 0,0 0 0,0 0 0,0 0 0,0 0 0,0 0 0,0 0 0,0 0 0,1 0 0,-1 0 0,0 0 0,0 0 0,0 0 0,0 0 0,0 0 0,0 0 0,0 0 0,0 0 0,0 0 0,0 0 0,0 0 0,0 0 0,0 0 0,0 1 0,0-1 0,1 0 0,-1 0 0,0 0 0,0 0 0,0 0 0,0 0 0,0 0 0,0 0 0,0 0 0,0 0 0,0 0 0,0 0 0,0 1 0,0-1 0,0 0 0,0 0 0,0 0 0,0 0 0,0 0 0,0 0 0,0 0 0,0 0 0,-1 0 0,-2 27 0,2-19 0,-1 1 0,-1 5 0,1 0 0,1-1 0,0 1 0,1 0 0,1 16 0,-1-28 0,1 1 0,-1-1 0,1 1 0,-1-1 0,1 0 0,0 0 0,0 1 0,0-1 0,0 0 0,0 0 0,0 0 0,0 0 0,1 0 0,-1 0 0,1-1 0,0 1 0,-1 0 0,1-1 0,0 1 0,0-1 0,0 0 0,0 1 0,0-1 0,0 0 0,1 0 0,-1 0 0,0-1 0,0 1 0,1 0 0,-1-1 0,0 0 0,1 0 0,-1 1 0,1-1 0,-1 0 0,0-1 0,4 0 0,12-1 0,0-2 0,-1 0 0,0-1 0,0-1 0,0 0 0,-1-2 0,22-12 0,4-5 0,56-45 0,-83 58 0,0 0 0,14-18 0,-25 27 0,-1-1 0,0 1 0,0-1 0,-1 0 0,1 0 0,-1 0 0,0-1 0,0 1 0,0 0 0,0-1 0,-1 1 0,0-1 0,0 0 0,1-5 0,-2 9 0,0 0 0,0-1 0,0 1 0,0 0 0,0 0 0,0 0 0,0 0 0,0-1 0,-1 1 0,1 0 0,0 0 0,-1 0 0,1 0 0,-1 0 0,1 0 0,-1 0 0,1 0 0,-1 0 0,0 0 0,0 0 0,1 0 0,-1 0 0,0 0 0,0 1 0,0-1 0,0 0 0,0 1 0,0-1 0,0 1 0,0-1 0,0 1 0,0-1 0,0 1 0,0 0 0,-1-1 0,1 1 0,0 0 0,-2 0 0,1 0 0,0 0 0,0 1 0,1-1 0,-1 1 0,0-1 0,0 1 0,1 0 0,-1-1 0,0 1 0,1 0 0,-1 0 0,1 0 0,-1 1 0,1-1 0,0 0 0,-1 0 0,1 1 0,0-1 0,0 1 0,0-1 0,0 1 0,0-1 0,0 1 0,0 2 0,-1 1 0,1 0 0,0 0 0,0 0 0,0 0 0,1 0 0,0 0 0,0 0 0,0 0 0,1 1 0,-1-1 0,1 0 0,1 0 0,-1-1 0,0 1 0,3 5 0,5 8 0,0 0 0,19 26 0,-3-4 0,-15-25 0,-2 1 0,0 1 0,-1-1 0,0 1 0,3 19 0,-9-33 0,0 0 0,0 0 0,-1 1 0,1-1 0,-1 0 0,0 1 0,0-1 0,0 0 0,0 1 0,-1-1 0,1 0 0,-1 1 0,0-1 0,0 0 0,0 0 0,-1 0 0,1 0 0,-1 0 0,1 0 0,-1 0 0,0-1 0,0 1 0,0 0 0,-1-1 0,1 0 0,-1 1 0,1-1 0,-1 0 0,0 0 0,1-1 0,-1 1 0,0 0 0,0-1 0,-5 2 0,2-1-59,0-1 0,0 0-1,1 0 1,-1 0-1,0-1 1,0 0 0,0 0-1,0 0 1,0-1 0,0 1-1,1-2 1,-1 1 0,0 0-1,1-1 1,-1 0-1,1-1 1,-1 1 0,1-1-1,0 0 1,0 0 0,0-1-1,-5-5 1,-10-10-6767</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0.129"/>
    </inkml:context>
    <inkml:brush xml:id="br0">
      <inkml:brushProperty name="width" value="0.05" units="cm"/>
      <inkml:brushProperty name="height" value="0.05" units="cm"/>
    </inkml:brush>
  </inkml:definitions>
  <inkml:trace contextRef="#ctx0" brushRef="#br0">0 80 24575,'10'-16'0,"16"-22"0,-24 36 0,0-1 0,0 1 0,0-1 0,0 1 0,1 0 0,-1 0 0,1 0 0,0 0 0,-1 1 0,5-3 0,-6 4 0,-1 0 0,1 0 0,-1 0 0,1-1 0,0 1 0,-1 0 0,1 0 0,0 0 0,-1 0 0,1 1 0,0-1 0,-1 0 0,1 0 0,0 0 0,-1 0 0,1 1 0,-1-1 0,1 0 0,-1 1 0,1-1 0,-1 0 0,1 1 0,0-1 0,-1 1 0,0-1 0,1 0 0,-1 1 0,1-1 0,-1 1 0,0 0 0,1-1 0,-1 1 0,0-1 0,1 1 0,-1-1 0,0 2 0,7 26 0,-7-24 0,18 86 0,3 0 0,5-2 0,46 110 0,-63-176 53,9 21-762,19 69 0,-32-89-6117</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0.454"/>
    </inkml:context>
    <inkml:brush xml:id="br0">
      <inkml:brushProperty name="width" value="0.05" units="cm"/>
      <inkml:brushProperty name="height" value="0.05" units="cm"/>
    </inkml:brush>
  </inkml:definitions>
  <inkml:trace contextRef="#ctx0" brushRef="#br0">1 408 24575,'0'-22'0,"0"0"0,2 0 0,1 0 0,0 0 0,7-23 0,-8 39 0,1-1 0,-1 0 0,1 1 0,0 0 0,0 0 0,1 0 0,0 0 0,0 0 0,1 1 0,-1-1 0,1 1 0,0 0 0,0 1 0,1-1 0,0 1 0,-1 0 0,1 1 0,1-1 0,-1 1 0,8-3 0,8 1 0,0 0 0,0 1 0,1 1 0,32 1 0,-6-1 0,11-1 0,-19 3 0,0-3 0,-1-1 0,44-11 0,-80 15 0,-1 0 0,1-1 0,-1 1 0,1-1 0,-1 1 0,0-1 0,1 0 0,-1-1 0,5-3 0,-8 5 0,1 0 0,0 1 0,-1-1 0,1 0 0,-1 0 0,1 0 0,-1 0 0,0 0 0,1 0 0,-1 0 0,0 0 0,0 0 0,0 0 0,1 0 0,-1 0 0,0 0 0,0 0 0,0 0 0,-1 0 0,1 0 0,0 0 0,0 0 0,0 0 0,-1 1 0,1-1 0,-1 0 0,1 0 0,0 0 0,-1 0 0,0 0 0,1 0 0,-1 1 0,1-1 0,-1 0 0,0 0 0,0 1 0,1-1 0,-1 1 0,0-1 0,-1 0 0,-4-3 0,0 0 0,0 1 0,0-1 0,0 1 0,-1 1 0,1-1 0,-1 1 0,1 0 0,-1 1 0,-11-2 0,5 2 0,1 0 0,-1 0 0,0 1 0,-24 4 0,33-3 0,1-1 0,-1 1 0,1 0 0,-1 0 0,1 1 0,-1-1 0,1 1 0,0 0 0,0 0 0,0 0 0,0 0 0,0 0 0,0 1 0,0-1 0,1 1 0,-1 0 0,-2 3 0,3-1 0,0-1 0,-1 1 0,1 0 0,1 0 0,-1 0 0,1 0 0,0 0 0,0 0 0,0 0 0,1 0 0,0 6 0,0 1 0,1 1 0,1-1 0,0 0 0,1 0 0,0 0 0,1 0 0,0-1 0,1 1 0,9 15 0,-7-17-151,-1-1-1,1 0 0,1 0 0,-1 0 1,2-1-1,-1 0 0,1-1 1,18 12-1,4-2-6674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1.093"/>
    </inkml:context>
    <inkml:brush xml:id="br0">
      <inkml:brushProperty name="width" value="0.05" units="cm"/>
      <inkml:brushProperty name="height" value="0.05" units="cm"/>
    </inkml:brush>
  </inkml:definitions>
  <inkml:trace contextRef="#ctx0" brushRef="#br0">87 199 24575,'-4'-4'0,"-1"-1"0,0 0 0,1 0 0,0 0 0,0-1 0,1 1 0,0-1 0,0 0 0,0 0 0,0 0 0,1 0 0,-2-11 0,5 13 0,4 8 0,4 8 0,0 7 0,-2 1 0,0 0 0,-1 0 0,-1 1 0,4 35 0,-7-41 0,-1-10 0,0 0 0,-1 0 0,0 0 0,0 0 0,0 0 0,-1 7 0,0-11 0,1 0 0,0-1 0,0 1 0,0-1 0,0 1 0,-1-1 0,1 1 0,0-1 0,0 1 0,-1-1 0,1 1 0,0-1 0,-1 1 0,1-1 0,-1 1 0,1-1 0,0 0 0,-1 1 0,1-1 0,-1 0 0,1 1 0,-1-1 0,1 0 0,-2 1 0,1-2 0,0 1 0,-1 0 0,1 0 0,0 0 0,0-1 0,0 1 0,0 0 0,-1-1 0,1 1 0,0-1 0,0 0 0,0 1 0,0-1 0,0 0 0,0 0 0,0 1 0,0-2 0,-6-5 0,0 0 0,1-1 0,0 0 0,0 0 0,1 0 0,0 0 0,1-1 0,0 0 0,0 0 0,1 0 0,0 0 0,0-1 0,1 1 0,0-1 0,0-11 0,1 11 0,1 1 0,0-1 0,0 0 0,1 1 0,0-1 0,1 1 0,0 0 0,0 0 0,1-1 0,0 1 0,1 1 0,0-1 0,1 0 0,-1 1 0,10-12 0,-11 16 27,0 1-1,0 0 0,0 0 0,1 0 1,-1 1-1,1-1 0,-1 1 0,1 0 1,0 0-1,0 0 0,0 0 0,7-2 1,-8 4-117,0-1 0,0 1 0,0 0 0,0 0 0,0 0 1,1 0-1,-1 0 0,0 1 0,0-1 0,0 1 1,-1 0-1,1 0 0,0 0 0,0 0 0,0 0 0,-1 1 1,1-1-1,4 4 0,11 11-6736</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1.453"/>
    </inkml:context>
    <inkml:brush xml:id="br0">
      <inkml:brushProperty name="width" value="0.05" units="cm"/>
      <inkml:brushProperty name="height" value="0.05" units="cm"/>
    </inkml:brush>
  </inkml:definitions>
  <inkml:trace contextRef="#ctx0" brushRef="#br0">71 85 24575,'-6'-3'0,"-9"-1"0,-4 0 0,1-2 0,6 0 0,12 0 0,15 2 0,14-2 0,16 1 0,11 0 0,10 2 0,5-2 0,4-1 0,2 2 0,-7-2 0,-8-1 0,-16 2-8191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1.639"/>
    </inkml:context>
    <inkml:brush xml:id="br0">
      <inkml:brushProperty name="width" value="0.05" units="cm"/>
      <inkml:brushProperty name="height" value="0.05" units="cm"/>
    </inkml:brush>
  </inkml:definitions>
  <inkml:trace contextRef="#ctx0" brushRef="#br0">29 20 24575,'-3'-3'0,"-5"-2"0,0-2 0,1 3 0,5 8 0,2 10 0,2 9 0,4 9 0,0 10 0,-1 9 0,-1 6 0,-1 2 0,-1 1 0,-2 0 0,4-5 0,0-11-8191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1.933"/>
    </inkml:context>
    <inkml:brush xml:id="br0">
      <inkml:brushProperty name="width" value="0.05" units="cm"/>
      <inkml:brushProperty name="height" value="0.05" units="cm"/>
    </inkml:brush>
  </inkml:definitions>
  <inkml:trace contextRef="#ctx0" brushRef="#br0">39 55 24575,'-14'-12'0,"12"11"0,-1-1 0,1 0 0,0 0 0,0 0 0,0 0 0,0 0 0,0 0 0,0-1 0,1 1 0,-3-4 0,4 5 0,0 1 0,0-1 0,0 1 0,0-1 0,0 1 0,0-1 0,0 1 0,0 0 0,0-1 0,0 1 0,0-1 0,0 1 0,0-1 0,0 1 0,1 0 0,-1-1 0,0 1 0,0-1 0,1 1 0,-1 0 0,0-1 0,0 1 0,1 0 0,-1-1 0,0 1 0,1 0 0,-1 0 0,1-1 0,-1 1 0,0 0 0,1 0 0,-1-1 0,1 1 0,-1 0 0,1 0 0,-1 0 0,0 0 0,2 0 0,18-3 0,24 4 0,1 1 0,47 9 0,11 2 0,-5-3 204,-53-3-596,0-3 0,1-2-1,68-5 1,-91 0-6434</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2.136"/>
    </inkml:context>
    <inkml:brush xml:id="br0">
      <inkml:brushProperty name="width" value="0.05" units="cm"/>
      <inkml:brushProperty name="height" value="0.05" units="cm"/>
    </inkml:brush>
  </inkml:definitions>
  <inkml:trace contextRef="#ctx0" brushRef="#br0">73 0 24575,'-8'8'0,"1"1"0,0 0 0,0 0 0,1 0 0,1 1 0,0 0 0,0 0 0,1 1 0,0-1 0,0 1 0,1 0 0,1 0 0,0 0 0,0 0 0,1 18 0,2 11 0,1 1 0,3-1 0,8 40 0,-1-15 0,17 196-1365,-25-235-5461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2.336"/>
    </inkml:context>
    <inkml:brush xml:id="br0">
      <inkml:brushProperty name="width" value="0.05" units="cm"/>
      <inkml:brushProperty name="height" value="0.05" units="cm"/>
    </inkml:brush>
  </inkml:definitions>
  <inkml:trace contextRef="#ctx0" brushRef="#br0">0 52 24575,'13'-19'0,"-12"15"0,1 1 0,1-1 0,-1 1 0,0 0 0,1 0 0,5-6 0,-8 9 0,1-1 0,0 1 0,0-1 0,0 1 0,0 0 0,0-1 0,0 1 0,0 0 0,-1 0 0,1 0 0,0-1 0,0 1 0,0 0 0,0 0 0,0 0 0,0 0 0,0 1 0,0-1 0,0 0 0,0 0 0,0 1 0,0-1 0,0 0 0,0 1 0,-1-1 0,1 1 0,0-1 0,0 1 0,0-1 0,-1 1 0,1 0 0,0-1 0,0 3 0,3 1 0,0 0 0,-1 0 0,1 1 0,-1-1 0,-1 1 0,1 0 0,-1 0 0,1 0 0,1 9 0,11 53 0,-7-30 0,-7-30 16,1 3-169,0 1-1,1-1 1,1 1-1,-1-1 1,1 0-1,1 0 1,0-1-1,8 13 1,-4-13-6673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1.037"/>
    </inkml:context>
    <inkml:brush xml:id="br0">
      <inkml:brushProperty name="width" value="0.05" units="cm"/>
      <inkml:brushProperty name="height" value="0.05" units="cm"/>
    </inkml:brush>
  </inkml:definitions>
  <inkml:trace contextRef="#ctx0" brushRef="#br0">10 1 24575,'-1'0'0,"1"0"0,-1 0 0,1 0 0,0 0 0,-1 0 0,1 0 0,0 0 0,-1 0 0,1 0 0,0 0 0,-1 1 0,1-1 0,0 0 0,-1 0 0,1 0 0,0 1 0,-1-1 0,1 0 0,0 0 0,0 1 0,-1-1 0,1 0 0,0 1 0,0-1 0,0 0 0,0 1 0,-1-1 0,1 0 0,0 1 0,0-1 0,0 0 0,0 1 0,0-1 0,0 0 0,0 1 0,0-1 0,0 0 0,0 1 0,0-1 0,0 1 0,0-1 0,0 0 0,0 1 0,0-1 0,0 0 0,1 1 0,-1-1 0,0 0 0,0 1 0,0-1 0,1 0 0,-1 1 0,12 18 0,-2-7 0,1 0 0,0-1 0,1-1 0,0 0 0,0-1 0,1 0 0,1 0 0,-1-2 0,1 0 0,1 0 0,-1-1 0,1-1 0,0 0 0,22 3 0,-24-6 0,1-1 0,0-1 0,0 0 0,0-1 0,-1 0 0,1-1 0,0-1 0,14-4 0,-18 4 0,-1 0 0,1-1 0,-1 0 0,0 0 0,0-1 0,-1 0 0,1-1 0,-1 0 0,-1 0 0,1-1 0,12-14 0,-18 18-85,1 0 0,-1 0-1,-1 0 1,1 0 0,0 0-1,-1 0 1,0 0 0,0 0-1,0-1 1,0 1 0,0-1-1,0 1 1,-1-1 0,0 1-1,0-5 1,-2-8-6741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4.091"/>
    </inkml:context>
    <inkml:brush xml:id="br0">
      <inkml:brushProperty name="width" value="0.05" units="cm"/>
      <inkml:brushProperty name="height" value="0.05" units="cm"/>
    </inkml:brush>
  </inkml:definitions>
  <inkml:trace contextRef="#ctx0" brushRef="#br0">154 183 24575,'5'0'0,"-1"-1"0,0 0 0,0 0 0,1 0 0,-1 0 0,0-1 0,0 0 0,0 0 0,-1 0 0,1 0 0,0 0 0,4-5 0,-2 3 0,-1-1 0,0 1 0,-1-1 0,1 0 0,-1-1 0,0 1 0,4-9 0,-6 12 0,-1-1 0,1 0 0,-1 0 0,0 1 0,0-1 0,0 0 0,-1 0 0,1 0 0,-1 0 0,1 0 0,-1 0 0,0 0 0,0 0 0,-1-1 0,1 1 0,-1 0 0,1 0 0,-1 0 0,0 1 0,0-1 0,0 0 0,0 0 0,-1 0 0,1 1 0,-3-4 0,1 3 0,0 0 0,0 0 0,0 0 0,0 1 0,-1 0 0,1-1 0,-1 1 0,1 0 0,-1 1 0,0-1 0,1 1 0,-1 0 0,0-1 0,0 2 0,0-1 0,0 0 0,0 1 0,-7 0 0,0 0 0,0 1 0,0 0 0,0 1 0,0 1 0,0-1 0,-12 6 0,16-5 0,0 0 0,0 0 0,1 1 0,-1-1 0,1 2 0,0-1 0,0 1 0,0-1 0,1 2 0,-6 6 0,10-11 0,-1 1 0,1-1 0,0 1 0,0 0 0,1-1 0,-1 1 0,0 0 0,0 0 0,1 0 0,-1-1 0,1 1 0,0 0 0,-1 0 0,1 0 0,0 0 0,0 0 0,0 0 0,1 3 0,0-2 0,0 0 0,0 0 0,0 0 0,1 0 0,-1 0 0,1 0 0,0-1 0,0 1 0,0-1 0,3 4 0,6 4 0,1-1 0,-1-1 0,1 1 0,14 5 0,-18-9 0,64 33 0,-40-22 0,-1 2 0,37 26 0,-65-42 0,-1-1 0,0 1 0,0 0 0,0 0 0,0-1 0,0 2 0,-1-1 0,1 0 0,-1 0 0,1 0 0,-1 1 0,0-1 0,1 1 0,-1-1 0,-1 1 0,1-1 0,0 1 0,0 4 0,-1-5 0,-1 0 0,1 0 0,-1 0 0,1 0 0,-1 0 0,0 0 0,0 0 0,0 0 0,0-1 0,0 1 0,0 0 0,0 0 0,-1-1 0,1 1 0,-1-1 0,1 0 0,-1 1 0,1-1 0,-1 0 0,0 0 0,0 0 0,1 0 0,-1 0 0,-4 1 0,-7 4-97,0-2-1,0 0 1,-1 0-1,0-1 1,1-1-1,-1 0 1,0-1-1,0-1 1,0 0-1,0 0 1,0-2-1,1 0 0,-15-3 1,8-4-6729</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2.508"/>
    </inkml:context>
    <inkml:brush xml:id="br0">
      <inkml:brushProperty name="width" value="0.05" units="cm"/>
      <inkml:brushProperty name="height" value="0.05" units="cm"/>
    </inkml:brush>
  </inkml:definitions>
  <inkml:trace contextRef="#ctx0" brushRef="#br0">527 1 24575,'-9'0'0,"-10"0"0,-10 3 0,-11 5 0,-7 6 0,-5 8 0,-3 6 0,1 7 0,1 5 0,6 5 0,5 0 0,6 0 0,10-3 0,9-7-8191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02:02.647"/>
    </inkml:context>
    <inkml:brush xml:id="br0">
      <inkml:brushProperty name="width" value="0.05" units="cm"/>
      <inkml:brushProperty name="height" value="0.05" units="cm"/>
    </inkml:brush>
  </inkml:definitions>
  <inkml:trace contextRef="#ctx0" brushRef="#br0">1 5 24575,'3'0'0,"1"-4"0,-3 3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31:57.561"/>
    </inkml:context>
    <inkml:brush xml:id="br0">
      <inkml:brushProperty name="width" value="0.05" units="cm"/>
      <inkml:brushProperty name="height" value="0.05" units="cm"/>
    </inkml:brush>
  </inkml:definitions>
  <inkml:trace contextRef="#ctx0" brushRef="#br0">0 1 24575,'0'0'-8191</inkml:trace>
</inkml:ink>
</file>

<file path=ppt/ink/ink40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8-21T03:32:28.023"/>
    </inkml:context>
    <inkml:brush xml:id="br0">
      <inkml:brushProperty name="width" value="0.05292" units="cm"/>
      <inkml:brushProperty name="height" value="0.05292" units="cm"/>
    </inkml:brush>
  </inkml:definitions>
  <inkml:trace contextRef="#ctx0" brushRef="#br0">2883 5594 0,'0'0'0,"-13"106"31,13-79-15,53 39 15,0 119 0,-40-145-31,40 250 31,-27-184-15,-12-79-16,25 65 31,41-171 1,-54 39-17,53-211 1,-12-40 15,-67 251 0,-14 54-31,-12 78 16</inkml:trace>
  <inkml:trace contextRef="#ctx0" brushRef="#br0" timeOffset="245.89">3584 6335 0,'0'0'0,"-13"0"16,0 26 15,-1 146 0,14-132-31,0-14 16,-13 27-1,13-39 1</inkml:trace>
  <inkml:trace contextRef="#ctx0" brushRef="#br0" timeOffset="371.91">3624 6057 0,'-13'-39'31,"26"78"-31,-40-65 16</inkml:trace>
  <inkml:trace contextRef="#ctx0" brushRef="#br0" timeOffset="1258.84">3835 6335 0,'0'0'0,"-13"26"32,40-26-1,78 14 0,1-41 0,-79-92 1,-27 93-32,0 12 0,-53-38 31,-13 78-16,52 0-15,-65 107 32,66 25-1,26-144-31,80 12 31,52-145 0,-52-79 1,-67 132-17,-26 132 17,0 106-1,40-80 0,13-92-15,79-79 15,-66 52-15,-39 41 15,-27 12 0,66-13 0,66 27 1,-106-40-32,54-40 31,-14-145 0,-66 145-31,0 1 16,-119-54 15,40 133-15</inkml:trace>
  <inkml:trace contextRef="#ctx0" brushRef="#br0" timeOffset="1707.7">3730 6930 0,'0'0'0,"-40"0"32,27 13-32,-27 120 31,40 171 0,13-225-31,-13 199 31,-39-80-15</inkml:trace>
  <inkml:trace contextRef="#ctx0" brushRef="#br0" timeOffset="2007.02">3425 7776 0,'0'14'0,"0"-28"0,-26 81 32,26-41-32,26 27 31,107-53 0,-1-53-15,-106 40-1,54-67 1,-67 67 0,-39 53-1,-1-27 1,14 0-16</inkml:trace>
  <inkml:trace contextRef="#ctx0" brushRef="#br0" timeOffset="2819.69">714 9443 0,'0'0'0,"0"-40"16,27 27 15,-160 66 1,107-27-17,-1-13-15,-105 186 16,93-133-1,-28 357 1,67-370 0,133 211-1,-67-224 1,0-13-16,437 25 16,-411-65-1,278-145 1,93-358 15,-397 370-15,-13 14-16,0-225 15,-79 251 1,-1 27-16,-290-120 16,211 186-16,-317 53 31,330 0-16,-105 118 1</inkml:trace>
  <inkml:trace contextRef="#ctx0" brushRef="#br0" timeOffset="3258.37">1098 9800 0,'0'0'0,"53"-132"15,-53 92-15,-27-66 31,-118 146 1,105-14-32,14 1 15,-14 118 1,119 1 15,-39-120-15,66 67-1,-106-27 1,-27-53 0,-92 13-1,80-26 1,-41-13-16</inkml:trace>
  <inkml:trace contextRef="#ctx0" brushRef="#br0" timeOffset="3594.85">1442 9668 0,'0'0'0,"13"-14"16,-13 1-16,-40-13 16,27 26-1,-93 92 1,80 93 15,39-145-31,132 79 47,-92-159-31,-26 14-16,26-40 15,-40 13-15,0-132 31,-132 145 1</inkml:trace>
  <inkml:trace contextRef="#ctx0" brushRef="#br0" timeOffset="4360.32">4894 11056 0,'0'-106'31,"0"212"-31,-80-291 31,54 185-31,-14 0 16,-79 40-1,93-14-15,-41 120 32,253 92-1,38-93 0,-250-66 0,-239-105 1,160-67-17</inkml:trace>
  <inkml:trace contextRef="#ctx0" brushRef="#br0" timeOffset="4709.81">5356 11241 0,'-92'-26'31,"65"39"-31,146 0 0,-330 53 31,198-39-31,-1 92 31,120-13 1,-79-106-32,92-40 31,-66-39-15,-106-93 15,-80 119 0,120 66-31,0 13 16</inkml:trace>
  <inkml:trace contextRef="#ctx0" brushRef="#br0" timeOffset="4988.91">5700 11268 0,'0'0'0,"53"-14"31,-40 14-31,54 67 32,-94 65-1,27-106-31,-13 67 31,119-67 0,-40-65-31</inkml:trace>
  <inkml:trace contextRef="#ctx0" brushRef="#br0" timeOffset="5140.87">5912 10924 0,'0'0'0,"-27"0"16,-12 0-16,-41 26 31,80-12-15</inkml:trace>
  <inkml:trace contextRef="#ctx0" brushRef="#br0" timeOffset="5846.08">6004 10620 0,'0'0'0,"-132"-93"31,79 80-31,-238 0 31,199 13-31,-292 79 31,-211 225 1,304 133-1,318-1 0,264-119 0,251-184 1,-397-120-32,464-66 31,-464 13-31,464-277 15,-371-93 17,-397 13 15,93 331-47,-291-172 31,251 185-31,-251-66 31,277 119-31,14 0 0</inkml:trace>
  <inkml:trace contextRef="#ctx0" brushRef="#br0" timeOffset="7111.04">2103 9853 0,'0'0'0,"-40"-14"15,27 1 1,-13 0 0,26 0-1,26 0 1,27 13 0,198-14-1,-158 1 1,317 13-1,-318 0 1,146-13 0,-211 13-16,-14 26 31,-26-12-15,0 12-16,-54 119 15,54 133 16,13-212-15,40 212 0,-27-199-1,0 239 1,1-239 0,-14 0-16,0 133 15,0-146 1,-27 133-1,14-133 1,0-27 0,39-52 15,-13 0-15,106-27-1,-79 27 1,211-13-1,-158 26 1,-14 0-16,186 0 16,-173-14-1,-25 14-15,104 0 16,-91 0 0,-133-13 15,26 13-16,1 0-15,-40 0 16,39 0 15</inkml:trace>
  <inkml:trace contextRef="#ctx0" brushRef="#br0" timeOffset="8175.87">3531 9681 0,'0'0'0,"0"-13"16,-39 52 31,-67 80-16,40-13 0,92-53 0,133-27 1,-14-12-1,-118-14-31,-14-14 0</inkml:trace>
  <inkml:trace contextRef="#ctx0" brushRef="#br0" timeOffset="8434.26">3531 9906 0,'-26'-27'31,"52"54"-31,-39-94 31,26 54-31,186-66 31,25 26 1,-157 27-1,-94 26-16</inkml:trace>
  <inkml:trace contextRef="#ctx0" brushRef="#br0" timeOffset="8865.76">4457 9456 0,'0'-13'31,"0"26"-31,13-40 31,27 80 1,-27-13-32,-13 132 31,-79 79 0,-80-224 0,80-133-15</inkml:trace>
  <inkml:trace contextRef="#ctx0" brushRef="#br0" timeOffset="9036.87">4312 9165 0,'0'0'15,"-14"0"1</inkml:trace>
  <inkml:trace contextRef="#ctx0" brushRef="#br0" timeOffset="9425.83">4761 9429 0,'-13'-26'16,"0"26"0,13 13-16,0 27 15,0-27 1,0 106 0,0-79-1,26 0 1,-13-40-1,1 0-15,52-80 16,-53 54 0,-13-67-1,-13 80 1,-93-14 0,27 67 15</inkml:trace>
  <inkml:trace contextRef="#ctx0" brushRef="#br0" timeOffset="9648.87">4999 9403 0,'0'-13'0,"0"26"0,0-39 16,0 12-1,27 28 1,26 91 15,-14 1 1,-39-93-32,0 1 15</inkml:trace>
  <inkml:trace contextRef="#ctx0" brushRef="#br0" timeOffset="9806.68">5052 9165 0,'-26'-13'31,"52"26"-31,-52 13 15</inkml:trace>
  <inkml:trace contextRef="#ctx0" brushRef="#br0" timeOffset="10256.87">5198 9416 0,'-14'-39'31,"28"78"-31,25-92 32,-25 53-32,-1 14 0,27 65 31,-1 93 0,-39-159-31,0-39 31,53-120 1,13 1-1,-26 171 0,-40 14-31,0 145 31,53-79 1,26-186-1,-66 41-31</inkml:trace>
  <inkml:trace contextRef="#ctx0" brushRef="#br0" timeOffset="12761.2">1402 13040 0,'0'0'0,"0"-66"47,0 52-47,0-25 15,13 78 32,14 80-16,-14-92-15,-13 65 15,0-78-31,0-1 16,-13-13 0,13-66-1,13 26 1,79-171-1,1 52 17,-80 159-17,40 53 1,-53-27 0,27 133-1,-14-119 1,-13-14-16,0 53 15,0-65-15,0-1 32,13-26-17,0-1-15,27-91 16,-27 65 0,53-106-1,-39 120 1,12 26-1,-39 26-15,27 93 32,-14-52-17,0 25 1,1-79 0,-1 1-16</inkml:trace>
  <inkml:trace contextRef="#ctx0" brushRef="#br0" timeOffset="13197.1">2288 13093 0,'0'0'0,"13"-14"15,1 1-15,38-53 16,-38 40 0,-14-27-1,0 26-15,-53-26 31,13 53-15,-26 67 0,39-1-1,14-40-15,0 80 32,39-66-17,54-1059 16,-67 1998-15,14-1006-16,25-52 16,-12 26-1,-40 40-15,27 39 32,-27 41-17,13-41-15,0 53 31,0-65-15,-13-1-16</inkml:trace>
  <inkml:trace contextRef="#ctx0" brushRef="#br0" timeOffset="13551.02">2592 13000 0,'0'0'0,"0"-53"15,0 0 1,0 40-1,0 40 1,13-1 0,1 67-1,-14-80 1,13 26 0,-13-52 15,13-13-16,0 13-15,27-67 16,-14 41 0,41 39-1,-54 13 1,0 79 0,-13-52-1,0-14-15,0-12 16,13-14-16</inkml:trace>
  <inkml:trace contextRef="#ctx0" brushRef="#br0" timeOffset="14018">3134 13000 0,'27'-40'31,"-27"27"-31,-27 66 0,41-185 31,-28 92-15,-65 80 15,66-14-15,-14 1-16,-12 65 15,39-52-15,13 39 31,0-65-15,40-28 0,-26 1-16,-1-13 15,27-67 1,-27 53-16,-12 1 16,12-160-1,-26 94 16,-13 263 1,26 67-1,27-119-15</inkml:trace>
  <inkml:trace contextRef="#ctx0" brushRef="#br0" timeOffset="14650.98">3544 12987 0,'53'-66'31,"-106"132"-31,120-159 16,-94 27 15,-92 106 0,53 52 0,53-12 1,26-67-17,80-13 16,-67 0 1,-26 13-1,13-13-31,27 13 31,39-39 0,-65 13-31,38-14 16,15-65 15,-67 79-31,13-120 32,-26 67-1,26 185 0,40 66 0,39-105 1,-65-80-32,-1-14 15</inkml:trace>
  <inkml:trace contextRef="#ctx0" brushRef="#br0" timeOffset="14838.15">4100 12841 0,'0'0'16,"-26"-52"-1,-1-15 17,14 41-1,13 39-16</inkml:trace>
  <inkml:trace contextRef="#ctx0" brushRef="#br0" timeOffset="15113.98">3783 12894 0,'0'0'0,"-27"0"16,80-13 15,119-13 0,-132 12-31,-14 14 0</inkml:trace>
  <inkml:trace contextRef="#ctx0" brushRef="#br0" timeOffset="16477.8">4259 12855 0,'0'0'16,"-106"-27"15,53 54 0,27 105 0,92-40 1,26-92-1,-65-13-31,52-79 31,-92-1 0,-67 27 1,107 66-1,92 0 0,-79 0-31,52 13 31,-79 0-31,40 54 32,-39-54-32,-14 66 31,-67-66 0,54-26-31,0-40 16,106-79 31,52 53-16,-105 92 0,-27 0-31,27 14 16,-27-27-1,27 0 1,-27 0 0,-13 13 109,0 0-110,0 53 1,0-53-1,13 40 1,0-40 0,53 27-1,0-53 17,-66 0-17,14-40 16,-1 26-31,-13-39 16,0 53 0,0 0-16,0-14 31,0 146-15,26 225 30,-12-278-46,-14 186 16,-14-226 0,-105 0-1,80-52 1,-54-199 0,106 172-1,120-132 1,78 119 15,-184 66-15,-1 13-1</inkml:trace>
  <inkml:trace contextRef="#ctx0" brushRef="#br0" timeOffset="19915.73">1005 14442 0,'0'26'16,"0"-52"-16,-145 224 31,118-158-31,-79 264 16,106-265 0,-13 14-16,13 93 31</inkml:trace>
  <inkml:trace contextRef="#ctx0" brushRef="#br0" timeOffset="20473.72">820 14256 0,'0'0'0,"-26"0"31,39 0-31,172 14 16,-106-14 0,305-27-1,-292 27 1,226-26-1,-265 26 1,39 26 0,-92 1-1,-26 131 1,-27 107 15,53-199-15,0 159-1,13-172 1,14 79 0,-27-119-1,0 0-15,-53-13 16,26-13-16,-237 0 31,65 13-15,-105 26-1,212-12 1,-1-1-16,-171 40 16,237-53-1</inkml:trace>
  <inkml:trace contextRef="#ctx0" brushRef="#br0" timeOffset="21049.93">4497 15513 0,'0'-13'15,"13"132"17,-13-14-17,0 94 1,0-133 0,0 0-16,0 132 15,0-145-15,0 40 16</inkml:trace>
  <inkml:trace contextRef="#ctx0" brushRef="#br0" timeOffset="21567.93">4391 15566 0,'0'0'0,"13"-172"31,27 145-15,251-65-1,-185 79-15,409-14 32,-382 40-32,-1 1 15,212 38 1,-252-25-16,146 52 31,-211-52-31,13 12 16,-54 107 15,14-107-31,-13 1 16,-40 145-1,53-145 1,13 79-1,14-66 1,13 66 15,-40-106-31,-278 53 32,-450-53-1,543 1-31,-13-1 15,13-13-15,0 13 0</inkml:trace>
  <inkml:trace contextRef="#ctx0" brushRef="#br0" timeOffset="22834.95">1905 14336 0,'0'-13'47,"26"13"-16,-13 0-31,146 52 32,621 134-1,225 52 0,-238-40 0,-528-132-15,-173-13 15,-238-79 0</inkml:trace>
  <inkml:trace contextRef="#ctx0" brushRef="#br0" timeOffset="23437.09">1878 14428 0,'0'-13'31,"0"26"-31,-13-26 31,92 40 1,411 158-1,343 119 0,66 27 0,-740-279-31,277 107 32,-290-93-1,-318-105-16</inkml:trace>
  <inkml:trace contextRef="#ctx0" brushRef="#br0" timeOffset="24039.99">1971 14402 0,'0'0'0,"0"-13"31,26 26 0,-13 0-31,1 0 16,369 212 15,252 172 1,53 13-1,-199-132 0,-357-186-15,-79-52-1,-106-27 17,-26-53-1</inkml:trace>
  <inkml:trace contextRef="#ctx0" brushRef="#br0" timeOffset="24676.92">2143 14508 0,'-40'-27'32,"80"54"-32,-107-54 31,107 54 0,145 131 0,-52-52-15,567 436 15,1-79 1,-238-132-1,-264-159 0,-173-106 0,-39-66-31,-27-27 32,-26-39-1,40 40-31</inkml:trace>
  <inkml:trace contextRef="#ctx0" brushRef="#br0" timeOffset="25416.66">1971 14494 0,'0'0'16,"-14"0"-16,-25-13 31,52 40 0,185 171-15,186 186 31,-278-292-47,343 318 31,-330-317-31,318 251 31,39 79 1,-436-370-32,52 92 31,-79-132-31,1 14 31,-14-67 0,0 27-31,0-27 32,-14 27-1</inkml:trace>
  <inkml:trace contextRef="#ctx0" brushRef="#br0" timeOffset="26788.75">1799 14812 0,'0'-13'31</inkml:trace>
  <inkml:trace contextRef="#ctx0" brushRef="#br0" timeOffset="26818.95">1799 14799 0</inkml:trace>
  <inkml:trace contextRef="#ctx0" brushRef="#br0" timeOffset="26873.87">1799 14812 0,'0'0'15</inkml:trace>
  <inkml:trace contextRef="#ctx0" brushRef="#br0" timeOffset="27705.09">1878 14336 0,'-13'-13'0,"13"-14"32,13 27-1,0 40 0,-13-27-15,-39 53-1,-41-26 17,41-40-17,25 0-15,-25-27 16,78-65 15,94 26 0,-54 105 1,-132 54-1,-13-40 0,39-80 0,107-26-15</inkml:trace>
  <inkml:trace contextRef="#ctx0" brushRef="#br0" timeOffset="28320.68">1799 14865 0,'0'0'0,"-14"-13"16,14-1-1,14 14 1,12 40 15,-13-27-15,-26 40-1,0-40 1,13 1-16,-53 12 16,0-79 15,53 27-15,13-40-1,-13 39 1,53 14-1,-40 13 1,1 0-16,12 53 16,-26-40-1,0 0-15,-13 40 16,-40-40 15,53-39 0,0 13-15</inkml:trace>
  <inkml:trace contextRef="#ctx0" brushRef="#br0" timeOffset="28888.49">1772 14918 0,'0'0'0,"-26"0"16,13-14-16,-1 14 31,14 14 1,14-14-17,91 0 1,41-14-1,251 1 1,-14 0 0,543 0-1,-490 0 1,318-14 15,-555 1 0,-226 26-31,-158-14 32,40 41-1,131-27-15</inkml:trace>
  <inkml:trace contextRef="#ctx0" brushRef="#br0" timeOffset="29196.33">4642 14640 0,'0'0'0,"-13"-26"31,26 26 0,159 66 0,0 39 1,-198 28-1,-107-80-16,80-40-15</inkml:trace>
  <inkml:trace contextRef="#ctx0" brushRef="#br0" timeOffset="29738.81">1468 15063 0,'40'0'32,"449"53"-1,424 66 0,118 53 0,-369-79 1,-438-80-1,-343-53 0,-13-13 0,119 53-31</inkml:trace>
  <inkml:trace contextRef="#ctx0" brushRef="#br0" timeOffset="29982.11">4523 15367 0,'0'0'0,"-13"-26"31,26 13 1,67 66-1,-41 39 0,-65-26 0,-1-53-15,-145-39 15</inkml:trace>
  <inkml:trace contextRef="#ctx0" brushRef="#br0" timeOffset="30536.61">1719 14772 0,'-13'0'0,"26"0"0,-52 13 32,131 80-1,649 291 0,-556-292-31,13-13 16,14 1-16,568 197 31,-462-184-15,-173-53-16,-26-14 0,-26 1 0,-14-14 15,27 27 16,-344-80 1,26-13-1,186 40-31,-14-40 31,40 40-31,-13-14 0</inkml:trace>
  <inkml:trace contextRef="#ctx0" brushRef="#br0" timeOffset="30957.44">3756 15473 0,'0'0'16,"40"13"15,-14 1-31,106 38 31,54 41 0,-147-80-31,146 93 32,40 26-1,-145-79 0,-67 0 0,-40-40 1,-25-13-1,38 0-31,-105-26 31,80 13-31</inkml:trace>
  <inkml:trace contextRef="#ctx0" brushRef="#br0" timeOffset="31443.04">1772 14799 0,'13'0'0,"-26"0"0,53 26 31,317 265 0,-238-212-31,450 265 31,211 66 1,-634-344-32,316 172 15,-382-198 1,79 53 15,-265-160 0,26 15-31</inkml:trace>
  <inkml:trace contextRef="#ctx0" brushRef="#br0" timeOffset="31973.69">2090 15129 0,'-53'-53'31,"106"106"-31,-119-132 32,118 105-17,200 133 17,-160-93-17,398 225 16,-358-212-31,463 265 16,-463-264 0,252 171-1,-318-198 1,53 66 0,-106-106-1,-26-13 1,-27-26 15,40 12-15,0 1-16</inkml:trace>
  <inkml:trace contextRef="#ctx0" brushRef="#br0" timeOffset="33239.32">1719 15262 0,'0'0'0,"-13"0"15,-13 26 1,26 0 15,13-12-31,13 25 31,1 1 1,-27-27-17,0 0 1,-40-52 15,27-27 0,79 39 1,0 67-1,-66-27-31,0 0 16,-26 27-1,12-40-15,-52 13 31,40-39 1,52-1-1,14 14 0,-27 26 0,-39 14 1,13-27-17,-1 0-15</inkml:trace>
  <inkml:trace contextRef="#ctx0" brushRef="#br0" timeOffset="33745.99">1746 15328 0,'-13'0'31,"26"0"-31,-53 0 31,40 13 1,199 40-1,475 66 0,397-13 0,-846-80-31,635 14 32,-622-67-1,-423 1 0,-40 26 0,159 0-15</inkml:trace>
  <inkml:trace contextRef="#ctx0" brushRef="#br0" timeOffset="34098.57">4325 15473 0,'0'0'16,"26"13"0,-13-13-1,120 53 1,-94-40 0,160 27-1,-160-27 1,54 53-1,-278-26 17</inkml:trace>
  <inkml:trace contextRef="#ctx0" brushRef="#br0" timeOffset="34568.96">1243 15381 0,'0'0'16,"80"0"-1,-28 13 1,239 79 0,-172-52-1,754 185 1,278 39 15,-278-52 16,-529-146-16,-476-106-15,65 27-1,1 0-15</inkml:trace>
  <inkml:trace contextRef="#ctx0" brushRef="#br0" timeOffset="35020.83">2275 15486 0,'0'0'16,"-40"-13"-1,53 13 1,120 40 0,330 171 15,-318-158-15,490 199-1,-476-186 1,422 185-1,-475-198 1,-13-13-16,79 52 16,-159-65-16,-79-1 31,-40-39-15,-13 0-1</inkml:trace>
  <inkml:trace contextRef="#ctx0" brushRef="#br0" timeOffset="35458.58">2050 15513 0,'0'0'0,"-26"0"15,-1 0 1,54 13 0,-1 0-16,119 80 15,-78-54 1,329 200-1,-144-94 1,171 93 0,-132-79-1,211 79 1,-409-199 0,119 54-1,-186-80 1,-79-26-1,-13-13 1,-27-14 0</inkml:trace>
  <inkml:trace contextRef="#ctx0" brushRef="#br0" timeOffset="35861.76">2050 15632 0,'0'0'0,"-119"-13"15,251 92 16,-66-26-15,0 0-16,239 158 16,-186-131-16,423 330 31,-119-133-15,106 67 15,-463-304-16,-26 0-15,26 12 16,-92-52 0,-173-39-1</inkml:trace>
  <inkml:trace contextRef="#ctx0" brushRef="#br0" timeOffset="38420.62">3888 14071 0,'-79'-119'31,"39"80"-31,159 197 0,-317-343 15,132 159-15,-93-1 16,-317 54 15,-79 198 1,-146 343-1,317-52 0,53 251 0,345-185 1,237-80-1,-13-277-16,357 26 17,-317-171-17,542 12 17,-172-131-1,-119-133 0,-119-172 0,-159-159 1,-224 398-32,39-319 31,-66-171 0,-40 159 0,-105 132 1,105 264-32,-172-119 31,146 120-31,-172-94 31,40 54-15,132 53-16,-186-40 31,28 52 0,197 28-15</inkml:trace>
  <inkml:trace contextRef="#ctx0" brushRef="#br0" timeOffset="39588.89">5647 14270 0,'0'-14'15,"0"28"-15,0-41 0,40-39 31,-40 40-31,13-1019 16,-26 2037 0,-80-939 15,54-27-31,-93 199 31,158-27 0,0-171-31,120-1 16</inkml:trace>
  <inkml:trace contextRef="#ctx0" brushRef="#br0" timeOffset="40380.01">5925 14402 0,'0'0'0,"0"-13"15,0-14-15,-26 1 16,12 13-1,-38 52 1,38-26 0,14 14-16,0 65 15,0-65 1,93 26 0,-53-40-1,79-26 16,-93 0-31,1-80 32,-120 14-17,80 79 1,-40-14 0,66 14 15,0 0-16,67-39 1,-67 39 0,13-13-16,40-1 15,-52 14-15,25 66 32,-25-13-17,-1 40 1,0-80-1,-13 0 1,13-66 15,0 27-15,54-53 0,-54 65-1,13 1-15,40 13 31,-52 13-31,-1 54 16,-13-54 0,0 26-1,26-65 32,67-53-31,-80 65-1,27 14 17,-40 14-32,0 78 15,0-65 1,13-1-16</inkml:trace>
  <inkml:trace contextRef="#ctx0" brushRef="#br0" timeOffset="40791.14">6851 14428 0,'0'-13'16,"0"0"-16,0 39 0,0-65 15,0 52 1,13 66 0,0-39-1,40 119 1,-39-120-1,12 67 1,-26-93 0,-13-39-1,0-1-15,-54-184 32,67 158-17,0-119 1,27 146-1,52-27 1,-52 53 0,-14 26-16,27 27 15,-27-27-15,-79 93 32,0-66-1</inkml:trace>
  <inkml:trace contextRef="#ctx0" brushRef="#br0" timeOffset="41367.37">7195 14362 0,'0'0'0,"-13"-13"15,-1 13 1,1 13-1,13 0 1,13 67 0,1-54-1,25 40 1,-26-52 0,40-14-1,-39-14 1,25-65-1,-25 53 1,38-80 0,-65 172 15,0 106 16,13-146-47,79 14 15,-52-53 1,105-93 0,-106 66-1,54-185 1,-80 173 0,0-94-1,0 133 1,-13 13-16,-1 79 15,14 27 1,27 106 0,-14-173-1,0 1-15,0 13 16</inkml:trace>
  <inkml:trace contextRef="#ctx0" brushRef="#br0" timeOffset="41696.94">7618 14481 0,'0'0'0,"-26"-39"16,26 25 0,92 1-1,-65 13 1,118 0 0,-105-13-16,-1 13 15,54-13 1,-67-1-1,1 14-15,-1-52 16,-26 25 0,-26 1-1,13 39 1,-27 66 0,40-52-1,0 12-15,40 41 16,-14-54-1,1-13-15,52 14 16</inkml:trace>
  <inkml:trace contextRef="#ctx0" brushRef="#br0" timeOffset="42100.85">5978 14984 0,'0'0'16,"-79"13"-16,-1-26 15,146-14 1,437 14 0,-80 13-1,-171 0-15,819 13 32,-595 1-17,132-14 1,-555 0-1,-106-27 1,-13 27 0,-13 0-16,-14 0 0</inkml:trace>
  <inkml:trace contextRef="#ctx0" brushRef="#br0" timeOffset="50377.93">6944 13344 0,'0'0'0,"13"0"31,-40-26 1,27 12-32,-13-12 31,13-40 0,0 52-31,40-91 31,52-28-15,-65 120 0,118-40-1,-105 53 1,158 40 15,-105 105 0,-80-118-31,27 118 16,-40-118 0,26 52 15,-13-66-31</inkml:trace>
  <inkml:trace contextRef="#ctx0" brushRef="#br0" timeOffset="50725.66">7446 13384 0,'0'0'0,"13"0"32,1 13-17,25 13 1,-26-12-1,14-1-15,26 13 16,-40-26 0,66-26-1,-39-54 17,-27 54-17,0-40 1,1 92 15,-14-12-15,13 38-1</inkml:trace>
  <inkml:trace contextRef="#ctx0" brushRef="#br0" timeOffset="51196.8">7168 13754 0,'0'0'0,"-39"-27"15,-1-25 17,-26-1-1,0 26 0,53 27-15,-27 0-1,40 40 17,0-14-17,13 1-15,14 52 16,-14-39-16,40 105 31,-40-118-15,13 26-1</inkml:trace>
  <inkml:trace contextRef="#ctx0" brushRef="#br0" timeOffset="51573.62">7049 13754 0,'-13'-13'16,"26"26"-16,-26 0 31,13 0-15,0 14-16,27 39 15,-14-40-15,26 14 16,1-13 0,119 52-1,-106-66-15,119 14 31,-133-27-15,14 0-16,53-40 16,-66 13-16,-14 1 15,93-133 17,-119 133-17,0-27 1,-13 40-16,-13-1 31</inkml:trace>
  <inkml:trace contextRef="#ctx0" brushRef="#br0" timeOffset="68758.7">16664 5925 0,'0'-13'0,"0"26"0,0-79 32,-13 66-17,13-13-15,0-1 16,0 1 0,13 53-1,67 185 16,-54-172-15,80 145 0,-93-172-1,40 54 1,27-133 15,-67 13-15,13 0-16,14-105 15,0-159 17,-40 291-17,26 66 1,0 13 0</inkml:trace>
  <inkml:trace contextRef="#ctx0" brushRef="#br0" timeOffset="68971.8">17445 6216 0,'-27'-40'31,"1"80"0,13 13-15,-1 53-1,28-14 17,-1-92-32</inkml:trace>
  <inkml:trace contextRef="#ctx0" brushRef="#br0" timeOffset="69099.95">17511 5938 0,'0'-92'15,"0"184"-15,0-211 32,13 159-17</inkml:trace>
  <inkml:trace contextRef="#ctx0" brushRef="#br0" timeOffset="69939.66">17789 6203 0,'0'0'16,"0"13"-16,-27 13 31,54 1 1,78 12-1,-78-39-31,-1 0 15,40-13 1,-13-119 15,-53 92-31,-13 14 16,-27-80 0,14 93-16,-106 79 31,52 185 0,160-92 0,131-172 1,-171-1-32,92-131 31,-92 52-16,-40 41-15,26-94 32,-26 239-1,0-67-31,14 106 31,52-79 0,26-79 1,-26-1-1,-13 67 0,27-27 0,-67-13-31,27 0 0,-14-13 16,120-27 15,-80-65 1,-66 78-32,-66-118 31,26 105-31,-132 14 15</inkml:trace>
  <inkml:trace contextRef="#ctx0" brushRef="#br0" timeOffset="70880.92">15249 8147 0,'0'0'0,"-79"-80"31,-146 27-15,-198 199 15,-14 330 1,384-357-17,53 344 1,53-357-1,14-14-15,263 107 16,-198-160 0,543-78-1,-159-358 17,-450 278-17,53-423 16,-132 409-31,-239-250 16,160 356 0,-331 41-1,330 12 1,-13 53-16</inkml:trace>
  <inkml:trace contextRef="#ctx0" brushRef="#br0" timeOffset="71727.57">20566 9932 0,'0'0'0,"0"-26"15,0-1-15,-106-52 31,53 79-31,-238 79 16,212-39 0,-252 251 15,265-199-31,-53 358 16,119-331-1,225 344 1,-106-371-1,489 160 1,-409-239 0,-1-13-16,596-146 31,-133-435 0,-608 448-31,-93-382 16,-39 396-1,-768-225 17,239 291-17</inkml:trace>
  <inkml:trace contextRef="#ctx0" brushRef="#br0" timeOffset="74023.75">15897 8900 0,'0'0'0,"-13"-13"15,26 0-15,133-13 32,237 12-1,93 41 0,-383-27-15,-14 0-16,133 13 15,-146-13 1,66 13 0,-118-13-16,-1 0 15,-13 40 1,-13-27 0,-1 0-16,-12 93 15,13 198 16,13-224-31,13 12 16,0 173 0,0-173-16,14 345 31,-1-80 0,-26-291-31,14 185 31,25-52 1,54-120-1,-67-66-15,106-13-1,120-40 16,118 14 1,-26 0-1,-106 12 0,-198 14-31,158 0 31,-171 14-15,-1-14-16,40 0 16,-26 0 15,-27 0 0,0 0 0,0 0 1,1 0 15,-1 0-16,0 0 0,27-14 0,-14 1 1,-12 13 14,-1 0-30,0 0-16,13 0 31,1 0 1,-27-13 46,-27 13-47,14-13 0</inkml:trace>
  <inkml:trace contextRef="#ctx0" brushRef="#br0" timeOffset="75179.56">14681 8676 0,'79'-80'31,"-158"160"-31,264-279 32,-172 186-32,-211 79 46</inkml:trace>
  <inkml:trace contextRef="#ctx0" brushRef="#br0" timeOffset="75417.42">14442 9152 0,'-13'-27'0,"79"80"0,-132-132 16</inkml:trace>
  <inkml:trace contextRef="#ctx0" brushRef="#br0" timeOffset="75547.42">15091 8834 0,'0'0'0,"-14"-39"31</inkml:trace>
  <inkml:trace contextRef="#ctx0" brushRef="#br0" timeOffset="76394.03">15011 8610 0,'0'0'0,"27"-53"31,-27 26-31,-53-26 32,-159 53-1,172 14-15,-79 52-1,106-40 1,-40 80-1,53-53 1,53 26 0,-26-52-16,105 25 31,-92-38-31,-14-1 16,40 13-1,-119 41 16,14-54-15,-120 13 0,27-26 15,118 0-31,14-26 16</inkml:trace>
  <inkml:trace contextRef="#ctx0" brushRef="#br0" timeOffset="76765.58">15104 8781 0,'0'0'0,"26"0"16,-13-13-16,14 0 15,-80 53 16,40-27-31,0 13 16,-27 40 0,27-39-16,26 52 31,66-65-15,-52-14-16,145-53 31,-159 39-31,13-65 31,-158-14 0,106 93-15,-107 0 0,107 0-16</inkml:trace>
  <inkml:trace contextRef="#ctx0" brushRef="#br0" timeOffset="77741.64">20579 10686 0,'0'0'16,"53"-66"-1,13-133 17,-105 54-1,-1 145-31,-185 0 31,-79 172 0,330 13 1,239 0-1,-27-26 0,-225-93-15,-238-40 15,-52-65-15,197-1 15</inkml:trace>
  <inkml:trace contextRef="#ctx0" brushRef="#br0" timeOffset="78129.97">20923 10778 0,'0'-13'0,"0"26"0,-40-66 31,-26 67 0,27 92 1,92-14-1,-40-65-31,93-14 31,-80-26-31,27-67 16,-53 54-1,-106-93 1,-13 79 15,106 53-15,13 14 0</inkml:trace>
  <inkml:trace contextRef="#ctx0" brushRef="#br0" timeOffset="78418.78">21227 10686 0,'14'-13'0,"-28"26"0,41-40 16,39 1-1,-53 26 1,0 0-16,1 26 15,-14 1-15,-53 92 32,13-53-17,27 13 1,26-65 0,0 12-16,93-26 15,13-53 1</inkml:trace>
  <inkml:trace contextRef="#ctx0" brushRef="#br0" timeOffset="78575.38">21452 10474 0,'0'0'0,"-40"0"16,14-13-16,0 13 0,12 0 0,1-13 31</inkml:trace>
  <inkml:trace contextRef="#ctx0" brushRef="#br0" timeOffset="80438.84">17207 8213 0,'-27'0'31,"-12"119"1,-14 40-17,39-120 1,1 1-16,-26 52 15,39-78 1,-14-28 0,14 1-1,27-145 1,79-186 15,-93 278-15,93-133-1,-80 173 1,53 52 0,-52 54-1,26 105 1,-40-119 0,0 13-16,40 120 15,-26-41 1,-14-78-1</inkml:trace>
  <inkml:trace contextRef="#ctx0" brushRef="#br0" timeOffset="80621.57">17233 8451 0,'-13'-13'16,"0"-1"-16,39 41 0,-66-67 0,27 14 15,40 13 1,105-40 0,27 26-1,-54 1 1</inkml:trace>
  <inkml:trace contextRef="#ctx0" brushRef="#br0" timeOffset="81085.61">18132 8305 0,'0'0'0,"14"-13"15,12-40 1,-26 27 0,-53-1-1,-39 14 1,65 26 0,-105 40-1,105-26 1,14 52-1,26-52 1,146 52 0,-119-66-16,13 0 15,53 53 1,-93-52-16,-26 65 31,-212-13 0,79-79 1</inkml:trace>
  <inkml:trace contextRef="#ctx0" brushRef="#br0" timeOffset="81522.75">18754 8266 0,'40'-27'16,"-27"14"-16,-66 53 0,80-106 31,-54 52-31,-13 14 16,-65 0-1,38 0 1,-12 40 0,132 79 15,-27-106-15,120 80-1,-27-1 16,-106-65-15,-13-14-16,-26 40 16,-199-13 15,185-40-31,-79-40 31</inkml:trace>
  <inkml:trace contextRef="#ctx0" brushRef="#br0" timeOffset="81942.88">19349 8266 0,'0'0'0,"-53"-40"16,27 40-16,-93 0 31,66 40-15,13 118 15,106-25 0,-39-120-31,92 0 32,0-105-1,-106 52-31,-13 13 16,-79-171 15,39 172-16,-26 26-15</inkml:trace>
  <inkml:trace contextRef="#ctx0" brushRef="#br0" timeOffset="82329.32">20063 8186 0,'-185'-39'31,"370"78"-31,-542-65 31,291 158 0,93 40 1,-1-145-32,1-1 0,-1 0 15,186-12 16,-159-28-31</inkml:trace>
  <inkml:trace contextRef="#ctx0" brushRef="#br0" timeOffset="82523">20407 8186 0,'-92'-13'31,"184"26"-31,-184 14 32,105-1-32,40 93 31,-40-79-31,27 66 16</inkml:trace>
  <inkml:trace contextRef="#ctx0" brushRef="#br0" timeOffset="82685.82">20328 7935 0,'0'-26'0,"0"52"0,-40-92 31,27 66-31,13 13 15</inkml:trace>
  <inkml:trace contextRef="#ctx0" brushRef="#br0" timeOffset="83262.55">20936 8186 0,'0'-13'31,"14"-66"0,-94 52 0,-92 93-15,146-39 0,-40 105 15,145-13 0,119-119 0,-118-79-15,-67 52 0,-13-105-1,0 132 32,53 159-16,-40-119-31,66 79 16,-52-106 0,-1-13-16</inkml:trace>
  <inkml:trace contextRef="#ctx0" brushRef="#br0" timeOffset="83508.77">21346 7909 0,'-26'-93'31,"52"186"-31,-39-93 31,26 39-31,53 160 32,-13 78-1,-66-197-15</inkml:trace>
  <inkml:trace contextRef="#ctx0" brushRef="#br0" timeOffset="83865.63">21320 8279 0,'-13'-13'15,"26"26"-15,0-66 32,0 53-32,106-13 15,-66 13 1,119 0-1,-132-13 1,52-1 0,-78 1-1,-14 0-15,0 0 16,0-1 0,-27 28-1,27-1 1,0 13-16,27 80 15,12 40 17,-39-133-17,14 0-15</inkml:trace>
  <inkml:trace contextRef="#ctx0" brushRef="#br0" timeOffset="84041.59">21875 7895 0,'-13'-26'16,"26"52"-16,-39-65 0,-14-1 31,27 40-31,13 27 16</inkml:trace>
  <inkml:trace contextRef="#ctx0" brushRef="#br0" timeOffset="84473.13">22272 8160 0,'-26'0'16,"52"0"-16,-66 0 0,14 0 16,-80 40 15,80 92 0,145-13 0,53-93 1,-133-39-32,27-93 31,-105-198 0,12 264-31,-65-39 31,12 185 1,80-80-32,0 1 0,14-1 15</inkml:trace>
  <inkml:trace contextRef="#ctx0" brushRef="#br0" timeOffset="85028.56">22695 8041 0,'-13'-13'0,"26"26"0,-39-66 16,52 53 15,-12 13-16,52 93 1,-53-66 0,13 132-1,-26-133 1,0-12-16,-13 39 16,13-53-1,0-53 1,27-12-1,12-94 1,-12 93 0,39-79-1,-53 105 1,0 27-16,40 14 16,-40 12-1,40 106 1,-39-13-1,25 14 17,-26-120-32,67 0 31,-1-132 0</inkml:trace>
  <inkml:trace contextRef="#ctx0" brushRef="#br0" timeOffset="87115.42">4563 2672 0,'-27'0'16,"14"-14"15,66 14 0,53 0-15,357 0 0,-304 0-1,568-13 1,-555 13-1,-13-13-15,184 0 16,-157 0 0,-160 13-1,-13-14-15</inkml:trace>
  <inkml:trace contextRef="#ctx0" brushRef="#br0" timeOffset="87472.42">4550 2725 0,'0'0'0,"-14"0"16,28-14-1,25 14 1,292-26 0,-27-1-1,291 1 1,-185 26-1,238 0 1,-542 0 0,-26 0-16</inkml:trace>
  <inkml:trace contextRef="#ctx0" brushRef="#br0" timeOffset="88856.66">9351 2566 0,'-14'0'32,"67"13"-1,-26-13-16,26 0-15,304 0 16,410 13 31,-608-13-47,330 14 16,-397-14-1,94 0 1,-160 0-1,-13 0 1,-52-14 15</inkml:trace>
  <inkml:trace contextRef="#ctx0" brushRef="#br0" timeOffset="89727.39">12948 2579 0,'0'0'0,"79"0"16,-39 0-16,317 0 31,-238 0-15,0 13-16,529 14 31,-582-27-15,0 0-16,40 13 15,-92-13 17,-28-13-17</inkml:trace>
  <inkml:trace contextRef="#ctx0" brushRef="#br0" timeOffset="90166.37">15752 2579 0,'79'-13'31,"146"13"0,238-13 1,-410 13-32,0 0 15,92 0 17,-145-14-1</inkml:trace>
  <inkml:trace contextRef="#ctx0" brushRef="#br0" timeOffset="91095.33">18238 2685 0,'-53'0'31,"106"0"-31,-40 0 31,40 0-31,278 13 32,-225-13-32,251 0 31,-198-13 0,-159 0-31,-40-1 16</inkml:trace>
  <inkml:trace contextRef="#ctx0" brushRef="#br0" timeOffset="93798.01">20288 2711 0,'0'0'0,"-66"-13"32,53 13-32,-14 0 15,173-13 32,330-14-16,-344 27-31,437 0 32,-318 0-17,-264 0 32,-40-13-31</inkml:trace>
  <inkml:trace contextRef="#ctx0" brushRef="#br0" timeOffset="94219.8">24044 2725 0,'0'0'0,"-66"-14"15,132 1 16,-26 13-15,264 27 0,-198-14-1,370 13 1,-264-26 15,-239-26 0,14 26-15,0-27 0</inkml:trace>
  <inkml:trace contextRef="#ctx0" brushRef="#br0" timeOffset="94559.9">26597 2764 0,'0'0'0,"93"-26"16,-54 13-1,93-1 1,-92 14-1,119-13 1,-119 13 0,-14 0-16,67 0 15,-80 0 1,13 0-16,27 0 31,-53-13-31,-26 13 31</inkml:trace>
  <inkml:trace contextRef="#ctx0" brushRef="#br0" timeOffset="98035.52">29388 2592 0,'0'0'0,"-14"14"16,-39-1-1,40-13 1,0 0 0,53 0-1,251 0 1,-159 13-1,582 53 1,-608-53 0,158 14-1,-277-40 32,0-1-47,-14 1 0</inkml:trace>
  <inkml:trace contextRef="#ctx0" brushRef="#br0" timeOffset="98678.17">32178 2751 0,'0'0'0,"-13"0"16,-13 0-16,-14-13 15,27 13 1,92-13 0,265 26 15,0 0 0,-305-13-15,1-13-16</inkml:trace>
  <inkml:trace contextRef="#ctx0" brushRef="#br0" timeOffset="99745.33">1270 3293 0,'0'0'0,"-106"0"31,106 27-31,26-1 31,239-52 1,198-27-1,-199 26 0,-237 1-15</inkml:trace>
  <inkml:trace contextRef="#ctx0" brushRef="#br0" timeOffset="100038.35">3452 3240 0,'40'0'0,"-80"0"0,291-13 31,93-40 0,66 14 1,-212 25-1,-158 14 0,-40-13-31,13 13 16</inkml:trace>
  <inkml:trace contextRef="#ctx0" brushRef="#br0" timeOffset="101011.02">6930 3359 0,'-92'14'31,"184"-28"-31,-264 54 32,252-40-17,-14 0-15,370-13 31,173-14 1,-530 27-32,53-13 15,-158 0 17</inkml:trace>
  <inkml:trace contextRef="#ctx0" brushRef="#br0" timeOffset="103592.26">9694 3240 0,'0'0'0,"-26"14"16,39 12 15,344-26 0,119-13 0,-171 13 1,-252 0-1,-80 0 0,27-13 0</inkml:trace>
  <inkml:trace contextRef="#ctx0" brushRef="#br0" timeOffset="104492.09">12313 3280 0,'-40'0'31,"80"0"-31,-53 0 31,370 26 0,304 14 1,-542-40-32,278 0 31,-251-13-16,-94 0 1,-65-14 15,-26 14-15</inkml:trace>
  <inkml:trace contextRef="#ctx0" brushRef="#br0" timeOffset="106983.71">15236 3373 0,'26'0'31,"-52"0"-31,79 0 16,-13-14-16,237 14 16,438-26 15,-570 26-31,358-27 31,-80 14 0,-278 0 1,-184 0-17</inkml:trace>
  <inkml:trace contextRef="#ctx0" brushRef="#br0" timeOffset="113037.7">12697 14164 0,'0'-106'31,"0"212"-31,26-278 32,-13 172-32,-13 0 15,0 26 1,-26 160-1,26-120 1,-13 26-16,13 199 31,0-172-31,0-13 0,0 357 16,-14 13 15,1-66 0,0-331-15,13 173 0,-13-213-1,13 54 1,0-80 0,0 13-1,26-39 16,-13 13-15,14-13-16,92 0 16,370 0 15,-356-1-15,501 14-1,-462 14 1,13-14-16,331 13 15,159-13 17,-583 0-32,1-13 15,119-14 1,-146-92 15,-66 53-15,-14 26-16,1-13 15,-13-92 1,13 39 0,-1-79-1,1 119-15,-27-331 32,1-66-1,39 371-31,-40-212 31,14-14 0,26 265-31,-14-198 32,14 198-32,0-13 15,-52-212 16,38 239-31,-39-67 32,14 13-1,39 80-31,-14-13 31,1 12 0,-13 14 32,-93 0-32,79 0-31,-198 0 31,159 0-31,-318 27 32,-172-1-1,450-26-31,-278 27 31,-13-1 0,238-26 1,106 0-17,40 13 17,26 1-17,-40 12 1,27-26-1,-40 40 17,27-27-32,-27 40 15,53-40 1,-27 93 0,14 39 15,13-105-16,-26 119 1,26 39 15,0-158-15,39 79 0,-39-93-1,27 53 1</inkml:trace>
  <inkml:trace contextRef="#ctx0" brushRef="#br0" timeOffset="113990.7">14085 16161 0,'0'-13'16,"-26"13"15,13 0-16,-67 105 1,67-65 0,0 106 15,119-27 0,-67-119-31,133-40 16,-119 13-1,40-105 17,-93 92-32,-159-52 15</inkml:trace>
  <inkml:trace contextRef="#ctx0" brushRef="#br0" timeOffset="115242.4">12763 14243 0,'-13'0'31,"26"0"-31,-26-13 31,26 13 1,331-26-1,-212 12-31,648-12 31,278-14 0,-873 27-31,345-40 32,-319 13-1</inkml:trace>
  <inkml:trace contextRef="#ctx0" brushRef="#br0" timeOffset="116148.26">12657 14997 0,'0'0'0,"40"0"47,396-26-16,292 12 0,475 41 0,-462-27 1,-635 0-32,105 0 31,-383 0-15,119 0-1</inkml:trace>
  <inkml:trace contextRef="#ctx0" brushRef="#br0" timeOffset="117023.5">12683 15738 0,'-13'0'16,"26"0"30,265 0-14,-159 0-32,543 0 31,-464 0-31,622-14 31,92-12 0,-594-1 1,-371 27-1,13 0-31,14 0 16,-40 0-16</inkml:trace>
  <inkml:trace contextRef="#ctx0" brushRef="#br0" timeOffset="117878.03">13080 13727 0,'0'0'0,"-13"0"31,13 14-31,66 39 31,-26 132 0,-40-93-15</inkml:trace>
  <inkml:trace contextRef="#ctx0" brushRef="#br0" timeOffset="118239.87">13384 13794 0,'-26'0'31,"52"0"-31,-78 66 31,52-40-31,0-13 0,13 67 32,66-67-1,0-79 0,-92-27 0,-13 80-31,-54 0 32,41 26-17,39 0-15</inkml:trace>
  <inkml:trace contextRef="#ctx0" brushRef="#br0" timeOffset="118461.16">13715 13741 0,'-13'-27'16,"13"67"15,0-14-31,26 107 31,-12-14-15</inkml:trace>
  <inkml:trace contextRef="#ctx0" brushRef="#br0" timeOffset="118887.9">13146 14428 0,'0'-26'31,"0"52"-31,0-52 31,0 39-31,-13 0 0,13 40 32,0-26-32,0 26 15,40 79 17</inkml:trace>
  <inkml:trace contextRef="#ctx0" brushRef="#br0" timeOffset="119224.57">13451 14521 0,'0'0'0,"-27"-27"32,-26 41-1,53-1-31,-13 40 31,106 0 0,12-80 1,-91-26-1,-28 40-31,-65-13 31,13 26-15</inkml:trace>
  <inkml:trace contextRef="#ctx0" brushRef="#br0" timeOffset="119579.84">13742 14494 0,'0'-13'0,"0"26"0,0-65 15,13 38 1,40-12 0,-27 26-1,53 26 1,-65-12-1,-14 65 1,-66 14 15,52-80-15,41 13 0,-1-13-1,120 1 1,-93-14-1,-14 0-15</inkml:trace>
  <inkml:trace contextRef="#ctx0" brushRef="#br0" timeOffset="119971.21">13133 15367 0,'13'-13'32,"-26"26"-32,40-26 0,-27 26 15,13 40 1,0-40-16,13 93 31,-12-79-15,-1-1-16</inkml:trace>
  <inkml:trace contextRef="#ctx0" brushRef="#br0" timeOffset="120311">13570 15407 0,'0'0'0,"13"-26"15,-26 26-15,-1 0 16,-39 26 0,27 40 15,105-13 0,-52-53-31,79-26 31,-67-67 1,-52 67-32,0 12 15,-53-25 1,0 39-1</inkml:trace>
  <inkml:trace contextRef="#ctx0" brushRef="#br0" timeOffset="120741.56">13940 15381 0,'-13'-40'32,"13"27"-32,13 66 0,-26-120 15,39 41 1,1 13 0,-14 13-16,66 39 31,-66 28 0,-13-41 0,14 0 1,-14-12-32,66 39 31,-40 13 0,-171-40 0,92-39-31</inkml:trace>
  <inkml:trace contextRef="#ctx0" brushRef="#br0" timeOffset="122335.48">15395 14481 0,'0'-13'31,"26"0"1,40 26-1,-52 27 0,-14-27-31,-14-13 16,-25 26-1,-54 1 17,53-67-1,40 27-31,40-53 31,-27 53-15,27-1-1,0 67 17,-40 13-1,0-52-31,-40 12 31,0-52 0,27-27 1,53 13-1,-1 53 0,-39 27 0,-13-27-31,-13 0 32,-27-39-1,66-1 0,53 41 0,-53-1-31,1 13 16</inkml:trace>
  <inkml:trace contextRef="#ctx0" brushRef="#br0" timeOffset="123580.4">15448 14494 0,'-14'0'16,"28"0"-1,39 0 16,-14 0-31,239 0 16,-146 0 0,582-13-1,-489 13 1,1018-13 0,-118 13 15,-953 0-16,317 13 1,-436-13 0,-27-13-1,-52 13 1,-106-13 0,105 13-1,1 0-15,-1 0 16</inkml:trace>
  <inkml:trace contextRef="#ctx0" brushRef="#br0" timeOffset="123801.26">19759 14375 0,'-13'0'15,"26"0"-15,14 0 32,-14 0-17,79 40 1,-65-27 0,-1 1-16,1 38 15,-27-38 1,0 12-16,-53 14 15</inkml:trace>
  <inkml:trace contextRef="#ctx0" brushRef="#br0" timeOffset="125042.63">20275 14018 0,'0'0'0,"0"14"47,0-1-31,-13 0-16,0 53 15,-1 172 17,14-172-32,14 252 31,-1-226-31,0-12 16,0 264-1,-13-265 1,-13 212-1,0-13 17,0-226-17,13-12-15,0-926 16,13 1918 15,0-1032-15,185 0 15,-131 0-31,-1 0 16,793-27 15,504 40 0,-411 14-15,450 12 15,-556-78 0,-700-80 1,-212 79-32</inkml:trace>
  <inkml:trace contextRef="#ctx0" brushRef="#br0" timeOffset="126448.4">20196 13899 0,'0'0'0,"26"0"31,1 0-31,197-26 31,120 13-15,648-1 15,489 41 0,-1163-14-31,872 40 31,-92 13 1,-992-53-32,-27-13 15,106 14 17,-238-14-1,27 0 0,66 26 0,-14-13 1,-39 14-1,-27 92 0,40 79 0,-13 120 1,0-252-32,26 251 31,-13-238-31,40 199 31,-27-119-15,0-40-1,0 0 17,-13-79-1,0-14 0,0-13-31,-26 0 31,-1 14 1,-52 13-1,-199-14 0,172-26-31</inkml:trace>
  <inkml:trace contextRef="#ctx0" brushRef="#br0" timeOffset="127380.85">20447 13291 0,'0'0'15,"-13"0"1,13 13 15,0 1-15,0 78-1,0-65 1,-13 105 0,13-79-1,52-27 1,-38-39-16</inkml:trace>
  <inkml:trace contextRef="#ctx0" brushRef="#br0" timeOffset="127556.27">20341 13027 0,'-13'-14'0,"26"28"0,-79-54 31,79 40 0</inkml:trace>
  <inkml:trace contextRef="#ctx0" brushRef="#br0" timeOffset="127772.21">20513 13053 0,'0'13'16,"0"-26"-16,-13 66 15,13-13 1,0 52 0,0-52-1,0 13-15,13 119 16,-13-146 0,13 40-16</inkml:trace>
  <inkml:trace contextRef="#ctx0" brushRef="#br0" timeOffset="128146.24">20513 13503 0,'0'-14'16,"13"1"-1,14 13 1,92-13-1,-80 13 1,1 0-16,66-13 16,-80 0-16,14-14 31,-40 14-31,-66-40 31,0 27-15,53 26-16,-67 52 31,67 94 0,26-120-31,0 1 16,54 26 0,-28-40-16,-12-13 15</inkml:trace>
  <inkml:trace contextRef="#ctx0" brushRef="#br0" timeOffset="128760.22">21055 13397 0,'-13'-27'0,"26"54"0,-66-106 31,67 92 0,12 26-15,1 28 0,-1 52 15,-26-106-31,0 0 16,-13-26 15,13-14-31,0 14 15,0-79 1,0 65-16,26-39 16,27-27 15,-40 107-15,1 52-1,-14-40 1,0 54-1,0-54 1,0 0 0,26-65 15,53-54 0,-52 67-31,26-1 31,-40 173 1,-13-40-1,26-54-15</inkml:trace>
  <inkml:trace contextRef="#ctx0" brushRef="#br0" timeOffset="129130.62">21717 13265 0,'13'-40'31,"-26"80"-31,26-107 31,-26 67-31,-80 40 32,27 0-17,53 39 17,185 27-1,-80-53 0,-224 26 0,92-66-31,-13-13 16,-26 14-16</inkml:trace>
  <inkml:trace contextRef="#ctx0" brushRef="#br0" timeOffset="129805.72">20592 14468 0,'-52'-13'32,"104"26"-32,-118-26 31,80 13-31,224 0 31,635-13 0,-609 13-31,1019 39 32,608 41-1,-1058-67 0,-780-13 0</inkml:trace>
  <inkml:trace contextRef="#ctx0" brushRef="#br0" timeOffset="130647.32">20421 15090 0,'-14'0'0,"28"0"16,-1 0-1,13 0 1,27 0-16,317 0 31,636-14 1,422 54-17,-1137-27 1,701-13-1,-794 0 1,331-39 0,-463 25-1,-26-12 1,-53 26 0,-133 0-1</inkml:trace>
  <inkml:trace contextRef="#ctx0" brushRef="#br0" timeOffset="131549.45">20804 15645 0,'0'0'0,"40"0"16,171 0 15,-131 0-31,515-13 32,794 39-1,-1059-13-31,980 14 31,-1-14 0,-1190-13-31,66 0 32,-410-26-1,159 12-31</inkml:trace>
  <inkml:trace contextRef="#ctx0" brushRef="#br0" timeOffset="133022.54">20976 14111 0,'13'0'16,"-13"-13"15,-13 66 0,39 119 1,-12-120-17</inkml:trace>
  <inkml:trace contextRef="#ctx0" brushRef="#br0" timeOffset="133376.51">21227 14190 0,'0'0'16,"-13"-13"15,0 53 0,66 66 1,-40-106-32,53 13 31,-13-66 0,-53 40-31,-40-67 16,14 67-1,-53 26 1</inkml:trace>
  <inkml:trace contextRef="#ctx0" brushRef="#br0" timeOffset="133833.38">20950 14746 0,'-27'-66'31,"27"52"-31,27 94 0,-27-186 32,26 106-32,-13 0 0,14 13 15,12 80 16,-39-80-31,-79 66 32,0-13-1,132-52 0,-14-14-31,160 13 31,-160-26-31</inkml:trace>
  <inkml:trace contextRef="#ctx0" brushRef="#br0" timeOffset="134113.39">21412 14772 0,'0'0'0,"-66"-26"31,53 26-31,-27 0 31,40 53 0,0-40-31,67 66 32,38-92-1,-91 13-31,12-66 31,-119 0 0,67 66-31,-40 13 0</inkml:trace>
  <inkml:trace contextRef="#ctx0" brushRef="#br0" timeOffset="134693.57">20989 15394 0,'-13'0'0,"26"0"0,-26-13 16,-27-40 15,80 13 0,66 53 0,-14 40 1,-78-53-32,-28 53 31,-25-13 0,39-27 0,53 13 1,-40-26-32,40 27 31,-133 12 0,-78-25 0,118-28-31</inkml:trace>
  <inkml:trace contextRef="#ctx0" brushRef="#br0" timeOffset="135007.5">21399 15367 0,'0'0'15,"-26"-13"1,13 13 0,-14 66-1,54 14 32,-14-80-47,53 13 31,-40-26-31,40-54 32,-132-25-1,-53 92-15</inkml:trace>
  <inkml:trace contextRef="#ctx0" brushRef="#br0" timeOffset="137462.23">5449 5951 0,'0'0'0,"-40"-39"31,14 52-15,-1 53-1,27-26-15,40 171 31,-27-131-31,1-14 16,25 132 0</inkml:trace>
  <inkml:trace contextRef="#ctx0" brushRef="#br0" timeOffset="141412.35">7327 11347 0,'0'0'0,"0"-13"16,40-40 0,118-53 15,-118 66-31,238-131 31,-199 144-15,609-65 15,-543 92-31,14 13 16,344 53-1,-318-26-15,569 145 32,198 159-1,-489-1 0,-185 28 0,-225-292-31,52 225 32,-78-238-32,-1 159 31,-26-185-31,0 118 31,0-78 0,0-93 16,13-14-31</inkml:trace>
  <inkml:trace contextRef="#ctx0" brushRef="#br0" timeOffset="141866.04">12379 12881 0,'40'-40'31,"-27"27"-15,0 53 15,1-27-31,-14 119 31,-14-79-15,1 27 15,0-67-31,-13 53 31,-14-40 1,-66-26-1,66-13-31,14 13 0,-93-13 31,0 13 0,119 13-31</inkml:trace>
  <inkml:trace contextRef="#ctx0" brushRef="#br0" timeOffset="144538.51">5581 14772 0,'-13'0'0,"26"13"32,120-26-1,369-40 0,212 0 0,-251 40 1,-423 13-32,-14 0 15,-52-13 1</inkml:trace>
  <inkml:trace contextRef="#ctx0" brushRef="#br0" timeOffset="144957.25">6600 14799 0,'0'0'0,"211"-14"16,-131 14-16,65-13 16</inkml:trace>
  <inkml:trace contextRef="#ctx0" brushRef="#br0" timeOffset="145098.74">7129 14759 0,'0'0'0,"26"0"32,-52 13-1,-1 14 0</inkml:trace>
  <inkml:trace contextRef="#ctx0" brushRef="#br0" timeOffset="158758.64">5925 9244 0,'0'0'0,"0"-26"16,0 26 15,13 13-15,1 133-1,-14-94 1,13 187 0,13-134-1,40 14 1,-39-105 0,13-1-16</inkml:trace>
  <inkml:trace contextRef="#ctx0" brushRef="#br0" timeOffset="159362.5">6243 9575 0,'0'0'0,"-40"-106"15,40 27 17,13 79-17,53 66 1,-53-26-1,40 65 1,-53-78 0,0-1-16,0 14 15,0-27 1,-13-39 0,13 13-1,0-120 1,13 80-1,67-105 1,-54 118 0,1 27-16,26 13 15,-40 26 1,0 1-16,0 105 16,-13-92-1,0 52 1,0-79-1,0-52 17,27-54-17,-14 53 1,79-105 0,-65 119-16,65 39 31,-92 13-16,14 1-15,-14 145 16,0-120 0,13-12-16,13 53 15,-12-80-15</inkml:trace>
  <inkml:trace contextRef="#ctx0" brushRef="#br0" timeOffset="159816.09">7129 9377 0,'0'0'0,"26"-67"15,-26 41 1,0-40 0,-13 53-1,-40 39 1,40-13-1,-67 146 1,67-119-16,0-1 16,0 107-1,26-120 1,40 14 0,-27-40-1,54-93 1,-67 54-16,27-133 31,-27 79-15,0 80-1,0 119 17,0 26-17,-13-92-15,14-14 16,25 54-1,-25-80-15</inkml:trace>
  <inkml:trace contextRef="#ctx0" brushRef="#br0" timeOffset="160209.87">7406 9284 0,'-13'-13'0,"26"26"0,-39-53 31,66 120 1,-1 52-1,-39-106-31,0 1 16,0 26-1,-13-53 1,26-80 15,67-105 0,-41 132-15,14 53 0,-13 199 15,-40-160-16,26 80 1,-26-105 0</inkml:trace>
  <inkml:trace contextRef="#ctx0" brushRef="#br0" timeOffset="160748.29">8002 9416 0,'0'0'16,"52"-13"0,-38 0-16,25-53 31,-52-27 0,0 80-31,-53 0 31,-40 145 1,93-92-32,0 105 31,13-119-31,52 54 31,-25-67-31,-14-13 0,66-40 31,-65 14-31,52-146 32,-40-172-1,-52 199 0,-27 290 0,53 146 1,66-145-17,53-41 1</inkml:trace>
  <inkml:trace contextRef="#ctx0" brushRef="#br0" timeOffset="161426.41">8491 9456 0,'0'0'0,"26"-40"15,27-66 17,-79 40-1,13 66-31,-54 40 31,-12 53 0,66-67-31,13 0 0,-13-12 16,26 78 15,27-65-15,26-54 15,-13-105 0,-53 92-31,13-52 32,0 158-1,-13-26-31,53 79 31,53-80 0,39-145 1,-52-105-1,-80 158-31,-26-79 31,0 119-31,-27 39 31,93 199 1,-27-186-32,54 120 15,-67-106 16</inkml:trace>
  <inkml:trace contextRef="#ctx0" brushRef="#br0" timeOffset="161782.37">8954 9403 0,'0'0'0,"-13"-13"0,-1 0 0,1-1 16,26-12 15,146 52-16,79-39 32,-185 0-47,66-40 16,-92 40 0,-41-53-1,1 52 1,-13 1-16,-54 0 15,54 26 1,-40 67 0,52-14-1,81 53 1,-28-106 0,107-13-1</inkml:trace>
  <inkml:trace contextRef="#ctx0" brushRef="#br0" timeOffset="161980.23">9721 8993 0,'-27'-53'16,"54"106"-16,-54-119 0,27 53 0,14 13 0,65 79 31,-13 14-16,27 171 1,-292 14 15</inkml:trace>
  <inkml:trace contextRef="#ctx0" brushRef="#br0" timeOffset="166691.54">19548 5753 0,'0'0'0,"-53"0"16,39 0-16,-12 0 15,-93 26 17,132-78-1,119 25 0,-105 40-31,-1 14 16,14 343 15,-159-92 0,119-172 1,40-106-32,26 0 15,661-27 16,-594 27-31</inkml:trace>
  <inkml:trace contextRef="#ctx0" brushRef="#br0" timeOffset="174194.39">14866 9998 0,'-14'0'15,"14"-13"17,0 39-1,0 40 0,0-39-31,0-1 16,-13 173 15,13-14 0,27 0 0,-27-145-31,0 92 32,-40-13-1,40-93-31,-26 1 31,-14-1 0,27-26-31,-80 14 32,1-1-1,-14-13 0,79 0-31,-92 0 31,80 0-31,-80 26 32,79-26-32,-40 27 15,54-14 1,-27 27 0,40-27-1,-27 26 1,27-12 15,39-1 0,-12-12-15,12 38 0,-26-38-1,27 105 1,-27-80-1,0 133 1,0-132 0,0 13-16,-27 145 15,1 67 17,26-212-17,-27 171 1,27-171-1,0 119 1,-13-66 0,13-79-1,-13 52 1,13-66 0,0 40-1,0-40 1,0 27-1,0 13 17,0-40-17,13 0-15,-13 14 16,0-14 15,-13-53 0,13 27-31</inkml:trace>
  <inkml:trace contextRef="#ctx0" brushRef="#br0" timeOffset="174449.75">13649 13185 0,'0'0'16,"0"-13"15,26 53 16,41-1-16,-41-25-31,-13-14 16,53 13-1,-13-40 1</inkml:trace>
  <inkml:trace contextRef="#ctx0" brushRef="#br0" timeOffset="174815.14">14006 13172 0,'0'0'0,"0"-26"31,0 12-31,13 14 32,0 40-1,-65 0 0,-54 13 0,93-53-31,-27 13 32</inkml:trace>
  <inkml:trace contextRef="#ctx0" brushRef="#br0" timeOffset="178158.53">15514 14177 0,'0'0'0,"0"-13"15,-27-14 48,-65 27-32,65 0-31,-79 40 16,80-27-1,-67 53 1,67-52 0,-67 91 15,27 81 0,53-160-31,13 106 31,13-105-31,27 65 16,-27-65 0,80 39-1,-67-53 1,133 14-1,-119-27 1,171-27 15,-171 14-31,105-53 32,-118 53-32,65-106 15,-39-53 16,-53 132-15,27-92 0,-27 105-1,-27-79 1,14 93 0,-93-79-1,-39 26 16,118 52-15,-52 1 0,66 13-1,0 0-15,-27 13 32,27-13-32,13 27 15</inkml:trace>
  <inkml:trace contextRef="#ctx0" brushRef="#br0" timeOffset="180352.6">17273 14164 0,'0'-13'31,"0"-14"1,0 14-32,-106 39 31,-13 93 0,119-26 0,119-67 1,-13-118-1,-27-225 0,-66 52 0,-13 344 1,0 265-1,80-106 0,-67-211-31,13-14 0</inkml:trace>
  <inkml:trace contextRef="#ctx0" brushRef="#br0" timeOffset="180676.84">17577 14124 0,'-13'-13'31,"26"26"-31,-13-13 31,26 93 1,-12 39-1,-1-132 0,-13-13-31,26-80 16,-12 67-1,65-106 1,-39 105 31,-40 54-47</inkml:trace>
  <inkml:trace contextRef="#ctx0" brushRef="#br0" timeOffset="180868.45">17881 14137 0,'0'0'0,"0"14"31,0-1-16,0 66 1,0-52 0,13 65-1,1-79 1</inkml:trace>
  <inkml:trace contextRef="#ctx0" brushRef="#br0" timeOffset="181031.57">17881 13899 0,'0'0'0,"-13"-26"15,0 13-15,-14-1 16</inkml:trace>
  <inkml:trace contextRef="#ctx0" brushRef="#br0" timeOffset="181240.42">17987 13886 0,'13'66'47,"-13"-26"-31,0 132-1,0 13 17,13-172-17,-13 0-15</inkml:trace>
  <inkml:trace contextRef="#ctx0" brushRef="#br0" timeOffset="181415.37">18199 13939 0,'0'-13'16,"0"26"-16,0-13 15,-14 106 1,14-53 0,0 0-16,14 119 15,-1-53 1</inkml:trace>
  <inkml:trace contextRef="#ctx0" brushRef="#br0" timeOffset="182431.39">18820 14243 0,'-13'-39'32,"-27"-14"-1,-39 79 0,0 80 0,79 26 1,13-119-32,79-13 31,67-145 0,-132-93 0,-54 39 1,14 173-32,-14 79 31,1 198 0,52-79 0</inkml:trace>
  <inkml:trace contextRef="#ctx0" brushRef="#br0" timeOffset="183300.37">19019 14190 0,'26'-53'31,"-52"106"-31,39-92 32,-53 144-1,40-65-15,0-13-16,53 25 31,26-78 0,-65-80 0,-54 14 1,0 92-17,27 39 16,79-25 1,-53-14-32,80-14 31,-27-25 0,-79 65 0,-14 67 1,27-67-32,14 14 31,52-53 0,-53-1-31,66-78 31,-52 26 1,-40 119-1,26 66 0,0-106-31,27 0 31,13-92-15,-40 52 0,-26-79 15,-54 93-15,54 13-1</inkml:trace>
  <inkml:trace contextRef="#ctx0" brushRef="#br0" timeOffset="183593.03">19627 14111 0,'0'0'0,"0"-40"16,13 40 15,0 14-15,-13 12-16,27 53 15,-27-52 1,0 65 15,-13-105-15,13 0 0,26-80-1,40 40 16,-66 80-15,-26 105 0</inkml:trace>
  <inkml:trace contextRef="#ctx0" brushRef="#br0" timeOffset="184176.12">17524 14838 0,'0'0'0,"13"-26"31,1 13-15,12 13-1,-13 26 1,0 80-1,-13 198 17,-13-264-17,-26 79 1,25-93 0,-91-39-1,78-13-15,-66-80 16</inkml:trace>
  <inkml:trace contextRef="#ctx0" brushRef="#br0" timeOffset="184355.38">17511 14640 0,'-27'0'15,"-25"40"17,65-27-17</inkml:trace>
  <inkml:trace contextRef="#ctx0" brushRef="#br0" timeOffset="184692.5">17789 14918 0,'0'0'0,"0"-27"16,-53 27 15,13 93 0,40-67-31,13 1 16,80 39 15,-54-66-15,1-106 15,-106 27 0,26 65-31</inkml:trace>
  <inkml:trace contextRef="#ctx0" brushRef="#br0" timeOffset="184958.38">17947 14891 0,'0'-39'31,"0"78"-31,14-78 31,-14 52-31,39 106 32,14 39-1,-53-158 0,0-13-31</inkml:trace>
  <inkml:trace contextRef="#ctx0" brushRef="#br0" timeOffset="185088.64">18066 14693 0,'0'0'0</inkml:trace>
  <inkml:trace contextRef="#ctx0" brushRef="#br0" timeOffset="185465.42">18159 14918 0,'0'0'0,"-13"-14"16,13 1 15,0 26-15,26 54-1,-13-54 1,1 66-1,-14-66 1,0-26 0,13 0-1,13-66 1,-13 52 0,14 14-16,-14-14 15,40 41 16,-40 12-31,-13 1 0,0 12 16,0 1-16,-13 79 16</inkml:trace>
  <inkml:trace contextRef="#ctx0" brushRef="#br0" timeOffset="187336.12">13940 14283 0,'13'-13'31,"-13"-1"-31,-26 1 31,-40 0 0,39 13-31,-105-13 32,-159 13-1,26 0 0,67 13 0,172 0-31,-67 0 32,53 14-1,40-14 0,13 66 0,-13 40 1,0-66-17,0-26-15,-13 65 31,13-25 1,13-15-1,80-38 0,26-14-15,185 26 15,67 14 0,-305-27-31,132 13 32,-105-26-17,-67 0-15,1 0 16,-14-26 15,0 0-15,53-14 15,0 13 0,-26-25 0,-40-54 1,-13 79-32,0-12 0,-27-54 31,27 67-31,-93-93 31,40 92-15,39 14-16,-105 0 31,92 26-15</inkml:trace>
  <inkml:trace contextRef="#ctx0" brushRef="#br0" timeOffset="190850.92">16016 8927 0,'-13'0'31,"26"0"16,14 0-15,158-13-1,159-1 0,-265 14-31,278 0 31,-92 14 1,-159-1-1,-93-13-16,0 0 48,14 0-32,-14 0-31,0 13 31,0-13 1,0 0-1,14 0 0,-14 13 0,-13 1 1,0-1-1,13 27 0,1 26 0,12 66 1,-26-106-32,13 1 0,0 79 31,-13 105 0,-13-26 0,0 0 1,13-145-32,13 106 31,0 26 0,-13-133-31,0 80 31,14 53 1,-1-13-1,-26-14 0,13-118-31,0 92 31,26 13 1,-13-39-1,1-27 0,-14-53-31,0 13 31,0 1 1,0-14-32,0 14 31,0-1 0,26-26 0,40 0 1,-39-13-32,25 0 15,147-1 17,-159 1-32,224 0 31,-211 13-16,198 0 1,40-13 15,-79 13 1,-186-14-32,107 14 31,-107 0-31,0 0 15,67-13 1,-67 13-16,120 0 31,13-13 1,-1 0-1,28 13 0,-94 0 0,-79 0-15,-39-14 93,13 14-77,-1 0-1,1-13 16,0 0-47</inkml:trace>
  <inkml:trace contextRef="#ctx0" brushRef="#br0" timeOffset="191194.42">19997 11241 0,'-53'0'31,"106"0"-31,-119 0 0,53 0 31,26 13 0,0-13-31,67 40 32,-41-40-32,80 53 31,-92-40-31,-1 0 0,1 40 31,-212 14 0,-14-15-15</inkml:trace>
  <inkml:trace contextRef="#ctx0" brushRef="#br0" timeOffset="194062.12">18476 11810 0,'0'0'0,"0"-13"15,14 13 17,-14 39-1,-14-25-15,-12 91-1,26-78 1,13 79-1</inkml:trace>
  <inkml:trace contextRef="#ctx0" brushRef="#br0" timeOffset="194417.29">18728 11955 0,'0'-13'0,"0"26"0,-27-26 32,14 26-17,13 1-15,0 38 16,0-25-16,26 39 31,1-39-15,13-27-1,-27-14 1,0 1-16,13-66 16,-26 65-1,-66-65 1,53 66 0,-66 13-1,65 0 1,14 13-16</inkml:trace>
  <inkml:trace contextRef="#ctx0" brushRef="#br0" timeOffset="194708.15">18952 11982 0,'27'-66'31,"-27"52"-16,13 14-15,27-26 16,-27 26 0,27 53-1,-106 53 17,52-93-17,14 27 1,40-27-16,92 0 15,-26 0 1,92 1-16</inkml:trace>
  <inkml:trace contextRef="#ctx0" brushRef="#br0" timeOffset="198133.21">21941 13992 0,'0'0'0,"-13"-40"15,-53-39 1,-172 13 15,-172 185 1,-66 132-1,251-53-16,0 331 17,265 67-1,224-147 0,-197-396-31,-1 13 16,278 40-1,-239-106 1,385-106 0,118-1282 15,-304 1864 0,-370-926 0,-251 106 1,237 278-32,-158-132 31,146 118-15</inkml:trace>
  <inkml:trace contextRef="#ctx0" brushRef="#br0" timeOffset="199036.29">21941 11585 0,'-13'0'0,"26"0"0,-26 13 16,13 1-16,13-14 16,1 13-16,12 0 0,14 0 15,158 40 1,-132-26 0,239 105-1,-226-79 1,212 251-1,-225-212-15,132 345 32,-118-226-17,52 173 1,-26 66 15,-93-371-15,-13 185-1,0-224-15,0 66 32,0-93-17,0-26 1,0-27 0,0 14-16,0-27 31</inkml:trace>
  <inkml:trace contextRef="#ctx0" brushRef="#br0" timeOffset="199400.84">23357 14085 0,'-27'-14'16,"54"28"-16,-54 12 31,27 0-31,53 54 31,79-1 1,-105-79-32,-1 13 15,67-13 1,-80-13-16,66-40 31,-52-26 0,-107 119 1,54-14-17,-14 0-15</inkml:trace>
  <inkml:trace contextRef="#ctx0" brushRef="#br0" timeOffset="207120.54">26015 9416 0,'0'-39'31,"13"25"-15,0-39-1,-13 27-15,0 0 16,-119-1 15,-53 146 1,67 40-1,105-133-31,26 54 31,-13-67-31,106-26 31,14-67 1,-107-39-1,-66 119 0,40 27-31,0 118 31,80-13 1,-54-118-32,-13-14 15,80-27 1,26-118 15,-79-120 0,-40 226-15,-13-14-16,13 26 0,-14-12 16,14 25-16,-13-12 15,0 105 16,13 146 1,79-40-1</inkml:trace>
  <inkml:trace contextRef="#ctx0" brushRef="#br0" timeOffset="207381.9">26200 9443 0,'0'0'0,"27"0"31,105-27 1,27 14-1,-146 13-31,0-13 16</inkml:trace>
  <inkml:trace contextRef="#ctx0" brushRef="#br0" timeOffset="208223.16">27708 9072 0,'0'0'0,"-13"-13"16,-40 0-1,26 26 1,1 119 0,26-79-1,26 159 1,-12-172-1,-1 105 1,0-118 0,-13-1-16,0-13 0</inkml:trace>
  <inkml:trace contextRef="#ctx0" brushRef="#br0" timeOffset="208447.96">27880 9403 0,'0'0'0,"0"-13"15,-13 13-15,-1 26 16,1-13 0,13 67-1,0-54 1,27 54-1,-14-80 1,-13 13-16</inkml:trace>
  <inkml:trace contextRef="#ctx0" brushRef="#br0" timeOffset="208592.21">27906 9191 0,'0'-39'15,"0"78"1,0-52 0</inkml:trace>
  <inkml:trace contextRef="#ctx0" brushRef="#br0" timeOffset="209005.17">28065 9403 0,'0'0'16,"0"40"0,13-27-1,14 66 1,-27-66 0,13 93-1,-26-79 16,-1-80 1,28 40-17,52-80 1,-53 67 0,66-27-1,-65 53 1,-1 0-16,-13 13 0,13 0 15,-13 66 1,13-39 0,-13-13-16,13-14 15,-13 0-15,27 14 16</inkml:trace>
  <inkml:trace contextRef="#ctx0" brushRef="#br0" timeOffset="209450.01">28634 9509 0,'0'0'0,"-66"0"15,52 0-15,-12 13 32,52-13-17,-12 13-15,78-13 32,-79 0-32,53 0 31,-66-66 0,-119 0 0,14 106 1,91-1-32,1 1 15,13 79 1,185 53 15</inkml:trace>
  <inkml:trace contextRef="#ctx0" brushRef="#br0" timeOffset="209874.92">29784 9429 0,'53'-52'31,"-40"25"-31,-79 106 0,146-277 31,-80 172-31,-14-1 16,-157-12 15,78 158 0,159 52 1,93-12-1,-146-40 0,-39-92-31,-160-1 31,107-92-15</inkml:trace>
  <inkml:trace contextRef="#ctx0" brushRef="#br0" timeOffset="210264.87">30009 9535 0,'0'0'0,"-26"27"31,26-14 0,79-13 0,-52 0-31,65-27 32,-65-65-1,-41 79-31,-78-40 31,-41 119 0,81 93-15,65-120 0,93 54 15,-67-80-31,146-66 16</inkml:trace>
  <inkml:trace contextRef="#ctx0" brushRef="#br0" timeOffset="210464.8">30406 9390 0,'-13'-40'0,"26"80"0,-53-212 31,27 159-31,13-1 0,26 147 47,-12-41-31,-14-52-16,13 145 31,0-92-15</inkml:trace>
  <inkml:trace contextRef="#ctx0" brushRef="#br0" timeOffset="210854.82">30697 9535 0,'-40'-13'32,"27"13"-32,66 13 0,-146-39 31,80 13-31,40 13 31,-1 0-31,67-14 16,-67 14-1,53-26 1,-79 13 0,-39-27-1,12 27 1,-145 52 0,40 107 15,225-1 0,-54-131-15,120-1-1</inkml:trace>
  <inkml:trace contextRef="#ctx0" brushRef="#br0" timeOffset="211118.85">31147 9509 0,'0'0'0,"13"-27"15,0 14-15,-13-79 16,0 78 0,-13 1-1,0 13 1,-80 93 0,67-54-1,-14 94 1,40-94-1,132 54 1,0-120 15,-13-52-15</inkml:trace>
  <inkml:trace contextRef="#ctx0" brushRef="#br0" timeOffset="211290.37">31504 9377 0,'26'-186'31,"-52"372"-31,39-451 32,-13 292-32,-40 144 31,27-104-31,13 157 16,0-171-1,13 40 1</inkml:trace>
  <inkml:trace contextRef="#ctx0" brushRef="#br0" timeOffset="211456.56">31385 9562 0,'0'0'0,"-14"-66"16,160 13 15,-106 53-16,92 0 1</inkml:trace>
  <inkml:trace contextRef="#ctx0" brushRef="#br0" timeOffset="212069.79">24798 10104 0,'0'0'0,"40"-13"31,13-1-15,502-25-1,-12 26 1,647 13 0,-714 0-1,40 0-15,1494 66 16,-1587-66 0,728 0-1,-939-40 1,-212-39-1,-67 52-15</inkml:trace>
  <inkml:trace contextRef="#ctx0" brushRef="#br0" timeOffset="-211634.01">18450 9059 0,'0'0'0,"-27"0"16,-12-26 0,39 13-1,66-14 17,331 14-1,-278 13-31,396 0 31,-409 0-31,146 13 16,-239-13-1,-40 0-15</inkml:trace>
  <inkml:trace contextRef="#ctx0" brushRef="#br0" timeOffset="-211244.81">18609 9231 0,'-27'0'15,"54"0"-15,-80 0 32,158-13-1,385-14 0,171 14 0,-410 0-15</inkml:trace>
  <inkml:trace contextRef="#ctx0" brushRef="#br0" timeOffset="-198391.96">23753 4417 0,'0'0'31,"-66"0"0,53 0-31,-53 0 31,-119 40 1,132-27-32,-212 67 31,120-27-16,132-40 32,92 0-15,-53-13-32,27 26 15,-39-12 1,-14 78-1,0-65 1,-40 171 0,13-13 15,14-39 0,13-120-15,27 40-1,-14-53 1,13 14 0,40-27 15,-13 13-15,40-13-1,-67 0 1,1-13-1,-14 13 1,-26 0 15</inkml:trace>
  <inkml:trace contextRef="#ctx0" brushRef="#br0" timeOffset="-197203.6">26980 4338 0,'0'0'0,"-13"0"15,53 0 16,79 13 1,-79 0-17,145 1 1,-13 12 15,-133-13 0,-25 1-31,-1 52 32,-13-40-32,13 14 15,14 52 1,-27-65-16,13-1 0,13 93 31,-26 14 0,0-14 1,13-27-1,-13-65-31,0-1 16,14 67 15,-41-1 0,27-79-31,-26 27 31,-186-27 1,159-13-17,-224-13 1</inkml:trace>
  <inkml:trace contextRef="#ctx0" brushRef="#br0" timeOffset="-195877.25">23476 5065 0,'0'0'15,"-27"-13"1,-26-53 15,53 40 0,14 26-31,12 52 32,0 94-1,-26-80 0,14-79 0,-14 0-31,13-54 32,53-91-1,-53 131-31,67-52 31,12 145 0,-79 66-15,1-39 15,-1-93 16,-13-13-47,40-67 16,-27 54-1,53-53 1,-53 79 0,14 0-16,-14 0 15,-13 13-15,26 66 31,-26-52-31,0 78 16,0-91 0,13 39-1,1-53 1</inkml:trace>
  <inkml:trace contextRef="#ctx0" brushRef="#br0" timeOffset="-195642.73">24190 4893 0,'0'0'15,"-13"27"17,13-14-17,-14 53 1,14-53-1,0 1-15,0 39 16,14-40 0,12-13-1</inkml:trace>
  <inkml:trace contextRef="#ctx0" brushRef="#br0" timeOffset="-195472.64">24163 4629 0,'0'0'0,"0"-26"16,-13-1-16,0 14 15,0 13 1,13 40 0,0-27-1</inkml:trace>
  <inkml:trace contextRef="#ctx0" brushRef="#br0" timeOffset="-194994.94">24415 4933 0,'0'0'0,"-14"0"16,14-13 15,27 53-15,13 65 15,-40-91-15,0 52-1,-27-40 17,27-92-1,93-93 0,-80 133-15,53 13-1,0 132 17,-66-93-17,13 14-15,-13 26 16,14-53-16</inkml:trace>
  <inkml:trace contextRef="#ctx0" brushRef="#br0" timeOffset="-194501.98">24944 5092 0,'0'0'0,"13"13"62,0 13-31,-13-12 1,-26-14-1,26-40 0,13 27 0,0 13 1,-13 13-1</inkml:trace>
  <inkml:trace contextRef="#ctx0" brushRef="#br0" timeOffset="-194138.37">25142 5105 0,'13'0'16,"27"0"15,26 26 0,-66-12-31,13 25 32,-66-25-1,27-67 0,66 0 0,-1 53 1,-25 26-17</inkml:trace>
  <inkml:trace contextRef="#ctx0" brushRef="#br0" timeOffset="-193445.82">25711 4973 0,'0'0'0,"-66"-27"31,105 14 1,41 79-1,-54 27 0,-66-40 0,14-67 1,26-38-17,53-81 17,66 28-1,-26 184 0,-67 40 0,-26-66 1,0-80-1,0 14-31,66-93 31,0 40-15,14 79 15,-54 120 0,-26-107-31,0 53 16</inkml:trace>
  <inkml:trace contextRef="#ctx0" brushRef="#br0" timeOffset="-192966.72">26676 4920 0,'0'0'0,"14"-13"0,12-14 15,-26 14 1,-66-13 15,39 12-31,14 14 0,-79 27 32,25 65-1,54-65-31,13 52 15,13-66 1,40 14 15,-39-27-31,52-27 16,-53 14 0,66-66-1,-39 52 16,-27 120 1,0-67-17,40 54 1,-26-54 0,52-26-1</inkml:trace>
  <inkml:trace contextRef="#ctx0" brushRef="#br0" timeOffset="-192748.33">26980 4880 0,'0'0'0,"0"-26"16,27 79 15,-14-40-15,53 79-1,-52-78 1,-1-1-16,13 13 16,-13-26-1</inkml:trace>
  <inkml:trace contextRef="#ctx0" brushRef="#br0" timeOffset="-192614.84">27179 4893 0,'0'-13'0,"0"26"0,0-52 15,-13 39 1,-93 79 0,79-39-1,-12-1-15,-54 80 16,67-79-16</inkml:trace>
  <inkml:trace contextRef="#ctx0" brushRef="#br0" timeOffset="-191221.83">24997 5184 0,'0'-13'16,"-14"0"15,28 13-15,-14 13 62,-27-13-47,1-13 1,26-14-1,0 14-16,13 13 17,0 0-1,-13 13-31,-13-13 31,-14 14 0,1-28 1,39-12-1,27 13 0,-40 26 0,-27 27 1,14-27-1,0-26 0,13-1 0,26 1 1,-12 13-17,-1 13 17</inkml:trace>
  <inkml:trace contextRef="#ctx0" brushRef="#br0" timeOffset="-187390.78">23423 6057 0,'0'-26'16,"-13"-14"15,-1 40-31,1 0 16,-66 40 15,-1 105 0,120 14 0,-14-133-15,133-26 0,-132-13-1,78-79 1,-131-54 15,-106 54 0,105 92-31,1 0 16</inkml:trace>
  <inkml:trace contextRef="#ctx0" brushRef="#br0" timeOffset="-187129.11">23939 6335 0,'-14'0'16,"1"40"30,-13 65-14,12-91-32,14 39 31</inkml:trace>
  <inkml:trace contextRef="#ctx0" brushRef="#br0" timeOffset="-186861.63">24256 6057 0,'0'-26'31,"-13"65"0,13 120 0,53-13 1</inkml:trace>
  <inkml:trace contextRef="#ctx0" brushRef="#br0" timeOffset="-185459.87">26359 5965 0,'0'0'0,"0"-14"31,-13 41 0,13 26-15,26 105 15,27 1 0,-40-146-31</inkml:trace>
  <inkml:trace contextRef="#ctx0" brushRef="#br0" timeOffset="-185161.63">26782 6256 0,'0'39'78,"-13"54"-47,13-80-31</inkml:trace>
  <inkml:trace contextRef="#ctx0" brushRef="#br0" timeOffset="-184518.46">27113 6176 0,'-13'-13'0,"26"26"0,-53-105 47,53 65-47,53-39 15,-26 66 1,66 0 0,-93 27-1,40 65 1,-40-52 0,-13 66-1,-26-80 1,13 0-1,13-52 17,13 13-17,40-93 1,-40 80 0,93-80-1,-80 79 1,54 41-1,-67-1 1,26 93 0,-39-80-1,14 40 1,-14-53 0,26 27-1,-13-40 1,1 0-16,38 0 15,-38 0 1,12-13-16,14-27 16,-40 14-1</inkml:trace>
  <inkml:trace contextRef="#ctx0" brushRef="#br0" timeOffset="-181491.89">28197 6150 0,'0'0'0,"0"13"15,53-26 16,-26 0-15,-14 13-16,66-14 16,27 1 15,-93 13-31</inkml:trace>
  <inkml:trace contextRef="#ctx0" brushRef="#br0" timeOffset="-181271.89">28263 5965 0,'0'0'0,"-13"0"15,-13-14 1,39 41 0,27 79 15,-14-1-16,-26 14 17,0-105-32</inkml:trace>
  <inkml:trace contextRef="#ctx0" brushRef="#br0" timeOffset="-181075.94">28462 6018 0,'-13'26'31,"-120"146"0,67-93-15</inkml:trace>
  <inkml:trace contextRef="#ctx0" brushRef="#br0" timeOffset="-180877.68">28197 5991 0,'13'66'31,"-26"-132"-31,145 317 31,-92-224-31,40 39 16</inkml:trace>
  <inkml:trace contextRef="#ctx0" brushRef="#br0" timeOffset="-173067.68">24732 6890 0,'0'0'32,"40"-13"-32,-40-13 31,-27 26 16,-158 39-16,0-12 0,106-1 1,92-26-1,66 27-16,-66-27 1,40 132 15,-53 93 1,-39 26-1,52-119-16,79-92 32,-65-40-47,92-13 16,-93 0 0,54-1 15,-67 14-31,0-13 15</inkml:trace>
  <inkml:trace contextRef="#ctx0" brushRef="#br0" timeOffset="-172459.33">25169 7208 0,'0'-13'15,"-14"-1"17,-52 67-1,53-40-16,-40 93 1,40-79 0,39 78-1,14-78 1,79-979 0,-93 1944-1,67-1045 1,-80 39-1,-13-118 1,-13 93 0,-93-80-1,40 79 1,53 40 0,0 40-1,26-27-15</inkml:trace>
  <inkml:trace contextRef="#ctx0" brushRef="#br0" timeOffset="-171301.91">25922 7115 0,'0'0'0,"0"-13"16,-26-13-1,-67 39 17,80 0-17,-93 106 1,93-79 0,0 79-1,26-93-15,53 27 31,-39-40-31,92-52 32,-93 12-17,-13 1-15,1-54 16,-41-65 15,14 132-31,0-1 16,-14 1-1</inkml:trace>
  <inkml:trace contextRef="#ctx0" brushRef="#br0" timeOffset="-170831.11">26147 7353 0,'13'13'31,"1"-13"-15,12 14 0,1 12 15,-41-26 0,1 0-15,0 0-1,13-13-15,0-27 32,26 27-1,-26 26 0,14 14 0</inkml:trace>
  <inkml:trace contextRef="#ctx0" brushRef="#br0" timeOffset="-170474.62">26491 7353 0,'0'27'78,"-13"-1"-47,13-13-31,-13-13 31,-1-26 0,28 13-15,39-1 15,-40 14 1,-13 14-32</inkml:trace>
  <inkml:trace contextRef="#ctx0" brushRef="#br0" timeOffset="-170094.31">26809 7181 0,'0'0'16,"-14"0"15,14-13-15,14 13-1,118 0 17,13 0-1,-118-26 0,-27 12-31</inkml:trace>
  <inkml:trace contextRef="#ctx0" brushRef="#br0" timeOffset="-169894.29">26980 7023 0,'-52'-27'31,"104"54"-31,-118-41 31,66 41-31,27 92 31,-14 53-15,-13-93 15</inkml:trace>
  <inkml:trace contextRef="#ctx0" brushRef="#br0" timeOffset="-169707.41">27033 7049 0,'0'13'31,"0"-26"-31,-26 53 0,-40 79 32,39-1085-32,-39 2077 31,53-1084-31</inkml:trace>
  <inkml:trace contextRef="#ctx0" brushRef="#br0" timeOffset="-169505.57">26795 7155 0,'0'13'0,"0"-66"0,0 93 0,14-80 15,25 67 1,-12-1-1,78 80 1,-78-80 0,105 54-1</inkml:trace>
  <inkml:trace contextRef="#ctx0" brushRef="#br0" timeOffset="-169162.52">27390 6877 0,'0'0'0,"0"-13"15,40 39 17,-13 1-17,-1 12-15,93 107 16,-26 39 0,-67-119-1,-79 119 1,27-145-1,-186 26 1,159-66-16</inkml:trace>
  <inkml:trace contextRef="#ctx0" brushRef="#br0" timeOffset="-162096.83">26438 11651 0,'-13'-26'15,"0"79"32,13 92-31,0-26 15,0-79 0,0-53-15,-13-54 0,-1 41-1,1 0-15,-27-80 16,27 66-1,-13-92 1,52 79 0,106 27-1,-92 26 1,119 39 0,-133-26-1,14 40 1,-40-39-1,-66 38 1,39-52-16,-52 40 31,66-40-15,13 13-16,26 14 16,1-14-1,79 66 1,-93-65-1,40 65 1,-67-66 0,1 0-16,-79 14 15,52-27-15,-92 0 32,105-27-17</inkml:trace>
  <inkml:trace contextRef="#ctx0" brushRef="#br0" timeOffset="-161628.23">26928 11704 0,'0'0'0,"13"0"15,0 66 16,-13-39-15,0-1-16,13 53 16,14 40 15,-27-92-15,0-14-1,0-26 1,0 0-16,-27-93 15,27 79 1,-13-131 0,26 118-1,53-79 1,67 119 15,-107 13-15,27 80-1,-132-1 17,-27-78-17,53-14 1</inkml:trace>
  <inkml:trace contextRef="#ctx0" brushRef="#br0" timeOffset="-161005.06">27443 11109 0,'0'0'0,"-238"-79"16,146 65-16,-358-12 31,-211 277 1,370 172-1,264 27 0,292-53 0,185-146 1,-345-224-32,385-27 31,197-291 0,-356-119 0,-291-27 1,-278 27-1,-106 185 0,278 225-31,-27 0 16,1 80 15</inkml:trace>
  <inkml:trace contextRef="#ctx0" brushRef="#br0" timeOffset="-158889.02">28131 11902 0,'-13'0'0,"-14"0"31,54 0 16,237 0-16,-171 0-31,26 0 0,13 0 16,582 0 15,-581 0-31,211 0 31,-212 0 0,-172 0 1,-13 0-17</inkml:trace>
  <inkml:trace contextRef="#ctx0" brushRef="#br0" timeOffset="-158209.06">30869 11466 0,'-93'-66'31,"186"132"-31,-437-132 31,-53 225 1,80 184-1,290-250-31,27 304 31,437 92 0,198-343 1,13-265-1,-529 66-31,238-278 31,-304 225-31,26-264 31,-105 277-31,-318-277 32,-185 158-1,172 173-15,317 52-1,-26 27 1</inkml:trace>
  <inkml:trace contextRef="#ctx0" brushRef="#br0" timeOffset="-157716.91">30155 11942 0,'-27'40'16,"27"66"15,0-80-15,0 80-1,-13-27 32,13-66-47,0-39 31,13 13-31,53-133 32,67-39-17,-28 119 16,-91 79-15,-1 119 0,-13-79-1,26 159 1,-12-172 0,38 92-1</inkml:trace>
  <inkml:trace contextRef="#ctx0" brushRef="#br0" timeOffset="-157561.08">30247 12193 0,'-26'-26'0,"52"52"0,-65-65 0,25 26 16,120-40-1,145 39 16</inkml:trace>
  <inkml:trace contextRef="#ctx0" brushRef="#br0" timeOffset="-157117.97">31014 12101 0,'14'0'0,"-28"0"0,41-13 16,-40-1-1,-1 1-15,-52 0 16,-53 26 15,93 14-15,-54 52-1,67-53 1,40 80 0,-1-79-1,120 12 1,-41-118 15,-91 53-15,-1-14-16,0-145 15,-13 132 1,0-119 0,-13 159-1,13-1-15,-13 41 16,13-1-1,0 173 1,66 131 15,-40-264-15,27 27-16</inkml:trace>
  <inkml:trace contextRef="#ctx0" brushRef="#br0" timeOffset="-155570.79">28025 13503 0,'0'0'0,"14"-14"16,-1-12 15,-66-14 0,-146 27 0,-52 13 1,225 0-32,-27 53 31,132 66 0,1 66 0,-120 27 1,-13-106-17,0 13 16,106-27 1,159-39-1,-27-93 0</inkml:trace>
  <inkml:trace contextRef="#ctx0" brushRef="#br0" timeOffset="-155257.78">28303 13727 0,'0'0'0,"-13"0"31,0 14-31,13 91 16,0-65-1,0 119 16,0-119-31,13 92 16,-13-119 0,13 0-16</inkml:trace>
  <inkml:trace contextRef="#ctx0" brushRef="#br0" timeOffset="-154903.56">28660 14137 0,'0'0'15,"-13"-26"17,13 39-17,0 0 1,-13 14-1,13-14 1,-27 0 0,14-26-1,13-13 1,0 12 0,26-12-1,-12 39 16,-14 0 1</inkml:trace>
  <inkml:trace contextRef="#ctx0" brushRef="#br0" timeOffset="-154507.87">28978 14137 0,'0'0'0,"0"14"31,0 12 0,0-13-15,-14-13 0,-12-13 15,26 0-15,13-14-1,0 14 1,1 13-1,-14 40 17,26-40-17</inkml:trace>
  <inkml:trace contextRef="#ctx0" brushRef="#br0" timeOffset="-154105.6">29308 13741 0,'0'0'0,"-13"-14"16,0 41 15,26 13-15,40 132 15,-40-133-15,-13 1-16,-26 79 15,-1-13 17</inkml:trace>
  <inkml:trace contextRef="#ctx0" brushRef="#br0" timeOffset="-153571.86">29546 13582 0,'-13'-26'0,"26"52"0,-39-92 16,26 53-1,92-27 1,-52 40 0,106 13-1,-107-13-15,54 80 31,-80-67-15,0 106 0,-13-106-1,-13 106 1,0-93 0,13 146-1,0-132 1,-13 119-1,13-120 1,26 80 0,-13-92-1,-13 52 1,-13-79 0,-146-26-1,106 26 1,-66-27-16</inkml:trace>
  <inkml:trace contextRef="#ctx0" brushRef="#br0" timeOffset="-137064.4">18106 7300 0,'0'-53'32,"0"14"-1,-13 12 0,0 27-31,-40-13 31,-93 13 1,-65 13-1,-94-13 0,-52-39 0,-106 12 1,93 14-1,0 13 0,290 13-31,-184 14 31,-159 52 1,105-13-1,-105 53 0,145 13 0,186-66-15,39-26-16,-172 159 31,40 65 0,53 80 1,65 26-1,67-304-31,-13 199 31,13 158 0,13-357-31,40 225 32,80 26-1,-94-264-31,160 185 31,250 40 0,-343-225-31,357 106 32,159 52-1,-14-39 0,-476-145-31,358 65 31,118 1 1,-476-80-32,463 80 31,-66-14 0,-26-13 0,105 0 1,-131-13-1,12-13 0,-26-27 0,-53-13 1,-331 0-32,225-27 31,120-39 0,-120-13 0,-27-27 1,-12 0-1,-80-65 0,-158 131-31,105-198 31,-13-53 1,-40 26-1,-39 1 0,-40 198-31,26-186 16,-12 186-1,25-277 17,-12 65-1,-27 53 0,-14 185-31,1-118 16,-40-28 15,-79 15 16,-93-15-16,14 41 0,-27 39 1,171 80-32,-171-54 31,-145-25 0,79 25 0,-14 14 1,252 53-32,-198-40 31,-93-13 0,52 26 0,14-13 1,40 14-1,0-1 0,211 40-31,-158-40 16,145 40-1,-146-39 1,147 39 0,-134-27-1,147 27 1,-186-26 15,172 12-31,-106 1 31,120 0-31,-80 0 16,92 13 0,-79-13-1,80 13 1,-67-14 0,67 14-1,-54-26 1,67 26-1,0 0-15,-53-27 16,-40 1 15,80 26-15,-80-40 0,79 40-1,-92-39 1,93 25-1,-93-12 1,79 13 0,-66 0-1,80 13 1,13 0 0,26 0 30</inkml:trace>
  <inkml:trace contextRef="#ctx0" brushRef="#br0" timeOffset="-130781.84">12961 6943 0,'13'27'16,"93"277"15,-93-251-15,27 185-1,-27-79 17</inkml:trace>
  <inkml:trace contextRef="#ctx0" brushRef="#br0" timeOffset="-130469.92">12961 6956 0,'0'0'0,"-26"-264"16,39-80 15,13 252-15,-12-927-16,91 2011 31,-78-952-31,105 185 31,-92 185 0,-225-199 1,105-158-17</inkml:trace>
  <inkml:trace contextRef="#ctx0" brushRef="#br0" timeOffset="-130105.86">13517 7076 0,'0'0'0,"-27"0"31,-12 52 0,65 173 0,40-132 1,66-106-1,-79-159 0,-66 0-15,-40-13 15,40 198-15</inkml:trace>
  <inkml:trace contextRef="#ctx0" brushRef="#br0" timeOffset="-129755.77">13834 6930 0,'0'-13'0,"0"26"0,-13-79 31,39 145 0,54 146 0,-54-146-15,-26-171 15,0-146 0,53 53 16,-27 171-31</inkml:trace>
  <inkml:trace contextRef="#ctx0" brushRef="#br0" timeOffset="-129361.92">14165 6864 0,'0'0'0,"-53"13"31,40 0-15,26 14-1,-13-14 1,79 27-1,-52-40 1,78-40 0,-78 14-1,-1-80 1,-26 79 0,0 1-16,-66-40 15,40 53 1,-1 13-16,-65 66 15,79-27-15,-1 213 32,67-186-17,-13-40-15,185-13 32</inkml:trace>
  <inkml:trace contextRef="#ctx0" brushRef="#br0" timeOffset="-128903.89">14707 6295 0,'0'0'0,"-93"-79"16,93 52 0,40 1-1,0 0-15,198-14 16,-172 27 0,132-27-1,-171 40 1,-40-26-1,-27 12 1,0 14-16,-79 0 16,0 40-1,106-14 1,0 160 0,26-120-16,13 0 15,41 159 1,-54-159-16,40 159 31,-40-133-15</inkml:trace>
  <inkml:trace contextRef="#ctx0" brushRef="#br0" timeOffset="-128695.14">15315 6586 0,'14'-13'16,"-1"26"-1,53 93 17,-40-80-32,-12 14 15,65 26 1,-53-39-16,1-14 0</inkml:trace>
  <inkml:trace contextRef="#ctx0" brushRef="#br0" timeOffset="-128516.02">15553 6520 0,'-26'-13'16,"52"26"-16,-131 146 31,91-106-31,-12 0 16,-14 132-1</inkml:trace>
  <inkml:trace contextRef="#ctx0" brushRef="#br0" timeOffset="-128336.92">15871 6626 0,'0'13'0,"0"-26"0,0 39 16,0-12-16,-13 52 31</inkml:trace>
  <inkml:trace contextRef="#ctx0" brushRef="#br0" timeOffset="-124698.35">14522 9456 0,'-13'26'31,"26"-52"-31,238-1 32,-172 14-32,-12 0 15,197-27 1</inkml:trace>
  <inkml:trace contextRef="#ctx0" brushRef="#br0" timeOffset="-123886.83">20196 11149 0,'0'0'15,"92"0"1,279 0 15,-305 0-15,119 0-1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1:05.033"/>
    </inkml:context>
    <inkml:brush xml:id="br0">
      <inkml:brushProperty name="width" value="0.05" units="cm"/>
      <inkml:brushProperty name="height" value="0.05" units="cm"/>
    </inkml:brush>
  </inkml:definitions>
  <inkml:trace contextRef="#ctx0" brushRef="#br0">1343 0 24575,'0'2'0,"-1"38"0,3 1 0,11 78 0,-2-62 0,4 116 0,-16 62 0,-1-98 0,2 648 0,0-783 0,0 0 0,0 1 0,0-1 0,-1 0 0,1 0 0,-1 0 0,1 1 0,-1-1 0,0 0 0,1 0 0,-1 0 0,0 0 0,-3 4 0,2-4 0,-1 1 0,1-1 0,-1 0 0,0 0 0,1 0 0,-1 0 0,0-1 0,-1 1 0,-2 0 0,-9 4 0,0-1 0,0 0 0,-1-1 0,-28 3 0,-69-1 0,67-5 0,-149 13 0,1 8 0,-312 78 0,485-95 0,6-2 0,0 0 0,1 1 0,-1 1 0,1 0 0,1 1 0,-1 0 0,-19 13 0,31-17 0,0 0 0,-1 0 0,1 1 0,0-1 0,0 1 0,1 0 0,-1-1 0,1 1 0,-1 0 0,1 0 0,0 0 0,0 0 0,0 0 0,0 0 0,0 0 0,1 1 0,0-1 0,-1 0 0,1 0 0,1 0 0,0 6 0,1 5 0,1 0 0,0 0 0,9 22 0,-6-19 0,11 43 0,-4 2 0,12 116 0,-4-21 0,10 14 0,17 110 0,-36-190 0,-1 103 0,-15 352-1365,5-528-5461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1:10.538"/>
    </inkml:context>
    <inkml:brush xml:id="br0">
      <inkml:brushProperty name="width" value="0.05" units="cm"/>
      <inkml:brushProperty name="height" value="0.05" units="cm"/>
    </inkml:brush>
  </inkml:definitions>
  <inkml:trace contextRef="#ctx0" brushRef="#br0">1 1 24575,'1628'0'0,"-1530"4"0,108 19 0,57 4 0,457-24 0,-367-5 0,-86 12 0,17-1 0,-19 1-1365,-237-6-5461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1:11.434"/>
    </inkml:context>
    <inkml:brush xml:id="br0">
      <inkml:brushProperty name="width" value="0.05" units="cm"/>
      <inkml:brushProperty name="height" value="0.05" units="cm"/>
    </inkml:brush>
  </inkml:definitions>
  <inkml:trace contextRef="#ctx0" brushRef="#br0">1 1 24575,'4'3'0,"0"0"0,1 0 0,-1 0 0,1 0 0,0-1 0,0 1 0,6 1 0,4 2 0,321 115 0,-291-106 0,147 39 0,18 7 0,-202-59 0,-4-1 0,-1 0 0,1 0 0,0 1 0,0-1 0,-1 1 0,1 0 0,-1-1 0,1 2 0,-1-1 0,0 0 0,0 1 0,6 5 0,-9-8 0,0 1 0,0-1 0,0 0 0,0 1 0,0-1 0,0 0 0,0 1 0,0-1 0,0 0 0,0 1 0,0-1 0,0 0 0,0 1 0,0-1 0,0 0 0,0 0 0,0 1 0,0-1 0,0 0 0,0 1 0,-1-1 0,1 0 0,0 1 0,0-1 0,0 0 0,0 0 0,-1 1 0,1-1 0,0 0 0,0 0 0,-1 0 0,1 1 0,0-1 0,-1 0 0,1 0 0,0 0 0,0 0 0,-1 0 0,1 1 0,-1-1 0,-12 5 0,-1 0 0,0-1 0,0 0 0,0-1 0,-28 2 0,10-1 0,-78 11 111,-131 22 78,203-29-522,0 2 0,0 2 0,1 1 0,-40 21 0,50-19-6493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1.006"/>
    </inkml:context>
    <inkml:brush xml:id="br0">
      <inkml:brushProperty name="width" value="0.05" units="cm"/>
      <inkml:brushProperty name="height" value="0.05" units="cm"/>
    </inkml:brush>
  </inkml:definitions>
  <inkml:trace contextRef="#ctx0" brushRef="#br0">2659 2 24575,'-225'-1'-54,"-178"1"-228,1 22-70,325-13 315,0 3-1,1 4 1,-147 51-1,172-47 40,2 2 0,0 3-1,1 1 1,1 3 0,2 1 0,-63 56-1,66-45-1,1 1 0,3 2 0,-64 94 0,62-73 0,4 2 0,-47 115 0,-26 127 0,-92 429 0,173-596-76,-15 197 1,27 144 0,17-432 75,3 207 0,-2-226 0,2 0 0,1 0 0,1 0 0,2 0 0,1-1 0,2 0 0,1-1 0,1 0 0,2-1 0,0-1 0,2 0 0,1-1 0,2-1 0,32 34 0,-10-17 11,1-2 0,2-2 0,2-3 0,1-1-1,2-2 1,1-3 0,70 31 0,-32-24 17,0-4 1,2-5-1,174 32 1,714 72-2829,-754-106 1754,1512 99-2854,-392-106 1488,4-22 1673,-634 0-238,2956-2 316,-2943-16 878,-8-69 711,114-125-739,-697 176-198,670-199 9,-21-47 0,-518 162 1292,-214 94-595,-1-3-1,81-62 1,-118 81-284,-1 0 0,-1-1 0,0-1 1,-1 0-1,0-1 0,-1-1 0,-1 0 0,12-23 0,-14 20 72,-1 0 0,-2-1-1,0 0 1,0 0-1,-2-1 1,-1 1 0,1-30-1,19-242 349,1-32-582,-24 295-271,-1 1 0,-1-1 0,-2 0 0,0 1 0,-2 0-1,-17-47 1,8 36-52,-3 0 0,-1 1 0,-1 1 0,-27-35 0,-6 2-180,-4 1 0,-3 4 0,-121-106 0,79 88-506,-4 4 1,-157-90-1,115 89 117,-224-88 0,-182-14-601,-16 49-912,16 37 1102,-80 14-910,-1596-156-916,403 111 1635,-11 76 1512,312 58 2918,261 1-952,330-7 724,907 0-2454,12-1-155,-1 0 0,1 2 0,0 0-1,0 1 1,-28 7 0,41-8-309,1 0 0,0 0 0,-1 0 0,1 0 0,0 1 1,0-1-1,0 0 0,0 1 0,0 0 0,0-1 0,0 1 0,-1 2 0,-7 20-4425</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1.381"/>
    </inkml:context>
    <inkml:brush xml:id="br0">
      <inkml:brushProperty name="width" value="0.05" units="cm"/>
      <inkml:brushProperty name="height" value="0.05" units="cm"/>
    </inkml:brush>
  </inkml:definitions>
  <inkml:trace contextRef="#ctx0" brushRef="#br0">1 0 24575,'25'26'0,"48"42"0,48 44 0,58 53 0,34 30-3885,21 13 3885,5-1 0,-7-10 0,-33-30 0,-28-27 0,-41-38 799,-43-51-799,-35-35-5105</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1.755"/>
    </inkml:context>
    <inkml:brush xml:id="br0">
      <inkml:brushProperty name="width" value="0.05" units="cm"/>
      <inkml:brushProperty name="height" value="0.05" units="cm"/>
    </inkml:brush>
  </inkml:definitions>
  <inkml:trace contextRef="#ctx0" brushRef="#br0">2025 1 24575,'-41'25'0,"-48"39"0,-61 50 0,-44 43 0,-35 36-4313,-13 31 4313,3 6 0,17-1 0,24-9 0,34-32 0,45-42 536,42-55-536,34-49 873,25-33-6160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4.298"/>
    </inkml:context>
    <inkml:brush xml:id="br0">
      <inkml:brushProperty name="width" value="0.05" units="cm"/>
      <inkml:brushProperty name="height" value="0.05" units="cm"/>
    </inkml:brush>
  </inkml:definitions>
  <inkml:trace contextRef="#ctx0" brushRef="#br0">1 33 24575,'0'-3'0,"3"-5"0,1-3 0,-1 3 0,0 6 0,0 6 0,-2 10 0,0 10 0,-1 9 0,0 7 0,3 7 0,1 4 0,3 1 0,1-1 0,-2-1 0,-1-4 0,-2-3 0,-2-9-8191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3.966"/>
    </inkml:context>
    <inkml:brush xml:id="br0">
      <inkml:brushProperty name="width" value="0.05" units="cm"/>
      <inkml:brushProperty name="height" value="0.05" units="cm"/>
    </inkml:brush>
  </inkml:definitions>
  <inkml:trace contextRef="#ctx0" brushRef="#br0">853 460 24575,'-2'7'0,"0"0"0,0-1 0,1 1 0,-1 0 0,1 0 0,1 0 0,0 1 0,0 7 0,0 9 0,-10 614 0,-2 59 0,-18-206 0,30-489 0,-1 3 0,1 1 0,0-1 0,0 0 0,0 1 0,1-1 0,1 6 0,-2-9 0,1 1 0,0-1 0,0 0 0,0 0 0,1 0 0,-1 0 0,0 0 0,1 0 0,-1-1 0,1 1 0,0 0 0,0-1 0,-1 1 0,1-1 0,0 0 0,0 0 0,0 1 0,3 0 0,8 3 0,0-1 0,0-1 0,0 0 0,21 2 0,112 6 0,65-6-318,67-5-955,79-2 378,83 0-1413,90-1 1004,85 0-1602,2644-84-2509,-2790 65 5236,-112 1 379,-109 0 265,-97 2 1192,-137 17-1376,0-1-1,0 0 0,18-8 0,-31 11-162,1-1-1,-1 0 1,0 1-1,1-1 1,-1 0-1,0 0 1,0 0-1,0 0 1,0 0-1,0 0 1,0 0-1,0 0 1,0 0-1,0-1 1,0 1-1,0 0 1,-1-1-1,1 1 1,-1 0-1,1-1 1,-1 1-1,1-1 1,-1 1-1,0-1 1,0 1-1,1-1 1,-1 1-1,0-1 1,-1 1-1,1-1 1,0 1-1,0-1 1,-1-2-1,-2-3 260,0-1-1,0 0 1,-1 1-1,0 0 1,-5-7-1,1 1 788,-30-60 62,-45-123 0,-7-87 59,58 151-1285,5-2 0,6-1 0,-3-156 0,22-412 0,4 610 0,-2 70 0,1 6 0,-1 0 0,-4-30 0,4 45 0,0 0 0,-1 0 0,0 0 0,1 0 0,-1 0 0,0 0 0,0 0 0,0 0 0,0 1 0,0-1 0,-1 0 0,1 0 0,-1 1 0,1-1 0,-1 1 0,1 0 0,-1-1 0,0 1 0,1 0 0,-1 0 0,0 0 0,0 0 0,0 0 0,0 0 0,0 1 0,-4-2 0,-5 1 0,1 0 0,-1 0 0,0 1 0,-15 1 0,4 0 0,-250 6-217,-751 14-3014,425-17-247,283-3 2674,-923 9-2724,1 40 2395,630-1-443,84 3 1118,92-3 203,94-3 479,89-5 928,-19 18 2216,234-49-620,-32 16 0,61-25-2373,0 0 0,0 0 0,0-1 0,-1 1 0,1-1 1,0 0-1,0 0 0,0 0 0,-8-2 0,-8 0 314,-52 0-1371,-122 14-1,141-5-6143</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4.583"/>
    </inkml:context>
    <inkml:brush xml:id="br0">
      <inkml:brushProperty name="width" value="0.05" units="cm"/>
      <inkml:brushProperty name="height" value="0.05" units="cm"/>
    </inkml:brush>
  </inkml:definitions>
  <inkml:trace contextRef="#ctx0" brushRef="#br0">1 1 24575,'6'0'0,"21"0"0,31 0 0,37 0 0,33 0 0,17 0 0,3 0 0,-12 0 0,-25 0 0,-29 0 0,-28 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4.938"/>
    </inkml:context>
    <inkml:brush xml:id="br0">
      <inkml:brushProperty name="width" value="0.05" units="cm"/>
      <inkml:brushProperty name="height" value="0.05" units="cm"/>
    </inkml:brush>
  </inkml:definitions>
  <inkml:trace contextRef="#ctx0" brushRef="#br0">1 75 24575,'0'0'0,"0"-1"0,0 1 0,0-1 0,1 1 0,-1-1 0,0 1 0,0-1 0,1 1 0,-1-1 0,0 1 0,1 0 0,-1-1 0,1 1 0,-1-1 0,0 1 0,1 0 0,-1 0 0,1-1 0,-1 1 0,1 0 0,-1 0 0,1-1 0,-1 1 0,2 0 0,16-5 0,-13 4 0,103-19 0,194-13 0,-301 33 0,194-6-1365,-123 5-5461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5.313"/>
    </inkml:context>
    <inkml:brush xml:id="br0">
      <inkml:brushProperty name="width" value="0.05" units="cm"/>
      <inkml:brushProperty name="height" value="0.05" units="cm"/>
    </inkml:brush>
  </inkml:definitions>
  <inkml:trace contextRef="#ctx0" brushRef="#br0">0 1 24575,'4'0'0,"6"0"0,12 0 0,36 0 0,52 0 0,57 0 0,39 0 0,33 0-1428,14 0 1428,-17 0 0,-33 0 0,-45 0-237,-49 0-6289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5.756"/>
    </inkml:context>
    <inkml:brush xml:id="br0">
      <inkml:brushProperty name="width" value="0.05" units="cm"/>
      <inkml:brushProperty name="height" value="0.05" units="cm"/>
    </inkml:brush>
  </inkml:definitions>
  <inkml:trace contextRef="#ctx0" brushRef="#br0">0 86 24575,'3'0'0,"8"0"0,4 0 0,10 0 0,10 0 0,8 0 0,0 0 0,-5 0 0,2-3 0,-4-1 0,-1-4 0,-4-2 0,-3 0 0,2-2 0,-1 1 0,8 0 0,6 2 0,-4 1-8191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6.516"/>
    </inkml:context>
    <inkml:brush xml:id="br0">
      <inkml:brushProperty name="width" value="0.05" units="cm"/>
      <inkml:brushProperty name="height" value="0.05" units="cm"/>
    </inkml:brush>
  </inkml:definitions>
  <inkml:trace contextRef="#ctx0" brushRef="#br0">0 69 24575,'6'-3'0,"6"-1"0,6 0 0,20 0 0,15 2 0,18 1 0,15-6 0,9-2 0,1 1 0,2 2 0,1 2 0,-10 1 0,-15 2 0,-16-3 0,-15 0 0,-14 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6.892"/>
    </inkml:context>
    <inkml:brush xml:id="br0">
      <inkml:brushProperty name="width" value="0.05" units="cm"/>
      <inkml:brushProperty name="height" value="0.05" units="cm"/>
    </inkml:brush>
  </inkml:definitions>
  <inkml:trace contextRef="#ctx0" brushRef="#br0">1 8 24575,'6'0'0,"11"0"0,13 0 0,17 0 0,21 0 0,32 0 0,42 0 0,40 0 0,34 0-1061,5 0 1061,-20 0 0,-37 0 0,-44-3 0,-42-1-7130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7.263"/>
    </inkml:context>
    <inkml:brush xml:id="br0">
      <inkml:brushProperty name="width" value="0.05" units="cm"/>
      <inkml:brushProperty name="height" value="0.05" units="cm"/>
    </inkml:brush>
  </inkml:definitions>
  <inkml:trace contextRef="#ctx0" brushRef="#br0">1 26 24575,'9'0'0,"10"-3"0,7-1 0,9 0 0,33 1 0,30 1 0,23 0 0,23 2 0,5-1 0,-4 1 0,-11-3 0,-28-1-8191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8.038"/>
    </inkml:context>
    <inkml:brush xml:id="br0">
      <inkml:brushProperty name="width" value="0.05" units="cm"/>
      <inkml:brushProperty name="height" value="0.05" units="cm"/>
    </inkml:brush>
  </inkml:definitions>
  <inkml:trace contextRef="#ctx0" brushRef="#br0">5 104 24575,'-3'-3'0,"2"-7"0,17-2 0,27 0 0,51 4 0,59 2 0,48 2 0,26 2-1245,19 2 1245,2-7 0,-28 0 0,-40-1 0,-41-4 0,-43 0-6946</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5:38.427"/>
    </inkml:context>
    <inkml:brush xml:id="br0">
      <inkml:brushProperty name="width" value="0.05" units="cm"/>
      <inkml:brushProperty name="height" value="0.05" units="cm"/>
    </inkml:brush>
  </inkml:definitions>
  <inkml:trace contextRef="#ctx0" brushRef="#br0">1 15 24575,'3'0'0,"11"0"0,12 0 0,26 0 0,30 0 0,20 0 0,24 0 0,18 0 0,3 0 0,-9 0 0,-27 0 0,-22-3 0,-20-2 0,-12 1 0,-16 1-8191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4.764"/>
    </inkml:context>
    <inkml:brush xml:id="br0">
      <inkml:brushProperty name="width" value="0.05" units="cm"/>
      <inkml:brushProperty name="height" value="0.05" units="cm"/>
    </inkml:brush>
  </inkml:definitions>
  <inkml:trace contextRef="#ctx0" brushRef="#br0">1 257 24575,'0'-1'0,"0"0"0,0-1 0,1 1 0,-1 0 0,0-1 0,1 1 0,0 0 0,-1 0 0,1 0 0,0-1 0,-1 1 0,1 0 0,0 0 0,0 0 0,0 0 0,0 0 0,0 0 0,0 1 0,0-1 0,0 0 0,1 0 0,-1 1 0,0-1 0,0 1 0,1-1 0,-1 1 0,2-1 0,39-6 0,-42 7 0,107-8 0,92-11 0,-156 13 0,0-2 0,63-20 0,-101 26 0,0 0 0,-1 0 0,1 0 0,0-1 0,-1 1 0,1-1 0,-1 0 0,0-1 0,0 1 0,7-8 0,-10 9 0,0 1 0,0-1 0,0 1 0,0-1 0,-1 1 0,1-1 0,-1 0 0,1 1 0,-1-1 0,1 0 0,-1 0 0,0 1 0,0-1 0,0 0 0,0 0 0,0 0 0,0 1 0,0-1 0,-1 0 0,1 1 0,-1-1 0,1 0 0,-1 1 0,1-1 0,-1 0 0,0 1 0,0-1 0,0 1 0,0-1 0,0 1 0,0 0 0,-1-1 0,1 1 0,0 0 0,-3-2 0,-3-3 0,-1 0 0,0 0 0,0 1 0,-1 0 0,1 0 0,-1 1 0,0 0 0,0 1 0,0 0 0,-1 0 0,1 1 0,-1 0 0,-13 0 0,18 1 0,0 1 0,-1 0 0,1 0 0,0 1 0,0-1 0,0 1 0,-1 0 0,1 1 0,0-1 0,0 1 0,0 0 0,1 0 0,-1 1 0,0-1 0,1 1 0,0 0 0,-1 0 0,1 0 0,0 1 0,1 0 0,-1 0 0,1 0 0,0 0 0,0 0 0,0 0 0,-2 6 0,-1 2 0,2 0 0,0 0 0,0 1 0,1-1 0,1 1 0,0 0 0,0 23 0,1-29 0,1 0 0,1 0 0,-1 0 0,1 0 0,1 0 0,-1 0 0,1 0 0,0-1 0,0 1 0,1 0 0,0-1 0,0 0 0,1 0 0,0 0 0,8 10 0,-9-13 0,0 0 0,0 0 0,1-1 0,-1 0 0,1 1 0,-1-1 0,1 0 0,0-1 0,0 1 0,0-1 0,0 0 0,0 0 0,0 0 0,0 0 0,0-1 0,0 1 0,1-1 0,-1 0 0,0-1 0,0 1 0,0-1 0,7-1 0,4-3 0,0-1 0,0 0 0,0-1 0,19-12 0,-17 9 0,-16 10 0,0-1 0,0 0 0,0 1 0,0-1 0,0 1 0,0-1 0,0 1 0,0-1 0,0 1 0,0 0 0,1 0 0,-1 0 0,0-1 0,0 1 0,0 0 0,1 0 0,-1 1 0,0-1 0,0 0 0,0 0 0,0 0 0,0 1 0,1-1 0,-1 1 0,0-1 0,0 1 0,0-1 0,0 1 0,0 0 0,0-1 0,0 1 0,0 0 0,-1 0 0,1 0 0,0-1 0,0 1 0,-1 0 0,2 2 0,1 4 0,0 0 0,0 0 0,0 0 0,-1 1 0,2 8 0,3 11 0,18 22-1365,-12-28-5461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6:04.107"/>
    </inkml:context>
    <inkml:brush xml:id="br0">
      <inkml:brushProperty name="width" value="0.05" units="cm"/>
      <inkml:brushProperty name="height" value="0.05" units="cm"/>
    </inkml:brush>
  </inkml:definitions>
  <inkml:trace contextRef="#ctx0" brushRef="#br0">39 113 24575,'1'1'0,"0"0"0,0 0 0,0 1 0,0-1 0,0 0 0,0 0 0,-1 1 0,1-1 0,0 0 0,-1 1 0,1-1 0,-1 0 0,1 1 0,-1-1 0,0 1 0,0-1 0,1 1 0,-1-1 0,-1 2 0,2-3 0,4 47 0,-2 0 0,-2 0 0,-6 50 0,-25 141 0,16-135 0,8-69 0,6-34 0,0 0 0,0 0 0,0 0 0,0 0 0,0 0 0,0 0 0,0 0 0,0 0 0,0 0 0,0 0 0,0-1 0,0 1 0,0 0 0,0 0 0,0 0 0,0 0 0,0 0 0,0 0 0,0 0 0,0 0 0,0 0 0,0 0 0,0 0 0,0 0 0,0 0 0,0 0 0,-1 0 0,1 0 0,0 0 0,0 0 0,0 0 0,0 0 0,0 0 0,0 0 0,0 0 0,0 0 0,0 0 0,-2-13 0,0-18 0,5-269 0,-1 274 0,1 0 0,2 0 0,0 0 0,2 0 0,0 1 0,2 0 0,1 0 0,19-34 0,-18 40 0,1 1 0,16-19 0,-22 29 0,0 1 0,0 0 0,1 1 0,1 0 0,-1 0 0,1 0 0,12-6 0,-14 9 0,0 1 0,0 0 0,0 1 0,1-1 0,-1 1 0,0 0 0,1 1 0,-1-1 0,1 1 0,-1 1 0,1-1 0,-1 1 0,1 0 0,-1 1 0,0-1 0,0 1 0,0 0 0,0 1 0,0 0 0,0 0 0,0 0 0,9 7 0,5 6 0,-1 0 0,0 0 0,-1 2 0,23 30 0,-14-16 0,-2 1 0,-2 2 0,0 0 0,-3 1 0,-1 1 0,15 42 0,-32-73-195,0 0 0,0 0 0,-1-1 0,0 1 0,0 0 0,-1 12 0,-2 0-6631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6:04.485"/>
    </inkml:context>
    <inkml:brush xml:id="br0">
      <inkml:brushProperty name="width" value="0.05" units="cm"/>
      <inkml:brushProperty name="height" value="0.05" units="cm"/>
    </inkml:brush>
  </inkml:definitions>
  <inkml:trace contextRef="#ctx0" brushRef="#br0">1 120 24575,'0'-7'0,"3"-1"0,4-3 0,11 1 0,8 2 0,18-5 0,15 1 0,9 2 0,3 0 0,-1 1 0,-7 3 0,-10 2 0,-12-2 0,-12 1-8191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6:05.089"/>
    </inkml:context>
    <inkml:brush xml:id="br0">
      <inkml:brushProperty name="width" value="0.05" units="cm"/>
      <inkml:brushProperty name="height" value="0.05" units="cm"/>
    </inkml:brush>
  </inkml:definitions>
  <inkml:trace contextRef="#ctx0" brushRef="#br0">1 3 24575,'0'0'0,"0"0"0,1-1 0,-1 1 0,0 0 0,0 0 0,1 0 0,-1-1 0,0 1 0,1 0 0,-1 0 0,0 0 0,1 0 0,-1 0 0,0 0 0,1 0 0,-1 0 0,0 0 0,1 0 0,-1 0 0,0 0 0,1 0 0,-1 0 0,0 0 0,1 0 0,-1 0 0,0 0 0,1 0 0,-1 0 0,0 1 0,0-1 0,1 0 0,-1 0 0,0 0 0,1 1 0,-1-1 0,0 0 0,0 0 0,1 1 0,-1-1 0,0 0 0,0 0 0,0 1 0,0-1 0,1 0 0,-1 1 0,0-1 0,0 0 0,0 1 0,8 19 0,-3 4 0,-1 0 0,0 1 0,-2-1 0,-2 26 0,2 8 0,-2-55 0,1-1 0,-1 0 0,0 1 0,1-1 0,0 0 0,-1 0 0,1 0 0,0 0 0,0 1 0,0-1 0,0 0 0,0-1 0,1 1 0,-1 0 0,1 0 0,-1 0 0,1-1 0,0 1 0,-1-1 0,1 1 0,0-1 0,0 0 0,0 0 0,0 0 0,0 0 0,0 0 0,0 0 0,1-1 0,-1 1 0,3 0 0,7 1 0,1-1 0,-1 0 0,1-1 0,18-1 0,-9 0 0,133-4-1365,-131 4-5461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46:05.779"/>
    </inkml:context>
    <inkml:brush xml:id="br0">
      <inkml:brushProperty name="width" value="0.05" units="cm"/>
      <inkml:brushProperty name="height" value="0.05" units="cm"/>
    </inkml:brush>
  </inkml:definitions>
  <inkml:trace contextRef="#ctx0" brushRef="#br0">1 152 24575,'4'2'0,"1"0"0,-1 1 0,1-1 0,-1 1 0,0 0 0,0 0 0,-1 0 0,1 1 0,0-1 0,-1 1 0,4 5 0,4 7 0,15 27 0,-15-22 0,34 74 0,-35-70 0,2 0 0,27 45 0,-38-69 0,0 1 0,0-1 0,0 0 0,-1 0 0,2 0 0,-1 1 0,0-1 0,0 0 0,0-1 0,0 1 0,1 0 0,-1 0 0,0 0 0,1-1 0,1 2 0,-2-2 0,0 0 0,0 0 0,-1 0 0,1 0 0,0-1 0,-1 1 0,1 0 0,0 0 0,-1 0 0,1-1 0,0 1 0,-1 0 0,1-1 0,0 1 0,-1 0 0,1-1 0,-1 1 0,1-1 0,-1 1 0,1-1 0,-1 1 0,1-1 0,0 0 0,2-6 0,0 1 0,0-1 0,0 0 0,0 0 0,1-9 0,-1 4 0,64-189 342,-47 152-911,1 2 0,31-50 0,-26 56-6257</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7.113"/>
    </inkml:context>
    <inkml:brush xml:id="br0">
      <inkml:brushProperty name="width" value="0.05" units="cm"/>
      <inkml:brushProperty name="height" value="0.05" units="cm"/>
    </inkml:brush>
  </inkml:definitions>
  <inkml:trace contextRef="#ctx0" brushRef="#br0">20 172 24575,'0'-9'0,"-1"24"0,-1 27 0,-7 24 0,2 110 0,8-229 0,2 1 0,2-1 0,3 1 0,26-91 0,-32 136 0,0-1 0,1 1 0,0 1 0,0-1 0,1 0 0,-1 1 0,1 0 0,1 0 0,-1 0 0,11-10 0,-11 13 0,0 0 0,1 0 0,-1 1 0,1-1 0,0 1 0,0 0 0,-1 0 0,2 0 0,-1 1 0,0 0 0,0 0 0,0 0 0,0 1 0,1-1 0,-1 1 0,6 1 0,-6-1 0,1 0 0,-1 1 0,1 0 0,-1 0 0,1 0 0,-1 0 0,0 1 0,0 0 0,0 0 0,0 1 0,0-1 0,0 1 0,0 0 0,-1 0 0,1 1 0,-1-1 0,0 1 0,0 0 0,-1 0 0,1 0 0,-1 1 0,0-1 0,0 1 0,0 0 0,0 0 0,-1 0 0,0 0 0,0 0 0,-1 0 0,1 1 0,-1-1 0,0 1 0,0-1 0,-1 1 0,0-1 0,0 1 0,0-1 0,-1 1 0,1-1 0,-1 1 0,-1-1 0,1 0 0,-3 6 0,1-2 0,-1 0 0,0-1 0,-1 1 0,0-1 0,0 0 0,-1 0 0,-11 11 0,1-3 0,-1 0 0,-19 13 0,34-28 0,1 0 0,-1 0 0,1 0 0,0 0 0,0 0 0,-1 0 0,1 1 0,0-1 0,0 0 0,-1 3 0,2-3 0,0-1 0,0 0 0,0 1 0,0-1 0,0 0 0,0 0 0,0 1 0,0-1 0,0 0 0,0 1 0,0-1 0,0 0 0,0 0 0,0 1 0,0-1 0,0 0 0,1 0 0,-1 1 0,0-1 0,0 0 0,0 0 0,0 0 0,1 1 0,-1-1 0,0 0 0,0 0 0,0 0 0,1 1 0,-1-1 0,0 0 0,0 0 0,1 0 0,-1 0 0,0 0 0,0 0 0,1 1 0,5 0 0,-1 0 0,1-1 0,-1 1 0,12-1 0,-16 0 0,61-2 0,-30 1 0,1 1 0,32 4 0,-61-4 0,0 1 0,0 0 0,0 0 0,0 0 0,0 1 0,0-1 0,0 1 0,5 3 0,-8-4 0,0-1 0,-1 1 0,1-1 0,-1 1 0,1-1 0,-1 1 0,1 0 0,-1-1 0,1 1 0,-1 0 0,1-1 0,-1 1 0,0 0 0,0 0 0,1-1 0,-1 1 0,0 0 0,0 0 0,0 1 0,0-1 0,0 0 0,0 0 0,-1 1 0,1-1 0,0 0 0,-1 0 0,1 1 0,-1-1 0,0 0 0,1 0 0,-1 0 0,0 0 0,0 0 0,0 0 0,-1 2 0,-7 4 0,0 0 0,0 0 0,-1 0 0,1-1 0,-1-1 0,-19 8 0,-68 20 0,79-27 0,-7 1 88,6 0-379,0-1 1,0-1-1,0-1 0,-33 2 1,34-7-6536</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7.517"/>
    </inkml:context>
    <inkml:brush xml:id="br0">
      <inkml:brushProperty name="width" value="0.05" units="cm"/>
      <inkml:brushProperty name="height" value="0.05" units="cm"/>
    </inkml:brush>
  </inkml:definitions>
  <inkml:trace contextRef="#ctx0" brushRef="#br0">1 246 24575,'0'0'0,"0"-1"0,0 1 0,0-1 0,0 1 0,0-1 0,0 1 0,0-1 0,0 1 0,0-1 0,0 1 0,0-1 0,0 1 0,0-1 0,0 1 0,0-1 0,0 1 0,1 0 0,-1-1 0,0 1 0,0-1 0,1 1 0,-1-1 0,0 1 0,0 0 0,1-1 0,-1 1 0,0 0 0,1-1 0,-1 1 0,1 0 0,-1-1 0,0 1 0,1 0 0,-1 0 0,1 0 0,0-1 0,0 1 0,0 1 0,0-1 0,-1 0 0,1 1 0,0-1 0,0 1 0,-1-1 0,1 1 0,0-1 0,-1 1 0,1 0 0,0-1 0,-1 1 0,1 0 0,-1 0 0,1-1 0,-1 1 0,0 0 0,1 1 0,6 15 0,0 2 0,-2-1 0,0 1 0,-1 0 0,-1 0 0,1 37 0,-5-26 0,1-29 0,-1 0 0,1 0 0,0 0 0,0-1 0,0 1 0,0 0 0,-1 0 0,1 0 0,0 0 0,-1-1 0,1 1 0,-1 0 0,1 0 0,-1-1 0,1 1 0,-1 0 0,1-1 0,-1 1 0,0-1 0,1 1 0,-1 0 0,0-1 0,0 0 0,1 1 0,-1-1 0,0 1 0,0-1 0,0 0 0,-1 1 0,1-1 0,0-1 0,0 1 0,0-1 0,0 1 0,1-1 0,-1 1 0,0-1 0,0 1 0,1-1 0,-1 1 0,0-1 0,1 0 0,-1 0 0,0 1 0,1-1 0,-1 0 0,1 0 0,-1 0 0,1 1 0,0-1 0,-1 0 0,1 0 0,0 0 0,0 0 0,0 0 0,-1 0 0,1-2 0,-4-31 0,4 31 0,-2-45 0,2-1 0,2 1 0,3-1 0,11-52 0,-15 94 0,1 0 0,0 1 0,0-1 0,1 1 0,0 0 0,0-1 0,0 1 0,1 0 0,0 1 0,0-1 0,0 1 0,9-8 0,-11 11 0,1 0 0,0 0 0,0 0 0,0 0 0,0 1 0,0-1 0,0 1 0,0 0 0,1 0 0,-1 0 0,0 0 0,1 0 0,-1 1 0,1 0 0,-1 0 0,0 0 0,1 0 0,-1 0 0,1 1 0,-1-1 0,0 1 0,1 0 0,-1 0 0,0 0 0,0 0 0,6 4 0,-7-4 0,0 0 0,1 0 0,-1 1 0,0-1 0,0 1 0,0-1 0,-1 1 0,1 0 0,0-1 0,-1 1 0,1 0 0,-1 0 0,1 0 0,-1 0 0,1 3 0,-1-3 0,-1-1 0,0 1 0,0-1 0,1 1 0,-1 0 0,0-1 0,0 1 0,-1-1 0,1 1 0,0 0 0,0-1 0,-1 1 0,1-1 0,-1 1 0,1-1 0,-1 1 0,0-1 0,0 1 0,1-1 0,-1 0 0,0 1 0,0-1 0,0 0 0,-3 2 0,-24 20-1365,-6-2-5461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1.866"/>
    </inkml:context>
    <inkml:brush xml:id="br0">
      <inkml:brushProperty name="width" value="0.05" units="cm"/>
      <inkml:brushProperty name="height" value="0.05" units="cm"/>
    </inkml:brush>
  </inkml:definitions>
  <inkml:trace contextRef="#ctx0" brushRef="#br0">20 48 24575,'0'-3'0,"1"0"0,-1-1 0,0 0 0,-1 1 0,1-1 0,0 0 0,-1 1 0,0-1 0,0 0 0,-3-5 0,1 6 0,0 10 0,0 9 0,0 278 0,4-171 0,0 139-1365,-1-219-5461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2.036"/>
    </inkml:context>
    <inkml:brush xml:id="br0">
      <inkml:brushProperty name="width" value="0.05" units="cm"/>
      <inkml:brushProperty name="height" value="0.05" units="cm"/>
    </inkml:brush>
  </inkml:definitions>
  <inkml:trace contextRef="#ctx0" brushRef="#br0">1 192 24575,'0'-9'0,"0"-16"0,0-13 0,0-3 0,0 2 0,3 11 0,4 17 0,1 22 0,3 22 0,1 18 0,0 13 0,0 11 0,-1 5 0,0 5 0,-1-3 0,-3-15-8191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2.224"/>
    </inkml:context>
    <inkml:brush xml:id="br0">
      <inkml:brushProperty name="width" value="0.05" units="cm"/>
      <inkml:brushProperty name="height" value="0.05" units="cm"/>
    </inkml:brush>
  </inkml:definitions>
  <inkml:trace contextRef="#ctx0" brushRef="#br0">42 372 24575,'-6'-6'0,"-6"-9"0,0-7 0,2-7 0,8-2 0,15-1 0,14-1 0,18-3 0,17 3 0,14 1 0,12 2 0,8 0 0,-1 6 0,-16 6-8191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2.380"/>
    </inkml:context>
    <inkml:brush xml:id="br0">
      <inkml:brushProperty name="width" value="0.05" units="cm"/>
      <inkml:brushProperty name="height" value="0.05" units="cm"/>
    </inkml:brush>
  </inkml:definitions>
  <inkml:trace contextRef="#ctx0" brushRef="#br0">160 0 24575,'-9'7'0,"-13"4"0,-9 7 0,-5 1 0,3 0 0,11-3 0,15-5 0,15-3 0,16-4 0,16-2 0,13-5 0,14-5 0,12-4 0,-9-1-8191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5.125"/>
    </inkml:context>
    <inkml:brush xml:id="br0">
      <inkml:brushProperty name="width" value="0.05" units="cm"/>
      <inkml:brushProperty name="height" value="0.05" units="cm"/>
    </inkml:brush>
  </inkml:definitions>
  <inkml:trace contextRef="#ctx0" brushRef="#br0">1 10 24575,'0'-8'0,"0"8"0,10 9 0,0-2 0,0 1 0,0 0 0,-1 0 0,0 1 0,-1 1 0,0-1 0,0 1 0,-1 1 0,0-1 0,9 20 0,10-87 0,-21 49 0,0 0 0,1 1 0,0-1 0,0 1 0,1 1 0,11-10 0,-16 14 0,0 1 0,0 0 0,0-1 0,0 1 0,0 0 0,0 0 0,0 0 0,1 1 0,-1-1 0,0 0 0,0 1 0,1-1 0,3 1 0,-5 0 0,1 1 0,-1-1 0,1 0 0,-1 1 0,0-1 0,0 1 0,1 0 0,-1-1 0,0 1 0,0 0 0,1 0 0,-1 0 0,0 0 0,0 0 0,0 0 0,0 0 0,-1 0 0,1 0 0,0 0 0,0 1 0,-1-1 0,1 0 0,0 0 0,0 3 0,3 10 65,0-1-1,-1 1 0,0 0 1,0 17-1,-3-21-233,1 0 1,1 0-1,0 0 0,0 0 1,1 0-1,0 0 0,0-1 0,1 1 1,7 11-1,0-6-6657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2.956"/>
    </inkml:context>
    <inkml:brush xml:id="br0">
      <inkml:brushProperty name="width" value="0.05" units="cm"/>
      <inkml:brushProperty name="height" value="0.05" units="cm"/>
    </inkml:brush>
  </inkml:definitions>
  <inkml:trace contextRef="#ctx0" brushRef="#br0">153 337 24575,'-5'-4'0,"1"1"0,-1-1 0,-1 1 0,1 1 0,0-1 0,-1 1 0,1 0 0,-1 0 0,-7-1 0,9 1 0,0 1 0,-1 1 0,1-1 0,0 1 0,0 0 0,0 0 0,-1 0 0,1 0 0,0 1 0,0-1 0,0 1 0,0 0 0,-7 3 0,9-2 0,0 0 0,0 0 0,-1 0 0,1 0 0,0 1 0,1-1 0,-1 1 0,0 0 0,1-1 0,0 1 0,-1 0 0,1 0 0,0 0 0,0-1 0,1 1 0,-1 0 0,1 0 0,-1 1 0,1-1 0,0 0 0,0 0 0,1 4 0,0 9 0,0 1 0,7 25 0,-8-41 0,49 171 0,-30-113 0,19 102 0,-61-437 0,22 220 0,3 0 0,2 1 0,16-74 0,-16 109 0,2 1 0,0-1 0,1 1 0,1 1 0,1 0 0,0 0 0,2 0 0,16-21 0,-21 31 0,-1 2 0,2-1 0,-1 0 0,1 1 0,0 1 0,0-1 0,1 1 0,0 0 0,0 0 0,0 1 0,0 1 0,1-1 0,-1 1 0,1 0 0,0 1 0,0 0 0,0 1 0,0 0 0,0 0 0,15 1 0,-19 0 0,-1 1 0,1-1 0,-1 1 0,1 0 0,-1 0 0,1 1 0,-1-1 0,1 1 0,-1 0 0,0 0 0,0 1 0,0-1 0,0 1 0,-1 0 0,5 4 0,-5-4 0,-1-1 0,0 1 0,0 0 0,0 0 0,0 1 0,-1-1 0,1 0 0,-1 1 0,0-1 0,0 1 0,0-1 0,-1 1 0,1-1 0,-1 1 0,0 0 0,0-1 0,0 1 0,0-1 0,0 1 0,-2 4 0,-1 4 0,-1 0 0,0 0 0,-1 0 0,0-1 0,-1 0 0,0 0 0,-1 0 0,0-1 0,-10 11 0,-13 14 0,-38 32 0,61-61 0,-9 8 0,7-5 0,-1 0 0,1 0 0,0 1 0,-10 15 0,19-25 0,-1 1 0,1 0 0,-1 0 0,1-1 0,-1 1 0,1 0 0,-1 0 0,1 0 0,0-1 0,0 1 0,-1 0 0,1 0 0,0 0 0,0 0 0,0 0 0,0 0 0,0-1 0,0 1 0,0 0 0,0 0 0,0 0 0,0 0 0,1 0 0,-1 0 0,0-1 0,1 1 0,-1 0 0,0 0 0,1 0 0,-1-1 0,1 1 0,-1 0 0,1-1 0,0 1 0,-1 0 0,1-1 0,0 1 0,-1-1 0,1 1 0,0-1 0,-1 1 0,1-1 0,0 1 0,0-1 0,0 0 0,0 1 0,-1-1 0,1 0 0,0 0 0,0 0 0,2 0 0,6 2 0,1-1 0,0 0 0,18-1 0,-19 0 0,37-1 0,44 2 0,-78 0 0,0 1 0,-1-1 0,1 2 0,-1 0 0,17 6 0,-25-8 0,-1 0 0,1 0 0,0 1 0,0-1 0,0 1 0,-1-1 0,1 1 0,-1 0 0,1 0 0,-1 0 0,0 0 0,0 1 0,0-1 0,0 1 0,0-1 0,-1 1 0,1-1 0,-1 1 0,1 0 0,-1 0 0,0 0 0,0 0 0,0 0 0,-1 0 0,1 0 0,-1 0 0,0 0 0,0 0 0,0 0 0,0 0 0,0 1 0,0-1 0,-2 3 0,-1 4 0,0-1 0,0 0 0,-1 0 0,-1 0 0,1 0 0,-1-1 0,-1 0 0,0 0 0,-8 9 0,-4 2-151,0-2-1,-1 0 0,-1-1 0,0-1 1,-1-1-1,-1-1 0,0-1 1,-42 17-1,30-18-6674</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3.330"/>
    </inkml:context>
    <inkml:brush xml:id="br0">
      <inkml:brushProperty name="width" value="0.05" units="cm"/>
      <inkml:brushProperty name="height" value="0.05" units="cm"/>
    </inkml:brush>
  </inkml:definitions>
  <inkml:trace contextRef="#ctx0" brushRef="#br0">1 414 24575,'1'0'0,"1"0"0,-1 0 0,1 0 0,-1 1 0,0-1 0,1 0 0,-1 1 0,0-1 0,1 1 0,-1 0 0,0-1 0,0 1 0,1 0 0,-1 0 0,0-1 0,0 1 0,0 0 0,0 0 0,0 1 0,0-1 0,0 0 0,-1 0 0,1 0 0,0 0 0,-1 1 0,1-1 0,0 0 0,-1 1 0,0-1 0,1 2 0,1 6 0,-1-1 0,0 1 0,0 17 0,0-9 0,16 132 0,1 27 0,-19-158 0,-3-24 0,-4-30 0,2-57 0,4 0 0,5 0 0,3 0 0,5 0 0,26-110 0,-33 185 0,14-47 0,-16 60 0,0 0 0,0-1 0,1 1 0,-1 1 0,1-1 0,1 0 0,-1 1 0,0-1 0,6-4 0,-9 8 0,1 1 0,0-1 0,-1 1 0,1-1 0,0 1 0,-1-1 0,1 1 0,0-1 0,0 1 0,0 0 0,-1-1 0,1 1 0,0 0 0,0 0 0,0 0 0,-1 0 0,1-1 0,0 1 0,0 0 0,0 0 0,0 1 0,0-1 0,-1 0 0,1 0 0,0 0 0,0 0 0,0 1 0,-1-1 0,1 0 0,0 1 0,0-1 0,-1 1 0,1-1 0,0 1 0,-1-1 0,1 1 0,0-1 0,-1 1 0,1 0 0,-1-1 0,1 2 0,2 2 0,0 1 0,0-1 0,-1 1 0,0 0 0,3 9 0,9 40 0,-3 1 0,7 94 0,-7-51 0,23 124-1365,-22-170-5461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3.485"/>
    </inkml:context>
    <inkml:brush xml:id="br0">
      <inkml:brushProperty name="width" value="0.05" units="cm"/>
      <inkml:brushProperty name="height" value="0.05" units="cm"/>
    </inkml:brush>
  </inkml:definitions>
  <inkml:trace contextRef="#ctx0" brushRef="#br0">50 276 24575,'-6'-6'0,"-6"-3"0,0-2 0,2-3 0,2-1 0,6-3 0,6 0 0,9-1 0,12 1 0,7-1 0,8-3 0,7-4 0,4-1 0,4-2 0,-9 4-8191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3.907"/>
    </inkml:context>
    <inkml:brush xml:id="br0">
      <inkml:brushProperty name="width" value="0.05" units="cm"/>
      <inkml:brushProperty name="height" value="0.05" units="cm"/>
    </inkml:brush>
  </inkml:definitions>
  <inkml:trace contextRef="#ctx0" brushRef="#br0">402 160 24575,'0'-12'0,"-1"0"0,0 0 0,0 0 0,-1 0 0,0 1 0,-1-1 0,-7-17 0,8 26 0,1 0 0,-1 0 0,1 0 0,-1 0 0,0 1 0,0-1 0,0 1 0,0-1 0,0 1 0,-1 0 0,1 0 0,-1 0 0,1 0 0,-1 0 0,0 0 0,0 1 0,0-1 0,0 1 0,0 0 0,0 0 0,0 0 0,0 1 0,0-1 0,-1 1 0,1-1 0,0 1 0,0 0 0,-1 0 0,1 1 0,0-1 0,0 0 0,-5 2 0,-4 2 0,0 0 0,1 1 0,0 0 0,0 0 0,0 1 0,1 0 0,-1 1 0,2 1 0,-1-1 0,-11 13 0,-1 4 0,0 0 0,-30 47 0,42-58 0,1 1 0,1 1 0,0-1 0,1 1 0,1 1 0,-7 22 0,12-34 0,0 0 0,1 1 0,-1-1 0,1 0 0,-1 0 0,1 1 0,1-1 0,-1 0 0,0 1 0,1-1 0,0 0 0,0 0 0,1 0 0,-1 0 0,1 0 0,0 0 0,-1 0 0,2 0 0,-1-1 0,0 1 0,1-1 0,0 1 0,0-1 0,0 0 0,0 0 0,0 0 0,1-1 0,-1 1 0,6 2 0,8 3 0,1 0 0,0-1 0,-1-2 0,2 1 0,30 3 0,34 11 0,-73-17 0,-1 0 0,1 1 0,-1 0 0,0 1 0,0 0 0,9 8 0,-15-11 0,-1 0 0,1 0 0,-1 0 0,1 1 0,-1-1 0,0 1 0,0 0 0,0 0 0,0 0 0,-1 0 0,1 0 0,-1 0 0,1 0 0,-1 0 0,0 1 0,-1-1 0,1 0 0,0 1 0,-1-1 0,0 0 0,0 1 0,0-1 0,0 1 0,0-1 0,-1 1 0,0-1 0,1 0 0,-1 0 0,0 1 0,-3 3 0,0 2 0,-1 0 0,0 0 0,0 0 0,-1-1 0,-1 0 0,1 0 0,-1-1 0,0 0 0,-10 7 0,0 0-195,-1-2 0,0 0 0,-1-1 0,-1-1 0,0 0 0,-36 11 0,24-12-6631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4.107"/>
    </inkml:context>
    <inkml:brush xml:id="br0">
      <inkml:brushProperty name="width" value="0.05" units="cm"/>
      <inkml:brushProperty name="height" value="0.05" units="cm"/>
    </inkml:brush>
  </inkml:definitions>
  <inkml:trace contextRef="#ctx0" brushRef="#br0">1 77 24575,'3'-6'0,"5"-8"0,0-6 0,2-1 0,0 8 0,-3 10 0,-1 12 0,-3 13 0,-1 10 0,-2 8 0,0 7 0,0 5 0,-1 3 0,1 2 0,0-3 0,-1-8 0,1-8 0,0-11-8191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4.482"/>
    </inkml:context>
    <inkml:brush xml:id="br0">
      <inkml:brushProperty name="width" value="0.05" units="cm"/>
      <inkml:brushProperty name="height" value="0.05" units="cm"/>
    </inkml:brush>
  </inkml:definitions>
  <inkml:trace contextRef="#ctx0" brushRef="#br0">68 169 24575,'29'-48'0,"-22"35"0,1 0 0,-1 0 0,2 1 0,0 0 0,0 1 0,1 0 0,1 0 0,12-9 0,-23 20 0,1-1 0,-1 1 0,1-1 0,-1 1 0,1 0 0,-1-1 0,1 1 0,0 0 0,-1-1 0,1 1 0,-1 0 0,1 0 0,0 0 0,-1 0 0,1-1 0,0 1 0,-1 0 0,1 0 0,0 0 0,-1 0 0,1 1 0,0-1 0,-1 0 0,1 0 0,0 0 0,-1 0 0,1 1 0,-1-1 0,1 0 0,0 1 0,-1-1 0,1 0 0,0 2 0,0-1 0,0 1 0,0 0 0,0-1 0,0 1 0,0 0 0,-1 0 0,1 0 0,-1 0 0,1 0 0,-1 0 0,0 3 0,1 2 0,-1 0 0,0 1 0,-1-1 0,0 0 0,-3 14 0,0-13 0,0 0 0,-1-1 0,0 0 0,-1 1 0,0-2 0,-9 10 0,-12 15 0,11-8 0,0 0 0,2 2 0,1 0 0,1 0 0,-16 49 0,16-35 0,3 1 0,1 0 0,-4 57 0,11-88 0,1-1 0,0 0 0,0 1 0,1-1 0,0 0 0,0 0 0,1 1 0,0-1 0,1 0 0,0-1 0,5 12 0,-5-14 0,0 0 0,1 0 0,-1-1 0,1 1 0,1-1 0,-1 0 0,0 0 0,1 0 0,0 0 0,0-1 0,0 0 0,0 0 0,0 0 0,1-1 0,-1 0 0,11 3 0,1-1 43,-1-2 0,1 1-1,0-2 1,-1 0 0,1-2-1,0 1 1,24-6 0,4-2-897,63-21 1,-26 1-5973</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09.966"/>
    </inkml:context>
    <inkml:brush xml:id="br0">
      <inkml:brushProperty name="width" value="0.05" units="cm"/>
      <inkml:brushProperty name="height" value="0.05" units="cm"/>
    </inkml:brush>
  </inkml:definitions>
  <inkml:trace contextRef="#ctx0" brushRef="#br0">295 87 24575,'-2'-1'0,"0"0"0,0 0 0,0 0 0,0 0 0,0-1 0,1 1 0,-1 0 0,0-1 0,1 1 0,-1-1 0,1 0 0,0 1 0,-1-1 0,0-3 0,-15-13 0,16 18 0,1-1 0,-1 1 0,0 0 0,0-1 0,0 1 0,0 0 0,1 0 0,-1 0 0,0 0 0,0-1 0,0 1 0,0 0 0,0 1 0,0-1 0,0 0 0,1 0 0,-1 0 0,0 0 0,0 1 0,0-1 0,0 0 0,1 1 0,-1-1 0,0 1 0,0-1 0,1 1 0,-1-1 0,0 1 0,1-1 0,-1 1 0,0 0 0,1-1 0,-1 1 0,1 0 0,-1 0 0,1-1 0,-1 1 0,1 0 0,0 0 0,-1 1 0,-2 5 0,0 0 0,1 1 0,-3 12 0,4-16 0,-45 252 0,-76 258 0,111-471 0,3-15 0,1 1 0,2 0 0,-4 55 0,9-81 0,0 0 0,1 0 0,-1 0 0,1 0 0,0 0 0,-1-1 0,1 1 0,1 0 0,-1 0 0,0 0 0,1-1 0,-1 1 0,1-1 0,0 1 0,0-1 0,0 0 0,0 0 0,0 0 0,0 0 0,1 0 0,-1 0 0,1 0 0,-1-1 0,1 1 0,0-1 0,-1 0 0,6 2 0,7 1 0,-1 0 0,1-1 0,-1-1 0,21 1 0,-30-3 0,94 2-6,180-19 1,-174 8-138,1261-58-3690,3 51 232,-435 26 4162,-286-2 209,-622-7-575,-1-1 1033,46-4 0,-70 4-1171,0 0 0,0 0 1,0 0-1,0 0 0,0 0 0,0 0 0,0-1 0,0 1 0,0 0 0,0-1 0,0 1 0,0-1 0,-1 1 0,1-1 0,0 1 0,0-1 1,0 1-1,-1-1 0,1 0 0,1-1 0,-2 2-14,0-1 0,0 0 0,-1 1 0,1-1 0,0 1 0,0-1 0,0 0 0,0 1 0,-1-1 0,1 1-1,0-1 1,0 1 0,-1-1 0,1 1 0,-1-1 0,1 1 0,0-1 0,-1 1 0,1-1 0,-1 1 0,1 0 0,-1-1 0,0 1 0,-40-23 1121,37 21-1131,-45-19 130,-45-23-107,82 38-63,0-2 1,0 1-1,1-2 0,0 1 1,-11-13-1,18 17 7,1 0 0,0 0 0,-1 0 0,2-1 0,-1 0 0,1 1 0,-1-1 0,1 0 0,0 0 0,1 0 0,-1 0 0,1-1 0,0 1 0,1 0 0,-1-1 0,1 1 0,0 0 0,0-1 0,1 1 0,0 0 0,-1 0 0,2-1 0,-1 1 0,1 0 0,3-8 0,6-10 0,0 1 0,2 0 0,0 1 0,21-24 0,-14 18 0,97-126 0,-50 68 0,79-129 0,-144 211 0,0 0 0,-1 0 0,1 0 0,-1 0 0,1-1 0,-1 1 0,0 0 0,0-1 0,-1 1 0,1 0 0,-1-1 0,0 1 0,1-1 0,-1 1 0,-1-1 0,1 1 0,-1-4 0,-1 4 0,1 0 0,-1 0 0,0 0 0,0 0 0,0 0 0,0 1 0,0-1 0,-1 1 0,1-1 0,-1 1 0,1 0 0,-1 0 0,0 0 0,0 0 0,0 1 0,0-1 0,-6-1 0,-13-6 0,0 2 0,-1 0 0,0 2 0,-35-5 0,-99-1 0,123 9 0,-749 20-2030,521-4 1316,-777 23-1677,-551 30 409,1187-31 2156,138 0 3142,259-35-3183,-3 1 259,0-1 1,1 1-1,0 0 1,-14 5-1,18-2 133,10-1-30,13-2 17,40-1-1877,-28-1-5461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0.448"/>
    </inkml:context>
    <inkml:brush xml:id="br0">
      <inkml:brushProperty name="width" value="0.05" units="cm"/>
      <inkml:brushProperty name="height" value="0.05" units="cm"/>
    </inkml:brush>
  </inkml:definitions>
  <inkml:trace contextRef="#ctx0" brushRef="#br0">0 32 24575,'0'-3'0,"0"-4"0,0-4 0,0 3 0,0 5 0,3 8 0,1 8 0,3 8 0,1 11 0,-2 6 0,-2 2 0,-1 1 0,-1-1 0,-1 0 0,-1-4 0,0-5 0,0-8-8191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0.711"/>
    </inkml:context>
    <inkml:brush xml:id="br0">
      <inkml:brushProperty name="width" value="0.05" units="cm"/>
      <inkml:brushProperty name="height" value="0.05" units="cm"/>
    </inkml:brush>
  </inkml:definitions>
  <inkml:trace contextRef="#ctx0" brushRef="#br0">0 311 24575,'2'-35'0,"2"0"0,1 1 0,15-53 0,-17 76 0,0 1 0,1-1 0,0 0 0,0 1 0,10-15 0,-12 22 0,0 0 0,0 0 0,0 0 0,1 0 0,0 1 0,-1-1 0,1 1 0,0-1 0,0 1 0,0 0 0,0 0 0,1 1 0,-1-1 0,1 1 0,-1-1 0,1 1 0,-1 0 0,1 0 0,0 1 0,4-1 0,4 1 0,-1 1 0,0 0 0,1 0 0,-1 2 0,0-1 0,0 1 0,-1 1 0,1 0 0,13 7 0,-2 1 0,0 0 0,-1 2 0,22 17 0,-35-24 0,1 1 0,-1-1 0,0 1 0,-1 1 0,0-1 0,11 18 0,-17-24 0,0 1 0,1-1 0,-1 0 0,0 1 0,0-1 0,0 0 0,-1 1 0,1-1 0,-1 1 0,1 0 0,-1-1 0,0 1 0,0-1 0,0 1 0,0-1 0,0 1 0,-1 0 0,1-1 0,-1 1 0,0-1 0,0 1 0,0-1 0,0 0 0,0 1 0,0-1 0,0 0 0,-1 0 0,1 0 0,-1 0 0,0 0 0,0 0 0,1 0 0,-1 0 0,-3 1 0,-6 4 0,0 0 0,0-2 0,0 1 0,-1-1 0,0-1 0,0 0 0,0-1 0,-25 4 0,6-3 0,1-2 0,-48-2 0,36-3-1365,8-1-5461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1.469"/>
    </inkml:context>
    <inkml:brush xml:id="br0">
      <inkml:brushProperty name="width" value="0.05" units="cm"/>
      <inkml:brushProperty name="height" value="0.05" units="cm"/>
    </inkml:brush>
  </inkml:definitions>
  <inkml:trace contextRef="#ctx0" brushRef="#br0">7 205 24575,'-7'-2'0,"11"-3"0,13-3 0,-6 7 0,0 1 0,1 0 0,-1 1 0,0 0 0,1 1 0,-1 0 0,0 0 0,0 1 0,0 1 0,-1 0 0,1 1 0,-1-1 0,0 2 0,0 0 0,-1 0 0,0 0 0,0 1 0,0 1 0,12 13 0,-19-18 0,1 0 0,-1 1 0,0-1 0,0 1 0,0-1 0,0 1 0,-1 0 0,1-1 0,-1 1 0,0 0 0,0 0 0,-1 0 0,1 0 0,-1 0 0,0 0 0,0 0 0,0 0 0,0 1 0,-2 3 0,1-4 0,-1 1 0,0-1 0,0 0 0,0 0 0,0 0 0,-1 0 0,1-1 0,-1 1 0,0-1 0,0 1 0,0-1 0,-1 0 0,1 0 0,-1-1 0,0 1 0,-6 3 0,5-4 0,0 1 0,1-1 0,-1 0 0,0 0 0,0-1 0,-1 1 0,1-1 0,0 0 0,0-1 0,-1 1 0,1-1 0,0 0 0,-7-1 0,10 1 0,0-1 0,0 1 0,-1-1 0,1 0 0,0 0 0,0 0 0,0 0 0,0 0 0,0 0 0,0-1 0,0 1 0,1-1 0,-1 1 0,0-1 0,1 0 0,-1 1 0,1-1 0,0 0 0,0 0 0,-1 0 0,1 0 0,0 0 0,1 0 0,-1-1 0,0 1 0,1 0 0,-1 0 0,1-1 0,0 1 0,-1 0 0,1 0 0,1-5 0,-1-3 0,1-1 0,1 0 0,0 1 0,0 0 0,1-1 0,0 1 0,1 0 0,0 0 0,1 1 0,0-1 0,9-12 0,2-1 0,1 1 0,1 0 0,25-21 0,-24 25 0,1 1 0,0 0 0,35-20 0,-43 30 0,0 1 0,0 0 0,1 1 0,0 0 0,0 1 0,0 1 0,0 0 0,23-2 0,-28 5 0,0 0 0,0 1 0,0 0 0,-1 1 0,1 0 0,0 0 0,-1 1 0,0-1 0,1 2 0,-1-1 0,0 1 0,-1 0 0,11 8 0,14 7 0,-21-14 0,1-1 0,0 0 0,0 0 0,0-1 0,13 2 0,-14-4 0,0 2 0,0-1 0,0 1 0,0 1 0,17 8 0,-27-12 0,1 0 0,-1 0 0,0 0 0,1 1 0,-1-1 0,0 0 0,1 0 0,-1 0 0,0 1 0,1-1 0,-1 0 0,0 0 0,0 1 0,1-1 0,-1 0 0,0 1 0,0-1 0,1 0 0,-1 1 0,0-1 0,0 0 0,0 1 0,0-1 0,0 0 0,0 1 0,0-1 0,1 1 0,-1-1 0,0 0 0,0 1 0,0-1 0,0 1 0,-1-1 0,1 0 0,0 1 0,0-1 0,0 0 0,0 1 0,0-1 0,0 0 0,-1 1 0,1-1 0,0 0 0,0 1 0,0-1 0,-1 0 0,1 1 0,0-1 0,0 0 0,-1 0 0,1 1 0,0-1 0,-1 0 0,1 0 0,0 0 0,-1 1 0,1-1 0,0 0 0,-1 0 0,1 0 0,-1 0 0,0 0 0,-33 12 0,21-8 0,-6 5 0,0 1 0,1 0 0,0 1 0,1 1 0,-22 19 0,30-23 0,0 1 0,0 0 0,1 1 0,0-1 0,0 2 0,1-1 0,1 1 0,0 0 0,0 0 0,-4 14 0,9-23 0,1 0 0,-1 1 0,0-1 0,1 0 0,-1 1 0,1-1 0,0 1 0,0-1 0,0 0 0,0 1 0,0-1 0,0 1 0,1-1 0,-1 0 0,1 1 0,0-1 0,0 0 0,2 5 0,-2-6 0,1 1 0,-1 0 0,1-1 0,0 1 0,-1-1 0,1 0 0,0 1 0,0-1 0,0 0 0,0 0 0,0 0 0,0 0 0,1-1 0,-1 1 0,0 0 0,3-1 0,4 1 0,0 0 0,0-1 0,0 0 0,0-1 0,0 0 0,0-1 0,0 1 0,15-7 0,-5 1 0,0-2 0,-1 0 0,0 0 0,-1-2 0,0-1 0,0 0 0,17-18 0,-25 23 0,-2-2 0,1 1 0,-1-1 0,-1-1 0,0 1 0,7-15 0,-10 18 0,0-1 0,-1 0 0,0 1 0,0-1 0,-1 0 0,0 0 0,0 0 0,0 0 0,-1 0 0,0 0 0,-2-8 0,2 11 20,-1 0 0,0 0 0,0 0 1,0 1-1,0-1 0,-1 0 0,0 0 0,1 1 0,-1-1 0,-1 1 0,1 0 0,0 0 0,-1 0 0,0 0 0,0 0 0,-5-4 1,3 3-177,0 1 1,-1 0 0,1 1 0,-1-1 0,1 1 0,-1 0 0,0 0-1,0 1 1,0 0 0,-8-1 0,-5 1-6671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5.580"/>
    </inkml:context>
    <inkml:brush xml:id="br0">
      <inkml:brushProperty name="width" value="0.05" units="cm"/>
      <inkml:brushProperty name="height" value="0.05" units="cm"/>
    </inkml:brush>
  </inkml:definitions>
  <inkml:trace contextRef="#ctx0" brushRef="#br0">244 398 24575,'16'-17'0,"-8"11"0,-1-2 0,0 1 0,-1-1 0,0 0 0,0 0 0,-1 0 0,0-1 0,0 0 0,4-11 0,-7 13 0,0 0 0,0 0 0,0 1 0,-1-1 0,0-1 0,-1 1 0,0-11 0,0 16 0,0-1 0,-1 0 0,1 1 0,-1-1 0,0 1 0,0-1 0,0 1 0,0 0 0,0-1 0,0 1 0,-1 0 0,1 0 0,-1-1 0,1 1 0,-1 0 0,0 1 0,0-1 0,0 0 0,0 1 0,0-1 0,0 1 0,-1-1 0,-2-1 0,-4 0 0,0 0 0,0 1 0,0 0 0,0 0 0,0 1 0,0 0 0,0 1 0,-1 0 0,1 0 0,-12 3 0,0 0 0,1 1 0,-1 1 0,-28 12 0,44-15 0,0 0 0,1 0 0,-1 1 0,1-1 0,-1 1 0,1 0 0,0 0 0,0 1 0,0-1 0,1 1 0,-1 0 0,1 0 0,0 0 0,0 0 0,0 1 0,-3 7 0,5-8 0,0-1 0,0 1 0,0 0 0,1-1 0,-1 1 0,1-1 0,0 1 0,0 0 0,0-1 0,0 1 0,1 0 0,-1-1 0,1 1 0,0-1 0,0 1 0,0-1 0,1 1 0,-1-1 0,1 0 0,0 0 0,0 1 0,0-1 0,0-1 0,4 5 0,-2-2 0,1-1 0,-1 1 0,1-1 0,0 0 0,0 0 0,1-1 0,-1 1 0,1-1 0,0-1 0,-1 1 0,1-1 0,0 0 0,1 0 0,-1 0 0,0-1 0,0 0 0,1-1 0,-1 1 0,0-1 0,1 0 0,8-2 0,-7 1 0,0-1 0,-1 0 0,1-1 0,0 0 0,-1 0 0,0-1 0,0 0 0,0 0 0,0 0 0,0-1 0,-1 0 0,0 0 0,0-1 0,-1 0 0,1 0 0,6-11 0,-2 2 0,-2 0 0,0-1 0,0 0 0,-2 0 0,0-1 0,-1 0 0,5-22 0,-4 1 0,-2 0 0,0-47 0,5 248 0,-3-114 171,17 59 0,-18-90-415,1-1 0,1 0 0,0 0 0,1-1 1,0 0-1,19 26 0,-5-16-6582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1.902"/>
    </inkml:context>
    <inkml:brush xml:id="br0">
      <inkml:brushProperty name="width" value="0.05" units="cm"/>
      <inkml:brushProperty name="height" value="0.05" units="cm"/>
    </inkml:brush>
  </inkml:definitions>
  <inkml:trace contextRef="#ctx0" brushRef="#br0">310 355 24575,'0'-2'0,"-1"1"0,1 0 0,-1 0 0,1-1 0,-1 1 0,1 0 0,-1 0 0,0 0 0,0 0 0,1 0 0,-1 0 0,0 0 0,0 0 0,0 0 0,0 0 0,0 0 0,0 1 0,-1-1 0,1 0 0,0 1 0,0-1 0,0 1 0,-2-1 0,-31-9 0,24 9 0,0 0 0,0 0 0,0 1 0,0 0 0,0 1 0,0 0 0,0 1 0,0 0 0,0 0 0,1 1 0,-1 0 0,1 1 0,-1 0 0,-9 7 0,11-7 0,1 1 0,0 0 0,1 0 0,-1 1 0,1 0 0,0 0 0,0 1 0,1-1 0,0 1 0,0 0 0,1 1 0,-1-1 0,2 1 0,-1 0 0,1 0 0,0 0 0,-1 9 0,3-14 0,0 0 0,1 0 0,0 0 0,-1 0 0,1 0 0,0 0 0,1 0 0,-1 0 0,0 1 0,1-1 0,0 0 0,0 0 0,0 0 0,0 0 0,0-1 0,0 1 0,1 0 0,0 0 0,-1-1 0,1 1 0,0-1 0,0 0 0,4 4 0,-3-3 0,0-1 0,1 0 0,-1-1 0,0 1 0,1 0 0,-1-1 0,1 0 0,-1 0 0,1 0 0,-1 0 0,1 0 0,0-1 0,-1 0 0,1 0 0,0 0 0,0 0 0,-1 0 0,1-1 0,5-1 0,4-1 0,-1-1 0,0 0 0,0-1 0,-1-1 0,1 0 0,-1 0 0,0-1 0,-1-1 0,0 1 0,10-11 0,-8 6 0,0-2 0,-1 0 0,0 0 0,-1 0 0,-1-2 0,11-23 0,-6 6 0,-1-2 0,11-46 0,7-70 0,-21 100 0,-5 32 0,-4 25 0,-4 32 0,-9 278-1365,11-254-5461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2.667"/>
    </inkml:context>
    <inkml:brush xml:id="br0">
      <inkml:brushProperty name="width" value="0.05" units="cm"/>
      <inkml:brushProperty name="height" value="0.05" units="cm"/>
    </inkml:brush>
  </inkml:definitions>
  <inkml:trace contextRef="#ctx0" brushRef="#br0">1 990 24575,'0'-990'0,"0"1005"-1365,0 2-5461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3.144"/>
    </inkml:context>
    <inkml:brush xml:id="br0">
      <inkml:brushProperty name="width" value="0.05" units="cm"/>
      <inkml:brushProperty name="height" value="0.05" units="cm"/>
    </inkml:brush>
  </inkml:definitions>
  <inkml:trace contextRef="#ctx0" brushRef="#br0">289 117 24575,'-38'-14'0,"32"15"0,1-1 0,0 1 0,0 0 0,0 0 0,-1 0 0,1 1 0,1 0 0,-1 0 0,0 0 0,0 1 0,1-1 0,-1 1 0,1 0 0,-7 7 0,-2 2 0,0 0 0,1 0 0,-12 18 0,8-7 0,1 2 0,-14 32 0,14-28 0,-19 30 0,105-166 0,78-109 0,-143 207 0,1 1 0,0-1 0,1 1 0,0 1 0,13-11 0,-19 16 0,1 1 0,0-1 0,0 1 0,-1-1 0,1 1 0,0 0 0,0 0 0,0 0 0,0 1 0,0-1 0,1 1 0,-1 0 0,0-1 0,0 1 0,0 1 0,0-1 0,0 0 0,0 1 0,0-1 0,0 1 0,0 0 0,0 0 0,6 3 0,-1 1 41,-1 0 1,1 0-1,-1 1 0,0 0 0,0 0 0,-1 0 0,6 9 0,38 54-957,-39-53 138,18 29-6048</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4.376"/>
    </inkml:context>
    <inkml:brush xml:id="br0">
      <inkml:brushProperty name="width" value="0.05" units="cm"/>
      <inkml:brushProperty name="height" value="0.05" units="cm"/>
    </inkml:brush>
  </inkml:definitions>
  <inkml:trace contextRef="#ctx0" brushRef="#br0">353 572 24575,'-11'-26'0,"0"-1"0,2 0 0,-11-50 0,17 61 0,2 28 0,-1 0 0,-4 20 0,1-6 0,-41 263 0,-31 156 0,-61 182 0,133-603 0,-10 57 0,13-71 0,1 0 0,1 1 0,0-1 0,0 0 0,4 16 0,-4-23 0,1-1 0,0 1 0,0-1 0,0 0 0,0 1 0,0-1 0,1 0 0,-1 0 0,1 0 0,0 0 0,-1 0 0,1 0 0,0 0 0,0-1 0,0 1 0,0-1 0,0 1 0,1-1 0,-1 0 0,0 0 0,1 0 0,-1 0 0,0 0 0,1 0 0,-1-1 0,1 1 0,0-1 0,-1 0 0,4 0 0,9 1 0,0-2 0,-1 0 0,29-5 0,-33 4 0,105-17-63,332-45-785,511 22-2470,4 53 442,-935-11 2915,593 14-2481,1806 17 340,-1837-58 6523,-580 26-4234,-1 1 178,0-1 0,0 0 1,0 0-1,-1-1 1,1 0-1,-1 0 0,15-7 1,-22 9-330,1-1 1,-1 1-1,0 0 1,1 0-1,-1 0 0,0 0 1,0-1-1,1 1 1,-1 0-1,0 0 1,0-1-1,1 1 1,-1 0-1,0 0 0,0-1 1,0 1-1,1 0 1,-1-1-1,0 1 1,0 0-1,0-1 0,0 1 1,0 0-1,0-1 1,0 1-1,0 0 1,0-1-1,0 1 0,0 0 1,0-1-1,0 1 1,0 0-1,0-1 1,0 1-1,0-1 0,-11-8 1020,-19-3-294,-4 3-556,0 3-1,-40-4 1,38 6-95,1-1 0,-38-11 0,70 15-111,-1-1 0,0 1 0,1 0 0,0-1 0,-1 0 0,1 1 0,0-1 0,0-1 0,0 1 0,0 0 0,0-1 0,0 1 0,1-1 0,-1 0 0,1 0 0,0 0 0,0 0 0,0-1 0,-2-4 0,2 2 0,1 1 0,0 0 0,0-1 0,0 1 0,1-1 0,-1 0 0,1 1 0,1-1 0,-1 1 0,1-1 0,0 1 0,3-10 0,7-16 0,1-1 0,2 2 0,18-30 0,5-10 0,10-37 0,-5-2 0,52-207 0,12-237 0,-101 524 0,2-8 0,-2-1 0,-1 0 0,-1-1 0,-4-39 0,0 73 0,0-1 0,0 1 0,0-1 0,-1 1 0,0 0 0,0-1 0,0 1 0,0 0 0,-1 0 0,0 0 0,0 1 0,-1-1 0,1 1 0,-1 0 0,0 0 0,0 0 0,0 0 0,0 1 0,-1-1 0,0 1 0,0 0 0,1 1 0,-2-1 0,-5-2 0,-12-2 0,0 0 0,0 2 0,-1 0 0,-34-1 0,40 3 0,-628-18-1165,607 21 1075,-1692 102-2621,7 109 67,1568-190 2617,-246 34-594,-259 33-275,640-85 1042,-82 9 1916,-133 0-1,234-12-1996,-33-3 1404,34 3-1456,0 0 0,0 0 0,0 0 1,1-1-1,-1 1 0,0 0 0,0 0 0,0-1 0,0 1 0,0-1 0,0 1 0,0-1 0,1 1 0,-1-1 0,0 1 1,0-1-1,1 0 0,-1 1 0,0-1 0,1 0 0,-1 0 0,0 1 0,1-1 0,-1 0 0,1 0 0,0 0 0,-1 0 0,1-1 1,2-7-6234</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4.967"/>
    </inkml:context>
    <inkml:brush xml:id="br0">
      <inkml:brushProperty name="width" value="0.05" units="cm"/>
      <inkml:brushProperty name="height" value="0.05" units="cm"/>
    </inkml:brush>
  </inkml:definitions>
  <inkml:trace contextRef="#ctx0" brushRef="#br0">84 98 24575,'-4'-1'0,"1"-1"0,-1 1 0,0 0 0,1-1 0,0 0 0,-1 0 0,1 0 0,0 0 0,0 0 0,0-1 0,-3-3 0,-4-2 0,7 6 0,-1-2 0,0 1 0,1 0 0,0-1 0,-6-7 0,9 11 0,-1-1 0,1 1 0,0-1 0,-1 0 0,1 1 0,-1-1 0,1 0 0,0 1 0,0-1 0,-1 0 0,1 1 0,0-1 0,0 0 0,0 1 0,0-1 0,0 0 0,0 0 0,0 1 0,0-1 0,0 0 0,0 1 0,0-1 0,1 0 0,-1 1 0,0-1 0,0 0 0,1 1 0,-1-1 0,0 0 0,1 1 0,-1-1 0,1 1 0,-1-1 0,1 0 0,-1 1 0,1 0 0,-1-1 0,1 1 0,-1-1 0,1 1 0,0 0 0,-1-1 0,1 1 0,0 0 0,-1-1 0,1 1 0,0 0 0,1 0 0,13-3 0,0 0 0,1 1 0,-1 1 0,1 1 0,22 1 0,-2 0 0,28-1 0,101 3 0,-126-1 0,0 3 0,46 10 0,-75-13 0,1 1 0,-1 0 0,0 1 0,0 0 0,11 7 0,-18-9 0,-1-1 0,0 0 0,0 1 0,0 0 0,0-1 0,0 1 0,0 0 0,0 0 0,-1 0 0,1 0 0,-1 0 0,1 0 0,-1 1 0,0-1 0,0 0 0,0 1 0,0-1 0,0 1 0,-1-1 0,1 1 0,-1-1 0,0 1 0,1 0 0,-1-1 0,0 1 0,-1 5 0,-1-1 0,0 0 0,-1 0 0,0 0 0,0 0 0,0 0 0,-1 0 0,0-1 0,0 0 0,-1 1 0,0-2 0,-7 8 0,-10 9 0,-36 26 0,51-43 0,-176 118 0,22-16 0,157-104 0,-30 25 0,32-27 0,1 1 0,0-1 0,-1 0 0,1 1 0,0-1 0,0 1 0,0 0 0,0-1 0,0 1 0,1 0 0,-1-1 0,0 1 0,1 0 0,-1 0 0,1-1 0,0 1 0,-1 0 0,1 0 0,0 2 0,1-3 0,-1 0 0,1 1 0,-1-1 0,1 0 0,0 0 0,0 0 0,-1 0 0,1 0 0,0-1 0,0 1 0,0 0 0,0 0 0,0 0 0,0-1 0,0 1 0,0-1 0,0 1 0,0-1 0,0 1 0,1-1 0,-1 1 0,0-1 0,0 0 0,2 0 0,35 4 0,-31-4 0,25 1-455,0-2 0,56-9 0,-38 0-6371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153"/>
    </inkml:context>
    <inkml:brush xml:id="br0">
      <inkml:brushProperty name="width" value="0.05" units="cm"/>
      <inkml:brushProperty name="height" value="0.05" units="cm"/>
    </inkml:brush>
  </inkml:definitions>
  <inkml:trace contextRef="#ctx0" brushRef="#br0">120 73 24575,'-6'0'0,"-9"0"0,-8 0 0,-2 0 0,-1 0 0,7 0 0,13 0 0,15-3 0,14-1 0,12-3 0,11-3 0,9-1 0,9-1 0,1-1 0,-9 1-8191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387"/>
    </inkml:context>
    <inkml:brush xml:id="br0">
      <inkml:brushProperty name="width" value="0.05" units="cm"/>
      <inkml:brushProperty name="height" value="0.05" units="cm"/>
    </inkml:brush>
  </inkml:definitions>
  <inkml:trace contextRef="#ctx0" brushRef="#br0">77 1 24575,'-4'0'0,"-3"0"0,-4 3 0,-1 5 0,0 3 0,1 7 0,2 2 0,3 9 0,3 4 0,2 7 0,0 6 0,1 1 0,4 2 0,1-1 0,-1 1 0,0-2 0,-2-6 0,0-9-8191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559"/>
    </inkml:context>
    <inkml:brush xml:id="br0">
      <inkml:brushProperty name="width" value="0.05" units="cm"/>
      <inkml:brushProperty name="height" value="0.05" units="cm"/>
    </inkml:brush>
  </inkml:definitions>
  <inkml:trace contextRef="#ctx0" brushRef="#br0">4 114 24575,'-3'0'0,"2"0"0,5-3 0,4-1 0,7-3 0,8 0 0,8-3 0,10 1 0,6-1 0,5 1 0,3-1 0,-2-2 0,-3 1 0,-4-1 0,-10 2-8191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724"/>
    </inkml:context>
    <inkml:brush xml:id="br0">
      <inkml:brushProperty name="width" value="0.05" units="cm"/>
      <inkml:brushProperty name="height" value="0.05" units="cm"/>
    </inkml:brush>
  </inkml:definitions>
  <inkml:trace contextRef="#ctx0" brushRef="#br0">49 241 24575,'-6'-6'0,"-5"-9"0,-1-7 0,2-7 0,2-4 0,6-1 0,9 4 0,11 3 0,7 6 0,9 7 0,9 5 0,6 8 0,4 7 0,-1 6 0,-8 1-8191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924"/>
    </inkml:context>
    <inkml:brush xml:id="br0">
      <inkml:brushProperty name="width" value="0.05" units="cm"/>
      <inkml:brushProperty name="height" value="0.05" units="cm"/>
    </inkml:brush>
  </inkml:definitions>
  <inkml:trace contextRef="#ctx0" brushRef="#br0">9 10 24575,'-3'3'0,"-1"4"0,3 1 0,8-1 0,9-5 0,8-2 0,7-5 0,7-1 0,6-3 0,6 0 0,-7 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5.939"/>
    </inkml:context>
    <inkml:brush xml:id="br0">
      <inkml:brushProperty name="width" value="0.05" units="cm"/>
      <inkml:brushProperty name="height" value="0.05" units="cm"/>
    </inkml:brush>
  </inkml:definitions>
  <inkml:trace contextRef="#ctx0" brushRef="#br0">186 164 24575,'4'-11'0,"-1"-1"0,1 1 0,-2-1 0,0 0 0,0 0 0,-1 0 0,-1 0 0,0-14 0,0 24 0,0 0 0,0 0 0,-1 0 0,1 0 0,0 0 0,-1 0 0,1 0 0,-1 0 0,1 0 0,-1 0 0,0 0 0,0 0 0,0 0 0,0 1 0,0-1 0,-3-2 0,3 3 0,0 0 0,-1 0 0,1 0 0,0 0 0,-1 1 0,1-1 0,0 1 0,-1-1 0,1 1 0,-1-1 0,1 1 0,-1 0 0,0 0 0,1-1 0,-1 1 0,1 1 0,-3-1 0,-2 1 0,0 1 0,0-1 0,0 1 0,1 0 0,-1 1 0,1-1 0,-1 1 0,1 1 0,-9 6 0,0 1 0,0 1 0,-20 23 0,30-31 0,0 1 0,0 0 0,1 0 0,0 0 0,0 0 0,1 0 0,-1 0 0,1 1 0,0-1 0,1 1 0,-1 0 0,0 7 0,2-11 0,0 0 0,0-1 0,0 1 0,0-1 0,0 1 0,1-1 0,-1 1 0,0-1 0,1 1 0,-1-1 0,1 1 0,0-1 0,0 0 0,-1 1 0,1-1 0,0 0 0,0 0 0,0 0 0,0 1 0,0-1 0,0 0 0,1 0 0,-1-1 0,0 1 0,1 0 0,-1 0 0,0-1 0,1 1 0,-1 0 0,1-1 0,-1 1 0,1-1 0,-1 0 0,3 1 0,7 0 0,-1 0 0,0-1 0,1 0 0,11-1 0,-9 0 0,14-3 0,-23 3 0,0 0 0,0 1 0,0-1 0,0 1 0,0 0 0,7 0 0,-10 0 0,1 1 0,-1-1 0,1 1 0,-1-1 0,1 1 0,-1 0 0,0 0 0,1 0 0,-1-1 0,0 1 0,1 0 0,-1 1 0,0-1 0,0 0 0,0 0 0,0 0 0,0 1 0,0-1 0,-1 0 0,1 1 0,1 1 0,14 37 189,7 15-123,-20-51-228,0 0 0,-1 1 0,1-1 0,1 0 0,-1-1 0,1 1 0,-1 0 0,1-1 0,6 4 0,4 1-6664</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6.186"/>
    </inkml:context>
    <inkml:brush xml:id="br0">
      <inkml:brushProperty name="width" value="0.05" units="cm"/>
      <inkml:brushProperty name="height" value="0.05" units="cm"/>
    </inkml:brush>
  </inkml:definitions>
  <inkml:trace contextRef="#ctx0" brushRef="#br0">128 1 24575,'-10'0'0,"0"0"0,1 0 0,-1 1 0,1 1 0,-13 2 0,19-3 0,0 1 0,0-1 0,0 0 0,1 1 0,-1 0 0,0 0 0,1-1 0,-1 2 0,1-1 0,-1 0 0,1 0 0,0 1 0,0-1 0,0 1 0,1 0 0,-1-1 0,1 1 0,-1 0 0,-1 5 0,0 1 0,1 0 0,0 1 0,0-1 0,1 0 0,1 0 0,-1 1 0,3 18 0,14 68 0,-10-66 0,64 273-1365,-61-275-5461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6.434"/>
    </inkml:context>
    <inkml:brush xml:id="br0">
      <inkml:brushProperty name="width" value="0.05" units="cm"/>
      <inkml:brushProperty name="height" value="0.05" units="cm"/>
    </inkml:brush>
  </inkml:definitions>
  <inkml:trace contextRef="#ctx0" brushRef="#br0">90 411 24575,'-8'-22'0,"-14"-40"0,3-1 0,-19-110 0,37 167 0,0 1 0,1-1 0,0 0 0,0 1 0,0-1 0,1 0 0,2-10 0,-2 14 0,0 0 0,0 0 0,0 1 0,0-1 0,0 0 0,0 0 0,0 1 0,0-1 0,1 1 0,-1-1 0,1 1 0,-1-1 0,1 1 0,-1 0 0,1 0 0,0 0 0,0 0 0,-1 0 0,1 0 0,0 0 0,0 1 0,0-1 0,0 1 0,3-1 0,9-1 0,0 1 0,-1 1 0,1 1 0,0-1 0,-1 2 0,25 5 0,-7 2 0,54 21 0,-70-24 0,1 1 0,-1 1 0,0 0 0,-1 1 0,23 19 0,-33-25 0,-2 0 0,1 0 0,0 0 0,0 0 0,-1 0 0,0 1 0,0-1 0,0 1 0,0 0 0,0 0 0,-1-1 0,2 7 0,-3-6 0,1-1 0,-1 0 0,0 1 0,-1-1 0,1 0 0,0 1 0,-1-1 0,0 0 0,0 1 0,0-1 0,0 0 0,0 0 0,-1 0 0,0 0 0,1 0 0,-1 0 0,-3 4 0,-3 2 0,-1 0 0,0 0 0,0-1 0,-1 0 0,1-1 0,-2 0 0,-20 11 0,-5-1 0,-43 13 0,40-17-682,-48 9-1,35-12-6143</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6.976"/>
    </inkml:context>
    <inkml:brush xml:id="br0">
      <inkml:brushProperty name="width" value="0.05" units="cm"/>
      <inkml:brushProperty name="height" value="0.05" units="cm"/>
    </inkml:brush>
  </inkml:definitions>
  <inkml:trace contextRef="#ctx0" brushRef="#br0">68 279 24575,'12'245'0,"-6"-171"0,-5 121 0,-1-194 0,0 1 0,0 0 0,0-1 0,0 1 0,0 0 0,-1-1 0,1 1 0,-1-1 0,1 1 0,-1 0 0,0-1 0,1 1 0,-1-1 0,0 0 0,0 1 0,0-1 0,0 0 0,0 0 0,-2 2 0,2-3 0,1 1 0,-1-1 0,1 0 0,-1 0 0,1 0 0,-1 0 0,1 0 0,-1 0 0,1 0 0,-1 0 0,1 0 0,-1 0 0,1 0 0,-1 0 0,1 0 0,-1 0 0,1 0 0,-1-1 0,1 1 0,-1 0 0,1 0 0,-1-1 0,-13-15 0,9 4 0,0 1 0,0-1 0,1 1 0,-4-26 0,-5-52 0,11 68 0,-1-17 0,1 0 0,2 1 0,1-1 0,13-69 0,-8 76 0,2 1 0,1 0 0,1 0 0,1 1 0,2 1 0,20-34 0,-26 52 0,0 0 0,1 0 0,-1 1 0,2 0 0,-1 1 0,1 0 0,1 0 0,-1 1 0,1 0 0,21-10 0,-27 15 0,0 0 0,0 0 0,0 1 0,1 0 0,-1-1 0,1 1 0,-1 1 0,1-1 0,-1 1 0,1-1 0,0 1 0,-1 1 0,1-1 0,-1 1 0,1-1 0,-1 1 0,1 1 0,-1-1 0,0 1 0,1-1 0,-1 1 0,0 0 0,0 1 0,0-1 0,-1 1 0,1 0 0,0-1 0,-1 2 0,0-1 0,0 0 0,4 5 0,-4-4 0,0 1 0,0-1 0,0 1 0,-1 0 0,1 0 0,-1 0 0,0 0 0,-1 0 0,1 0 0,-1 0 0,0 1 0,0-1 0,-1 0 0,1 1 0,-1 6 0,-1-4 0,-1 0 0,1-1 0,-1 1 0,-1-1 0,1 1 0,-1-1 0,-1 0 0,1 0 0,-8 10 0,-3 2 0,0-1 0,-2-1 0,0 0 0,-1-1 0,-1-1 0,-20 14 0,4-7 0,-66 32 0,76-43 0,23-10 0,-1 0 0,1-1 0,-1 1 0,1 0 0,0 0 0,0 0 0,-1 0 0,1 0 0,0 0 0,-2 2 0,3-2 0,0-1 0,0 0 0,0 1 0,-1-1 0,1 1 0,0-1 0,0 0 0,0 1 0,0-1 0,0 1 0,0-1 0,0 0 0,0 1 0,0-1 0,0 1 0,0-1 0,0 0 0,0 1 0,0-1 0,1 1 0,-1-1 0,0 0 0,0 1 0,0-1 0,1 0 0,-1 1 0,3 2 0,0-1 0,0 1 0,0-1 0,1 0 0,-1 0 0,7 3 0,-5-3 0,92 49 0,142 99 0,-214-132 146,61 40-1657,-59-43-5315</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7.320"/>
    </inkml:context>
    <inkml:brush xml:id="br0">
      <inkml:brushProperty name="width" value="0.05" units="cm"/>
      <inkml:brushProperty name="height" value="0.05" units="cm"/>
    </inkml:brush>
  </inkml:definitions>
  <inkml:trace contextRef="#ctx0" brushRef="#br0">132 98 24575,'-4'-51'0,"4"48"0,-1 0 0,1 0 0,-1 0 0,0 0 0,0 1 0,0-1 0,0 0 0,-1 0 0,1 1 0,-1-1 0,0 1 0,1-1 0,-1 1 0,-3-3 0,4 5 0,0-1 0,0 1 0,0-1 0,0 1 0,0-1 0,-1 1 0,1 0 0,0 0 0,0-1 0,0 1 0,-1 0 0,1 0 0,0 0 0,0 0 0,0 1 0,-1-1 0,1 0 0,0 0 0,0 1 0,0-1 0,0 1 0,0-1 0,0 1 0,-1-1 0,1 1 0,0 0 0,1-1 0,-1 1 0,0 0 0,0 0 0,0 0 0,0 0 0,1 0 0,-2 1 0,-3 4 0,0 1 0,0-1 0,-6 14 0,3-4 0,2 1 0,0-1 0,0 1 0,2 1 0,0-1 0,1 0 0,1 1 0,-1 18 0,3-21 0,0 0 0,1 0 0,0 0 0,1-1 0,1 1 0,1-1 0,0 1 0,0-1 0,2 0 0,6 13 0,-9-22 0,0 0 0,0 0 0,1-1 0,-1 1 0,1-1 0,0 0 0,0 0 0,1 0 0,-1 0 0,1-1 0,0 0 0,0 0 0,0 0 0,0-1 0,0 0 0,0 1 0,1-2 0,-1 1 0,1-1 0,0 0 0,-1 0 0,1 0 0,10-1 0,-7-1 0,0 0 0,0 0 0,0-1 0,0 0 0,0 0 0,0-1 0,-1-1 0,1 1 0,-1-1 0,0-1 0,0 1 0,-1-1 0,1-1 0,7-7 0,-6 4 0,0 0 0,0 0 0,-2-1 0,1 0 0,-1-1 0,0 0 0,-1 0 0,-1 0 0,1-1 0,-2 1 0,0-1 0,4-18 0,-7 23 0,0 1 0,0-1 0,-1 1 0,1-1 0,-2 1 0,1-1 0,-1 1 0,0-1 0,0 1 0,-1-1 0,0 1 0,0 0 0,0 0 0,-1 0 0,0 0 0,0 0 0,0 1 0,-1-1 0,0 1 0,0 0 0,0 0 0,-1 0 0,0 1 0,1 0 0,-10-6 0,5 4-72,0 1 1,-1 0-1,0 1 0,0 0 0,0 0 0,0 1 0,0 0 0,-1 1 1,1 0-1,-1 1 0,0 0 0,0 1 0,1 0 0,-1 1 0,0 0 1,1 0-1,-1 1 0,-13 4 0,4 3-6754</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7.538"/>
    </inkml:context>
    <inkml:brush xml:id="br0">
      <inkml:brushProperty name="width" value="0.05" units="cm"/>
      <inkml:brushProperty name="height" value="0.05" units="cm"/>
    </inkml:brush>
  </inkml:definitions>
  <inkml:trace contextRef="#ctx0" brushRef="#br0">191 1 24575,'-7'0'0,"-1"0"0,1 0 0,0 1 0,0 0 0,0 0 0,0 1 0,0 0 0,0 0 0,0 1 0,1-1 0,-1 2 0,1-1 0,-1 1 0,1 0 0,1 0 0,-1 0 0,0 1 0,1 0 0,0 0 0,0 0 0,1 1 0,-1 0 0,1 0 0,0 0 0,1 0 0,-4 8 0,1 3 0,0 1 0,1 1 0,1-1 0,1 0 0,1 1 0,0 0 0,1 0 0,3 26 0,1-8 0,2-1 0,2 0 0,14 47 0,-13-60-682,12 27-1,-7-23-6143</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7.798"/>
    </inkml:context>
    <inkml:brush xml:id="br0">
      <inkml:brushProperty name="width" value="0.05" units="cm"/>
      <inkml:brushProperty name="height" value="0.05" units="cm"/>
    </inkml:brush>
  </inkml:definitions>
  <inkml:trace contextRef="#ctx0" brushRef="#br0">90 371 24575,'-30'-148'0,"28"127"0,0-1 0,1 0 0,1 1 0,5-40 0,-4 57 0,-1 0 0,1 0 0,0 0 0,1 0 0,-1 0 0,1 0 0,0 1 0,0-1 0,0 0 0,0 1 0,0-1 0,1 1 0,0 0 0,4-4 0,-4 5 0,-1 0 0,1 0 0,0 1 0,0-1 0,1 1 0,-1-1 0,0 1 0,0 0 0,1 1 0,-1-1 0,1 0 0,-1 1 0,0 0 0,1 0 0,-1 0 0,1 0 0,5 1 0,4 2 0,1 1 0,-1 0 0,0 1 0,0 0 0,0 1 0,-1 0 0,0 1 0,0 1 0,17 14 0,-3 0 0,-1 1 0,39 46 0,-51-53 0,0 0 0,-2 1 0,0 0 0,-1 1 0,0 0 0,-2 0 0,0 1 0,-1 0 0,5 24 0,-10-30 0,0 1 0,0-1 0,-1 0 0,-1 0 0,0 1 0,-1-1 0,-1 0 0,0 0 0,0 0 0,-1 0 0,-1 0 0,0 0 0,-1-1 0,-1 0 0,-7 13 0,0-4 38,-2-1 0,0 0 0,-1-2 0,-1 0 0,0 0 0,-2-2 0,0 0 0,-26 16 0,-11 2-892,-109 51 1,80-48-5973</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9.535"/>
    </inkml:context>
    <inkml:brush xml:id="br0">
      <inkml:brushProperty name="width" value="0.05" units="cm"/>
      <inkml:brushProperty name="height" value="0.05" units="cm"/>
    </inkml:brush>
  </inkml:definitions>
  <inkml:trace contextRef="#ctx0" brushRef="#br0">57 230 24575,'12'-4'0,"-12"4"0,1 0 0,0-1 0,-1 1 0,1 0 0,0-1 0,-1 1 0,1 0 0,0 0 0,-1 0 0,1-1 0,0 1 0,-1 0 0,1 0 0,0 0 0,-1 0 0,1 0 0,0 0 0,-1 1 0,1-1 0,0 0 0,0 0 0,-1 0 0,1 1 0,-1-1 0,1 0 0,0 1 0,-1-1 0,2 1 0,1 2 0,1 0 0,0 0 0,-1 1 0,0 0 0,0-1 0,0 1 0,0 0 0,0 1 0,-1-1 0,0 0 0,0 1 0,0-1 0,0 1 0,-1 0 0,0-1 0,0 1 0,0 0 0,-1 0 0,1 7 0,0 5 0,-2 0 0,1 1 0,-2-1 0,-4 21 0,3-27 0,0 1 0,-1-1 0,0 0 0,-9 17 0,11-24 0,0 0 0,-1 0 0,1-1 0,-1 1 0,1 0 0,-1-1 0,0 0 0,-1 0 0,1 0 0,0 0 0,-1 0 0,0-1 0,1 0 0,-1 1 0,-5 1 0,8-4 0,0 0 0,0 0 0,0 0 0,0 0 0,0 0 0,0 0 0,0 0 0,0 0 0,0-1 0,0 1 0,0 0 0,0-1 0,0 1 0,0-1 0,0 1 0,0-1 0,0 1 0,0-1 0,0 0 0,0 1 0,1-1 0,-1 0 0,0 0 0,1 1 0,-1-1 0,0 0 0,1 0 0,-1 0 0,1 0 0,-1 0 0,1 0 0,0 0 0,-1 0 0,1-1 0,-10-38 0,7 13 0,1 0 0,1 0 0,1 0 0,6-36 0,1 18 0,23-79 0,-27 112 0,1 1 0,0-1 0,1 1 0,1 0 0,-1 0 0,2 1 0,7-11 0,-10 17 0,-1 0 0,2-1 0,-1 1 0,0 1 0,1-1 0,0 1 0,0 0 0,0 0 0,0 0 0,1 1 0,-1-1 0,1 1 0,-1 1 0,1-1 0,0 1 0,9-1 0,-9 1 0,0 1 0,0 0 0,0 0 0,0 0 0,0 1 0,0 0 0,0 0 0,0 1 0,0 0 0,0 0 0,-1 0 0,1 1 0,-1-1 0,1 1 0,5 5 0,-8-5 0,0-1 0,0 1 0,0 0 0,-1 0 0,1 0 0,-1 0 0,0 0 0,0 1 0,0-1 0,0 1 0,-1-1 0,1 1 0,-1 0 0,0-1 0,0 1 0,0 0 0,-1 0 0,1 0 0,-1 0 0,0 0 0,0 0 0,-1 0 0,1 0 0,-1-1 0,-1 6 0,0-2 0,0 0 0,-1 0 0,0 0 0,0 0 0,-1 0 0,0-1 0,0 1 0,0-1 0,-1 0 0,0 0 0,-11 9 0,-5 2 0,0-1 0,-24 14 0,25-17 0,20-13 0,-1 0 0,1 0 0,-1 1 0,1-1 0,-1 0 0,1 1 0,0-1 0,-1 1 0,1-1 0,-1 0 0,1 1 0,0-1 0,-1 1 0,1-1 0,0 1 0,0-1 0,-1 1 0,1-1 0,0 1 0,0 0 0,0-1 0,0 1 0,-1-1 0,1 1 0,0-1 0,0 1 0,0 1 0,1-1 0,-1 0 0,1 0 0,-1 0 0,1 0 0,0 0 0,-1 0 0,1 0 0,0 0 0,0 0 0,0 0 0,0-1 0,0 1 0,1 1 0,6 3 0,1 0 0,17 8 0,-14-8 0,4 4 0,41 24 0,-53-30 0,0-1 0,-1 1 0,1 0 0,-1 1 0,1-1 0,-1 1 0,0-1 0,-1 1 0,1 0 0,-1 0 0,3 5 0,-4-7 0,-1 0 0,0 1 0,1-1 0,-1 0 0,0 0 0,0 1 0,0-1 0,-1 0 0,1 0 0,0 0 0,-1 1 0,0-1 0,1 0 0,-1 0 0,0 0 0,0 0 0,0 0 0,0 0 0,0 0 0,-1-1 0,1 1 0,-1 0 0,1-1 0,-1 1 0,1-1 0,-1 1 0,-2 1 0,-4 3 0,0-1 0,0 0 0,0 0 0,-18 7 0,18-8-105,-1-1 0,0 0 0,0-1 0,0 0 0,0 0 0,-1-1 0,1 0 0,0 0 0,-1-1 0,1-1 0,0 1 0,-16-4 0,4-4-6721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9.966"/>
    </inkml:context>
    <inkml:brush xml:id="br0">
      <inkml:brushProperty name="width" value="0.05" units="cm"/>
      <inkml:brushProperty name="height" value="0.05" units="cm"/>
    </inkml:brush>
  </inkml:definitions>
  <inkml:trace contextRef="#ctx0" brushRef="#br0">1 187 24575,'25'-14'0,"25"-13"0,-47 26 0,0-1 0,1 1 0,-1 0 0,1 0 0,-1 0 0,1 0 0,-1 1 0,1 0 0,-1-1 0,1 1 0,6 1 0,-9 0 0,1-1 0,-1 1 0,1 0 0,-1 0 0,1 0 0,-1 0 0,0 0 0,1 0 0,-1 0 0,0 0 0,0 0 0,0 1 0,0-1 0,0 0 0,0 1 0,0-1 0,0 1 0,-1-1 0,1 1 0,0 0 0,-1-1 0,1 1 0,-1-1 0,0 3 0,6 48 0,-5-35 0,2 13 0,6 93 0,-9-106 0,-1-1 0,0 0 0,-1 0 0,0 0 0,-8 22 0,10-36 0,0 0 0,-1-1 0,1 1 0,-1 0 0,0-1 0,1 1 0,-1-1 0,0 1 0,0-1 0,0 0 0,-2 3 0,3-4 0,-1 0 0,1-1 0,0 1 0,0 0 0,-1 0 0,1 0 0,0 0 0,-1-1 0,1 1 0,0 0 0,0 0 0,0-1 0,-1 1 0,1 0 0,0 0 0,0-1 0,0 1 0,-1 0 0,1-1 0,0 1 0,0 0 0,0 0 0,0-1 0,0 1 0,0 0 0,0-1 0,0 1 0,0 0 0,0-1 0,0 1 0,0 0 0,0-1 0,0 1 0,0-47 0,9-24 0,4 0 0,2 1 0,33-89 0,-43 146 0,0 1 0,1-1 0,0 1 0,11-16 0,-15 25 0,0 1 0,0 0 0,0-1 0,0 1 0,0 0 0,1 0 0,-1 1 0,0-1 0,1 0 0,-1 1 0,6-3 0,-6 4 0,0 0 0,0-1 0,0 1 0,-1 0 0,1 0 0,0 0 0,0 0 0,0 0 0,-1 1 0,1-1 0,0 0 0,0 1 0,-1 0 0,1-1 0,0 1 0,-1 0 0,1 0 0,0 0 0,-1 0 0,1 0 0,1 1 0,4 5 0,0 0 0,0 1 0,-1 0 0,0 0 0,-1 0 0,1 0 0,-2 1 0,1 0 0,-1 0 0,3 11 0,0-1 0,-2 0 0,-1 0 0,0 0 0,1 25 0,-4-41 0,-1 0 0,0 0 0,0 1 0,0-1 0,0 0 0,0 0 0,-1 1 0,1-1 0,-1 0 0,0 0 0,0 0 0,0 0 0,-1 0 0,1 0 0,0 0 0,-1-1 0,0 1 0,0 0 0,0-1 0,0 1 0,0-1 0,-1 0 0,1 0 0,-1 0 0,1 0 0,-1 0 0,0 0 0,1-1 0,-1 1 0,0-1 0,0 0 0,0 0 0,0 0 0,-1 0 0,1-1 0,0 1 0,0-1 0,-6 1 0,-3-2-91,-1 0 0,0 0 0,1-1 0,0-1 0,-1 0 0,1 0 0,0-1 0,0-1 0,1 0 0,-1-1 0,1 0 0,1 0 0,-1-2 0,-18-15 0,8 2-6735</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0.940"/>
    </inkml:context>
    <inkml:brush xml:id="br0">
      <inkml:brushProperty name="width" value="0.05" units="cm"/>
      <inkml:brushProperty name="height" value="0.05" units="cm"/>
    </inkml:brush>
  </inkml:definitions>
  <inkml:trace contextRef="#ctx0" brushRef="#br0">743 242 24575,'1'-13'0,"1"0"0,0 0 0,1 1 0,1-1 0,7-18 0,-10 31 0,-1-1 0,0 0 0,0 1 0,0-1 0,0 1 0,0-1 0,1 1 0,-1-1 0,0 1 0,0-1 0,1 1 0,-1 0 0,0-1 0,1 1 0,-1-1 0,1 1 0,-1 0 0,0-1 0,1 1 0,-1 0 0,1-1 0,-1 1 0,1 0 0,6 8 0,1 33 0,-6-30 0,100 740 0,-85-307 0,-16-356 0,-1-80 0,0 4 0,1 1 0,0-1 0,0 0 0,5 17 0,-5-26 0,-1-1 0,1 0 0,0 0 0,-1 0 0,1 0 0,0 0 0,1 0 0,-1 0 0,0 0 0,0 0 0,1 0 0,-1-1 0,1 1 0,0-1 0,-1 1 0,1-1 0,0 1 0,0-1 0,0 0 0,0 0 0,0 0 0,0 0 0,0 0 0,0-1 0,1 1 0,-1-1 0,0 1 0,0-1 0,1 0 0,3 0 0,13-1 0,0-2 0,1 0 0,29-10 0,0 1 0,517-79-1239,11 44-615,889 11-2278,1 77 1906,-1013-21 1629,703 13 1938,-1157-33-1333,177-8 2929,-170 8-2660,-1-1 0,0 0 0,0-1 0,0 0 1,0 1-1,0-2 0,0 1 0,5-4 0,-10 5-208,0 1 0,0-1 1,0 0-1,0 0 0,0 1 0,-1-1 0,1 0 0,0 0 1,-1 0-1,1 0 0,0 0 0,-1 0 0,1 0 1,-1 0-1,0 0 0,1 0 0,-1 0 0,0 0 0,1-2 1,-1 2-12,-1-1 1,1 0 0,0 0 0,-1 0-1,1 1 1,-1-1 0,1 0-1,-1 0 1,0 1 0,0-1 0,0 0-1,0 1 1,0-1 0,0 1 0,-2-2-1,-24-26 169,-2 1-1,-31-23 0,-35-32 40,73 59-266,0-1 0,2 0 0,1-1 0,1-2 0,1 0 0,1 0 0,2-2 0,1 1 0,1-2 0,2 0 0,1 0 0,1-1 0,2 0 0,1 0 0,-1-66 0,8 37 0,16-92 0,-1 5 0,-16 137 0,0-1 0,-1 1 0,-1 0 0,0 0 0,-1 0 0,0 0 0,0 0 0,-9-20 0,8 23 0,-2 0 0,1 0 0,-1 0 0,0 1 0,-1-1 0,0 1 0,0 1 0,-1-1 0,1 1 0,-1 0 0,-10-6 0,-3 0 0,0 1 0,-1 1 0,0 1 0,0 0 0,0 2 0,-43-9 0,-141-11 0,180 24 0,-401-20-835,-3 22-690,243 2 1023,-1567 46-4518,1 55 3178,895-49 982,761-47 1011,-516 13 4203,577-23-2496,35 4-1862,0 0-1,0 0 0,-1 0 1,1 0-1,0 0 0,0 0 1,0 0-1,0 0 0,-1 0 1,1 0-1,0 0 0,0-1 1,0 1-1,0 0 0,-1 0 1,1 0-1,0 0 0,0 0 1,0 0-1,0 0 0,0-1 1,-1 1-1,1 0 0,0 0 1,0 0-1,0 0 1,0 0-1,0-1 0,0 1 1,0 0-1,0 0 0,0 0 1,0-1-1,0 1 0,-1 0 1,1 0-1,0 0 0,0 0 1,0-1-1,0 1 0,1 0 1,-1 0-1,0 0 0,0-1 1,0 1-1,0 0 0,0 0 1,0 0-1,0 0 0,0-1 1,0 1-1,0 0 0,0 0 1,1 0-1,-1 0 0,0 0 1,0-1-1,0 1 1,14-9-3692</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1.536"/>
    </inkml:context>
    <inkml:brush xml:id="br0">
      <inkml:brushProperty name="width" value="0.05" units="cm"/>
      <inkml:brushProperty name="height" value="0.05" units="cm"/>
    </inkml:brush>
  </inkml:definitions>
  <inkml:trace contextRef="#ctx0" brushRef="#br0">1 1 24575,'1'0'0,"0"1"0,0-1 0,0 0 0,0 1 0,0-1 0,0 1 0,0 0 0,0-1 0,0 1 0,0 0 0,0 0 0,0-1 0,0 1 0,0 0 0,0 0 0,-1 0 0,1 0 0,0 0 0,0 2 0,11 22 0,-4-2 0,0 0 0,-2 1 0,-1 0 0,3 36 0,-1 103 0,-6-125 0,-31 622 244,5-293-1853,23-331-5217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6.436"/>
    </inkml:context>
    <inkml:brush xml:id="br0">
      <inkml:brushProperty name="width" value="0.05" units="cm"/>
      <inkml:brushProperty name="height" value="0.05" units="cm"/>
    </inkml:brush>
  </inkml:definitions>
  <inkml:trace contextRef="#ctx0" brushRef="#br0">7 41 24575,'-4'-13'0,"4"13"0,0-1 0,0 1 0,-1 0 0,1-1 0,0 1 0,0-1 0,-1 1 0,1-1 0,0 1 0,0-1 0,0 1 0,0-1 0,0 1 0,0-1 0,0 1 0,0-1 0,0 1 0,0-1 0,0 1 0,0-1 0,0 1 0,0-1 0,0 1 0,1-1 0,-1 1 0,0-1 0,0 1 0,1-1 0,-1 1 0,0-1 0,0 1 0,1 0 0,-1-1 0,1 1 0,-1 0 0,0-1 0,1 1 0,-1 0 0,1-1 0,-1 1 0,1 0 0,-1 0 0,1 0 0,-1-1 0,0 1 0,1 0 0,0 0 0,-1 0 0,1 0 0,0 0 0,4-1 0,0-1 0,1 2 0,-1-1 0,1 1 0,-1-1 0,1 2 0,-1-1 0,0 1 0,1-1 0,-1 1 0,0 1 0,1-1 0,-1 1 0,0 0 0,0 0 0,0 0 0,-1 1 0,1 0 0,0 0 0,-1 0 0,0 0 0,0 1 0,5 5 0,-4-5 0,0 1 0,-1 0 0,1 1 0,-1-1 0,0 1 0,0 0 0,-1 0 0,0 0 0,0 1 0,0-1 0,-1 0 0,0 1 0,0 0 0,-1 0 0,0-1 0,0 1 0,0 14 0,-2-18 0,1 0 0,-1 1 0,0-1 0,0 1 0,-1-1 0,1 0 0,0 0 0,-1 0 0,0 0 0,0 0 0,0 0 0,-2 2 0,3-4 0,0 0 0,1 0 0,-1-1 0,0 1 0,0 0 0,0-1 0,0 1 0,1-1 0,-1 1 0,0-1 0,0 1 0,0-1 0,0 0 0,0 0 0,0 1 0,0-1 0,0 0 0,0 0 0,0 0 0,0 0 0,0 0 0,0 0 0,0 0 0,0-1 0,0 1 0,0 0 0,0 0 0,0-1 0,0 1 0,0-1 0,0 1 0,0-1 0,0 1 0,0-1 0,0 1 0,1-1 0,-1 0 0,0 0 0,1 1 0,-1-1 0,0 0 0,1 0 0,-1 0 0,0-1 0,-1-1 0,0-1 0,0 1 0,1-1 0,0 1 0,-1-1 0,1 0 0,0 1 0,1-1 0,-1 0 0,1 0 0,-1 0 0,1 0 0,0 1 0,1-1 0,-1 0 0,1 0 0,0 0 0,0 1 0,0-1 0,0 0 0,0 1 0,4-8 0,0 2 0,0 0 0,0 0 0,1 1 0,0-1 0,1 1 0,-1 0 0,13-10 0,-13 13 0,0 1 0,0 0 0,1 1 0,-1-1 0,1 1 0,-1 0 0,1 1 0,0 0 0,0 0 0,0 0 0,1 1 0,-1 0 0,0 0 0,13 1 0,-14 1 0,1-1 0,-1 1 0,1 0 0,-1 0 0,1 1 0,-1 0 0,0 0 0,1 1 0,-1-1 0,-1 1 0,1 0 0,0 1 0,-1 0 0,1 0 0,-1 0 0,6 7 0,-8-7 0,0 0 0,0 0 0,-1 1 0,1-1 0,-1 1 0,0 0 0,-1-1 0,1 1 0,-1 0 0,0 0 0,0 0 0,0 8 0,0 9 0,-3 36 0,0-24 0,0 83-1365,2-96-5461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1.906"/>
    </inkml:context>
    <inkml:brush xml:id="br0">
      <inkml:brushProperty name="width" value="0.05" units="cm"/>
      <inkml:brushProperty name="height" value="0.05" units="cm"/>
    </inkml:brush>
  </inkml:definitions>
  <inkml:trace contextRef="#ctx0" brushRef="#br0">339 23 24575,'-4'0'0,"-1"1"0,0 0 0,0 0 0,0 0 0,1 1 0,-1 0 0,1 0 0,-1 0 0,1 0 0,0 0 0,0 1 0,-8 6 0,-1 2 0,1 1 0,-14 16 0,6-4 0,1 1 0,-29 52 0,-18 59 0,10-19 0,51-109 0,-3 5 0,8-11 0,4-5 0,8-11 0,-1 0 0,0-1 0,-2 0 0,13-25 0,-5 10 0,14-23 0,16-30 0,57-77 0,-96 150 0,0 0 0,1 0 0,0 1 0,15-12 0,-22 19 0,0 0 0,0 1 0,1-1 0,-1 1 0,0-1 0,1 1 0,-1 0 0,1 0 0,0 0 0,-1 0 0,1 1 0,0-1 0,-1 1 0,1-1 0,0 1 0,0 0 0,-1 0 0,1 0 0,0 1 0,-1-1 0,1 0 0,0 1 0,0 0 0,-1 0 0,1 0 0,-1 0 0,4 2 0,-1 1 0,0 0 0,0 0 0,0 1 0,0-1 0,-1 1 0,0 0 0,0 1 0,5 9 0,23 51 0,-25-49 0,5 10 50,77 172-1465,-55-133-5411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2.569"/>
    </inkml:context>
    <inkml:brush xml:id="br0">
      <inkml:brushProperty name="width" value="0.05" units="cm"/>
      <inkml:brushProperty name="height" value="0.05" units="cm"/>
    </inkml:brush>
  </inkml:definitions>
  <inkml:trace contextRef="#ctx0" brushRef="#br0">272 190 24575,'-54'-186'0,"52"182"0,1 14 0,0 19 0,2 87 0,-6 325 0,-3-312 0,-33 182 0,13-188 0,-5-1 0,-53 128 0,84-243 0,0-2 0,0 0 0,0 0 0,0 1 0,-1 8 0,3-13 0,0-1 0,0 1 0,0 0 0,0 0 0,0-1 0,0 1 0,0 0 0,0 0 0,0 0 0,0-1 0,0 1 0,1 0 0,-1 0 0,0-1 0,1 1 0,-1 0 0,0-1 0,1 1 0,-1 0 0,1-1 0,-1 1 0,1-1 0,-1 1 0,1 0 0,0-1 0,-1 1 0,1-1 0,-1 0 0,1 1 0,0-1 0,0 0 0,-1 1 0,1-1 0,0 0 0,0 0 0,-1 1 0,1-1 0,0 0 0,1 0 0,11 0 0,0 0 0,0-1 0,0 0 0,20-5 0,2 0 0,293-21-339,6 23-445,-216 4 460,2410 24-8787,-709-8 8675,-1528-24 2334,-215 0-969,-73 8-775,-1 0 0,0-1 0,1 0 0,-1 1 1,1-1-1,-1 0 0,0 0 0,0 0 0,0 0 0,4-3 1,-5 3-113,-1 1 0,0 0 0,0-1 0,1 1 1,-1 0-1,0-1 0,0 1 0,0-1 1,0 1-1,1 0 0,-1-1 0,0 1 1,0-1-1,0 1 0,0-1 0,0 1 0,0 0 1,0-1-1,0 1 0,0-1 0,0 1 1,0-1-1,0 1 0,-1 0 0,1-1 0,0 1 1,0-1-1,0 1 0,0 0 0,-1-1 1,1 1-1,0 0 0,0-1 0,-1 1 0,-3-4 91,0 1 0,1 0 0,-2 1 0,1-1-1,0 1 1,0-1 0,-1 1 0,-4-1-1,-45-15-4524</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3.174"/>
    </inkml:context>
    <inkml:brush xml:id="br0">
      <inkml:brushProperty name="width" value="0.05" units="cm"/>
      <inkml:brushProperty name="height" value="0.05" units="cm"/>
    </inkml:brush>
  </inkml:definitions>
  <inkml:trace contextRef="#ctx0" brushRef="#br0">391 170 24575,'-66'-13'0,"2"1"0,1-2 0,-101-37 0,161 50 0,1 0 0,-1 0 0,1 0 0,0 0 0,-1 0 0,1-1 0,0 1 0,0-1 0,0 0 0,0 0 0,0 0 0,0 0 0,-2-2 0,4 4 0,0-1 0,0 1 0,0-1 0,0 1 0,0-1 0,0 1 0,0 0 0,0-1 0,0 1 0,0-1 0,0 1 0,0-1 0,0 1 0,0-1 0,0 1 0,0 0 0,1-1 0,-1 1 0,0-1 0,0 1 0,0 0 0,1-1 0,-1 1 0,0 0 0,1-1 0,-1 1 0,1-1 0,22-10 0,8 4 0,0 1 0,0 2 0,37 0 0,-62 3 0,661-10-2161,-509 11 1496,1846 20-7712,-68 1 7164,-1703-22 1616,163 2 3561,-341 2-2866,-54-3-982,1 0 0,-1 0 0,0 0 0,0 0 1,0 1-1,0-1 0,1 0 0,-1 1 0,0-1 0,0 0 0,0 1 0,0 0 0,0-1 0,0 1 0,0 0 1,0-1-1,0 1 0,0 1 0,0-1-46,-1-1 0,0 1 1,0 0-1,0-1 0,0 1 1,0-1-1,0 1 0,0 0 0,0-1 1,0 1-1,0 0 0,0-1 1,0 1-1,0-1 0,-1 1 0,1 0 1,0-1-1,0 1 0,-1-1 1,1 1-1,-1-1 0,1 1 0,-1 0 1,-5 5 286,0 0 1,0 0-1,0-1 1,-8 5-1,5-3-241,-14 13-48,0 1 0,1 1 1,2 1-1,0 1 0,1 1 0,2 0 1,0 2-1,2-1 0,1 2 1,-19 55-1,17-35-1,3 1 1,1 1-1,3 0 0,2 0 1,-1 97-1,13-68-67,3 0 0,23 103 0,-14-97 0,10 136 0,-27-205 0,0 0 0,-1 1 0,0-1 0,-1 0 0,-1 0 0,-1 0 0,0 0 0,-11 25 0,10-31 0,0 0 0,-1-1 0,0 0 0,0 0 0,-1 0 0,0-1 0,-1 0 0,1 0 0,-2-1 0,1 0 0,-1 0 0,0-1 0,-17 9 0,11-8-227,-1-1-1,1 0 1,-1-2-1,0 0 1,-29 4-1,-15-3-6598</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3.735"/>
    </inkml:context>
    <inkml:brush xml:id="br0">
      <inkml:brushProperty name="width" value="0.05" units="cm"/>
      <inkml:brushProperty name="height" value="0.05" units="cm"/>
    </inkml:brush>
  </inkml:definitions>
  <inkml:trace contextRef="#ctx0" brushRef="#br0">123 188 24575,'-7'-2'0,"1"0"0,0 0 0,-1 0 0,1-1 0,0 0 0,1 0 0,-10-6 0,8 5 0,3 1 0,-1 0 0,1-1 0,-1 1 0,1-1 0,0 0 0,0 0 0,1 0 0,-1-1 0,1 1 0,0-1 0,0 0 0,1 0 0,-5-10 0,7 13 0,-1 0 0,0-1 0,1 1 0,0 0 0,-1-1 0,1 1 0,0 0 0,0-1 0,0 1 0,1 0 0,-1-1 0,0 1 0,1 0 0,0 0 0,-1-1 0,1 1 0,0 0 0,0 0 0,0 0 0,1 0 0,-1 0 0,0 0 0,1 0 0,-1 1 0,1-1 0,0 0 0,-1 1 0,1-1 0,0 1 0,0 0 0,0-1 0,0 1 0,0 0 0,0 0 0,3 0 0,7-4 0,-1 2 0,1 0 0,0 0 0,0 1 0,17-1 0,65 1 0,-79 2 0,42 2 0,1 1 0,-1 4 0,-1 1 0,107 31 0,-151-35 0,-1 0 0,1 1 0,-1 1 0,0-1 0,0 2 0,-1-1 0,1 2 0,14 13 0,-21-18 0,-1 1 0,0-1 0,-1 1 0,1 0 0,0 0 0,-1 0 0,0 0 0,0 0 0,0 1 0,-1-1 0,0 0 0,1 1 0,-1 0 0,-1-1 0,1 1 0,-1-1 0,0 1 0,0 0 0,0-1 0,0 1 0,-1 0 0,0-1 0,0 1 0,0-1 0,0 1 0,-4 5 0,-2 6 0,-2 0 0,0-1 0,0 0 0,-2-1 0,0 0 0,0-1 0,-22 21 0,-104 76 0,114-93 0,-31 22 0,20-15 0,1 0 0,1 3 0,-31 33 0,59-56 0,0 0 0,1 1 0,0-1 0,-1 1 0,2 0 0,-1 0 0,0 0 0,1 0 0,-2 9 0,3-12 0,1 1 0,0-1 0,-1 0 0,1 1 0,1-1 0,-1 0 0,0 1 0,0-1 0,1 0 0,-1 0 0,1 1 0,0-1 0,0 0 0,0 0 0,0 0 0,0 0 0,0 0 0,0 0 0,1 0 0,-1 0 0,1 0 0,-1-1 0,1 1 0,0-1 0,2 3 0,6 2 0,0 0 0,0 0 0,1-1 0,-1-1 0,1 0 0,0 0 0,0-1 0,1 0 0,-1-1 0,15 1 0,11 0 0,69-4 0,-40-4-1365,-8-3-5461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3.906"/>
    </inkml:context>
    <inkml:brush xml:id="br0">
      <inkml:brushProperty name="width" value="0.05" units="cm"/>
      <inkml:brushProperty name="height" value="0.05" units="cm"/>
    </inkml:brush>
  </inkml:definitions>
  <inkml:trace contextRef="#ctx0" brushRef="#br0">185 137 24575,'-9'0'0,"-13"0"0,-9 0 0,-5 0 0,1 0 0,5-3 0,12-1 0,14-4 0,18 1 0,19-2 0,17 0 0,15-1 0,12-2 0,9-3 0,2 2 0,2 0 0,-2-4 0,-16 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4.106"/>
    </inkml:context>
    <inkml:brush xml:id="br0">
      <inkml:brushProperty name="width" value="0.05" units="cm"/>
      <inkml:brushProperty name="height" value="0.05" units="cm"/>
    </inkml:brush>
  </inkml:definitions>
  <inkml:trace contextRef="#ctx0" brushRef="#br0">57 1 24575,'0'3'0,"0"7"0,0 9 0,-3 10 0,-1 12 0,-3 10 0,0 7 0,-3 7 0,2 6 0,1 2 0,2 1 0,2-2 0,1-4 0,1-13-8191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4.281"/>
    </inkml:context>
    <inkml:brush xml:id="br0">
      <inkml:brushProperty name="width" value="0.05" units="cm"/>
      <inkml:brushProperty name="height" value="0.05" units="cm"/>
    </inkml:brush>
  </inkml:definitions>
  <inkml:trace contextRef="#ctx0" brushRef="#br0">92 125 24575,'-4'0'0,"-6"0"0,-5-3 0,-4-1 0,-1-3 0,3-4 0,10 1 0,10 2 0,10 2 0,13 2 0,11-2 0,12 1 0,10-2 0,7-3 0,2-4 0,0-1 0,-13 1-8191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4.466"/>
    </inkml:context>
    <inkml:brush xml:id="br0">
      <inkml:brushProperty name="width" value="0.05" units="cm"/>
      <inkml:brushProperty name="height" value="0.05" units="cm"/>
    </inkml:brush>
  </inkml:definitions>
  <inkml:trace contextRef="#ctx0" brushRef="#br0">71 298 24575,'-6'-6'0,"-9"-9"0,-4-8 0,0-9 0,7-2 0,12-3 0,15 3 0,18 4 0,18 4 0,14 6 0,11 4 0,6 4 0,0 4 0,-13 4-8191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4.941"/>
    </inkml:context>
    <inkml:brush xml:id="br0">
      <inkml:brushProperty name="width" value="0.05" units="cm"/>
      <inkml:brushProperty name="height" value="0.05" units="cm"/>
    </inkml:brush>
  </inkml:definitions>
  <inkml:trace contextRef="#ctx0" brushRef="#br0">34 25 24575,'-4'3'0,"-3"4"0,-1 4 0,-3 4 0,8-2 0,7-5 0,9-4 0,12-7 0,10-2 0,10-3 0,9-4 0,5 0 0,2 3 0,-4-1 0,-5 1 0,-7 0 0,-13 1-8191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5.564"/>
    </inkml:context>
    <inkml:brush xml:id="br0">
      <inkml:brushProperty name="width" value="0.05" units="cm"/>
      <inkml:brushProperty name="height" value="0.05" units="cm"/>
    </inkml:brush>
  </inkml:definitions>
  <inkml:trace contextRef="#ctx0" brushRef="#br0">78 383 24575,'-3'-2'0,"0"-1"0,0 1 0,0-1 0,0 1 0,0 0 0,0 0 0,-1 0 0,1 0 0,-1 1 0,-6-3 0,9 4 0,0 0 0,0 0 0,0 0 0,0 0 0,0 0 0,-1 0 0,1 0 0,0 1 0,0-1 0,0 0 0,0 1 0,0-1 0,0 1 0,0-1 0,0 1 0,0-1 0,0 1 0,0-1 0,0 1 0,0 0 0,0 0 0,1 0 0,-1-1 0,0 1 0,0 0 0,1 0 0,-1 0 0,1 0 0,-1 0 0,1 0 0,-1 0 0,1 0 0,0 1 0,-1-1 0,1 0 0,0 0 0,0 0 0,0 0 0,0 2 0,-3 15 0,2-1 0,0 1 0,1 0 0,2 21 0,16 73 0,-7-41 0,-1-11 0,-3-17 0,3 63 0,-12-84 0,1-21 0,1-1 0,0 0 0,0 0 0,0 0 0,-1 0 0,1 0 0,0 0 0,0 0 0,0 0 0,-1 0 0,1 0 0,0 0 0,0 0 0,0 0 0,-1 0 0,1 0 0,0 0 0,0 0 0,0-1 0,-1 1 0,1 0 0,0 0 0,0 0 0,0 0 0,0 0 0,0 0 0,-1 0 0,1-1 0,0 1 0,0 0 0,0 0 0,0 0 0,0 0 0,0-1 0,-1 1 0,1 0 0,0 0 0,0 0 0,0-1 0,0 1 0,0 0 0,0 0 0,0 0 0,0-1 0,0 1 0,0 0 0,-14-42 0,4-11 0,2 0 0,3 0 0,2-1 0,7-105 0,1 112 0,2 0 0,2 0 0,3 1 0,1 1 0,35-83 0,-39 109 0,1 1 0,15-22 0,-22 35 0,0 0 0,1 1 0,-1 0 0,1 0 0,0 0 0,1 0 0,-1 1 0,1-1 0,-1 1 0,1 0 0,0 0 0,0 1 0,6-3 0,-8 5 0,-1-1 0,1 1 0,-1 0 0,1 0 0,-1 0 0,1 0 0,-1 0 0,1 1 0,-1-1 0,0 1 0,1-1 0,-1 1 0,0 0 0,1 0 0,-1 0 0,0 0 0,0 0 0,0 1 0,0-1 0,0 1 0,0-1 0,0 1 0,0 0 0,-1 0 0,1 0 0,-1 0 0,1 0 0,1 3 0,2 3 0,-1 0 0,0 1 0,0 0 0,-1-1 0,0 1 0,2 10 0,-2-4 0,0-1 0,-2 0 0,1 1 0,-2-1 0,0 1 0,-1-1 0,0 0 0,-2 1 0,1-1 0,-2 0 0,-8 25 0,5-23 0,-1-1 0,0 0 0,-1 0 0,0-1 0,-1 0 0,-1 0 0,0-1 0,-1-1 0,-22 19 0,32-29 0,-22 21 0,23-22 0,1-1 0,0 1 0,-1-1 0,1 1 0,0-1 0,-1 1 0,1 0 0,0-1 0,0 1 0,0-1 0,-1 1 0,1 0 0,0-1 0,0 1 0,0 0 0,0-1 0,0 1 0,0 0 0,0-1 0,0 1 0,1 0 0,-1-1 0,0 1 0,0 0 0,0-1 0,1 1 0,-1-1 0,0 1 0,1 0 0,-1-1 0,0 1 0,1-1 0,-1 1 0,1-1 0,-1 1 0,1-1 0,-1 0 0,1 1 0,-1-1 0,1 0 0,0 1 0,-1-1 0,2 1 0,10 4 0,0-1 0,0 0 0,1-1 0,18 3 0,17 5 0,-31-7 0,1 2 0,-1 0 0,0 1 0,30 17 0,-43-21 0,-1-1 0,1 1 0,0 0 0,-1 0 0,0 0 0,0 1 0,0-1 0,0 1 0,-1 0 0,5 7 0,-6-7 0,0-1 0,0 0 0,0 0 0,0 1 0,-1-1 0,1 0 0,-1 1 0,0-1 0,0 1 0,-1-1 0,1 0 0,-1 1 0,1-1 0,-1 0 0,0 0 0,-2 6 0,-2 0 0,1-1 0,-1 0 0,-1 0 0,1-1 0,-1 0 0,-1 0 0,1 0 0,-1 0 0,-13 9 0,-9 5 0,-36 18 0,63-38 0,-14 9 0,-28 11 0,40-20 0,1 1 0,-1-1 0,0 0 0,0 0 0,0 0 0,1-1 0,-1 1 0,0-1 0,0 0 0,0 0 0,0 0 0,0-1 0,0 1 0,-5-2 0,-4-8-1365,5-1-5461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6.577"/>
    </inkml:context>
    <inkml:brush xml:id="br0">
      <inkml:brushProperty name="width" value="0.05" units="cm"/>
      <inkml:brushProperty name="height" value="0.05" units="cm"/>
    </inkml:brush>
  </inkml:definitions>
  <inkml:trace contextRef="#ctx0" brushRef="#br0">18 78 24575,'-3'-6'0,"-1"-6"0,-1-6 0,2-4 0,1 2-8191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6.046"/>
    </inkml:context>
    <inkml:brush xml:id="br0">
      <inkml:brushProperty name="width" value="0.05" units="cm"/>
      <inkml:brushProperty name="height" value="0.05" units="cm"/>
    </inkml:brush>
  </inkml:definitions>
  <inkml:trace contextRef="#ctx0" brushRef="#br0">1 374 24575,'0'-1'0,"1"0"0,0 0 0,-1 1 0,1-1 0,0 0 0,0 0 0,0 1 0,-1-1 0,1 0 0,0 1 0,0-1 0,0 1 0,0-1 0,0 1 0,0 0 0,0-1 0,0 1 0,0 0 0,0 0 0,0-1 0,1 1 0,-1 0 0,0 0 0,0 0 0,0 0 0,0 1 0,0-1 0,0 0 0,0 0 0,0 1 0,0-1 0,0 0 0,0 1 0,0-1 0,0 1 0,0 0 0,0-1 0,0 1 0,1 1 0,0 0 0,0 1 0,0 0 0,-1-1 0,1 1 0,-1 0 0,0 0 0,1 0 0,-1 0 0,0 0 0,-1 0 0,1 0 0,0 5 0,14 146 0,7 147 0,-24-283 0,2-18 0,0 0 0,0 0 0,0 1 0,0-1 0,-1 0 0,1 0 0,0 0 0,0 0 0,0 0 0,0 0 0,0 1 0,0-1 0,0 0 0,0 0 0,0 0 0,0 0 0,0 0 0,0 0 0,0 0 0,0 0 0,0 0 0,-1 1 0,1-1 0,0 0 0,0 0 0,0 0 0,0 0 0,0 0 0,0 0 0,0 0 0,-1 0 0,1 0 0,0 0 0,0 0 0,0 0 0,0 0 0,0 0 0,0 0 0,0 0 0,-1 0 0,1 0 0,0 0 0,0 0 0,0 0 0,0 0 0,0 0 0,0 0 0,-1 0 0,1 0 0,0 0 0,0 0 0,0-1 0,-1 0 0,0-1 0,-1-1 0,2 1 0,-1 0 0,0 0 0,0 0 0,1 0 0,-1-1 0,1 1 0,-1-4 0,-5-70 0,6-98 0,1 82 0,-2-21 0,7-157 0,-6 261 0,2 1 0,-1-1 0,1 1 0,0 0 0,1 0 0,0-1 0,0 2 0,1-1 0,0 0 0,6-8 0,-8 13 0,1 0 0,-1 0 0,1 0 0,0 1 0,0-1 0,0 1 0,0-1 0,1 1 0,-1 0 0,1 1 0,-1-1 0,1 0 0,0 1 0,-1 0 0,1 0 0,0 0 0,0 0 0,0 1 0,0 0 0,0-1 0,0 1 0,0 1 0,0-1 0,4 1 0,3 2 0,1 0 0,-1 0 0,0 1 0,0 1 0,-1 0 0,1 0 0,-1 1 0,0 0 0,-1 1 0,1 0 0,-1 0 0,14 16 0,-16-16 0,0 1 0,-1 0 0,0 0 0,0 0 0,-1 1 0,0 0 0,0 0 0,-1 0 0,-1 1 0,1-1 0,-1 1 0,-1 0 0,0 0 0,2 20 0,-5-22 0,0 0 0,0 0 0,-1 0 0,0 0 0,0 0 0,-1 0 0,0-1 0,0 1 0,-1-1 0,0 0 0,0 0 0,-1 0 0,0-1 0,0 1 0,0-1 0,-1 0 0,0-1 0,0 1 0,-12 7 0,2-2 0,-1-1 0,0 0 0,-1-1 0,1-1 0,-2-1 0,1 0 0,-23 4 0,31-9-273,1 0 0,-1-1 0,0 0 0,-16 0 0,5-4-6553</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6.479"/>
    </inkml:context>
    <inkml:brush xml:id="br0">
      <inkml:brushProperty name="width" value="0.05" units="cm"/>
      <inkml:brushProperty name="height" value="0.05" units="cm"/>
    </inkml:brush>
  </inkml:definitions>
  <inkml:trace contextRef="#ctx0" brushRef="#br0">20 372 24575,'0'1'0,"1"-1"0,0 0 0,0 1 0,0-1 0,-1 0 0,1 1 0,0-1 0,-1 1 0,1-1 0,0 1 0,-1 0 0,1-1 0,-1 1 0,1-1 0,-1 1 0,1 0 0,-1 0 0,1-1 0,-1 1 0,0 0 0,1 0 0,-1 0 0,0-1 0,0 1 0,0 0 0,1 0 0,-1 0 0,0 1 0,2 27 0,-10 110 0,2-66 0,-2 37 0,-6 130 0,24-541 0,27 2 0,-25 237 0,2-1 0,3 2 0,29-69 0,-45 127 0,1-2 0,-1 1 0,1-1 0,1 0 0,-1 1 0,1-1 0,0 1 0,0 0 0,0-1 0,0 2 0,1-1 0,-1 0 0,1 1 0,5-4 0,-8 7 0,0-1 0,0 1 0,0 0 0,1 0 0,-1 0 0,0 0 0,0 0 0,0 0 0,1 0 0,-1 0 0,0 0 0,0 0 0,0 1 0,0-1 0,1 1 0,-1-1 0,0 1 0,0-1 0,0 1 0,0-1 0,0 1 0,0 0 0,0 0 0,0-1 0,-1 1 0,1 0 0,0 0 0,0 0 0,-1 0 0,1 0 0,0 0 0,-1 0 0,1 0 0,0 2 0,3 6 0,0-1 0,-1 1 0,3 12 0,-5-17 0,17 76 0,-3 1 0,3 89 0,-11-101 0,30 334-1365,-34-372-5461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6.635"/>
    </inkml:context>
    <inkml:brush xml:id="br0">
      <inkml:brushProperty name="width" value="0.05" units="cm"/>
      <inkml:brushProperty name="height" value="0.05" units="cm"/>
    </inkml:brush>
  </inkml:definitions>
  <inkml:trace contextRef="#ctx0" brushRef="#br0">0 84 24575,'0'-7'0,"0"-4"0,4-1 0,3-2 0,7 2 0,8 3 0,9 3 0,12 2 0,8 2 0,8 2 0,6-3 0,-7-1-8191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7.760"/>
    </inkml:context>
    <inkml:brush xml:id="br0">
      <inkml:brushProperty name="width" value="0.05" units="cm"/>
      <inkml:brushProperty name="height" value="0.05" units="cm"/>
    </inkml:brush>
  </inkml:definitions>
  <inkml:trace contextRef="#ctx0" brushRef="#br0">39 21 24575,'6'-7'0,"8"-6"0,-14 12 0,1 1 0,-1 0 0,1 0 0,-1 0 0,1 0 0,-1 0 0,0 0 0,1 0 0,-1 1 0,1-1 0,-1 0 0,1 0 0,-1 0 0,0 0 0,1 0 0,-1 1 0,1-1 0,-1 0 0,0 0 0,1 1 0,-1-1 0,0 0 0,1 1 0,-1-1 0,0 0 0,0 1 0,1-1 0,-1 0 0,0 1 0,0-1 0,0 1 0,1-1 0,-1 0 0,0 1 0,0-1 0,0 1 0,0-1 0,0 1 0,0-1 0,0 0 0,0 1 0,0-1 0,0 2 0,3 20 0,0 0 0,-2 0 0,0 1 0,-2-1 0,-3 31 0,-1-1 0,-25 359 300,-8 227-1965,37-589-5161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8.376"/>
    </inkml:context>
    <inkml:brush xml:id="br0">
      <inkml:brushProperty name="width" value="0.05" units="cm"/>
      <inkml:brushProperty name="height" value="0.05" units="cm"/>
    </inkml:brush>
  </inkml:definitions>
  <inkml:trace contextRef="#ctx0" brushRef="#br0">52 277 24575,'-16'-13'0,"-13"-13"0,28 25 0,1 1 0,-1-1 0,0 0 0,1 1 0,-1-1 0,1 0 0,0 0 0,-1 0 0,1 1 0,-1-1 0,1 0 0,0 0 0,0 0 0,0 0 0,-1 0 0,1 0 0,0 1 0,0-1 0,0 0 0,0 0 0,1 0 0,-1 0 0,0 0 0,0 0 0,0 0 0,1 1 0,-1-1 0,0 0 0,1 0 0,-1 0 0,1 1 0,-1-1 0,1 0 0,0 0 0,4-3 0,0 1 0,0-1 0,0 1 0,1 1 0,-1-1 0,1 1 0,-1 0 0,1 0 0,0 0 0,11-1 0,-16 3 0,75-14-18,112-6 0,-120 14-190,1458-96-6082,329 65 4866,-1384 68 3557,-453-29-2123,32 6 1463,-47-7-1271,1 0 0,-1 0-1,1 1 1,-1-1 0,0 1-1,0-1 1,0 1 0,0 0-1,0 0 1,5 5 0,-7-6-165,0 0 0,-1 1 1,1-1-1,0 0 0,-1 0 1,1 1-1,-1-1 0,1 1 0,-1-1 1,0 1-1,1-1 0,-1 0 1,0 1-1,0-1 0,0 1 0,0-1 1,0 1-1,-1-1 0,1 1 1,0-1-1,-1 1 0,1-1 0,-1 0 1,1 1-1,-1-1 0,0 0 1,1 1-1,-2 0 0,-4 7 194,1-1 1,-2 1-1,-7 7 0,3-3-114,-4 8-117,0 1 0,1 1 0,1 0 0,1 0 0,-16 50 0,17-38 0,3 0 0,0 1 0,-3 61 0,9 4 0,5 1 0,18 116 0,-14-154 0,-5-46 0,-1 0 0,0 0 0,-1 0 0,-1 0 0,-1 0 0,-7 34 0,6-44 0,0 1 0,-1 0 0,1-1 0,-2 0 0,1 0 0,-1 0 0,0-1 0,-1 1 0,0-1 0,0 0 0,0-1 0,-1 0 0,0 0 0,0 0 0,-13 7 0,-3 0 0,0-2 0,-1 0 0,0-2 0,-1-1 0,-35 8 0,-133 14 0,-212-5-740,-4-24-611,225-2 892,-1349 16-2266,1141 0 2522,-161 4-469,463-20 388,29-1-1473</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8.763"/>
    </inkml:context>
    <inkml:brush xml:id="br0">
      <inkml:brushProperty name="width" value="0.05" units="cm"/>
      <inkml:brushProperty name="height" value="0.05" units="cm"/>
    </inkml:brush>
  </inkml:definitions>
  <inkml:trace contextRef="#ctx0" brushRef="#br0">436 187 24575,'0'-8'0,"-1"0"0,0-1 0,0 1 0,0 1 0,-1-1 0,0 0 0,-1 0 0,0 1 0,0-1 0,-1 1 0,1 0 0,-2 0 0,1 0 0,-1 1 0,0-1 0,0 1 0,-1 0 0,0 1 0,0-1 0,0 1 0,0 0 0,-1 1 0,0 0 0,0 0 0,0 0 0,-1 1 0,1 0 0,-1 0 0,0 1 0,-8-2 0,5 3 0,1 0 0,0 1 0,0 0 0,0 1 0,0 0 0,0 1 0,0 0 0,0 0 0,0 1 0,0 0 0,1 1 0,0 0 0,-1 1 0,2 0 0,-1 0 0,0 1 0,1 0 0,0 0 0,1 1 0,-1 0 0,1 0 0,1 1 0,-1 0 0,-9 16 0,15-20 0,-1 0 0,1 0 0,0 0 0,0 0 0,0 0 0,0 0 0,1 0 0,-1 0 0,1 0 0,0 0 0,0 1 0,1-1 0,-1 0 0,1 0 0,0 0 0,0 0 0,1 0 0,-1 0 0,1 0 0,0-1 0,0 1 0,0 0 0,0-1 0,5 6 0,6 7 0,1-1 0,0-1 0,31 24 0,-26-22 0,-1-2 0,-3-2 0,0 1 0,-1 0 0,0 1 0,19 26 0,-30-36 0,-1-1 0,0 0 0,0 1 0,0 0 0,0-1 0,-1 1 0,1 0 0,-1 0 0,0 0 0,0 0 0,-1 0 0,1 0 0,-1 1 0,0-1 0,0 0 0,0 0 0,0 0 0,-1 0 0,0 0 0,0 0 0,0 0 0,0 0 0,-1 0 0,1 0 0,-1-1 0,0 1 0,0 0 0,-3 3 0,-2 2 0,-1 0 0,0-1 0,-1 0 0,0 0 0,0-1 0,0 0 0,-1-1 0,0 0 0,-13 6 0,4-4 0,0 0 0,0-2 0,0 0 0,-30 5 0,46-10-105,0-1 0,0 1 0,0-1 0,0 0 0,0 1 0,0-2 0,0 1 0,-1 0 0,1 0 0,0-1 0,0 0 0,-5-2 0,-1-4-6721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9.070"/>
    </inkml:context>
    <inkml:brush xml:id="br0">
      <inkml:brushProperty name="width" value="0.05" units="cm"/>
      <inkml:brushProperty name="height" value="0.05" units="cm"/>
    </inkml:brush>
  </inkml:definitions>
  <inkml:trace contextRef="#ctx0" brushRef="#br0">17 59 24575,'22'-7'0,"0"0"0,-1-2 0,0 0 0,28-18 0,-61 32 0,4-2 0,1 0 0,0 1 0,-11 6 0,10-3 0,0 0 0,0 0 0,1 0 0,0 1 0,1 0 0,0 0 0,0 0 0,0 1 0,1 0 0,1 0 0,-1 1 0,2-1 0,-1 1 0,-3 18 0,6-21 0,0 0 0,0 0 0,1 0 0,0 1 0,0-1 0,0 0 0,1 0 0,1 0 0,-1 0 0,1 0 0,0 0 0,1 0 0,-1-1 0,1 1 0,1-1 0,-1 1 0,1-1 0,0 0 0,0-1 0,1 1 0,0-1 0,5 5 0,0-2 0,1-1 0,-1 0 0,1-1 0,0 0 0,1-1 0,-1 0 0,1-1 0,0 0 0,0-1 0,0 0 0,1-1 0,-1 0 0,1-1 0,-1 0 0,1-1 0,17-3 0,-19 2 0,-1 0 0,0-2 0,0 1 0,0-1 0,-1 0 0,1-1 0,-1 0 0,1-1 0,9-6 0,-13 6 0,-1 1 0,1-1 0,-1 1 0,0-2 0,0 1 0,-1 0 0,1-1 0,-1 0 0,-1 0 0,1 0 0,-1 0 0,0-1 0,4-13 0,-5 14 0,0 0 0,-1-1 0,0 1 0,0-1 0,-1 1 0,0-1 0,0 1 0,0-1 0,-1 0 0,0 1 0,0 0 0,-1-1 0,1 1 0,-4-7 0,1 5 0,0 1 0,0-1 0,-1 1 0,0 0 0,0 0 0,-1 1 0,0-1 0,0 1 0,-12-9 0,5 6 0,-2-1 0,1 2 0,-2 0 0,1 0 0,-1 2 0,0 0 0,0 1 0,0 0 0,-1 1 0,-21-1 0,23 3 69,0 2-1,0 0 0,0 0 0,-17 4 1,25-3-225,0 1 1,0-1 0,0 2 0,0-1 0,0 1 0,1 0 0,-1 0-1,1 1 1,0 0 0,-9 7 0,-3 8-6671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0.005"/>
    </inkml:context>
    <inkml:brush xml:id="br0">
      <inkml:brushProperty name="width" value="0.05" units="cm"/>
      <inkml:brushProperty name="height" value="0.05" units="cm"/>
    </inkml:brush>
  </inkml:definitions>
  <inkml:trace contextRef="#ctx0" brushRef="#br0">137 402 24575,'0'-90'0,"0"134"0,-11 477 0,2-402 0,-5 0 0,-40 158 0,10-118 0,44-159 0,-5 31 0,5-30 0,0-1 0,0 1 0,1-1 0,-1 1 0,0 0 0,0-1 0,0 1 0,0-1 0,1 1 0,-1-1 0,0 1 0,1-1 0,-1 1 0,0 0 0,1-1 0,-1 0 0,0 1 0,1-1 0,-1 1 0,1-1 0,-1 0 0,1 1 0,-1-1 0,1 0 0,-1 1 0,1-1 0,0 0 0,-1 0 0,1 1 0,-1-1 0,1 0 0,0 0 0,-1 0 0,1 0 0,-1 0 0,1 0 0,0 0 0,-1 0 0,1 0 0,0 0 0,-1 0 0,1-1 0,-1 1 0,1 0 0,0-1 0,14-3 0,1-1 0,-1-1 0,19-11 0,14-5 0,26-6-159,2 4 0,1 3-1,148-20 1,248 5-479,584 19-1833,0 38-93,-1030-21 2562,1292 51-614,-1294-50 985,7 1 460,40-3 0,-69 1-646,-1 0 0,1 0 1,-1 0-1,0-1 1,1 0-1,-1 1 1,0-1-1,0 0 0,1 0 1,3-2-1,-6 3-145,0-1 0,1 1 0,-1 0 0,0-1-1,0 1 1,1 0 0,-1-1 0,0 1 0,0 0 0,0-1 0,0 1-1,1 0 1,-1-1 0,0 1 0,0 0 0,0-1 0,0 1 0,0-1-1,0 1 1,0 0 0,0-1 0,0 1 0,0 0 0,0-1 0,0 0-1,-11-12 1007,-62-43-427,51 42-538,1-2 1,-34-33 0,44 36-80,0 0 0,2-1 0,0 0 0,0-1 0,1 0 0,1 0 0,1-1 0,0 0 0,1 0 0,0 0 0,2-1 0,0 1 0,1-1 0,-1-17 0,3-27 0,1-1 0,16-91 0,-12 115 0,4-37 0,18-152 0,-22 155 0,-5-85 0,0 148 0,-1-1 0,-1 0 0,0 0 0,0 0 0,0 1 0,-1-1 0,-1 1 0,-5-10 0,7 14 0,-1 0 0,-1 0 0,1 1 0,0-1 0,-1 1 0,0 0 0,0 0 0,-1 0 0,1 1 0,-1 0 0,1-1 0,-1 2 0,0-1 0,0 0 0,-10-2 0,-19-3 0,1 1 0,-1 2 0,-1 2 0,-50 0 0,35 2 0,-1193-2-3477,-825 69-548,2038-64 4026,-457 38 1860,469-37-1926,-37 7 1512,51-9-1375,0 0 0,0 0 1,0 1-1,0-1 0,1 1 0,-1 0 0,0 0 1,1 1-1,0-1 0,-5 4 0,3 4-4799</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0.397"/>
    </inkml:context>
    <inkml:brush xml:id="br0">
      <inkml:brushProperty name="width" value="0.05" units="cm"/>
      <inkml:brushProperty name="height" value="0.05" units="cm"/>
    </inkml:brush>
  </inkml:definitions>
  <inkml:trace contextRef="#ctx0" brushRef="#br0">505 243 24575,'7'-33'0,"0"5"0,-6 21 0,0-1 0,0 0 0,-1 1 0,0-1 0,-1 1 0,0-1 0,0 0 0,-1 1 0,1-1 0,-6-11 0,5 15 0,-1-1 0,0 0 0,0 1 0,-1-1 0,1 1 0,-1 0 0,0 0 0,0 0 0,0 1 0,0-1 0,-1 1 0,1 0 0,-1 1 0,0-1 0,-9-3 0,-1 1 0,0 0 0,0 1 0,-1 1 0,0 0 0,1 1 0,-1 1 0,0 0 0,-29 3 0,33-1 0,0 1 0,0 0 0,1 1 0,-1 0 0,0 0 0,1 1 0,0 1 0,0 0 0,0 1 0,1 0 0,-1 0 0,-8 9 0,16-13 0,0 1 0,0-1 0,1 1 0,-1 0 0,1 0 0,0 0 0,0 0 0,0 1 0,0-1 0,0 0 0,1 1 0,-1-1 0,1 1 0,0 0 0,0-1 0,1 1 0,-1 4 0,1-3 0,0 0 0,1 0 0,0 1 0,0-1 0,0 0 0,0 0 0,1 0 0,0 0 0,0-1 0,0 1 0,4 4 0,7 10 0,0-1 0,2-1 0,0 0 0,27 23 0,-36-35 0,14 13 0,3 3 0,22 24 0,-40-38 0,0-1 0,0 1 0,0-1 0,-1 2 0,0-1 0,0 0 0,-1 1 0,0-1 0,2 10 0,-4-15 0,-1 1 0,1 0 0,-1-1 0,0 1 0,0-1 0,0 1 0,0 0 0,-1-1 0,1 1 0,-1-1 0,1 1 0,-1-1 0,0 1 0,0-1 0,0 1 0,0-1 0,-3 3 0,1-1 0,0 0 0,-1 0 0,1-1 0,-1 1 0,0-1 0,0 0 0,0 0 0,-7 3 0,-3 1 0,0-1 0,-1 0 0,1-1 0,-30 5 0,32-7-114,0-1 1,0-1-1,0 0 0,0 0 0,0-2 1,0 1-1,0-1 0,0-1 0,0 0 1,1-1-1,-19-6 0,7-3-6712</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0.724"/>
    </inkml:context>
    <inkml:brush xml:id="br0">
      <inkml:brushProperty name="width" value="0.05" units="cm"/>
      <inkml:brushProperty name="height" value="0.05" units="cm"/>
    </inkml:brush>
  </inkml:definitions>
  <inkml:trace contextRef="#ctx0" brushRef="#br0">181 2 24575,'51'-1'0,"-33"1"0,-49 2 0,18-1 0,0 0 0,0 1 0,0 0 0,1 1 0,-1 1 0,1 0 0,0 1 0,0 0 0,0 1 0,-20 13 0,27-16 0,0 1 0,1 0 0,-1 1 0,1-1 0,0 1 0,0 0 0,0 0 0,0 0 0,1 0 0,0 0 0,0 1 0,1 0 0,-1-1 0,1 1 0,1 0 0,-1 0 0,1 0 0,0 1 0,0-1 0,1 0 0,-1 0 0,1 0 0,1 1 0,1 8 0,0-5 0,0-1 0,1 1 0,0-1 0,0 0 0,1 0 0,0 0 0,1 0 0,0-1 0,0 0 0,1 0 0,0 0 0,1-1 0,-1 0 0,1 0 0,1 0 0,-1-1 0,1 0 0,0-1 0,0 0 0,1 0 0,0-1 0,0 0 0,0 0 0,0-1 0,16 4 0,-16-5 0,1 0 0,0-1 0,0 0 0,0-1 0,0 0 0,-1 0 0,1-1 0,0 0 0,0-1 0,0 0 0,-1 0 0,1-1 0,-1-1 0,0 1 0,0-1 0,0-1 0,0 0 0,-1 0 0,0-1 0,0 0 0,0 0 0,-1-1 0,0 0 0,0 0 0,7-11 0,-11 14 0,1-1 0,-2 0 0,1-1 0,0 1 0,-1 0 0,0-1 0,0 1 0,-1-1 0,1 0 0,-1 1 0,0-1 0,-1 0 0,0 0 0,0 0 0,0 0 0,0 0 0,-1 1 0,0-1 0,0 0 0,-1 1 0,-3-11 0,1 9 0,1-1 0,-2 1 0,1 0 0,-1 0 0,0 0 0,0 0 0,-1 1 0,0 0 0,0 0 0,-1 1 0,1-1 0,-1 2 0,0-1 0,-13-5 0,10 5-151,0 0-1,-1 2 0,0-1 0,0 1 1,0 1-1,0 0 0,0 0 1,-20 1-1,1 3-6674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6.886"/>
    </inkml:context>
    <inkml:brush xml:id="br0">
      <inkml:brushProperty name="width" value="0.05" units="cm"/>
      <inkml:brushProperty name="height" value="0.05" units="cm"/>
    </inkml:brush>
  </inkml:definitions>
  <inkml:trace contextRef="#ctx0" brushRef="#br0">1 4 24575,'35'-1'0,"-14"-1"0,0 1 0,0 2 0,-1 0 0,25 5 0,-43-6 0,0 1 0,1-1 0,-1 1 0,0 0 0,0 0 0,0 0 0,0 0 0,0 0 0,-1 0 0,1 1 0,0-1 0,0 0 0,-1 1 0,1 0 0,-1-1 0,1 1 0,-1 0 0,0 0 0,0 0 0,0-1 0,0 1 0,0 1 0,0-1 0,0 0 0,-1 0 0,1 0 0,-1 0 0,1 0 0,-1 1 0,0-1 0,0 0 0,0 0 0,0 1 0,-1-1 0,1 0 0,0 0 0,-1 0 0,-1 4 0,-2 7 0,-1 1 0,0-1 0,-1-1 0,-12 21 0,18-33 0,-8 13 0,1 0 0,0 1 0,1-1 0,1 1 0,0 0 0,1 1 0,-3 17 0,7-27 0,-1 0 0,1 0 0,0 0 0,0 0 0,0 0 0,1 0 0,0 0 0,0 0 0,0 0 0,0 0 0,1-1 0,0 1 0,0 0 0,0-1 0,0 0 0,1 1 0,0-1 0,0 0 0,0 0 0,0 0 0,1-1 0,-1 1 0,1-1 0,0 0 0,5 3 0,-4-3-227,1 1-1,0-2 1,0 1-1,0-1 1,9 3-1,5-1-6598</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1.001"/>
    </inkml:context>
    <inkml:brush xml:id="br0">
      <inkml:brushProperty name="width" value="0.05" units="cm"/>
      <inkml:brushProperty name="height" value="0.05" units="cm"/>
    </inkml:brush>
  </inkml:definitions>
  <inkml:trace contextRef="#ctx0" brushRef="#br0">5 30 24575,'-3'-12'0,"2"-1"0,1 13 0,1-1 0,0 1 0,-1-1 0,1 1 0,-1-1 0,1 1 0,0 0 0,0 0 0,-1-1 0,1 1 0,0 0 0,-1 0 0,1 0 0,0-1 0,0 1 0,-1 0 0,1 0 0,0 0 0,0 0 0,-1 1 0,1-1 0,0 0 0,0 0 0,5 1 0,-1 0 0,0 1 0,0-1 0,0 1 0,-1 0 0,1 0 0,0 0 0,-1 1 0,1-1 0,-1 1 0,0 1 0,0-1 0,0 0 0,0 1 0,-1 0 0,1 0 0,-1 0 0,0 0 0,0 0 0,3 7 0,-2-3 0,0 0 0,-1 0 0,0 0 0,0 0 0,-1 0 0,0 0 0,0 1 0,-1-1 0,0 1 0,0-1 0,-2 16 0,-1-11 0,-1-1 0,0 0 0,-10 22 0,9-23 0,-1 0 0,2 1 0,-5 22 0,8-33 0,0 1 0,-1-1 0,1 0 0,0 1 0,0-1 0,0 0 0,1 1 0,-1-1 0,0 1 0,0-1 0,1 0 0,-1 0 0,1 1 0,-1-1 0,1 0 0,0 0 0,-1 1 0,1-1 0,0 0 0,0 0 0,0 0 0,0 0 0,1 1 0,0-1 0,1 1 0,-1-1 0,0 0 0,1 0 0,-1-1 0,0 1 0,1 0 0,-1-1 0,1 0 0,-1 1 0,6-1 0,2-1 0,1 0 0,-1 0 0,1-1 0,-1-1 0,11-3 0,21-11-1365,-3-2-5461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1.126"/>
    </inkml:context>
    <inkml:brush xml:id="br0">
      <inkml:brushProperty name="width" value="0.05" units="cm"/>
      <inkml:brushProperty name="height" value="0.05" units="cm"/>
    </inkml:brush>
  </inkml:definitions>
  <inkml:trace contextRef="#ctx0" brushRef="#br0">221 105 24575,'-6'-7'0,"-11"-4"0,-10-4 0,-6-3 0,-3-1 0,0 3 0,4 3 0,11 8 0,8 5-8191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2.499"/>
    </inkml:context>
    <inkml:brush xml:id="br0">
      <inkml:brushProperty name="width" value="0.05" units="cm"/>
      <inkml:brushProperty name="height" value="0.05" units="cm"/>
    </inkml:brush>
  </inkml:definitions>
  <inkml:trace contextRef="#ctx0" brushRef="#br0">242 1875 24575,'-6'0'0,"-14"0"0,-1 0 0,1-1 0,-33-7 0,47 6 0,1 1 0,0-1 0,0 0 0,0 0 0,0 0 0,0-1 0,0 1 0,0-1 0,1-1 0,0 1 0,-1 0 0,1-1 0,0 0 0,1 0 0,-1 0 0,1-1 0,0 1 0,-5-9 0,2-1 0,1-1 0,0 1 0,1-1 0,0 0 0,1 0 0,-1-21 0,1-95 0,4 89 0,0-50 0,4 0 0,20-108 0,-24 179 0,-1 17 0,0 0 0,0 0 0,1 0 0,-1 0 0,3-7 0,-3 11 0,1-1 0,-1 0 0,0 0 0,1 1 0,-1-1 0,1 0 0,-1 0 0,1 1 0,0-1 0,-1 1 0,1-1 0,-1 0 0,1 1 0,0-1 0,0 1 0,-1 0 0,1-1 0,0 1 0,0 0 0,0-1 0,-1 1 0,1 0 0,0 0 0,0-1 0,0 1 0,0 0 0,0 0 0,0 0 0,-1 0 0,3 1 0,97 15 0,-21-2 0,521 24-1033,3-52-416,-595 14 1437,3 0 7,450-22-427,-2-27-74,-436 45 548,51-9-106,-67 11 172,0-1 1,0 1 0,1-1-1,-2 0 1,1 0-1,0-1 1,8-6 0,-14 9-89,0 1 1,0-1-1,0 0 1,-1 1-1,1-1 1,0 0-1,0 0 1,0 0-1,-1 0 1,1 0-1,0 0 1,-1 0-1,1 0 1,-1 0-1,1 0 1,-1 0-1,0 0 1,1 0-1,-1-1 1,0 1-1,0 0 1,0 0-1,0 0 1,0-2-1,0 1 36,-1 0-1,0 1 0,0-1 0,1 1 0,-1-1 0,0 1 0,0-1 0,-1 1 1,1-1-1,0 1 0,0 0 0,-1 0 0,1 0 0,-3-2 0,-6-3 255,0 1-1,-1 0 0,-20-7 1,28 10-297,-7-1-13,-6-3 0,-1 0 0,-28-16 0,40 19 0,0-1 0,0 0 0,0 0 0,0 0 0,0 0 0,1-1 0,0 0 0,0 0 0,0 0 0,1-1 0,-5-8 0,3 2 0,1 1 0,0-1 0,0-1 0,2 1 0,-3-15 0,-1-66 0,2 28 0,-64-427 0,67 486 0,-9-33 0,9 37 0,0 0 0,0 0 0,0 0 0,0 0 0,0 0 0,0 0 0,0 0 0,-1 0 0,1 0 0,-1 1 0,0-1 0,1 0 0,-4-1 0,4 3 0,1-1 0,-1 1 0,0 0 0,0 0 0,1 0 0,-1 0 0,0 0 0,0 0 0,1 0 0,-1 1 0,0-1 0,1 0 0,-1 0 0,0 1 0,0-1 0,1 0 0,-1 1 0,1-1 0,-1 0 0,0 1 0,1-1 0,-1 1 0,1-1 0,-1 1 0,1-1 0,-1 1 0,1 0 0,-1-1 0,1 1 0,0-1 0,-1 1 0,1 0 0,0-1 0,-1 2 0,-11 28 0,11-27 0,-5 13-341,2 1 0,0 0-1,-3 28 1,5-26-6485</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2.872"/>
    </inkml:context>
    <inkml:brush xml:id="br0">
      <inkml:brushProperty name="width" value="0.05" units="cm"/>
      <inkml:brushProperty name="height" value="0.05" units="cm"/>
    </inkml:brush>
  </inkml:definitions>
  <inkml:trace contextRef="#ctx0" brushRef="#br0">327 73 24575,'-31'-7'0,"28"6"0,0 0 0,-1 0 0,1 0 0,0 0 0,-1 1 0,1-1 0,-1 1 0,1 0 0,-7 1 0,4 0 0,0 1 0,0 0 0,0 1 0,0-1 0,1 1 0,0 0 0,-1 1 0,1-1 0,0 1 0,0 0 0,-5 6 0,-6 7 0,-21 29 0,16-20 0,2 1 0,1 1 0,2 1 0,0 0 0,-22 62 0,38-90 0,-1 1 0,1-1 0,-1 1 0,1 0 0,-1 0 0,1-1 0,0 1 0,0 0 0,0 0 0,0-1 0,0 1 0,0 0 0,1 0 0,-1-1 0,1 1 0,0 2 0,-1-3 0,1-1 0,-1 0 0,0 1 0,1-1 0,-1 0 0,0 0 0,1 1 0,-1-1 0,0 0 0,1 0 0,-1 0 0,1 1 0,-1-1 0,0 0 0,1 0 0,-1 0 0,1 0 0,-1 0 0,1 0 0,-1 0 0,0 0 0,1 0 0,0 0 0,16-8 0,4-10 0,-2 0 0,0 0 0,-1-2 0,-1-1 0,25-39 0,-9 13 0,-14 21 0,1-2 0,1 0 0,2 2 0,32-31 0,-47 50 0,0 1 0,1 0 0,-1 0 0,1 1 0,1 0 0,13-5 0,-17 8 0,0 0 0,1 0 0,-1 1 0,1 0 0,-1 0 0,1 1 0,0 0 0,-1 0 0,1 0 0,-1 1 0,8 1 0,-5 1 0,-1 0 0,1 0 0,-1 1 0,0 0 0,0 1 0,-1-1 0,1 1 0,-1 1 0,0 0 0,-1 0 0,1 0 0,5 8 0,8 10 0,-2 1 0,18 30 0,25 52-1365,-37-62-5461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3.321"/>
    </inkml:context>
    <inkml:brush xml:id="br0">
      <inkml:brushProperty name="width" value="0.05" units="cm"/>
      <inkml:brushProperty name="height" value="0.05" units="cm"/>
    </inkml:brush>
  </inkml:definitions>
  <inkml:trace contextRef="#ctx0" brushRef="#br0">229 140 24575,'-2'-2'0,"1"1"0,-1-1 0,0 1 0,1 0 0,-1-1 0,0 1 0,0 0 0,0 0 0,0 0 0,0 0 0,0 1 0,0-1 0,0 1 0,0-1 0,0 1 0,0-1 0,0 1 0,-1 0 0,1 0 0,0 0 0,0 1 0,0-1 0,0 0 0,0 1 0,0-1 0,0 1 0,-1 0 0,2 0 0,-1-1 0,0 1 0,0 1 0,0-1 0,0 0 0,1 0 0,-1 1 0,0-1 0,-1 3 0,-6 6 0,0-1 0,1 1 0,0 0 0,-11 22 0,-82 161 0,118-267 0,4 0 0,29-96 0,-47 162 0,0 1 0,0 0 0,1 0 0,-1 0 0,2 0 0,-1 1 0,11-12 0,-13 16 0,0 0 0,0 0 0,0 0 0,0 1 0,1-1 0,-1 1 0,1 0 0,-1 0 0,1 0 0,-1 0 0,1 0 0,0 0 0,-1 1 0,1-1 0,0 1 0,0 0 0,-1 0 0,1 0 0,0 0 0,0 0 0,-1 1 0,1-1 0,0 1 0,0-1 0,4 3 0,6 3 0,0 0 0,-1 1 0,1 1 0,-1 0 0,-1 0 0,18 17 0,57 65 0,-84-87 0,50 57-682,47 72-1,-85-111-6143</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4.007"/>
    </inkml:context>
    <inkml:brush xml:id="br0">
      <inkml:brushProperty name="width" value="0.05" units="cm"/>
      <inkml:brushProperty name="height" value="0.05" units="cm"/>
    </inkml:brush>
  </inkml:definitions>
  <inkml:trace contextRef="#ctx0" brushRef="#br0">51 39 24575,'0'-2'0,"-1"0"0,1 0 0,-1 0 0,0 0 0,1 0 0,-1 0 0,0 0 0,0 0 0,0 0 0,-1 1 0,1-1 0,0 1 0,-1-1 0,1 1 0,-1-1 0,1 1 0,-1 0 0,0 0 0,-2-2 0,3 3 0,1-1 0,-1 1 0,0-1 0,0 1 0,1 0 0,-1 0 0,0-1 0,0 1 0,1 0 0,-1 0 0,0 0 0,0 0 0,0 0 0,1 0 0,-1 0 0,0 0 0,0 0 0,0 0 0,1 1 0,-2-1 0,1 1 0,0-1 0,1 1 0,-1 0 0,0 0 0,1-1 0,-1 1 0,1 0 0,-1 0 0,1 0 0,-1-1 0,1 1 0,0 0 0,0 0 0,-1 0 0,1 0 0,0 0 0,0 0 0,0 0 0,0 0 0,0 0 0,0 0 0,0 1 0,3 26 0,1 1 0,1-1 0,1 0 0,17 44 0,2 8 0,5 44 0,21 181 0,-45-235 0,-2 0 0,-4 0 0,-2 1 0,-15 82 0,-22 38 0,-5 30 0,43-215 0,1 0 0,-1 0 0,1 1 0,1-1 0,-1 0 0,2 8 0,-2-13 0,1-1 0,-1 1 0,0 0 0,0 0 0,1 0 0,-1 0 0,1 0 0,-1-1 0,0 1 0,1 0 0,0 0 0,-1-1 0,1 1 0,-1 0 0,1-1 0,0 1 0,0 0 0,-1-1 0,3 1 0,-2 0 0,0-1 0,0 0 0,0 0 0,0 0 0,0 0 0,1-1 0,-1 1 0,0 0 0,0 0 0,0-1 0,0 1 0,0 0 0,0-1 0,0 1 0,0-1 0,0 1 0,0-1 0,0 0 0,0 0 0,1-1 0,39-34 0,-33 27 0,1 1 0,0 1 0,0-1 0,0 1 0,1 1 0,0 0 0,18-8 0,4 3 0,2 2 0,-1 1 0,1 2 0,62-4 0,140 10 0,121 15 0,254 6 0,-547-20 0,124-6 0,-185 5 0,-1 0 0,0 0 0,0-1 0,1 1 0,-1-1 0,0 1 0,0-1 0,0 0 0,3-1 0,-5 2 0,0-1 0,0 1 0,0 0 0,0 0 0,0 0 0,1 0 0,-1-1 0,0 1 0,0 0 0,0 0 0,0 0 0,0-1 0,0 1 0,0 0 0,0 0 0,0 0 0,0-1 0,0 1 0,0 0 0,1 0 0,-1 0 0,-1-1 0,1 1 0,0 0 0,0 0 0,0-1 0,0 1 0,0 0 0,0 0 0,0 0 0,0-1 0,0 1 0,0 0 0,0 0 0,-1 0 0,1-1 0,0 1 0,0 0 0,0 0 0,0 0 0,0 0 0,-1 0 0,1-1 0,0 1 0,-1 0 0,-2-2 0,-1 0 0,1 0 0,-1 0 0,0 1 0,0 0 0,0-1 0,0 1 0,-4 0 0,3 0 0,1 0 0,-1 1 0,1-1 0,-1 1 0,1 0 0,-1 1 0,1-1 0,-1 1 0,1 0 0,0 0 0,-1 0 0,1 1 0,-6 2 0,8-3 0,-1 1 0,1 0 0,0 0 0,0 0 0,0 0 0,0 0 0,0 0 0,0 0 0,1 1 0,-1-1 0,1 1 0,-1-1 0,1 1 0,0 0 0,0-1 0,0 1 0,1 0 0,-1 0 0,0 0 0,1 0 0,0 5 0,1 152 0,2-60 0,-3 34-1365,0-109-5461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4.723"/>
    </inkml:context>
    <inkml:brush xml:id="br0">
      <inkml:brushProperty name="width" value="0.05" units="cm"/>
      <inkml:brushProperty name="height" value="0.05" units="cm"/>
    </inkml:brush>
  </inkml:definitions>
  <inkml:trace contextRef="#ctx0" brushRef="#br0">0 0 24575,'11'51'0,"15"377"0,-19-266 0,-5-113 0,4 515 0,-8-535-682,-7 35-1,1-33-6143</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4.986"/>
    </inkml:context>
    <inkml:brush xml:id="br0">
      <inkml:brushProperty name="width" value="0.05" units="cm"/>
      <inkml:brushProperty name="height" value="0.05" units="cm"/>
    </inkml:brush>
  </inkml:definitions>
  <inkml:trace contextRef="#ctx0" brushRef="#br0">1 58 24575,'0'-3'0,"0"0"0,0-1 0,0 1 0,1 0 0,-1 0 0,1-1 0,1-4 0,-1 7 0,0 0 0,0-1 0,-1 1 0,1 0 0,0 0 0,0 0 0,1 0 0,-1 0 0,0 0 0,0 0 0,0 0 0,0 1 0,1-1 0,-1 0 0,0 1 0,1-1 0,-1 1 0,1-1 0,-1 1 0,2-1 0,19-2 0,0 0 0,0 1 0,35 2 0,-20 0 0,1677 1-7410,-1369 1 6394,907 12-3060,1673 80 2345,-2547-76 1683,556 19 2332,-839-37 28,-60-5-1286,-35 5-1010,0 0 1,0 0-1,0 0 1,0 0 0,0-1-1,1 1 1,-1 0 0,0 0-1,0 0 1,0 0-1,0 0 1,0 0 0,0 0-1,0 0 1,0 0 0,0 0-1,0 0 1,0-1-1,1 1 1,-1 0 0,0 0-1,0 0 1,0 0 0,0 0-1,0 0 1,0 0-1,0 0 1,0-1 0,0 1-1,0 0 1,0 0 0,0 0-1,0 0 1,0 0-1,0 0 1,0 0 0,0-1-1,0 1 1,0 0 0,0 0-1,-1 0 1,1 0-1,0 0 1,0 0 0,0 0-1,0 0 1,0-1 0,0 1-1,0 0 1,0 0-1,0 0 1,0 0 0,0 0-1,-1 0 1,1 0 0,0 0-1,0 0 1,0 0 0,0 0-1,-19-7 1668,-140-22-1355,136 26-505,-96-13-2190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5.658"/>
    </inkml:context>
    <inkml:brush xml:id="br0">
      <inkml:brushProperty name="width" value="0.05" units="cm"/>
      <inkml:brushProperty name="height" value="0.05" units="cm"/>
    </inkml:brush>
  </inkml:definitions>
  <inkml:trace contextRef="#ctx0" brushRef="#br0">234 209 24575,'-38'-9'0,"0"-2"0,1-1 0,-54-27 0,88 37 0,1 1 0,0 0 0,-1-1 0,1 1 0,0-1 0,0 0 0,0 0 0,0 0 0,0 0 0,0 0 0,1 0 0,-2-3 0,2 4 0,1 1 0,0-1 0,0 1 0,-1-1 0,1 0 0,0 0 0,0 1 0,0-1 0,0 0 0,0 1 0,0-1 0,0 0 0,0 1 0,1-1 0,-1 0 0,0 1 0,0-1 0,0 0 0,1 1 0,-1-1 0,1-1 0,0 1 0,1 0 0,-1-1 0,0 1 0,0 0 0,1 0 0,-1 0 0,0 0 0,1 0 0,-1 0 0,3 0 0,14-6 0,0 1 0,0 1 0,1 1 0,33-3 0,-48 6 0,627-40-1878,-528 37 1444,199-4-1637,1275 11-4398,2 51 3455,-457-1 2538,-31-1-4,-6-22 2667,-869-30 1066,-175-3-766,-38 0-1154,-9-1-484,-12-2 496,-243-27 1423,132 20-2168,128 13-600,-1 0 0,1-1 0,-1 1 0,0 0 0,1 0 0,-1 0 0,1 0 0,-1 0 0,1 0 0,-1 0 0,1 1 0,-1-1 0,1 0 0,-1 1 0,1-1 0,-1 1 0,1 0 0,-1-1 0,1 1 0,-2 1 0,3 0 0,-1-1 0,1 1 0,-1-1 0,1 1 0,0-1 0,0 1 0,0-1 0,0 1 0,0-1 0,0 1 0,0-1 0,0 1 0,1-1 0,-1 1 0,0-1 0,1 1 0,0-1 0,-1 1 0,1-1 0,1 2 0,7 20 0,-1 1 0,0 0 0,-2 0 0,3 30 0,5 102 0,-11-120 0,54 711 0,-56-737 7,1 27 159,-1 38 1,-2-65-357,0 1 1,0 0 0,-1-1-1,0 1 1,-1-1-1,-1 1 1,1-1-1,-7 10 1,-9 11-6637</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6.375"/>
    </inkml:context>
    <inkml:brush xml:id="br0">
      <inkml:brushProperty name="width" value="0.05" units="cm"/>
      <inkml:brushProperty name="height" value="0.05" units="cm"/>
    </inkml:brush>
  </inkml:definitions>
  <inkml:trace contextRef="#ctx0" brushRef="#br0">261 110 24575,'-26'-3'0,"0"0"0,0-1 0,0-2 0,-33-11 0,31 9 0,23 6 0,0 1 0,-1 0 0,1 0 0,0-1 0,1 0 0,-1 0 0,0 0 0,0 0 0,1-1 0,0 0 0,-1 0 0,-5-6 0,10 9 0,0 0 0,-1 0 0,1 0 0,0-1 0,0 1 0,0 0 0,0 0 0,0-1 0,0 1 0,0 0 0,-1 0 0,1-1 0,0 1 0,0 0 0,0 0 0,0-1 0,0 1 0,0 0 0,0 0 0,0-1 0,0 1 0,0 0 0,0 0 0,1-1 0,-1 1 0,0 0 0,0 0 0,0-1 0,0 1 0,0 0 0,0 0 0,1-1 0,-1 1 0,0 0 0,0 0 0,12-6 0,16 2 0,-28 4 0,56-5 0,154-7 0,-172 12 0,0 1 0,-1 3 0,57 11 0,-86-14 0,1 2 0,-1-1 0,0 1 0,1 1 0,-1-1 0,-1 1 0,1 1 0,-1-1 0,8 7 0,-13-9 0,1 0 0,-1 1 0,0-1 0,1 1 0,-1 0 0,-1 0 0,1 0 0,0 0 0,-1 0 0,1 0 0,-1 0 0,0 0 0,0 1 0,0-1 0,-1 0 0,1 1 0,-1-1 0,0 1 0,0-1 0,0 1 0,0-1 0,0 0 0,-1 1 0,0-1 0,-1 6 0,-3 5 0,-1-1 0,0 0 0,0-1 0,-1 0 0,-1 0 0,0 0 0,-1-1 0,-12 13 0,-87 77 0,95-90 0,-79 62 0,50-41 0,2 1 0,-46 49 0,82-78 0,-1 1 0,1 0 0,1 1 0,-1-1 0,-2 7 0,5-10 0,0-1 0,1 0 0,-1 0 0,1 1 0,0-1 0,-1 0 0,1 1 0,0-1 0,0 0 0,0 1 0,0-1 0,0 0 0,0 1 0,0-1 0,0 0 0,1 1 0,-1-1 0,0 0 0,1 0 0,-1 1 0,1-1 0,0 0 0,-1 0 0,1 0 0,0 1 0,0-1 0,-1 0 0,1 0 0,0 0 0,2 1 0,1 0 0,0 1 0,0-1 0,0 1 0,0-1 0,1-1 0,-1 1 0,1-1 0,-1 1 0,1-1 0,4 0 0,52 3 0,-42-4 0,46 0-341,-1-2 0,0-4-1,116-25 1,-121 17-6485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7.603"/>
    </inkml:context>
    <inkml:brush xml:id="br0">
      <inkml:brushProperty name="width" value="0.05" units="cm"/>
      <inkml:brushProperty name="height" value="0.05" units="cm"/>
    </inkml:brush>
  </inkml:definitions>
  <inkml:trace contextRef="#ctx0" brushRef="#br0">97 431 24575,'-10'-4'0,"1"1"0,-1 0 0,0 1 0,0 0 0,0 1 0,-13-1 0,9 1 0,108 3 0,97-11 0,-175 7 0,77-8 0,-82 8 0,-1 0 0,1-1 0,-1 0 0,0-1 0,0 0 0,13-7 0,-21 10 0,-1 0 0,1 0 0,-1 0 0,0 0 0,0 0 0,0 0 0,1-1 0,-1 1 0,0 0 0,0-1 0,-1 1 0,1 0 0,0-1 0,0 1 0,-1-1 0,1 1 0,-1-1 0,1 0 0,-1 1 0,1-1 0,-1 1 0,0-1 0,0 0 0,0 1 0,0-1 0,0 0 0,0 1 0,-1-1 0,1 1 0,0-1 0,-1 0 0,0 1 0,1-1 0,-1 1 0,0-1 0,0-1 0,-5-6 0,0 0 0,0 0 0,-1 0 0,-10-10 0,10 11 0,3 3 0,-1 0 0,1 0 0,-1 1 0,0 0 0,0 0 0,-8-5 0,11 9 0,1-1 0,-1 0 0,0 0 0,0 1 0,0-1 0,0 1 0,0-1 0,0 1 0,1 0 0,-1 0 0,0 0 0,0 0 0,0 0 0,0 0 0,0 1 0,0-1 0,0 1 0,0-1 0,0 1 0,0-1 0,1 1 0,-1 0 0,0 0 0,0 0 0,-1 2 0,-4 3 0,0 0 0,0 1 0,1 0 0,0 0 0,0 1 0,0 0 0,1 0 0,1 0 0,-1 0 0,-5 18 0,5-11 0,0-1 0,1 1 0,1 0 0,0 0 0,-1 31 0,4-43 0,0 0 0,0 0 0,0 0 0,1 0 0,-1 0 0,1 0 0,0 0 0,0-1 0,0 1 0,0 0 0,0 0 0,0-1 0,1 1 0,-1 0 0,1-1 0,0 0 0,0 1 0,0-1 0,0 0 0,0 0 0,1 0 0,-1 0 0,0 0 0,1-1 0,-1 1 0,1-1 0,0 0 0,0 1 0,-1-1 0,1 0 0,0-1 0,0 1 0,0 0 0,0-1 0,3 0 0,-1 1 0,0-1 0,0 0 0,0 0 0,0-1 0,0 0 0,-1 0 0,1 0 0,0 0 0,0-1 0,-1 1 0,1-1 0,-1 0 0,1-1 0,-1 1 0,0-1 0,0 0 0,0 0 0,0 0 0,-1-1 0,7-6 0,-5 1 0,0 0 0,0 0 0,-1-1 0,0 0 0,0 1 0,-1-1 0,-1 0 0,2-15 0,0 6 0,-4 19 0,0 0 0,0 0 0,1 0 0,-1 0 0,0 0 0,0 0 0,0 1 0,0-1 0,0 0 0,0 0 0,0 0 0,0 0 0,1 0 0,-1 0 0,0 0 0,0 0 0,0 0 0,0 0 0,0 0 0,0 0 0,1 0 0,-1 0 0,0 0 0,0 0 0,0 0 0,0 0 0,0 0 0,0 0 0,1 0 0,-1 0 0,0 0 0,0 0 0,0 0 0,0 0 0,0 0 0,0 0 0,1 0 0,-1 0 0,0 0 0,0 0 0,0-1 0,0 1 0,0 0 0,0 0 0,0 0 0,0 0 0,0 0 0,0 0 0,1 0 0,-1-1 0,3 15 0,0 12 0,-1 28 0,-2-30 0,2 1 0,4 31 0,-4-50 0,-1 1 0,1-1 0,0 1 0,0-1 0,1 0 0,0 1 0,0-2 0,0 1 0,1 0 0,0-1 0,0 1 0,10 8 0,-12-11 0,1-1 0,-1 0 0,1 0 0,0 0 0,0 0 0,0 0 0,0-1 0,0 1 0,0-1 0,1 0 0,-1 0 0,0 0 0,0 0 0,1-1 0,-1 1 0,1-1 0,-1 0 0,1 0 0,3-1 0,-2 0 0,-1 0 0,1-1 0,-1 1 0,1-1 0,-1 0 0,1-1 0,-1 1 0,0-1 0,0 0 0,0 0 0,6-7 0,3-3 0,-2-2 0,0 1 0,0-2 0,-2 1 0,16-34 0,-10 14 0,-2-2 0,-2 1 0,0-1 0,-3-1 0,-1 0 0,-2 0 0,-2-1 0,-1 1 0,-4-42 0,2 72 0,-5-33 0,4 39 0,1-1 0,-1 1 0,0 0 0,1 0 0,-1 0 0,0 0 0,0 0 0,0 0 0,0 0 0,-1 0 0,1 0 0,-1 0 0,1 1 0,-3-3 0,4 4 0,-1 0 0,1-1 0,-1 1 0,1 0 0,-1 0 0,0 0 0,1 0 0,-1 0 0,1 0 0,-1 0 0,1 0 0,-1 0 0,0 0 0,1 0 0,-1 0 0,1 0 0,-1 0 0,1 0 0,-1 1 0,1-1 0,-1 0 0,1 0 0,-1 1 0,1-1 0,-1 0 0,1 1 0,-1-1 0,1 1 0,0-1 0,-1 0 0,1 1 0,-1-1 0,1 1 0,0-1 0,0 1 0,-1-1 0,1 1 0,0-1 0,0 1 0,0-1 0,-1 1 0,1 0 0,0-1 0,0 1 0,0 0 0,-7 28 0,4-2 0,1-1 0,1 1 0,5 45 0,18 82 0,-14-107 0,47 196-1365,-44-205-5461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6.530"/>
    </inkml:context>
    <inkml:brush xml:id="br0">
      <inkml:brushProperty name="width" value="0.05" units="cm"/>
      <inkml:brushProperty name="height" value="0.05" units="cm"/>
    </inkml:brush>
  </inkml:definitions>
  <inkml:trace contextRef="#ctx0" brushRef="#br0">108 71 24575,'-10'0'0,"-8"0"0,-9 0 0,-2 0 0,10 0 0,14 0 0,15 0 0,15-3 0,15-5 0,14 0 0,13-2 0,8-3 0,3-2 0,-10 1-8191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6.759"/>
    </inkml:context>
    <inkml:brush xml:id="br0">
      <inkml:brushProperty name="width" value="0.05" units="cm"/>
      <inkml:brushProperty name="height" value="0.05" units="cm"/>
    </inkml:brush>
  </inkml:definitions>
  <inkml:trace contextRef="#ctx0" brushRef="#br0">93 53 24575,'0'-11'0,"0"7"0,0-1 0,0 1 0,0-1 0,0 1 0,-1 0 0,-2-8 0,3 12 0,0 0 0,0 0 0,0-1 0,0 1 0,0 0 0,0 0 0,0 0 0,0 0 0,0-1 0,0 1 0,0 0 0,0 0 0,0 0 0,-1 0 0,1 0 0,0-1 0,0 1 0,0 0 0,0 0 0,0 0 0,-1 0 0,1 0 0,0 0 0,0 0 0,0 0 0,0-1 0,-1 1 0,1 0 0,0 0 0,0 0 0,0 0 0,0 0 0,-1 0 0,1 0 0,0 0 0,0 0 0,-1 0 0,-4 6 0,-3 13 0,-3 14 0,3 0 0,-9 63 0,3 73 0,9-92 0,-10 178-1365,14-213-5461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6.929"/>
    </inkml:context>
    <inkml:brush xml:id="br0">
      <inkml:brushProperty name="width" value="0.05" units="cm"/>
      <inkml:brushProperty name="height" value="0.05" units="cm"/>
    </inkml:brush>
  </inkml:definitions>
  <inkml:trace contextRef="#ctx0" brushRef="#br0">12 119 24575,'-4'0'0,"0"-3"0,0-4 0,7-1 0,6 1 0,8-2 0,8 1 0,8-1 0,8 1 0,10-2 0,2 2 0,2-2 0,-2-2 0,-5 1 0,-9 3-8191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7.081"/>
    </inkml:context>
    <inkml:brush xml:id="br0">
      <inkml:brushProperty name="width" value="0.05" units="cm"/>
      <inkml:brushProperty name="height" value="0.05" units="cm"/>
    </inkml:brush>
  </inkml:definitions>
  <inkml:trace contextRef="#ctx0" brushRef="#br0">128 404 24575,'-9'-9'0,"-10"-13"0,-8-12 0,-2-9 0,4-7 0,9-5 0,13 2 0,17 6 0,16 7 0,11 12 0,9 10 0,5 14 0,0 14 0,-1 12 0,-3 11 0,-7 10 0,-11-3-8191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7.656"/>
    </inkml:context>
    <inkml:brush xml:id="br0">
      <inkml:brushProperty name="width" value="0.05" units="cm"/>
      <inkml:brushProperty name="height" value="0.05" units="cm"/>
    </inkml:brush>
  </inkml:definitions>
  <inkml:trace contextRef="#ctx0" brushRef="#br0">67 18 24575,'-3'0'0,"-7"3"0,-5 1 0,-4 0 0,5-1 0,9-1 0,13 0 0,16-1 0,12-4 0,13-1 0,11 0 0,4 1 0,1-3 0,-1 0 0,-6 1 0,-9 2 0,-13 0-8191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8.502"/>
    </inkml:context>
    <inkml:brush xml:id="br0">
      <inkml:brushProperty name="width" value="0.05" units="cm"/>
      <inkml:brushProperty name="height" value="0.05" units="cm"/>
    </inkml:brush>
  </inkml:definitions>
  <inkml:trace contextRef="#ctx0" brushRef="#br0">247 145 24575,'-4'-3'0,"0"0"0,0 0 0,0 0 0,0 1 0,0-1 0,-1 1 0,1 0 0,-1 0 0,1 0 0,-1 1 0,0 0 0,0 0 0,-5 0 0,10 0 0,-1 1 0,1 0 0,0 0 0,0 0 0,-1 0 0,1 0 0,0 0 0,-1 0 0,1 0 0,0 0 0,0 0 0,-1 0 0,1 0 0,0 0 0,-1 0 0,1 0 0,0 1 0,0-1 0,-1 0 0,1 0 0,0 0 0,0 0 0,0 0 0,-1 1 0,1-1 0,0 0 0,0 0 0,0 0 0,-1 1 0,1-1 0,0 0 0,0 0 0,0 1 0,0-1 0,0 0 0,-1 1 0,7 9 0,19 12 0,-23-20 0,-1-1 0,1 0 0,0 0 0,0 1 0,-1-1 0,1 0 0,0 1 0,-1 0 0,1-1 0,-1 1 0,0 0 0,1 0 0,-1 0 0,0 0 0,0 0 0,0 0 0,-1 0 0,1 0 0,0 3 0,-2-3 0,-2-6 0,1-10 0,6 2 0,2 0 0,-1-1 0,2 2 0,-1-1 0,1 1 0,1 0 0,11-12 0,-10 11 0,1 1 0,-8 9 0,1 0 0,-1 0 0,0 0 0,0-1 0,0 1 0,0 0 0,-1-1 0,1 0 0,-1 1 0,0-1 0,1 0 0,0-4 0,-2 7 0,0-1 0,-1 1 0,1-1 0,0 1 0,-1-1 0,1 1 0,0-1 0,-1 1 0,1 0 0,0-1 0,-1 1 0,1 0 0,-1-1 0,1 1 0,-1 0 0,1-1 0,-1 1 0,1 0 0,-1 0 0,1-1 0,-1 1 0,1 0 0,-1 0 0,1 0 0,-1 0 0,1 0 0,-1 0 0,1 0 0,-1 0 0,0 0 0,1 0 0,-1 0 0,1 0 0,-1 0 0,0 1 0,-21 4 0,22-5 0,-30 10 0,1 0 0,0 3 0,0 0 0,2 1 0,-40 28 0,62-39 0,1 1 0,0-1 0,1 1 0,-1-1 0,1 1 0,-1 0 0,1 1 0,0-1 0,1 0 0,-1 1 0,-3 8 0,6-10 0,-1 0 0,1-1 0,-1 1 0,1 0 0,0 0 0,0 0 0,1 0 0,-1 0 0,0 0 0,1 0 0,0 0 0,-1-1 0,1 1 0,0 0 0,1-1 0,-1 1 0,0 0 0,1-1 0,0 1 0,-1-1 0,1 0 0,2 3 0,18 17 0,0-2 0,1 0 0,26 17 0,-23-17 0,0 0 0,31 32 0,-51-45 0,0 1 0,0-1 0,0 1 0,-1 0 0,0 0 0,-1 1 0,1-1 0,3 14 0,-7-18 0,0 1 0,0-1 0,0 0 0,-1 0 0,0 1 0,1-1 0,-2 0 0,1 1 0,0-1 0,-1 0 0,0 0 0,0 0 0,0 1 0,-1-1 0,1 0 0,-1 0 0,0-1 0,0 1 0,0 0 0,-5 6 0,-1-2 0,0 0 0,0 0 0,-1 0 0,0-1 0,-1 0 0,1-1 0,-1 0 0,0-1 0,-1 0 0,-13 4 0,10-4 0,0 0 0,0-2 0,-1 0 0,1 0 0,-1-2 0,0 0 0,-21-1 0,3-5-1365,10-3-5461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8.904"/>
    </inkml:context>
    <inkml:brush xml:id="br0">
      <inkml:brushProperty name="width" value="0.05" units="cm"/>
      <inkml:brushProperty name="height" value="0.05" units="cm"/>
    </inkml:brush>
  </inkml:definitions>
  <inkml:trace contextRef="#ctx0" brushRef="#br0">146 242 24575,'-7'9'0,"1"0"0,0 1 0,1 0 0,0 0 0,0 0 0,1 1 0,1-1 0,-4 20 0,5-23 0,-40 187 0,-2 11 0,38-192 0,6-12 0,0-1 0,0 0 0,0 0 0,0 0 0,0 0 0,0 0 0,0 0 0,0 0 0,0 0 0,0 0 0,0 0 0,0 0 0,0 0 0,0 0 0,0 0 0,0 0 0,0 0 0,0 1 0,0-1 0,-1 0 0,1 0 0,0 0 0,0 0 0,0 0 0,0 0 0,0 0 0,0 0 0,0 0 0,0 0 0,0 0 0,0 0 0,0 0 0,0 0 0,0 0 0,-1 0 0,1 0 0,0 0 0,0 0 0,0 0 0,0 0 0,0 0 0,0 0 0,0-1 0,0 1 0,0 0 0,0 0 0,0 0 0,0 0 0,0 0 0,0 0 0,0 0 0,-1 0 0,1 0 0,0 0 0,0 0 0,0 0 0,0 0 0,0 0 0,0 0 0,0 0 0,0-1 0,0 1 0,0 0 0,0 0 0,0 0 0,0 0 0,0 0 0,0-26 0,21-131 0,65-242 0,-81 377 0,1 0 0,1 1 0,1 0 0,1 0 0,20-32 0,-28 51 0,0 0 0,0 0 0,0 0 0,0 1 0,1-1 0,-1 1 0,1-1 0,-1 1 0,1-1 0,-1 1 0,1 0 0,0 0 0,0-1 0,0 1 0,0 1 0,-1-1 0,1 0 0,0 0 0,1 1 0,-1-1 0,0 1 0,0 0 0,0-1 0,0 1 0,0 0 0,4 1 0,-3 0 0,-1 0 0,1 0 0,0 1 0,0 0 0,-1-1 0,1 1 0,-1 0 0,1 0 0,-1 0 0,0 0 0,0 1 0,0-1 0,0 1 0,0-1 0,-1 1 0,1 0 0,2 5 0,7 19 0,-1 0 0,-1 1 0,11 55 0,3 91 0,-21-157 0,26 352-1365,-27-325-5461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9.077"/>
    </inkml:context>
    <inkml:brush xml:id="br0">
      <inkml:brushProperty name="width" value="0.05" units="cm"/>
      <inkml:brushProperty name="height" value="0.05" units="cm"/>
    </inkml:brush>
  </inkml:definitions>
  <inkml:trace contextRef="#ctx0" brushRef="#br0">9 116 24575,'-3'-3'0,"-1"-5"0,3 0 0,5-2 0,8 0 0,8 3 0,11-2 0,11-1 0,9 0 0,8-1 0,7 1 0,1 0 0,-11 1-8191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9.342"/>
    </inkml:context>
    <inkml:brush xml:id="br0">
      <inkml:brushProperty name="width" value="0.05" units="cm"/>
      <inkml:brushProperty name="height" value="0.05" units="cm"/>
    </inkml:brush>
  </inkml:definitions>
  <inkml:trace contextRef="#ctx0" brushRef="#br0">107 122 24575,'-45'-55'0,"20"22"0,-2 1 0,27 32 0,0 0 0,-1 0 0,1 0 0,0 0 0,0-1 0,0 1 0,-1 0 0,1 0 0,0 0 0,0 0 0,0 0 0,-1 0 0,1 0 0,0-1 0,0 1 0,-1 0 0,1 0 0,0 0 0,0 0 0,-1 0 0,1 0 0,0 0 0,0 0 0,-1 0 0,1 1 0,0-1 0,0 0 0,0 0 0,-1 0 0,1 0 0,0 0 0,0 0 0,-1 0 0,1 0 0,0 1 0,0-1 0,0 0 0,0 0 0,-1 0 0,1 0 0,0 1 0,0-1 0,0 0 0,0 0 0,0 0 0,-1 1 0,1-1 0,0 0 0,0 0 0,0 1 0,0-1 0,0 0 0,0 0 0,0 1 0,0-1 0,0 0 0,0 0 0,0 0 0,0 1 0,0-1 0,0 0 0,0 0 0,1 1 0,0 21 0,-1-19 0,11 96 0,-3-40 0,-3 1 0,-3 102 0,-7-118 0,-1 46 0,6-89 0,0 1 0,0 0 0,0-1 0,0 1 0,1 0 0,-1-1 0,0 1 0,1-1 0,-1 1 0,1-1 0,0 1 0,-1-1 0,1 1 0,0-1 0,0 0 0,0 1 0,0-1 0,0 0 0,0 0 0,1 0 0,-1 0 0,0 0 0,0 0 0,1 0 0,-1 0 0,1 0 0,-1 0 0,1-1 0,-1 1 0,1-1 0,2 1 0,4 1 0,0-1 0,1-1 0,-1 1 0,1-2 0,8 0 0,-1 0 0,198-11-1365,-177 8-5461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9.603"/>
    </inkml:context>
    <inkml:brush xml:id="br0">
      <inkml:brushProperty name="width" value="0.05" units="cm"/>
      <inkml:brushProperty name="height" value="0.05" units="cm"/>
    </inkml:brush>
  </inkml:definitions>
  <inkml:trace contextRef="#ctx0" brushRef="#br0">178 114 24575,'0'-8'0,"1"1"0,0-1 0,4-12 0,-3 15 0,-1 0 0,0-1 0,0 1 0,0 0 0,0 0 0,-1 0 0,0-1 0,-1-9 0,1 15 0,0-1 0,0 0 0,-1 1 0,1-1 0,0 0 0,0 1 0,0-1 0,-1 1 0,1-1 0,0 0 0,-1 1 0,1-1 0,0 1 0,-1-1 0,1 1 0,-1-1 0,1 1 0,-1-1 0,1 1 0,-1 0 0,1-1 0,-1 1 0,1 0 0,-1-1 0,1 1 0,-1 0 0,0-1 0,0 1 0,-1 0 0,1 0 0,-1 0 0,1 1 0,0-1 0,-1 0 0,1 1 0,-1-1 0,1 1 0,0-1 0,0 1 0,-1-1 0,-1 3 0,-3 1 0,0 0 0,1 1 0,0 0 0,-6 7 0,-4 7 0,0 0 0,2 1 0,0 1 0,2 0 0,0 0 0,2 1 0,0 0 0,1 1 0,-6 30 0,11-38 0,1-1 0,0 1 0,1 0 0,1 0 0,1 0 0,0 0 0,0 0 0,2 0 0,0-1 0,0 1 0,1-1 0,1 0 0,1 0 0,0 0 0,15 25 0,-15-30-80,0-1 0,0 1-1,1-1 1,0 0 0,0 0-1,1-1 1,0 0 0,0 0-1,1-1 1,-1 0 0,2-1 0,-1 0-1,0 0 1,1-1 0,0 0-1,14 3 1,3-2-6746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1.428"/>
    </inkml:context>
    <inkml:brush xml:id="br0">
      <inkml:brushProperty name="width" value="0.05" units="cm"/>
      <inkml:brushProperty name="height" value="0.05" units="cm"/>
    </inkml:brush>
  </inkml:definitions>
  <inkml:trace contextRef="#ctx0" brushRef="#br0">5 53 24575,'-3'-3'0,"2"-1"0,4 0 0,5 1 0,5 1 0,-1 3 0,-5 3 0,-7-1 0,-7 0 0,-2-4 0,1-4 0,1-5 0,6-1 0,5 2 0,6 2 0,0 2-8191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7.915"/>
    </inkml:context>
    <inkml:brush xml:id="br0">
      <inkml:brushProperty name="width" value="0.05" units="cm"/>
      <inkml:brushProperty name="height" value="0.05" units="cm"/>
    </inkml:brush>
  </inkml:definitions>
  <inkml:trace contextRef="#ctx0" brushRef="#br0">1 101 24575,'60'1'0,"-19"1"0,0-2 0,0-2 0,43-7 0,-80 8 0,1-1 0,0 1 0,-1-1 0,1 0 0,-1 0 0,0-1 0,1 1 0,-1-1 0,0 0 0,-1 0 0,6-4 0,-8 6 0,0 0 0,0-1 0,0 1 0,0 0 0,0 0 0,0-1 0,-1 1 0,1-1 0,0 1 0,-1-1 0,1 1 0,-1-1 0,1 1 0,-1-1 0,0 1 0,1-1 0,-1 0 0,0 1 0,0-1 0,0 1 0,0-1 0,-1 0 0,1 1 0,0-1 0,-1 1 0,1-1 0,-1 1 0,0-1 0,1 1 0,-1-1 0,0 1 0,0 0 0,0-1 0,0 1 0,0 0 0,0 0 0,-1-2 0,2 3 0,-1 0 0,1-1 0,0 1 0,-1-1 0,1 1 0,0 0 0,-1-1 0,1 1 0,0 0 0,-1-1 0,1 1 0,-1 0 0,1 0 0,-1 0 0,1-1 0,-1 1 0,1 0 0,-1 0 0,1 0 0,-1 0 0,1 0 0,-1 0 0,1 0 0,-1 0 0,1 0 0,-1 0 0,1 0 0,-1 0 0,1 0 0,-1 0 0,1 0 0,-1 0 0,1 1 0,0-1 0,-1 0 0,1 0 0,-1 1 0,1-1 0,-1 0 0,1 1 0,0-1 0,-1 0 0,1 1 0,0-1 0,-1 0 0,1 1 0,0-1 0,0 1 0,-1-1 0,1 1 0,0-1 0,0 1 0,0-1 0,-1 1 0,1-1 0,0 1 0,0 0 0,-6 32 0,5 16 0,3 1 0,10 66 0,-8-81 0,0-8-1365,2-5-5461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9.756"/>
    </inkml:context>
    <inkml:brush xml:id="br0">
      <inkml:brushProperty name="width" value="0.05" units="cm"/>
      <inkml:brushProperty name="height" value="0.05" units="cm"/>
    </inkml:brush>
  </inkml:definitions>
  <inkml:trace contextRef="#ctx0" brushRef="#br0">69 114 24575,'-7'0'0,"-4"-3"0,-4-2 0,-3-2 0,6 0 0,7-3 0,7 1 0,11 3 0,9-3 0,9-1 0,10-3 0,10 2 0,6-2 0,-7 2-8191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0.065"/>
    </inkml:context>
    <inkml:brush xml:id="br0">
      <inkml:brushProperty name="width" value="0.05" units="cm"/>
      <inkml:brushProperty name="height" value="0.05" units="cm"/>
    </inkml:brush>
  </inkml:definitions>
  <inkml:trace contextRef="#ctx0" brushRef="#br0">327 179 24575,'7'-7'0,"-1"0"0,0 0 0,0-1 0,-1 0 0,0 0 0,-1-1 0,5-11 0,-7 16 0,-1 0 0,0 1 0,1-1 0,-1 0 0,-1 0 0,1-1 0,0 1 0,-1 0 0,0 0 0,0 0 0,0 0 0,-1 0 0,1 0 0,-1 0 0,0 0 0,0 0 0,-1 0 0,1 0 0,-3-4 0,3 6 0,0 1 0,-1-1 0,1 1 0,-1-1 0,1 1 0,-1-1 0,0 1 0,0 0 0,1 0 0,-1 0 0,0 0 0,0 0 0,0 0 0,0 1 0,0-1 0,0 1 0,0-1 0,0 1 0,-1 0 0,1 0 0,0 0 0,0 0 0,0 0 0,-2 0 0,-6 2 0,1 0 0,0 0 0,0 0 0,-10 5 0,-13 6 0,0 1 0,-37 24 0,54-29 0,0 1 0,1 1 0,0 0 0,1 1 0,0 1 0,-14 17 0,24-26 0,1-1 0,-1 1 0,1 0 0,0 0 0,0 0 0,0 0 0,0 0 0,1 0 0,-1 1 0,1-1 0,0 0 0,1 1 0,-1-1 0,1 1 0,0-1 0,0 8 0,2-8 0,-1 1 0,0 0 0,1 0 0,0-1 0,0 1 0,0-1 0,0 0 0,1 1 0,0-1 0,0 0 0,0-1 0,0 1 0,1 0 0,7 5 0,15 10 0,2-1 0,0-1 0,1-2 0,41 16 0,17 10 0,-79-37 0,24 12 0,33 23 0,-58-34 0,0 0 0,0 1 0,0-1 0,-1 2 0,0-1 0,0 1 0,0 0 0,-1 0 0,0 0 0,4 9 0,-8-14 0,0 1 0,0-1 0,0 1 0,0-1 0,-1 1 0,1 0 0,-1-1 0,1 1 0,-1 0 0,0-1 0,0 1 0,0-1 0,-1 1 0,1 0 0,-1-1 0,1 1 0,-1-1 0,0 1 0,0-1 0,0 1 0,0-1 0,-1 1 0,1-1 0,0 0 0,-1 0 0,0 0 0,1 0 0,-1 0 0,0 0 0,-3 2 0,-2 1 0,-1 1 0,0-1 0,0-1 0,-1 1 0,1-1 0,-1-1 0,-13 4 0,-24 4-341,-2-3 0,1-1-1,-74 0 1,27-4-6485</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9.139"/>
    </inkml:context>
    <inkml:brush xml:id="br0">
      <inkml:brushProperty name="width" value="0.05" units="cm"/>
      <inkml:brushProperty name="height" value="0.05" units="cm"/>
    </inkml:brush>
  </inkml:definitions>
  <inkml:trace contextRef="#ctx0" brushRef="#br0">8670 3744 24575,'-8'-25'0,"9"10"0,0 0 0,8-29 0,1-13 0,71-533 0,-25 215 0,13-355 0,-49 537 0,-9 99 0,-11 93 0,1 0 0,-1-1 0,0 1 0,0-1 0,0 1 0,0 0 0,0-1 0,0 1 0,0-1 0,-1 1 0,1-1 0,0 1 0,-1 0 0,1-1 0,-1 1 0,0 0 0,1-1 0,-1 1 0,0 0 0,0 0 0,-1-1 0,1 1 0,0 0 0,0 1 0,0-1 0,0 1 0,-1-1 0,1 1 0,0 0 0,0 0 0,-1-1 0,1 1 0,0 0 0,0 0 0,-1 0 0,1 0 0,0 1 0,-1-1 0,1 0 0,-2 1 0,-6 2 0,1 0 0,-1 1 0,1 0 0,-15 10 0,15-10 0,1 0 0,-1 0 0,0-1 0,0 0 0,0-1 0,-1 1 0,1-2 0,-14 2 0,-9-1 0,-32-2 0,30 0 0,-190-1-86,-2403 0-4753,386 59 2216,1089-21 1754,1043-34 936,-578 10 162,3-44 3484,237-23 682,426 51-4385,12 3-8,1-1-1,-1 0 0,1-1 0,-10-3 0,15 4-1,0 0 0,-1 0 0,1 0 0,1 0-1,-1-1 1,0 1 0,0 0 0,0-1 0,1 0 0,-1 1 0,1-1-1,-1 0 1,1 0 0,0 0 0,0 1 0,0-2 0,0 1-1,-2-3 1,-3-17 0,0-1 0,2 1 0,-4-45 0,7-72 0,2 81 0,41-613 0,-16 377 0,-15 188 0,3-28 0,-14 130 0,0 0 0,-1 0 0,1 0 0,-1 0 0,0 0 0,0 0 0,0 0 0,0 0 0,-1 1 0,0-1 0,1 0 0,-1 1 0,-5-7 0,6 9 0,0 0 0,0 0 0,0 0 0,0 0 0,0 0 0,0 0 0,-1 0 0,1 1 0,0-1 0,0 0 0,-1 1 0,1-1 0,0 1 0,-1-1 0,1 1 0,-1 0 0,1-1 0,-1 1 0,1 0 0,-1 0 0,1 0 0,0 0 0,-1 0 0,1 1 0,-1-1 0,1 0 0,-1 1 0,1-1 0,0 1 0,-1-1 0,1 1 0,0 0 0,0-1 0,-1 1 0,1 0 0,0 0 0,0 0 0,0 0 0,0 0 0,-2 2 0,-23 26 0,0 1 0,-22 34 0,20-24 0,-80 115 0,34-47 0,64-94 0,0 1 0,-9 20 0,65-97 0,42-75 0,51-73 0,-136 206 0,1-1 0,-1 1 0,1 0 0,0 0 0,0 0 0,1 0 0,-1 1 0,10-6 0,-12 8 0,-1 0 0,1 1 0,0-1 0,0 1 0,0 0 0,-1 0 0,1-1 0,0 1 0,0 0 0,0 1 0,0-1 0,-1 0 0,1 0 0,0 1 0,0-1 0,-1 1 0,1 0 0,0-1 0,-1 1 0,1 0 0,0 0 0,-1 0 0,1 0 0,-1 0 0,0 0 0,1 1 0,-1-1 0,0 0 0,0 1 0,2 2 0,9 11 62,-1 1 0,-1 0 0,-1 0 0,10 24 0,24 74-591,-26-64-617,8 17-5680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1.263"/>
    </inkml:context>
    <inkml:brush xml:id="br0">
      <inkml:brushProperty name="width" value="0.05" units="cm"/>
      <inkml:brushProperty name="height" value="0.05" units="cm"/>
    </inkml:brush>
  </inkml:definitions>
  <inkml:trace contextRef="#ctx0" brushRef="#br0">1813 3234 24575,'-9'-133'0,"-1"5"0,1-189 0,0-93 0,9 402 0,0-1 0,0 0 0,0 1 0,-1-1 0,0 0 0,-3-11 0,4 19 0,-1 0 0,1-1 0,-1 1 0,1 0 0,-1 0 0,1 0 0,-1-1 0,0 1 0,0 0 0,0 0 0,1 0 0,-1 0 0,0 0 0,0 0 0,0 1 0,0-1 0,-1 0 0,1 0 0,0 1 0,0-1 0,0 1 0,-1-1 0,1 1 0,0-1 0,0 1 0,-1 0 0,1-1 0,0 1 0,-1 0 0,1 0 0,-1 0 0,1 0 0,0 0 0,-1 1 0,1-1 0,0 0 0,0 1 0,-1-1 0,1 1 0,0-1 0,0 1 0,-2 0 0,-75 28 0,0-5 0,-1-2 0,-2-5 0,-134 13 0,-331-11 0,538-19 0,-122 1 0,0-6 0,-143-23 0,262 26 0,0 0 0,0 0 0,0-1 0,-21-7 0,31 10 0,-1-1 0,0 0 0,1 0 0,-1 1 0,1-1 0,-1 0 0,1 0 0,-1 0 0,1 0 0,0-1 0,-1 1 0,1 0 0,0-1 0,0 1 0,0 0 0,0-1 0,0 0 0,0 1 0,0-1 0,1 1 0,-1-1 0,1 0 0,-1 1 0,1-1 0,0 0 0,-1 0 0,1 0 0,0 1 0,0-1 0,0 0 0,1-3 0,1-2 0,0 0 0,1 0 0,0 0 0,0 0 0,1 0 0,-1 1 0,1-1 0,8-8 0,47-47 0,-28 30 0,-4 4 0,17-19 0,39-54 0,-69 83 0,-2-1 0,-1-1 0,0 0 0,-1 0 0,-2-1 0,12-37 0,44-286 0,-41 200 0,60-445 0,-82 574 0,3-10 0,-2 0 0,-1 1 0,0-1 0,-2 0 0,-7-41 0,7 59 0,1-1 0,-1 1 0,1 0 0,1 0 0,-1 0 0,3-11 0,1-14 0,-3 12 0,-2-80 0,1 89 0,-2 0 0,0 0 0,0 1 0,-1-1 0,0 1 0,0-1 0,-6-9 0,8 19 0,1-1 0,-1 1 0,1 0 0,-1 0 0,1-1 0,-1 1 0,0 0 0,0 0 0,0 0 0,0 0 0,1 0 0,-1 0 0,0 1 0,-1-1 0,1 0 0,0 0 0,0 1 0,0-1 0,0 0 0,-1 1 0,1-1 0,0 1 0,0 0 0,-1-1 0,1 1 0,0 0 0,-1 0 0,1 0 0,0 0 0,-1 0 0,1 0 0,0 0 0,-1 0 0,1 1 0,0-1 0,0 0 0,-1 1 0,1-1 0,0 1 0,0 0 0,0-1 0,-1 1 0,1 0 0,-1 1 0,-5 3 0,0 2 0,0-1 0,1 1 0,0 0 0,-7 9 0,-23 39 0,1 3 0,-36 83 0,60-120 0,-69 163 0,40-88 0,29-80 0,11-16 0,0-1 0,0 1 0,-1 0 0,1 0 0,0 0 0,0 0 0,0-1 0,-1 1 0,1 0 0,0 0 0,0 0 0,0-1 0,-1 1 0,1 0 0,0 0 0,0-1 0,0 1 0,0 0 0,0 0 0,0-1 0,0 1 0,0 0 0,0-1 0,0 1 0,0 0 0,0 0 0,0-1 0,0 1 0,0 0 0,0-1 0,0 1 0,0-1 0,3-37 0,11-21 0,3 1 0,28-68 0,60-106 0,-94 208 0,-3 5 0,1 1 0,0 0 0,2 1 0,0 0 0,25-30 0,-35 46 0,0 0 0,0 0 0,-1 0 0,1 0 0,0 0 0,0 0 0,0 0 0,0 0 0,1 1 0,-1-1 0,0 0 0,0 1 0,0-1 0,0 1 0,1-1 0,-1 1 0,0 0 0,1-1 0,-1 1 0,0 0 0,1 0 0,-1 0 0,0 0 0,1 0 0,-1 0 0,0 0 0,0 1 0,1-1 0,-1 0 0,0 1 0,1-1 0,-1 1 0,0-1 0,0 1 0,0 0 0,0-1 0,0 1 0,0 0 0,0 0 0,0 0 0,0 0 0,2 2 0,1 4 0,1 0 0,-1 0 0,0 1 0,-1 0 0,4 12 0,-6-18 0,29 87 213,50 126-1791,-53-157-5248</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3.208"/>
    </inkml:context>
    <inkml:brush xml:id="br0">
      <inkml:brushProperty name="width" value="0.05" units="cm"/>
      <inkml:brushProperty name="height" value="0.05" units="cm"/>
    </inkml:brush>
  </inkml:definitions>
  <inkml:trace contextRef="#ctx0" brushRef="#br0">130 3470 24575,'-1'0'0,"-1"0"0,1-1 0,0 1 0,-1 0 0,1 0 0,-1-1 0,1 1 0,0-1 0,-1 1 0,1-1 0,0 1 0,-1-1 0,1 0 0,0 0 0,0 0 0,0 0 0,0 1 0,0-2 0,0 1 0,0 0 0,0 0 0,0 0 0,0 0 0,1 0 0,-1-1 0,0 1 0,1 0 0,-1-3 0,-2-4 0,2 0 0,-1 0 0,1 0 0,0-10 0,-1-8 0,-30-119 0,14 67 0,-11-109 0,20-240 0,32-2 0,-15 303 0,-3 39 0,-1-8 0,24-138 0,-27 232 0,-1 0 0,0 1 0,0-1 0,0 0 0,0 1 0,0-1 0,1 0 0,-1 1 0,0-1 0,1 0 0,-1 1 0,0-1 0,1 1 0,-1-1 0,1 1 0,-1-1 0,1 1 0,0-1 0,8 3 0,12 24 0,-11-12 0,-3-8 0,0 0 0,1 0 0,0 0 0,0-1 0,1 0 0,-1-1 0,1 0 0,0 0 0,1-1 0,-1 0 0,15 3 0,11 0 0,63 2 0,278-11-380,3-24-137,-269 18 475,1011-86-1577,-1085 92 1613,666-76-687,-621 64 1648,-75 12-667,-9 1 95,-18-3 471,15 5-698,1-1-1,-1-1 0,1 1 1,-10-4-1,14 4-155,0 0 0,-1 0 0,1 0 0,0 0 0,0-1 0,0 1 0,0 0 0,0-1 0,1 1 0,-1 0 0,0-1 0,0 1 0,1-1 0,-1 1 0,1-1 0,0 1 0,-1-3 0,0-1 0,1 0 0,0 1 0,0-1 0,1 0 0,-1 1 0,2-5 0,2-7 0,1 0 0,10-21 0,-15 36 0,29-67 0,29-107 0,-49 140 0,-2-1 0,-1-1 0,-2 1 0,-2-1 0,-2-38 0,-18-125 0,-2-70 0,20 237 0,1 11 0,-1 0 0,-1 0 0,-1 0 0,-5-23 0,6 39 0,0-1 0,1 1 0,0-1 0,0 1 0,1 0 0,0-1 0,0 1 0,2-7 0,-1 8 0,-1-1 0,0 1 0,0-1 0,0 1 0,-1 0 0,0-1 0,0 1 0,0-1 0,-1 1 0,-1-10 0,1 15 0,1-1 0,0 1 0,0-1 0,0 1 0,-1-1 0,1 1 0,0-1 0,-1 1 0,1-1 0,-1 1 0,1-1 0,0 1 0,-1 0 0,1-1 0,-1 1 0,1 0 0,-1-1 0,1 1 0,-1 0 0,1 0 0,-1 0 0,1-1 0,-1 1 0,1 0 0,-1 0 0,0 0 0,1 0 0,-1 0 0,1 0 0,-1 0 0,1 0 0,-1 0 0,1 0 0,-1 0 0,0 0 0,1 1 0,-1-1 0,1 0 0,-1 0 0,1 1 0,-1-1 0,1 0 0,-1 1 0,1-1 0,0 0 0,-1 1 0,-22 19 0,2 6 0,-27 42 0,13-16 0,-90 131 0,25-34 0,86-131 0,8-13 0,7-11 0,45-90 0,-29 63 0,-1 0 0,-1-2 0,15-57 0,-15 5 0,6-24 0,-20 109 0,0 0 0,-1-1 0,1 1 0,0-1 0,0 1 0,0 0 0,1 0 0,-1 0 0,1 0 0,-1 0 0,1 0 0,-1 0 0,3-2 0,-3 4 0,0-1 0,0 1 0,0 0 0,0-1 0,0 1 0,0 0 0,0-1 0,0 1 0,1 0 0,-1 0 0,0 0 0,0 0 0,0 0 0,0 0 0,0 0 0,0 0 0,0 1 0,0-1 0,0 0 0,0 1 0,0-1 0,0 1 0,0-1 0,0 1 0,0-1 0,0 1 0,0 0 0,0-1 0,-1 1 0,1 0 0,1 1 0,9 11 0,-1 0 0,0 1 0,-1 0 0,0 0 0,-1 1 0,12 31 0,-1-2 0,51 96-1365,-47-99-5461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4.168"/>
    </inkml:context>
    <inkml:brush xml:id="br0">
      <inkml:brushProperty name="width" value="0.05" units="cm"/>
      <inkml:brushProperty name="height" value="0.05" units="cm"/>
    </inkml:brush>
  </inkml:definitions>
  <inkml:trace contextRef="#ctx0" brushRef="#br0">223 84 24575,'2'-2'0,"-1"-1"0,1 1 0,-1-1 0,0 0 0,0 1 0,0-1 0,0 0 0,0 0 0,-1 0 0,1 0 0,-1 1 0,0-1 0,0 0 0,0 0 0,0 0 0,0 0 0,-1 0 0,1 0 0,-1 1 0,0-1 0,0 0 0,0 0 0,0 1 0,0-1 0,0 0 0,-1 1 0,0 0 0,-2-4 0,4 6 0,0 0 0,0 0 0,0 0 0,0-1 0,0 1 0,0 0 0,-1 0 0,1 0 0,0 0 0,0 0 0,0 0 0,0 0 0,0 0 0,0 0 0,-1-1 0,1 1 0,0 0 0,0 0 0,0 0 0,0 0 0,-1 0 0,1 0 0,0 0 0,0 0 0,0 0 0,0 0 0,0 0 0,-1 0 0,1 0 0,0 0 0,0 0 0,0 1 0,0-1 0,0 0 0,-1 0 0,1 0 0,0 0 0,0 0 0,0 0 0,0 0 0,0 0 0,0 0 0,0 1 0,-1-1 0,1 0 0,0 0 0,0 0 0,0 0 0,-4 12 0,1 13 0,-1 385 0,6-234 0,-9 121 0,2-237 0,-3-1 0,-28 113 0,30-154 0,-1-1 0,0 0 0,-1 0 0,0-1 0,-2-1 0,0 1 0,-1-1 0,0-1 0,-1 0 0,0-1 0,-2 0 0,-17 14 0,37-29 0,-1-1 0,1 1 0,0 0 0,0 1 0,8-2 0,2 0 0,66-13 0,122-7 0,-144 18 0,865-59-3362,7 22-2210,-480 23 4094,4146-120-4493,-4090 131 5971,-45 2 80,-52 1 241,-55 2-52,-56 1 485,-58 1-194,65 0 1957,-236-1 106,-48-1-1899,-28-1-380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5.701"/>
    </inkml:context>
    <inkml:brush xml:id="br0">
      <inkml:brushProperty name="width" value="0.05" units="cm"/>
      <inkml:brushProperty name="height" value="0.05" units="cm"/>
    </inkml:brush>
  </inkml:definitions>
  <inkml:trace contextRef="#ctx0" brushRef="#br0">74 532 24575,'-3'0'0,"-1"1"0,0 0 0,0 0 0,0 0 0,0 1 0,0-1 0,1 1 0,-1 0 0,1 0 0,-1 0 0,1 0 0,0 1 0,0-1 0,0 1 0,0 0 0,0 0 0,1 0 0,-1 0 0,1 0 0,0 1 0,-3 5 0,5-8 0,-1-1 0,1 1 0,0-1 0,0 1 0,0-1 0,0 1 0,0-1 0,0 1 0,0-1 0,0 1 0,0-1 0,1 1 0,-1-1 0,0 0 0,0 1 0,0-1 0,0 1 0,1-1 0,-1 1 0,0-1 0,0 0 0,1 1 0,-1-1 0,0 0 0,1 1 0,-1-1 0,0 0 0,1 1 0,-1-1 0,1 0 0,-1 0 0,0 1 0,1-1 0,-1 0 0,1 0 0,-1 0 0,1 0 0,-1 1 0,1-1 0,-1 0 0,1 0 0,23 1 0,193-30 0,-80 8 0,1581-145-6642,13 72-427,1180-29 4365,1 21 4318,-2660 96-389,137-6 2975,-363 11-3181,-21 1-711,-1 1 0,1-2 0,0 1 0,0 0 0,0-1 0,0 0 0,0 0 0,5-3 0,-17 2 2042,-370-32 885,365 33-3235,8 0 0,0 1 0,0-1 0,0 1 0,0 0 0,0 0 0,-6 1 0,11 0 0,-1-1 0,1 1 0,-1 0 0,0-1 0,1 1 0,-1 0 0,1-1 0,-1 1 0,1-1 0,0 1 0,-1-1 0,1 1 0,-1-1 0,1 0 0,0 1 0,-1-1 0,1 0 0,1 1 0,72 28 0,-57-23 0,-1 0 0,0 0 0,0 1 0,-1 1 0,22 15 0,-34-21 0,-1 0 0,1 0 0,-1 1 0,1-1 0,-1 1 0,0-1 0,0 1 0,0 0 0,0 0 0,-1 0 0,1 0 0,-1 0 0,1 0 0,-1 0 0,0 0 0,-1 1 0,1-1 0,0 0 0,-1 1 0,0-1 0,0 1 0,0-1 0,0 0 0,0 1 0,-1-1 0,1 0 0,-3 6 0,-2 6 0,-1-1 0,-1-1 0,0 1 0,-1-1 0,-10 13 0,-11 19 0,14-13 0,1 1 0,1 0 0,-15 69 0,-7 108 0,32-195 0,-32 460 0,35-462 0,-20 262 0,16-246 0,-2 1 0,-1-2 0,-1 1 0,-1-1 0,-2-1 0,-1 1 0,-19 31 0,29-55 0,-1 0 0,1-1 0,-1 1 0,0-1 0,0 1 0,-1-1 0,1 0 0,-1 0 0,1 0 0,-1-1 0,0 1 0,0-1 0,0 0 0,-1 0 0,1 0 0,0-1 0,-1 0 0,1 0 0,-1 0 0,1 0 0,-1 0 0,-8-1 0,-25 5 0,1 2 0,-41 13 0,-2 0 0,5-4-1365,1-1-5461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6.477"/>
    </inkml:context>
    <inkml:brush xml:id="br0">
      <inkml:brushProperty name="width" value="0.05" units="cm"/>
      <inkml:brushProperty name="height" value="0.05" units="cm"/>
    </inkml:brush>
  </inkml:definitions>
  <inkml:trace contextRef="#ctx0" brushRef="#br0">210 148 24575,'-29'-3'0,"1"0"0,-1-2 0,1-1 0,-32-12 0,57 17 0,0 0 0,-24-8 0,27 9 0,0 0 0,0 0 0,0-1 0,0 1 0,-1 0 0,1 0 0,0 0 0,0 0 0,0 0 0,0 0 0,0 0 0,-1 0 0,1-1 0,0 1 0,0 0 0,0 0 0,0 0 0,0 0 0,0-1 0,0 1 0,0 0 0,0 0 0,-1 0 0,1 0 0,0-1 0,0 1 0,0 0 0,0 0 0,0 0 0,0 0 0,0-1 0,0 1 0,0 0 0,0 0 0,0 0 0,1-1 0,-1 1 0,0 0 0,0 0 0,14-6 0,176-23 0,-85 17 0,-18-2 0,113-13 0,-150 22 0,-1 3 0,51 4 0,-94-2 0,0 1 0,0-1 0,0 1 0,0 1 0,1-1 0,-2 1 0,1 0 0,7 4 0,-11-5 0,-1 0 0,1 0 0,-1 0 0,1 1 0,-1-1 0,0 0 0,0 1 0,0-1 0,0 0 0,0 1 0,0 0 0,0-1 0,0 1 0,0 0 0,-1-1 0,1 1 0,-1 0 0,1 0 0,-1-1 0,0 1 0,0 0 0,1 0 0,-1 0 0,-1-1 0,1 1 0,0 0 0,0 0 0,-1 0 0,1-1 0,-1 1 0,0 2 0,-3 6 0,0 0 0,-1-1 0,0 0 0,0 0 0,-1 0 0,0 0 0,0-1 0,-8 8 0,-66 59 0,71-67 0,-350 264 0,280-216 0,67-48 0,-2 2 0,1 0 0,-17 15 0,28-23 0,0 0 0,0 0 0,0 0 0,0 1 0,0-1 0,0 0 0,1 1 0,-1 0 0,1-1 0,0 1 0,0 0 0,0 0 0,0 0 0,0 0 0,0 0 0,1 0 0,-1 0 0,1 0 0,0 3 0,1-4 0,0 0 0,-1 0 0,1 0 0,0 0 0,0 0 0,0 0 0,1-1 0,-1 1 0,0 0 0,1-1 0,-1 1 0,1-1 0,0 0 0,-1 1 0,1-1 0,0 0 0,0 0 0,-1 0 0,1 0 0,0 0 0,0-1 0,0 1 0,0 0 0,0-1 0,3 1 0,9 1 0,1 0 0,22 1 0,-29-3 0,350 0 0,-161-4 0,-138 1-1365,-43-1-5461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6.678"/>
    </inkml:context>
    <inkml:brush xml:id="br0">
      <inkml:brushProperty name="width" value="0.05" units="cm"/>
      <inkml:brushProperty name="height" value="0.05" units="cm"/>
    </inkml:brush>
  </inkml:definitions>
  <inkml:trace contextRef="#ctx0" brushRef="#br0">49 162 24575,'-3'-1'0,"0"1"0,0-1 0,0 1 0,0-1 0,0 0 0,0 0 0,1-1 0,-1 1 0,0-1 0,1 1 0,-4-3 0,5 3 0,0 1 0,1-1 0,-1 1 0,0-1 0,1 1 0,-1-1 0,0 1 0,1-1 0,-1 1 0,1-1 0,-1 0 0,1 0 0,-1 1 0,1-1 0,0 0 0,-1 0 0,1 1 0,0-1 0,0 0 0,-1 0 0,1 0 0,0 1 0,0-1 0,0 0 0,0 0 0,0 0 0,0 0 0,0 1 0,0-1 0,0 0 0,1 0 0,-1 0 0,0 0 0,0 1 0,1-1 0,-1 0 0,1 0 0,-1 1 0,1-1 0,-1 0 0,1 1 0,-1-1 0,2 0 0,4-4 0,1 1 0,0 0 0,0 0 0,0 1 0,1 0 0,-1 0 0,1 1 0,0 0 0,0 0 0,9-1 0,2 0 0,398-52 109,-248 38-1583,-130 13-5352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9.870"/>
    </inkml:context>
    <inkml:brush xml:id="br0">
      <inkml:brushProperty name="width" value="0.05" units="cm"/>
      <inkml:brushProperty name="height" value="0.05" units="cm"/>
    </inkml:brush>
  </inkml:definitions>
  <inkml:trace contextRef="#ctx0" brushRef="#br0">237 42 24575,'0'-3'0,"0"0"0,0 0 0,0 0 0,-1 0 0,1 0 0,-1 0 0,0 0 0,0 0 0,-2-5 0,2 7 0,1 1 0,0-1 0,0 1 0,-1-1 0,1 1 0,-1 0 0,1-1 0,0 1 0,-1 0 0,1-1 0,-1 1 0,1 0 0,-1-1 0,1 1 0,-1 0 0,1 0 0,-1 0 0,1 0 0,-1-1 0,1 1 0,-1 0 0,1 0 0,-1 0 0,-1 1 0,1-1 0,0 0 0,-1 1 0,1-1 0,0 1 0,0-1 0,0 1 0,-1 0 0,1-1 0,0 1 0,0 0 0,0 0 0,-1 2 0,-3 2 0,1 0 0,-1 1 0,1-1 0,1 1 0,-1 0 0,1 1 0,0-1 0,-2 10 0,-15 60 0,14-53 0,-72 471 0,39-209 0,22-178-1365,12-73-5461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8.069"/>
    </inkml:context>
    <inkml:brush xml:id="br0">
      <inkml:brushProperty name="width" value="0.05" units="cm"/>
      <inkml:brushProperty name="height" value="0.05" units="cm"/>
    </inkml:brush>
  </inkml:definitions>
  <inkml:trace contextRef="#ctx0" brushRef="#br0">11 1 24575,'-3'0'0,"-4"0"0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0.059"/>
    </inkml:context>
    <inkml:brush xml:id="br0">
      <inkml:brushProperty name="width" value="0.05" units="cm"/>
      <inkml:brushProperty name="height" value="0.05" units="cm"/>
    </inkml:brush>
  </inkml:definitions>
  <inkml:trace contextRef="#ctx0" brushRef="#br0">1 265 24575,'6'-15'0,"5"-19"0,8-15 0,2-8 0,2 1 0,0 17 0,-4 24 0,-5 28 0,-9 24 0,-7 21 0,-7 20 0,-6 12 0,1 9 0,-1 1 0,-1-1 0,-1-8 0,3-8 0,3-16-8191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0.244"/>
    </inkml:context>
    <inkml:brush xml:id="br0">
      <inkml:brushProperty name="width" value="0.05" units="cm"/>
      <inkml:brushProperty name="height" value="0.05" units="cm"/>
    </inkml:brush>
  </inkml:definitions>
  <inkml:trace contextRef="#ctx0" brushRef="#br0">64 125 24575,'-7'0'0,"-7"-3"0,-5-1 0,3 0 0,9-3 0,14 1 0,18-2 0,18-1 0,20 0 0,19-3 0,16-2 0,11-2 0,6-2 0,-17 3-8191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0.411"/>
    </inkml:context>
    <inkml:brush xml:id="br0">
      <inkml:brushProperty name="width" value="0.05" units="cm"/>
      <inkml:brushProperty name="height" value="0.05" units="cm"/>
    </inkml:brush>
  </inkml:definitions>
  <inkml:trace contextRef="#ctx0" brushRef="#br0">484 0 24575,'-22'10'0,"-26"9"0,-23 10 0,-13 5 0,-1 1 0,8-4 0,16-5 0,29-7 0,29-9 0,30-10 0,30-8 0,26-9 0,25-4 0,16-6 0,9 0 0,0-3 0,-22 4-8191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0.828"/>
    </inkml:context>
    <inkml:brush xml:id="br0">
      <inkml:brushProperty name="width" value="0.05" units="cm"/>
      <inkml:brushProperty name="height" value="0.05" units="cm"/>
    </inkml:brush>
  </inkml:definitions>
  <inkml:trace contextRef="#ctx0" brushRef="#br0">577 157 24575,'1'-6'0,"0"1"0,0-1 0,0 1 0,1-1 0,0 1 0,4-8 0,4-13 0,-9 21 0,1 0 0,-1-1 0,0 1 0,-1 0 0,0-1 0,0 1 0,-1-10 0,1 14 0,0-1 0,0 1 0,-1-1 0,1 1 0,0-1 0,-1 1 0,1-1 0,-1 1 0,0 0 0,0-1 0,1 1 0,-1 0 0,0 0 0,0-1 0,0 1 0,0 0 0,0 0 0,-1 0 0,1 0 0,0 0 0,0 1 0,-1-1 0,1 0 0,0 0 0,-1 1 0,1-1 0,-1 1 0,1-1 0,-1 1 0,1 0 0,-1 0 0,-1-1 0,-4 2 0,0-1 0,0 1 0,0 1 0,0-1 0,1 1 0,-1 0 0,1 0 0,-1 1 0,1 0 0,0 0 0,-7 5 0,-12 9 0,-28 25 0,41-33 0,-37 32 0,1 3 0,2 1 0,2 3 0,2 1 0,2 2 0,-37 65 0,70-103 0,0 0 0,0 0 0,1 1 0,1 0 0,0 1 0,2-1 0,-4 22 0,6-31 0,1 0 0,-1 0 0,1 0 0,1-1 0,-1 1 0,1 0 0,0 0 0,0-1 0,0 1 0,1 0 0,-1-1 0,1 1 0,0-1 0,1 0 0,-1 0 0,1 0 0,-1 0 0,1 0 0,1 0 0,-1-1 0,0 1 0,1-1 0,0 0 0,-1 0 0,1 0 0,9 4 0,-2-2 49,0 0 0,0-1 0,1 0-1,0-1 1,0 0 0,18 1 0,3-1-903,36-2 1,8-3-5973</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1.215"/>
    </inkml:context>
    <inkml:brush xml:id="br0">
      <inkml:brushProperty name="width" value="0.05" units="cm"/>
      <inkml:brushProperty name="height" value="0.05" units="cm"/>
    </inkml:brush>
  </inkml:definitions>
  <inkml:trace contextRef="#ctx0" brushRef="#br0">403 70 24575,'0'-5'0,"-1"1"0,0 0 0,0-1 0,-1 1 0,1 0 0,-1 0 0,0 0 0,0 0 0,0 0 0,-1 0 0,1 0 0,-1 1 0,-3-4 0,5 6 0,-1 0 0,0 0 0,1 0 0,-1 0 0,0 0 0,1 0 0,-1 1 0,0-1 0,0 1 0,0-1 0,1 1 0,-1 0 0,0-1 0,0 1 0,0 0 0,0 0 0,-3 1 0,1 0 0,0 0 0,-1 0 0,1 0 0,0 1 0,0 0 0,0 0 0,-5 3 0,-5 4 0,1 1 0,-24 23 0,35-31 0,-31 31 0,2 2 0,1 2 0,1 0 0,3 2 0,-27 50 0,48-79 0,-1 1 0,2 0 0,0 0 0,0 0 0,1 1 0,-4 22 0,7-31 0,0 0 0,0 1 0,0-1 0,0 0 0,0 0 0,1 0 0,-1 0 0,1 1 0,0-1 0,0 0 0,0 0 0,0 0 0,1-1 0,-1 1 0,1 0 0,0 0 0,0-1 0,0 1 0,0-1 0,0 0 0,0 1 0,1-1 0,-1 0 0,1 0 0,-1-1 0,1 1 0,0 0 0,0-1 0,0 0 0,3 2 0,4 0 0,1-1 0,-1 0 0,1 0 0,0-1 0,0 0 0,-1-1 0,1 0 0,0 0 0,0-2 0,17-3 0,-7 0 0,-1-1 0,1 0 0,-2-2 0,29-14 0,-38 16 0,-1 1 0,1-1 0,-2-1 0,1 1 0,-1-2 0,0 1 0,0-1 0,-1 0 0,10-15 0,-14 19 0,0-1 0,-1 0 0,1 0 0,-1 0 0,0 0 0,-1 0 0,1-1 0,-1 1 0,0-1 0,-1 1 0,1 0 0,-1-1 0,0 1 0,0-1 0,-1 1 0,1-1 0,-1 1 0,-1-1 0,1 1 0,-4-9 0,-1 2 31,0 1 0,0 0 0,-1 0 0,-1 1 0,1-1 0,-2 2 0,1-1 0,-1 1 1,-1 1-1,-18-14 0,15 13-245,-1 0 1,-1 2 0,1-1-1,-1 2 1,0 0 0,-1 1-1,-31-7 1,12 7-6613</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1.820"/>
    </inkml:context>
    <inkml:brush xml:id="br0">
      <inkml:brushProperty name="width" value="0.05" units="cm"/>
      <inkml:brushProperty name="height" value="0.05" units="cm"/>
    </inkml:brush>
  </inkml:definitions>
  <inkml:trace contextRef="#ctx0" brushRef="#br0">185 166 24575,'-11'-12'0,"10"11"0,0-1 0,0 1 0,0 0 0,0 0 0,0 0 0,0 0 0,0 0 0,0 0 0,0 0 0,0 1 0,-1-1 0,-1-1 0,2 3 0,0-1 0,0 0 0,0 1 0,0 0 0,1-1 0,-1 1 0,0-1 0,0 1 0,1 0 0,-1 0 0,1-1 0,-1 1 0,1 0 0,-1 0 0,1 0 0,-1-1 0,1 1 0,-1 0 0,1 0 0,0 0 0,0 0 0,0 0 0,-1 0 0,1 2 0,-41 156 0,12-42 0,11-50 0,-38 160 0,108-353 0,33-228 0,-54 202 0,-28 138 0,8-33 0,-10 44 0,0 0 0,0 0 0,0 0 0,0 0 0,1 1 0,-1-1 0,1 0 0,0 1 0,0 0 0,0-1 0,4-3 0,-6 6 0,0 0 0,0 0 0,1 0 0,-1-1 0,0 1 0,0 0 0,1 0 0,-1 0 0,0 0 0,0 0 0,1 0 0,-1 0 0,0 0 0,1 0 0,-1 0 0,0 0 0,0 0 0,1 0 0,-1 0 0,0 0 0,1 0 0,-1 0 0,0 0 0,0 0 0,1 0 0,-1 1 0,0-1 0,0 0 0,1 0 0,-1 0 0,0 0 0,0 1 0,0-1 0,1 0 0,-1 0 0,0 0 0,0 1 0,0-1 0,0 0 0,0 0 0,1 1 0,-1-1 0,0 0 0,0 0 0,0 1 0,0-1 0,4 16 0,-4-15 0,14 176 0,-12-109 0,1-19 0,-2-7 0,13 79 0,-14-119 0,1 0 0,-1-1 0,0 1 0,1 0 0,0 0 0,-1 0 0,1-1 0,0 1 0,0 0 0,0-1 0,0 1 0,0-1 0,0 1 0,0-1 0,1 0 0,-1 1 0,0-1 0,3 1 0,-3-1 0,0-1 0,0 0 0,0 0 0,0 0 0,1 0 0,-1 0 0,0 0 0,0 0 0,0 0 0,0-1 0,0 1 0,0 0 0,1-1 0,-1 1 0,0 0 0,0-1 0,0 0 0,0 1 0,0-1 0,-1 0 0,1 1 0,0-1 0,0 0 0,0 0 0,-1 0 0,1 0 0,0 1 0,-1-1 0,1 0 0,0-2 0,27-38 0,31-61 0,15-22 0,-72 120 0,1 0 0,0 1 0,0-1 0,0 1 0,0 0 0,1 0 0,-1 0 0,1 1 0,7-5 0,-10 7 0,-1-1 0,1 1 0,0 0 0,0 0 0,-1 0 0,1-1 0,0 1 0,0 0 0,0 0 0,-1 0 0,1 0 0,0 0 0,0 0 0,0 1 0,-1-1 0,1 0 0,0 0 0,0 0 0,-1 1 0,1-1 0,0 0 0,1 2 0,-1-1 0,0 0 0,0 1 0,0-1 0,0 1 0,0-1 0,0 1 0,0 0 0,0-1 0,-1 1 0,1 0 0,-1-1 0,1 1 0,-1 0 0,0 3 0,1 13 0,-1 0 0,-1 0 0,-1 0 0,0-1 0,-1 1 0,-6 18 0,-1 8 0,7-29 22,-12 76 291,14-80-596,1 1 0,0-1-1,0 0 1,1 1-1,5 20 1,4 0-6543</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2.284"/>
    </inkml:context>
    <inkml:brush xml:id="br0">
      <inkml:brushProperty name="width" value="0.05" units="cm"/>
      <inkml:brushProperty name="height" value="0.05" units="cm"/>
    </inkml:brush>
  </inkml:definitions>
  <inkml:trace contextRef="#ctx0" brushRef="#br0">128 230 24575,'-1'0'0,"-1"1"0,1-1 0,0 1 0,-1-1 0,1 0 0,0 1 0,0 0 0,-1-1 0,1 1 0,0 0 0,0 0 0,0 0 0,0 0 0,0 0 0,0 0 0,0 0 0,0 0 0,0 0 0,1 0 0,-2 2 0,-12 27 0,2 13 0,3 0 0,1 1 0,-5 83 0,1 3 0,7-87 0,4-28 0,0 0 0,-1 1 0,-1-1 0,-1 0 0,-6 18 0,10-33 0,0-1 0,0 1 0,0 0 0,0 0 0,0 0 0,0 0 0,-1 0 0,1-1 0,0 1 0,0 0 0,0 0 0,0 0 0,0 0 0,0 0 0,-1 0 0,1 0 0,0 0 0,0 0 0,0 0 0,0-1 0,0 1 0,-1 0 0,1 0 0,0 0 0,0 0 0,0 0 0,0 0 0,-1 0 0,1 0 0,0 0 0,0 0 0,0 0 0,0 0 0,0 0 0,-1 1 0,1-1 0,0 0 0,0 0 0,0 0 0,0 0 0,0 0 0,-1 0 0,1 0 0,0 0 0,0 0 0,0 0 0,0 1 0,0-1 0,0 0 0,0 0 0,-1 0 0,1 0 0,0 0 0,0 1 0,0-1 0,0 0 0,0 0 0,0 0 0,0 1 0,-2-16 0,2-20 0,2 1 0,1 0 0,2-1 0,14-54 0,-11 56 0,101-395 0,-105 413 0,16-40 0,-18 51 0,0 1 0,0-1 0,0 1 0,0 0 0,0 0 0,0 0 0,1 0 0,0 0 0,-1 1 0,1-1 0,0 1 0,4-3 0,-5 4 0,0 0 0,-1 1 0,1-1 0,0 1 0,0 0 0,-1-1 0,1 1 0,0 0 0,0 0 0,0 0 0,-1 0 0,1 0 0,0 1 0,0-1 0,0 1 0,-1-1 0,1 1 0,0-1 0,-1 1 0,1 0 0,-1 0 0,1 0 0,0 0 0,-1 0 0,0 0 0,1 0 0,-1 0 0,0 1 0,0-1 0,2 3 0,4 5 0,0 0 0,-1 0 0,9 17 0,-14-24 0,17 33 0,25 64 0,-39-86 0,0-1 0,0 1 0,-2 0 0,1 0 0,-1 1 0,-1-1 0,-1 0 0,0 0 0,-2 15 0,1-23 0,0-1 0,0 1 0,-1 0 0,0-1 0,0 1 0,0-1 0,-1 0 0,0 1 0,1-1 0,-1-1 0,-1 1 0,1 0 0,0-1 0,-1 1 0,0-1 0,0 0 0,0 0 0,0-1 0,0 1 0,-1-1 0,1 0 0,-1 0 0,1 0 0,-8 1 0,-7 2 0,0-1 0,0-1 0,0-1 0,-37 0 0,-47-9-1365,61 1-5461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2.675"/>
    </inkml:context>
    <inkml:brush xml:id="br0">
      <inkml:brushProperty name="width" value="0.05" units="cm"/>
      <inkml:brushProperty name="height" value="0.05" units="cm"/>
    </inkml:brush>
  </inkml:definitions>
  <inkml:trace contextRef="#ctx0" brushRef="#br0">126 18 24575,'7'0'0,"1"-1"0,0 0 0,-1-1 0,14-3 0,9-3 0,-29 8 0,-1 0 0,0 0 0,0 0 0,1 0 0,-1 0 0,0 0 0,0 0 0,0 1 0,1-1 0,-1 0 0,0 0 0,0 0 0,0 0 0,1 1 0,-1-1 0,0 0 0,0 0 0,0 0 0,1 0 0,-1 1 0,0-1 0,0 0 0,0 0 0,0 1 0,0-1 0,0 0 0,0 0 0,0 1 0,0-1 0,0 0 0,0 0 0,1 1 0,-1-1 0,-1 0 0,1 0 0,0 1 0,0-1 0,0 0 0,0 0 0,0 1 0,0-1 0,0 0 0,0 0 0,0 1 0,0-1 0,0 0 0,-1 0 0,1 0 0,0 1 0,0-1 0,0 0 0,0 0 0,-1 0 0,1 1 0,-10 17 0,10-17 0,-27 46 0,-83 159 0,98-179 0,1 0 0,2 1 0,0 0 0,2 0 0,-6 54 0,12-76 0,1 1 0,-1-1 0,2 1 0,-1-1 0,1 1 0,0-1 0,0 1 0,1-1 0,0 0 0,0 0 0,4 9 0,-4-12 0,0 0 0,0 0 0,0 0 0,1-1 0,-1 1 0,1-1 0,0 1 0,-1-1 0,1 0 0,0 0 0,0 0 0,1 0 0,-1-1 0,0 1 0,1-1 0,-1 0 0,1 0 0,-1 0 0,1-1 0,-1 1 0,8 0 0,0-1 0,1-1 0,-1 0 0,1 0 0,-1-1 0,0-1 0,1 0 0,-1 0 0,0-1 0,-1-1 0,1 0 0,-1 0 0,0-1 0,13-9 0,-8 4 0,-1-1 0,0-1 0,0 0 0,-1-1 0,-1 0 0,0 0 0,14-25 0,-21 30 0,0 0 0,-1 0 0,0 0 0,0 0 0,-1-1 0,0 0 0,0 0 0,-2 1 0,1-2 0,-1 1 0,0 0 0,-1 0 0,0 0 0,-1 0 0,0 0 0,-1 0 0,0 0 0,0 0 0,-1 0 0,0 1 0,-1-1 0,0 1 0,-1 0 0,0 0 0,0 1 0,-1-1 0,0 1 0,0 0 0,-1 1 0,0-1 0,0 1 0,-1 1 0,0-1 0,0 1 0,0 1 0,-14-7 0,11 7 0,0 0 0,-1 1 0,0 1 0,0 0 0,-14-2 0,21 4 0,-1 0 0,0 1 0,0 0 0,0 0 0,0 0 0,0 1 0,0 0 0,0 0 0,0 0 0,1 1 0,-1 0 0,-8 4 0,13-6-38,0 0 0,1 1 0,-1-1 1,0 0-1,1 1 0,-1-1 0,1 1 0,-1-1 0,0 1 0,1-1 0,-1 1 0,1-1 0,-1 1 0,1 0 0,0-1 0,-1 1 1,1 0-1,-1-1 0,1 1 0,0 0 0,0-1 0,-1 1 0,1 0 0,0 0 0,0-1 0,0 1 0,0 0 0,0 0 0,0 0 1,0-1-1,0 1 0,0 0 0,0 0 0,1-1 0,-1 2 0,8 8-6788</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2.998"/>
    </inkml:context>
    <inkml:brush xml:id="br0">
      <inkml:brushProperty name="width" value="0.05" units="cm"/>
      <inkml:brushProperty name="height" value="0.05" units="cm"/>
    </inkml:brush>
  </inkml:definitions>
  <inkml:trace contextRef="#ctx0" brushRef="#br0">272 118 24575,'102'-40'0,"-92"35"0,0 0 0,0-1 0,-1 0 0,0 0 0,0-1 0,-1 0 0,13-14 0,-20 21 0,-1 0 0,0-1 0,1 1 0,-1 0 0,0 0 0,0-1 0,1 1 0,-1 0 0,0-1 0,1 1 0,-1 0 0,0 0 0,0-1 0,0 1 0,1-1 0,-1 1 0,0 0 0,0-1 0,0 1 0,0 0 0,0-1 0,0 1 0,0-1 0,0 1 0,0 0 0,0-1 0,0 1 0,0-1 0,0 1 0,0 0 0,0-1 0,0 1 0,0-1 0,0 1 0,-1 0 0,1-1 0,0 1 0,0 0 0,-1-1 0,-17 0 0,-24 13 0,18-3 0,-101 42 0,113-45 0,0 0 0,0 1 0,1 1 0,0 0 0,1 0 0,0 1 0,-17 18 0,25-24 0,-1 1 0,1-1 0,0 1 0,0-1 0,0 1 0,0 0 0,1 0 0,0 0 0,-1 0 0,1 0 0,1 0 0,-1 0 0,1 0 0,-1 1 0,1-1 0,0 0 0,1 0 0,-1 0 0,1 0 0,0 1 0,0-1 0,0 0 0,0 0 0,1 0 0,3 7 0,5 5 0,1 0 0,0 0 0,1-1 0,21 21 0,0 0 0,-24-26 0,-1 0 0,-1 1 0,1 0 0,-2 0 0,0 0 0,6 15 0,-11-22 0,1-1 0,-2 1 0,1 0 0,0-1 0,-1 1 0,1 0 0,-1-1 0,0 1 0,0 0 0,-1-1 0,1 1 0,-1 0 0,0-1 0,0 1 0,0-1 0,0 1 0,-1-1 0,1 0 0,-1 1 0,0-1 0,0 0 0,0 0 0,0 0 0,-1 0 0,1-1 0,-5 5 0,-3 1 0,-1 0 0,1-1 0,-1 0 0,0-1 0,-1 0 0,-15 5 0,5-3 0,-1-2 0,-35 7 0,16-9 342,40-4-432,0-1 0,0 1 0,0 0 0,0 0 0,0-1 1,0 0-1,0 1 0,0-1 0,0 0 0,1 0 1,-1 0-1,0 0 0,0 0 0,1 0 0,-1 0 0,1 0 1,-1-1-1,-1-1 0,-4-12-6736</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3.211"/>
    </inkml:context>
    <inkml:brush xml:id="br0">
      <inkml:brushProperty name="width" value="0.05" units="cm"/>
      <inkml:brushProperty name="height" value="0.05" units="cm"/>
    </inkml:brush>
  </inkml:definitions>
  <inkml:trace contextRef="#ctx0" brushRef="#br0">92 17 24575,'12'-15'0,"-7"13"0,-5 12 0,-30 126 0,-6 33 0,29-130 0,-7 46 0,-7 136 0,22-185-1365,3-10-5461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08.725"/>
    </inkml:context>
    <inkml:brush xml:id="br0">
      <inkml:brushProperty name="width" value="0.05" units="cm"/>
      <inkml:brushProperty name="height" value="0.05" units="cm"/>
    </inkml:brush>
  </inkml:definitions>
  <inkml:trace contextRef="#ctx0" brushRef="#br0">40 1 24575,'-1'22'0,"-1"1"0,-2 0 0,-6 22 0,4-16 0,-3 29 0,7-43 0,-1 7 0,2-1 0,0 1 0,1-1 0,6 40 0,-6-59 0,0 0 0,1 1 0,0-1 0,0 0 0,0 1 0,0-1 0,0 0 0,0 0 0,0 0 0,1 0 0,-1 0 0,1 0 0,-1 0 0,1 0 0,4 2 0,-5-3 0,1 0 0,0 0 0,-1 0 0,1-1 0,0 1 0,0-1 0,0 1 0,-1-1 0,1 0 0,0 1 0,0-1 0,0 0 0,0 0 0,0-1 0,0 1 0,2-1 0,1 0 0,-1-1 0,0 1 0,0-1 0,0 0 0,0 0 0,0-1 0,-1 1 0,1-1 0,0 0 0,-1 0 0,0 0 0,0 0 0,0-1 0,0 1 0,-1-1 0,4-4 0,-1-3 0,-1 0 0,1-1 0,-2 1 0,1-1 0,-2 1 0,0-1 0,0 0 0,-1 0 0,0 0 0,-2-21 0,0 22 0,0 1 0,-1-1 0,0 1 0,0 0 0,-1 0 0,0 0 0,-1 0 0,0 1 0,-1-1 0,0 1 0,-1 0 0,-10-13 0,13 19 0,0 0 0,-1 0 0,1 1 0,-1-1 0,0 1 0,0 0 0,0 0 0,0 0 0,0 1 0,0-1 0,-5 0 0,8 2 0,-1-1 0,1 1 0,0 0 0,0-1 0,0 1 0,-1 0 0,1 0 0,0 0 0,0 0 0,0 0 0,-1 0 0,1 1 0,0-1 0,0 0 0,0 1 0,-1-1 0,1 0 0,0 1 0,0 0 0,0-1 0,0 1 0,0-1 0,0 1 0,0 0 0,0 0 0,0 0 0,1 0 0,-1 0 0,0 0 0,0 0 0,1 0 0,-1 0 0,1 0 0,-1 0 0,1 0 0,-1 0 0,1 0 0,-1 0 0,1 1 0,0-1 0,0 0 0,0 0 0,0 3 0,0-2 0,0 0 0,1 0 0,-1 0 0,1 0 0,0 0 0,0 0 0,0 0 0,0 0 0,0-1 0,0 1 0,0 0 0,0 0 0,1-1 0,-1 1 0,1-1 0,-1 1 0,1-1 0,0 0 0,-1 0 0,1 1 0,0-1 0,0 0 0,0-1 0,3 2 0,5 3 0,1-1 0,1 0 0,11 2 0,-18-4 0,1-1 0,0-1 0,-1 1 0,1-1 0,0 1 0,0-2 0,-1 1 0,1-1 0,0 1 0,8-4 0,-2 0 0,0-1 0,-1-1 0,18-11 0,-27 16 0,-1 0 0,0 0 0,1 0 0,-1 1 0,1-1 0,-1 0 0,0 1 0,1-1 0,0 1 0,-1 0 0,1 0 0,-1-1 0,1 1 0,-1 0 0,1 0 0,-1 0 0,1 0 0,0 1 0,-1-1 0,1 0 0,-1 1 0,1-1 0,-1 1 0,1-1 0,-1 1 0,0 0 0,1 0 0,-1-1 0,0 1 0,1 0 0,-1 0 0,0 0 0,0 0 0,0 1 0,0-1 0,0 0 0,0 0 0,1 2 0,3 6 0,-1 0 0,0 0 0,0 0 0,4 19 0,-6-21 0,34 160 201,-21-84-1767,-7-40-5260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3.600"/>
    </inkml:context>
    <inkml:brush xml:id="br0">
      <inkml:brushProperty name="width" value="0.05" units="cm"/>
      <inkml:brushProperty name="height" value="0.05" units="cm"/>
    </inkml:brush>
  </inkml:definitions>
  <inkml:trace contextRef="#ctx0" brushRef="#br0">47 200 24575,'0'-1'0,"0"-1"0,0 1 0,-1 0 0,1 0 0,0-1 0,0 1 0,-1 0 0,1 0 0,0 0 0,-1 0 0,1-1 0,-1 1 0,0 0 0,1 0 0,-1 0 0,0 0 0,0 0 0,1 0 0,-1 1 0,0-1 0,0 0 0,0 0 0,-1 0 0,-27-9 0,26 9 0,63 0 0,80 1 0,228-30 0,-343 26 0,0-1 0,34-12 0,-56 16 0,-1 1 0,0-1 0,0 0 0,1 0 0,-1-1 0,0 1 0,0 0 0,0-1 0,0 0 0,0 1 0,1-3 0,-2 3 0,-1 1 0,0-1 0,0 0 0,1 0 0,-1 1 0,0-1 0,0 0 0,0 1 0,0-1 0,0 0 0,0 0 0,0 1 0,0-1 0,0 0 0,-1 0 0,1 1 0,0-1 0,0 0 0,-1 1 0,1-1 0,0 0 0,-1 1 0,1-1 0,0 1 0,-1-1 0,1 1 0,-1-1 0,1 1 0,-1-1 0,0 1 0,1-1 0,-1 1 0,1-1 0,-1 1 0,0 0 0,1-1 0,-1 1 0,-1 0 0,-14-8 0,0 1 0,0 1 0,-1 1 0,0 0 0,-33-4 0,17 2 0,13 3 0,2 0 0,0 0 0,0 1 0,0 1 0,-1 1 0,-28 1 0,44 0 0,0 1 0,1 0 0,-1 0 0,0 0 0,0 0 0,1 0 0,-1 0 0,1 1 0,-1-1 0,1 1 0,-1 0 0,1 0 0,0 0 0,0 0 0,0 0 0,0 0 0,0 1 0,1-1 0,-1 1 0,-1 3 0,-3 5 0,2 1 0,-1 0 0,-3 19 0,4-17 0,-110 412 0,103-384-455,2 0 0,-7 69 0,15-66-6371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3.864"/>
    </inkml:context>
    <inkml:brush xml:id="br0">
      <inkml:brushProperty name="width" value="0.05" units="cm"/>
      <inkml:brushProperty name="height" value="0.05" units="cm"/>
    </inkml:brush>
  </inkml:definitions>
  <inkml:trace contextRef="#ctx0" brushRef="#br0">283 269 24575,'0'-77'0,"-1"-82"0,1 158 0,-3-24 0,-3 18 0,-3 14 0,-1 9 0,1 0 0,0 1 0,-8 24 0,0-3 0,-23 49 0,-4 4 0,-60 183 0,100-261 0,1 1 0,1-1 0,0 1 0,0 0 0,1-1 0,1 1 0,3 26 0,-2-36 0,-1 0 0,1 0 0,1 0 0,-1 0 0,0 0 0,1 0 0,0 0 0,0 0 0,0 0 0,1-1 0,-1 1 0,1-1 0,-1 0 0,1 1 0,0-1 0,1-1 0,-1 1 0,0 0 0,1-1 0,0 0 0,-1 0 0,1 0 0,0 0 0,0 0 0,0-1 0,0 0 0,0 0 0,8 1 0,24 0-1365,-3-5-5461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3.988"/>
    </inkml:context>
    <inkml:brush xml:id="br0">
      <inkml:brushProperty name="width" value="0.05" units="cm"/>
      <inkml:brushProperty name="height" value="0.05" units="cm"/>
    </inkml:brush>
  </inkml:definitions>
  <inkml:trace contextRef="#ctx0" brushRef="#br0">138 296 24575,'-3'-7'0,"-7"-7"0,-6-9 0,-5-6 0,-3-1 0,-1 1 0,5 2 0,5 3 0,11 6 0,14 2 0,13 4 0,16 1 0,14 3 0,7-1 0,2 1 0,1-1 0,-4-2 0,-13 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123"/>
    </inkml:context>
    <inkml:brush xml:id="br0">
      <inkml:brushProperty name="width" value="0.05" units="cm"/>
      <inkml:brushProperty name="height" value="0.05" units="cm"/>
    </inkml:brush>
  </inkml:definitions>
  <inkml:trace contextRef="#ctx0" brushRef="#br0">185 83 24575,'-1'-7'0,"-1"1"0,0 0 0,0-1 0,-1 1 0,0 0 0,0 0 0,0 0 0,-1 1 0,-4-7 0,7 11 0,0 0 0,0 0 0,1 0 0,-1 0 0,0 0 0,0 0 0,0 0 0,0 0 0,0 0 0,0 1 0,0-1 0,-1 0 0,1 1 0,0-1 0,0 1 0,0-1 0,-1 1 0,1 0 0,0-1 0,0 1 0,-1 0 0,-1 0 0,1 0 0,0 1 0,1 0 0,-1-1 0,1 1 0,-1 0 0,1 0 0,-1 0 0,1 0 0,0 0 0,-1 0 0,1 0 0,0 0 0,0 0 0,0 1 0,-1 1 0,-4 6 0,0 0 0,1 1 0,0 0 0,-3 12 0,8-22 0,-18 52 0,3 1 0,2 0 0,3 1 0,2 0 0,2 0 0,3 1 0,5 84 0,-1-117 0,2 0 0,0-1 0,2 1 0,0-1 0,2 0 0,0 0 0,17 34 0,-17-42 0,1-1 0,0 0 0,1 0 0,0 0 0,1-1 0,0-1 0,1 0 0,0 0 0,1-1 0,0 0 0,0-1 0,20 10 0,-11-10-170,0 0-1,0-1 0,0-1 1,1-1-1,0-1 0,0-1 1,37 1-1,6-4-6655</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311"/>
    </inkml:context>
    <inkml:brush xml:id="br0">
      <inkml:brushProperty name="width" value="0.05" units="cm"/>
      <inkml:brushProperty name="height" value="0.05" units="cm"/>
    </inkml:brush>
  </inkml:definitions>
  <inkml:trace contextRef="#ctx0" brushRef="#br0">159 314 24575,'-7'-19'0,"-1"1"0,0 0 0,-2 0 0,-16-22 0,-52-59 0,72 91 0,5 8 0,-1-3 0,0 1 0,0 0 0,1-1 0,-1 1 0,1-1 0,-1 1 0,-1-4 0,3 5 0,0 0 0,0 1 0,0-1 0,0 0 0,0 1 0,0-1 0,0 0 0,0 1 0,1-1 0,-1 0 0,0 0 0,0 1 0,1-1 0,-1 1 0,0-1 0,1 0 0,-1 1 0,0-1 0,1 1 0,-1-1 0,1 1 0,-1-1 0,1 1 0,-1-1 0,1 1 0,-1-1 0,1 1 0,0 0 0,-1-1 0,1 1 0,-1 0 0,1-1 0,0 1 0,-1 0 0,2 0 0,18-6 0,0 2 0,0 0 0,0 1 0,1 2 0,33 0 0,3-1 0,186-19-1365,-175 12-5461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498"/>
    </inkml:context>
    <inkml:brush xml:id="br0">
      <inkml:brushProperty name="width" value="0.05" units="cm"/>
      <inkml:brushProperty name="height" value="0.05" units="cm"/>
    </inkml:brush>
  </inkml:definitions>
  <inkml:trace contextRef="#ctx0" brushRef="#br0">195 0 24575,'-17'5'0,"1"1"0,0 1 0,0 1 0,0 0 0,1 1 0,-18 13 0,27-17 0,1 0 0,-1 0 0,1 1 0,0 0 0,1 0 0,-1 0 0,1 1 0,0 0 0,1-1 0,0 1 0,0 1 0,0-1 0,1 0 0,0 1 0,0-1 0,-1 14 0,3 16 0,1-1 0,1 0 0,2 0 0,14 56 0,-8-40 0,54 354 0,-56-350 0,4 4-1365,-5-41-5461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715"/>
    </inkml:context>
    <inkml:brush xml:id="br0">
      <inkml:brushProperty name="width" value="0.05" units="cm"/>
      <inkml:brushProperty name="height" value="0.05" units="cm"/>
    </inkml:brush>
  </inkml:definitions>
  <inkml:trace contextRef="#ctx0" brushRef="#br0">51 36 24575,'0'-2'0,"0"0"0,0 1 0,0-1 0,-1 1 0,1-1 0,0 1 0,-1-1 0,1 1 0,-1 0 0,0-1 0,1 1 0,-1-1 0,0 1 0,0 0 0,0 0 0,1-1 0,-1 1 0,-1 0 0,1 0 0,0 0 0,0 0 0,0 0 0,-1 0 0,1 1 0,-3-2 0,4 1 0,-1 1 0,0 0 0,0 0 0,1 0 0,-1 0 0,0 0 0,0 0 0,1 0 0,-1 0 0,0 0 0,0 0 0,1 0 0,-1 0 0,0 0 0,1 1 0,-1-1 0,0 0 0,1 1 0,-1-1 0,-1 1 0,1 0 0,0 0 0,0 0 0,0 1 0,0-1 0,0 0 0,1 0 0,-1 0 0,0 1 0,1-1 0,-1 0 0,1 1 0,-1-1 0,1 1 0,-1 2 0,0 8 0,1 1 0,0-1 0,0 1 0,1-1 0,1 1 0,0-1 0,4 15 0,4 7 0,19 42 0,-19-53-124,1 0 0,0-1 0,2 0 0,1-1 0,0-1 0,2 0-1,0-1 1,1-1 0,1 0 0,28 20 0,-21-22-6702</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886"/>
    </inkml:context>
    <inkml:brush xml:id="br0">
      <inkml:brushProperty name="width" value="0.05" units="cm"/>
      <inkml:brushProperty name="height" value="0.05" units="cm"/>
    </inkml:brush>
  </inkml:definitions>
  <inkml:trace contextRef="#ctx0" brushRef="#br0">508 135 24575,'-3'-10'0,"-4"-8"0,-2-9 0,-1-2 0,-6 4 0,-3 6 0,-5 12 0,-7 14 0,-5 19 0,-6 13 0,-5 13 0,-1 11 0,-1 6 0,4 5 0,4-2 0,5-6 0,9-5 0,10-13-8191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9.059"/>
    </inkml:context>
    <inkml:brush xml:id="br0">
      <inkml:brushProperty name="width" value="0.05" units="cm"/>
      <inkml:brushProperty name="height" value="0.05" units="cm"/>
    </inkml:brush>
  </inkml:definitions>
  <inkml:trace contextRef="#ctx0" brushRef="#br0">8 1 24575,'0'3'0,"-3"4"0,-1 5 0,3-1 0,2-1-8191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9.723"/>
    </inkml:context>
    <inkml:brush xml:id="br0">
      <inkml:brushProperty name="width" value="0.05" units="cm"/>
      <inkml:brushProperty name="height" value="0.05" units="cm"/>
    </inkml:brush>
  </inkml:definitions>
  <inkml:trace contextRef="#ctx0" brushRef="#br0">40 152 24575,'-3'0'0,"-5"0"0,-3 0 0,0-3 0,4-4 0,8-1 0,9-2 0,12-3 0,12 1 0,13-1 0,11 0 0,8 0 0,5 1 0,0-1 0,-3 1 0,-3 0 0,-13 2-8191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1.567"/>
    </inkml:context>
    <inkml:brush xml:id="br0">
      <inkml:brushProperty name="width" value="0.05" units="cm"/>
      <inkml:brushProperty name="height" value="0.05" units="cm"/>
    </inkml:brush>
  </inkml:definitions>
  <inkml:trace contextRef="#ctx0" brushRef="#br0">843 195 24575,'-52'-55'0,"39"39"0,-1 2 0,0-1 0,-1 2 0,-27-20 0,30 26 0,1 1 0,-1 0 0,0 0 0,-1 1 0,1 1 0,-1 0 0,0 1 0,0 0 0,0 1 0,0 1 0,-1 0 0,1 1 0,-17 1 0,11 1 0,-1 2 0,1 0 0,0 1 0,0 1 0,1 1 0,-1 1 0,1 0 0,-22 15 0,15-7 0,2 1 0,0 1 0,1 1 0,0 1 0,2 1 0,0 1 0,2 1 0,0 0 0,2 2 0,1-1 0,0 2 0,2 0 0,-11 31 0,17-35 0,0 0 0,1 1 0,1-1 0,1 1 0,1 1 0,2-1 0,0 33 0,3-38 0,0-1 0,1 1 0,0 0 0,2-1 0,0 0 0,1 0 0,0 0 0,2-1 0,0 0 0,13 19 0,-12-21 0,2-1 0,0 0 0,0 0 0,1-1 0,1-1 0,0 0 0,1-1 0,0 0 0,0-1 0,1 0 0,20 8 0,-14-9 0,-1-1 0,1-1 0,0-1 0,1-1 0,-1 0 0,1-2 0,0 0 0,31-3 0,-30 0 0,0-2 0,0-1 0,0 0 0,0-2 0,0-1 0,-1 0 0,37-20 0,-42 19 0,-1-2 0,-1 0 0,1-1 0,-2 0 0,0-2 0,0 1 0,-1-2 0,-1 0 0,0 0 0,11-17 0,-13 14 0,-1-1 0,0 0 0,-1-1 0,-1 0 0,0 0 0,-2 0 0,0-1 0,-2 0 0,0 0 0,-1 0 0,-1 0 0,0 0 0,-2 0 0,0 0 0,-2 0 0,0 0 0,-1 0 0,-1 1 0,-1-1 0,-1 1 0,0 1 0,-1-1 0,-1 1 0,-1 1 0,-1 0 0,0 0 0,-1 1 0,-1 0 0,0 1 0,-1 1 0,-1 0 0,0 1 0,-24-16 0,17 16-227,0 1-1,-1 1 1,-1 2-1,1 0 1,-36-8-1,-25-1-6598</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9.904"/>
    </inkml:context>
    <inkml:brush xml:id="br0">
      <inkml:brushProperty name="width" value="0.05" units="cm"/>
      <inkml:brushProperty name="height" value="0.05" units="cm"/>
    </inkml:brush>
  </inkml:definitions>
  <inkml:trace contextRef="#ctx0" brushRef="#br0">214 58 24575,'-3'-3'0,"-7"-4"0,-6-5 0,-2-2 0,-2 0 0,0 7 0,3 9 0,4 16 0,2 12 0,2 15 0,-1 15 0,0 12 0,0 11 0,-1 9 0,1 2 0,0 0 0,1-3 0,3-17-8191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0.661"/>
    </inkml:context>
    <inkml:brush xml:id="br0">
      <inkml:brushProperty name="width" value="0.05" units="cm"/>
      <inkml:brushProperty name="height" value="0.05" units="cm"/>
    </inkml:brush>
  </inkml:definitions>
  <inkml:trace contextRef="#ctx0" brushRef="#br0">141 303 24575,'-14'-4'0,"2"0"0,-1-1 0,0-1 0,1 0 0,0-1 0,-12-9 0,21 13 0,0 1 0,0-1 0,0 0 0,0 0 0,0 0 0,0 0 0,1 0 0,0-1 0,0 1 0,0-1 0,0 1 0,0-1 0,1 0 0,-1 0 0,1 0 0,0 0 0,0 0 0,1 0 0,-1 0 0,1 0 0,0 0 0,0 0 0,0 0 0,2-7 0,-1 6 0,1 0 0,-1 0 0,1 0 0,1 0 0,-1 0 0,1 1 0,0-1 0,0 1 0,0-1 0,0 1 0,1 1 0,-1-1 0,1 0 0,0 1 0,1-1 0,5-2 0,-8 5 0,0-1 0,0 1 0,0 0 0,0 1 0,0-1 0,0 0 0,0 1 0,1-1 0,-1 1 0,0-1 0,0 1 0,1 0 0,-1 0 0,0 0 0,1 0 0,-1 1 0,0-1 0,0 1 0,0-1 0,1 1 0,-1 0 0,0 0 0,0 0 0,0 0 0,0 0 0,0 0 0,0 0 0,0 1 0,-1-1 0,1 1 0,0-1 0,-1 1 0,1 0 0,-1 0 0,0 0 0,1 0 0,-1 0 0,0 0 0,1 2 0,2 6 0,0 0 0,0 0 0,-1 1 0,0-1 0,-1 0 0,0 1 0,0 11 0,1 80 0,-4-71 0,-1 67 0,1 61 0,1-156 0,0 0 0,1 0 0,-1 0 0,1 0 0,-1-1 0,1 1 0,3 5 0,-4-7 0,0-1 0,0 1 0,0-1 0,1 0 0,-1 1 0,0-1 0,1 0 0,-1 1 0,0-1 0,1 0 0,-1 0 0,0 1 0,1-1 0,-1 0 0,0 0 0,1 0 0,-1 1 0,1-1 0,-1 0 0,1 0 0,-1 0 0,1 0 0,0 0 0,0 0 0,0 0 0,-1-1 0,1 1 0,0 0 0,0-1 0,0 1 0,-1 0 0,1-1 0,0 1 0,-1-1 0,1 1 0,0-1 0,-1 0 0,1 1 0,0-2 0,9-12 0,0 0 0,-1-1 0,0 0 0,-2 0 0,0-1 0,9-29 0,0 3 0,72-161 0,-65 159 0,1 0 0,44-57 0,-66 99 0,3-5 0,0 0 0,1 0 0,0 1 0,8-6 0,-13 11 0,-1 0 0,1 1 0,0-1 0,0 0 0,0 1 0,-1-1 0,1 1 0,0-1 0,0 1 0,0-1 0,0 1 0,0 0 0,0-1 0,0 1 0,0 0 0,0 0 0,0 0 0,0 0 0,0 0 0,0 0 0,0 0 0,0 0 0,0 0 0,0 0 0,0 0 0,0 1 0,0-1 0,0 1 0,0-1 0,0 0 0,0 1 0,-1-1 0,1 1 0,0 0 0,0-1 0,0 1 0,-1 0 0,1-1 0,0 1 0,-1 0 0,1 0 0,0 0 0,-1 0 0,1 1 0,2 4 0,0 1 0,-1-1 0,0 1 0,0-1 0,-1 1 0,0 0 0,1 8 0,-1 53 0,-2-43 0,-2 201 0,3-220 0,1 1 0,0 0 0,0-1 0,0 1 0,1-1 0,2 8 0,-3-13 0,-1 0 0,0 0 0,1 0 0,-1 0 0,1 0 0,-1 0 0,1 0 0,0 0 0,0 0 0,-1 0 0,1 0 0,0 0 0,0 0 0,0-1 0,0 1 0,0 0 0,0-1 0,0 1 0,0 0 0,0-1 0,0 0 0,0 1 0,0-1 0,1 1 0,-1-1 0,0 0 0,0 0 0,0 0 0,0 0 0,1 0 0,-1 0 0,0 0 0,0 0 0,0 0 0,1-1 0,-1 1 0,0 0 0,0-1 0,0 1 0,0-1 0,2 0 0,4-5 0,1 1 0,-1-2 0,0 1 0,-1-1 0,1 0 0,-1 0 0,-1-1 0,0 1 0,6-11 0,3-3 0,2-3 0,47-62 0,-54 75 0,0 1 0,1 0 0,0 1 0,0 0 0,18-11 0,-27 19 0,0 0 0,0 0 0,0 1 0,1-1 0,-1 0 0,0 1 0,0-1 0,1 1 0,-1 0 0,0-1 0,1 1 0,-1 0 0,1 0 0,-1 0 0,0 0 0,1 0 0,-1 0 0,1 0 0,1 1 0,-2-1 0,0 1 0,0 0 0,0-1 0,0 1 0,0 0 0,0 0 0,0-1 0,0 1 0,-1 0 0,1 0 0,0 0 0,-1 0 0,1 0 0,-1 1 0,1-1 0,-1 0 0,1 2 0,1 6 0,0 0 0,-1 0 0,-1 0 0,0 16 0,0-18 0,0 16 25,-1 6 78,2 0 0,5 40 0,-5-60-234,1-1 1,0 0-1,0 0 0,1 0 1,0 0-1,1 0 0,-1-1 0,2 1 1,-1-1-1,1 0 0,0 0 1,11 11-1,6 1-6695</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1.334"/>
    </inkml:context>
    <inkml:brush xml:id="br0">
      <inkml:brushProperty name="width" value="0.05" units="cm"/>
      <inkml:brushProperty name="height" value="0.05" units="cm"/>
    </inkml:brush>
  </inkml:definitions>
  <inkml:trace contextRef="#ctx0" brushRef="#br0">89 421 24575,'33'-36'0,"-2"-2"0,-2-1 0,-2-2 0,28-52 0,-23 27 0,-29 60 0,-1 0 0,0 0 0,0 0 0,-1 0 0,1-1 0,-1 1 0,-1-1 0,1-11 0,-1 17 0,0 1 0,0-1 0,0 0 0,0 1 0,-1-1 0,1 0 0,0 1 0,0-1 0,0 1 0,0-1 0,-1 1 0,1-1 0,0 0 0,-1 1 0,1-1 0,0 1 0,-1-1 0,1 1 0,-1 0 0,1-1 0,-1 1 0,1-1 0,-1 1 0,1 0 0,-1-1 0,1 1 0,-1 0 0,1 0 0,-1-1 0,0 1 0,1 0 0,-1 0 0,1 0 0,-1 0 0,0 0 0,1 0 0,-1 0 0,0 0 0,1 0 0,-1 0 0,1 0 0,-1 0 0,0 0 0,1 0 0,-1 1 0,1-1 0,-1 0 0,1 0 0,-1 1 0,0-1 0,1 0 0,-1 1 0,1-1 0,-1 1 0,-32 24 0,30-22 0,-58 53 0,-81 96 0,139-148 0,-2 1 0,1 0 0,-1 0 0,1 0 0,1 1 0,-1 0 0,1 0 0,0 0 0,0 0 0,1 0 0,-4 13 0,6-19 0,0 1 0,0 0 0,-1 0 0,1-1 0,0 1 0,0 0 0,0-1 0,1 1 0,-1 0 0,0-1 0,0 1 0,0 0 0,0-1 0,1 1 0,-1 0 0,0-1 0,1 1 0,-1-1 0,0 1 0,1 0 0,-1-1 0,1 1 0,-1-1 0,1 1 0,-1-1 0,1 1 0,-1-1 0,2 1 0,-1-1 0,1 1 0,-1-1 0,1 0 0,-1 1 0,1-1 0,-1 0 0,1 0 0,0 0 0,-1 0 0,1 0 0,2-1 0,5-2 0,0 1 0,0-2 0,9-4 0,-17 8 0,61-34 0,-46 24 0,2 0 0,-1 1 0,31-11 0,-46 20 0,-1-1 0,1 1 0,0-1 0,0 1 0,0 0 0,-1-1 0,1 1 0,0 0 0,0 0 0,0 1 0,0-1 0,0 0 0,-1 0 0,1 1 0,0-1 0,0 1 0,-1 0 0,1 0 0,0-1 0,-1 1 0,1 0 0,0 0 0,-1 0 0,0 1 0,1-1 0,-1 0 0,0 1 0,1-1 0,0 3 0,3 3 0,-1 1 0,-1-1 0,1 1 0,-2 0 0,4 12 0,-4-13 0,0 1 0,0-1 0,1-1 0,6 12 0,-7-15 0,0-1 0,0 1 0,0-1 0,0 0 0,0 0 0,1 0 0,-1 0 0,1 0 0,-1 0 0,1-1 0,0 0 0,0 1 0,0-1 0,0 0 0,5 1 0,-3-1 0,1 0 0,-1-1 0,1 0 0,0 0 0,-1 0 0,1-1 0,-1 0 0,7-1 0,6-4 0,0 0 0,-1-1 0,0-1 0,18-11 0,-1-3 0,-1-1 0,-1-1 0,-1-2 0,-1-1 0,-2-1 0,0-1 0,44-65 0,-66 86 0,-1 0 0,-1 0 0,1-1 0,-1 0 0,3-12 0,-6 20 0,-1 0 0,0 0 0,1 0 0,-1 0 0,0 0 0,0-1 0,0 1 0,0 0 0,0 0 0,0 0 0,0 0 0,0 0 0,-1 0 0,1 0 0,0 0 0,-1 0 0,1 0 0,0 0 0,-1 0 0,1 0 0,-1 0 0,0-1 0,-1 1 0,0 0 0,1 1 0,-1-1 0,1 1 0,-1-1 0,0 1 0,1 0 0,-1-1 0,0 1 0,1 0 0,-1 0 0,0 0 0,1 0 0,-1 0 0,0 1 0,1-1 0,-1 1 0,0-1 0,-2 2 0,-9 2 0,1 1 0,0 0 0,0 1 0,0 0 0,-20 16 0,24-17 0,1 1 0,-1 0 0,2 1 0,-1 0 0,1 0 0,0 0 0,0 1 0,1 0 0,-5 9 0,9-15 0,0 0 0,0 0 0,0 0 0,1 1 0,-1-1 0,1 0 0,0 0 0,-1 1 0,1-1 0,0 0 0,0 1 0,0-1 0,1 0 0,-1 1 0,1-1 0,-1 0 0,2 4 0,0-3 0,0 1 0,0 0 0,0-1 0,1 0 0,-1 0 0,1 1 0,0-2 0,0 1 0,4 4 0,8 3 0,1-1 0,-1 0 0,30 11 0,-30-13 0,65 25 0,-54-23 0,-1 1 0,1 1 0,46 30 0,-70-40 0,0 0 0,0 0 0,0 1 0,0-1 0,-1 1 0,1 0 0,0 0 0,-1-1 0,0 1 0,1 0 0,-1 0 0,0 0 0,0 1 0,0-1 0,0 0 0,0 0 0,0 4 0,-1-4 0,0 0 0,0 0 0,0-1 0,-1 1 0,1 0 0,-1 0 0,0 0 0,1-1 0,-1 1 0,0 0 0,0-1 0,0 1 0,0-1 0,0 1 0,0-1 0,-1 1 0,1-1 0,0 0 0,-1 0 0,1 1 0,-1-1 0,-2 1 0,-9 6 0,0-1 0,-1 0 0,1-1 0,-2 0 0,1-1 0,-1-1 0,1 0 0,-1-1 0,0-1 0,0 0 0,-1-1 0,1-1 0,-22-2 0,13-4-1365,8-3-5461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1.425"/>
    </inkml:context>
    <inkml:brush xml:id="br0">
      <inkml:brushProperty name="width" value="0.05" units="cm"/>
      <inkml:brushProperty name="height" value="0.05" units="cm"/>
    </inkml:brush>
  </inkml:definitions>
  <inkml:trace contextRef="#ctx0" brushRef="#br0">1 22 24575,'6'-9'0,"3"-4"-8191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1.754"/>
    </inkml:context>
    <inkml:brush xml:id="br0">
      <inkml:brushProperty name="width" value="0.05" units="cm"/>
      <inkml:brushProperty name="height" value="0.05" units="cm"/>
    </inkml:brush>
  </inkml:definitions>
  <inkml:trace contextRef="#ctx0" brushRef="#br0">126 63 24575,'-31'-5'0,"27"4"0,-1 1 0,1-1 0,0 0 0,0 1 0,0 0 0,-6 0 0,8 1 0,0-1 0,0 1 0,0 0 0,0 0 0,0 0 0,0 0 0,0 0 0,0 0 0,0 0 0,1 0 0,-1 1 0,0-1 0,1 1 0,-1-1 0,1 1 0,-3 3 0,0 2 0,1 0 0,-1 0 0,1 1 0,0-1 0,1 1 0,0 0 0,0-1 0,0 1 0,1 0 0,0 0 0,1 14 0,0-8 0,1 1 0,1 0 0,0-1 0,0 0 0,8 24 0,-7-32 0,-1 0 0,1 0 0,0 0 0,0 0 0,0 0 0,1-1 0,0 1 0,0-1 0,0 0 0,1-1 0,0 1 0,0-1 0,0 1 0,0-2 0,7 5 0,-4-4 0,0-1 0,1 0 0,-1 0 0,1 0 0,-1-1 0,1-1 0,0 1 0,0-1 0,0-1 0,9 0 0,11-3 0,0-1 0,0-1 0,-1-2 0,1 0 0,45-20 0,-64 23 0,0-1 0,0 0 0,0 0 0,-1 0 0,17-14 0,-25 18 0,0 0 0,0 0 0,0 0 0,0 0 0,0 0 0,0 0 0,0-1 0,0 1 0,0 0 0,0 0 0,-1-1 0,1 1 0,0 0 0,-1-1 0,1 1 0,-1-1 0,0 1 0,0-1 0,1 1 0,-1-1 0,0 1 0,0-1 0,0 1 0,0-1 0,-1 1 0,1-3 0,-4-7 49,0 0 0,-1 0 0,0 0-1,-1 1 1,0-1 0,-11-12 0,-52-65-1756,-11-3-5119</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1.847"/>
    </inkml:context>
    <inkml:brush xml:id="br0">
      <inkml:brushProperty name="width" value="0.05" units="cm"/>
      <inkml:brushProperty name="height" value="0.05" units="cm"/>
    </inkml:brush>
  </inkml:definitions>
  <inkml:trace contextRef="#ctx0" brushRef="#br0">1 1 24575,'3'3'0,"7"8"0,11 4 0,9 0 0,5-2 0,7-4 0,-5-3-8191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2.189"/>
    </inkml:context>
    <inkml:brush xml:id="br0">
      <inkml:brushProperty name="width" value="0.05" units="cm"/>
      <inkml:brushProperty name="height" value="0.05" units="cm"/>
    </inkml:brush>
  </inkml:definitions>
  <inkml:trace contextRef="#ctx0" brushRef="#br0">54 282 24575,'-1'-9'0,"-1"0"0,1 1 0,-1-1 0,-1 1 0,0-1 0,0 1 0,0 0 0,-7-10 0,5 9 0,1-1 0,0 1 0,0-1 0,-3-17 0,7 27 0,-1-1 0,1 1 0,0-1 0,0 0 0,-1 1 0,1-1 0,0 0 0,0 1 0,0-1 0,0 1 0,0-1 0,0 0 0,0 1 0,0-1 0,0 0 0,1 1 0,-1-1 0,0 1 0,0-1 0,0 0 0,1 1 0,-1-1 0,0 1 0,1-1 0,-1 1 0,0-1 0,1 1 0,-1-1 0,1 1 0,-1-1 0,1 1 0,-1 0 0,1-1 0,-1 1 0,1 0 0,-1-1 0,1 1 0,0 0 0,-1 0 0,1 0 0,-1-1 0,1 1 0,0 0 0,-1 0 0,1 0 0,0 0 0,-1 0 0,1 0 0,0 0 0,-1 0 0,1 0 0,0 1 0,4 0 0,-1 0 0,0 1 0,0-1 0,0 1 0,0 0 0,5 4 0,10 6 0,-1 1 0,-1 1 0,0 0 0,-1 2 0,0 0 0,-2 0 0,0 2 0,0 0 0,16 29 0,-28-41 0,0-1 0,0 1 0,0-1 0,0 1 0,-1 0 0,0 0 0,0 0 0,-1-1 0,0 1 0,0 0 0,0 0 0,-2 6 0,2-9 0,-1 0 0,1 0 0,-1-1 0,0 1 0,0 0 0,-1-1 0,1 1 0,0-1 0,-1 1 0,0-1 0,1 0 0,-1 0 0,0 0 0,0 0 0,0 0 0,-1 0 0,1 0 0,0 0 0,-1-1 0,1 0 0,-1 1 0,1-1 0,-1 0 0,1 0 0,-1 0 0,-4 0 0,6 0 0,0-1 0,-1 0 0,1 0 0,0 1 0,-1-1 0,1 0 0,0 0 0,-1 0 0,1-1 0,0 1 0,-1 0 0,1 0 0,0-1 0,-1 1 0,1-1 0,0 1 0,0-1 0,0 0 0,-1 1 0,1-1 0,0 0 0,0 0 0,0 0 0,0 0 0,0 0 0,0 0 0,1 0 0,-1 0 0,0 0 0,0 0 0,1 0 0,-1 0 0,1-1 0,-1 1 0,1 0 0,-1 0 0,1-1 0,0 1 0,0 0 0,-1-1 0,1 1 0,0 0 0,1-3 0,-2-6 0,2 1 0,-1 0 0,1 0 0,4-18 0,3-5 0,2 1 0,1 1 0,1 0 0,1 1 0,2 0 0,1 1 0,1 0 0,30-35 0,-43 57 43,1 1 0,0 0-1,0 1 1,1-1 0,-1 1-1,1 0 1,10-5 0,-15 8-95,1 1 0,0-1 0,-1 0 1,1 1-1,0-1 0,0 1 1,-1-1-1,1 1 0,0 0 0,0 0 1,0 0-1,-1 0 0,1 0 1,0 0-1,0 1 0,0-1 0,-1 1 1,1-1-1,0 1 0,0-1 1,-1 1-1,1 0 0,0 0 0,-1 0 1,1 0-1,-1 0 0,0 0 1,1 0-1,-1 1 0,0-1 0,1 0 1,0 3-1,7 9-6774</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2.530"/>
    </inkml:context>
    <inkml:brush xml:id="br0">
      <inkml:brushProperty name="width" value="0.05" units="cm"/>
      <inkml:brushProperty name="height" value="0.05" units="cm"/>
    </inkml:brush>
  </inkml:definitions>
  <inkml:trace contextRef="#ctx0" brushRef="#br0">177 143 24575,'1'-6'0,"-1"-1"0,1 0 0,0 0 0,1 1 0,0-1 0,0 1 0,0-1 0,0 1 0,1 0 0,0 0 0,1 0 0,-1 0 0,1 1 0,0 0 0,1-1 0,7-6 0,-9 9 0,1-1 0,0 2 0,0-1 0,0 0 0,0 1 0,0-1 0,0 1 0,0 0 0,1 1 0,-1-1 0,1 1 0,0 0 0,-1 0 0,1 0 0,0 1 0,0-1 0,-1 1 0,1 0 0,0 1 0,0-1 0,-1 1 0,1 0 0,0 0 0,4 2 0,-1 1 0,0 0 0,0 1 0,0 0 0,0 0 0,-1 0 0,0 1 0,0 0 0,-1 1 0,0-1 0,0 1 0,0 1 0,-1-1 0,8 14 0,-3-1 0,-1 0 0,0 1 0,-2-1 0,9 37 0,-10-29-20,-2 0 0,-1 0 0,-1 0 1,-1 1-1,-2-1 0,-1 0 0,-1 1 0,-1-1 0,-2 0 0,0-1 0,-17 42 0,10-37-24,-2 0-1,-1-1 1,-2 0-1,0-2 1,-3 0 0,0-1-1,-1-1 1,-2-1-1,-27 23 1,-74 48-1321,2-17-4778</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2.366"/>
    </inkml:context>
    <inkml:brush xml:id="br0">
      <inkml:brushProperty name="width" value="0.05" units="cm"/>
      <inkml:brushProperty name="height" value="0.05" units="cm"/>
    </inkml:brush>
  </inkml:definitions>
  <inkml:trace contextRef="#ctx0" brushRef="#br0">0 77 24575,'1'-2'0,"0"0"0,0-1 0,-1 1 0,1 0 0,0 0 0,0 0 0,1 1 0,-1-1 0,0 0 0,1 0 0,2-2 0,8-13 0,-4-11 0,-6 22 0,-2 28 0,-1 672-1365,1-660-5461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2.584"/>
    </inkml:context>
    <inkml:brush xml:id="br0">
      <inkml:brushProperty name="width" value="0.05" units="cm"/>
      <inkml:brushProperty name="height" value="0.05" units="cm"/>
    </inkml:brush>
  </inkml:definitions>
  <inkml:trace contextRef="#ctx0" brushRef="#br0">16 136 24575,'0'3'0,"-4"1"0,-3 0 0,2-1 0,5-4 0,9-2 0,6-3 0,10-4 0,10-4 0,8 1 0,7 0 0,4-2 0,2-1 0,1 3 0,-3-1 0,-4 3 0,-8 0 0,-11 2-8191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52.097"/>
    </inkml:context>
    <inkml:brush xml:id="br0">
      <inkml:brushProperty name="width" value="0.05" units="cm"/>
      <inkml:brushProperty name="height" value="0.05" units="cm"/>
    </inkml:brush>
  </inkml:definitions>
  <inkml:trace contextRef="#ctx0" brushRef="#br0">0 346 24575,'0'0'0,"0"-1"0,0 1 0,0-1 0,0 1 0,0-1 0,0 1 0,0-1 0,0 1 0,1-1 0,-1 1 0,0 0 0,0-1 0,0 1 0,1-1 0,-1 1 0,0 0 0,0-1 0,1 1 0,-1 0 0,0-1 0,1 1 0,-1 0 0,0-1 0,1 1 0,-1 0 0,1 0 0,-1 0 0,0-1 0,1 1 0,-1 0 0,1 0 0,-1 0 0,1 0 0,-1 0 0,0 0 0,1-1 0,-1 1 0,1 0 0,-1 1 0,1-1 0,-1 0 0,1 0 0,-1 0 0,1 0 0,-1 0 0,0 0 0,1 0 0,-1 1 0,1-1 0,-1 0 0,1 1 0,1 0 0,0-1 0,0 1 0,1 1 0,-1-1 0,0 0 0,-1 0 0,1 1 0,3 2 0,-2 2 0,0-1 0,-1 1 0,1 0 0,-1 0 0,-1-1 0,1 1 0,-1 1 0,0-1 0,0 0 0,-1 0 0,0 0 0,0 0 0,-1 9 0,2 29 0,2-42 0,3-7 0,6-12 0,-9 13 0,81-117 0,-50 69 0,2 1 0,68-73 0,-79 99-455,0 2 0,45-30 0,-50 40-6371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2.788"/>
    </inkml:context>
    <inkml:brush xml:id="br0">
      <inkml:brushProperty name="width" value="0.05" units="cm"/>
      <inkml:brushProperty name="height" value="0.05" units="cm"/>
    </inkml:brush>
  </inkml:definitions>
  <inkml:trace contextRef="#ctx0" brushRef="#br0">1 189 24575,'0'-6'0,"0"-8"0,3-6 0,7-4 0,12-3 0,8 2 0,8 0 0,10 6 0,7 5 0,3 6 0,1 3 0,-3 4 0,-5 4 0,-8 5 0,-8 4 0,-10 7 0,-10 0-8191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3.795"/>
    </inkml:context>
    <inkml:brush xml:id="br0">
      <inkml:brushProperty name="width" value="0.05" units="cm"/>
      <inkml:brushProperty name="height" value="0.05" units="cm"/>
    </inkml:brush>
  </inkml:definitions>
  <inkml:trace contextRef="#ctx0" brushRef="#br0">16 58 24575,'-3'0'0,"-5"0"0,4 0 0,4-3 0,9-2 0,12-2 0,12 0 0,10-3 0,7 2 0,4 1 0,-1 2 0,1 2 0,-7 1 0,-4 2 0,-7 0 0,-10 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4.528"/>
    </inkml:context>
    <inkml:brush xml:id="br0">
      <inkml:brushProperty name="width" value="0.05" units="cm"/>
      <inkml:brushProperty name="height" value="0.05" units="cm"/>
    </inkml:brush>
  </inkml:definitions>
  <inkml:trace contextRef="#ctx0" brushRef="#br0">496 247 24575,'0'-6'0,"1"0"0,0 0 0,1 1 0,-1-1 0,1 1 0,5-10 0,4-17 0,-8 21 0,-1-1 0,0 0 0,0-1 0,-2 1 0,1 0 0,-3-15 0,2 24 0,0 0 0,-1 0 0,1 0 0,-1 0 0,0 0 0,0 1 0,0-1 0,-1 0 0,1 0 0,0 0 0,-1 1 0,0-1 0,0 1 0,0-1 0,0 1 0,0 0 0,0 0 0,0 0 0,-1 0 0,1 0 0,-1 1 0,1-1 0,-1 0 0,0 1 0,0 0 0,0 0 0,0 0 0,1 0 0,-7-1 0,-1 2 0,1-1 0,-1 1 0,1 1 0,-1 0 0,1 0 0,-1 1 0,1 0 0,0 1 0,-1 0 0,1 0 0,-16 9 0,3 0 0,0 2 0,1 0 0,-26 22 0,19-12 0,2 0 0,1 3 0,-34 42 0,47-52 0,1 0 0,0 1 0,1 0 0,1 1 0,1 0 0,0 1 0,-7 31 0,13-43 0,1-1 0,0 1 0,0-1 0,1 1 0,0-1 0,0 1 0,1 0 0,0-1 0,0 1 0,1-1 0,0 1 0,0-1 0,1 0 0,0 0 0,0 0 0,0 0 0,6 7 0,-3-6 0,1 1 0,1-2 0,-1 1 0,1-1 0,0 0 0,1 0 0,0-1 0,0 0 0,0-1 0,1 0 0,15 6 0,2-2-170,1-1-1,0-1 0,1-2 1,0-1-1,-1-1 0,1-1 1,33-3-1,1-2-6655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4.918"/>
    </inkml:context>
    <inkml:brush xml:id="br0">
      <inkml:brushProperty name="width" value="0.05" units="cm"/>
      <inkml:brushProperty name="height" value="0.05" units="cm"/>
    </inkml:brush>
  </inkml:definitions>
  <inkml:trace contextRef="#ctx0" brushRef="#br0">276 95 24575,'0'-1'0,"0"0"0,0 0 0,-1 0 0,1 0 0,-1 1 0,1-1 0,-1 0 0,1 0 0,-1 1 0,1-1 0,-1 0 0,0 1 0,1-1 0,-1 0 0,0 1 0,0-1 0,1 1 0,-1 0 0,0-1 0,0 1 0,0-1 0,0 1 0,0 0 0,1 0 0,-1 0 0,0-1 0,0 1 0,0 0 0,0 0 0,-1 0 0,-29 1 0,23 2 0,1-1 0,-1 2 0,0-1 0,1 1 0,0 0 0,0 1 0,0-1 0,1 1 0,-1 1 0,-10 11 0,-3 5 0,-26 40 0,36-48 0,1-1 0,1 2 0,1-1 0,0 1 0,0 0 0,2 1 0,-5 18 0,9-29 0,0 1 0,0-1 0,0 1 0,1 0 0,-1-1 0,1 1 0,1-1 0,-1 1 0,1-1 0,0 1 0,1-1 0,-1 1 0,1-1 0,0 0 0,0 0 0,1 1 0,-1-2 0,1 1 0,0 0 0,0-1 0,1 1 0,0-1 0,-1 0 0,8 6 0,-2-4 0,0 0 0,1-1 0,-1 0 0,1-1 0,0 0 0,0 0 0,1-1 0,-1 0 0,1-1 0,-1 0 0,1-1 0,0 0 0,0-1 0,0 0 0,-1-1 0,1 0 0,13-3 0,-8 1 0,-1-1 0,1 0 0,-1-1 0,0-1 0,0 0 0,-1-1 0,0-1 0,0 0 0,-1-1 0,0 0 0,13-12 0,-19 14 11,-1 1 0,0-1-1,0-1 1,-1 1 0,0-1-1,0 0 1,-1 0 0,0 0-1,0-1 1,-1 1 0,0-1-1,-1 0 1,0 0 0,0 0-1,1-15 1,-3 12 3,-1 0 0,1 0 1,-2 0-1,0 0 0,0 0 0,-1 0 0,-1 1 1,0-1-1,0 1 0,-1 0 0,-7-12 1,5 12-46,-1 0 0,1 0-1,-2 0 1,0 1 0,0 1 0,0-1 0,-1 1 0,-1 1 0,1 0 0,-14-7 0,16 10-60,-1 1 0,0 0 0,-1 0 0,1 1 0,0 0 0,-1 1 0,0 0 0,0 0 0,1 1 0,-1 0 0,0 1 0,0 0 0,0 1 0,-11 1 0,-11 6-6735</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5.570"/>
    </inkml:context>
    <inkml:brush xml:id="br0">
      <inkml:brushProperty name="width" value="0.05" units="cm"/>
      <inkml:brushProperty name="height" value="0.05" units="cm"/>
    </inkml:brush>
  </inkml:definitions>
  <inkml:trace contextRef="#ctx0" brushRef="#br0">51 13 24575,'-3'3'0,"-4"2"0,-8-1 0,0 2 0,5 1 0,10-2 0,15-1 0,17-4 0,19-3 0,20-4 0,16-3 0,12-4 0,-10 1-8191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7.078"/>
    </inkml:context>
    <inkml:brush xml:id="br0">
      <inkml:brushProperty name="width" value="0.05" units="cm"/>
      <inkml:brushProperty name="height" value="0.05" units="cm"/>
    </inkml:brush>
  </inkml:definitions>
  <inkml:trace contextRef="#ctx0" brushRef="#br0">279 180 24575,'0'-11'0,"1"1"0,0 0 0,1-1 0,0 1 0,1 0 0,0 0 0,8-18 0,-8 22 0,0 0 0,1 0 0,-1 0 0,1 1 0,0-1 0,1 1 0,-1 0 0,1 0 0,0 0 0,0 1 0,1-1 0,10-5 0,-15 9 0,0 0 0,0 1 0,1-1 0,-1 1 0,0-1 0,1 1 0,-1 0 0,0-1 0,1 1 0,-1 0 0,1 0 0,1 0 0,-3 0 0,1 0 0,-1 0 0,1 1 0,-1-1 0,1 0 0,-1 0 0,0 0 0,1 0 0,-1 1 0,0-1 0,1 0 0,-1 1 0,0-1 0,1 0 0,-1 1 0,0-1 0,1 0 0,-1 1 0,0-1 0,0 0 0,1 1 0,-1-1 0,0 1 0,0-1 0,0 1 0,1 1 0,-1 0 0,0 0 0,0 0 0,-1 0 0,1 0 0,0 0 0,-1 0 0,1 0 0,-1 0 0,1 0 0,-1 0 0,0 0 0,0 0 0,0-1 0,-1 3 0,-12 15 0,0-2 0,0 1 0,-2-1 0,0-1 0,-22 16 0,-95 63 0,110-81 0,10-6 0,-1 0 0,2 1 0,-1 1 0,1 0 0,-13 15 0,23-23 0,0 0 0,0 0 0,1 1 0,-1-1 0,1 0 0,-1 1 0,1 0 0,0-1 0,0 1 0,0 0 0,0-1 0,1 1 0,-1 0 0,1 0 0,0 0 0,0 0 0,0-1 0,0 1 0,0 0 0,0 0 0,1 0 0,-1 0 0,1-1 0,0 1 0,0 0 0,0-1 0,0 1 0,1-1 0,-1 1 0,0-1 0,1 1 0,0-1 0,0 0 0,0 0 0,2 2 0,12 12 0,34 26 0,-36-32 0,0 2 0,0-1 0,-1 2 0,13 16 0,-24-27 0,0 1 0,0-1 0,-1 1 0,1-1 0,-1 1 0,0-1 0,0 1 0,0 0 0,0-1 0,0 1 0,-1 0 0,1 0 0,-1 0 0,0 0 0,0 0 0,0-1 0,0 1 0,-1 5 0,0-4 0,-1 0 0,1 0 0,-1 0 0,0-1 0,0 1 0,0-1 0,0 1 0,-1-1 0,0 0 0,1 1 0,-6 3 0,-7 4 0,0 0 0,-1 0 0,0-2 0,-26 12 0,9-6-1365,4-3-5461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7.629"/>
    </inkml:context>
    <inkml:brush xml:id="br0">
      <inkml:brushProperty name="width" value="0.05" units="cm"/>
      <inkml:brushProperty name="height" value="0.05" units="cm"/>
    </inkml:brush>
  </inkml:definitions>
  <inkml:trace contextRef="#ctx0" brushRef="#br0">145 294 24575,'9'-39'0,"-7"33"0,-9 26 0,-118 309 0,122-318 0,1-6 0,1 0 0,-1 0 0,0 0 0,-1 0 0,1 0 0,-5 5 0,6-10 0,2-6 0,4-7 0,188-345 0,-169 315 0,1 0 0,2 2 0,52-60 0,-74 96 0,1-1 0,0 1 0,0 0 0,1 0 0,7-4 0,-12 7 0,0 1 0,-1 0 0,1 1 0,0-1 0,1 0 0,-1 0 0,0 1 0,0 0 0,0-1 0,0 1 0,0 0 0,0 0 0,1 0 0,-1 0 0,0 0 0,0 0 0,0 1 0,0-1 0,0 1 0,0 0 0,1-1 0,-1 1 0,2 2 0,0 0 0,0 0 0,-1 0 0,1 0 0,-1 1 0,1 0 0,-1-1 0,-1 1 0,1 1 0,0-1 0,-1 0 0,0 1 0,3 6 0,1 7 0,7 35 0,-11-45 0,32 168 0,35 134 0,-48-246-1365,-3-13-5461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8.048"/>
    </inkml:context>
    <inkml:brush xml:id="br0">
      <inkml:brushProperty name="width" value="0.05" units="cm"/>
      <inkml:brushProperty name="height" value="0.05" units="cm"/>
    </inkml:brush>
  </inkml:definitions>
  <inkml:trace contextRef="#ctx0" brushRef="#br0">13 303 24575,'-1'0'0,"0"-1"0,0 0 0,0 0 0,0-1 0,0 1 0,0 0 0,1 0 0,-1 0 0,0 0 0,1-1 0,-1 1 0,1 0 0,-1-1 0,1 1 0,-1-1 0,1 1 0,0 0 0,0-1 0,0 1 0,0-1 0,0 1 0,0 0 0,0-1 0,0 1 0,1-1 0,-1 1 0,0 0 0,1-1 0,-1 1 0,1 0 0,-1-1 0,1 1 0,0 0 0,0 0 0,0 0 0,-1-1 0,1 1 0,0 0 0,0 0 0,1 0 0,-1 1 0,0-1 0,0 0 0,2-1 0,6-3 0,-1 0 0,1 0 0,0 1 0,18-7 0,197-54 0,36-13 0,-237 68 0,0 0 0,-1-2 0,22-15 0,-38 23 0,-5 3 0,1 0 0,-1-1 0,1 1 0,0 0 0,0 0 0,-1 0 0,1 1 0,0-1 0,0 0 0,0 1 0,0-1 0,0 1 0,0 0 0,0-1 0,0 1 0,0 0 0,0 0 0,0 0 0,0 1 0,0-1 0,0 0 0,0 1 0,0-1 0,0 1 0,0 0 0,0 0 0,-1-1 0,1 1 0,0 0 0,0 1 0,-1-1 0,1 0 0,-1 0 0,1 1 0,-1-1 0,1 1 0,-1-1 0,0 1 0,0 0 0,0-1 0,1 4 0,5 6 0,-1 1 0,0 1 0,-1-1 0,0 1 0,-1-1 0,0 1 0,-1 1 0,-1-1 0,0 0 0,-1 0 0,0 1 0,-3 23 0,-2-2 0,-2 0 0,-1 0 0,-19 52 0,21-71 0,-12 41 0,17-53 0,-1 0 0,0 0 0,1 0 0,0 0 0,-1 0 0,2 0 0,-1 0 0,0 0 0,1 0 0,0 0 0,2 5 0,-2-7 0,1 1 0,-1-1 0,1 0 0,0 0 0,0 0 0,0 0 0,0-1 0,0 1 0,1 0 0,-1-1 0,0 0 0,1 1 0,-1-1 0,1 0 0,-1 0 0,1-1 0,0 1 0,-1 0 0,1-1 0,0 0 0,4 1 0,9 0 0,0-1 0,23-2 0,-33 1 0,47-5 86,-1-3-1,-1-1 0,55-20 1,142-66-1793,-194 72-5119</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8.362"/>
    </inkml:context>
    <inkml:brush xml:id="br0">
      <inkml:brushProperty name="width" value="0.05" units="cm"/>
      <inkml:brushProperty name="height" value="0.05" units="cm"/>
    </inkml:brush>
  </inkml:definitions>
  <inkml:trace contextRef="#ctx0" brushRef="#br0">200 202 24575,'38'-102'0,"-30"86"0,-5 10 0,0 0 0,0 0 0,0-1 0,-1 1 0,0-1 0,0 0 0,0 1 0,-1-1 0,1-13 0,-2 20 0,0-1 0,-1 1 0,1 0 0,0-1 0,0 1 0,0 0 0,0 0 0,-1-1 0,1 1 0,0 0 0,0-1 0,-1 1 0,1 0 0,0 0 0,-1 0 0,1-1 0,0 1 0,-1 0 0,1 0 0,0 0 0,-1 0 0,1 0 0,0-1 0,-1 1 0,1 0 0,0 0 0,-1 0 0,1 0 0,-1 0 0,1 0 0,0 0 0,-1 0 0,1 0 0,0 0 0,-1 1 0,1-1 0,0 0 0,-1 0 0,1 0 0,0 0 0,-1 0 0,1 1 0,0-1 0,-1 0 0,1 0 0,0 1 0,0-1 0,-1 0 0,1 0 0,0 1 0,-18 13 0,-3 7 0,2 1 0,0 1 0,-17 27 0,-41 80 0,66-111 0,1 1 0,1 1 0,0-1 0,2 1 0,-7 29 0,13-44 0,0-1 0,0 1 0,1 0 0,-1-1 0,1 1 0,0 0 0,1 0 0,0-1 0,0 1 0,0-1 0,0 1 0,1-1 0,0 1 0,0-1 0,0 0 0,1 0 0,0 0 0,0 0 0,0 0 0,0-1 0,1 1 0,0-1 0,0 0 0,0 0 0,0 0 0,5 2 0,0 0 38,1-1 0,-1-1 0,1 1 0,0-2 0,-1 1 0,2-2 0,-1 1 0,19 1 0,-11-2-465,1-1 0,0-1 1,37-5-1,-29 0-6399</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8.487"/>
    </inkml:context>
    <inkml:brush xml:id="br0">
      <inkml:brushProperty name="width" value="0.05" units="cm"/>
      <inkml:brushProperty name="height" value="0.05" units="cm"/>
    </inkml:brush>
  </inkml:definitions>
  <inkml:trace contextRef="#ctx0" brushRef="#br0">179 200 24575,'-6'-3'0,"-9"-1"0,-7-3 0,-7-4 0,-2 1 0,2-2 0,6-2 0,6-1 0,10-1 0,12 1 0,11 1 0,13-1 0,14 0 0,8-2 0,12 0 0,-5 2-8191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54.824"/>
    </inkml:context>
    <inkml:brush xml:id="br0">
      <inkml:brushProperty name="width" value="0.05" units="cm"/>
      <inkml:brushProperty name="height" value="0.05" units="cm"/>
    </inkml:brush>
  </inkml:definitions>
  <inkml:trace contextRef="#ctx0" brushRef="#br0">0 335 24575,'3'0'0,"0"0"0,0 1 0,0-1 0,0 0 0,0 1 0,0 0 0,0 0 0,0 0 0,0 0 0,0 0 0,-1 1 0,1-1 0,0 1 0,-1 0 0,1-1 0,-1 1 0,0 0 0,0 1 0,4 3 0,-2-1 0,-1 1 0,1 0 0,-1 0 0,0 1 0,-1-1 0,1 1 0,2 11 0,-2-2 0,-1 0 0,0 20 0,-2-25 0,1-1 0,-1 1 0,2 0 0,0-1 0,0 0 0,1 1 0,6 14 0,-9-23 0,1-1 0,0 0 0,-1 1 0,1-1 0,0 0 0,0 0 0,0 0 0,0 0 0,0 0 0,0 0 0,0 0 0,0 0 0,0 0 0,1-1 0,-1 1 0,0 0 0,1-1 0,-1 1 0,0-1 0,1 1 0,1 0 0,-1-1 0,1 0 0,-1-1 0,1 1 0,-1 0 0,0-1 0,1 1 0,-1-1 0,0 0 0,0 1 0,1-1 0,3-3 0,4-3 0,0 0 0,0-1 0,17-18 0,-21 21 0,148-169 0,-35 36 0,-80 97-273,2 2 0,2 1 0,1 3 0,52-32 0,-67 49-6553</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8.734"/>
    </inkml:context>
    <inkml:brush xml:id="br0">
      <inkml:brushProperty name="width" value="0.05" units="cm"/>
      <inkml:brushProperty name="height" value="0.05" units="cm"/>
    </inkml:brush>
  </inkml:definitions>
  <inkml:trace contextRef="#ctx0" brushRef="#br0">275 144 24575,'3'-3'0,"0"0"0,0-1 0,0 1 0,-1-1 0,0 1 0,0-1 0,0 0 0,0 0 0,0 0 0,-1 0 0,0 0 0,0 0 0,0 0 0,0-1 0,0 1 0,-1 0 0,0-1 0,0 1 0,0 0 0,-1 0 0,0-6 0,0 7 0,0 0 0,0 1 0,0-1 0,-1 0 0,1 0 0,0 1 0,-1-1 0,0 1 0,0 0 0,0-1 0,0 1 0,0 0 0,0 0 0,0 0 0,-1 0 0,1 1 0,-1-1 0,1 0 0,-1 1 0,0 0 0,0 0 0,1 0 0,-1 0 0,0 0 0,0 1 0,0-1 0,0 1 0,0-1 0,0 1 0,0 0 0,-3 1 0,-2 0 0,0 0 0,0 0 0,0 1 0,1 0 0,-1 1 0,1 0 0,0 0 0,0 0 0,0 1 0,0 0 0,0 1 0,1-1 0,0 1 0,0 1 0,-7 6 0,8-7 0,0 1 0,0 0 0,1 0 0,-1 0 0,1 0 0,1 1 0,-1 0 0,1 0 0,0 0 0,0 0 0,1 0 0,0 0 0,1 1 0,-1-1 0,2 1 0,-1 7 0,1-3 0,2-1 0,-1 0 0,2 0 0,-1 0 0,2 0 0,-1 0 0,1-1 0,1 1 0,10 16 0,4 1 0,42 49 0,3 3 0,-61-77 0,-1 0 0,0 0 0,0 0 0,0 1 0,0-1 0,-1 1 0,1 0 0,-1-1 0,0 1 0,0 0 0,0 0 0,-1 0 0,0-1 0,1 1 0,-1 0 0,-1 4 0,0-4 0,0-1 0,0 0 0,0 0 0,-1 1 0,1-1 0,-1 0 0,0 0 0,0 0 0,0-1 0,-1 1 0,1 0 0,-1-1 0,1 0 0,-1 1 0,0-1 0,0 0 0,0-1 0,-5 4 0,-14 5-341,0-1 0,0 0-1,-46 9 1,-12 1-6485</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0.186"/>
    </inkml:context>
    <inkml:brush xml:id="br0">
      <inkml:brushProperty name="width" value="0.05" units="cm"/>
      <inkml:brushProperty name="height" value="0.05" units="cm"/>
    </inkml:brush>
  </inkml:definitions>
  <inkml:trace contextRef="#ctx0" brushRef="#br0">0 145 24575,'1'-11'0,"1"0"0,0-1 0,1 2 0,0-1 0,0 0 0,1 1 0,1-1 0,-1 1 0,2 0 0,0 1 0,7-11 0,-13 20 0,0-1 0,0 1 0,1-1 0,-1 1 0,0-1 0,0 1 0,1-1 0,-1 1 0,0 0 0,1-1 0,-1 1 0,1-1 0,-1 1 0,1 0 0,-1 0 0,0-1 0,1 1 0,-1 0 0,1-1 0,-1 1 0,1 0 0,-1 0 0,1 0 0,-1 0 0,1 0 0,0 0 0,-1-1 0,1 1 0,-1 0 0,1 0 0,0 1 0,0-1 0,-1 1 0,1 0 0,0 0 0,-1 0 0,1-1 0,-1 1 0,1 0 0,-1 0 0,0 0 0,1 0 0,-1 0 0,0 0 0,0 0 0,1 0 0,-1 1 0,2 46 0,-2-45 0,-17 255 0,1-43 0,14-165 0,-5 222 0,9-188 0,14 102 0,-14-169-455,1-2 0,9 29 0,-3-23-6371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0.435"/>
    </inkml:context>
    <inkml:brush xml:id="br0">
      <inkml:brushProperty name="width" value="0.05" units="cm"/>
      <inkml:brushProperty name="height" value="0.05" units="cm"/>
    </inkml:brush>
  </inkml:definitions>
  <inkml:trace contextRef="#ctx0" brushRef="#br0">0 27 24575,'17'-11'0,"-14"9"0,0 0 0,0 0 0,0 0 0,1 0 0,-1 1 0,0-1 0,5-1 0,-7 3 0,1 0 0,-1 0 0,0 0 0,0 0 0,1 0 0,-1 0 0,0 1 0,0-1 0,0 0 0,1 1 0,-1-1 0,0 1 0,0-1 0,0 1 0,0-1 0,0 1 0,0 0 0,0-1 0,0 1 0,0 0 0,0 0 0,0 0 0,-1 0 0,1 0 0,0 0 0,1 2 0,2 4 0,0 1 0,0 0 0,-1 0 0,0 0 0,0 0 0,-1 0 0,0 1 0,1 10 0,3 73 0,-6-69 0,0 200 249,-1 8-291,4-169-744,18 103 0,-15-138-6040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0.718"/>
    </inkml:context>
    <inkml:brush xml:id="br0">
      <inkml:brushProperty name="width" value="0.05" units="cm"/>
      <inkml:brushProperty name="height" value="0.05" units="cm"/>
    </inkml:brush>
  </inkml:definitions>
  <inkml:trace contextRef="#ctx0" brushRef="#br0">277 254 24575,'-207'12'0,"137"-6"0,181-28 0,-51 8 0,310-67 0,192-40 0,-438 96-1365,-84 17-5461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0.963"/>
    </inkml:context>
    <inkml:brush xml:id="br0">
      <inkml:brushProperty name="width" value="0.05" units="cm"/>
      <inkml:brushProperty name="height" value="0.05" units="cm"/>
    </inkml:brush>
  </inkml:definitions>
  <inkml:trace contextRef="#ctx0" brushRef="#br0">44 211 24575,'-8'3'0,"4"-1"0,-1 0 0,1 1 0,0-1 0,-1 1 0,1 0 0,-5 5 0,9-8 0,0 0 0,0 0 0,0 0 0,0 1 0,0-1 0,0 0 0,0 0 0,0 0 0,0 1 0,0-1 0,0 0 0,0 0 0,0 1 0,0-1 0,0 0 0,0 0 0,0 0 0,0 1 0,1-1 0,-1 0 0,0 0 0,0 0 0,0 1 0,0-1 0,0 0 0,0 0 0,1 0 0,-1 0 0,0 0 0,0 1 0,0-1 0,0 0 0,1 0 0,-1 0 0,0 0 0,0 0 0,0 0 0,1 0 0,-1 0 0,0 0 0,0 0 0,1 0 0,-1 0 0,0 0 0,0 0 0,0 0 0,1 0 0,13 2 0,14-3 0,-1-1 0,0-1 0,-1-2 0,48-14 0,-22 5 0,132-30 0,380-91 0,-513 123-1365,-14 2-5461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1.696"/>
    </inkml:context>
    <inkml:brush xml:id="br0">
      <inkml:brushProperty name="width" value="0.05" units="cm"/>
      <inkml:brushProperty name="height" value="0.05" units="cm"/>
    </inkml:brush>
  </inkml:definitions>
  <inkml:trace contextRef="#ctx0" brushRef="#br0">384 90 24575,'3'0'0,"1"-1"0,-1 0 0,0 0 0,1 0 0,-1-1 0,0 1 0,0-1 0,0 0 0,0 1 0,0-1 0,-1-1 0,1 1 0,-1 0 0,1-1 0,-1 1 0,0-1 0,0 0 0,0 0 0,0 0 0,0 0 0,-1 0 0,1 0 0,-1 0 0,0 0 0,0-1 0,0 1 0,0-4 0,0 6 0,-1 0 0,0 0 0,0 0 0,-1 0 0,1 1 0,0-1 0,0 0 0,0 0 0,0 0 0,-1 1 0,1-1 0,0 0 0,-1 0 0,1 1 0,-1-1 0,1 0 0,-1 1 0,1-1 0,-1 1 0,1-1 0,-1 0 0,1 1 0,-1-1 0,0 1 0,-1-1 0,0 0 0,1 1 0,-1-1 0,0 1 0,0-1 0,0 1 0,0 0 0,1 0 0,-1 0 0,0 0 0,-4 1 0,-3 1 0,0 0 0,0 1 0,-13 5 0,-3 4 0,0 1 0,1 0 0,1 2 0,0 1 0,1 1 0,1 1 0,0 0 0,-29 36 0,35-35 0,0 0 0,1 2 0,1 0 0,0 0 0,2 1 0,1 1 0,1-1 0,1 2 0,-11 46 0,17-58 0,1-1 0,0 1 0,1-1 0,0 1 0,0-1 0,1 1 0,1-1 0,0 0 0,1 1 0,0-1 0,7 17 0,-6-20 0,0 0 0,0-1 0,1 0 0,0 1 0,0-2 0,1 1 0,0-1 0,0 1 0,0-2 0,1 1 0,0-1 0,0 0 0,0 0 0,1-1 0,-1 0 0,10 3 0,3 0 0,1-1 0,0-1 0,-1-1 0,2 0 0,-1-2 0,0-1 0,26-1 0,-15-2 0,-1-1 0,0-2 0,0-1 0,37-12 0,-49 12-151,-1 0-1,1-2 0,-1 0 0,0-1 1,-1-1-1,0 0 0,-1-2 1,19-15-1,-17 6-6674</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2.458"/>
    </inkml:context>
    <inkml:brush xml:id="br0">
      <inkml:brushProperty name="width" value="0.05" units="cm"/>
      <inkml:brushProperty name="height" value="0.05" units="cm"/>
    </inkml:brush>
  </inkml:definitions>
  <inkml:trace contextRef="#ctx0" brushRef="#br0">60 186 24575,'-15'-38'0,"14"37"0,1 0 0,0 0 0,-1 0 0,1 0 0,-1 0 0,1 0 0,-1 0 0,1 0 0,-1 0 0,0 0 0,1 0 0,-1 0 0,-2-1 0,3 2 0,0 0 0,0 0 0,-1-1 0,1 1 0,0 0 0,-1 0 0,1 0 0,0 0 0,-1 0 0,1 0 0,0 0 0,-1 0 0,1 0 0,0 0 0,-1 0 0,1 0 0,0 1 0,-1-1 0,1 0 0,0 0 0,0 0 0,-1 0 0,1 0 0,0 1 0,0-1 0,-1 0 0,1 0 0,0 1 0,0-1 0,-1 0 0,-1 3 0,1-1 0,-1 1 0,1 0 0,-1-1 0,1 1 0,0 0 0,0 0 0,0 0 0,0 3 0,-4 23 0,1 0 0,2 0 0,0 0 0,3 0 0,0 0 0,1 1 0,2-2 0,1 1 0,11 33 0,-12-50 0,0 0 0,1 0 0,1-1 0,-1 1 0,2-1 0,0-1 0,0 1 0,1-1 0,0-1 0,0 1 0,1-2 0,1 1 0,-1-1 0,1 0 0,1-1 0,0 0 0,-1-1 0,2 0 0,-1-1 0,1 0 0,15 4 0,-9-4 0,1-1 0,0-1 0,0-1 0,0 0 0,0-2 0,0 0 0,0-1 0,0-1 0,0 0 0,0-2 0,0 0 0,19-8 0,-28 9 0,0-1 0,0 0 0,0-1 0,0 0 0,-1-1 0,0 0 0,0 0 0,0-1 0,-1 0 0,0-1 0,0 0 0,-1 0 0,0 0 0,-1-1 0,0 0 0,0-1 0,0 1 0,-2-1 0,1 0 0,-1 0 0,-1-1 0,4-13 0,-3-1 0,-1-1 0,-2 0 0,0 1 0,-2-1 0,-1 0 0,-1 1 0,-10-41 0,0 16 0,-3 1 0,-38-83 0,48 117-1365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3.194"/>
    </inkml:context>
    <inkml:brush xml:id="br0">
      <inkml:brushProperty name="width" value="0.05" units="cm"/>
      <inkml:brushProperty name="height" value="0.05" units="cm"/>
    </inkml:brush>
  </inkml:definitions>
  <inkml:trace contextRef="#ctx0" brushRef="#br0">17 250 24575,'-1'0'0,"0"0"0,0 1 0,0-1 0,0 1 0,0-1 0,1 1 0,-1-1 0,0 1 0,0-1 0,1 1 0,-1-1 0,0 1 0,1 0 0,-1 0 0,1-1 0,-1 1 0,1 0 0,-1 0 0,1 0 0,0-1 0,-1 1 0,1 0 0,0 0 0,-1 0 0,1 0 0,0 0 0,0 0 0,0 0 0,0 0 0,0 0 0,0 0 0,1 33 0,11 38 0,36 120 0,-25-109 0,-17-62 0,-3-7 0,0-1 0,1 1 0,1-1 0,9 19 0,-10-31 0,-2-8 0,-3-12 0,-38-207 0,19 125 0,-7-108 0,27 205 0,-2-15 0,2-1 0,0 0 0,5-31 0,-5 47 0,1 0 0,-1 0 0,1 0 0,0 1 0,1-1 0,-1 0 0,1 0 0,-1 1 0,1-1 0,0 1 0,0-1 0,1 1 0,-1 0 0,1 0 0,0 0 0,-1 0 0,1 1 0,1-1 0,-1 1 0,0 0 0,0 0 0,1 0 0,-1 0 0,7-2 0,1 2 0,-1 0 0,1 1 0,0 0 0,0 0 0,0 2 0,-1-1 0,1 1 0,0 1 0,0 0 0,20 7 0,-19-5 0,1 1 0,-1 0 0,0 1 0,0 0 0,0 1 0,-1 0 0,0 1 0,15 13 0,-23-18 0,0 1 0,0-1 0,0 0 0,-1 1 0,1-1 0,-1 1 0,0 0 0,0 0 0,0 0 0,0 0 0,-1 0 0,1 0 0,-1 0 0,0 1 0,-1-1 0,1 0 0,-1 1 0,1-1 0,-2 5 0,0-2 0,0-1 0,-1 1 0,0 0 0,0-1 0,-1 0 0,0 0 0,0 0 0,0 0 0,-1 0 0,0 0 0,-7 8 0,-2 0 0,1-2 0,-2 1 0,0-2 0,-22 16 0,-67 33 0,29-18 0,73-41 0,0-1 0,0 1 0,-1 0 0,1 0 0,0 0 0,0 0 0,0 0 0,0 0 0,0 0 0,0 0 0,0 0 0,-1 3 0,2-4 0,0 0 0,0 1 0,0-1 0,0 0 0,0 1 0,0-1 0,0 0 0,0 1 0,0-1 0,0 0 0,0 1 0,0-1 0,0 0 0,0 1 0,1-1 0,-1 0 0,0 1 0,0-1 0,0 0 0,0 0 0,1 1 0,-1-1 0,0 0 0,0 0 0,1 1 0,-1-1 0,0 0 0,1 0 0,-1 0 0,0 1 0,0-1 0,1 0 0,5 2 0,0 0 0,-1-1 0,1 1 0,11 0 0,-14-2 0,102 9 0,28 4 0,-115-10 0,-1 1 0,1 1 0,-1 0 0,0 2 0,22 10 0,-35-15 0,1 0 0,-1 1 0,0 0 0,1 0 0,-1 0 0,-1 1 0,1-1 0,0 1 0,-1 0 0,0 0 0,0 0 0,0 0 0,0 1 0,-1-1 0,4 9 0,-5-10 0,0 1 0,-1-1 0,1 1 0,-1-1 0,0 1 0,0-1 0,0 1 0,0-1 0,-1 1 0,1-1 0,-1 1 0,0-1 0,0 0 0,0 1 0,-1-1 0,1 0 0,-1 0 0,0 0 0,0 0 0,0 0 0,0 0 0,0 0 0,-5 3 0,-4 5 31,-1-1 0,0-1 0,-1 0 0,0 0 0,-1-1 0,1-1 0,-2-1 0,1 0 1,-1 0-1,-28 5 0,19-5-275,0-2 0,0-1 0,-1-1 0,1-1 1,-1-1-1,-27-4 0,7-3-6582</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3.567"/>
    </inkml:context>
    <inkml:brush xml:id="br0">
      <inkml:brushProperty name="width" value="0.05" units="cm"/>
      <inkml:brushProperty name="height" value="0.05" units="cm"/>
    </inkml:brush>
  </inkml:definitions>
  <inkml:trace contextRef="#ctx0" brushRef="#br0">471 31 24575,'1'0'0,"0"0"0,-1-1 0,0 1 0,1 0 0,-1 0 0,1-1 0,-1 1 0,1-1 0,-1 1 0,0-1 0,1 1 0,-1 0 0,0-1 0,1 1 0,-1-1 0,0 1 0,1-1 0,-1 0 0,0 1 0,0-1 0,0 1 0,0-1 0,0 1 0,0-1 0,0 0 0,0 1 0,0-1 0,0 1 0,0-1 0,0 1 0,0-1 0,0 0 0,0 1 0,0-1 0,-1 1 0,1-1 0,0 1 0,-1-1 0,1 1 0,0-1 0,0 1 0,-1-1 0,1 1 0,-1 0 0,1-1 0,-1 1 0,1-1 0,0 1 0,-1 0 0,1 0 0,-1-1 0,0 1 0,-2-1 0,1 0 0,-1 0 0,0 0 0,1 0 0,-1 1 0,0-1 0,0 1 0,0 0 0,-5 0 0,-10 3 0,-1 0 0,1 2 0,0 0 0,1 1 0,-1 1 0,1 1 0,0 0 0,1 1 0,0 1 0,0 0 0,1 1 0,1 1 0,0 0 0,0 1 0,-12 17 0,5-6 0,2 1 0,1 1 0,1 0 0,1 2 0,2 0 0,0 1 0,2 0 0,-10 36 0,19-54 0,1 0 0,-1 0 0,2 0 0,0 0 0,0 0 0,1 0 0,0 1 0,1-1 0,3 19 0,-2-22 0,1-1 0,-1 1 0,1-1 0,1 0 0,-1 0 0,1-1 0,0 1 0,1-1 0,0 0 0,0 0 0,0 0 0,0 0 0,1-1 0,12 9 0,-6-7 23,-1-1 0,1 0 0,0-1-1,0-1 1,0 0 0,1 0 0,-1-1-1,1 0 1,0-2 0,0 1 0,0-1-1,0-1 1,0-1 0,25-3 0,-15 0-237,1-1 1,-1 0 0,0-2-1,-1-1 1,0-1 0,0-1-1,25-15 1,-6-1-6613</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3.737"/>
    </inkml:context>
    <inkml:brush xml:id="br0">
      <inkml:brushProperty name="width" value="0.05" units="cm"/>
      <inkml:brushProperty name="height" value="0.05" units="cm"/>
    </inkml:brush>
  </inkml:definitions>
  <inkml:trace contextRef="#ctx0" brushRef="#br0">81 108 24575,'-9'0'0,"-10"0"0,-8 0 0,8-3 0,12-1 0,18-3 0,15-4 0,17 1 0,13-2 0,6-1 0,6 0 0,-3 1 0,-7 2 0,-9 2 0,-13 3-8191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2.751"/>
    </inkml:context>
    <inkml:brush xml:id="br0">
      <inkml:brushProperty name="width" value="0.05" units="cm"/>
      <inkml:brushProperty name="height" value="0.05" units="cm"/>
    </inkml:brush>
  </inkml:definitions>
  <inkml:trace contextRef="#ctx0" brushRef="#br0">296 81 24575,'0'-2'0,"-1"1"0,1-1 0,-1 0 0,1 1 0,-1-1 0,0 1 0,1-1 0,-1 1 0,0-1 0,0 1 0,0 0 0,0-1 0,-1 1 0,1 0 0,0 0 0,0 0 0,-3-2 0,-26-17 0,25 18 0,2 0 0,-1 0 0,1 1 0,-1-1 0,1 1 0,-1 0 0,1 0 0,-1 0 0,0 1 0,1 0 0,-1-1 0,0 1 0,0 0 0,1 1 0,-1-1 0,0 0 0,0 1 0,1 0 0,-1 0 0,1 0 0,-1 1 0,1-1 0,-1 1 0,1 0 0,0 0 0,0 0 0,0 0 0,0 0 0,-3 4 0,-4 3 0,1 1 0,0-1 0,1 2 0,0-1 0,0 1 0,-10 22 0,6-6 0,0 1 0,2 0 0,2 0 0,0 1 0,2 1 0,1-1 0,1 1 0,1 30 0,2-26 0,2 0 0,2-1 0,1 1 0,2-1 0,0 0 0,22 61 0,-17-69 0,0-1 0,1 0 0,1 0 0,2-1 0,0-1 0,1-1 0,2 0 0,0-1 0,1 0 0,0-2 0,2 0 0,26 16 0,-23-18 0,2-2 0,-1-1 0,2-1 0,-1-1 0,2-1 0,-1-1 0,1-2 0,1-1 0,-1-1 0,1-1 0,36-1 0,-21-4-34,-1-2 0,0-1 0,0-3 0,-1-2 0,0-1 0,0-2 0,-1-2-1,68-33 1,-67 25-4,-1-2 0,-1-1-1,-1-2 1,-1-2 0,-2-2-1,-1 0 1,57-69-1,-75 78 39,0-1 0,-1-1 0,-1 0 0,-2-2 0,0 1 0,-2-2 0,8-27 0,-15 40 0,0 1 0,-1-1 0,-1 0 0,-1 0 0,0 0 0,0 1 0,-1-1 0,-1 0 0,-1 0 0,0 0 0,0 0 0,-2 1 0,1-1 0,-2 1 0,0 0 0,-8-15 0,4 13 0,-1 0 0,-1 1 0,0 0 0,-1 1 0,-1 1 0,0-1 0,0 2 0,-1 0 0,-1 1 0,0 0 0,0 1 0,-29-12 0,3 5 0,0 1 0,-1 3 0,0 1 0,-46-6 0,27 8-12,-117-1-1,147 10 34,1 2 1,0 1-1,0 1 0,0 2 0,-54 17 1,37 0-978,15-2-5768</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5.003"/>
    </inkml:context>
    <inkml:brush xml:id="br0">
      <inkml:brushProperty name="width" value="0.05" units="cm"/>
      <inkml:brushProperty name="height" value="0.05" units="cm"/>
    </inkml:brush>
  </inkml:definitions>
  <inkml:trace contextRef="#ctx0" brushRef="#br0">211 19 24575,'1'-1'0,"-1"1"0,0-1 0,0 0 0,0 0 0,0 0 0,0 1 0,0-1 0,0 0 0,-1 0 0,1 0 0,0 1 0,0-1 0,0 0 0,-1 0 0,1 1 0,0-1 0,-1 0 0,1 0 0,-1 1 0,1-1 0,-1 1 0,1-1 0,-2 0 0,2 1 0,-1 0 0,1 1 0,-1-1 0,0 1 0,1-1 0,-1 1 0,1-1 0,-1 1 0,1-1 0,0 1 0,-1-1 0,1 1 0,-1 0 0,1-1 0,0 1 0,0 0 0,-1-1 0,1 1 0,0 0 0,0-1 0,0 1 0,0 0 0,0-1 0,0 1 0,0 0 0,0-1 0,0 2 0,-5 49 0,3 76 0,1-21 0,-72 619 0,-5-395 0,43-197 0,35-131 0,-1-1 0,1 1 0,0-1 0,-1 1 0,1-1 0,0 1 0,0-1 0,0 1 0,0-1 0,0 1 0,0-1 0,1 1 0,-1-1 0,1 3 0,0-3 0,-1-1 0,0 1 0,1-1 0,-1 0 0,1 1 0,-1-1 0,1 0 0,-1 1 0,0-1 0,1 0 0,0 1 0,-1-1 0,1 0 0,-1 0 0,1 0 0,-1 1 0,1-1 0,-1 0 0,1 0 0,0 0 0,-1 0 0,1 0 0,-1 0 0,1 0 0,0 0 0,6-2 0,-1 0 0,0 0 0,0 0 0,0-1 0,7-4 0,-7 4 0,42-20 0,0 2 0,2 3 0,84-21 0,161-14 0,-280 50 0,270-34-296,538 0-1,-802 38 301,-20-1-10,-4 0 1,-29 1 111,-39-1-977,35 1-5955</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5.888"/>
    </inkml:context>
    <inkml:brush xml:id="br0">
      <inkml:brushProperty name="width" value="0.05" units="cm"/>
      <inkml:brushProperty name="height" value="0.05" units="cm"/>
    </inkml:brush>
  </inkml:definitions>
  <inkml:trace contextRef="#ctx0" brushRef="#br0">103 353 24575,'-11'0'0,"-1"-1"0,-18-3 0,27 3 0,0 1 0,-1-1 0,1 0 0,0 0 0,0 0 0,0-1 0,0 1 0,0-1 0,0 0 0,0 1 0,1-1 0,-1-1 0,-3-2 0,6 4 0,-1 0 0,1 0 0,-1 0 0,1 0 0,-1 0 0,1 0 0,-1 0 0,1 0 0,0 0 0,0 0 0,0 0 0,-1 0 0,1 0 0,0 0 0,0 0 0,0 0 0,1 0 0,-1 0 0,0 0 0,0 0 0,0 0 0,1 0 0,-1 0 0,1 0 0,-1 0 0,1 0 0,-1 0 0,1 0 0,-1 0 0,1 1 0,0-1 0,-1 0 0,1 0 0,0 1 0,0-1 0,0 0 0,0 1 0,0-1 0,-1 1 0,1-1 0,2 0 0,5-3 0,0 0 0,0 0 0,15-4 0,-19 6 0,59-15 0,1 3 0,89-9 0,-86 14 0,400-63-212,412-50-335,-851 119 547,-17 1 0,0 1 0,-1 0 0,1 0 0,0 1 0,22 3 0,-33-3 5,0 1 1,1-1 0,-1 0 0,0 0 0,1 0 0,-1 0 0,0 0-1,1 0 1,-1 1 0,0-1 0,1 0 0,-1 0 0,0 0 0,0 1-1,1-1 1,-1 0 0,0 0 0,0 1 0,1-1 0,-1 0 0,0 1-1,0-1 1,0 0 0,0 1 0,0-1 0,1 0 0,-1 1 0,0-1-1,0 0 1,0 1 0,0-1 0,0 0 0,0 1 0,0-1 0,0 1-1,0-1 1,0 0 0,0 1 0,0-1 0,-1 0 0,1 1 0,0-1-1,0 0 1,0 1 0,0-1 0,-1 0 0,1 0 0,0 1 0,0-1-1,0 0 1,-1 1 0,1-1 0,0 0 0,-1 0 0,1 0 0,0 1-1,-1-1 1,-18 17 403,18-16-398,-8 6-11,1-1 0,1 1 0,-1 1 0,1-1 0,1 1 0,0 0 0,0 1 0,0-1 0,1 1 0,0 0 0,1 1 0,0-1 0,0 1 0,1 0 0,-4 19 0,-67 505 0,38-235 0,-5 85 0,41-383 0,-1 8 0,1 0 0,-1 0 0,1 0 0,1 1 0,0-1 0,0 0 0,1 0 0,0 0 0,4 9 0,-8-20 0,0 1 0,0 0 0,0 0 0,0 1 0,0-1 0,0 0 0,0 1 0,0-1 0,0 1 0,0-1 0,0 1 0,0 0 0,0 0 0,0 0 0,0 0 0,-4 1 0,-45 4 0,-247 55-1365,253-52-5461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6.432"/>
    </inkml:context>
    <inkml:brush xml:id="br0">
      <inkml:brushProperty name="width" value="0.05" units="cm"/>
      <inkml:brushProperty name="height" value="0.05" units="cm"/>
    </inkml:brush>
  </inkml:definitions>
  <inkml:trace contextRef="#ctx0" brushRef="#br0">113 31 24575,'-1'-1'0,"0"0"0,-1 0 0,1-1 0,1 1 0,-1-1 0,0 1 0,0 0 0,0-1 0,1 1 0,-1-1 0,1 1 0,-1-1 0,1 0 0,0 1 0,0-1 0,0 1 0,0-4 0,2 4 0,2 6 0,4 7 0,-2 5 0,-1 0 0,-1 0 0,0 0 0,2 24 0,0 72 0,-5-86 0,-1 78 0,-4 0 0,-20 113 0,-58 203 0,70-367 0,2-16 0,-5 46 0,15-73 171,3-11 0,8-15-1878,-4 2-5119</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7.250"/>
    </inkml:context>
    <inkml:brush xml:id="br0">
      <inkml:brushProperty name="width" value="0.05" units="cm"/>
      <inkml:brushProperty name="height" value="0.05" units="cm"/>
    </inkml:brush>
  </inkml:definitions>
  <inkml:trace contextRef="#ctx0" brushRef="#br0">402 166 24575,'-18'-1'0,"0"0"0,1-1 0,-1 0 0,1-2 0,-1 0 0,1-1 0,1-1 0,-1 0 0,-24-14 0,40 20 0,1 0 0,-1 0 0,0-1 0,1 1 0,-1 0 0,1-1 0,-1 1 0,1 0 0,-1-1 0,1 1 0,0-1 0,-1 1 0,1-1 0,-1 1 0,1-1 0,0 1 0,-1-1 0,1 1 0,0-1 0,0 0 0,0 1 0,-1-1 0,1 1 0,0-1 0,0 0 0,0 1 0,0-2 0,0 1 0,1 1 0,-1-1 0,1 0 0,-1 1 0,1-1 0,0 0 0,-1 1 0,1-1 0,0 0 0,-1 1 0,1-1 0,0 1 0,0 0 0,0-1 0,-1 1 0,2-1 0,40-9 0,-41 9 0,357-29 0,-295 28 0,699-23-487,-69 3 64,-685 21 460,17 3 464,-24-2-492,-1 0 0,1 1 0,-1-1 0,0 0 0,1 1 0,-1-1 0,0 1 0,1-1 0,-1 1 1,0-1-1,0 1 0,1-1 0,-1 1 0,0-1 0,0 1 0,0-1 0,0 1 0,0-1 0,0 1 0,0-1 0,0 1 1,0-1-1,0 1 0,0-1 0,0 1 0,0-1 0,0 1 0,0-1 0,0 1 0,-1-1 0,1 1 0,0-1 1,0 1-1,-1-1 0,1 1 0,0-1 0,-1 1 0,1-1 0,0 0 0,-1 1 0,-11 22-9,1 1 0,2 0 0,0 1 0,-7 36 0,-11 106 0,14-75 0,-15 72 0,-34 251 0,59-355 0,3-43 0,-1-1 0,0 1 0,-1-1 0,-6 24 0,8-38 0,-1-1 0,0 1 0,0-1 0,1 1 0,-1-1 0,0 0 0,0 1 0,0-1 0,-1 0 0,1 0 0,0 0 0,0 0 0,0 0 0,-1 0 0,1 0 0,-1 0 0,1-1 0,-1 1 0,1 0 0,-1-1 0,1 1 0,-1-1 0,1 0 0,-1 1 0,0-1 0,-2 0 0,-7 0 0,1 0 0,0-1 0,-15-2 0,-3-1 0,-481 10 0,311 2 0,-322 12 0,2 23 0,501-41 0,7-1 0,0 0 0,1 0 0,0 1 0,-1 0 0,-17 8 0,28-10 8,-1 0-1,0 0 1,0 0-1,0 0 0,0 0 1,0 0-1,0 0 1,0 0-1,0 0 0,0 0 1,0 0-1,0 0 1,0 0-1,0 0 1,0 1-1,0-1 0,0 0 1,0 0-1,0 0 1,0 0-1,0 0 0,0 0 1,0 0-1,0 0 1,0 0-1,0 0 1,0 0-1,0 0 0,-1 0 1,1 0-1,0 0 1,0 1-1,0-1 1,0 0-1,0 0 0,0 0 1,0 0-1,0 0 1,0 0-1,0 0 0,0 0 1,0 0-1,0 0 1,0 0-1,0 0 1,6 0-1715,5-2-5119</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7.781"/>
    </inkml:context>
    <inkml:brush xml:id="br0">
      <inkml:brushProperty name="width" value="0.05" units="cm"/>
      <inkml:brushProperty name="height" value="0.05" units="cm"/>
    </inkml:brush>
  </inkml:definitions>
  <inkml:trace contextRef="#ctx0" brushRef="#br0">20 1 24575,'-1'0'0,"0"-1"0,-1 1 0,1 0 0,0 1 0,0-1 0,0 0 0,0 0 0,-1 0 0,1 1 0,0-1 0,0 1 0,0-1 0,-2 1 0,3 0 0,0-1 0,0 0 0,0 0 0,-1 1 0,1-1 0,0 0 0,0 0 0,0 1 0,0-1 0,0 0 0,0 1 0,0-1 0,0 0 0,0 0 0,0 1 0,0-1 0,0 0 0,0 0 0,0 1 0,0-1 0,0 0 0,0 1 0,0-1 0,0 0 0,1 0 0,-1 1 0,0-1 0,0 0 0,0 0 0,0 0 0,0 1 0,1-1 0,-1 0 0,3 3 0,-1-1 0,1 1 0,0-1 0,0 0 0,0 0 0,0 0 0,5 2 0,182 72 0,6 3 0,110 68 0,-15 27 0,-256-149-1365,-10-5-5461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8.376"/>
    </inkml:context>
    <inkml:brush xml:id="br0">
      <inkml:brushProperty name="width" value="0.05" units="cm"/>
      <inkml:brushProperty name="height" value="0.05" units="cm"/>
    </inkml:brush>
  </inkml:definitions>
  <inkml:trace contextRef="#ctx0" brushRef="#br0">6 7 24575,'0'0'0,"0"-1"0,0 1 0,0 0 0,0 0 0,0 0 0,0-1 0,0 1 0,0 0 0,0 0 0,0 0 0,0-1 0,0 1 0,0 0 0,0 0 0,0 0 0,0 0 0,0-1 0,0 1 0,0 0 0,-1 0 0,1 0 0,0 0 0,0-1 0,0 1 0,0 0 0,0 0 0,0 0 0,-1 0 0,1 0 0,0 0 0,0-1 0,0 1 0,-1 0 0,1 0 0,0 0 0,0 0 0,0 0 0,0 0 0,-1 0 0,1 0 0,0 0 0,0 0 0,0 0 0,-1 0 0,1 0 0,0 0 0,-1 0 0,1 1 0,0-1 0,0 1 0,0-1 0,0 0 0,0 1 0,0-1 0,0 1 0,0-1 0,0 0 0,0 1 0,0-1 0,1 1 0,-1-1 0,0 0 0,0 1 0,0-1 0,0 0 0,1 1 0,-1-1 0,0 0 0,0 1 0,0-1 0,1 0 0,-1 1 0,0-1 0,1 0 0,-1 0 0,0 1 0,1-1 0,-1 0 0,0 0 0,1 0 0,-1 1 0,1-1 0,17 12 0,0-1 0,1 0 0,0-2 0,1 0 0,30 9 0,-24-8 0,452 138 0,8 3 0,-465-143 0,-13-6 0,1 1 0,0 1 0,-1-1 0,0 1 0,0 1 0,0 0 0,8 6 0,-16-11 6,0 0 1,1 0-1,-1 0 0,0 0 0,0 0 0,0 0 0,0 0 1,0 0-1,0 0 0,0 0 0,1 1 0,-1-1 1,0 0-1,0 0 0,0 0 0,0 0 0,0 0 0,0 0 1,0 0-1,0 0 0,1 0 0,-1 1 0,0-1 0,0 0 1,0 0-1,0 0 0,0 0 0,0 0 0,0 0 1,0 1-1,0-1 0,0 0 0,0 0 0,0 0 0,0 0 1,0 0-1,0 0 0,0 1 0,0-1 0,0 0 0,0 0 1,0 0-1,0 0 0,0 0 0,0 0 0,0 1 1,0-1-1,-1 0 0,1 0 0,0 0 0,0 0 0,0 0 1,0 0-1,0 0 0,-7 1-1396,7-1 1075,-12-2-6511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8.999"/>
    </inkml:context>
    <inkml:brush xml:id="br0">
      <inkml:brushProperty name="width" value="0.05" units="cm"/>
      <inkml:brushProperty name="height" value="0.05" units="cm"/>
    </inkml:brush>
  </inkml:definitions>
  <inkml:trace contextRef="#ctx0" brushRef="#br0">21 1 24575,'-1'0'0,"0"0"0,1 0 0,-1 0 0,0 0 0,0 0 0,0 0 0,0 0 0,0 0 0,0 0 0,0 1 0,1-1 0,-1 0 0,0 1 0,0-1 0,0 1 0,0-1 0,1 0 0,-1 1 0,0 0 0,1-1 0,-2 2 0,2-1 0,-1-1 0,1 1 0,0 0 0,0 0 0,0-1 0,0 1 0,0 0 0,0 0 0,0-1 0,0 1 0,0 0 0,0 0 0,0-1 0,1 1 0,-1 0 0,0-1 0,0 1 0,1 0 0,-1-1 0,1 2 0,2 3 0,0-1 0,1 1 0,0 0 0,0-1 0,7 6 0,36 26 0,2-3 0,61 32 0,-46-28 0,170 98 0,256 159 0,-458-271-1365,-12-7-5461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9.653"/>
    </inkml:context>
    <inkml:brush xml:id="br0">
      <inkml:brushProperty name="width" value="0.05" units="cm"/>
      <inkml:brushProperty name="height" value="0.05" units="cm"/>
    </inkml:brush>
  </inkml:definitions>
  <inkml:trace contextRef="#ctx0" brushRef="#br0">27 11 24575,'0'0'0,"0"-1"0,0 1 0,-1-1 0,1 1 0,0-1 0,0 0 0,-1 1 0,1-1 0,0 1 0,-1 0 0,1-1 0,-1 1 0,1-1 0,0 1 0,-1-1 0,1 1 0,-1 0 0,1 0 0,-1-1 0,0 1 0,1 0 0,-1 0 0,1-1 0,-1 1 0,1 0 0,-1 0 0,0 0 0,1 0 0,-1 0 0,1 0 0,-1 0 0,0 0 0,1 0 0,-1 0 0,1 0 0,-1 0 0,0 1 0,1-1 0,-1 0 0,1 0 0,-1 0 0,1 1 0,-1-1 0,1 0 0,-1 1 0,1-1 0,-1 1 0,1-1 0,0 0 0,-1 1 0,1-1 0,-1 1 0,1-1 0,0 1 0,0-1 0,-1 1 0,1 0 0,0-1 0,0 1 0,-1-1 0,1 1 0,0-1 0,0 1 0,0 0 0,0-1 0,0 2 0,2 2 0,0 1 0,1-1 0,-1 0 0,1 0 0,0 0 0,0 0 0,0 0 0,0 0 0,1-1 0,0 0 0,0 0 0,6 5 0,-4-3 0,44 32 0,2-2 0,63 33 0,120 48 0,-47-25 0,-94-41-1365,-59-32-5461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4.109"/>
    </inkml:context>
    <inkml:brush xml:id="br0">
      <inkml:brushProperty name="width" value="0.05" units="cm"/>
      <inkml:brushProperty name="height" value="0.05" units="cm"/>
    </inkml:brush>
  </inkml:definitions>
  <inkml:trace contextRef="#ctx0" brushRef="#br0">454 29 24575,'-3'-3'0,"0"1"0,1-1 0,-1 1 0,0-1 0,0 1 0,-1 0 0,1 1 0,0-1 0,-1 0 0,1 1 0,-1 0 0,1 0 0,-1 0 0,0 0 0,1 0 0,-7 0 0,5 2 0,0 0 0,0 0 0,0 0 0,0 1 0,0 0 0,0-1 0,1 2 0,-1-1 0,1 0 0,-1 1 0,-6 6 0,-213 180 0,148-120 0,73-67 0,1 0 0,-1 0 0,1 1 0,0-1 0,0 1 0,0-1 0,0 1 0,0 0 0,1-1 0,-1 1 0,1 0 0,-2 5 0,3-6 0,0 0 0,0-1 0,0 1 0,0 0 0,0-1 0,1 1 0,-1 0 0,0-1 0,1 1 0,0 0 0,-1-1 0,1 1 0,0-1 0,0 1 0,0-1 0,0 0 0,0 1 0,0-1 0,0 0 0,0 1 0,0-1 0,1 0 0,-1 0 0,0 0 0,3 1 0,29 18 0,1-1 0,1-1 0,1-2 0,65 19 0,-84-29-455,0-2 0,30 5 0,-28-7-6371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4.436"/>
    </inkml:context>
    <inkml:brush xml:id="br0">
      <inkml:brushProperty name="width" value="0.05" units="cm"/>
      <inkml:brushProperty name="height" value="0.05" units="cm"/>
    </inkml:brush>
  </inkml:definitions>
  <inkml:trace contextRef="#ctx0" brushRef="#br0">26 57 24575,'-21'0'0,"17"0"0,14 0 0,692-15 0,-27-26 0,-675 41 7,0 0-1,0 0 1,0 0 0,0 0-1,0 0 1,0 0-1,0 0 1,0 0-1,0 0 1,0 0-1,0 0 1,0 0 0,0 0-1,0 0 1,0 0-1,0 0 1,0 0-1,0 1 1,0-1 0,0 0-1,0 0 1,0 0-1,0 0 1,0 0-1,0 0 1,-12 3 164,-21 4-1878,4-3-5119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3.188"/>
    </inkml:context>
    <inkml:brush xml:id="br0">
      <inkml:brushProperty name="width" value="0.05" units="cm"/>
      <inkml:brushProperty name="height" value="0.05" units="cm"/>
    </inkml:brush>
  </inkml:definitions>
  <inkml:trace contextRef="#ctx0" brushRef="#br0">0 15 24575,'26'36'0,"-17"-27"0,0-1 0,0 0 0,0 0 0,1 0 0,0-2 0,1 1 0,0-1 0,0-1 0,0 0 0,0 0 0,1-1 0,0 0 0,0-1 0,0-1 0,0 0 0,24 1 0,-22-3 0,-1 0 0,1 0 0,0-1 0,-1-1 0,1-1 0,-1 0 0,0 0 0,1-1 0,-2-1 0,1 0 0,-1-1 0,1 0 0,-1-1 0,-1-1 0,12-9 0,-20 15-97,0-1-1,0 0 1,0-1-1,0 1 1,-1-1-1,1 1 1,-1-1-1,0 0 1,0 0-1,0 0 1,0 0-1,-1 0 0,2-7 1,-1-6-6729</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0.358"/>
    </inkml:context>
    <inkml:brush xml:id="br0">
      <inkml:brushProperty name="width" value="0.05" units="cm"/>
      <inkml:brushProperty name="height" value="0.05" units="cm"/>
    </inkml:brush>
  </inkml:definitions>
  <inkml:trace contextRef="#ctx0" brushRef="#br0">15 1 24575,'-3'3'0,"-2"4"0,1 7 0,1 8 0,4 6 0,5 10 0,1 10 0,3 10 0,3 10 0,2 4 0,-1 3 0,-1 2 0,2 0 0,-2-14-8191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0.699"/>
    </inkml:context>
    <inkml:brush xml:id="br0">
      <inkml:brushProperty name="width" value="0.05" units="cm"/>
      <inkml:brushProperty name="height" value="0.05" units="cm"/>
    </inkml:brush>
  </inkml:definitions>
  <inkml:trace contextRef="#ctx0" brushRef="#br0">70 313 24575,'-8'-10'0,"0"0"0,1-1 0,0 0 0,1-1 0,0 1 0,1-1 0,0 0 0,1 0 0,1-1 0,-5-24 0,7 32 0,1 0 0,-1 0 0,1 0 0,0 1 0,0-1 0,1 0 0,-1 0 0,1 0 0,0 0 0,1 0 0,-1 0 0,1 1 0,0-1 0,0 1 0,0-1 0,1 1 0,-1 0 0,1 0 0,0 0 0,0 0 0,1 0 0,-1 1 0,1-1 0,0 1 0,0 0 0,0 0 0,0 0 0,0 1 0,1 0 0,-1 0 0,1 0 0,5-2 0,11-3 0,1 1 0,-1 1 0,1 1 0,0 0 0,0 2 0,1 0 0,33 3 0,-28 1 0,-1 2 0,1 0 0,-1 2 0,0 1 0,44 17 0,-56-18 0,0 2 0,0-1 0,-1 2 0,1 0 0,-2 1 0,0 0 0,0 1 0,-1 0 0,0 1 0,16 22 0,-21-25 0,-2 0 0,1 0 0,-1 1 0,-1-1 0,0 1 0,0 0 0,-1 1 0,0-1 0,-1 0 0,0 1 0,-1 0 0,0-1 0,0 1 0,-1 0 0,-1-1 0,0 1 0,-4 18 0,0-9 0,-2 0 0,-1 0 0,0-1 0,-1-1 0,-1 1 0,-1-1 0,-1-1 0,0 0 0,-1-1 0,-27 26 0,4-8 0,-2-2 0,-1-1 0,-60 35 0,69-48-273,-1-1 0,-1-1 0,0-2 0,-51 15 0,32-17-6553</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1.092"/>
    </inkml:context>
    <inkml:brush xml:id="br0">
      <inkml:brushProperty name="width" value="0.05" units="cm"/>
      <inkml:brushProperty name="height" value="0.05" units="cm"/>
    </inkml:brush>
  </inkml:definitions>
  <inkml:trace contextRef="#ctx0" brushRef="#br0">284 66 24575,'4'-2'0,"7"-3"0,0 0 0,0-1 0,-1 0 0,0-1 0,0 0 0,12-11 0,-22 18 0,0 0 0,1 0 0,-1-1 0,0 1 0,0 0 0,0 0 0,0 0 0,0 0 0,1 0 0,-1-1 0,0 1 0,0 0 0,0 0 0,0 0 0,0-1 0,0 1 0,0 0 0,0 0 0,0 0 0,0 0 0,1-1 0,-1 1 0,0 0 0,0 0 0,0 0 0,0-1 0,0 1 0,0 0 0,-1 0 0,1-1 0,0 1 0,0 0 0,0 0 0,0 0 0,0 0 0,0-1 0,0 1 0,0 0 0,0 0 0,0 0 0,-1 0 0,1-1 0,0 1 0,0 0 0,0 0 0,0 0 0,-1 0 0,1 0 0,0 0 0,0-1 0,-16 0 0,-17 6 0,13 1 0,1 0 0,0 1 0,1 0 0,0 2 0,0 0 0,1 1 0,0 1 0,0 0 0,-21 20 0,36-29 0,0 0 0,0 0 0,0 0 0,0 1 0,0-1 0,1 0 0,-1 1 0,1-1 0,-1 1 0,1 0 0,0-1 0,0 1 0,0 0 0,1 0 0,-1-1 0,0 1 0,1 0 0,0 5 0,0-5 0,1 0 0,0 1 0,0-1 0,0 0 0,0 0 0,1 0 0,-1 0 0,1-1 0,-1 1 0,1 0 0,0-1 0,0 1 0,1-1 0,-1 1 0,0-1 0,6 3 0,17 14 0,42 22 0,-49-32 0,0 1 0,-1 1 0,0 1 0,-1 1 0,0 0 0,17 19 0,-30-29 0,0 1 0,-1-1 0,1 1 0,-1 0 0,1 0 0,-1 0 0,0 1 0,-1-1 0,1 0 0,-1 1 0,0-1 0,0 1 0,0-1 0,-1 1 0,1-1 0,-1 9 0,-1-7 0,-1 0 0,1-1 0,-1 1 0,0 0 0,0-1 0,0 1 0,-1-1 0,0 0 0,0 0 0,0 0 0,-7 7 0,-3 2 0,-2 0 0,0-1 0,0 0 0,-1-1 0,-1-1 0,-29 15 0,28-17-170,0 0-1,-1 0 0,0-2 1,0 0-1,-1-2 0,0 0 1,-30 4-1,18-9-6655</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1.435"/>
    </inkml:context>
    <inkml:brush xml:id="br0">
      <inkml:brushProperty name="width" value="0.05" units="cm"/>
      <inkml:brushProperty name="height" value="0.05" units="cm"/>
    </inkml:brush>
  </inkml:definitions>
  <inkml:trace contextRef="#ctx0" brushRef="#br0">101 12 24575,'4'-1'0,"0"1"0,0-1 0,0 0 0,0 0 0,6-2 0,3-1 0,-13 4 0,0 1 0,0 0 0,0-1 0,0 1 0,0 0 0,0-1 0,0 1 0,0 0 0,0-1 0,-1 1 0,1-1 0,0 1 0,0 0 0,-1-1 0,1 1 0,0-1 0,-1 1 0,1-1 0,0 1 0,-1-1 0,1 1 0,-1-1 0,1 1 0,-1-1 0,-14 22 0,2-4 0,1 1 0,1 0 0,0 1 0,2 0 0,-12 37 0,17-44 0,0 1 0,1-1 0,1 1 0,0 0 0,0-1 0,2 1 0,0 0 0,0 0 0,2 0 0,3 19 0,-4-28 0,1 0 0,-1 0 0,1 0 0,1 0 0,-1 0 0,1 0 0,-1-1 0,1 1 0,0-1 0,1 0 0,-1 0 0,1 0 0,0 0 0,0-1 0,0 1 0,0-1 0,7 4 0,-5-5 0,0 0 0,-1 1 0,1-2 0,0 1 0,0-1 0,0 0 0,1 0 0,-1 0 0,0-1 0,0 0 0,0-1 0,0 1 0,1-1 0,10-3 0,-5 0 0,0 0 0,0-1 0,0 0 0,0-1 0,-1 0 0,0-1 0,0 0 0,-1-1 0,0 0 0,0-1 0,-1 0 0,0-1 0,14-19 0,-19 23 0,-1 1 0,0-1 0,0 0 0,0 0 0,-1 0 0,0 0 0,0-1 0,0 1 0,-1 0 0,0-1 0,0 1 0,-1-11 0,0 11 0,-1 0 0,0 1 0,0-1 0,-1 1 0,0-1 0,0 1 0,0-1 0,-1 1 0,0 0 0,1 0 0,-2 0 0,1 0 0,-1 1 0,0 0 0,1-1 0,-7-3 0,1 0 31,-1 0 0,-1 0 0,1 1 0,-1 1 0,-1 0 0,1 0 0,-1 1 0,0 1 1,0 0-1,-16-3 0,11 4-275,0 1 0,0 0 0,-1 1 0,1 1 1,0 1-1,-34 5 0,2 5-6582</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5.149"/>
    </inkml:context>
    <inkml:brush xml:id="br0">
      <inkml:brushProperty name="width" value="0.05" units="cm"/>
      <inkml:brushProperty name="height" value="0.05" units="cm"/>
    </inkml:brush>
  </inkml:definitions>
  <inkml:trace contextRef="#ctx0" brushRef="#br0">113 14 24575,'-1'-1'0,"0"-1"0,0 1 0,0 0 0,0 0 0,0 0 0,0 1 0,0-1 0,0 0 0,-1 0 0,1 0 0,0 1 0,-1-1 0,1 1 0,-1-1 0,1 1 0,0 0 0,-1-1 0,1 1 0,-1 0 0,1 0 0,-1 0 0,1 0 0,-1 0 0,1 0 0,-1 1 0,1-1 0,-1 0 0,1 1 0,0-1 0,-1 1 0,1 0 0,0-1 0,-1 1 0,1 0 0,0 0 0,0 0 0,0 0 0,0 0 0,0 0 0,0 0 0,-2 2 0,-1 2 0,0 0 0,1 1 0,-1 0 0,1 0 0,0-1 0,1 2 0,-4 11 0,-4 26 0,3 0 0,-4 78 0,10 92 0,3-120 0,-1 55-1365,-1-125-5461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5.505"/>
    </inkml:context>
    <inkml:brush xml:id="br0">
      <inkml:brushProperty name="width" value="0.05" units="cm"/>
      <inkml:brushProperty name="height" value="0.05" units="cm"/>
    </inkml:brush>
  </inkml:definitions>
  <inkml:trace contextRef="#ctx0" brushRef="#br0">12 42 24575,'-11'-7'0,"24"18"0,47 30 0,-41-26 0,1-1 0,0-1 0,45 20 0,-60-31 0,0 0 0,0 0 0,1-1 0,-1 1 0,0-1 0,1-1 0,0 1 0,-1-1 0,1 0 0,-1 0 0,1 0 0,-1-1 0,1 0 0,-1 0 0,1 0 0,-1-1 0,0 0 0,0 0 0,0 0 0,0-1 0,0 0 0,6-4 0,-4 1 0,-1 0 0,0 0 0,0 0 0,0-1 0,-1 0 0,0 0 0,5-11 0,-7 14 0,0-1 0,-1 0 0,0 0 0,0 0 0,0-1 0,-1 1 0,0 0 0,0-1 0,0 1 0,0-1 0,-1 1 0,0-9 0,0 14 7,0-1-1,-1 1 0,1 0 1,0-1-1,0 1 1,0-1-1,0 1 0,-1-1 1,1 1-1,0 0 1,0-1-1,-1 1 0,1 0 1,0-1-1,0 1 1,-1 0-1,1-1 0,0 1 1,-1 0-1,1 0 1,-1-1-1,1 1 0,0 0 1,-1 0-1,1 0 1,-1-1-1,1 1 0,-1 0 1,1 0-1,0 0 1,-1 0-1,1 0 0,-1 0 1,1 0-1,-1 0 1,1 0-1,-1 0 0,1 0 1,0 0-1,-1 1 1,1-1-1,-1 0 0,1 0 1,-1 0-1,1 0 1,0 1-1,-1-1 0,1 0 1,0 1-1,-1-1 1,1 0-1,-1 1 0,-21 17-1359,21-17 1002,-16 17-6475</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6.251"/>
    </inkml:context>
    <inkml:brush xml:id="br0">
      <inkml:brushProperty name="width" value="0.05" units="cm"/>
      <inkml:brushProperty name="height" value="0.05" units="cm"/>
    </inkml:brush>
  </inkml:definitions>
  <inkml:trace contextRef="#ctx0" brushRef="#br0">69 116 24575,'-7'1'0,"0"-2"0,0 1 0,0-1 0,0 0 0,1-1 0,-1 1 0,-9-5 0,15 6 0,1 0 0,0 0 0,0 0 0,0 0 0,0 0 0,-1 0 0,1 0 0,0 0 0,0 0 0,0-1 0,-1 1 0,1 0 0,0 0 0,0 0 0,0 0 0,0 0 0,0 0 0,0-1 0,-1 1 0,1 0 0,0 0 0,0 0 0,0 0 0,0-1 0,0 1 0,0 0 0,0 0 0,0 0 0,0 0 0,0-1 0,0 1 0,0 0 0,0 0 0,0 0 0,0-1 0,0 1 0,0 0 0,0 0 0,0 0 0,0-1 0,0 1 0,0 0 0,0 0 0,0 0 0,0 0 0,0-1 0,0 1 0,0 0 0,1 0 0,-1 0 0,0 0 0,0 0 0,0-1 0,0 1 0,0 0 0,1 0 0,-1 0 0,0 0 0,0 0 0,0 0 0,0 0 0,1 0 0,-1 0 0,0-1 0,0 1 0,0 0 0,0 0 0,1 0 0,14-5 0,28-3 0,62-4 0,-34 5 0,43-5 192,195-31-1749,-273 35-5269</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6.468"/>
    </inkml:context>
    <inkml:brush xml:id="br0">
      <inkml:brushProperty name="width" value="0.05" units="cm"/>
      <inkml:brushProperty name="height" value="0.05" units="cm"/>
    </inkml:brush>
  </inkml:definitions>
  <inkml:trace contextRef="#ctx0" brushRef="#br0">8 7 24575,'-7'-5'0,"7"4"0,5 3 0,19 15 0,51 41 0,-67-50 0,0-1 0,-1 1 0,0 0 0,0 1 0,-1 0 0,9 16 0,-14-23 12,0 0-1,0 0 0,0 0 1,-1 0-1,1 1 1,0-1-1,-1 0 0,0 0 1,1 0-1,-1 1 0,0-1 1,0 0-1,-1 0 1,1 0-1,0 1 0,-1-1 1,1 0-1,-1 0 0,0 0 1,1 0-1,-1 0 1,0 0-1,0 0 0,-1 0 1,1 0-1,0 0 0,-1-1 1,1 1-1,-3 2 1,-3 1-256,1 1 0,-1-2 0,0 1 0,0-1 1,-1 0-1,-11 4 0,-21 7-6582</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7.076"/>
    </inkml:context>
    <inkml:brush xml:id="br0">
      <inkml:brushProperty name="width" value="0.05" units="cm"/>
      <inkml:brushProperty name="height" value="0.05" units="cm"/>
    </inkml:brush>
  </inkml:definitions>
  <inkml:trace contextRef="#ctx0" brushRef="#br0">131 28 24575,'0'-1'0,"0"0"0,0-1 0,0 1 0,-1 0 0,1-1 0,0 1 0,0 0 0,-1-1 0,1 1 0,-1 0 0,1 0 0,-1-1 0,1 1 0,-1 0 0,0 0 0,0 0 0,1 0 0,-1 0 0,0 0 0,-2-2 0,2 3 0,0 0 0,1 0 0,-1-1 0,0 1 0,0 0 0,1 0 0,-1 0 0,0 0 0,0 1 0,1-1 0,-1 0 0,0 0 0,0 0 0,1 0 0,-1 1 0,0-1 0,1 0 0,-1 1 0,0-1 0,1 1 0,-1-1 0,0 1 0,1-1 0,-1 1 0,1-1 0,-1 1 0,1-1 0,-1 1 0,1-1 0,0 1 0,-1 0 0,1-1 0,0 1 0,-1 0 0,1 0 0,0-1 0,-1 3 0,-13 34 0,1 1 0,2 1 0,-10 70 0,20-103 0,-33 245-1365,33-226-5461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7.714"/>
    </inkml:context>
    <inkml:brush xml:id="br0">
      <inkml:brushProperty name="width" value="0.05" units="cm"/>
      <inkml:brushProperty name="height" value="0.05" units="cm"/>
    </inkml:brush>
  </inkml:definitions>
  <inkml:trace contextRef="#ctx0" brushRef="#br0">361 160 24575,'-2'-5'0,"1"-1"0,-2 1 0,1 0 0,0 0 0,-1 0 0,0 0 0,0 1 0,0-1 0,-9-7 0,7 6 0,-13-10 0,16 15 0,-1-1 0,1 1 0,0-1 0,0 1 0,0-1 0,0 0 0,0 0 0,1 0 0,-1 0 0,-2-5 0,3-10 0,2 16 0,-1 0 0,0 0 0,0 0 0,0 0 0,0 0 0,0 0 0,0 0 0,0 0 0,0 0 0,0 0 0,0 0 0,0 0 0,-1-1 0,1 1 0,-1 0 0,1 0 0,-1 0 0,1 1 0,-1-1 0,0-2 0,-1 2 0,1 0 0,-1 0 0,0 0 0,1 1 0,-1-1 0,0 0 0,1 1 0,-1-1 0,0 1 0,0-1 0,0 1 0,1 0 0,-1 0 0,0 0 0,0 0 0,0 0 0,0 0 0,1 0 0,-1 1 0,0-1 0,0 1 0,1-1 0,-4 2 0,-3 1 0,1 0 0,-1 1 0,-13 8 0,-2 5 0,0 1 0,1 2 0,1 0 0,1 1 0,1 1 0,-26 40 0,43-60 0,1 0 0,0 0 0,-1 0 0,1 0 0,0 1 0,0-1 0,0 1 0,1-1 0,-1 0 0,1 1 0,-1-1 0,1 1 0,0 4 0,0-6 0,0 0 0,0-1 0,0 1 0,0-1 0,1 1 0,-1 0 0,0-1 0,1 1 0,-1-1 0,0 1 0,1-1 0,-1 1 0,1-1 0,-1 1 0,1-1 0,-1 1 0,1-1 0,-1 0 0,1 1 0,-1-1 0,2 1 0,-1-1 0,1 1 0,0-1 0,0 0 0,0 1 0,0-1 0,0 0 0,-1 0 0,1 0 0,0 0 0,3-1 0,6-1 0,0-1 0,0-1 0,-1 0 0,1 0 0,-1-1 0,0 0 0,0-1 0,-1 0 0,0-1 0,0 0 0,14-14 0,-5 3 0,0-2 0,-2 0 0,0 0 0,13-25 0,-20 29 0,-6 11 0,0-1 0,1 0 0,0 0 0,0 1 0,6-7 0,-8 11 0,-1-1 0,0 1 0,1 0 0,0 0 0,-1 0 0,1 0 0,0 1 0,-1-1 0,1 0 0,0 1 0,0-1 0,0 1 0,-1 0 0,1-1 0,0 1 0,0 0 0,0 0 0,0 0 0,0 0 0,-1 1 0,1-1 0,0 0 0,0 1 0,2 0 0,12 6 0,0 1 0,-1 1 0,1 0 0,-1 1 0,24 21 0,-14-11 0,78 64-1365,-75-60-5461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3.517"/>
    </inkml:context>
    <inkml:brush xml:id="br0">
      <inkml:brushProperty name="width" value="0.05" units="cm"/>
      <inkml:brushProperty name="height" value="0.05" units="cm"/>
    </inkml:brush>
  </inkml:definitions>
  <inkml:trace contextRef="#ctx0" brushRef="#br0">8 5 24575,'-3'-3'0,"-1"2"0,3 1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1.501"/>
    </inkml:context>
    <inkml:brush xml:id="br0">
      <inkml:brushProperty name="width" value="0.05" units="cm"/>
      <inkml:brushProperty name="height" value="0.05" units="cm"/>
    </inkml:brush>
  </inkml:definitions>
  <inkml:trace contextRef="#ctx0" brushRef="#br0">224 0 24575,'-6'1'0,"1"0"0,-1 0 0,1 0 0,0 0 0,-1 1 0,1 0 0,0 0 0,0 1 0,0 0 0,-9 6 0,-3 4 0,-23 20 0,30-23 0,0 1 0,0 0 0,1 0 0,1 1 0,0 0 0,-12 24 0,15-26 0,1-1 0,1 2 0,-1-1 0,2 0 0,-1 1 0,1-1 0,1 1 0,0-1 0,1 22 0,0-29 0,1 1 0,-1 0 0,1-1 0,0 1 0,0-1 0,0 0 0,0 1 0,1-1 0,-1 0 0,1 0 0,0 0 0,0 0 0,0 0 0,0 0 0,1 0 0,-1-1 0,5 4 0,-3-2 0,1-2 0,0 1 0,0 0 0,0-1 0,0 0 0,0 0 0,0-1 0,0 1 0,1-1 0,7 1 0,4-1 0,1-1 0,0-1 0,-1 0 0,0-1 0,1-1 0,18-6 0,18-8-1365,-5-1-5461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1.841"/>
    </inkml:context>
    <inkml:brush xml:id="br0">
      <inkml:brushProperty name="width" value="0.05" units="cm"/>
      <inkml:brushProperty name="height" value="0.05" units="cm"/>
    </inkml:brush>
  </inkml:definitions>
  <inkml:trace contextRef="#ctx0" brushRef="#br0">112 1 24575,'-10'-1'0,"1"1"0,-1 1 0,0 0 0,0 0 0,1 1 0,-11 3 0,18-4 0,0-1 0,0 1 0,0 0 0,0 0 0,0 1 0,1-1 0,-1 0 0,0 1 0,1-1 0,-1 1 0,1 0 0,-1-1 0,1 1 0,0 0 0,-1 0 0,1 0 0,0 0 0,0 0 0,1 0 0,-1 0 0,0 0 0,1 0 0,-1 0 0,1 0 0,0 0 0,0 1 0,-1-1 0,1 0 0,1 0 0,-1 0 0,0 1 0,1-1 0,0 2 0,3 13 0,1-1 0,1 0 0,1 0 0,0-1 0,18 29 0,-21-37 0,-3-5 0,0 1 0,0-1 0,1 0 0,-1 0 0,1 0 0,-1-1 0,1 1 0,-1 0 0,1 0 0,0-1 0,0 1 0,0-1 0,0 0 0,0 0 0,0 1 0,0-1 0,1 0 0,-1-1 0,0 1 0,1 0 0,2 0 0,-2-1 0,0-1 0,0 1 0,1 0 0,-1-1 0,0 0 0,0 0 0,0 0 0,0 0 0,0 0 0,-1-1 0,1 1 0,0-1 0,0 0 0,2-2 0,5-5 0,0 0 0,-1 0 0,0-1 0,-1 0 0,0-1 0,11-19 0,-16 22-124,1-1 0,-1 0 0,0 0 0,-1 0 0,0 0 0,0 0-1,-1-1 1,-1 1 0,1 0 0,-2-13 0,0 6-6702</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2.355"/>
    </inkml:context>
    <inkml:brush xml:id="br0">
      <inkml:brushProperty name="width" value="0.05" units="cm"/>
      <inkml:brushProperty name="height" value="0.05" units="cm"/>
    </inkml:brush>
  </inkml:definitions>
  <inkml:trace contextRef="#ctx0" brushRef="#br0">148 90 24575,'-3'1'0,"-1"0"0,1 0 0,0 1 0,0-1 0,-1 1 0,1-1 0,0 1 0,0 0 0,1 0 0,-1 1 0,-3 2 0,-7 5 0,5-4 0,1-1 0,0 1 0,0 0 0,1 1 0,0-1 0,0 1 0,0 1 0,1-1 0,0 1 0,0 0 0,1 0 0,-6 14 0,7-11 0,0 0 0,1-1 0,0 1 0,1 0 0,0 0 0,1 0 0,0 0 0,0 0 0,1 0 0,3 13 0,-1-6 0,-3-13 0,1 0 0,0 0 0,0 0 0,0 0 0,0 0 0,1 0 0,0 0 0,0 0 0,4 6 0,-6-10 0,1-1 0,-1 0 0,0 1 0,1-1 0,-1 0 0,0 0 0,1 1 0,-1-1 0,1 0 0,-1 0 0,0 1 0,1-1 0,-1 0 0,1 0 0,-1 0 0,0 0 0,1 0 0,-1 0 0,1 0 0,-1 0 0,1 0 0,-1 0 0,1 0 0,-1 0 0,0 0 0,1 0 0,-1 0 0,1 0 0,-1-1 0,1 1 0,-1 0 0,0 0 0,1 0 0,-1-1 0,0 1 0,1 0 0,-1 0 0,0-1 0,1 1 0,-1 0 0,0-1 0,1 1 0,-1-1 0,0 1 0,0 0 0,0-1 0,1 1 0,-1-1 0,0 1 0,0 0 0,0-1 0,11-26 0,-10 25 0,57-211 0,-46 176 0,-7 17 0,1 0 0,1 1 0,1 0 0,19-33 0,-26 51 0,-1 0 0,1-1 0,0 1 0,0 0 0,0-1 0,0 1 0,0 0 0,0 0 0,0 0 0,0 0 0,1 0 0,-1 0 0,0 1 0,1-1 0,-1 0 0,0 1 0,1-1 0,-1 1 0,1-1 0,-1 1 0,1-1 0,2 1 0,-3 0 0,1 1 0,-1-1 0,0 1 0,1-1 0,-1 1 0,1 0 0,-1 0 0,0 0 0,1-1 0,-1 1 0,0 0 0,0 0 0,0 1 0,0-1 0,0 0 0,0 0 0,2 3 0,1 3 0,-1 0 0,1 1 0,-1-1 0,0 1 0,-1 0 0,0 0 0,1 9 0,-1-8 0,-2-1 0,1 1 0,-1-1 0,0 1 0,-1 0 0,0-1 0,-1 1 0,1-1 0,-2 0 0,1 1 0,-1-1 0,0 0 0,-1-1 0,-8 15 0,10-19 0,0 0 0,1-1 0,-1 1 0,1 0 0,-1 0 0,1 0 0,0 0 0,0 0 0,1 0 0,-1 0 0,1 1 0,-1-1 0,1 0 0,0 0 0,0 0 0,0 1 0,1-1 0,-1 0 0,1 0 0,0 0 0,0 0 0,0 0 0,0 0 0,0 0 0,1 0 0,-1 0 0,1 0 0,0-1 0,0 1 0,0-1 0,0 1 0,0-1 0,1 0 0,-1 0 0,0 0 0,1 0 0,0 0 0,0 0 0,4 1 0,2 2-124,-1-2 0,1 1 0,0-1 0,0-1 0,0 1 0,0-2-1,1 1 1,-1-1 0,0 0 0,15-2 0,5-1-6702</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2.839"/>
    </inkml:context>
    <inkml:brush xml:id="br0">
      <inkml:brushProperty name="width" value="0.05" units="cm"/>
      <inkml:brushProperty name="height" value="0.05" units="cm"/>
    </inkml:brush>
  </inkml:definitions>
  <inkml:trace contextRef="#ctx0" brushRef="#br0">40 240 24575,'-1'-4'0,"0"1"0,0 0 0,-1 0 0,1 0 0,-1 0 0,1 0 0,-1 0 0,0 0 0,0 1 0,0-1 0,0 1 0,-1-1 0,1 1 0,-1 0 0,0 0 0,1 0 0,-4-2 0,5 6 0,1 0 0,0-1 0,0 1 0,0 0 0,0 0 0,0-1 0,0 1 0,0 0 0,0-1 0,1 1 0,-1 0 0,1-1 0,-1 1 0,2 1 0,-1 1 0,49 156 0,-47-177 0,-2-13 0,-3-31 0,0 27 0,1 0 0,8-64 0,-5 90 0,0 0 0,0-1 0,0 1 0,1 1 0,0-1 0,1 0 0,0 1 0,6-10 0,-8 15 0,-1 0 0,1 0 0,0 0 0,-1 0 0,1 0 0,0 0 0,0 1 0,0-1 0,0 1 0,1 0 0,-1 0 0,0-1 0,1 1 0,-1 1 0,0-1 0,1 0 0,-1 1 0,1-1 0,-1 1 0,1-1 0,0 1 0,-1 0 0,1 0 0,-1 1 0,1-1 0,-1 0 0,1 1 0,-1 0 0,1-1 0,3 3 0,1 0 0,-1 0 0,0 0 0,0 0 0,0 1 0,0 0 0,8 8 0,-12-11 0,-1 0 0,0 0 0,1 1 0,-1-1 0,0 0 0,0 1 0,0-1 0,0 1 0,0-1 0,-1 1 0,1-1 0,0 1 0,-1 0 0,1-1 0,-1 1 0,0 0 0,1 0 0,-1-1 0,0 1 0,0 0 0,0 0 0,0-1 0,0 1 0,-1 0 0,1-1 0,0 1 0,-1 0 0,1 0 0,-1-1 0,0 1 0,-1 2 0,-5 5 0,-1-1 0,1 0 0,-2 0 0,1 0 0,-1-1 0,0 0 0,0-1 0,-1 0 0,-16 7 0,11-5 0,1 0 0,1 1 0,-22 17 0,33-25 0,1 0 0,0 0 0,0 0 0,0 0 0,-1 0 0,1 0 0,0 0 0,0 1 0,1-1 0,-1 0 0,0 1 0,0-1 0,1 0 0,-1 1 0,0-1 0,1 1 0,0-1 0,-1 1 0,1 0 0,0-1 0,0 1 0,0-1 0,0 1 0,0-1 0,0 1 0,0 0 0,0-1 0,1 1 0,-1-1 0,1 1 0,-1-1 0,1 1 0,-1-1 0,1 0 0,0 1 0,0-1 0,0 0 0,0 1 0,2 1 0,2 1 0,0 1 0,1-1 0,0 0 0,-1-1 0,1 0 0,1 1 0,-1-2 0,8 3 0,14 4-455,0-3 0,37 5 0,-3-3-6371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3.680"/>
    </inkml:context>
    <inkml:brush xml:id="br0">
      <inkml:brushProperty name="width" value="0.05" units="cm"/>
      <inkml:brushProperty name="height" value="0.05" units="cm"/>
    </inkml:brush>
  </inkml:definitions>
  <inkml:trace contextRef="#ctx0" brushRef="#br0">342 48 24575,'0'-2'0,"0"0"0,0 0 0,0 0 0,0 0 0,-1 0 0,1 1 0,-1-1 0,1 0 0,-1 0 0,0 0 0,1 0 0,-1 1 0,0-1 0,0 0 0,0 1 0,-1-1 0,1 1 0,0-1 0,-1 1 0,1 0 0,0-1 0,-1 1 0,0 0 0,1 0 0,-1 0 0,0 0 0,1 0 0,-1 0 0,0 1 0,0-1 0,0 1 0,0-1 0,0 1 0,0 0 0,1-1 0,-4 1 0,-1 0 0,0 0 0,0 1 0,0-1 0,0 1 0,0 0 0,0 1 0,0-1 0,1 1 0,-1 0 0,-8 5 0,-5 5 0,0 1 0,1 0 0,1 2 0,0 0 0,1 1 0,1 0 0,0 1 0,1 1 0,1 0 0,1 1 0,1 1 0,-13 28 0,22-42 0,-1 1 0,1-1 0,1 1 0,-1 0 0,1 0 0,0 0 0,1-1 0,0 1 0,0 0 0,0 0 0,1 0 0,2 9 0,-2-11 0,1-1 0,-1 1 0,1-1 0,0 0 0,1 1 0,-1-1 0,1 0 0,0 0 0,0 0 0,0-1 0,0 1 0,1-1 0,0 0 0,-1 0 0,1 0 0,0 0 0,0-1 0,8 4 0,0-1 43,0-1 0,0 0-1,1 0 1,0-1 0,0-1-1,-1 0 1,23 0 0,-6-3-612,0-1 0,37-6 0,-2-4-6257</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4.028"/>
    </inkml:context>
    <inkml:brush xml:id="br0">
      <inkml:brushProperty name="width" value="0.05" units="cm"/>
      <inkml:brushProperty name="height" value="0.05" units="cm"/>
    </inkml:brush>
  </inkml:definitions>
  <inkml:trace contextRef="#ctx0" brushRef="#br0">35 124 24575,'-29'-4'0,"29"4"0,0 0 0,-1 0 0,1 0 0,0 0 0,0 0 0,-1 0 0,1-1 0,0 1 0,0 0 0,-1 0 0,1 0 0,0-1 0,0 1 0,0 0 0,-1 0 0,1 0 0,0-1 0,0 1 0,0 0 0,0 0 0,-1-1 0,1 1 0,0 0 0,0 0 0,0-1 0,0 1 0,0 0 0,0-1 0,0 1 0,0 0 0,0-1 0,1 0 0,-1 0 0,1 0 0,-1 1 0,1-1 0,-1 0 0,1 0 0,0 1 0,-1-1 0,1 1 0,0-1 0,0 0 0,0 1 0,-1 0 0,2-1 0,17-8 0,-1 1 0,1 1 0,0 1 0,21-4 0,6-2 0,-1 0 0,39-14 0,-70 18 0,-14 8 0,0 0 0,0 0 0,0-1 0,0 1 0,0 0 0,0 0 0,-1 0 0,1-1 0,0 1 0,0 0 0,0 0 0,0 0 0,0 0 0,0 0 0,0-1 0,0 1 0,0 0 0,-1 0 0,1 0 0,0 0 0,0 0 0,0 0 0,0 0 0,0-1 0,-1 1 0,1 0 0,0 0 0,0 0 0,0 0 0,0 0 0,-1 0 0,1 0 0,0 0 0,0 0 0,0 0 0,-1 0 0,1 0 0,0 0 0,0 0 0,-1 0 0,-29 1 0,23 0 0,-1 0 0,1 0 0,0 1 0,0 0 0,1 0 0,-1 1 0,0 0 0,1 0 0,-1 0 0,1 1 0,0 0 0,0 0 0,1 1 0,-1 0 0,1 0 0,0 0 0,0 0 0,1 1 0,-1 0 0,1 0 0,1 0 0,-1 0 0,1 1 0,0-1 0,0 1 0,1 0 0,-2 9 0,-1 14 0,2 0 0,1 0 0,1 1 0,5 43 0,-3-68-227,0 0-1,0 1 1,0-1-1,1 0 1,4 12-1,3-2-6598</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4.514"/>
    </inkml:context>
    <inkml:brush xml:id="br0">
      <inkml:brushProperty name="width" value="0.05" units="cm"/>
      <inkml:brushProperty name="height" value="0.05" units="cm"/>
    </inkml:brush>
  </inkml:definitions>
  <inkml:trace contextRef="#ctx0" brushRef="#br0">37 309 24575,'6'-22'0,"-6"21"0,1-1 0,0 0 0,0 0 0,-1 1 0,1-1 0,-1 0 0,0 0 0,1 0 0,-1 0 0,0-3 0,-8 15 0,0 11 0,0 16 0,-5 50 0,3-17 0,12-183 0,2 77 0,2 0 0,1 1 0,14-41 0,-15 60 0,0-1 0,1 1 0,1 0 0,1 1 0,0-1 0,0 2 0,2-1 0,18-19 0,-25 30 0,0 0 0,1 1 0,-1-1 0,1 1 0,0 0 0,-1 0 0,1 1 0,11-4 0,-15 5 0,0 1 0,0 0 0,0 0 0,1-1 0,-1 1 0,0 0 0,0 0 0,0 0 0,0 1 0,1-1 0,-1 0 0,0 0 0,0 0 0,0 1 0,0-1 0,0 1 0,0-1 0,0 1 0,1 0 0,0 0 0,-1 1 0,0-1 0,0 1 0,0-1 0,0 1 0,0-1 0,-1 1 0,1-1 0,0 1 0,-1 0 0,1-1 0,-1 1 0,1 0 0,-1-1 0,0 1 0,0 3 0,0 3 0,0 1 0,-1-1 0,0 0 0,-1 0 0,0 0 0,0 0 0,0 0 0,-1-1 0,0 1 0,-1-1 0,0 0 0,0 1 0,0-2 0,-10 12 0,-8 7 0,-1 0 0,-33 27 0,23-22 0,30-28 0,0 1 0,0 0 0,1-1 0,0 1 0,-1 0 0,1 0 0,0 0 0,0 1 0,1-1 0,-1 0 0,-1 5 0,3-6 0,0 0 0,0-1 0,0 1 0,0 0 0,0-1 0,0 1 0,0 0 0,1-1 0,-1 1 0,1 0 0,-1-1 0,1 1 0,0-1 0,-1 1 0,1-1 0,0 1 0,0-1 0,0 1 0,0-1 0,0 0 0,1 0 0,-1 1 0,0-1 0,1 0 0,-1 0 0,3 1 0,23 16-195,0-1 0,1-1 0,1-1 0,0-2 0,1-1 0,37 10 0,-42-17-6631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5.044"/>
    </inkml:context>
    <inkml:brush xml:id="br0">
      <inkml:brushProperty name="width" value="0.05" units="cm"/>
      <inkml:brushProperty name="height" value="0.05" units="cm"/>
    </inkml:brush>
  </inkml:definitions>
  <inkml:trace contextRef="#ctx0" brushRef="#br0">22 126 24575,'-6'-11'0,"3"7"0,1 0 0,0 0 0,0 0 0,0-1 0,0 1 0,-1-7 0,3 10 0,0 0 0,0 0 0,0 1 0,0-1 0,0 0 0,1 0 0,-1 0 0,0 0 0,0 0 0,1 0 0,-1 0 0,0 0 0,1 0 0,-1 0 0,1 0 0,-1 1 0,1-1 0,-1 0 0,1 0 0,0 1 0,-1-1 0,1 0 0,0 1 0,0-1 0,-1 1 0,1-1 0,0 1 0,0-1 0,0 1 0,0-1 0,0 1 0,0 0 0,0 0 0,0-1 0,0 1 0,1 0 0,11-2 0,1 0 0,-1 1 0,1 1 0,0 0 0,18 2 0,-21 0 0,1-1 0,0-1 0,0 0 0,0 0 0,0-1 0,0-1 0,18-4 0,-29 6 0,0 0 0,-1-1 0,1 1 0,0 0 0,0 0 0,-1 0 0,1-1 0,0 1 0,0 0 0,-1-1 0,1 1 0,0 0 0,-1-1 0,1 1 0,-1-1 0,1 1 0,-1-1 0,1 0 0,-1 1 0,1-1 0,-1 0 0,1 1 0,-1-1 0,0 0 0,1 1 0,-1-1 0,0 0 0,1-1 0,-2 1 0,1 0 0,-1 0 0,1 0 0,-1 1 0,0-1 0,1 0 0,-1 0 0,0 0 0,0 0 0,1 1 0,-1-1 0,0 0 0,0 1 0,0-1 0,0 1 0,-2-2 0,-4-1 0,1 0 0,-1 1 0,0 0 0,0 0 0,-8-1 0,13 3 0,0-1 0,0 1 0,0 0 0,0 1 0,0-1 0,0 0 0,1 0 0,-1 1 0,0-1 0,0 1 0,0 0 0,1 0 0,-1-1 0,0 1 0,1 0 0,-1 0 0,1 0 0,-1 1 0,1-1 0,-3 2 0,2 1 0,0-1 0,0 0 0,0 0 0,1 1 0,-1-1 0,1 1 0,-1-1 0,1 1 0,-1 6 0,0 6 0,1 0 0,1-1 0,2 29 0,-2-33 0,2 1 0,-1-1 0,2 1 0,-1-1 0,9 21 0,-10-30 0,0 0 0,0 0 0,0 0 0,0 0 0,0 0 0,0 0 0,0-1 0,1 1 0,-1 0 0,1-1 0,-1 1 0,1-1 0,0 0 0,0 1 0,-1-1 0,1 0 0,0 0 0,0 0 0,0-1 0,0 1 0,0 0 0,0-1 0,0 1 0,0-1 0,1 1 0,-1-1 0,0 0 0,0 0 0,0 0 0,0 0 0,0-1 0,1 1 0,-1-1 0,0 1 0,0-1 0,0 0 0,0 1 0,3-3 0,0 0 0,0 1 0,0-1 0,-1 0 0,0 0 0,1 0 0,-1-1 0,0 1 0,-1-1 0,1 0 0,-1 0 0,6-8 0,-2-2 0,0 0 0,9-23 0,7-16 0,-22 63 0,-3 10 0,-2 18-273,1 0 0,1 0 0,3 1 0,8 64 0,-2-62-6553</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9.791"/>
    </inkml:context>
    <inkml:brush xml:id="br0">
      <inkml:brushProperty name="width" value="0.05" units="cm"/>
      <inkml:brushProperty name="height" value="0.05" units="cm"/>
    </inkml:brush>
  </inkml:definitions>
  <inkml:trace contextRef="#ctx0" brushRef="#br0">1 0 24575,'4'2'0,"-1"-1"0,1 0 0,0 1 0,0 0 0,-1 0 0,1 0 0,-1 0 0,0 0 0,1 1 0,-1 0 0,0-1 0,4 7 0,1-2 0,31 32 0,64 80 0,22 54 0,-42-55 0,209 253 0,-213-285 0,3-2 0,96 74 0,-169-151 0,73 55 0,-70-53 0,1-1 0,0-1 0,1 0 0,22 8 0,-35-15 27,1 1-1,0-1 0,-1 0 0,1 1 1,0-1-1,-1 0 0,1 0 0,0 0 1,-1 0-1,1 0 0,-1 0 0,3-1 1,-3 1-91,-1-1 1,1 1 0,-1 0 0,1-1 0,0 1-1,-1-1 1,1 1 0,-1-1 0,1 1 0,-1-1-1,1 1 1,-1-1 0,1 1 0,-1-1-1,0 0 1,1 1 0,-1-1 0,0 0 0,1 1-1,-1-1 1,0 0 0,0 1 0,0-1 0,0 0-1,1 0 1,-1-1 0,-1-14-6763</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0.319"/>
    </inkml:context>
    <inkml:brush xml:id="br0">
      <inkml:brushProperty name="width" value="0.05" units="cm"/>
      <inkml:brushProperty name="height" value="0.05" units="cm"/>
    </inkml:brush>
  </inkml:definitions>
  <inkml:trace contextRef="#ctx0" brushRef="#br0">85 131 24575,'0'0'0,"-1"-1"0,0 1 0,0 0 0,1 0 0,-1-1 0,1 1 0,-1-1 0,0 1 0,1 0 0,-1-1 0,1 1 0,-1-1 0,1 1 0,-1-1 0,1 0 0,-1 1 0,1-1 0,0 1 0,-1-1 0,1 0 0,0 1 0,-1-1 0,1 0 0,0 0 0,0 1 0,0-2 0,-5-23 0,5 19 0,-3 6 0,-3 7 0,-5 10 0,1-2 0,0 1 0,-17 20 0,35-54 0,16-30 0,-18 39 0,0 0 0,1 0 0,0 0 0,0 0 0,1 1 0,0 1 0,1-1 0,16-10 0,-19 14 0,0 1 0,0 0 0,0 1 0,1-1 0,-1 1 0,0 0 0,1 1 0,0 0 0,-1 0 0,1 0 0,0 1 0,-1 0 0,1 0 0,0 1 0,0 0 0,6 1 0,19 8-29,0 2-1,0 0 1,50 30 0,-37-19-1219,5 2-5578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3.706"/>
    </inkml:context>
    <inkml:brush xml:id="br0">
      <inkml:brushProperty name="width" value="0.05" units="cm"/>
      <inkml:brushProperty name="height" value="0.05" units="cm"/>
    </inkml:brush>
  </inkml:definitions>
  <inkml:trace contextRef="#ctx0" brushRef="#br0">8 11 24575,'-3'-3'0,"-2"-4"0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0.785"/>
    </inkml:context>
    <inkml:brush xml:id="br0">
      <inkml:brushProperty name="width" value="0.05" units="cm"/>
      <inkml:brushProperty name="height" value="0.05" units="cm"/>
    </inkml:brush>
  </inkml:definitions>
  <inkml:trace contextRef="#ctx0" brushRef="#br0">332 55 24575,'1'0'0,"0"0"0,0 0 0,0 0 0,-1 0 0,1-1 0,0 1 0,0 0 0,0-1 0,0 1 0,0-1 0,0 1 0,-1-1 0,1 1 0,0-1 0,0 0 0,-1 1 0,1-1 0,-1 0 0,1 1 0,0-1 0,-1 0 0,1 0 0,-1 0 0,0 0 0,1 1 0,-1-1 0,0 0 0,1 0 0,-1 0 0,0 0 0,0 0 0,0 0 0,0 0 0,0 0 0,0 0 0,0 0 0,0 0 0,0 0 0,0 0 0,0 0 0,-1 1 0,1-1 0,0 0 0,-1 0 0,1 0 0,-1 0 0,1 0 0,-1 1 0,1-1 0,-1 0 0,0 0 0,1 1 0,-1-1 0,0 0 0,1 1 0,-1-1 0,-2 0 0,-2-1 0,0-1 0,0 2 0,-1-1 0,1 0 0,-1 1 0,0 0 0,1 1 0,-1-1 0,0 1 0,1 0 0,-1 0 0,0 1 0,1 0 0,-10 2 0,-1 1 0,1 0 0,-1 2 0,-27 13 0,31-12 0,0 0 0,0 1 0,1 0 0,1 1 0,-1 0 0,1 0 0,1 1 0,0 1 0,0 0 0,1 0 0,0 0 0,-9 21 0,14-25 0,0-1 0,0 1 0,1 0 0,0 0 0,0 0 0,0 0 0,1 1 0,0-1 0,1 0 0,0 0 0,0 1 0,0-1 0,1 0 0,0 0 0,0 1 0,1-1 0,0 0 0,0 0 0,1-1 0,0 1 0,0 0 0,1-1 0,-1 0 0,2 0 0,6 9 0,-5-9 23,0 1 0,1-2 0,-1 1-1,2-1 1,-1 1 0,0-2 0,1 1-1,0-1 1,0-1 0,0 1 0,1-1-1,-1-1 1,1 0 0,17 3 0,-10-4-237,1 0 1,-1-1 0,1-1-1,-1 0 1,1-1 0,-1-1-1,17-5 1,18-8-6613</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0.970"/>
    </inkml:context>
    <inkml:brush xml:id="br0">
      <inkml:brushProperty name="width" value="0.05" units="cm"/>
      <inkml:brushProperty name="height" value="0.05" units="cm"/>
    </inkml:brush>
  </inkml:definitions>
  <inkml:trace contextRef="#ctx0" brushRef="#br0">68 23 24575,'-3'-3'0,"-4"-4"0,-5-1 0,1 4 0,-2 5 0,2 10 0,3 5 0,5 7 0,7 2 0,3 1 0,3 1 0,0 0 0,1-2 0,2-2 0,2-2 0,2-4 0,0-5 0,-2-5-8191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1.113"/>
    </inkml:context>
    <inkml:brush xml:id="br0">
      <inkml:brushProperty name="width" value="0.05" units="cm"/>
      <inkml:brushProperty name="height" value="0.05" units="cm"/>
    </inkml:brush>
  </inkml:definitions>
  <inkml:trace contextRef="#ctx0" brushRef="#br0">84 77 24575,'-3'-6'0,"-4"-5"0,-4-5 0,-4-1 0,-2 1 0,2 7 0,4 8 0,6 4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1.298"/>
    </inkml:context>
    <inkml:brush xml:id="br0">
      <inkml:brushProperty name="width" value="0.05" units="cm"/>
      <inkml:brushProperty name="height" value="0.05" units="cm"/>
    </inkml:brush>
  </inkml:definitions>
  <inkml:trace contextRef="#ctx0" brushRef="#br0">0 4 24575,'0'-4'0,"0"7"0,0 4 0,3 5 0,1 7 0,4 9 0,-1 6 0,3 4 0,-2 1 0,2 1 0,3-4 0,-2-7-8191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1.908"/>
    </inkml:context>
    <inkml:brush xml:id="br0">
      <inkml:brushProperty name="width" value="0.05" units="cm"/>
      <inkml:brushProperty name="height" value="0.05" units="cm"/>
    </inkml:brush>
  </inkml:definitions>
  <inkml:trace contextRef="#ctx0" brushRef="#br0">11 219 24575,'-1'0'0,"1"-1"0,-1 1 0,0-1 0,0 1 0,1-1 0,-1 0 0,0 1 0,1-1 0,-1 0 0,1 0 0,-1 1 0,1-1 0,-1 0 0,1 0 0,0 0 0,-1 0 0,1 0 0,0 0 0,-1 1 0,1-1 0,0 0 0,0 0 0,0 0 0,0 0 0,0 0 0,0 0 0,0 0 0,0 0 0,1 0 0,-1 0 0,0 0 0,1 0 0,-1 1 0,0-1 0,2-2 0,-1 2 0,1 0 0,0 0 0,-1 0 0,1 0 0,0 0 0,0 0 0,0 0 0,-1 1 0,1-1 0,0 1 0,0-1 0,0 1 0,0 0 0,0-1 0,4 2 0,46 0 0,-20 0 0,1 0 0,0-3 0,33-5 0,-58 6 0,0 0 0,0-1 0,-1 0 0,1-1 0,0 0 0,-1 0 0,0-1 0,0 0 0,0 0 0,0 0 0,0-1 0,-1 0 0,0 0 0,0-1 0,-1 0 0,1 0 0,6-10 0,-1-9 0,-11 25 0,0-1 0,1 1 0,-1-1 0,0 1 0,0-1 0,1 1 0,-1-1 0,0 1 0,0-1 0,0 1 0,0-1 0,0 0 0,0 1 0,0-1 0,0 1 0,0-1 0,0 1 0,0-1 0,0 1 0,0-1 0,0 1 0,-1-1 0,1 0 0,0 1 0,0-1 0,-1 1 0,1 0 0,0-1 0,0 1 0,-1-1 0,1 1 0,-1-1 0,1 1 0,0 0 0,-1-1 0,1 1 0,-1 0 0,1-1 0,-1 1 0,1 0 0,-1 0 0,0-1 0,0 2 0,-1-1 0,1 1 0,0-1 0,-1 1 0,1-1 0,0 1 0,0 0 0,-1 0 0,1-1 0,0 1 0,0 0 0,0 0 0,0 0 0,0 0 0,0 1 0,0-1 0,1 0 0,-2 3 0,-13 24 0,15-26 0,-1 0 0,0 0 0,1-1 0,-1 1 0,1 0 0,-1 0 0,1 0 0,0 0 0,0 0 0,0 0 0,0 0 0,0 0 0,0 0 0,1 0 0,-1 0 0,0 0 0,1 0 0,0 0 0,-1 0 0,1-1 0,0 1 0,0 0 0,0 0 0,0-1 0,1 1 0,-1-1 0,0 1 0,1-1 0,-1 1 0,1-1 0,2 2 0,-2-2 0,1 0 0,0 0 0,0 0 0,0 0 0,0 0 0,0 0 0,0-1 0,1 1 0,-1-1 0,0 0 0,0 0 0,0-1 0,0 1 0,0 0 0,0-1 0,1 0 0,-1 0 0,0 0 0,4-2 0,11-7 0,0-1 0,-1-1 0,23-20 0,-59 96 0,3 1 0,2 0 0,4 2 0,-4 84 0,12-115 0,2-17 0,-1 1 0,-1 0 0,0-1 0,-2 0 0,-11 37 0,14-54 0,0 0 0,1 0 0,-1-1 0,-1 1 0,1 0 0,0 0 0,0-1 0,0 1 0,-1-1 0,1 1 0,-1-1 0,1 0 0,-3 2 0,3-3 0,0 1 0,0-1 0,0 1 0,0-1 0,-1 0 0,1 1 0,0-1 0,0 0 0,0 0 0,0 0 0,-1 0 0,1 0 0,0 0 0,0 0 0,0-1 0,0 1 0,-2-1 0,0 0 0,0-1 0,1 1 0,-1-1 0,1 0 0,-1 0 0,1 0 0,0 0 0,-1 0 0,1 0 0,0-1 0,1 1 0,-1-1 0,0 0 0,1 1 0,-1-1 0,0-3 0,-2-7 0,0 0 0,1 1 0,0-1 0,1-1 0,1 1 0,0 0 0,1 0 0,0 0 0,3-18 0,2 0 0,1 1 0,19-57 0,-13 55 69,1 0-1,2 1 0,1 1 0,34-48 1,-36 59-259,0 2 0,1 0 1,1 0-1,0 2 0,1 0 1,1 1-1,0 1 1,22-13-1,5 5-6636</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6.540"/>
    </inkml:context>
    <inkml:brush xml:id="br0">
      <inkml:brushProperty name="width" value="0.05" units="cm"/>
      <inkml:brushProperty name="height" value="0.05" units="cm"/>
    </inkml:brush>
  </inkml:definitions>
  <inkml:trace contextRef="#ctx0" brushRef="#br0">15 363 24575,'-2'-3'0,"1"1"0,-1-1 0,1 0 0,-1 0 0,1 0 0,0 1 0,0-1 0,0 0 0,0 0 0,1 0 0,-1-1 0,1 1 0,0 0 0,0 0 0,0-6 0,1 6 0,-1 1 0,0-1 0,0 0 0,1 0 0,0 1 0,-1-1 0,1 0 0,0 1 0,1-1 0,-1 1 0,0-1 0,1 1 0,-1 0 0,1 0 0,0-1 0,-1 1 0,4-3 0,-4 5 0,-1 0 0,0-1 0,1 1 0,-1 0 0,1 0 0,-1 0 0,1-1 0,-1 1 0,0 0 0,1 0 0,-1 0 0,1 0 0,-1 0 0,1 0 0,-1 0 0,1 0 0,-1 0 0,1 0 0,-1 0 0,1 0 0,-1 0 0,1 0 0,-1 0 0,0 0 0,1 0 0,-1 1 0,1-1 0,-1 0 0,1 1 0,7 13 0,-3 22 0,-5 16 0,-15 104 0,1-28 0,8 173 0,6-296 0,0-2 0,0 0 0,0 0 0,0 0 0,1 0 0,-1 0 0,1 0 0,0-1 0,0 1 0,2 5 0,-3-8 0,0 0 0,0 0 0,1 0 0,-1 0 0,0 1 0,0-1 0,0 0 0,0 0 0,1 0 0,-1 0 0,0 0 0,0 0 0,0 0 0,0-1 0,1 1 0,-1 0 0,0 0 0,0 0 0,0 0 0,0 0 0,0 0 0,1 0 0,-1 0 0,0 0 0,0 0 0,0 0 0,0 0 0,0-1 0,0 1 0,0 0 0,1 0 0,-1 0 0,0 0 0,0 0 0,0-1 0,0 1 0,0 0 0,0 0 0,0 0 0,0 0 0,0 0 0,0-1 0,0 1 0,0 0 0,0 0 0,0 0 0,0 0 0,0-1 0,0 1 0,0 0 0,0 0 0,0 0 0,3-12 0,2-57 0,-4-105 0,-2 83 0,0-337 0,2 421 0,4-81 0,-4 78 0,1 0 0,0-1 0,1 1 0,0 1 0,0-1 0,7-12 0,-9 20 0,0 0 0,0-1 0,0 1 0,1 0 0,-1 1 0,1-1 0,-1 0 0,1 0 0,0 1 0,-1-1 0,1 1 0,0-1 0,0 1 0,0 0 0,0 0 0,0 0 0,1 0 0,-1 0 0,4-1 0,-3 2 0,0 0 0,0 0 0,0 0 0,0 0 0,0 1 0,0-1 0,0 1 0,0 0 0,0 0 0,0 0 0,0 0 0,-1 0 0,5 3 0,4 4 0,0 1 0,-1-1 0,1 2 0,-2-1 0,14 18 0,17 26 0,40 69 0,24 65 0,-62-111 0,-27-48 41,101 202-1447,-100-188-5420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7.205"/>
    </inkml:context>
    <inkml:brush xml:id="br0">
      <inkml:brushProperty name="width" value="0.05" units="cm"/>
      <inkml:brushProperty name="height" value="0.05" units="cm"/>
    </inkml:brush>
  </inkml:definitions>
  <inkml:trace contextRef="#ctx0" brushRef="#br0">44 211 24575,'-43'-14'0,"43"14"0,0 0 0,0 0 0,0 0 0,0 0 0,0 0 0,0 0 0,0 0 0,0 0 0,0 0 0,0-1 0,0 1 0,0 0 0,0 0 0,0 0 0,0 0 0,0 0 0,1 0 0,-1 0 0,0 0 0,0 0 0,0 0 0,0 0 0,0 0 0,0 0 0,0 0 0,0 0 0,0 0 0,0 0 0,0 0 0,0 0 0,0 0 0,0 0 0,0 0 0,-1-1 0,1 1 0,0 0 0,0 0 0,0 0 0,0 0 0,0 0 0,0 0 0,0 0 0,0 0 0,0 0 0,0 0 0,0 0 0,0 0 0,0 0 0,0 0 0,0 0 0,0 0 0,0 0 0,0 0 0,8-2 0,14 1 0,754-48 0,-634 37 0,-107 10 0,-15 1 0,1-1 0,0-1 0,-1 0 0,25-9 0,-43 12 0,-1 0 0,0 0 0,1-1 0,-1 1 0,0 0 0,1-1 0,-1 0 0,0 1 0,1-1 0,-1 0 0,0 1 0,0-1 0,0 0 0,0 0 0,0 0 0,0 0 0,0 0 0,0 0 0,0 0 0,-1-1 0,1 1 0,0 0 0,-1 0 0,1-1 0,0 0 0,-2 0 0,1 0 0,-1 1 0,1-1 0,-1 0 0,0 1 0,0-1 0,0 1 0,0-1 0,0 1 0,0-1 0,0 1 0,0 0 0,0-1 0,-1 1 0,1 0 0,-1 0 0,1 0 0,-2-1 0,-8-6 0,0 1 0,-1 0 0,0 0 0,0 1 0,0 1 0,-23-7 0,30 10 0,0 1 0,-1 0 0,1 0 0,-1 1 0,1-1 0,-1 1 0,1 1 0,-1-1 0,1 1 0,0 0 0,-1 0 0,1 0 0,0 1 0,-1 0 0,1 0 0,0 0 0,1 1 0,-1-1 0,-4 4 0,-1 2 0,1 1 0,1-1 0,-1 1 0,2 1 0,-1 0 0,1 0 0,1 0 0,0 1 0,0-1 0,-6 18 0,9-19 0,-1 1 0,2-1 0,-1 1 0,1-1 0,1 1 0,-1 0 0,2 0 0,-1 0 0,1 0 0,1 0 0,0 0 0,0-1 0,4 13 0,-4-17 0,1-1 0,0 1 0,0-1 0,0 0 0,0 0 0,0 0 0,1 0 0,0 0 0,0 0 0,0-1 0,0 0 0,1 1 0,-1-1 0,1 0 0,0-1 0,0 1 0,0-1 0,0 1 0,0-1 0,0 0 0,1-1 0,-1 1 0,1-1 0,-1 0 0,1 0 0,0 0 0,-1-1 0,1 0 0,0 1 0,-1-2 0,1 1 0,5-1 0,0-1 0,1 0 0,-1-1 0,1 0 0,-1-1 0,0 0 0,-1 0 0,1-1 0,-1 0 0,1-1 0,-2 0 0,1 0 0,-1-1 0,9-9 0,-9 8 0,-1-1 0,0-1 0,0 1 0,7-16 0,-11 21 0,-1-1 0,0 0 0,0 1 0,-1-1 0,1 0 0,-1 0 0,0 0 0,0 0 0,-1 0 0,0 0 0,1 0 0,-2-7 0,-4 2 0,-1 13 0,-4 18 0,6-5 0,2 0 0,0 0 0,0 1 0,2-1 0,0 0 0,4 27 0,23 98 0,-21-114 0,59 208 0,-37-146 0,-4 0 0,16 122 0,-38-199 0,-2-1 0,1 1 0,-1 0 0,-2 13 0,1-23 0,1 1 0,-1-1 0,0 1 0,1-1 0,-1 0 0,0 0 0,0 1 0,0-1 0,-1 0 0,1 0 0,-3 3 0,3-4 0,0 0 0,0-1 0,0 1 0,0 0 0,-1 0 0,1-1 0,0 1 0,-1 0 0,1-1 0,0 0 0,-1 1 0,1-1 0,-1 0 0,1 1 0,0-1 0,-1 0 0,1 0 0,-1 0 0,1 0 0,-1-1 0,0 1 0,-4-2 0,0 1 0,1-1 0,-1 0 0,1 0 0,-1-1 0,1 0 0,0 0 0,0 0 0,-7-7 0,-40-40 0,47 45 0,-24-28 0,1 0 0,2-2 0,2 0 0,1-2 0,1-1 0,3-1 0,1 0 0,1-1 0,3-1 0,-18-82 0,30 110 38,0 0 0,1-1 0,0 1 0,1-1 0,1 1 0,0 0 0,1-1 0,5-17 0,-5 24-128,0 1 0,0 0 0,1-1 0,0 1 0,1 1 1,-1-1-1,1 0 0,0 1 0,0 0 0,1 0 1,0 0-1,0 0 0,0 1 0,0 0 0,1 0 0,-1 0 1,1 1-1,7-4 0,20-5-6736</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7.747"/>
    </inkml:context>
    <inkml:brush xml:id="br0">
      <inkml:brushProperty name="width" value="0.05" units="cm"/>
      <inkml:brushProperty name="height" value="0.05" units="cm"/>
    </inkml:brush>
  </inkml:definitions>
  <inkml:trace contextRef="#ctx0" brushRef="#br0">281 241 24575,'4'-5'0,"0"0"0,0-1 0,0 1 0,-1-1 0,0 0 0,0 0 0,-1-1 0,0 1 0,0 0 0,0-1 0,-1 0 0,1 1 0,-1-12 0,0 8 0,-1 0 0,0 0 0,-1 0 0,0 0 0,0 0 0,-1 0 0,-1 0 0,-4-12 0,6 19 0,0 1 0,0-1 0,0 1 0,0-1 0,-1 1 0,1 0 0,-1 0 0,0 0 0,0 0 0,0 0 0,0 0 0,0 0 0,0 1 0,0-1 0,0 1 0,-1-1 0,1 1 0,0 0 0,-1 0 0,1 0 0,-1 0 0,0 0 0,1 1 0,-1-1 0,0 1 0,1 0 0,-1 0 0,0 0 0,1 0 0,-1 0 0,0 0 0,1 1 0,-1-1 0,-5 3 0,-1 0 0,0 0 0,0 1 0,1 1 0,-1-1 0,1 1 0,0 1 0,0-1 0,-11 12 0,-1 2 0,1 1 0,-29 40 0,42-52 0,0 1 0,0 1 0,1-1 0,1 1 0,-1 0 0,2 0 0,-1 0 0,1 0 0,1 1 0,-2 12 0,4-21 0,0-1 0,0 1 0,0 0 0,0-1 0,0 1 0,0-1 0,0 1 0,0-1 0,1 1 0,-1-1 0,1 1 0,-1-1 0,1 1 0,0-1 0,-1 0 0,1 1 0,0-1 0,0 0 0,0 1 0,0-1 0,0 0 0,0 0 0,0 0 0,2 1 0,0-1 0,-1 0 0,1 0 0,-1 0 0,1 0 0,0 0 0,-1-1 0,1 0 0,0 1 0,0-1 0,0 0 0,-1 0 0,5-1 0,5-1 0,-1 0 0,0-1 0,0 0 0,0-1 0,16-8 0,-20 9 0,0-1 0,-1 0 0,1 0 0,-1 0 0,0-1 0,0 0 0,-1 0 0,1-1 0,-1 0 0,0 1 0,-1-2 0,1 1 0,-1 0 0,4-10 0,-8 14 0,1 1 0,-1 0 0,1 0 0,0-1 0,-1 1 0,1 0 0,0 0 0,0 0 0,0-1 0,0 1 0,0 0 0,1-1 0,-2 2 0,1 0 0,-1 0 0,0 0 0,1 0 0,-1 0 0,0 0 0,0 0 0,1 0 0,-1 0 0,0 0 0,1 0 0,-1 0 0,0 0 0,1 0 0,-1 0 0,0 0 0,0 0 0,1 1 0,-1-1 0,0 0 0,0 0 0,1 0 0,-1 0 0,0 0 0,0 1 0,1-1 0,-1 0 0,0 0 0,0 1 0,0-1 0,1 0 0,-1 0 0,0 1 0,3 4 0,-1 0 0,0 0 0,0 0 0,2 10 0,-2-9 0,72 217 0,-3-11 0,-57-166 0,4 13 0,-2 1 0,12 93 0,-27-146 0,0 1 0,-1-1 0,0 0 0,-1 0 0,-2 11 0,3-17 0,0 0 0,0 0 0,-1 0 0,1 1 0,0-1 0,-1 0 0,1 0 0,-1 0 0,0 0 0,1 0 0,-1 0 0,0 0 0,0 0 0,0 0 0,1 0 0,-1 0 0,0-1 0,0 1 0,0 0 0,0 0 0,0-1 0,-1 1 0,1-1 0,0 1 0,0-1 0,0 0 0,0 1 0,-1-1 0,1 0 0,0 0 0,0 0 0,0 1 0,-1-1 0,1-1 0,0 1 0,0 0 0,-1 0 0,-1-1 0,-6-2 0,0 0 0,1-1 0,-1 0 0,1-1 0,0 1 0,0-2 0,0 1 0,1-1 0,0 0 0,-11-12 0,-3-6 0,-34-47 0,40 47 0,0-1 0,1 0 0,-11-31 0,19 41 0,1 0 0,0-1 0,1 1 0,1-1 0,1 0 0,0 0 0,0-18 0,2 29 17,1-1 0,-1 0 0,1 1 1,0-1-1,0 1 0,1-1 0,-1 1 0,1 0 0,0 0 0,1 0 0,-1 0 0,1 0 0,0 0 0,1 1 0,-1-1 0,1 1 0,-1 0 0,1 0 1,8-6-1,-3 4-207,1 1 0,0-1 1,0 2-1,0-1 0,1 2 1,-1-1-1,1 1 1,20-2-1,1 0-6636</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7.889"/>
    </inkml:context>
    <inkml:brush xml:id="br0">
      <inkml:brushProperty name="width" value="0.05" units="cm"/>
      <inkml:brushProperty name="height" value="0.05" units="cm"/>
    </inkml:brush>
  </inkml:definitions>
  <inkml:trace contextRef="#ctx0" brushRef="#br0">1 4 24575,'0'-3'0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8.312"/>
    </inkml:context>
    <inkml:brush xml:id="br0">
      <inkml:brushProperty name="width" value="0.05" units="cm"/>
      <inkml:brushProperty name="height" value="0.05" units="cm"/>
    </inkml:brush>
  </inkml:definitions>
  <inkml:trace contextRef="#ctx0" brushRef="#br0">57 100 24575,'-6'0'0,"-5"3"0,-8 4 0,4-2 0,9-2 0,13-5 0,18-5 0,13-4 0,17-4 0,11-2 0,6-2 0,2 0 0,-4 3 0,-13 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1.755"/>
    </inkml:context>
    <inkml:brush xml:id="br0">
      <inkml:brushProperty name="width" value="0.05" units="cm"/>
      <inkml:brushProperty name="height" value="0.05" units="cm"/>
    </inkml:brush>
  </inkml:definitions>
  <inkml:trace contextRef="#ctx0" brushRef="#br0">0 38 24575,'3'0'0,"5"0"0,3 0 0,0 3 0,2 1 0,-5 0 0,-4-4 0,-5-5 0,-3-4 0,2-2 0,2-1 0,4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4.501"/>
    </inkml:context>
    <inkml:brush xml:id="br0">
      <inkml:brushProperty name="width" value="0.05" units="cm"/>
      <inkml:brushProperty name="height" value="0.05" units="cm"/>
    </inkml:brush>
  </inkml:definitions>
  <inkml:trace contextRef="#ctx0" brushRef="#br0">380 258 24575,'5'-13'0,"0"-4"0,-8 15 0,-9 7 0,-2 4 0,-1 1 0,1 1 0,1 0 0,0 1 0,1 1 0,-21 27 0,-56 96 0,61-91 0,-104 185 0,130-227 0,1 0 0,-1 1 0,1-1 0,0 0 0,0 1 0,0-1 0,0 1 0,1 0 0,-1-1 0,1 1 0,0-1 0,0 7 0,1-8 0,-1-1 0,1 1 0,0 0 0,0-1 0,0 1 0,0 0 0,0-1 0,0 1 0,0-1 0,0 0 0,1 1 0,-1-1 0,1 0 0,-1 0 0,1 0 0,-1 0 0,1 0 0,-1 0 0,1 0 0,0-1 0,-1 1 0,1 0 0,0-1 0,0 0 0,0 1 0,3-1 0,30 4 0,0-2 0,67-4 0,-39 0 0,557 21 0,-501-6 0,120 7 0,-234-20 0,0 0 0,0 0 0,0-1 0,0 1 0,0-1 0,0 0 0,0 0 0,-1-1 0,1 0 0,0 0 0,6-3 0,-9 3 0,-1 1 0,1-1 0,0 0 0,0 1 0,-1-1 0,1 0 0,-1 0 0,0 0 0,1 0 0,-1 0 0,0 0 0,0-1 0,0 1 0,-1 0 0,1-1 0,0 1 0,-1 0 0,0-1 0,1 1 0,-1-1 0,0 1 0,0 0 0,-1-1 0,1 1 0,-1-3 0,-5-25 0,-1 1 0,-2 1 0,-18-44 0,1 7 0,-80-187 0,80 204 0,-2 0 0,-66-85 0,79 116 0,1 1 0,-21-18 0,30 30 0,0 0 0,0 0 0,0 1 0,0 0 0,0 0 0,-1 0 0,0 0 0,1 1 0,-1 0 0,0 0 0,0 0 0,-9 0 0,14 2 11,-1 0-1,1 0 0,-1 0 1,0 0-1,1 0 0,-1 0 1,1 1-1,-1-1 0,1 1 1,-1-1-1,1 1 0,-1-1 1,1 1-1,0 0 0,-1 0 1,1 0-1,0 0 0,-1 0 1,1 0-1,0 0 0,0 0 1,0 0-1,0 0 0,0 1 1,0-1-1,1 0 1,-1 1-1,0-1 0,1 1 1,-1-1-1,0 1 0,1 2 1,-2 2-255,1 0 0,1 0 0,-1 0 0,1 1 1,0-1-1,2 11 0,5 19-6582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8.776"/>
    </inkml:context>
    <inkml:brush xml:id="br0">
      <inkml:brushProperty name="width" value="0.05" units="cm"/>
      <inkml:brushProperty name="height" value="0.05" units="cm"/>
    </inkml:brush>
  </inkml:definitions>
  <inkml:trace contextRef="#ctx0" brushRef="#br0">288 161 24575,'2'-3'0,"0"1"0,0-1 0,-1 1 0,1-1 0,-1 0 0,0 0 0,0 0 0,0 0 0,0 1 0,-1-1 0,1 0 0,0-5 0,-1 1 0,0 0 0,0 0 0,0 0 0,-2-9 0,2 12 0,-1 0 0,0 1 0,0-1 0,0 0 0,0 1 0,-1 0 0,1-1 0,-1 1 0,0 0 0,0 0 0,0 0 0,0 0 0,-1 0 0,1 0 0,-1 0 0,0 1 0,0 0 0,0-1 0,0 1 0,0 0 0,0 0 0,0 1 0,-1-1 0,1 1 0,-6-2 0,3 2 0,0 0 0,0 1 0,0-1 0,0 1 0,0 0 0,0 1 0,0 0 0,1 0 0,-1 0 0,0 1 0,0-1 0,1 1 0,-1 1 0,1-1 0,-7 5 0,3-2 0,0 1 0,1 0 0,-1 1 0,1 0 0,1 0 0,0 0 0,0 1 0,0 0 0,1 1 0,0 0 0,0-1 0,1 2 0,1-1 0,-1 1 0,2-1 0,-1 1 0,1 0 0,1 0 0,0 1 0,0-1 0,1 1 0,0-1 0,1 0 0,0 1 0,0-1 0,2 1 0,-1-1 0,1 0 0,1 1 0,-1-1 0,2 0 0,-1 0 0,2-1 0,-1 1 0,1-1 0,1 0 0,-1 0 0,2-1 0,12 15 0,6-1 0,0 0 0,2-1 0,53 31 0,32 25 0,-107-73 0,1 0 0,-1 1 0,-1 0 0,1 0 0,-1 1 0,1-1 0,2 7 0,-6-10 0,0 0 0,0-1 0,0 1 0,-1 0 0,1 0 0,-1 0 0,1 0 0,-1 0 0,0 0 0,1 0 0,-1 0 0,0 0 0,0 0 0,-1-1 0,1 1 0,0 0 0,-1 0 0,1 0 0,-1 0 0,0 0 0,1 0 0,-1 0 0,0-1 0,0 1 0,0 0 0,0-1 0,-1 1 0,-1 2 0,-3 1 0,0 0 0,0 0 0,-1-1 0,1 0 0,-1 0 0,0 0 0,0-1 0,0 0 0,-11 3 0,-6 0 0,-41 7 0,49-11-136,-1-1-1,1 0 1,-1-1-1,1-1 1,0 0-1,-1-1 1,1-1-1,0 0 0,-30-12 1,15 2-6690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9.120"/>
    </inkml:context>
    <inkml:brush xml:id="br0">
      <inkml:brushProperty name="width" value="0.05" units="cm"/>
      <inkml:brushProperty name="height" value="0.05" units="cm"/>
    </inkml:brush>
  </inkml:definitions>
  <inkml:trace contextRef="#ctx0" brushRef="#br0">21 126 24575,'14'-37'0,"-13"35"0,-1 0 0,1 0 0,-1 0 0,0 0 0,0 0 0,1 0 0,-1 1 0,0-1 0,-1 0 0,1 0 0,0 0 0,0 0 0,-1 0 0,1 0 0,-1 1 0,0-1 0,-1-3 0,2 5 0,-1 0 0,1 0 0,0-1 0,0 1 0,-1 0 0,1 0 0,0 0 0,-1 0 0,1 0 0,0 0 0,-1-1 0,1 1 0,0 0 0,0 0 0,-1 0 0,1 0 0,0 0 0,-1 0 0,1 0 0,0 1 0,-1-1 0,1 0 0,0 0 0,-1 0 0,1 0 0,0 0 0,0 0 0,-1 0 0,1 1 0,0-1 0,-1 0 0,1 0 0,0 0 0,0 1 0,0-1 0,-1 0 0,1 0 0,0 1 0,0-1 0,0 0 0,-1 1 0,1-1 0,0 0 0,0 0 0,0 1 0,0-1 0,-7 16 0,3 2 0,0-1 0,2 1 0,0 0 0,1 0 0,3 35 0,18 91 0,-18-129 0,3 18 0,16 72 0,-18-95 0,0-1 0,0 1 0,1-1 0,0 0 0,1 0 0,0 0 0,0-1 0,9 10 0,-13-16 0,0-1 0,1 1 0,-1 0 0,1-1 0,-1 0 0,1 1 0,0-1 0,-1 0 0,1 0 0,0 0 0,0 0 0,0 0 0,0-1 0,0 1 0,0 0 0,0-1 0,0 0 0,0 1 0,0-1 0,0 0 0,0 0 0,0 0 0,1 0 0,-1 0 0,0-1 0,0 1 0,0-1 0,0 1 0,0-1 0,0 0 0,0 0 0,-1 0 0,1 0 0,0 0 0,0 0 0,-1 0 0,1-1 0,0 1 0,-1-1 0,2-1 0,4-4 0,-1 0 0,0-1 0,-1 1 0,0-1 0,0 0 0,-1 0 0,7-18 0,-5 5 0,0 0 0,-2-1 0,0 1 0,-2-1 0,0 0 0,-1 0 0,-2 0 0,-4-34 0,1 27 0,-2 0 0,-1 0 0,-1 0 0,-1 1 0,-25-49 0,32 71-97,-1 1-1,0-1 1,0 1-1,0 0 1,0 0-1,-1 0 1,0 0-1,0 1 1,0 0-1,-1-1 1,1 2-1,-1-1 0,-6-4 1,-5 3-6729</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9.665"/>
    </inkml:context>
    <inkml:brush xml:id="br0">
      <inkml:brushProperty name="width" value="0.05" units="cm"/>
      <inkml:brushProperty name="height" value="0.05" units="cm"/>
    </inkml:brush>
  </inkml:definitions>
  <inkml:trace contextRef="#ctx0" brushRef="#br0">1 173 24575,'0'-1'0,"2"-25"0,-2 26 0,0-1 0,0 1 0,0 0 0,0-1 0,0 1 0,0-1 0,1 1 0,-1 0 0,0-1 0,0 1 0,0 0 0,0-1 0,1 1 0,-1 0 0,0 0 0,0-1 0,0 1 0,1 0 0,-1-1 0,0 1 0,1 0 0,-1 0 0,0 0 0,1-1 0,-1 1 0,0 0 0,1 0 0,-1 0 0,0 0 0,1 0 0,-1 0 0,0 0 0,1-1 0,-1 1 0,0 0 0,1 0 0,-1 0 0,0 0 0,1 1 0,-1-1 0,1 0 0,-1 0 0,0 0 0,1 0 0,-1 0 0,0 0 0,1 0 0,-1 1 0,0-1 0,1 0 0,-1 0 0,0 1 0,0-1 0,1 0 0,-1 0 0,0 1 0,0-1 0,1 0 0,-1 1 0,0-1 0,0 0 0,0 1 0,5 6 0,0 1 0,-1-1 0,0 1 0,0 0 0,-1 0 0,0 1 0,-1-1 0,1 1 0,0 13 0,1-3 0,7 26 0,-2 1 0,-2 1 0,-2-1 0,-2 65 0,-3-108 0,-1 0 0,1 1 0,-1-1 0,0 0 0,1 0 0,-1 0 0,-1 0 0,1 0 0,0 0 0,-4 3 0,5-5 0,0-1 0,-1 1 0,1-1 0,0 1 0,-1-1 0,1 0 0,0 1 0,-1-1 0,1 0 0,-1 0 0,1 1 0,-1-1 0,1 0 0,-1 0 0,1 0 0,-1 1 0,1-1 0,-1 0 0,1 0 0,-1 0 0,1 0 0,-1 0 0,1 0 0,-1 0 0,0 0 0,0-1 0,0 1 0,0-1 0,0 0 0,0 1 0,0-1 0,0 0 0,0 0 0,0 0 0,1 0 0,-1 0 0,0 0 0,1 0 0,-1 0 0,0 0 0,1 0 0,-1-1 0,-4-13 0,0 0 0,1 0 0,1 0 0,0 0 0,-1-25 0,2 17 0,-1-9 0,1-1 0,2 1 0,2-1 0,1 1 0,1-1 0,2 1 0,1 0 0,1 1 0,20-47 0,-26 73 0,0 0 0,1 0 0,0 0 0,0 1 0,0-1 0,4-3 0,-6 7 0,0 0 0,-1 0 0,1 1 0,0-1 0,-1 0 0,1 1 0,0-1 0,0 1 0,-1-1 0,1 1 0,0 0 0,0-1 0,0 1 0,0 0 0,0-1 0,-1 1 0,1 0 0,0 0 0,0 0 0,0 0 0,0 0 0,0 0 0,0 0 0,0 0 0,0 0 0,0 0 0,0 0 0,0 1 0,-1-1 0,1 0 0,0 1 0,0-1 0,0 1 0,0-1 0,-1 1 0,1-1 0,0 1 0,0-1 0,-1 1 0,1 0 0,0 1 0,4 3 0,-1 1 0,-1 0 0,1 0 0,-1 0 0,0 1 0,0-1 0,2 12 0,11 53 0,-12-52 0,3 32 0,4 12 0,-11-62 0,0-1 0,0 1 0,0 0 0,1 0 0,-1-1 0,0 1 0,0 0 0,1-1 0,-1 1 0,1 0 0,-1-1 0,0 1 0,1-1 0,-1 1 0,1 0 0,-1-1 0,1 1 0,0-1 0,-1 1 0,2 0 0,-2-1 0,1 0 0,-1 0 0,1 0 0,-1-1 0,1 1 0,-1 0 0,1 0 0,-1 0 0,1 0 0,-1 0 0,1-1 0,-1 1 0,1 0 0,-1 0 0,1-1 0,-1 1 0,0 0 0,1-1 0,-1 1 0,1 0 0,-1-2 0,19-27 0,-18 27 0,44-108 0,-37 83 0,2 1 0,1 0 0,29-47 0,-40 72 0,1 0 0,-1 0 0,1 1 0,-1-1 0,1 0 0,-1 0 0,1 0 0,0 1 0,0-1 0,-1 0 0,1 1 0,0-1 0,0 1 0,0-1 0,0 1 0,-1-1 0,1 1 0,0 0 0,0-1 0,0 1 0,0 0 0,0 0 0,2-1 0,-2 2 0,0-1 0,0 0 0,0 1 0,0-1 0,0 1 0,-1 0 0,1-1 0,0 1 0,0 0 0,0-1 0,-1 1 0,1 0 0,0 0 0,-1 0 0,1 0 0,-1-1 0,1 1 0,0 2 0,2 5 0,0 1 0,0-1 0,3 18 0,15 143 331,-6-31-2027,-9-100-5130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0.009"/>
    </inkml:context>
    <inkml:brush xml:id="br0">
      <inkml:brushProperty name="width" value="0.05" units="cm"/>
      <inkml:brushProperty name="height" value="0.05" units="cm"/>
    </inkml:brush>
  </inkml:definitions>
  <inkml:trace contextRef="#ctx0" brushRef="#br0">94 0 24575,'0'3'0,"-3"1"0,-4 4 0,-1 2 0,-2 4 0,0 5 0,-1 5 0,2 6 0,2 3 0,-2 6 0,2 3 0,2-1 0,1 0 0,2 0 0,1-6 0,1-7-8191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0.614"/>
    </inkml:context>
    <inkml:brush xml:id="br0">
      <inkml:brushProperty name="width" value="0.05" units="cm"/>
      <inkml:brushProperty name="height" value="0.05" units="cm"/>
    </inkml:brush>
  </inkml:definitions>
  <inkml:trace contextRef="#ctx0" brushRef="#br0">1 269 24575,'7'150'0,"4"80"0,-9-271 0,2 1 0,10-48 0,-3 22 0,0-15 0,-3 14 0,3 0 0,27-87 0,-23 121 0,-4 22 0,-10 11 0,-1 0 0,0 0 0,1 0 0,-1 0 0,1 0 0,-1 0 0,0 0 0,1 0 0,-1 0 0,0 0 0,1 0 0,-1 0 0,1 0 0,-1 1 0,0-1 0,1 0 0,-1 0 0,0 0 0,1 1 0,-1-1 0,0 0 0,0 0 0,1 1 0,-1-1 0,0 0 0,0 1 0,1-1 0,-1 0 0,0 1 0,0-1 0,0 0 0,0 1 0,1-1 0,-1 1 0,5 17 0,0 1 0,-1-1 0,0 1 0,-2 0 0,1 33 0,-1-24 0,19 200 0,-14-198 0,-7-29 0,0-1 0,1 0 0,-1 1 0,0-1 0,0 1 0,0-1 0,0 0 0,1 0 0,-1 1 0,0-1 0,0 0 0,1 1 0,-1-1 0,0 0 0,1 0 0,-1 1 0,0-1 0,1 0 0,-1 0 0,0 0 0,1 0 0,-1 1 0,1-1 0,0 0 0,-1 0 0,1-1 0,0 1 0,-1 0 0,1-1 0,-1 1 0,1-1 0,0 1 0,-1-1 0,1 1 0,-1-1 0,1 1 0,-1-1 0,0 1 0,1-1 0,-1 0 0,1 1 0,-1-1 0,0 0 0,1 0 0,9-23 0,-2 0 0,0 0 0,-1-1 0,5-36 0,-2 9 0,-4 22 0,-5 19 0,1 0 0,0 1 0,1-1 0,0 1 0,0 0 0,1 0 0,0 0 0,8-12 0,-12 22 0,1 0 0,-1-1 0,0 1 0,1-1 0,-1 1 0,0-1 0,1 1 0,-1 0 0,1-1 0,-1 1 0,1 0 0,-1-1 0,1 1 0,-1 0 0,1 0 0,-1-1 0,1 1 0,-1 0 0,1 0 0,-1 0 0,1 0 0,-1 0 0,1 0 0,-1 0 0,1 0 0,0 0 0,-1 0 0,1 0 0,-1 0 0,1 0 0,0 1 0,1 0 0,-1-1 0,0 1 0,0 0 0,0 0 0,-1 0 0,1 0 0,0 0 0,0 0 0,0 0 0,-1 0 0,2 2 0,13 39 0,-15-40 0,18 74 0,-13-48 0,1-1 0,2 0 0,1 0 0,23 50 0,-31-75-62,0 0 0,0 0 0,0 0 0,0 0 0,0 0 0,1-1 0,-1 1 0,0 0 0,1-1 0,0 1 0,-1-1 0,1 0-1,0 1 1,0-1 0,-1 0 0,1 0 0,0 0 0,0 0 0,0-1 0,0 1 0,3 0 0,4-2-6764</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0.799"/>
    </inkml:context>
    <inkml:brush xml:id="br0">
      <inkml:brushProperty name="width" value="0.05" units="cm"/>
      <inkml:brushProperty name="height" value="0.05" units="cm"/>
    </inkml:brush>
  </inkml:definitions>
  <inkml:trace contextRef="#ctx0" brushRef="#br0">0 15 24575,'0'-3'0,"0"-4"0,0 2 0,0 9 0,0 9 0,0 12 0,0 11 0,0 9 0,0 6 0,0 4 0,0 2 0,0-2 0,0-5 0,0-4 0,0-10-8191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1.296"/>
    </inkml:context>
    <inkml:brush xml:id="br0">
      <inkml:brushProperty name="width" value="0.05" units="cm"/>
      <inkml:brushProperty name="height" value="0.05" units="cm"/>
    </inkml:brush>
  </inkml:definitions>
  <inkml:trace contextRef="#ctx0" brushRef="#br0">46 299 24575,'10'-8'0,"-6"8"0,-6 22 0,1-18 0,-45 291 0,37-231 0,8-48 0,1-16 0,0 0 0,0 0 0,0 0 0,0 0 0,0 0 0,0 0 0,0 0 0,0 0 0,0-1 0,0 1 0,0 0 0,0 0 0,0 0 0,0 0 0,1 0 0,-1 0 0,0 0 0,0 0 0,0 0 0,0 0 0,0 0 0,0 0 0,0 0 0,0 0 0,0 0 0,0 0 0,0 0 0,0 0 0,0 0 0,0 0 0,0 0 0,1 0 0,-1 0 0,0 0 0,0 0 0,0 0 0,0 0 0,0 0 0,0 0 0,0 0 0,0 0 0,0 1 0,0-1 0,0 0 0,0 0 0,0 0 0,0 0 0,0 0 0,0 0 0,0 0 0,0 0 0,0 0 0,0 0 0,0 0 0,0 0 0,0 0 0,0 0 0,10-25 0,4-35 0,-4 1 0,5-70 0,7-47 0,-21 170 0,1 0 0,-1 0 0,1 0 0,4-6 0,-6 11 0,0 1 0,0-1 0,0 1 0,1 0 0,-1-1 0,0 1 0,0-1 0,1 1 0,-1 0 0,0-1 0,1 1 0,-1 0 0,0-1 0,1 1 0,-1 0 0,1 0 0,-1-1 0,0 1 0,1 0 0,-1 0 0,1 0 0,-1 0 0,1-1 0,-1 1 0,1 0 0,0 1 0,0-1 0,-1 1 0,1-1 0,0 1 0,-1-1 0,1 1 0,0 0 0,-1-1 0,1 1 0,-1 0 0,1 0 0,-1-1 0,1 1 0,-1 0 0,0 0 0,1 0 0,-1 0 0,0-1 0,1 2 0,7 30 0,0 0 0,-2 0 0,2 41 0,0-3 0,-6-56 0,18 93 0,-17-97 0,0 0 0,0 0 0,1 0 0,0-1 0,1 0 0,0 0 0,0 0 0,9 10 0,-13-17 0,0-1 0,1 1 0,-1-1 0,1 1 0,-1-1 0,1 0 0,0 1 0,-1-1 0,1 0 0,0 0 0,0 0 0,0-1 0,0 1 0,0 0 0,0-1 0,0 1 0,0-1 0,0 0 0,0 1 0,0-1 0,0 0 0,0 0 0,0-1 0,0 1 0,0 0 0,0-1 0,0 1 0,0-1 0,0 1 0,0-1 0,0 0 0,0 0 0,0 0 0,-1 0 0,1 0 0,0-1 0,-1 1 0,1 0 0,1-3 0,5-3 0,-1-1 0,0 0 0,-1 0 0,0-1 0,0 0 0,6-13 0,2-10 0,-2 1 0,0-1 0,-3-1 0,0 0 0,6-58 0,-8 18 0,-5-117 0,-2 187 0,0-5 0,0 0 0,0 1 0,-1-1 0,0 1 0,-1-1 0,0 1 0,-4-12 0,6 18-76,0 1 1,-1-1-1,1 0 0,-1 1 0,1-1 0,-1 0 0,1 1 0,-1-1 1,1 1-1,-1-1 0,0 1 0,1-1 0,-1 1 0,0-1 1,1 1-1,-1 0 0,-1-1 0,-10 2-6750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027"/>
    </inkml:context>
    <inkml:brush xml:id="br0">
      <inkml:brushProperty name="width" value="0.05" units="cm"/>
      <inkml:brushProperty name="height" value="0.05" units="cm"/>
    </inkml:brush>
  </inkml:definitions>
  <inkml:trace contextRef="#ctx0" brushRef="#br0">54 196 24575,'-13'-3'0,"2"3"0,10 1 0,0 0 0,1 0 0,-1-1 0,0 1 0,1 0 0,-1 0 0,1 0 0,-1 1 0,1-1 0,-1 0 0,1 0 0,0 0 0,0 0 0,-1 2 0,-2 17 0,1 0 0,0 1 0,2 22 0,-2 16 0,-2-3 0,-4 83 0,8-138 0,-1 1 0,1-1 0,0 0 0,0 1 0,0-1 0,1 0 0,-1 1 0,0-1 0,0 0 0,1 1 0,-1-1 0,1 0 0,-1 1 0,2 0 0,5-14 0,5-34 0,2-26 0,73-291 0,-85 356 0,14-35 0,-15 39 0,1 0 0,-1 0 0,1 0 0,0 0 0,0 1 0,0-1 0,0 1 0,0 0 0,1-1 0,4-3 0,-6 6 0,-1 0 0,1-1 0,-1 1 0,1 0 0,0-1 0,-1 1 0,1 0 0,-1 0 0,1 0 0,0 0 0,-1 0 0,1 0 0,0 0 0,-1 0 0,1 0 0,0 0 0,-1 0 0,1 0 0,0 0 0,-1 0 0,1 0 0,0 1 0,-1-1 0,1 0 0,0 1 0,0-1 0,0 2 0,1-1 0,-1 0 0,1 1 0,-1-1 0,0 1 0,0-1 0,0 1 0,0 0 0,1 2 0,14 41 0,-15-42 0,29 155 0,-12-47 0,-17-105 0,1 1 0,0 0 0,0-1 0,1 1 0,5 8 0,-8-14 0,0 0 0,1-1 0,-1 1 0,1 0 0,-1-1 0,1 1 0,-1-1 0,1 1 0,-1-1 0,1 1 0,-1-1 0,1 1 0,0-1 0,-1 0 0,1 1 0,0-1 0,-1 0 0,1 0 0,0 1 0,-1-1 0,1 0 0,0 0 0,1 0 0,-1 0 0,0-1 0,0 1 0,0-1 0,0 0 0,0 1 0,0-1 0,0 0 0,0 0 0,0 0 0,0 0 0,0 0 0,0 0 0,0 0 0,-1 0 0,1 0 0,0 0 0,-1 0 0,1 0 0,0-2 0,13-30 0,-1-2 0,-2 0 0,8-39 0,-12 41 0,2-1 0,2 1 0,24-52 0,-20 64 0,-15 20 0,1 1 0,-1-1 0,0 1 0,1 0 0,-1 0 0,1-1 0,-1 1 0,0 0 0,1 0 0,-1-1 0,1 1 0,-1 0 0,1 0 0,-1 0 0,1 0 0,-1 0 0,1 0 0,-1 0 0,1 0 0,-1 0 0,1 0 0,-1 0 0,1 0 0,-1 0 0,1 0 0,-1 0 0,1 0 0,-1 1 0,0-1 0,1 0 0,-1 0 0,1 0 0,-1 1 0,1-1 0,-1 0 0,0 1 0,1-1 0,-1 0 0,0 1 0,1-1 0,-1 1 0,0-1 0,0 0 0,1 1 0,-1-1 0,0 1 0,0-1 0,1 1 0,4 12 0,-1 0 0,0 0 0,-1 0 0,0 0 0,-1 1 0,1 20 0,2 8 0,24 101 0,-24-125 0,1-1 0,0 0 0,1 0 0,1 0 0,19 28 0,-25-43-38,-1 0 0,0 0 0,1 0 1,-1 0-1,1 0 0,-1 0 0,1-1 0,0 1 0,0-1 0,0 1 0,0-1 0,0 0 0,0 1 0,0-1 0,0 0 0,1-1 1,-1 1-1,0 0 0,1-1 0,-1 1 0,0-1 0,1 0 0,-1 1 0,1-1 0,-1-1 0,0 1 0,1 0 0,-1 0 0,1-1 1,-1 1-1,0-1 0,1 0 0,-1 0 0,0 0 0,4-2 0,14-8-6788</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473"/>
    </inkml:context>
    <inkml:brush xml:id="br0">
      <inkml:brushProperty name="width" value="0.05" units="cm"/>
      <inkml:brushProperty name="height" value="0.05" units="cm"/>
    </inkml:brush>
  </inkml:definitions>
  <inkml:trace contextRef="#ctx0" brushRef="#br0">1 334 24575,'6'-29'0,"6"-54"0,-11 71 0,2 71 0,3-1 0,22 96 0,-17-101 0,-10-48 0,2 11 0,1 0 0,6 18 0,-10-34 0,0 0 0,0 0 0,0-1 0,0 1 0,1 0 0,-1 0 0,0 0 0,0 0 0,0 0 0,0 0 0,0 0 0,0 0 0,0 0 0,0 0 0,0 0 0,0 0 0,0 0 0,0 0 0,1 0 0,-1 0 0,0 0 0,0 0 0,0 0 0,0 0 0,0 0 0,0 0 0,0 0 0,0 0 0,0 0 0,0 0 0,1 0 0,-1 0 0,0 0 0,0 0 0,0 0 0,0 0 0,0 0 0,0 0 0,0 0 0,0 0 0,0 0 0,0 0 0,0 0 0,0 0 0,0 1 0,0-1 0,1 0 0,-1 0 0,0 0 0,0 0 0,0 0 0,0 0 0,0 0 0,0 0 0,0 0 0,0 0 0,0 0 0,0 1 0,0-1 0,0 0 0,0 0 0,0 0 0,0 0 0,0 0 0,0 0 0,0 0 0,2-10 0,0-16 0,-4-386 0,2 403 0,1 1 0,0-1 0,0 0 0,1 1 0,0-1 0,0 1 0,1-1 0,0 1 0,0 0 0,1 0 0,8-12 0,-10 17 0,1-1 0,-1 1 0,1 0 0,0 0 0,0 0 0,0 0 0,1 1 0,-1-1 0,1 1 0,-1 0 0,1-1 0,0 2 0,0-1 0,0 0 0,0 1 0,0 0 0,0 0 0,0 0 0,1 1 0,-1-1 0,0 1 0,0 0 0,1 0 0,-1 0 0,7 2 0,-6-1 0,0 1 0,-1-1 0,1 1 0,-1 0 0,0 0 0,0 1 0,1-1 0,-2 1 0,1 0 0,0 0 0,0 0 0,-1 1 0,0-1 0,0 1 0,0 0 0,0 0 0,0 0 0,-1 0 0,0 0 0,3 8 0,3 9 0,-1-1 0,-1 0 0,4 29 0,-9-42 0,26 169 319,14 63-2003,-32-205-5142</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642"/>
    </inkml:context>
    <inkml:brush xml:id="br0">
      <inkml:brushProperty name="width" value="0.05" units="cm"/>
      <inkml:brushProperty name="height" value="0.05" units="cm"/>
    </inkml:brush>
  </inkml:definitions>
  <inkml:trace contextRef="#ctx0" brushRef="#br0">110 44 24575,'-6'0'0,"-11"0"0,-7 3 0,-5 2 0,6-1 0,13-4 0,14-2 0,16-4 0,14 0 0,14-3 0,8-3 0,3 0 0,-7 3-8191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27.732"/>
    </inkml:context>
    <inkml:brush xml:id="br0">
      <inkml:brushProperty name="width" value="0.05" units="cm"/>
      <inkml:brushProperty name="height" value="0.05" units="cm"/>
    </inkml:brush>
  </inkml:definitions>
  <inkml:trace contextRef="#ctx0" brushRef="#br0">1 46 24575,'0'-3'0,"0"-4"0,3-4 0,4 0 0,4 1 0,4 6 0,-2 7 0,1 9 0,-2 9 0,0 7 0,1 8 0,-2 4 0,-2 5 0,-4 4 0,2 4 0,-1-2 0,-2 0 0,-1-9-8191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798"/>
    </inkml:context>
    <inkml:brush xml:id="br0">
      <inkml:brushProperty name="width" value="0.05" units="cm"/>
      <inkml:brushProperty name="height" value="0.05" units="cm"/>
    </inkml:brush>
  </inkml:definitions>
  <inkml:trace contextRef="#ctx0" brushRef="#br0">0 22 24575,'0'-3'0,"0"-4"0,3-1 0,5 4 0,3 9 0,6 7 0,4 7 0,4 4 0,1 5 0,3 3 0,-1-1 0,-2 2 0,-2-2 0,-2-4 0,-2-2 0,-4-2 0,-5-5-8191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966"/>
    </inkml:context>
    <inkml:brush xml:id="br0">
      <inkml:brushProperty name="width" value="0.05" units="cm"/>
      <inkml:brushProperty name="height" value="0.05" units="cm"/>
    </inkml:brush>
  </inkml:definitions>
  <inkml:trace contextRef="#ctx0" brushRef="#br0">179 0 24575,'-3'0'0,"-4"4"0,-4 6 0,-4 6 0,-1 8 0,-3 8 0,0 7 0,0 6 0,0 5 0,3 1 0,2-3 0,2-3 0,4-9-8191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3.351"/>
    </inkml:context>
    <inkml:brush xml:id="br0">
      <inkml:brushProperty name="width" value="0.05" units="cm"/>
      <inkml:brushProperty name="height" value="0.05" units="cm"/>
    </inkml:brush>
  </inkml:definitions>
  <inkml:trace contextRef="#ctx0" brushRef="#br0">19 248 24575,'-1'-1'0,"1"1"0,0 0 0,0-1 0,0 1 0,0-1 0,0 1 0,0-1 0,0 1 0,0 0 0,0-1 0,0 1 0,0-1 0,0 1 0,0 0 0,0-1 0,1 1 0,-1-1 0,0 1 0,0 0 0,0-1 0,0 1 0,1 0 0,-1-1 0,0 1 0,1 0 0,-1-1 0,0 1 0,0 0 0,1 0 0,-1-1 0,0 1 0,1 0 0,-1 0 0,1 0 0,0-1 0,-1 1 0,1 1 0,0-1 0,-1 1 0,1-1 0,-1 1 0,1-1 0,-1 1 0,1-1 0,-1 1 0,0-1 0,1 1 0,-1-1 0,0 1 0,1 0 0,-1-1 0,0 1 0,0 0 0,1-1 0,-1 1 0,0 0 0,0-1 0,0 1 0,0 1 0,2 21 0,-2-1 0,0 1 0,-1 0 0,-5 25 0,1-7 0,-17 136 0,28-270 0,0 41 0,27-163 0,-27 190 0,1 0 0,0 1 0,2 0 0,1 0 0,1 1 0,17-28 0,-25 47 0,0-1 0,1 1 0,-1-1 0,1 1 0,0 0 0,0 0 0,0 1 0,1-1 0,-1 1 0,6-3 0,-8 5 0,0 1 0,0-1 0,0 0 0,0 1 0,1-1 0,-1 1 0,0 0 0,0-1 0,0 1 0,1 0 0,-1 0 0,0 1 0,0-1 0,0 0 0,1 1 0,-1 0 0,0-1 0,0 1 0,0 0 0,0 0 0,0 0 0,0 0 0,0 0 0,-1 0 0,1 1 0,0-1 0,2 3 0,5 7 0,0-1 0,0 1 0,-1 0 0,-1 1 0,0 0 0,0 0 0,-1 1 0,-1 0 0,8 25 0,-1 12 0,9 66 0,-17-94 0,3 25-455,-1 0 0,-1 85 0,-8-98-6371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3.778"/>
    </inkml:context>
    <inkml:brush xml:id="br0">
      <inkml:brushProperty name="width" value="0.05" units="cm"/>
      <inkml:brushProperty name="height" value="0.05" units="cm"/>
    </inkml:brush>
  </inkml:definitions>
  <inkml:trace contextRef="#ctx0" brushRef="#br0">9 306 24575,'0'-1'0,"-1"1"0,0-1 0,0 0 0,1 0 0,-1 0 0,0 0 0,1 0 0,-1 0 0,1 0 0,-1 0 0,1 0 0,0 0 0,-1 0 0,1-1 0,0 1 0,0 0 0,0 0 0,0 0 0,0 0 0,0 0 0,0-1 0,0 1 0,1-2 0,0 0 0,0 1 0,0-1 0,1 0 0,-1 1 0,1-1 0,-1 1 0,1 0 0,0-1 0,3-1 0,2-4 0,1 2 0,1-1 0,-1 1 0,13-6 0,13-5 0,54-17 0,24-11 0,-109 43 0,0 0 0,0 1 0,0-1 0,-1 0 0,1-1 0,4-3 0,-7 5 0,1 1 0,0-1 0,-1 0 0,1 0 0,0 0 0,-1 0 0,1 0 0,-1 0 0,0 0 0,1 0 0,-1 0 0,0 0 0,1 0 0,-1 0 0,0 0 0,0-1 0,0 1 0,0 0 0,0 0 0,0 0 0,0 0 0,-1 0 0,1-1 0,3 40 0,20 34 0,57 126 0,-80-197 0,1 1 0,-1-1 0,1 1 0,0-1 0,0 1 0,0-1 0,0 1 0,0-1 0,0 0 0,0 0 0,0 1 0,0-1 0,1 0 0,-1 0 0,0 0 0,1 0 0,-1-1 0,3 2 0,-3-2 0,0 0 0,0 0 0,0-1 0,0 1 0,0 0 0,0 0 0,0-1 0,0 1 0,0-1 0,0 1 0,0-1 0,0 1 0,0-1 0,0 0 0,-1 1 0,1-1 0,0 0 0,0 0 0,-1 1 0,1-1 0,0 0 0,-1 0 0,1 0 0,-1 0 0,1 0 0,-1 0 0,0 0 0,1 0 0,-1-1 0,4-10 0,0 1 0,0-1 0,-2 0 0,1 0 0,0-23 0,-3-66 0,-1 57 0,1 8 194,-1 17-714,0-1 1,6-35-1,-1 39-6306</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4.115"/>
    </inkml:context>
    <inkml:brush xml:id="br0">
      <inkml:brushProperty name="width" value="0.05" units="cm"/>
      <inkml:brushProperty name="height" value="0.05" units="cm"/>
    </inkml:brush>
  </inkml:definitions>
  <inkml:trace contextRef="#ctx0" brushRef="#br0">56 117 24575,'1'-1'0,"0"1"0,-1 0 0,1-1 0,0 1 0,0-1 0,0 1 0,0-1 0,-1 1 0,1-1 0,0 0 0,0 1 0,-1-1 0,1 0 0,-1 1 0,1-1 0,0 0 0,-1 0 0,0 0 0,1 0 0,0-1 0,8-20 0,-9 22 0,3-10 0,-1 0 0,1 0 0,-2 0 0,1 0 0,-1-19 0,-1 29 0,0 0 0,0 0 0,0 1 0,0-1 0,0 0 0,0 0 0,0 0 0,0 0 0,0 0 0,0 0 0,0 0 0,0 0 0,0 0 0,0 0 0,0 0 0,0 0 0,0 0 0,0 0 0,-1 0 0,1 0 0,0 0 0,0 0 0,0 0 0,0 0 0,0 0 0,0 0 0,0 0 0,0 1 0,0-1 0,0 0 0,0 0 0,0 0 0,0 0 0,0 0 0,-1-1 0,1 1 0,0 0 0,0 0 0,0 0 0,0 0 0,0 0 0,0 0 0,0 0 0,0 0 0,0 0 0,0 0 0,0 0 0,0 0 0,0 0 0,0 0 0,0 0 0,0 0 0,-1 0 0,1 0 0,0 0 0,0 0 0,0 0 0,0 0 0,0 0 0,0-1 0,0 1 0,0 0 0,0 0 0,0 0 0,0 0 0,0 0 0,-6 9 0,-5 11 0,-4 21 0,1 0 0,2 1 0,2 1 0,2-1 0,-4 78 0,12-114 0,0-1 0,0 1 0,0-1 0,1 1 0,0-1 0,0 1 0,0-1 0,1 0 0,0 0 0,0 0 0,0 0 0,1 0 0,5 9 0,-6-12 0,0 1 0,0-1 0,1 0 0,-1-1 0,0 1 0,1 0 0,0 0 0,-1-1 0,1 0 0,0 1 0,0-1 0,-1 0 0,1-1 0,0 1 0,0 0 0,0-1 0,0 1 0,0-1 0,0 0 0,0 0 0,0 0 0,0-1 0,0 1 0,0-1 0,0 0 0,4-1 0,1-1 0,0 0 0,0 0 0,-1-1 0,1-1 0,-1 1 0,0-1 0,0 0 0,0-1 0,10-10 0,-4 1 0,0 0 0,-1-1 0,11-18 0,-28 51 0,1 0 0,1 0 0,-2 26 0,4-37 0,-1 17-341,1 0 0,1-1-1,6 45 1,1-28-6485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4.503"/>
    </inkml:context>
    <inkml:brush xml:id="br0">
      <inkml:brushProperty name="width" value="0.05" units="cm"/>
      <inkml:brushProperty name="height" value="0.05" units="cm"/>
    </inkml:brush>
  </inkml:definitions>
  <inkml:trace contextRef="#ctx0" brushRef="#br0">145 79 24575,'6'-23'0,"1"-9"0,-7 31 0,0 0 0,0 0 0,0 0 0,0 0 0,0 0 0,0 0 0,-1 0 0,1 0 0,0 1 0,0-1 0,-1 0 0,1 0 0,-1 0 0,1 0 0,-1 0 0,1 0 0,-1 1 0,1-1 0,-1 0 0,0 0 0,1 1 0,-1-1 0,0 1 0,0-1 0,0 0 0,-1 0 0,1 1 0,0 0 0,0 0 0,1 0 0,-1 0 0,0 0 0,0 0 0,0 0 0,1 0 0,-1 0 0,0 0 0,0 0 0,0 1 0,1-1 0,-1 0 0,0 1 0,0-1 0,1 0 0,-1 1 0,0-1 0,1 1 0,-1-1 0,0 1 0,1-1 0,-1 1 0,1 0 0,-1-1 0,1 1 0,-1 0 0,-14 23 0,14-22 0,-17 33 0,1 1 0,2 1 0,2 0 0,1 1 0,2 1 0,1-1 0,-3 48 0,11-76 38,1 1 0,0 0 0,0-1 0,1 1 0,1-1 0,0 1 0,0-1 0,6 15 0,-5-18-170,0 0 1,0-1 0,1 1-1,0-1 1,0 0 0,1 0 0,-1 0-1,1-1 1,1 0 0,-1 0 0,1 0-1,10 7 1,14 5-6695</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4.879"/>
    </inkml:context>
    <inkml:brush xml:id="br0">
      <inkml:brushProperty name="width" value="0.05" units="cm"/>
      <inkml:brushProperty name="height" value="0.05" units="cm"/>
    </inkml:brush>
  </inkml:definitions>
  <inkml:trace contextRef="#ctx0" brushRef="#br0">204 20 24575,'-1'-2'0,"-1"0"0,0 1 0,0-1 0,0 0 0,0 1 0,-1 0 0,1-1 0,0 1 0,-1 0 0,1 0 0,-1 0 0,1 1 0,-1-1 0,1 0 0,-1 1 0,-5 0 0,5 0 0,-1 1 0,0-1 0,1 1 0,-1 1 0,1-1 0,-1 0 0,1 1 0,0 0 0,-1-1 0,1 1 0,-4 4 0,-3 2 0,0 1 0,0 0 0,1 1 0,1 0 0,0 0 0,0 1 0,1 0 0,-12 23 0,15-25 0,0 0 0,0 1 0,1 0 0,0-1 0,1 1 0,0 0 0,0 0 0,1 0 0,1 0 0,0 0 0,0 0 0,2 13 0,-1-18 0,1 1 0,-1-1 0,1 0 0,0 0 0,0 0 0,1 0 0,0 0 0,0 0 0,0 0 0,0-1 0,1 0 0,-1 1 0,1-1 0,0-1 0,6 6 0,-4-5 0,1 0 0,-1-1 0,1 1 0,0-1 0,0-1 0,0 1 0,0-1 0,0 0 0,0-1 0,14 2 0,-13-3 0,0 1 0,0-1 0,0 0 0,-1-1 0,1 0 0,0-1 0,0 1 0,0-1 0,-1-1 0,1 1 0,-1-1 0,0-1 0,0 1 0,0-1 0,0-1 0,-1 1 0,1-1 0,-1 0 0,0 0 0,-1-1 0,1 0 0,5-8 0,-7 6 0,0 0 0,0-1 0,-1 1 0,0-1 0,0 0 0,-1 0 0,0 0 0,-1 0 0,0-1 0,0 1 0,-1 0 0,0 0 0,-1 0 0,0-1 0,-1 1 0,1 0 0,-2 0 0,-3-10 0,3 11 0,1 1 0,-2 0 0,1 0 0,-1 0 0,0 0 0,0 0 0,-1 1 0,0-1 0,0 1 0,-1 1 0,0-1 0,0 1 0,0 0 0,0 0 0,-1 1 0,0 0 0,0 0 0,0 0 0,0 1 0,0 0 0,-11-2 0,14 4 34,0 0 1,0 1-1,0-1 0,0 1 0,0 0 0,0 0 0,0 1 0,0-1 0,-8 3 1,10-3-125,0 1 0,0 0 0,0 0 0,0 0 0,0 0 1,0 0-1,0 1 0,1-1 0,-1 0 0,0 1 1,1 0-1,-1-1 0,1 1 0,-1 0 0,1 0 0,0-1 1,0 1-1,-2 4 0,-1 8-6736</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5.221"/>
    </inkml:context>
    <inkml:brush xml:id="br0">
      <inkml:brushProperty name="width" value="0.05" units="cm"/>
      <inkml:brushProperty name="height" value="0.05" units="cm"/>
    </inkml:brush>
  </inkml:definitions>
  <inkml:trace contextRef="#ctx0" brushRef="#br0">60 53 24575,'0'-1'0,"0"0"0,0 0 0,0 0 0,0 0 0,0 0 0,0 0 0,0 1 0,0-1 0,0 0 0,-1 0 0,1 0 0,0 0 0,0 0 0,-1 1 0,1-1 0,-1 0 0,1 0 0,-1 0 0,1 1 0,-1-1 0,1 0 0,-1 1 0,1-1 0,-1 1 0,0-1 0,0 0 0,1 1 0,-1-1 0,0 1 0,0 0 0,1-1 0,-3 0 0,2 1 0,0 1 0,0-1 0,-1 0 0,1 0 0,0 1 0,0-1 0,0 1 0,0-1 0,0 1 0,0-1 0,0 1 0,0-1 0,0 1 0,0 0 0,0 0 0,0-1 0,0 1 0,1 0 0,-1 0 0,0 0 0,1 0 0,-1 0 0,0 0 0,0 2 0,-3 7 0,1-1 0,0 1 0,0 0 0,1 0 0,0 0 0,1 0 0,-1 13 0,2 0 0,0 0 0,5 27 0,-4-43 0,1 0 0,-1-1 0,1 1 0,0 0 0,1-1 0,0 1 0,0-1 0,0 0 0,1 0 0,0 0 0,0 0 0,0-1 0,11 11 0,-12-14 0,0 1 0,0-1 0,0 0 0,1 0 0,-1 0 0,1-1 0,-1 1 0,1-1 0,0 1 0,0-1 0,0-1 0,-1 1 0,1 0 0,0-1 0,0 0 0,0 0 0,0 0 0,0 0 0,0-1 0,0 1 0,0-1 0,-1 0 0,1 0 0,0-1 0,0 1 0,4-4 0,-1 2 0,0-2 0,-1 1 0,0-1 0,0 0 0,0 0 0,-1-1 0,1 1 0,-1-1 0,-1-1 0,1 1 0,-1 0 0,0-1 0,0 0 0,-1 0 0,0 0 0,0-1 0,-1 1 0,0-1 0,1-8 0,-1 5 0,-1 1 0,0 0 0,0-1 0,-1 1 0,-1-1 0,0 1 0,0 0 0,-1-1 0,0 1 0,-1 0 0,0 0 0,0 0 0,-9-16 0,8 19-341,-1 0 0,0 0-1,-10-11 1,2 6-6485</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5.456"/>
    </inkml:context>
    <inkml:brush xml:id="br0">
      <inkml:brushProperty name="width" value="0.05" units="cm"/>
      <inkml:brushProperty name="height" value="0.05" units="cm"/>
    </inkml:brush>
  </inkml:definitions>
  <inkml:trace contextRef="#ctx0" brushRef="#br0">1 32 24575,'0'-1'0,"0"0"0,1 0 0,-1-1 0,1 1 0,0 0 0,-1 0 0,1 0 0,0 0 0,0 0 0,-1 0 0,1 0 0,0 0 0,0 0 0,0 0 0,1 0 0,-1 0 0,0 1 0,0-1 0,0 0 0,0 1 0,3-1 0,27-9 0,-29 10 0,0-1 0,1 1 0,-1 0 0,0 0 0,0 0 0,0 1 0,0-1 0,0 0 0,0 1 0,0-1 0,0 1 0,0 0 0,0 0 0,0 0 0,-1 0 0,1 0 0,0 0 0,0 0 0,2 3 0,-1-1 0,-1 0 0,0 0 0,1 0 0,-1 1 0,-1-1 0,1 0 0,0 1 0,-1 0 0,0-1 0,1 5 0,1 4 0,-2 0 0,1 0 0,-2 0 0,0 0 0,-2 24 0,-2-8-151,-1-1-1,-1 0 0,-1 0 0,-2-1 1,0 0-1,-2-1 0,-1 0 1,-17 28-1,16-37-6674</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5.796"/>
    </inkml:context>
    <inkml:brush xml:id="br0">
      <inkml:brushProperty name="width" value="0.05" units="cm"/>
      <inkml:brushProperty name="height" value="0.05" units="cm"/>
    </inkml:brush>
  </inkml:definitions>
  <inkml:trace contextRef="#ctx0" brushRef="#br0">1 196 24575,'0'-4'0,"1"0"0,0 0 0,0-1 0,0 1 0,0 0 0,1 0 0,-1 0 0,1 0 0,0 1 0,1-1 0,-1 0 0,5-4 0,-6 7 0,0 1 0,0 0 0,0 0 0,0 0 0,0 0 0,0 0 0,0 0 0,0 0 0,0 0 0,0 1 0,0-1 0,0 0 0,0 0 0,0 1 0,0-1 0,0 1 0,0-1 0,0 1 0,0-1 0,-1 1 0,1 0 0,0-1 0,0 1 0,1 2 0,20 21 0,-20-21 0,14 17 0,1-1 0,1-1 0,0-1 0,25 17 0,-33-26 0,1-1 0,0 0 0,0-1 0,1 0 0,0-1 0,0-1 0,0 0 0,0 0 0,1-1 0,14 2 0,-24-5 0,0 0 0,0 0 0,0 0 0,0 0 0,0-1 0,-1 1 0,1-1 0,0 1 0,0-1 0,0 0 0,-1 0 0,1-1 0,-1 1 0,1 0 0,-1-1 0,1 1 0,-1-1 0,0 0 0,0 0 0,0 0 0,0 0 0,0 0 0,0-1 0,0 1 0,-1 0 0,1-1 0,-1 1 0,0-1 0,0 0 0,0 1 0,0-1 0,0 0 0,0-5 0,2-7 0,-1-1 0,0 1 0,-1-1 0,-3-29 0,1 19 0,-1-1 0,-1 1 0,-14-51 0,17 76 0,0 0 0,-1-1 0,1 1 0,0 0 0,-1 0 0,1 0 0,-1 0 0,0 0 0,1 0 0,-1 0 0,0 0 0,1 0 0,-1 0 0,0 0 0,0 1 0,0-1 0,0 0 0,0 0 0,0 1 0,0-1 0,0 1 0,0-1 0,-2 0 0,2 1 0,0 0 0,0 1 0,0-1 0,0 0 0,-1 0 0,1 1 0,0-1 0,0 1 0,0-1 0,0 1 0,0-1 0,0 1 0,0 0 0,0 0 0,0-1 0,0 1 0,0 0 0,0 1 0,-5 5 0,1-1 0,1 1 0,0 0 0,0 1 0,-5 9 0,5-5-455,0 1 0,-3 22 0,3-6-6371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28.061"/>
    </inkml:context>
    <inkml:brush xml:id="br0">
      <inkml:brushProperty name="width" value="0.05" units="cm"/>
      <inkml:brushProperty name="height" value="0.05" units="cm"/>
    </inkml:brush>
  </inkml:definitions>
  <inkml:trace contextRef="#ctx0" brushRef="#br0">13 135 24575,'-5'-4'0,"-3"-6"0,9 10 0,-1-1 0,1 1 0,-1-1 0,0 1 0,1 0 0,-1-1 0,1 1 0,-1 0 0,1 0 0,-1-1 0,1 1 0,0 0 0,-1 0 0,1 0 0,-1 0 0,1 0 0,-1 0 0,1 0 0,0 0 0,-1 0 0,1 0 0,-1 0 0,1 0 0,-1 0 0,1 0 0,0 1 0,19 1 0,0 1 0,0 1 0,36 12 0,-10-2 0,-19-7 0,-4 0 0,0-1 0,0-1 0,1-1 0,41 2 0,-63-6 0,0-1 0,0 1 0,-1 0 0,1-1 0,0 1 0,0-1 0,0 1 0,0-1 0,-1 0 0,1 0 0,0 0 0,-1 0 0,1 0 0,-1 0 0,1 0 0,-1-1 0,1 1 0,-1-1 0,0 1 0,0-1 0,0 1 0,0-1 0,0 1 0,0-1 0,0 0 0,0 0 0,-1 1 0,1-1 0,-1 0 0,1 0 0,-1 0 0,1-3 0,0-7 0,0-1 0,-1 1 0,0-1 0,-3-12 0,1 3 0,2 17 28,-4-26 277,4 30-355,0 0 0,0 1 0,0-1 0,-1 0 0,1 0 0,0 1 1,-1-1-1,1 0 0,-1 1 0,1-1 0,0 0 0,-1 1 0,0-1 0,1 0 0,-1 1 0,1-1 0,-1 1 0,0 0 0,1-1 0,-1 1 0,0-1 0,1 1 0,-1 0 0,0-1 0,0 1 1,1 0-1,-1 0 0,0 0 0,0 0 0,0 0 0,1-1 0,-1 1 0,-1 1 0,-10 2-6776</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6.076"/>
    </inkml:context>
    <inkml:brush xml:id="br0">
      <inkml:brushProperty name="width" value="0.05" units="cm"/>
      <inkml:brushProperty name="height" value="0.05" units="cm"/>
    </inkml:brush>
  </inkml:definitions>
  <inkml:trace contextRef="#ctx0" brushRef="#br0">0 224 24575,'1'-4'0,"-1"1"0,1-1 0,0 1 0,0 0 0,0-1 0,0 1 0,1 0 0,-1 0 0,1 0 0,0 0 0,0 0 0,3-4 0,30-30 0,-27 30 0,0 1 0,0 0 0,1 1 0,-1 0 0,1 0 0,1 1 0,-1 0 0,16-4 0,4 1 0,47-5 0,-9 3 0,-62 7 0,0 1 0,0 0 0,0-1 0,0 0 0,0-1 0,0 1 0,5-4 0,-9 5 0,0 1 0,-1-1 0,1 1 0,0-1 0,-1 1 0,1-1 0,-1 1 0,1-1 0,-1 0 0,0 1 0,1-1 0,-1 1 0,1-1 0,-1 0 0,0 0 0,0 1 0,1-1 0,-1 0 0,0 1 0,0-1 0,0 0 0,0-1 0,0 1 0,-1 0 0,1 0 0,-1 0 0,0 0 0,0 0 0,1 0 0,-1 0 0,0 0 0,0 0 0,0 0 0,0 0 0,0 1 0,0-1 0,0 0 0,0 1 0,0-1 0,0 1 0,0-1 0,-2 0 0,-1 0 0,0-1 0,0 0 0,0 1 0,0 0 0,-1 0 0,1 0 0,0 1 0,0-1 0,-1 1 0,1 0 0,0 0 0,0 0 0,-1 1 0,1 0 0,0 0 0,0 0 0,0 0 0,0 0 0,0 1 0,0 0 0,-7 4 0,5-2 0,1 1 0,-1 0 0,1 1 0,0-1 0,0 1 0,1 0 0,-1 0 0,2 0 0,-1 1 0,0-1 0,-4 15 0,-25 91-230,27-87-905,-6 22-5691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1.036"/>
    </inkml:context>
    <inkml:brush xml:id="br0">
      <inkml:brushProperty name="width" value="0.05" units="cm"/>
      <inkml:brushProperty name="height" value="0.05" units="cm"/>
    </inkml:brush>
  </inkml:definitions>
  <inkml:trace contextRef="#ctx0" brushRef="#br0">911 250 24575,'2'-2'0,"0"0"0,-1-1 0,1 1 0,-1-1 0,0 0 0,0 1 0,0-1 0,0 0 0,0 1 0,0-1 0,-1 0 0,1 0 0,-1 0 0,0 0 0,0-3 0,0-2 0,-1 1 0,0-1 0,0 1 0,-3-13 0,1 12 0,0-1 0,-1 1 0,0 0 0,0 0 0,-1 0 0,0 1 0,0-1 0,-1 1 0,1 1 0,-2-1 0,1 1 0,-1 0 0,0 0 0,0 1 0,0 0 0,-1 0 0,0 0 0,0 1 0,-10-3 0,4 2 0,0 1 0,0 1 0,-1 0 0,1 0 0,-1 2 0,0 0 0,0 1 0,0 0 0,1 1 0,-1 1 0,-15 3 0,-6 4 0,1 2 0,0 2 0,0 1 0,1 1 0,1 2 0,1 1 0,1 2 0,0 1 0,1 2 0,2 0 0,0 2 0,1 1 0,2 2 0,1 0 0,1 1 0,-35 60 0,49-72 0,1 1 0,0 0 0,1 0 0,1 1 0,1-1 0,1 1 0,0 0 0,-1 33 0,5-37 0,0-1 0,1 0 0,1 0 0,0 0 0,1 0 0,0 0 0,1 0 0,1-1 0,0 1 0,1-1 0,0 0 0,13 17 0,-4-10 0,1 0 0,1-1 0,1-1 0,0-1 0,1-1 0,1 0 0,1-2 0,0 0 0,1-1 0,0-1 0,27 9 0,-9-5 0,2-2 0,0-2 0,0-1 0,1-3 0,71 5 0,-61-11 0,0-2 0,0-2 0,0-3 0,-1-2 0,0-2 0,0-3 0,61-22 0,-78 21 0,1-3 0,-2 0 0,0-3 0,43-30 0,-54 32 0,-2-1 0,1-1 0,-2 0 0,-1-2 0,0-1 0,23-34 0,-33 40 0,0 1 0,-1-1 0,0 0 0,-1-1 0,-1 0 0,-1 0 0,0 0 0,-1-1 0,-1 1 0,1-21 0,-4 23 0,0 1 0,-1 0 0,-1-1 0,0 1 0,-1 0 0,0 0 0,-1 0 0,-1 1 0,0-1 0,0 1 0,-2 0 0,0 1 0,-9-13 0,2 7 27,-1 0-1,0 1 0,-2 1 0,0 1 1,0 0-1,-2 1 0,1 1 0,-2 1 1,0 0-1,0 2 0,-1 0 0,-24-7 1,-3 2-369,0 2 1,-1 1 0,0 4-1,-74-5 1,57 10-6485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2.080"/>
    </inkml:context>
    <inkml:brush xml:id="br0">
      <inkml:brushProperty name="width" value="0.05" units="cm"/>
      <inkml:brushProperty name="height" value="0.05" units="cm"/>
    </inkml:brush>
  </inkml:definitions>
  <inkml:trace contextRef="#ctx0" brushRef="#br0">671 28 24575,'-15'1'0,"0"0"0,-1 1 0,1 1 0,0 0 0,0 1 0,0 1 0,1 0 0,0 1 0,0 1 0,0 0 0,1 1 0,0 0 0,0 1 0,-18 17 0,16-12 0,0 1 0,1 0 0,1 2 0,0-1 0,1 2 0,1-1 0,0 2 0,2-1 0,0 1 0,-8 25 0,14-34 0,1-1 0,0 1 0,0-1 0,1 1 0,0 0 0,1 0 0,0-1 0,0 1 0,1 0 0,3 14 0,-2-17 0,0-1 0,0 1 0,1-1 0,0 0 0,0 1 0,1-1 0,-1 0 0,1-1 0,1 1 0,-1-1 0,1 0 0,0 0 0,0 0 0,0-1 0,10 7 0,-2-4 0,1 1 0,0-2 0,1 0 0,-1-1 0,1 0 0,0-1 0,1-1 0,-1 0 0,0-1 0,28 0 0,-19-2 0,0-2 0,1 0 0,-1-1 0,0-1 0,0-2 0,26-9 0,-37 10 0,-1 0 0,0-1 0,0 0 0,0-1 0,-1 0 0,0-1 0,-1 0 0,1-1 0,-2 0 0,1 0 0,12-17 0,-18 20 0,0 0 0,0-1 0,-1 1 0,1-1 0,-2 0 0,1 0 0,-1 0 0,0 0 0,0 0 0,-1 0 0,1-1 0,-2 1 0,1 0 0,-1-1 0,0 1 0,-1-1 0,0 1 0,0 0 0,-1-1 0,1 1 0,-2 0 0,-2-8 0,-1 3 0,0 1 0,-1 0 0,0 0 0,-1 0 0,0 1 0,0 0 0,-1 1 0,0 0 0,-1 0 0,0 1 0,-15-9 0,-2 0 0,-1 1 0,-1 2 0,-44-17 0,20 14 16,-1 1-1,-96-14 1,-109 7-1881,132 19-4508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0.264"/>
    </inkml:context>
    <inkml:brush xml:id="br0">
      <inkml:brushProperty name="width" value="0.05" units="cm"/>
      <inkml:brushProperty name="height" value="0.05" units="cm"/>
    </inkml:brush>
  </inkml:definitions>
  <inkml:trace contextRef="#ctx0" brushRef="#br0">1096 77 24575,'-6'-4'0,"-1"1"0,1-1 0,-1 1 0,0 0 0,0 1 0,0 0 0,0 0 0,0 0 0,-1 1 0,-11 0 0,10-1 0,-21 0 0,0 0 0,-1 2 0,1 2 0,0 0 0,0 2 0,0 1 0,0 2 0,-41 14 0,14 1 0,1 2 0,1 2 0,-64 41 0,69-35 0,1 3 0,-71 64 0,99-79 0,1 0 0,1 2 0,1 0 0,0 1 0,2 0 0,1 2 0,-18 40 0,29-55 0,0 0 0,1 0 0,0 0 0,1 0 0,0 0 0,1 0 0,0 1 0,0-1 0,1 0 0,2 14 0,-1-16 0,1-1 0,0 0 0,0 1 0,1-1 0,0 0 0,0 0 0,0-1 0,1 1 0,0-1 0,0 0 0,1 0 0,0 0 0,0 0 0,0-1 0,6 5 0,5 1 0,0 0 0,0-1 0,1 0 0,0-1 0,1-1 0,0-1 0,0-1 0,22 5 0,10 0 0,98 8 0,-74-15-62,0-2 0,0-4 0,-1-3 0,102-20 0,-133 16 28,1-2-1,-1-2 1,-1-1 0,-1-2-1,0-2 1,-1-2-1,-1-1 1,63-47-1,-84 54 32,-1 0 0,-1-1 0,0-1 0,-1 0 0,-1-1 0,0 0 0,-2-1 0,0 0 0,12-29 0,-18 35 3,0-1-1,-1 0 1,-1 0-1,0 0 1,-1 0-1,0 0 1,-1-1-1,0 1 1,-2-1-1,1 1 1,-1 0-1,-1-1 1,-1 1-1,0 0 1,0 0-1,-7-14 1,4 12 0,-1 1 0,-1 0 0,0 0 0,-1 1 0,-1 0 0,0 0 0,-21-19 0,13 16 0,0 1 0,-1 1 0,0 1 0,-39-19 0,20 15 0,-1 1 0,-1 3 0,0 1 0,-1 2 0,-68-8 0,64 13-169,0 3 1,0 1-1,-1 3 0,-67 10 1,47 1-6522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2.708"/>
    </inkml:context>
    <inkml:brush xml:id="br0">
      <inkml:brushProperty name="width" value="0.05" units="cm"/>
      <inkml:brushProperty name="height" value="0.05" units="cm"/>
    </inkml:brush>
  </inkml:definitions>
  <inkml:trace contextRef="#ctx0" brushRef="#br0">381 157 24575,'-14'0'0,"-1"1"0,1 1 0,0 0 0,0 1 0,0 0 0,1 1 0,-1 0 0,1 1 0,0 1 0,0 0 0,1 1 0,0 0 0,-13 11 0,8-6 0,0 1 0,2 1 0,-1 0 0,-15 20 0,25-27 0,1 0 0,0 0 0,0 1 0,0-1 0,1 1 0,0 0 0,1 1 0,0-1 0,0 1 0,1-1 0,0 1 0,-1 12 0,3-17 0,-1 0 0,2 0 0,-1-1 0,0 1 0,1 0 0,0-1 0,-1 1 0,1 0 0,1-1 0,-1 1 0,1-1 0,-1 0 0,1 1 0,0-1 0,0 0 0,0 0 0,4 3 0,-2-2 0,1 0 0,-1 0 0,1-1 0,0 0 0,0 0 0,1 0 0,-1 0 0,1-1 0,-1 0 0,7 1 0,4 1 0,2-1 0,-1-1 0,0 0 0,0-1 0,0-1 0,27-4 0,-25 2 0,0-1 0,0-1 0,0-1 0,-1-1 0,0 0 0,0-2 0,31-16 0,-42 19 0,0 1 0,0-1 0,-1-1 0,1 1 0,-1-1 0,0 0 0,-1 0 0,0-1 0,0 0 0,0 0 0,0 0 0,-1 0 0,-1-1 0,1 0 0,-1 0 0,0 0 0,-1 0 0,0 0 0,0 0 0,0-10 0,-1 7 0,-1 1 0,-1-1 0,1 1 0,-1-1 0,-1 1 0,0 0 0,-1 0 0,0 0 0,0 0 0,-1 0 0,-10-18 0,7 16 0,-1 1 0,-1-1 0,0 1 0,-1 1 0,0 0 0,0 0 0,-1 1 0,-14-10 0,8 8 0,-1 1 0,0 0 0,-1 1 0,0 1 0,0 1 0,-1 1 0,0 1 0,0 0 0,0 1 0,0 2 0,-1 0 0,-26 1 0,-23 9-1365,8 6-5461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33.192"/>
    </inkml:context>
    <inkml:brush xml:id="br0">
      <inkml:brushProperty name="width" value="0.05" units="cm"/>
      <inkml:brushProperty name="height" value="0.05" units="cm"/>
    </inkml:brush>
  </inkml:definitions>
  <inkml:trace contextRef="#ctx0" brushRef="#br0">495 71 24575,'0'-1'0,"-1"-1"0,1 0 0,-1 1 0,1-1 0,-1 1 0,0-1 0,0 1 0,1 0 0,-1-1 0,0 1 0,0 0 0,0-1 0,0 1 0,-1 0 0,1 0 0,0 0 0,-2-1 0,-26-17 0,27 18 0,-4-2 0,1 0 0,-1 1 0,0-1 0,0 1 0,-1 1 0,1-1 0,0 1 0,-1 0 0,1 0 0,0 1 0,-13 0 0,9 1 0,0 1 0,1 0 0,-1 1 0,1-1 0,0 2 0,-1-1 0,-9 7 0,0 1 0,1 1 0,0 1 0,1 0 0,1 1 0,0 1 0,-20 24 0,19-18 0,0 2 0,1 0 0,1 1 0,1 0 0,1 1 0,-9 27 0,17-38 0,1 0 0,0 0 0,2 0 0,-1 1 0,0 25 0,3-31 0,1 0 0,0 0 0,0 0 0,1 0 0,0 0 0,0 0 0,1-1 0,0 1 0,1-1 0,4 9 0,-2-9 0,0 0 0,0 0 0,0-1 0,1 0 0,0-1 0,0 1 0,1-1 0,-1-1 0,2 1 0,-1-2 0,0 1 0,1-1 0,0 0 0,0 0 0,0-1 0,0-1 0,13 3 0,-3-2 0,1 0 0,-1-2 0,0 0 0,1-1 0,-1-1 0,1 0 0,32-8 0,-33 4 0,0-1 0,0-1 0,0 0 0,-1-2 0,0 0 0,0-1 0,-1-1 0,-1 0 0,0-1 0,0-1 0,26-29 0,-34 33 0,-1-1 0,0 1 0,0-2 0,-1 1 0,-1-1 0,1 0 0,-2 0 0,0 0 0,4-15 0,-6 16 0,-1 0 0,0 1 0,0-1 0,-1 0 0,0 0 0,-1 0 0,0 0 0,-1 0 0,0 1 0,0-1 0,-1 1 0,-5-13 0,1 8 25,0 1-1,0 1 0,-2 0 1,1 0-1,-2 0 1,1 1-1,-1 0 0,-1 1 1,0 0-1,-1 1 0,0 0 1,0 1-1,-22-11 1,2 3-367,-1 2 1,0 2 0,-1 1-1,-51-10 1,-16 2-6485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8.380"/>
    </inkml:context>
    <inkml:brush xml:id="br0">
      <inkml:brushProperty name="width" value="0.05" units="cm"/>
      <inkml:brushProperty name="height" value="0.05" units="cm"/>
    </inkml:brush>
  </inkml:definitions>
  <inkml:trace contextRef="#ctx0" brushRef="#br0">382 108 24575,'-28'-5'0,"24"4"0,0 0 0,0 0 0,0 0 0,0 0 0,-1 1 0,-7 0 0,-2 1 0,1 1 0,-1 1 0,1 0 0,-1 1 0,1 1 0,0 0 0,1 0 0,-1 2 0,1-1 0,0 1 0,-19 17 0,18-13 0,1 0 0,0 1 0,1 1 0,0 0 0,1 1 0,1-1 0,0 2 0,1 0 0,-8 19 0,10-20 0,0 0 0,2 0 0,0 1 0,0-1 0,1 1 0,1 0 0,1 0 0,0 1 0,1-1 0,0 0 0,1 0 0,1 0 0,1 0 0,0 0 0,1-1 0,0 1 0,1-1 0,1 0 0,0 0 0,1 0 0,0-1 0,1 0 0,11 13 0,-4-10 0,0-1 0,1-1 0,1-1 0,0 0 0,1-1 0,0-1 0,1-1 0,0 0 0,0-1 0,1-1 0,0-2 0,1 1 0,-1-2 0,27 3 0,-23-5 0,1 0 0,-1-2 0,1 0 0,-1-2 0,1-1 0,-1-1 0,0-1 0,1-1 0,-2-1 0,1-1 0,-1-1 0,25-13 0,-33 13 0,-1-1 0,0-1 0,-1 0 0,0-1 0,0-1 0,-1 0 0,-1 0 0,0-1 0,-1-1 0,0 0 0,-1 0 0,-1-1 0,0 0 0,-1 0 0,0-1 0,-1 0 0,-1 0 0,5-28 0,-6 21 0,-1-1 0,-1 0 0,-1 0 0,0 1 0,-2-1 0,-1 0 0,-1 0 0,-1 1 0,-2 0 0,0 0 0,-1 0 0,-18-39 0,19 50 0,0 0 0,-2 1 0,1 0 0,-1 0 0,-1 1 0,0 0 0,-1 0 0,1 1 0,-2 0 0,1 1 0,-1 0 0,-1 1 0,1 0 0,-22-8 0,23 11 0,0 1 0,1 0 0,-2 0 0,1 1 0,0 1 0,0 0 0,0 0 0,-1 1 0,1 0 0,0 1 0,-1 0 0,1 1 0,0 0 0,0 1 0,0 0 0,0 0 0,1 1 0,-1 0 0,-14 9 0,-24 23-1365,8 1-5461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9.209"/>
    </inkml:context>
    <inkml:brush xml:id="br0">
      <inkml:brushProperty name="width" value="0.05" units="cm"/>
      <inkml:brushProperty name="height" value="0.05" units="cm"/>
    </inkml:brush>
  </inkml:definitions>
  <inkml:trace contextRef="#ctx0" brushRef="#br0">457 44 24575,'0'-3'0,"0"0"0,0 0 0,0 1 0,0-1 0,-1 0 0,0 0 0,1 0 0,-1 0 0,0 1 0,-1-1 0,-1-3 0,3 5 0,-1 1 0,1-1 0,0 1 0,-1-1 0,1 1 0,-1-1 0,1 1 0,-1 0 0,1-1 0,-1 1 0,1 0 0,-1-1 0,0 1 0,1 0 0,-1 0 0,1 0 0,-1 0 0,0-1 0,1 1 0,-1 0 0,-1 0 0,1 1 0,-1-1 0,1 0 0,-1 1 0,1-1 0,-1 1 0,1 0 0,0-1 0,-1 1 0,1 0 0,0 0 0,0 0 0,-3 2 0,-2 4 0,0-1 0,0 1 0,1 0 0,0 1 0,0-1 0,1 1 0,-7 15 0,-17 64 0,17-53 0,-255 730 0,220-639 0,43-116 0,-8 24 0,11-32 0,-1 1 0,1-1 0,0 1 0,0-1 0,-1 1 0,1 0 0,0-1 0,0 1 0,1-1 0,-1 1 0,0-1 0,1 1 0,-1-1 0,0 1 0,1-1 0,0 1 0,0 1 0,0-2 0,0-1 0,-1 1 0,1-1 0,0 0 0,-1 1 0,1-1 0,0 1 0,0-1 0,0 0 0,-1 0 0,1 0 0,0 1 0,0-1 0,0 0 0,-1 0 0,1 0 0,0 0 0,0 0 0,0 0 0,0 0 0,-1-1 0,1 1 0,0 0 0,0 0 0,0-1 0,-1 1 0,3-1 0,22-13 0,-21 11 0,34-20 0,0 1 0,2 2 0,1 2 0,0 2 0,1 2 0,0 1 0,1 2 0,52-6 0,189-2 0,1 22 0,-112 0 0,-136-2 0,29 0 0,-59-1 0,-1-1 0,1 0 0,-1 0 0,1 0 0,-1-1 0,1 0 0,6-3 0,-12 5 0,0-1 0,0 1 0,0-1 0,0 1 0,0-1 0,0 0 0,0 0 0,0 1 0,0-1 0,-1 0 0,1 0 0,0 0 0,0 0 0,-1 0 0,1 0 0,0 0 0,-1 0 0,1 0 0,-1 0 0,0-1 0,1 1 0,-1-2 0,0 1 0,0 0 0,0 0 0,0 0 0,-1 0 0,1 0 0,-1 0 0,1 0 0,-1 0 0,0 0 0,0 0 0,0 0 0,-1-2 0,-5-6 0,-1 1 0,0 0 0,-15-15 0,15 17 0,-39-39 0,2-2 0,3-2 0,-41-62 0,-157-286-1365,228 377-5461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2.968"/>
    </inkml:context>
    <inkml:brush xml:id="br0">
      <inkml:brushProperty name="width" value="0.05" units="cm"/>
      <inkml:brushProperty name="height" value="0.05" units="cm"/>
    </inkml:brush>
  </inkml:definitions>
  <inkml:trace contextRef="#ctx0" brushRef="#br0">343 113 24575,'-4'1'0,"1"1"0,-1-1 0,1 1 0,0 0 0,0 0 0,0 0 0,0 0 0,0 1 0,-5 4 0,7-5 0,-45 45 0,2 2 0,-42 61 0,-30 51 0,115-159 0,-1 1 0,1-1 0,0 0 0,0 0 0,0 1 0,0-1 0,0 0 0,0 1 0,0-1 0,1 1 0,-1-1 0,1 4 0,0-5 0,0 0 0,1 1 0,-1-1 0,0 0 0,1 0 0,-1 0 0,1 1 0,-1-1 0,1 0 0,-1 0 0,1 0 0,0 0 0,0 0 0,0 0 0,-1 0 0,1-1 0,0 1 0,0 0 0,0 0 0,0-1 0,0 1 0,0 0 0,1-1 0,-1 1 0,0-1 0,0 0 0,2 1 0,14 3 0,0 0 0,1-2 0,-1 0 0,1-1 0,32-2 0,-17 0 0,943-2 0,-971 3 0,0 0 0,0 0 0,0 0 0,0 0 0,0-1 0,6-1 0,-10 2 0,-1-1 0,1 1 0,-1 0 0,1 0 0,-1-1 0,1 1 0,-1 0 0,1 0 0,-1-1 0,1 1 0,-1-1 0,0 1 0,1 0 0,-1-1 0,0 1 0,1-1 0,-1 1 0,0-1 0,1 1 0,-1-1 0,0 0 0,0 0 0,0 0 0,0 0 0,0 0 0,0 0 0,0 0 0,0 0 0,0 0 0,-1 0 0,1 0 0,0 0 0,-1 0 0,1 1 0,-1-1 0,1 0 0,-1 0 0,-1-1 0,-7-11 0,0 0 0,1 0 0,0-1 0,1 0 0,0 0 0,1-1 0,1 1 0,1-1 0,0-1 0,-2-17 0,-5-69 0,8 52 0,-3 1 0,-14-57 0,19 102 0,0-1 0,-1 0 0,0 1 0,0-1 0,0 1 0,0 0 0,0 0 0,-1 0 0,-5-6 0,7 8 0,-1 1 0,1 0 0,-1 0 0,0-1 0,0 1 0,1 1 0,-1-1 0,0 0 0,0 0 0,0 1 0,0-1 0,0 1 0,0-1 0,0 1 0,0 0 0,0 0 0,0 0 0,-1 0 0,1 0 0,0 0 0,0 1 0,0-1 0,0 1 0,-3 1 0,-13 5-1365,2 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9.788"/>
    </inkml:context>
    <inkml:brush xml:id="br0">
      <inkml:brushProperty name="width" value="0.05" units="cm"/>
      <inkml:brushProperty name="height" value="0.05" units="cm"/>
    </inkml:brush>
  </inkml:definitions>
  <inkml:trace contextRef="#ctx0" brushRef="#br0">1 1 24575,'0'2'0,"0"-1"0,1 1 0,-1 0 0,1 0 0,-1-1 0,1 1 0,0 0 0,0-1 0,-1 1 0,1-1 0,1 1 0,-1-1 0,0 1 0,0-1 0,0 0 0,1 0 0,-1 1 0,1-1 0,-1 0 0,1 0 0,-1 0 0,1-1 0,-1 1 0,1 0 0,0-1 0,0 1 0,1 0 0,9 2 0,0 0 0,24 3 0,-25-5 0,10 2 86,0-1-1,0-1 0,34-3 1,-46 2-229,-1-2 1,0 1 0,1-1 0,-1 0-1,0-1 1,0 1 0,0-2 0,0 1 0,-1-1-1,0 0 1,13-10 0,-8 3-6684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9.993"/>
    </inkml:context>
    <inkml:brush xml:id="br0">
      <inkml:brushProperty name="width" value="0.05" units="cm"/>
      <inkml:brushProperty name="height" value="0.05" units="cm"/>
    </inkml:brush>
  </inkml:definitions>
  <inkml:trace contextRef="#ctx0" brushRef="#br0">3 0 24575,'0'3'0,"-3"2"0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0.164"/>
    </inkml:context>
    <inkml:brush xml:id="br0">
      <inkml:brushProperty name="width" value="0.05" units="cm"/>
      <inkml:brushProperty name="height" value="0.05" units="cm"/>
    </inkml:brush>
  </inkml:definitions>
  <inkml:trace contextRef="#ctx0" brushRef="#br0">1 0 24575,'3'0'0,"5"0"0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1.647"/>
    </inkml:context>
    <inkml:brush xml:id="br0">
      <inkml:brushProperty name="width" value="0.05" units="cm"/>
      <inkml:brushProperty name="height" value="0.05" units="cm"/>
    </inkml:brush>
  </inkml:definitions>
  <inkml:trace contextRef="#ctx0" brushRef="#br0">1 540 24575,'0'-23'0,"-1"10"0,1 0 0,1 0 0,0-1 0,5-23 0,-6 37 0,0 0 0,0-1 0,0 1 0,0 0 0,0-1 0,0 1 0,0 0 0,0 0 0,0-1 0,1 1 0,-1 0 0,0 0 0,0-1 0,0 1 0,0 0 0,0 0 0,0-1 0,1 1 0,-1 0 0,0 0 0,0 0 0,0-1 0,1 1 0,-1 0 0,0 0 0,0 0 0,0 0 0,1 0 0,-1-1 0,0 1 0,0 0 0,1 0 0,-1 0 0,0 0 0,1 0 0,-1 0 0,0 0 0,7 9 0,2 19 0,16 189 0,-23-178 0,6 4 0,-5-38 0,0-11 0,-2-12 0,-4-38 0,-2 0 0,-15-63 0,4 30 0,13 71 0,-16-129 0,17 121 0,1 1 0,2 0 0,5-46 0,-5 66 0,0-1 0,1 1 0,-1-1 0,1 1 0,0 0 0,0-1 0,1 1 0,-1 0 0,1 0 0,1 1 0,-1-1 0,0 1 0,1-1 0,5-3 0,-5 5 0,0 0 0,1 0 0,-1 0 0,1 1 0,-1 0 0,1 0 0,0 0 0,0 1 0,0 0 0,0 0 0,0 0 0,0 0 0,0 1 0,1 0 0,8 0 0,0 2 0,-1 0 0,0 0 0,0 1 0,0 1 0,-1 0 0,1 1 0,-1 0 0,0 1 0,0 0 0,-1 1 0,0 0 0,16 14 0,-23-18 0,0 1 0,0 0 0,-1 0 0,1 0 0,-1 0 0,0 0 0,0 1 0,0-1 0,-1 1 0,1 0 0,-1 0 0,0 0 0,-1 0 0,1 0 0,-1 0 0,0 0 0,0 1 0,-1-1 0,1 0 0,-1 1 0,0-1 0,-1 0 0,1 1 0,-1-1 0,0 0 0,-1 0 0,1 0 0,-1 0 0,0 0 0,0 0 0,-1 0 0,1 0 0,-5 5 0,-8 9 0,-1 0 0,0-1 0,-1-1 0,-1 0 0,-1-2 0,-35 24 0,-25 21 0,73-55 0,1 0 0,-1 0 0,1 1 0,-1 0 0,2 0 0,-1 1 0,1-1 0,0 1 0,-4 8 0,7-11 0,-1 1 0,1-1 0,0 1 0,0 0 0,0-1 0,1 1 0,0 0 0,0 0 0,0 0 0,0-1 0,1 1 0,0 0 0,0 0 0,0-1 0,0 1 0,3 5 0,3 4 0,0-1 0,1 1 0,0-1 0,1-1 0,1 1 0,0-1 0,1-1 0,14 13 0,-9-10 0,1-1 0,0-1 0,0-1 0,1 0 0,32 13 0,-37-19 0,-1-1 0,1-1 0,0 0 0,0 0 0,0-1 0,0-1 0,1 0 0,-1-1 0,0 0 0,0-1 0,0-1 0,0 0 0,0-1 0,0 0 0,0-1 0,-1 0 0,1-1 0,-1-1 0,0 0 0,-1 0 0,1-1 0,-2 0 0,1-1 0,-1-1 0,0 0 0,0 0 0,-1 0 0,-1-2 0,1 1 0,-2-1 0,1 0 0,-2 0 0,1-1 0,-2 0 0,1 0 0,6-25 0,-8 22 0,0-1 0,-1-1 0,-1 1 0,-1 0 0,0 0 0,-1-1 0,0 1 0,-2-1 0,0 1 0,-5-19 0,7 33 0,-1 1 0,1-1 0,-1 1 0,1 0 0,-1-1 0,1 1 0,-1 0 0,0 0 0,0-1 0,0 1 0,1 0 0,-1 0 0,0 0 0,0 0 0,-1 0 0,1 0 0,-1 0 0,1 0 0,0 1 0,1 0 0,-1 0 0,0 0 0,0 0 0,1 0 0,-1 0 0,0 0 0,1 0 0,-1 0 0,0 0 0,0 1 0,1-1 0,-1 0 0,0 0 0,1 1 0,-1-1 0,0 0 0,1 1 0,-1-1 0,1 1 0,-1-1 0,0 1 0,-3 3 0,0 1 0,1-1 0,0 0 0,0 1 0,0 0 0,0 0 0,-1 5 0,-5 9 0,2 0 0,0 1 0,1 0 0,1 0 0,1 0 0,-3 34 0,7-52 0,-1-1 0,1 1 0,0 0 0,0-1 0,0 1 0,0 0 0,0-1 0,1 1 0,-1 0 0,0-1 0,1 1 0,0-1 0,-1 1 0,1 0 0,0-1 0,-1 1 0,1-1 0,0 0 0,0 1 0,0-1 0,0 0 0,1 0 0,-1 1 0,0-1 0,0 0 0,1 0 0,-1 0 0,1-1 0,-1 1 0,1 0 0,-1 0 0,1-1 0,-1 1 0,1-1 0,0 1 0,-1-1 0,1 0 0,2 0 0,1 0 0,-1 0 0,1-1 0,-1 0 0,1 0 0,-1 0 0,1 0 0,-1-1 0,0 1 0,1-1 0,-1-1 0,0 1 0,7-6 0,0-1 0,-1 0 0,1-1 0,-2-1 0,17-22 0,-21 26 0,0 0 0,-1 0 0,0 0 0,-1-1 0,0 1 0,0-1 0,0 0 0,-1 0 0,2-15 0,-5 10 0,-3 12 0,3 2 0,1 0 0,-1 0 0,0 1 0,0-1 0,0 0 0,1 1 0,-1-1 0,1 0 0,-1 1 0,1-1 0,-1 3 0,0 0 0,0 0 0,1 0 0,0 0 0,-1 0 0,1-1 0,1 1 0,-1 0 0,1 0 0,-1 0 0,1 0 0,0 0 0,0-1 0,1 1 0,-1 0 0,1-1 0,0 1 0,0-1 0,0 0 0,0 0 0,0 1 0,1-1 0,0-1 0,-1 1 0,1 0 0,0-1 0,0 1 0,1-1 0,-1 0 0,0 0 0,1 0 0,-1-1 0,6 3 0,-1-1 0,0-1 0,1 1 0,0-1 0,-1-1 0,1 1 0,0-2 0,0 1 0,-1-1 0,1 0 0,0-1 0,0 0 0,-1 0 0,15-5 0,-16 4 0,-1-1 0,0 0 0,0 0 0,0-1 0,0 1 0,0-1 0,-1-1 0,1 1 0,-1-1 0,5-5 0,-1-2 0,1-1 0,-2 0 0,10-17 0,-18 30 0,0-1 0,0 1 0,0 0 0,0-1 0,0 1 0,0 0 0,0-1 0,0 1 0,0 0 0,0 0 0,0-1 0,1 1 0,-1 0 0,0-1 0,0 1 0,0 0 0,0 0 0,1 0 0,-1-1 0,0 1 0,0 0 0,1 0 0,-1 0 0,0-1 0,0 1 0,1 0 0,-1 0 0,0 0 0,1 0 0,-1 0 0,0 0 0,0 0 0,1 0 0,-1-1 0,0 1 0,1 0 0,-1 0 0,0 0 0,1 0 0,-1 1 0,0-1 0,0 0 0,1 0 0,0 0 0,4 17 0,-3 31 0,-2-45 0,1 84 0,-4 0 0,-4 0 0,-29 137 0,34-213 0,-1 1 0,-1-2 0,0 1 0,0 0 0,-1-1 0,0 0 0,-11 16 0,13-23 0,1 0 0,-1-1 0,0 1 0,1 0 0,-1-1 0,0 0 0,0 0 0,-1 0 0,1 0 0,0 0 0,-1-1 0,1 1 0,-1-1 0,1 0 0,-1 0 0,0 0 0,1-1 0,-1 1 0,0-1 0,0 0 0,1 0 0,-1 0 0,0-1 0,0 1 0,1-1 0,-7-2 0,0 0-124,0-2 0,0 1 0,1-1 0,0-1 0,0 0 0,0 0-1,1-1 1,-1 0 0,2 0 0,-12-13 0,-14-17-6702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1.803"/>
    </inkml:context>
    <inkml:brush xml:id="br0">
      <inkml:brushProperty name="width" value="0.05" units="cm"/>
      <inkml:brushProperty name="height" value="0.05" units="cm"/>
    </inkml:brush>
  </inkml:definitions>
  <inkml:trace contextRef="#ctx0" brushRef="#br0">11 43 24575,'0'-3'0,"0"-4"0,0-5 0,-3 1 0,-5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26.795"/>
    </inkml:context>
    <inkml:brush xml:id="br0">
      <inkml:brushProperty name="width" value="0.05" units="cm"/>
      <inkml:brushProperty name="height" value="0.05" units="cm"/>
    </inkml:brush>
  </inkml:definitions>
  <inkml:trace contextRef="#ctx0" brushRef="#br0">4 123 24575,'-2'-29'0,"2"20"0,-1 0 0,1 0 0,0 1 0,1-1 0,0 0 0,3-15 0,-3 23 0,-1 1 0,0-1 0,0 0 0,0 0 0,1 0 0,-1 1 0,0-1 0,1 0 0,-1 0 0,0 1 0,1-1 0,-1 0 0,1 1 0,-1-1 0,1 1 0,0-1 0,-1 1 0,1-1 0,-1 1 0,1-1 0,0 1 0,0-1 0,-1 1 0,1 0 0,0-1 0,0 1 0,-1 0 0,1 0 0,0 0 0,0-1 0,0 1 0,-1 0 0,1 0 0,0 0 0,0 0 0,0 1 0,-1-1 0,1 0 0,0 0 0,0 0 0,0 1 0,-1-1 0,1 0 0,0 1 0,-1-1 0,1 0 0,0 1 0,1 0 0,1 2 0,1 0 0,-1 0 0,0 1 0,1-1 0,-2 1 0,1-1 0,3 7 0,7 15 0,-1 0 0,-1 1 0,-2 1 0,13 52 0,7 114 0,-24-142-1365,-3-6-5461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27.123"/>
    </inkml:context>
    <inkml:brush xml:id="br0">
      <inkml:brushProperty name="width" value="0.05" units="cm"/>
      <inkml:brushProperty name="height" value="0.05" units="cm"/>
    </inkml:brush>
  </inkml:definitions>
  <inkml:trace contextRef="#ctx0" brushRef="#br0">1 31 24575,'7'6'0,"0"-1"0,0 1 0,0-1 0,1 0 0,0-1 0,0 0 0,0 0 0,1-1 0,-1 0 0,11 2 0,13 2 0,47 3 0,-67-9 0,9 2 0,-1-2 0,1 0 0,-1-2 0,41-5 0,-56 5 0,0-1 0,0 1 0,1-1 0,-1 0 0,0 0 0,-1 0 0,1-1 0,0 0 0,-1 0 0,8-6 0,-10 7 0,0-1 0,0 1 0,0-1 0,0 0 0,0 0 0,-1 0 0,1 0 0,-1 0 0,0 0 0,1 0 0,-2-1 0,1 1 0,0 0 0,-1-1 0,1 1 0,-1 0 0,0-1 0,-1-5 0,1 9 3,0 0 0,0 0 0,0 0 0,0 0-1,0 0 1,1 0 0,-1-1 0,0 1 0,0 0 0,0 0 0,0 0-1,-1 0 1,1 0 0,0 0 0,0 0 0,0 0 0,0-1-1,0 1 1,0 0 0,0 0 0,0 0 0,0 0 0,0 0-1,0 0 1,0 0 0,0 0 0,0 0 0,0 0 0,0 0 0,0-1-1,-1 1 1,1 0 0,0 0 0,0 0 0,0 0 0,0 0-1,0 0 1,0 0 0,0 0 0,0 0 0,0 0 0,-1 0 0,1 0-1,0 0 1,0 0 0,0 0 0,0 0 0,0 0 0,0 0-1,0 0 1,0 0 0,-1 0 0,1 0 0,0 0 0,0 0-1,0 0 1,0 0 0,0 0 0,0 1 0,-7 6 168,-5 11-1878,5-4-5119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6.892"/>
    </inkml:context>
    <inkml:brush xml:id="br0">
      <inkml:brushProperty name="width" value="0.05" units="cm"/>
      <inkml:brushProperty name="height" value="0.05" units="cm"/>
    </inkml:brush>
  </inkml:definitions>
  <inkml:trace contextRef="#ctx0" brushRef="#br0">2937 255 24575,'-1'-6'0,"-1"0"0,1 0 0,-1 0 0,0 0 0,-1 1 0,0-1 0,1 0 0,-2 1 0,1 0 0,-1 0 0,0 0 0,-5-5 0,4 3 0,-6-6 3,0 0-1,-1 1 0,-1 0 0,0 1 1,0 1-1,-1 0 0,-1 1 0,-16-9 1,8 8 1,0 0 0,0 2 0,-1 1 0,-49-9 0,19 10-45,-1 2 1,-1 3-1,1 2 1,-76 11-1,28 4-477,1 4 0,0 5 0,-180 70 0,161-44 264,2 6 1,-184 121 0,216-119 98,3 4 0,2 3 0,4 4-1,2 4 1,4 2 0,4 4 0,3 3 0,3 2 0,5 3 0,3 2 0,-75 175 0,87-155 37,6 1 1,4 1-1,5 2 1,5 1-1,5 1 1,6 0-1,4 1 1,5 0-1,20 172 1,-8-224 68,2 0 0,2-1 0,4-1 0,2-1 0,34 71 0,-32-89 56,1-1 1,2-1-1,2-1 0,2-2 1,2 0-1,1-2 0,59 52 1,-46-53-26,1-1 1,2-2-1,1-2 0,75 33 1,-57-35-38,2-3 0,0-2 0,79 14 0,-42-19-59,2-5-1,0-4 1,0-5-1,206-17 1,-179-4 66,-1-5 0,0-7 1,225-76-1,-246 61 51,-2-5 0,-2-4 0,-3-5 0,146-104 0,-179 106-3,-3-3 0,-2-3 0,-2-3 0,-4-3 0,-3-3 0,-2-2 0,-4-2 0,70-131 0,-91 142 0,-4-1 0,-2-1 0,-2-2 0,-4 0 0,-3-1 0,-2-1 0,-4 0 0,-3-1 0,-2 0 0,-4 0 0,-12-124 0,3 145 2,-2 0 0,-2 1 0,-2 1 0,-2 0 0,-2 0 0,-2 2 0,-39-68 0,37 78-1,-2 2 1,-1 1-1,-2 0 1,-1 2 0,-1 2-1,-2 0 1,0 2-1,-2 1 1,-58-35-1,45 36 5,0 2-1,-2 3 0,0 1 1,-1 2-1,-1 2 1,-99-14-1,71 21-52,0 2 0,0 4 0,-141 16 0,72 6-704</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7.459"/>
    </inkml:context>
    <inkml:brush xml:id="br0">
      <inkml:brushProperty name="width" value="0.05" units="cm"/>
      <inkml:brushProperty name="height" value="0.05" units="cm"/>
    </inkml:brush>
  </inkml:definitions>
  <inkml:trace contextRef="#ctx0" brushRef="#br0">1 1976 24575,'0'-6'0,"1"0"0,0 0 0,0 0 0,1 0 0,0 0 0,0 1 0,0-1 0,4-7 0,29-45 0,-22 38 0,149-202 0,-62 92 0,21-41-206,100-191-1,-173 273 124,-5-3 0,-3-2 1,-5-1-1,29-120 0,-54 170 83,6-66 0,-15 97 0,0 1 0,-1-1 0,-1 0 0,0 0 0,-1 0 0,0 0 0,-1 0 0,-9-25 0,10 36 35,0-1-1,0 0 0,0 0 1,0 1-1,0-1 0,-1 1 1,1 0-1,-1 0 0,0 0 0,0 0 1,0 0-1,0 1 0,-1-1 1,1 1-1,-1 0 0,0 0 1,1 0-1,-1 1 0,0-1 1,0 1-1,-5-1 0,2 1-151,-1 0-1,1 1 0,-1 0 1,1 0-1,-1 1 1,1 0-1,-1 0 1,1 1-1,0 0 1,-11 4-1,-16 8-6708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17.786"/>
    </inkml:context>
    <inkml:brush xml:id="br0">
      <inkml:brushProperty name="width" value="0.05" units="cm"/>
      <inkml:brushProperty name="height" value="0.05" units="cm"/>
    </inkml:brush>
  </inkml:definitions>
  <inkml:trace contextRef="#ctx0" brushRef="#br0">3 417 24575,'0'0'0,"0"0"0,0 0 0,0 0 0,-1 0 0,1 0 0,0 0 0,0 0 0,0 0 0,0 0 0,0 0 0,0 0 0,0 0 0,-1-1 0,1 1 0,0 0 0,0 0 0,0 0 0,0 0 0,0 0 0,0 0 0,0 0 0,0 0 0,0 0 0,0-1 0,0 1 0,-1 0 0,1 0 0,0 0 0,0 0 0,0 0 0,0 0 0,0 0 0,0-1 0,0 1 0,0 0 0,0 0 0,0 0 0,0 0 0,0 0 0,0 0 0,0-1 0,0 1 0,0 0 0,0 0 0,1 0 0,-1 0 0,0 0 0,0 0 0,0 0 0,0-1 0,6-9 0,9-11 0,-14 20 0,235-270 0,-222 257 0,1-1 0,0 2 0,0 0 0,2 1 0,23-14 0,-35 24 0,0-1 0,0 1 0,0 0 0,0 1 0,1-1 0,-1 1 0,0 0 0,1 0 0,-1 1 0,10 0 0,-11 0 0,0 1 0,0 0 0,0 0 0,0 0 0,0 1 0,0-1 0,-1 1 0,1 0 0,-1 0 0,1 0 0,-1 0 0,1 1 0,-1-1 0,0 1 0,0 0 0,2 4 0,5 6-273,-1 0 0,-1 1 0,0 0 0,10 26 0,5 15-6553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5.360"/>
    </inkml:context>
    <inkml:brush xml:id="br0">
      <inkml:brushProperty name="width" value="0.05" units="cm"/>
      <inkml:brushProperty name="height" value="0.05" units="cm"/>
    </inkml:brush>
  </inkml:definitions>
  <inkml:trace contextRef="#ctx0" brushRef="#br0">422 92 24575,'0'-3'0,"0"-1"0,0 0 0,0 0 0,-1 0 0,0 0 0,1 1 0,-1-1 0,-1 0 0,1 1 0,0-1 0,-1 0 0,0 1 0,0 0 0,0-1 0,0 1 0,-1 0 0,1 0 0,-5-4 0,4 5 0,-1-1 0,0 1 0,0 0 0,0 0 0,0 0 0,0 1 0,-1-1 0,1 1 0,0 0 0,-1 0 0,1 1 0,-1-1 0,1 1 0,-1 0 0,-7 1 0,-8 0 0,1 2 0,0 0 0,0 1 0,0 1 0,0 1 0,1 1 0,0 0 0,0 1 0,1 1 0,0 1 0,-21 16 0,35-24 0,0 1 0,0 0 0,0-1 0,0 1 0,1 0 0,-1 1 0,1-1 0,0 0 0,0 1 0,0-1 0,1 1 0,-1-1 0,1 1 0,0 0 0,0 0 0,0 0 0,0 0 0,1 0 0,-1 7 0,2-6 0,0-1 0,0 1 0,0 0 0,1-1 0,-1 1 0,1-1 0,0 0 0,0 1 0,1-1 0,-1 0 0,1 0 0,0 0 0,0-1 0,0 1 0,1-1 0,3 4 0,20 13 0,1 0 0,1-2 0,0-1 0,2-1 0,35 12 0,70 39 0,-131-64 0,0 0 0,-1 0 0,0 1 0,0-1 0,0 1 0,6 6 0,-9-9 0,0 0 0,-1 0 0,1 0 0,-1 0 0,1 0 0,0 0 0,-1 0 0,0 0 0,1 0 0,-1 0 0,0 0 0,1 1 0,-1-1 0,0 0 0,0 0 0,0 0 0,0 0 0,0 0 0,0 1 0,0-1 0,-1 0 0,1 0 0,0 0 0,-1 0 0,1 0 0,-1 0 0,1 0 0,-1 0 0,1 0 0,-1 0 0,1 0 0,-1 0 0,0 0 0,0 0 0,0-1 0,1 1 0,-3 1 0,-2 2 0,0-1 0,-1 0 0,0 1 0,0-2 0,0 1 0,0-1 0,-1 0 0,1 0 0,-9 1 0,-63 5 0,68-7 0,0 0 0,-36 2 0,-1-1 0,0-2 0,-55-7 0,99 6-97,0 1-1,0-1 1,1 1-1,-1-1 1,0 0-1,0 0 1,0 0-1,1 0 1,-1-1-1,0 1 1,1-1-1,-1 0 0,-3-3 1,-1-7-6729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5.403"/>
    </inkml:context>
    <inkml:brush xml:id="br0">
      <inkml:brushProperty name="width" value="0.05" units="cm"/>
      <inkml:brushProperty name="height" value="0.05" units="cm"/>
    </inkml:brush>
  </inkml:definitions>
  <inkml:trace contextRef="#ctx0" brushRef="#br0">2 278 24575,'-1'-30'0,"1"4"0,4-49 0,-3 68 0,0 0 0,1 0 0,-1 1 0,1-1 0,1 0 0,0 1 0,-1 0 0,2-1 0,-1 1 0,1 0 0,8-10 0,-11 15 0,0-1 0,1 1 0,-1 0 0,0 0 0,1 0 0,-1-1 0,0 1 0,1 1 0,-1-1 0,1 0 0,0 0 0,-1 0 0,1 1 0,0-1 0,-1 1 0,1-1 0,0 1 0,-1 0 0,1 0 0,0 0 0,3 0 0,-3 0 0,0 1 0,0 0 0,1 0 0,-1 0 0,-1 0 0,1 0 0,0 0 0,0 1 0,0-1 0,-1 1 0,1-1 0,-1 1 0,1 0 0,2 3 0,1 3 0,0 1 0,-1-1 0,0 1 0,0 0 0,-1 0 0,4 18 0,-4-4 0,-2 0 0,0 0 0,-1 0 0,-2-1 0,0 1 0,-1 0 0,-1-1 0,-2 1 0,0-1 0,-15 35 0,6-30 0,15-27 0,0 0 0,0 1 0,-1-1 0,1 0 0,0 1 0,0-1 0,-1 0 0,1 0 0,0 0 0,0 1 0,-1-1 0,1 0 0,0 0 0,-1 0 0,1 1 0,0-1 0,-1 0 0,1 0 0,0 0 0,-1 0 0,1 0 0,0 0 0,-1 0 0,1 0 0,-1 0 0,1 0 0,-1-1 0,1 0 0,-1 1 0,1-1 0,-1 1 0,1-1 0,0 1 0,-1-1 0,1 0 0,0 1 0,-1-1 0,1 0 0,0 1 0,0-1 0,0 0 0,0 0 0,0 1 0,0-2 0,-1-11 0,0 0 0,2 0 0,-1 0 0,2 0 0,0 0 0,0 0 0,6-16 0,34-86 0,-29 85 0,30-66 0,-39 88 0,1 0 0,0 1 0,0-1 0,0 1 0,1 0 0,0 0 0,1 1 0,12-10 0,-18 15 0,0 0 0,0 0 0,0 0 0,0 0 0,1 0 0,-1 0 0,0 1 0,1-1 0,-1 1 0,1-1 0,-1 1 0,1-1 0,-1 1 0,0 0 0,1 0 0,-1-1 0,1 1 0,-1 0 0,1 1 0,0-1 0,-1 0 0,0 0 0,1 1 0,-1-1 0,1 0 0,-1 1 0,1 0 0,-1-1 0,0 1 0,1 0 0,-1 0 0,0-1 0,0 1 0,0 0 0,1 0 0,-1 0 0,0 1 0,0-1 0,-1 0 0,1 0 0,0 1 0,0-1 0,0 0 0,-1 1 0,1-1 0,-1 0 0,1 1 0,-1 1 0,3 7 0,0 1 0,0-1 0,-2 1 0,1-1 0,-1 15 0,-2 5 0,1-22 0,-1-1 0,1 1 0,0-1 0,1 1 0,-1-1 0,2 1 0,-1-1 0,1 0 0,2 8 0,-3-14 0,-1-1 0,1 1 0,-1 0 0,1 0 0,0 0 0,-1 0 0,1-1 0,0 1 0,-1 0 0,1-1 0,0 1 0,0 0 0,0-1 0,-1 1 0,1-1 0,0 1 0,0-1 0,0 0 0,0 1 0,0-1 0,0 0 0,0 0 0,0 0 0,0 0 0,0 0 0,0 0 0,0 0 0,0 0 0,0 0 0,0 0 0,0 0 0,0 0 0,0-1 0,0 1 0,0 0 0,0-1 0,-1 1 0,1-1 0,0 1 0,0-1 0,0 0 0,0 1 0,1-2 0,4-3 0,1-1 0,-1 0 0,11-12 0,-15 15 0,45-57 0,-28 35 0,1 0 0,26-24 0,-44 47 0,1-1 0,0 1 0,0 0 0,0 0 0,1 0 0,-1 0 0,4-1 0,-6 3 0,-1-1 0,1 1 0,0 0 0,0 0 0,-1 0 0,1 0 0,0-1 0,0 1 0,-1 0 0,1 0 0,0 1 0,0-1 0,-1 0 0,1 0 0,0 0 0,0 0 0,-1 1 0,1-1 0,0 0 0,-1 1 0,1-1 0,0 0 0,-1 1 0,1-1 0,-1 1 0,1-1 0,0 1 0,-1 0 0,1-1 0,-1 1 0,0-1 0,1 1 0,-1 0 0,1-1 0,-1 1 0,0 0 0,0-1 0,1 1 0,-1 0 0,0 1 0,4 15 0,-2 1 0,0 0 0,-1 0 0,0 0 0,-4 31 0,1-3 0,0 39-1365,1-49-5461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5.823"/>
    </inkml:context>
    <inkml:brush xml:id="br0">
      <inkml:brushProperty name="width" value="0.05" units="cm"/>
      <inkml:brushProperty name="height" value="0.05" units="cm"/>
    </inkml:brush>
  </inkml:definitions>
  <inkml:trace contextRef="#ctx0" brushRef="#br0">298 273 24575,'0'-5'0,"1"1"0,0 0 0,0 0 0,1 0 0,-1 0 0,1 1 0,3-8 0,7-15 0,-10 16 0,1 0 0,-2 0 0,0 0 0,0-1 0,0 1 0,-2 0 0,1-1 0,-1 1 0,-1 0 0,0 0 0,-5-17 0,6 23 0,-1 0 0,1 0 0,-1 0 0,0 0 0,0 1 0,-1-1 0,1 1 0,-1-1 0,1 1 0,-1 0 0,0 0 0,0 0 0,-1 1 0,1-1 0,0 1 0,-1 0 0,0 0 0,1 0 0,-1 0 0,0 0 0,0 1 0,0 0 0,0 0 0,0 0 0,0 0 0,-1 1 0,1-1 0,0 1 0,0 0 0,0 1 0,-5 0 0,0 0 0,1 2 0,-1-1 0,1 1 0,0 0 0,0 1 0,0 0 0,1 0 0,-1 0 0,1 1 0,0 0 0,0 1 0,1 0 0,-8 7 0,3 0 0,0-1 0,0 2 0,2-1 0,-1 1 0,-13 30 0,19-33 0,0 0 0,0-1 0,1 1 0,1 1 0,0-1 0,1 0 0,0 1 0,0-1 0,1 0 0,2 16 0,-1-22 0,-1-1 0,1 0 0,0 0 0,0 0 0,0 0 0,1 0 0,-1 0 0,1-1 0,0 1 0,0 0 0,0-1 0,1 0 0,-1 1 0,1-1 0,0 0 0,0 0 0,0 0 0,0-1 0,0 1 0,1-1 0,-1 1 0,1-1 0,0 0 0,-1-1 0,1 1 0,0-1 0,0 0 0,0 1 0,0-2 0,0 1 0,6 0 0,-2-1 0,0-1 0,1 0 0,-1-1 0,0 1 0,0-1 0,-1-1 0,1 0 0,0 0 0,-1 0 0,0-1 0,10-7 0,31-13 0,-46 24 0,0-1 0,0 0 0,1 1 0,-1-1 0,0 1 0,0 0 0,1 0 0,-1 0 0,0 0 0,1 0 0,-1 0 0,0 1 0,1-1 0,-1 1 0,0-1 0,0 1 0,0 0 0,1 0 0,-1 0 0,0 0 0,0 0 0,-1 1 0,1-1 0,0 1 0,0-1 0,0 1 0,-1 0 0,1-1 0,-1 1 0,3 4 0,3 6 0,0 0 0,0 1 0,-1 0 0,5 15 0,3 6 0,-12-29-114,1 0 1,0 0-1,1 0 0,-1 0 0,1-1 1,0 1-1,0-1 0,0 0 0,0 0 1,1-1-1,7 6 0,7 1-6712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6.007"/>
    </inkml:context>
    <inkml:brush xml:id="br0">
      <inkml:brushProperty name="width" value="0.05" units="cm"/>
      <inkml:brushProperty name="height" value="0.05" units="cm"/>
    </inkml:brush>
  </inkml:definitions>
  <inkml:trace contextRef="#ctx0" brushRef="#br0">1 5 24575,'0'-3'0,"0"2"0,3 7 0,4 6 0,4 8 0,4 5 0,1 6 0,6 1 0,1 0 0,0 2 0,-1-2 0,0-4 0,-2-3 0,0-5 0,-5-7-8191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2:06.150"/>
    </inkml:context>
    <inkml:brush xml:id="br0">
      <inkml:brushProperty name="width" value="0.05" units="cm"/>
      <inkml:brushProperty name="height" value="0.05" units="cm"/>
    </inkml:brush>
  </inkml:definitions>
  <inkml:trace contextRef="#ctx0" brushRef="#br0">368 197 24575,'0'-9'0,"-3"-10"0,-1-7 0,-3-3 0,-1-3 0,-1 2 0,-3 5 0,-2 7 0,-3 10 0,-3 12 0,-6 15 0,-4 14 0,-6 14 0,-4 11 0,-4 8 0,-7 6 0,5-10-8191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0.995"/>
    </inkml:context>
    <inkml:brush xml:id="br0">
      <inkml:brushProperty name="width" value="0.05" units="cm"/>
      <inkml:brushProperty name="height" value="0.05" units="cm"/>
    </inkml:brush>
  </inkml:definitions>
  <inkml:trace contextRef="#ctx0" brushRef="#br0">5 114 24575,'-3'0'0,"2"0"0,1-3 0,4-4 0,7-4 0,15-1 0,21 0 0,22-2 0,24-2 0,18 2 0,15 4 0,12 2 0,3 4-719,-2 2 719,-10 2 0,-18 0 0,-24 1 0,-27-1-7472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1.231"/>
    </inkml:context>
    <inkml:brush xml:id="br0">
      <inkml:brushProperty name="width" value="0.05" units="cm"/>
      <inkml:brushProperty name="height" value="0.05" units="cm"/>
    </inkml:brush>
  </inkml:definitions>
  <inkml:trace contextRef="#ctx0" brushRef="#br0">3 78 24575,'-3'0'0,"6"0"0,7 0 0,16 0 0,15-3 0,17-1 0,17-3 0,14-4 0,11 1 0,5-2 0,-1 1 0,-5 0 0,-19 2-8191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3.332"/>
    </inkml:context>
    <inkml:brush xml:id="br0">
      <inkml:brushProperty name="width" value="0.05" units="cm"/>
      <inkml:brushProperty name="height" value="0.05" units="cm"/>
    </inkml:brush>
  </inkml:definitions>
  <inkml:trace contextRef="#ctx0" brushRef="#br0">1770 73 24575,'16'-16'0,"-12"12"0,1 0 0,0-1 0,-1 1 0,0-1 0,0 0 0,-1-1 0,1 1 0,3-8 0,-8 13 0,1 0 0,0 1 0,0-1 0,0 0 0,0 0 0,-1 0 0,1 0 0,0 0 0,0 0 0,0 1 0,-1-1 0,1 0 0,0 0 0,0 0 0,0 0 0,-1 0 0,1 0 0,0 0 0,0 0 0,0 0 0,-1 0 0,1 0 0,0 0 0,0 0 0,-1 0 0,1 0 0,0 0 0,0 0 0,0 0 0,-1 0 0,1-1 0,0 1 0,0 0 0,0 0 0,-1 0 0,1 0 0,0 0 0,0 0 0,0-1 0,0 1 0,-1 0 0,1 0 0,0 0 0,0-1 0,0 1 0,0 0 0,0 0 0,0 0 0,0-1 0,0 1 0,0 0 0,0 0 0,-1 0 0,1-1 0,0 1 0,0 0 0,0 0 0,0-1 0,0 1 0,1 0 0,-1 0 0,0 0 0,0-1 0,0 1 0,0 0 0,0 0 0,0-1 0,-21 13 0,18-10 0,-129 89-10,-158 141 0,192-149-110,-7 4-257,-332 271 6,-17-22 416,387-290 25,-111 56 0,159-95-873,7-5-5882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3.626"/>
    </inkml:context>
    <inkml:brush xml:id="br0">
      <inkml:brushProperty name="width" value="0.05" units="cm"/>
      <inkml:brushProperty name="height" value="0.05" units="cm"/>
    </inkml:brush>
  </inkml:definitions>
  <inkml:trace contextRef="#ctx0" brushRef="#br0">89 0 24575,'0'0'0,"0"0"0,0 0 0,1 0 0,-1 1 0,0-1 0,0 0 0,0 0 0,1 0 0,-1 0 0,0 0 0,0 1 0,0-1 0,0 0 0,0 0 0,1 0 0,-1 1 0,0-1 0,0 0 0,0 0 0,0 0 0,0 1 0,0-1 0,0 0 0,0 0 0,0 0 0,0 1 0,0-1 0,0 0 0,0 0 0,0 1 0,0-1 0,0 0 0,0 0 0,0 0 0,0 1 0,0-1 0,0 0 0,0 0 0,-1 0 0,1 1 0,0-1 0,-5 14 0,4-10 0,-60 189 0,54-162 0,1 1 0,1-1 0,1 1 0,2 42 0,2-67 0,1 1 0,0-1 0,0 0 0,0 1 0,1-1 0,0 0 0,0 0 0,1 0 0,0 0 0,0-1 0,8 12 0,-8-14 0,1 0 0,0 0 0,0 0 0,0 0 0,0 0 0,1-1 0,0 0 0,0 0 0,-1 0 0,1-1 0,1 1 0,-1-1 0,0 0 0,1-1 0,-1 1 0,7 0 0,4 0 56,0-1-1,1-1 0,-1 0 1,1-1-1,29-6 1,82-25-1074,-103 25 338,32-9-6146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7.267"/>
    </inkml:context>
    <inkml:brush xml:id="br0">
      <inkml:brushProperty name="width" value="0.05" units="cm"/>
      <inkml:brushProperty name="height" value="0.05" units="cm"/>
    </inkml:brush>
  </inkml:definitions>
  <inkml:trace contextRef="#ctx0" brushRef="#br0">1 130 24575,'0'-7'0,"0"0"0,1 0 0,-1 0 0,1 0 0,1 0 0,0 1 0,0-1 0,5-12 0,-5 16 0,0-1 0,0 0 0,1 1 0,0-1 0,0 1 0,0 0 0,0 0 0,0 0 0,1 0 0,-1 1 0,1-1 0,-1 1 0,1 0 0,0 0 0,6-2 0,-6 3 0,-1-1 0,1 1 0,0 0 0,-1 0 0,1 1 0,0-1 0,0 1 0,-1 0 0,1 0 0,0 0 0,0 0 0,0 1 0,-1 0 0,7 1 0,-8-1 0,0 0 0,0 0 0,0 1 0,1-1 0,-1 1 0,-1-1 0,1 1 0,0 0 0,0-1 0,-1 1 0,1 0 0,-1 0 0,1 0 0,-1 0 0,0 1 0,0-1 0,0 0 0,0 0 0,0 1 0,0-1 0,-1 1 0,1-1 0,-1 4 0,2 9 36,-1 0 1,0 0-1,-2 0 0,0 1 0,0-1 0,-6 24 0,-33 85-87,1 0-1516,33-95-5259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7.467"/>
    </inkml:context>
    <inkml:brush xml:id="br0">
      <inkml:brushProperty name="width" value="0.05" units="cm"/>
      <inkml:brushProperty name="height" value="0.05" units="cm"/>
    </inkml:brush>
  </inkml:definitions>
  <inkml:trace contextRef="#ctx0" brushRef="#br0">47 0 24575,'-3'4'0,"-4"0"0,-4 0 0,-4-1 0,5-4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1:56.340"/>
    </inkml:context>
    <inkml:brush xml:id="br0">
      <inkml:brushProperty name="width" value="0.05" units="cm"/>
      <inkml:brushProperty name="height" value="0.05" units="cm"/>
    </inkml:brush>
  </inkml:definitions>
  <inkml:trace contextRef="#ctx0" brushRef="#br0">150 4 24575,'-7'2'0,"1"0"0,-1 0 0,1 0 0,0 1 0,0 0 0,0 0 0,0 0 0,1 1 0,-1 0 0,1 0 0,0 1 0,-6 5 0,5-3 0,-1-1 0,0 1 0,1 1 0,1-1 0,-1 1 0,1 0 0,0 0 0,1 0 0,0 1 0,-5 14 0,8-19 0,0 1 0,1-1 0,-1 0 0,1 1 0,-1-1 0,1 1 0,1-1 0,-1 1 0,1-1 0,0 1 0,0-1 0,0 0 0,0 0 0,1 1 0,-1-1 0,1 0 0,0 0 0,3 3 0,-2-3 0,1 0 0,-1 0 0,1-1 0,0 0 0,0 0 0,0 0 0,0 0 0,0 0 0,0-1 0,1 0 0,0 0 0,-1 0 0,1-1 0,0 1 0,9 0 0,-1 0 0,1-1 0,-1 0 0,0-1 0,1-1 0,-1 0 0,0-1 0,0 0 0,0-1 0,0-1 0,16-6 0,-22 7 0,0 1 0,0-2 0,0 1 0,0-1 0,-1 0 0,0-1 0,0 1 0,0-1 0,0-1 0,-1 1 0,0-1 0,0 0 0,0 0 0,-1 0 0,0 0 0,0-1 0,-1 0 0,1 0 0,2-9 0,-5 12 12,-1 0-1,1 0 0,-1 0 1,1 0-1,-1-1 1,0 1-1,-1 0 0,1 0 1,-1 0-1,0 0 0,0 0 1,0 0-1,0 0 1,-1 0-1,0 0 0,0 0 1,0 1-1,0-1 0,0 1 1,-1-1-1,1 1 1,-1 0-1,0 0 0,0 0 1,0 1-1,0-1 0,-1 1 1,1-1-1,-5-1 1,-2-2-183,-1 1 0,1 0 1,-1 1-1,0 0 0,0 1 1,0 0-1,0 0 0,0 1 1,-16 0-1,7 1-6655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7.811"/>
    </inkml:context>
    <inkml:brush xml:id="br0">
      <inkml:brushProperty name="width" value="0.05" units="cm"/>
      <inkml:brushProperty name="height" value="0.05" units="cm"/>
    </inkml:brush>
  </inkml:definitions>
  <inkml:trace contextRef="#ctx0" brushRef="#br0">30 112 24575,'-3'-2'0,"1"-1"0,-1 0 0,1 0 0,-1 0 0,1-1 0,0 1 0,0 0 0,0-1 0,1 1 0,-1-1 0,1 0 0,0 1 0,0-1 0,0 0 0,0 0 0,1-5 0,0 6 0,0 1 0,0 0 0,0 0 0,1 0 0,-1 0 0,1 0 0,0 0 0,0 0 0,0 0 0,0 1 0,0-1 0,0 0 0,0 0 0,0 1 0,0-1 0,1 1 0,-1-1 0,1 1 0,0-1 0,-1 1 0,1 0 0,0 0 0,-1 0 0,1 0 0,0 0 0,0 0 0,0 1 0,0-1 0,0 0 0,0 1 0,4-1 0,-3 1 0,0-1 0,0 1 0,0-1 0,0 1 0,-1 0 0,1 0 0,0 1 0,0-1 0,0 0 0,0 1 0,0 0 0,0 0 0,-1 0 0,1 0 0,0 0 0,-1 0 0,1 1 0,3 2 0,-3-1 0,0 0 0,0 0 0,0 1 0,0-1 0,-1 1 0,0-1 0,0 1 0,0 0 0,0 0 0,0 0 0,1 6 0,0 4 0,0 0 0,-1 1 0,0-1 0,-2 0 0,1 1 0,-4 21 0,-1-6 110,-3 0 0,-18 55 0,14-50-958,-10 45 1,16-48-5979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7.965"/>
    </inkml:context>
    <inkml:brush xml:id="br0">
      <inkml:brushProperty name="width" value="0.05" units="cm"/>
      <inkml:brushProperty name="height" value="0.05" units="cm"/>
    </inkml:brush>
  </inkml:definitions>
  <inkml:trace contextRef="#ctx0" brushRef="#br0">1 1 24575,'0'3'0,"0"4"0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9.504"/>
    </inkml:context>
    <inkml:brush xml:id="br0">
      <inkml:brushProperty name="width" value="0.05" units="cm"/>
      <inkml:brushProperty name="height" value="0.05" units="cm"/>
    </inkml:brush>
  </inkml:definitions>
  <inkml:trace contextRef="#ctx0" brushRef="#br0">72 66 24575,'0'-3'0,"-1"0"0,0-1 0,0 1 0,0 0 0,-1 0 0,1 0 0,-3-3 0,-2-5 0,5 9 0,-11-21 0,12 23 0,0 0 0,0 0 0,0 0 0,-1 0 0,1-1 0,0 1 0,0 0 0,0 0 0,-1 0 0,1 0 0,0 0 0,0 0 0,0 0 0,-1 0 0,1-1 0,0 1 0,0 0 0,-1 0 0,1 0 0,0 0 0,0 0 0,0 0 0,-1 0 0,1 0 0,0 0 0,0 0 0,-1 0 0,1 1 0,0-1 0,0 0 0,0 0 0,-1 0 0,-6 13 0,-1 16 0,2 0 0,0 1 0,2-1 0,2 1 0,0 0 0,4 45 0,0-67 0,-1 1 0,1-1 0,0 0 0,1 0 0,0 0 0,0-1 0,0 1 0,1-1 0,0 1 0,1-1 0,0-1 0,0 1 0,11 10 0,-13-14 0,0 0 0,0 0 0,1-1 0,0 1 0,-1-1 0,1 0 0,0 0 0,0 0 0,0-1 0,0 1 0,0-1 0,0 0 0,1 0 0,-1-1 0,0 1 0,0-1 0,1 0 0,-1 0 0,0 0 0,1-1 0,-1 1 0,0-1 0,0 0 0,1 0 0,-1-1 0,0 1 0,0-1 0,4-2 0,3-3 0,0-1 0,0 0 0,-1 0 0,0-1 0,0 0 0,-1-1 0,14-19 0,-4 1 0,30-56 0,-38 64 0,-11 29 0,-2 17 0,2-21 0,1 0 0,-1-1 0,1 1 0,0-1 0,0 1 0,0-1 0,0 1 0,1-1 0,-1 0 0,1 1 0,1-1 0,-1 0 0,0 0 0,1-1 0,4 6 0,-2-4 0,0-1 0,0 0 0,0 0 0,0-1 0,1 1 0,-1-1 0,1 0 0,0 0 0,0-1 0,7 2 0,-1-1 0,0 0 0,0-1 0,0-1 0,0 0 0,1-1 0,-1 0 0,0 0 0,0-2 0,0 1 0,0-2 0,16-4 0,-20 4 0,0 0 0,0 0 0,0-1 0,0 0 0,-1-1 0,0 1 0,0-1 0,0-1 0,10-10 0,-14 13 0,0-1 0,0 1 0,-1-1 0,0 0 0,0 0 0,0 0 0,0 0 0,-1 0 0,1-1 0,-1 1 0,0 0 0,0-1 0,-1 1 0,1-1 0,-1 1 0,0-1 0,0 1 0,-1-1 0,1 1 0,-2-6 0,-1 1 13,0 1-1,0 0 1,-1-1 0,0 2-1,0-1 1,-1 0 0,0 1-1,0 0 1,-1 0-1,0 0 1,-8-7 0,-21-26-1530,26 28-5309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29.909"/>
    </inkml:context>
    <inkml:brush xml:id="br0">
      <inkml:brushProperty name="width" value="0.05" units="cm"/>
      <inkml:brushProperty name="height" value="0.05" units="cm"/>
    </inkml:brush>
  </inkml:definitions>
  <inkml:trace contextRef="#ctx0" brushRef="#br0">59 76 24575,'0'-4'0,"0"-1"0,-1 1 0,0-1 0,0 1 0,0-1 0,-1 1 0,0 0 0,0 0 0,0 0 0,0 0 0,0 0 0,-1 0 0,1 1 0,-1-1 0,0 1 0,0 0 0,-5-4 0,8 7 0,0 0 0,-1 0 0,1 0 0,0 0 0,-1 0 0,1-1 0,-1 1 0,1 0 0,0 0 0,-1 0 0,1 0 0,0 0 0,-1 0 0,1 0 0,-1 1 0,1-1 0,0 0 0,-1 0 0,1 0 0,0 0 0,-1 0 0,1 1 0,0-1 0,-1 0 0,1 0 0,0 0 0,0 1 0,-1-1 0,1 0 0,0 1 0,-1-1 0,1 0 0,0 0 0,0 1 0,0-1 0,0 0 0,-1 1 0,1-1 0,0 0 0,0 1 0,0-1 0,0 1 0,0 0 0,-4 18 0,4-17 0,-4 54 0,3 1 0,3 0 0,2 0 0,2-1 0,3 0 0,29 98 0,-37-151 0,12 30 0,-13-33 0,1 1 0,-1 0 0,0-1 0,1 0 0,-1 1 0,1-1 0,-1 1 0,1-1 0,-1 1 0,0-1 0,1 0 0,-1 1 0,1-1 0,0 0 0,-1 0 0,1 1 0,-1-1 0,1 0 0,-1 0 0,2 0 0,-2 0 0,1 0 0,0 0 0,0-1 0,-1 1 0,1 0 0,0 0 0,0-1 0,-1 1 0,1-1 0,-1 1 0,1-1 0,0 1 0,-1-1 0,1 1 0,-1-1 0,1 0 0,-1 1 0,1-1 0,-1 0 0,1 0 0,25-49 0,-19 35 0,1 0 0,0 0 0,15-18 0,-20 29 0,-1 1 0,2 0 0,-1 0 0,0 0 0,1 0 0,-1 0 0,1 1 0,0-1 0,0 1 0,0 0 0,0 0 0,0 1 0,0-1 0,0 1 0,1 0 0,-1 0 0,7-1 0,-9 2 0,0 0 0,0 0 0,0 1 0,0-1 0,-1 0 0,1 1 0,0-1 0,0 1 0,0-1 0,0 1 0,0 0 0,-1 0 0,1 0 0,0 0 0,-1 0 0,1 0 0,-1 1 0,1-1 0,-1 0 0,1 1 0,-1-1 0,0 1 0,0-1 0,0 1 0,0 0 0,0 0 0,1 3 0,2 5 0,0 1 0,-2-1 0,5 23 0,-3-8 0,-3-20-114,1 0 1,-1 0-1,1 0 0,0 0 0,0 0 1,1 0-1,-1 0 0,1-1 0,0 1 1,0-1-1,6 6 0,7 3-6712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30.534"/>
    </inkml:context>
    <inkml:brush xml:id="br0">
      <inkml:brushProperty name="width" value="0.05" units="cm"/>
      <inkml:brushProperty name="height" value="0.05" units="cm"/>
    </inkml:brush>
  </inkml:definitions>
  <inkml:trace contextRef="#ctx0" brushRef="#br0">168 452 24575,'4'-5'0,"-1"1"0,0-1 0,0 0 0,-1 0 0,1 0 0,-1-1 0,3-8 0,1-5 0,-1 7 0,0 0 0,-2-1 0,1 0 0,-2 1 0,2-16 0,-3 22 0,-1 0 0,0 0 0,0 0 0,0 0 0,-1 0 0,0 0 0,0 1 0,-1-1 0,1 0 0,-1 0 0,-1 1 0,1-1 0,-5-6 0,6 10 0,0 0 0,0 0 0,-1 1 0,1-1 0,-1 0 0,1 1 0,-1 0 0,1-1 0,-1 1 0,0 0 0,0 0 0,0 0 0,1 0 0,-1 0 0,0 0 0,0 0 0,-1 1 0,1-1 0,-4 0 0,3 1 0,0 0 0,0 1 0,0-1 0,0 1 0,0-1 0,0 1 0,0 0 0,0 0 0,0 1 0,1-1 0,-1 1 0,-3 2 0,-3 2 0,1 1 0,0 0 0,0 0 0,1 1 0,0 0 0,-11 17 0,10-13 0,0 1 0,1 0 0,1 1 0,0 0 0,1 0 0,0 0 0,1 0 0,1 1 0,0 0 0,0 18 0,3-32 0,0 1 0,0 0 0,0-1 0,0 1 0,0 0 0,0-1 0,1 1 0,-1-1 0,0 1 0,1-1 0,0 1 0,-1-1 0,1 1 0,0-1 0,0 1 0,0-1 0,0 0 0,0 1 0,0-1 0,0 0 0,0 0 0,0 0 0,1 0 0,-1 0 0,0 0 0,1 0 0,-1-1 0,1 1 0,-1 0 0,1-1 0,-1 1 0,1-1 0,0 1 0,-1-1 0,1 0 0,-1 0 0,1 0 0,0 0 0,-1 0 0,4 0 0,1-1 0,0 0 0,0 0 0,-1 0 0,1-1 0,0 0 0,0 0 0,-1 0 0,0-1 0,1 0 0,4-3 0,-3 0 0,0-1 0,0 1 0,0-1 0,-1-1 0,-1 1 0,9-15 0,-7 12 0,-1 0 0,2 1 0,9-11 0,-17 19 0,1 1 0,-1 0 0,0-1 0,0 1 0,1 0 0,-1 0 0,0-1 0,0 1 0,1 0 0,-1 0 0,0-1 0,1 1 0,-1 0 0,0 0 0,1 0 0,-1 0 0,1-1 0,-1 1 0,0 0 0,1 0 0,-1 0 0,1 0 0,-1 0 0,0 0 0,1 0 0,-1 0 0,1 0 0,-1 0 0,0 0 0,1 1 0,-1-1 0,0 0 0,1 0 0,-1 0 0,1 1 0,6 15 0,-5 25 0,-2-39 0,0 20 0,-1-10 0,1 0 0,0 0 0,1 0 0,0 0 0,6 20 0,-7-30 0,1 0 0,0 1 0,0-1 0,0 0 0,0 0 0,1 0 0,-1 0 0,0 0 0,1 0 0,0-1 0,-1 1 0,1 0 0,0-1 0,0 1 0,0-1 0,0 0 0,0 1 0,0-1 0,0 0 0,0 0 0,0 0 0,1-1 0,-1 1 0,0-1 0,1 1 0,-1-1 0,0 0 0,1 1 0,-1-1 0,1-1 0,-1 1 0,0 0 0,1 0 0,-1-1 0,3 0 0,5-2 0,0 0 0,0-1 0,0 0 0,0 0 0,0-1 0,-1-1 0,0 1 0,0-2 0,-1 1 0,1-1 0,-1 0 0,-1-1 0,0 0 0,7-9 0,-2 2 0,-1 0 0,-1-1 0,-1 0 0,0-1 0,-1 0 0,-1 0 0,7-23 0,-9 14 0,-1 0 0,-1 0 0,-1-1 0,-1 1 0,-2 0 0,0-1 0,-10-48 0,1 43 0,10 32 0,-1-1 0,1 1 0,0-1 0,0 1 0,-1-1 0,1 1 0,0 0 0,0-1 0,-1 1 0,1-1 0,-1 1 0,1 0 0,0-1 0,-1 1 0,1 0 0,-1-1 0,1 1 0,-1 0 0,1 0 0,-2-1 0,2 2 0,-1-1 0,1 0 0,-1 0 0,0 1 0,1-1 0,-1 0 0,1 1 0,-1-1 0,1 0 0,-1 1 0,1-1 0,0 1 0,-1-1 0,1 1 0,-1-1 0,1 1 0,0-1 0,-1 1 0,1-1 0,0 1 0,0 0 0,-1 0 0,-2 9 0,0-1 0,0 1 0,1-1 0,0 1 0,0 0 0,1 12 0,1 63 0,0-66 0,12 128 342,-9-125-684,1-1 1,2 1 0,0-1-1,14 33 1,-10-36-6485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30.655"/>
    </inkml:context>
    <inkml:brush xml:id="br0">
      <inkml:brushProperty name="width" value="0.05" units="cm"/>
      <inkml:brushProperty name="height" value="0.05" units="cm"/>
    </inkml:brush>
  </inkml:definitions>
  <inkml:trace contextRef="#ctx0" brushRef="#br0">38 76 24575,'-3'-3'0,"-1"-4"0,-4-4 0,1-4 0,-2 2 0,3 2 0,6 3 0,10 4 0,5 1 0,11 2 0,0 1-8191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30.954"/>
    </inkml:context>
    <inkml:brush xml:id="br0">
      <inkml:brushProperty name="width" value="0.05" units="cm"/>
      <inkml:brushProperty name="height" value="0.05" units="cm"/>
    </inkml:brush>
  </inkml:definitions>
  <inkml:trace contextRef="#ctx0" brushRef="#br0">122 327 24575,'-5'-8'0,"-1"-1"0,0 1 0,0 0 0,-11-11 0,-10-13 0,19 22 0,2-1 0,-1 0 0,1 0 0,1 0 0,0-1 0,0 0 0,2 0 0,-4-12 0,6 20 0,1-1 0,-1 1 0,1-1 0,0 1 0,0-1 0,0 1 0,0-1 0,1 1 0,0-1 0,0 1 0,0 0 0,1-1 0,-1 1 0,1 0 0,0 0 0,0 0 0,0 0 0,1 0 0,0 1 0,-1-1 0,1 1 0,0-1 0,1 1 0,-1 0 0,6-4 0,-5 5 0,-1-1 0,1 1 0,-1 0 0,1 0 0,0 1 0,0-1 0,0 1 0,0-1 0,0 1 0,0 1 0,0-1 0,0 0 0,1 1 0,-1 0 0,0 0 0,0 0 0,0 1 0,0-1 0,5 2 0,-5 0 0,1 0 0,-1 0 0,0 0 0,0 0 0,0 1 0,0 0 0,0-1 0,0 1 0,-1 1 0,0-1 0,1 0 0,-1 1 0,0 0 0,-1 0 0,1 0 0,3 7 0,-3-4 14,1 1-1,-1-1 1,-1 0 0,0 1-1,0-1 1,0 1-1,-1 0 1,0 0 0,0-1-1,-1 1 1,0 0-1,-1 0 1,0 0 0,0 0-1,0-1 1,-1 1-1,0-1 1,-5 13 0,-5 4-30,-1-1 0,-1 0 0,-1-1 0,-21 25 0,20-27-370,0 1 0,1 1 0,-21 42 0,26-38-6440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31.109"/>
    </inkml:context>
    <inkml:brush xml:id="br0">
      <inkml:brushProperty name="width" value="0.05" units="cm"/>
      <inkml:brushProperty name="height" value="0.05" units="cm"/>
    </inkml:brush>
  </inkml:definitions>
  <inkml:trace contextRef="#ctx0" brushRef="#br0">0 0 24575,'0'4'0,"0"3"0,0 4 0,0 4 0,0-2-8191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35.499"/>
    </inkml:context>
    <inkml:brush xml:id="br0">
      <inkml:brushProperty name="width" value="0.05" units="cm"/>
      <inkml:brushProperty name="height" value="0.05" units="cm"/>
    </inkml:brush>
  </inkml:definitions>
  <inkml:trace contextRef="#ctx0" brushRef="#br0">0 135 24575,'0'3'0,"3"1"0,5 0 0,0-4 0,5-2 0,4-4 0,5-3 0,8-2 0,6 0 0,8-3 0,7-1 0,4 1 0,5 1 0,2 1 0,-1 1 0,0 2 0,-6-1 0,-11 1-8191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2:53:35.699"/>
    </inkml:context>
    <inkml:brush xml:id="br0">
      <inkml:brushProperty name="width" value="0.05" units="cm"/>
      <inkml:brushProperty name="height" value="0.05" units="cm"/>
    </inkml:brush>
  </inkml:definitions>
  <inkml:trace contextRef="#ctx0" brushRef="#br0">0 133 24575,'3'0'0,"5"0"0,3 0 0,6-3 0,7-1 0,6-4 0,6-2 0,10-4 0,10-2 0,14-1 0,14-1 0,14-5 0,-9 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7" name="Google Shape;10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8/20/2025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15.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8.xml"/><Relationship Id="rId6" Type="http://schemas.openxmlformats.org/officeDocument/2006/relationships/image" Target="../media/image618.png"/><Relationship Id="rId5" Type="http://schemas.openxmlformats.org/officeDocument/2006/relationships/image" Target="../media/image617.jpg"/><Relationship Id="rId4" Type="http://schemas.openxmlformats.org/officeDocument/2006/relationships/image" Target="../media/image616.jpg"/></Relationships>
</file>

<file path=ppt/slides/_rels/slide14.xml.rels><?xml version="1.0" encoding="UTF-8" standalone="yes"?>
<Relationships xmlns="http://schemas.openxmlformats.org/package/2006/relationships"><Relationship Id="rId3" Type="http://schemas.openxmlformats.org/officeDocument/2006/relationships/image" Target="../media/image619.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11.xml"/><Relationship Id="rId1" Type="http://schemas.openxmlformats.org/officeDocument/2006/relationships/slideLayout" Target="../slideLayouts/slideLayout50.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626.jpeg"/><Relationship Id="rId3" Type="http://schemas.openxmlformats.org/officeDocument/2006/relationships/image" Target="../media/image621.jpeg"/><Relationship Id="rId7" Type="http://schemas.openxmlformats.org/officeDocument/2006/relationships/image" Target="../media/image625.tiff"/><Relationship Id="rId2" Type="http://schemas.openxmlformats.org/officeDocument/2006/relationships/notesSlide" Target="../notesSlides/notesSlide13.xml"/><Relationship Id="rId1" Type="http://schemas.openxmlformats.org/officeDocument/2006/relationships/slideLayout" Target="../slideLayouts/slideLayout37.xml"/><Relationship Id="rId6" Type="http://schemas.openxmlformats.org/officeDocument/2006/relationships/image" Target="../media/image624.tiff"/><Relationship Id="rId5" Type="http://schemas.openxmlformats.org/officeDocument/2006/relationships/image" Target="../media/image623.tiff"/><Relationship Id="rId4" Type="http://schemas.openxmlformats.org/officeDocument/2006/relationships/image" Target="../media/image622.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customXml" Target="../ink/ink2.xml"/><Relationship Id="rId37" Type="http://schemas.openxmlformats.org/officeDocument/2006/relationships/image" Target="../media/image211.png"/><Relationship Id="rId5" Type="http://schemas.openxmlformats.org/officeDocument/2006/relationships/image" Target="../media/image195.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17" Type="http://schemas.openxmlformats.org/officeDocument/2006/relationships/customXml" Target="../ink/ink61.xml"/><Relationship Id="rId21" Type="http://schemas.openxmlformats.org/officeDocument/2006/relationships/image" Target="../media/image14.png"/><Relationship Id="rId63" Type="http://schemas.openxmlformats.org/officeDocument/2006/relationships/image" Target="../media/image35.png"/><Relationship Id="rId159" Type="http://schemas.openxmlformats.org/officeDocument/2006/relationships/customXml" Target="../ink/ink83.xml"/><Relationship Id="rId170" Type="http://schemas.openxmlformats.org/officeDocument/2006/relationships/image" Target="../media/image86.png"/><Relationship Id="rId226" Type="http://schemas.openxmlformats.org/officeDocument/2006/relationships/customXml" Target="../ink/ink117.xml"/><Relationship Id="rId268" Type="http://schemas.openxmlformats.org/officeDocument/2006/relationships/customXml" Target="../ink/ink138.xml"/><Relationship Id="rId32" Type="http://schemas.openxmlformats.org/officeDocument/2006/relationships/customXml" Target="../ink/ink17.xml"/><Relationship Id="rId74" Type="http://schemas.openxmlformats.org/officeDocument/2006/relationships/customXml" Target="../ink/ink38.xml"/><Relationship Id="rId128" Type="http://schemas.openxmlformats.org/officeDocument/2006/relationships/image" Target="../media/image66.png"/><Relationship Id="rId5" Type="http://schemas.openxmlformats.org/officeDocument/2006/relationships/image" Target="../media/image6.png"/><Relationship Id="rId181" Type="http://schemas.openxmlformats.org/officeDocument/2006/relationships/image" Target="../media/image91.png"/><Relationship Id="rId237" Type="http://schemas.openxmlformats.org/officeDocument/2006/relationships/image" Target="../media/image119.png"/><Relationship Id="rId279" Type="http://schemas.openxmlformats.org/officeDocument/2006/relationships/image" Target="../media/image140.png"/><Relationship Id="rId22" Type="http://schemas.openxmlformats.org/officeDocument/2006/relationships/customXml" Target="../ink/ink12.xml"/><Relationship Id="rId43" Type="http://schemas.openxmlformats.org/officeDocument/2006/relationships/image" Target="../media/image25.png"/><Relationship Id="rId64" Type="http://schemas.openxmlformats.org/officeDocument/2006/relationships/customXml" Target="../ink/ink33.xml"/><Relationship Id="rId118" Type="http://schemas.openxmlformats.org/officeDocument/2006/relationships/image" Target="../media/image61.png"/><Relationship Id="rId139" Type="http://schemas.openxmlformats.org/officeDocument/2006/relationships/customXml" Target="../ink/ink73.xml"/><Relationship Id="rId85" Type="http://schemas.openxmlformats.org/officeDocument/2006/relationships/image" Target="../media/image46.png"/><Relationship Id="rId150" Type="http://schemas.openxmlformats.org/officeDocument/2006/relationships/image" Target="../media/image76.png"/><Relationship Id="rId171" Type="http://schemas.openxmlformats.org/officeDocument/2006/relationships/customXml" Target="../ink/ink89.xml"/><Relationship Id="rId192" Type="http://schemas.openxmlformats.org/officeDocument/2006/relationships/customXml" Target="../ink/ink100.xml"/><Relationship Id="rId206" Type="http://schemas.openxmlformats.org/officeDocument/2006/relationships/customXml" Target="../ink/ink107.xml"/><Relationship Id="rId227" Type="http://schemas.openxmlformats.org/officeDocument/2006/relationships/image" Target="../media/image114.png"/><Relationship Id="rId248" Type="http://schemas.openxmlformats.org/officeDocument/2006/relationships/customXml" Target="../ink/ink128.xml"/><Relationship Id="rId269" Type="http://schemas.openxmlformats.org/officeDocument/2006/relationships/image" Target="../media/image135.png"/><Relationship Id="rId12" Type="http://schemas.openxmlformats.org/officeDocument/2006/relationships/customXml" Target="../ink/ink7.xml"/><Relationship Id="rId33" Type="http://schemas.openxmlformats.org/officeDocument/2006/relationships/image" Target="../media/image20.png"/><Relationship Id="rId108" Type="http://schemas.openxmlformats.org/officeDocument/2006/relationships/image" Target="../media/image57.png"/><Relationship Id="rId129" Type="http://schemas.openxmlformats.org/officeDocument/2006/relationships/customXml" Target="../ink/ink67.xml"/><Relationship Id="rId280" Type="http://schemas.openxmlformats.org/officeDocument/2006/relationships/customXml" Target="../ink/ink144.xml"/><Relationship Id="rId54" Type="http://schemas.openxmlformats.org/officeDocument/2006/relationships/customXml" Target="../ink/ink28.xml"/><Relationship Id="rId75" Type="http://schemas.openxmlformats.org/officeDocument/2006/relationships/image" Target="../media/image41.png"/><Relationship Id="rId96" Type="http://schemas.openxmlformats.org/officeDocument/2006/relationships/customXml" Target="../ink/ink49.xml"/><Relationship Id="rId140" Type="http://schemas.openxmlformats.org/officeDocument/2006/relationships/image" Target="../media/image71.png"/><Relationship Id="rId161" Type="http://schemas.openxmlformats.org/officeDocument/2006/relationships/customXml" Target="../ink/ink84.xml"/><Relationship Id="rId182" Type="http://schemas.openxmlformats.org/officeDocument/2006/relationships/customXml" Target="../ink/ink95.xml"/><Relationship Id="rId217" Type="http://schemas.openxmlformats.org/officeDocument/2006/relationships/image" Target="../media/image109.png"/><Relationship Id="rId6" Type="http://schemas.openxmlformats.org/officeDocument/2006/relationships/customXml" Target="../ink/ink4.xml"/><Relationship Id="rId238" Type="http://schemas.openxmlformats.org/officeDocument/2006/relationships/customXml" Target="../ink/ink123.xml"/><Relationship Id="rId259" Type="http://schemas.openxmlformats.org/officeDocument/2006/relationships/image" Target="../media/image130.png"/><Relationship Id="rId23" Type="http://schemas.openxmlformats.org/officeDocument/2006/relationships/image" Target="../media/image15.png"/><Relationship Id="rId119" Type="http://schemas.openxmlformats.org/officeDocument/2006/relationships/customXml" Target="../ink/ink62.xml"/><Relationship Id="rId270" Type="http://schemas.openxmlformats.org/officeDocument/2006/relationships/customXml" Target="../ink/ink139.xml"/><Relationship Id="rId44" Type="http://schemas.openxmlformats.org/officeDocument/2006/relationships/customXml" Target="../ink/ink23.xml"/><Relationship Id="rId65" Type="http://schemas.openxmlformats.org/officeDocument/2006/relationships/image" Target="../media/image36.png"/><Relationship Id="rId86" Type="http://schemas.openxmlformats.org/officeDocument/2006/relationships/customXml" Target="../ink/ink44.xml"/><Relationship Id="rId130" Type="http://schemas.openxmlformats.org/officeDocument/2006/relationships/image" Target="../media/image67.png"/><Relationship Id="rId151" Type="http://schemas.openxmlformats.org/officeDocument/2006/relationships/customXml" Target="../ink/ink79.xml"/><Relationship Id="rId172" Type="http://schemas.openxmlformats.org/officeDocument/2006/relationships/image" Target="../media/image87.png"/><Relationship Id="rId193" Type="http://schemas.openxmlformats.org/officeDocument/2006/relationships/image" Target="../media/image97.png"/><Relationship Id="rId207" Type="http://schemas.openxmlformats.org/officeDocument/2006/relationships/image" Target="../media/image104.png"/><Relationship Id="rId228" Type="http://schemas.openxmlformats.org/officeDocument/2006/relationships/customXml" Target="../ink/ink118.xml"/><Relationship Id="rId249" Type="http://schemas.openxmlformats.org/officeDocument/2006/relationships/image" Target="../media/image125.png"/><Relationship Id="rId13" Type="http://schemas.openxmlformats.org/officeDocument/2006/relationships/image" Target="../media/image10.png"/><Relationship Id="rId109" Type="http://schemas.openxmlformats.org/officeDocument/2006/relationships/customXml" Target="../ink/ink56.xml"/><Relationship Id="rId260" Type="http://schemas.openxmlformats.org/officeDocument/2006/relationships/customXml" Target="../ink/ink134.xml"/><Relationship Id="rId281" Type="http://schemas.openxmlformats.org/officeDocument/2006/relationships/image" Target="../media/image141.png"/><Relationship Id="rId34" Type="http://schemas.openxmlformats.org/officeDocument/2006/relationships/customXml" Target="../ink/ink18.xml"/><Relationship Id="rId55" Type="http://schemas.openxmlformats.org/officeDocument/2006/relationships/image" Target="../media/image31.png"/><Relationship Id="rId76" Type="http://schemas.openxmlformats.org/officeDocument/2006/relationships/customXml" Target="../ink/ink39.xml"/><Relationship Id="rId97" Type="http://schemas.openxmlformats.org/officeDocument/2006/relationships/image" Target="../media/image52.png"/><Relationship Id="rId120" Type="http://schemas.openxmlformats.org/officeDocument/2006/relationships/image" Target="../media/image62.png"/><Relationship Id="rId141" Type="http://schemas.openxmlformats.org/officeDocument/2006/relationships/customXml" Target="../ink/ink74.xml"/><Relationship Id="rId7" Type="http://schemas.openxmlformats.org/officeDocument/2006/relationships/image" Target="../media/image7.png"/><Relationship Id="rId162" Type="http://schemas.openxmlformats.org/officeDocument/2006/relationships/image" Target="../media/image82.png"/><Relationship Id="rId183" Type="http://schemas.openxmlformats.org/officeDocument/2006/relationships/image" Target="../media/image92.png"/><Relationship Id="rId218" Type="http://schemas.openxmlformats.org/officeDocument/2006/relationships/customXml" Target="../ink/ink113.xml"/><Relationship Id="rId239" Type="http://schemas.openxmlformats.org/officeDocument/2006/relationships/image" Target="../media/image120.png"/><Relationship Id="rId250" Type="http://schemas.openxmlformats.org/officeDocument/2006/relationships/customXml" Target="../ink/ink129.xml"/><Relationship Id="rId271" Type="http://schemas.openxmlformats.org/officeDocument/2006/relationships/image" Target="../media/image136.png"/><Relationship Id="rId24" Type="http://schemas.openxmlformats.org/officeDocument/2006/relationships/customXml" Target="../ink/ink13.xml"/><Relationship Id="rId45" Type="http://schemas.openxmlformats.org/officeDocument/2006/relationships/image" Target="../media/image26.png"/><Relationship Id="rId66" Type="http://schemas.openxmlformats.org/officeDocument/2006/relationships/customXml" Target="../ink/ink34.xml"/><Relationship Id="rId87" Type="http://schemas.openxmlformats.org/officeDocument/2006/relationships/image" Target="../media/image47.png"/><Relationship Id="rId110" Type="http://schemas.openxmlformats.org/officeDocument/2006/relationships/image" Target="../media/image58.png"/><Relationship Id="rId131" Type="http://schemas.openxmlformats.org/officeDocument/2006/relationships/customXml" Target="../ink/ink68.xml"/><Relationship Id="rId152" Type="http://schemas.openxmlformats.org/officeDocument/2006/relationships/image" Target="../media/image77.png"/><Relationship Id="rId173" Type="http://schemas.openxmlformats.org/officeDocument/2006/relationships/customXml" Target="../ink/ink90.xml"/><Relationship Id="rId194" Type="http://schemas.openxmlformats.org/officeDocument/2006/relationships/customXml" Target="../ink/ink101.xml"/><Relationship Id="rId208" Type="http://schemas.openxmlformats.org/officeDocument/2006/relationships/customXml" Target="../ink/ink108.xml"/><Relationship Id="rId229" Type="http://schemas.openxmlformats.org/officeDocument/2006/relationships/image" Target="../media/image115.png"/><Relationship Id="rId240" Type="http://schemas.openxmlformats.org/officeDocument/2006/relationships/customXml" Target="../ink/ink124.xml"/><Relationship Id="rId261" Type="http://schemas.openxmlformats.org/officeDocument/2006/relationships/image" Target="../media/image131.png"/><Relationship Id="rId14" Type="http://schemas.openxmlformats.org/officeDocument/2006/relationships/customXml" Target="../ink/ink8.xml"/><Relationship Id="rId35" Type="http://schemas.openxmlformats.org/officeDocument/2006/relationships/image" Target="../media/image21.png"/><Relationship Id="rId56" Type="http://schemas.openxmlformats.org/officeDocument/2006/relationships/customXml" Target="../ink/ink29.xml"/><Relationship Id="rId77" Type="http://schemas.openxmlformats.org/officeDocument/2006/relationships/image" Target="../media/image42.png"/><Relationship Id="rId100" Type="http://schemas.openxmlformats.org/officeDocument/2006/relationships/customXml" Target="../ink/ink51.xml"/><Relationship Id="rId282" Type="http://schemas.openxmlformats.org/officeDocument/2006/relationships/customXml" Target="../ink/ink145.xml"/><Relationship Id="rId8" Type="http://schemas.openxmlformats.org/officeDocument/2006/relationships/customXml" Target="../ink/ink5.xml"/><Relationship Id="rId98" Type="http://schemas.openxmlformats.org/officeDocument/2006/relationships/customXml" Target="../ink/ink50.xml"/><Relationship Id="rId121" Type="http://schemas.openxmlformats.org/officeDocument/2006/relationships/customXml" Target="../ink/ink63.xml"/><Relationship Id="rId142" Type="http://schemas.openxmlformats.org/officeDocument/2006/relationships/image" Target="../media/image72.png"/><Relationship Id="rId163" Type="http://schemas.openxmlformats.org/officeDocument/2006/relationships/customXml" Target="../ink/ink85.xml"/><Relationship Id="rId184" Type="http://schemas.openxmlformats.org/officeDocument/2006/relationships/customXml" Target="../ink/ink96.xml"/><Relationship Id="rId219" Type="http://schemas.openxmlformats.org/officeDocument/2006/relationships/image" Target="../media/image110.png"/><Relationship Id="rId230" Type="http://schemas.openxmlformats.org/officeDocument/2006/relationships/customXml" Target="../ink/ink119.xml"/><Relationship Id="rId251" Type="http://schemas.openxmlformats.org/officeDocument/2006/relationships/image" Target="../media/image126.png"/><Relationship Id="rId25" Type="http://schemas.openxmlformats.org/officeDocument/2006/relationships/image" Target="../media/image16.png"/><Relationship Id="rId46" Type="http://schemas.openxmlformats.org/officeDocument/2006/relationships/customXml" Target="../ink/ink24.xml"/><Relationship Id="rId67" Type="http://schemas.openxmlformats.org/officeDocument/2006/relationships/image" Target="../media/image37.png"/><Relationship Id="rId272" Type="http://schemas.openxmlformats.org/officeDocument/2006/relationships/customXml" Target="../ink/ink140.xml"/><Relationship Id="rId88" Type="http://schemas.openxmlformats.org/officeDocument/2006/relationships/customXml" Target="../ink/ink45.xml"/><Relationship Id="rId111" Type="http://schemas.openxmlformats.org/officeDocument/2006/relationships/customXml" Target="../ink/ink57.xml"/><Relationship Id="rId132" Type="http://schemas.openxmlformats.org/officeDocument/2006/relationships/image" Target="../media/image68.png"/><Relationship Id="rId153" Type="http://schemas.openxmlformats.org/officeDocument/2006/relationships/customXml" Target="../ink/ink80.xml"/><Relationship Id="rId174" Type="http://schemas.openxmlformats.org/officeDocument/2006/relationships/image" Target="../media/image88.png"/><Relationship Id="rId195" Type="http://schemas.openxmlformats.org/officeDocument/2006/relationships/image" Target="../media/image98.png"/><Relationship Id="rId209" Type="http://schemas.openxmlformats.org/officeDocument/2006/relationships/image" Target="../media/image105.png"/><Relationship Id="rId220" Type="http://schemas.openxmlformats.org/officeDocument/2006/relationships/customXml" Target="../ink/ink114.xml"/><Relationship Id="rId241" Type="http://schemas.openxmlformats.org/officeDocument/2006/relationships/image" Target="../media/image121.png"/><Relationship Id="rId15" Type="http://schemas.openxmlformats.org/officeDocument/2006/relationships/image" Target="../media/image11.png"/><Relationship Id="rId36" Type="http://schemas.openxmlformats.org/officeDocument/2006/relationships/customXml" Target="../ink/ink19.xml"/><Relationship Id="rId57" Type="http://schemas.openxmlformats.org/officeDocument/2006/relationships/image" Target="../media/image32.png"/><Relationship Id="rId262" Type="http://schemas.openxmlformats.org/officeDocument/2006/relationships/customXml" Target="../ink/ink135.xml"/><Relationship Id="rId283" Type="http://schemas.openxmlformats.org/officeDocument/2006/relationships/image" Target="../media/image142.png"/><Relationship Id="rId78" Type="http://schemas.openxmlformats.org/officeDocument/2006/relationships/customXml" Target="../ink/ink40.xml"/><Relationship Id="rId99" Type="http://schemas.openxmlformats.org/officeDocument/2006/relationships/image" Target="../media/image53.png"/><Relationship Id="rId101" Type="http://schemas.openxmlformats.org/officeDocument/2006/relationships/customXml" Target="../ink/ink52.xml"/><Relationship Id="rId122" Type="http://schemas.openxmlformats.org/officeDocument/2006/relationships/image" Target="../media/image63.png"/><Relationship Id="rId143" Type="http://schemas.openxmlformats.org/officeDocument/2006/relationships/customXml" Target="../ink/ink75.xml"/><Relationship Id="rId164" Type="http://schemas.openxmlformats.org/officeDocument/2006/relationships/image" Target="../media/image83.png"/><Relationship Id="rId185" Type="http://schemas.openxmlformats.org/officeDocument/2006/relationships/image" Target="../media/image93.png"/><Relationship Id="rId9" Type="http://schemas.openxmlformats.org/officeDocument/2006/relationships/image" Target="../media/image8.png"/><Relationship Id="rId210" Type="http://schemas.openxmlformats.org/officeDocument/2006/relationships/customXml" Target="../ink/ink109.xml"/><Relationship Id="rId26" Type="http://schemas.openxmlformats.org/officeDocument/2006/relationships/customXml" Target="../ink/ink14.xml"/><Relationship Id="rId231" Type="http://schemas.openxmlformats.org/officeDocument/2006/relationships/image" Target="../media/image116.png"/><Relationship Id="rId252" Type="http://schemas.openxmlformats.org/officeDocument/2006/relationships/customXml" Target="../ink/ink130.xml"/><Relationship Id="rId273" Type="http://schemas.openxmlformats.org/officeDocument/2006/relationships/image" Target="../media/image137.png"/><Relationship Id="rId47" Type="http://schemas.openxmlformats.org/officeDocument/2006/relationships/image" Target="../media/image27.png"/><Relationship Id="rId68" Type="http://schemas.openxmlformats.org/officeDocument/2006/relationships/customXml" Target="../ink/ink35.xml"/><Relationship Id="rId89" Type="http://schemas.openxmlformats.org/officeDocument/2006/relationships/image" Target="../media/image48.png"/><Relationship Id="rId112" Type="http://schemas.openxmlformats.org/officeDocument/2006/relationships/image" Target="../media/image59.png"/><Relationship Id="rId133" Type="http://schemas.openxmlformats.org/officeDocument/2006/relationships/customXml" Target="../ink/ink69.xml"/><Relationship Id="rId154" Type="http://schemas.openxmlformats.org/officeDocument/2006/relationships/image" Target="../media/image78.png"/><Relationship Id="rId175" Type="http://schemas.openxmlformats.org/officeDocument/2006/relationships/customXml" Target="../ink/ink91.xml"/><Relationship Id="rId196" Type="http://schemas.openxmlformats.org/officeDocument/2006/relationships/customXml" Target="../ink/ink102.xml"/><Relationship Id="rId200" Type="http://schemas.openxmlformats.org/officeDocument/2006/relationships/customXml" Target="../ink/ink104.xml"/><Relationship Id="rId16" Type="http://schemas.openxmlformats.org/officeDocument/2006/relationships/customXml" Target="../ink/ink9.xml"/><Relationship Id="rId221" Type="http://schemas.openxmlformats.org/officeDocument/2006/relationships/image" Target="../media/image111.png"/><Relationship Id="rId242" Type="http://schemas.openxmlformats.org/officeDocument/2006/relationships/customXml" Target="../ink/ink125.xml"/><Relationship Id="rId263" Type="http://schemas.openxmlformats.org/officeDocument/2006/relationships/image" Target="../media/image132.png"/><Relationship Id="rId37" Type="http://schemas.openxmlformats.org/officeDocument/2006/relationships/image" Target="../media/image22.png"/><Relationship Id="rId58" Type="http://schemas.openxmlformats.org/officeDocument/2006/relationships/customXml" Target="../ink/ink30.xml"/><Relationship Id="rId79" Type="http://schemas.openxmlformats.org/officeDocument/2006/relationships/image" Target="../media/image43.png"/><Relationship Id="rId102" Type="http://schemas.openxmlformats.org/officeDocument/2006/relationships/image" Target="../media/image54.png"/><Relationship Id="rId123" Type="http://schemas.openxmlformats.org/officeDocument/2006/relationships/customXml" Target="../ink/ink64.xml"/><Relationship Id="rId144" Type="http://schemas.openxmlformats.org/officeDocument/2006/relationships/image" Target="../media/image73.png"/><Relationship Id="rId90" Type="http://schemas.openxmlformats.org/officeDocument/2006/relationships/customXml" Target="../ink/ink46.xml"/><Relationship Id="rId165" Type="http://schemas.openxmlformats.org/officeDocument/2006/relationships/customXml" Target="../ink/ink86.xml"/><Relationship Id="rId186" Type="http://schemas.openxmlformats.org/officeDocument/2006/relationships/customXml" Target="../ink/ink97.xml"/><Relationship Id="rId211" Type="http://schemas.openxmlformats.org/officeDocument/2006/relationships/image" Target="../media/image106.png"/><Relationship Id="rId232" Type="http://schemas.openxmlformats.org/officeDocument/2006/relationships/customXml" Target="../ink/ink120.xml"/><Relationship Id="rId253" Type="http://schemas.openxmlformats.org/officeDocument/2006/relationships/image" Target="../media/image127.png"/><Relationship Id="rId274" Type="http://schemas.openxmlformats.org/officeDocument/2006/relationships/customXml" Target="../ink/ink141.xml"/><Relationship Id="rId27" Type="http://schemas.openxmlformats.org/officeDocument/2006/relationships/image" Target="../media/image17.png"/><Relationship Id="rId48" Type="http://schemas.openxmlformats.org/officeDocument/2006/relationships/customXml" Target="../ink/ink25.xml"/><Relationship Id="rId69" Type="http://schemas.openxmlformats.org/officeDocument/2006/relationships/image" Target="../media/image38.png"/><Relationship Id="rId113" Type="http://schemas.openxmlformats.org/officeDocument/2006/relationships/customXml" Target="../ink/ink58.xml"/><Relationship Id="rId134" Type="http://schemas.openxmlformats.org/officeDocument/2006/relationships/image" Target="../media/image69.png"/><Relationship Id="rId80" Type="http://schemas.openxmlformats.org/officeDocument/2006/relationships/customXml" Target="../ink/ink41.xml"/><Relationship Id="rId155" Type="http://schemas.openxmlformats.org/officeDocument/2006/relationships/customXml" Target="../ink/ink81.xml"/><Relationship Id="rId176" Type="http://schemas.openxmlformats.org/officeDocument/2006/relationships/customXml" Target="../ink/ink92.xml"/><Relationship Id="rId197" Type="http://schemas.openxmlformats.org/officeDocument/2006/relationships/image" Target="../media/image99.png"/><Relationship Id="rId201" Type="http://schemas.openxmlformats.org/officeDocument/2006/relationships/image" Target="../media/image101.png"/><Relationship Id="rId222" Type="http://schemas.openxmlformats.org/officeDocument/2006/relationships/customXml" Target="../ink/ink115.xml"/><Relationship Id="rId243" Type="http://schemas.openxmlformats.org/officeDocument/2006/relationships/image" Target="../media/image122.png"/><Relationship Id="rId264" Type="http://schemas.openxmlformats.org/officeDocument/2006/relationships/customXml" Target="../ink/ink136.xml"/><Relationship Id="rId17" Type="http://schemas.openxmlformats.org/officeDocument/2006/relationships/image" Target="../media/image12.png"/><Relationship Id="rId38" Type="http://schemas.openxmlformats.org/officeDocument/2006/relationships/customXml" Target="../ink/ink20.xml"/><Relationship Id="rId59" Type="http://schemas.openxmlformats.org/officeDocument/2006/relationships/image" Target="../media/image33.png"/><Relationship Id="rId103" Type="http://schemas.openxmlformats.org/officeDocument/2006/relationships/customXml" Target="../ink/ink53.xml"/><Relationship Id="rId124" Type="http://schemas.openxmlformats.org/officeDocument/2006/relationships/image" Target="../media/image64.png"/><Relationship Id="rId70" Type="http://schemas.openxmlformats.org/officeDocument/2006/relationships/customXml" Target="../ink/ink36.xml"/><Relationship Id="rId91" Type="http://schemas.openxmlformats.org/officeDocument/2006/relationships/image" Target="../media/image49.png"/><Relationship Id="rId145" Type="http://schemas.openxmlformats.org/officeDocument/2006/relationships/customXml" Target="../ink/ink76.xml"/><Relationship Id="rId166" Type="http://schemas.openxmlformats.org/officeDocument/2006/relationships/image" Target="../media/image84.png"/><Relationship Id="rId187" Type="http://schemas.openxmlformats.org/officeDocument/2006/relationships/image" Target="../media/image94.png"/><Relationship Id="rId1" Type="http://schemas.openxmlformats.org/officeDocument/2006/relationships/slideLayout" Target="../slideLayouts/slideLayout38.xml"/><Relationship Id="rId212" Type="http://schemas.openxmlformats.org/officeDocument/2006/relationships/customXml" Target="../ink/ink110.xml"/><Relationship Id="rId233" Type="http://schemas.openxmlformats.org/officeDocument/2006/relationships/image" Target="../media/image117.png"/><Relationship Id="rId254" Type="http://schemas.openxmlformats.org/officeDocument/2006/relationships/customXml" Target="../ink/ink131.xml"/><Relationship Id="rId28" Type="http://schemas.openxmlformats.org/officeDocument/2006/relationships/customXml" Target="../ink/ink15.xml"/><Relationship Id="rId49" Type="http://schemas.openxmlformats.org/officeDocument/2006/relationships/image" Target="../media/image28.png"/><Relationship Id="rId114" Type="http://schemas.openxmlformats.org/officeDocument/2006/relationships/customXml" Target="../ink/ink59.xml"/><Relationship Id="rId275" Type="http://schemas.openxmlformats.org/officeDocument/2006/relationships/image" Target="../media/image138.png"/><Relationship Id="rId60" Type="http://schemas.openxmlformats.org/officeDocument/2006/relationships/customXml" Target="../ink/ink31.xml"/><Relationship Id="rId81" Type="http://schemas.openxmlformats.org/officeDocument/2006/relationships/image" Target="../media/image44.png"/><Relationship Id="rId135" Type="http://schemas.openxmlformats.org/officeDocument/2006/relationships/customXml" Target="../ink/ink70.xml"/><Relationship Id="rId156" Type="http://schemas.openxmlformats.org/officeDocument/2006/relationships/image" Target="../media/image79.png"/><Relationship Id="rId177" Type="http://schemas.openxmlformats.org/officeDocument/2006/relationships/image" Target="../media/image89.png"/><Relationship Id="rId198" Type="http://schemas.openxmlformats.org/officeDocument/2006/relationships/customXml" Target="../ink/ink103.xml"/><Relationship Id="rId202" Type="http://schemas.openxmlformats.org/officeDocument/2006/relationships/customXml" Target="../ink/ink105.xml"/><Relationship Id="rId223" Type="http://schemas.openxmlformats.org/officeDocument/2006/relationships/image" Target="../media/image112.png"/><Relationship Id="rId244" Type="http://schemas.openxmlformats.org/officeDocument/2006/relationships/customXml" Target="../ink/ink126.xml"/><Relationship Id="rId18" Type="http://schemas.openxmlformats.org/officeDocument/2006/relationships/customXml" Target="../ink/ink10.xml"/><Relationship Id="rId39" Type="http://schemas.openxmlformats.org/officeDocument/2006/relationships/image" Target="../media/image23.png"/><Relationship Id="rId265" Type="http://schemas.openxmlformats.org/officeDocument/2006/relationships/image" Target="../media/image133.png"/><Relationship Id="rId50" Type="http://schemas.openxmlformats.org/officeDocument/2006/relationships/customXml" Target="../ink/ink26.xml"/><Relationship Id="rId104" Type="http://schemas.openxmlformats.org/officeDocument/2006/relationships/image" Target="../media/image55.png"/><Relationship Id="rId125" Type="http://schemas.openxmlformats.org/officeDocument/2006/relationships/customXml" Target="../ink/ink65.xml"/><Relationship Id="rId146" Type="http://schemas.openxmlformats.org/officeDocument/2006/relationships/image" Target="../media/image74.png"/><Relationship Id="rId167" Type="http://schemas.openxmlformats.org/officeDocument/2006/relationships/customXml" Target="../ink/ink87.xml"/><Relationship Id="rId188" Type="http://schemas.openxmlformats.org/officeDocument/2006/relationships/customXml" Target="../ink/ink98.xml"/><Relationship Id="rId71" Type="http://schemas.openxmlformats.org/officeDocument/2006/relationships/image" Target="../media/image39.png"/><Relationship Id="rId92" Type="http://schemas.openxmlformats.org/officeDocument/2006/relationships/customXml" Target="../ink/ink47.xml"/><Relationship Id="rId213" Type="http://schemas.openxmlformats.org/officeDocument/2006/relationships/image" Target="../media/image107.png"/><Relationship Id="rId234" Type="http://schemas.openxmlformats.org/officeDocument/2006/relationships/customXml" Target="../ink/ink121.xml"/><Relationship Id="rId2" Type="http://schemas.openxmlformats.org/officeDocument/2006/relationships/notesSlide" Target="../notesSlides/notesSlide4.xml"/><Relationship Id="rId29" Type="http://schemas.openxmlformats.org/officeDocument/2006/relationships/image" Target="../media/image18.png"/><Relationship Id="rId255" Type="http://schemas.openxmlformats.org/officeDocument/2006/relationships/image" Target="../media/image128.png"/><Relationship Id="rId276" Type="http://schemas.openxmlformats.org/officeDocument/2006/relationships/customXml" Target="../ink/ink142.xml"/><Relationship Id="rId40" Type="http://schemas.openxmlformats.org/officeDocument/2006/relationships/customXml" Target="../ink/ink21.xml"/><Relationship Id="rId115" Type="http://schemas.openxmlformats.org/officeDocument/2006/relationships/customXml" Target="../ink/ink60.xml"/><Relationship Id="rId136" Type="http://schemas.openxmlformats.org/officeDocument/2006/relationships/image" Target="../media/image70.png"/><Relationship Id="rId157" Type="http://schemas.openxmlformats.org/officeDocument/2006/relationships/customXml" Target="../ink/ink82.xml"/><Relationship Id="rId178" Type="http://schemas.openxmlformats.org/officeDocument/2006/relationships/customXml" Target="../ink/ink93.xml"/><Relationship Id="rId61" Type="http://schemas.openxmlformats.org/officeDocument/2006/relationships/image" Target="../media/image34.png"/><Relationship Id="rId82" Type="http://schemas.openxmlformats.org/officeDocument/2006/relationships/customXml" Target="../ink/ink42.xml"/><Relationship Id="rId199" Type="http://schemas.openxmlformats.org/officeDocument/2006/relationships/image" Target="../media/image100.png"/><Relationship Id="rId203" Type="http://schemas.openxmlformats.org/officeDocument/2006/relationships/image" Target="../media/image102.png"/><Relationship Id="rId19" Type="http://schemas.openxmlformats.org/officeDocument/2006/relationships/image" Target="../media/image13.png"/><Relationship Id="rId224" Type="http://schemas.openxmlformats.org/officeDocument/2006/relationships/customXml" Target="../ink/ink116.xml"/><Relationship Id="rId245" Type="http://schemas.openxmlformats.org/officeDocument/2006/relationships/image" Target="../media/image123.png"/><Relationship Id="rId266" Type="http://schemas.openxmlformats.org/officeDocument/2006/relationships/customXml" Target="../ink/ink137.xml"/><Relationship Id="rId30" Type="http://schemas.openxmlformats.org/officeDocument/2006/relationships/customXml" Target="../ink/ink16.xml"/><Relationship Id="rId105" Type="http://schemas.openxmlformats.org/officeDocument/2006/relationships/customXml" Target="../ink/ink54.xml"/><Relationship Id="rId126" Type="http://schemas.openxmlformats.org/officeDocument/2006/relationships/image" Target="../media/image65.png"/><Relationship Id="rId147" Type="http://schemas.openxmlformats.org/officeDocument/2006/relationships/customXml" Target="../ink/ink77.xml"/><Relationship Id="rId168" Type="http://schemas.openxmlformats.org/officeDocument/2006/relationships/image" Target="../media/image85.png"/><Relationship Id="rId51" Type="http://schemas.openxmlformats.org/officeDocument/2006/relationships/image" Target="../media/image29.png"/><Relationship Id="rId72" Type="http://schemas.openxmlformats.org/officeDocument/2006/relationships/customXml" Target="../ink/ink37.xml"/><Relationship Id="rId93" Type="http://schemas.openxmlformats.org/officeDocument/2006/relationships/image" Target="../media/image50.png"/><Relationship Id="rId189" Type="http://schemas.openxmlformats.org/officeDocument/2006/relationships/image" Target="../media/image95.png"/><Relationship Id="rId3" Type="http://schemas.openxmlformats.org/officeDocument/2006/relationships/image" Target="../media/image4.png"/><Relationship Id="rId214" Type="http://schemas.openxmlformats.org/officeDocument/2006/relationships/customXml" Target="../ink/ink111.xml"/><Relationship Id="rId235" Type="http://schemas.openxmlformats.org/officeDocument/2006/relationships/image" Target="../media/image118.png"/><Relationship Id="rId256" Type="http://schemas.openxmlformats.org/officeDocument/2006/relationships/customXml" Target="../ink/ink132.xml"/><Relationship Id="rId277" Type="http://schemas.openxmlformats.org/officeDocument/2006/relationships/image" Target="../media/image139.png"/><Relationship Id="rId116" Type="http://schemas.openxmlformats.org/officeDocument/2006/relationships/image" Target="../media/image60.png"/><Relationship Id="rId137" Type="http://schemas.openxmlformats.org/officeDocument/2006/relationships/customXml" Target="../ink/ink71.xml"/><Relationship Id="rId158" Type="http://schemas.openxmlformats.org/officeDocument/2006/relationships/image" Target="../media/image80.png"/><Relationship Id="rId20" Type="http://schemas.openxmlformats.org/officeDocument/2006/relationships/customXml" Target="../ink/ink11.xml"/><Relationship Id="rId41" Type="http://schemas.openxmlformats.org/officeDocument/2006/relationships/image" Target="../media/image24.png"/><Relationship Id="rId62" Type="http://schemas.openxmlformats.org/officeDocument/2006/relationships/customXml" Target="../ink/ink32.xml"/><Relationship Id="rId83" Type="http://schemas.openxmlformats.org/officeDocument/2006/relationships/image" Target="../media/image45.png"/><Relationship Id="rId179" Type="http://schemas.openxmlformats.org/officeDocument/2006/relationships/image" Target="../media/image90.png"/><Relationship Id="rId190" Type="http://schemas.openxmlformats.org/officeDocument/2006/relationships/customXml" Target="../ink/ink99.xml"/><Relationship Id="rId204" Type="http://schemas.openxmlformats.org/officeDocument/2006/relationships/customXml" Target="../ink/ink106.xml"/><Relationship Id="rId225" Type="http://schemas.openxmlformats.org/officeDocument/2006/relationships/image" Target="../media/image113.png"/><Relationship Id="rId246" Type="http://schemas.openxmlformats.org/officeDocument/2006/relationships/customXml" Target="../ink/ink127.xml"/><Relationship Id="rId267" Type="http://schemas.openxmlformats.org/officeDocument/2006/relationships/image" Target="../media/image134.png"/><Relationship Id="rId106" Type="http://schemas.openxmlformats.org/officeDocument/2006/relationships/image" Target="../media/image56.png"/><Relationship Id="rId127" Type="http://schemas.openxmlformats.org/officeDocument/2006/relationships/customXml" Target="../ink/ink66.xml"/><Relationship Id="rId10" Type="http://schemas.openxmlformats.org/officeDocument/2006/relationships/customXml" Target="../ink/ink6.xml"/><Relationship Id="rId31" Type="http://schemas.openxmlformats.org/officeDocument/2006/relationships/image" Target="../media/image19.png"/><Relationship Id="rId52" Type="http://schemas.openxmlformats.org/officeDocument/2006/relationships/customXml" Target="../ink/ink27.xml"/><Relationship Id="rId73" Type="http://schemas.openxmlformats.org/officeDocument/2006/relationships/image" Target="../media/image40.png"/><Relationship Id="rId94" Type="http://schemas.openxmlformats.org/officeDocument/2006/relationships/customXml" Target="../ink/ink48.xml"/><Relationship Id="rId148" Type="http://schemas.openxmlformats.org/officeDocument/2006/relationships/image" Target="../media/image75.png"/><Relationship Id="rId169" Type="http://schemas.openxmlformats.org/officeDocument/2006/relationships/customXml" Target="../ink/ink88.xml"/><Relationship Id="rId4" Type="http://schemas.openxmlformats.org/officeDocument/2006/relationships/customXml" Target="../ink/ink3.xml"/><Relationship Id="rId180" Type="http://schemas.openxmlformats.org/officeDocument/2006/relationships/customXml" Target="../ink/ink94.xml"/><Relationship Id="rId215" Type="http://schemas.openxmlformats.org/officeDocument/2006/relationships/image" Target="../media/image108.png"/><Relationship Id="rId236" Type="http://schemas.openxmlformats.org/officeDocument/2006/relationships/customXml" Target="../ink/ink122.xml"/><Relationship Id="rId257" Type="http://schemas.openxmlformats.org/officeDocument/2006/relationships/image" Target="../media/image129.png"/><Relationship Id="rId278" Type="http://schemas.openxmlformats.org/officeDocument/2006/relationships/customXml" Target="../ink/ink143.xml"/><Relationship Id="rId42" Type="http://schemas.openxmlformats.org/officeDocument/2006/relationships/customXml" Target="../ink/ink22.xml"/><Relationship Id="rId84" Type="http://schemas.openxmlformats.org/officeDocument/2006/relationships/customXml" Target="../ink/ink43.xml"/><Relationship Id="rId138" Type="http://schemas.openxmlformats.org/officeDocument/2006/relationships/customXml" Target="../ink/ink72.xml"/><Relationship Id="rId191" Type="http://schemas.openxmlformats.org/officeDocument/2006/relationships/image" Target="../media/image96.png"/><Relationship Id="rId205" Type="http://schemas.openxmlformats.org/officeDocument/2006/relationships/image" Target="../media/image103.png"/><Relationship Id="rId247" Type="http://schemas.openxmlformats.org/officeDocument/2006/relationships/image" Target="../media/image124.png"/><Relationship Id="rId107" Type="http://schemas.openxmlformats.org/officeDocument/2006/relationships/customXml" Target="../ink/ink55.xml"/><Relationship Id="rId11" Type="http://schemas.openxmlformats.org/officeDocument/2006/relationships/image" Target="../media/image9.png"/><Relationship Id="rId53" Type="http://schemas.openxmlformats.org/officeDocument/2006/relationships/image" Target="../media/image30.png"/><Relationship Id="rId149" Type="http://schemas.openxmlformats.org/officeDocument/2006/relationships/customXml" Target="../ink/ink78.xml"/><Relationship Id="rId95" Type="http://schemas.openxmlformats.org/officeDocument/2006/relationships/image" Target="../media/image51.png"/><Relationship Id="rId160" Type="http://schemas.openxmlformats.org/officeDocument/2006/relationships/image" Target="../media/image81.png"/><Relationship Id="rId216" Type="http://schemas.openxmlformats.org/officeDocument/2006/relationships/customXml" Target="../ink/ink112.xml"/><Relationship Id="rId258" Type="http://schemas.openxmlformats.org/officeDocument/2006/relationships/customXml" Target="../ink/ink13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4.png"/><Relationship Id="rId2" Type="http://schemas.openxmlformats.org/officeDocument/2006/relationships/notesSlide" Target="../notesSlides/notesSlide5.xml"/><Relationship Id="rId1" Type="http://schemas.openxmlformats.org/officeDocument/2006/relationships/slideLayout" Target="../slideLayouts/slideLayout38.xml"/><Relationship Id="rId6" Type="http://schemas.openxmlformats.org/officeDocument/2006/relationships/customXml" Target="../ink/ink147.xml"/><Relationship Id="rId5" Type="http://schemas.openxmlformats.org/officeDocument/2006/relationships/image" Target="../media/image143.png"/><Relationship Id="rId4" Type="http://schemas.openxmlformats.org/officeDocument/2006/relationships/customXml" Target="../ink/ink146.xml"/></Relationships>
</file>

<file path=ppt/slides/_rels/slide7.xml.rels><?xml version="1.0" encoding="UTF-8" standalone="yes"?>
<Relationships xmlns="http://schemas.openxmlformats.org/package/2006/relationships"><Relationship Id="rId117" Type="http://schemas.openxmlformats.org/officeDocument/2006/relationships/image" Target="../media/image203.png"/><Relationship Id="rId299" Type="http://schemas.openxmlformats.org/officeDocument/2006/relationships/image" Target="../media/image295.png"/><Relationship Id="rId21" Type="http://schemas.openxmlformats.org/officeDocument/2006/relationships/image" Target="../media/image154.png"/><Relationship Id="rId63" Type="http://schemas.openxmlformats.org/officeDocument/2006/relationships/image" Target="../media/image175.png"/><Relationship Id="rId159" Type="http://schemas.openxmlformats.org/officeDocument/2006/relationships/image" Target="../media/image225.png"/><Relationship Id="rId324" Type="http://schemas.openxmlformats.org/officeDocument/2006/relationships/customXml" Target="../ink/ink309.xml"/><Relationship Id="rId366" Type="http://schemas.openxmlformats.org/officeDocument/2006/relationships/customXml" Target="../ink/ink330.xml"/><Relationship Id="rId170" Type="http://schemas.openxmlformats.org/officeDocument/2006/relationships/customXml" Target="../ink/ink232.xml"/><Relationship Id="rId226" Type="http://schemas.openxmlformats.org/officeDocument/2006/relationships/customXml" Target="../ink/ink260.xml"/><Relationship Id="rId433" Type="http://schemas.openxmlformats.org/officeDocument/2006/relationships/image" Target="../media/image362.png"/><Relationship Id="rId268" Type="http://schemas.openxmlformats.org/officeDocument/2006/relationships/customXml" Target="../ink/ink281.xml"/><Relationship Id="rId475" Type="http://schemas.openxmlformats.org/officeDocument/2006/relationships/image" Target="../media/image383.png"/><Relationship Id="rId32" Type="http://schemas.openxmlformats.org/officeDocument/2006/relationships/customXml" Target="../ink/ink163.xml"/><Relationship Id="rId74" Type="http://schemas.openxmlformats.org/officeDocument/2006/relationships/customXml" Target="../ink/ink184.xml"/><Relationship Id="rId128" Type="http://schemas.openxmlformats.org/officeDocument/2006/relationships/customXml" Target="../ink/ink211.xml"/><Relationship Id="rId335" Type="http://schemas.openxmlformats.org/officeDocument/2006/relationships/image" Target="../media/image313.png"/><Relationship Id="rId377" Type="http://schemas.openxmlformats.org/officeDocument/2006/relationships/image" Target="../media/image334.png"/><Relationship Id="rId500" Type="http://schemas.openxmlformats.org/officeDocument/2006/relationships/customXml" Target="../ink/ink397.xml"/><Relationship Id="rId5" Type="http://schemas.openxmlformats.org/officeDocument/2006/relationships/image" Target="../media/image146.png"/><Relationship Id="rId181" Type="http://schemas.openxmlformats.org/officeDocument/2006/relationships/image" Target="../media/image236.png"/><Relationship Id="rId237" Type="http://schemas.openxmlformats.org/officeDocument/2006/relationships/image" Target="../media/image264.png"/><Relationship Id="rId402" Type="http://schemas.openxmlformats.org/officeDocument/2006/relationships/customXml" Target="../ink/ink348.xml"/><Relationship Id="rId279" Type="http://schemas.openxmlformats.org/officeDocument/2006/relationships/image" Target="../media/image285.png"/><Relationship Id="rId444" Type="http://schemas.openxmlformats.org/officeDocument/2006/relationships/customXml" Target="../ink/ink369.xml"/><Relationship Id="rId486" Type="http://schemas.openxmlformats.org/officeDocument/2006/relationships/customXml" Target="../ink/ink390.xml"/><Relationship Id="rId43" Type="http://schemas.openxmlformats.org/officeDocument/2006/relationships/image" Target="../media/image165.png"/><Relationship Id="rId139" Type="http://schemas.openxmlformats.org/officeDocument/2006/relationships/image" Target="../media/image215.png"/><Relationship Id="rId290" Type="http://schemas.openxmlformats.org/officeDocument/2006/relationships/customXml" Target="../ink/ink292.xml"/><Relationship Id="rId304" Type="http://schemas.openxmlformats.org/officeDocument/2006/relationships/customXml" Target="../ink/ink299.xml"/><Relationship Id="rId346" Type="http://schemas.openxmlformats.org/officeDocument/2006/relationships/customXml" Target="../ink/ink320.xml"/><Relationship Id="rId388" Type="http://schemas.openxmlformats.org/officeDocument/2006/relationships/customXml" Target="../ink/ink341.xml"/><Relationship Id="rId85" Type="http://schemas.openxmlformats.org/officeDocument/2006/relationships/image" Target="../media/image186.png"/><Relationship Id="rId150" Type="http://schemas.openxmlformats.org/officeDocument/2006/relationships/customXml" Target="../ink/ink222.xml"/><Relationship Id="rId192" Type="http://schemas.openxmlformats.org/officeDocument/2006/relationships/customXml" Target="../ink/ink243.xml"/><Relationship Id="rId206" Type="http://schemas.openxmlformats.org/officeDocument/2006/relationships/customXml" Target="../ink/ink250.xml"/><Relationship Id="rId413" Type="http://schemas.openxmlformats.org/officeDocument/2006/relationships/image" Target="../media/image352.png"/><Relationship Id="rId248" Type="http://schemas.openxmlformats.org/officeDocument/2006/relationships/customXml" Target="../ink/ink271.xml"/><Relationship Id="rId455" Type="http://schemas.openxmlformats.org/officeDocument/2006/relationships/image" Target="../media/image373.png"/><Relationship Id="rId497" Type="http://schemas.openxmlformats.org/officeDocument/2006/relationships/image" Target="../media/image393.png"/><Relationship Id="rId12" Type="http://schemas.openxmlformats.org/officeDocument/2006/relationships/customXml" Target="../ink/ink153.xml"/><Relationship Id="rId108" Type="http://schemas.openxmlformats.org/officeDocument/2006/relationships/customXml" Target="../ink/ink201.xml"/><Relationship Id="rId315" Type="http://schemas.openxmlformats.org/officeDocument/2006/relationships/image" Target="../media/image303.png"/><Relationship Id="rId357" Type="http://schemas.openxmlformats.org/officeDocument/2006/relationships/image" Target="../media/image324.png"/><Relationship Id="rId54" Type="http://schemas.openxmlformats.org/officeDocument/2006/relationships/customXml" Target="../ink/ink174.xml"/><Relationship Id="rId96" Type="http://schemas.openxmlformats.org/officeDocument/2006/relationships/customXml" Target="../ink/ink195.xml"/><Relationship Id="rId161" Type="http://schemas.openxmlformats.org/officeDocument/2006/relationships/image" Target="../media/image226.png"/><Relationship Id="rId217" Type="http://schemas.openxmlformats.org/officeDocument/2006/relationships/image" Target="../media/image254.png"/><Relationship Id="rId399" Type="http://schemas.openxmlformats.org/officeDocument/2006/relationships/image" Target="../media/image345.png"/><Relationship Id="rId259" Type="http://schemas.openxmlformats.org/officeDocument/2006/relationships/image" Target="../media/image275.png"/><Relationship Id="rId424" Type="http://schemas.openxmlformats.org/officeDocument/2006/relationships/customXml" Target="../ink/ink359.xml"/><Relationship Id="rId466" Type="http://schemas.openxmlformats.org/officeDocument/2006/relationships/customXml" Target="../ink/ink380.xml"/><Relationship Id="rId23" Type="http://schemas.openxmlformats.org/officeDocument/2006/relationships/image" Target="../media/image155.png"/><Relationship Id="rId119" Type="http://schemas.openxmlformats.org/officeDocument/2006/relationships/image" Target="../media/image204.png"/><Relationship Id="rId270" Type="http://schemas.openxmlformats.org/officeDocument/2006/relationships/customXml" Target="../ink/ink282.xml"/><Relationship Id="rId326" Type="http://schemas.openxmlformats.org/officeDocument/2006/relationships/customXml" Target="../ink/ink310.xml"/><Relationship Id="rId65" Type="http://schemas.openxmlformats.org/officeDocument/2006/relationships/image" Target="../media/image176.png"/><Relationship Id="rId130" Type="http://schemas.openxmlformats.org/officeDocument/2006/relationships/customXml" Target="../ink/ink212.xml"/><Relationship Id="rId368" Type="http://schemas.openxmlformats.org/officeDocument/2006/relationships/customXml" Target="../ink/ink331.xml"/><Relationship Id="rId172" Type="http://schemas.openxmlformats.org/officeDocument/2006/relationships/customXml" Target="../ink/ink233.xml"/><Relationship Id="rId228" Type="http://schemas.openxmlformats.org/officeDocument/2006/relationships/customXml" Target="../ink/ink261.xml"/><Relationship Id="rId435" Type="http://schemas.openxmlformats.org/officeDocument/2006/relationships/image" Target="../media/image363.png"/><Relationship Id="rId477" Type="http://schemas.openxmlformats.org/officeDocument/2006/relationships/image" Target="../media/image384.png"/><Relationship Id="rId281" Type="http://schemas.openxmlformats.org/officeDocument/2006/relationships/image" Target="../media/image286.png"/><Relationship Id="rId337" Type="http://schemas.openxmlformats.org/officeDocument/2006/relationships/image" Target="../media/image314.png"/><Relationship Id="rId502" Type="http://schemas.openxmlformats.org/officeDocument/2006/relationships/customXml" Target="../ink/ink398.xml"/><Relationship Id="rId34" Type="http://schemas.openxmlformats.org/officeDocument/2006/relationships/customXml" Target="../ink/ink164.xml"/><Relationship Id="rId76" Type="http://schemas.openxmlformats.org/officeDocument/2006/relationships/customXml" Target="../ink/ink185.xml"/><Relationship Id="rId141" Type="http://schemas.openxmlformats.org/officeDocument/2006/relationships/image" Target="../media/image216.png"/><Relationship Id="rId379" Type="http://schemas.openxmlformats.org/officeDocument/2006/relationships/image" Target="../media/image335.png"/><Relationship Id="rId7" Type="http://schemas.openxmlformats.org/officeDocument/2006/relationships/image" Target="../media/image147.png"/><Relationship Id="rId183" Type="http://schemas.openxmlformats.org/officeDocument/2006/relationships/image" Target="../media/image237.png"/><Relationship Id="rId239" Type="http://schemas.openxmlformats.org/officeDocument/2006/relationships/image" Target="../media/image265.png"/><Relationship Id="rId390" Type="http://schemas.openxmlformats.org/officeDocument/2006/relationships/customXml" Target="../ink/ink342.xml"/><Relationship Id="rId404" Type="http://schemas.openxmlformats.org/officeDocument/2006/relationships/customXml" Target="../ink/ink349.xml"/><Relationship Id="rId446" Type="http://schemas.openxmlformats.org/officeDocument/2006/relationships/customXml" Target="../ink/ink370.xml"/><Relationship Id="rId250" Type="http://schemas.openxmlformats.org/officeDocument/2006/relationships/customXml" Target="../ink/ink272.xml"/><Relationship Id="rId292" Type="http://schemas.openxmlformats.org/officeDocument/2006/relationships/customXml" Target="../ink/ink293.xml"/><Relationship Id="rId306" Type="http://schemas.openxmlformats.org/officeDocument/2006/relationships/customXml" Target="../ink/ink300.xml"/><Relationship Id="rId488" Type="http://schemas.openxmlformats.org/officeDocument/2006/relationships/customXml" Target="../ink/ink391.xml"/><Relationship Id="rId45" Type="http://schemas.openxmlformats.org/officeDocument/2006/relationships/image" Target="../media/image166.png"/><Relationship Id="rId87" Type="http://schemas.openxmlformats.org/officeDocument/2006/relationships/image" Target="../media/image187.png"/><Relationship Id="rId110" Type="http://schemas.openxmlformats.org/officeDocument/2006/relationships/customXml" Target="../ink/ink202.xml"/><Relationship Id="rId348" Type="http://schemas.openxmlformats.org/officeDocument/2006/relationships/customXml" Target="../ink/ink321.xml"/><Relationship Id="rId152" Type="http://schemas.openxmlformats.org/officeDocument/2006/relationships/customXml" Target="../ink/ink223.xml"/><Relationship Id="rId194" Type="http://schemas.openxmlformats.org/officeDocument/2006/relationships/customXml" Target="../ink/ink244.xml"/><Relationship Id="rId208" Type="http://schemas.openxmlformats.org/officeDocument/2006/relationships/customXml" Target="../ink/ink251.xml"/><Relationship Id="rId415" Type="http://schemas.openxmlformats.org/officeDocument/2006/relationships/image" Target="../media/image353.png"/><Relationship Id="rId457" Type="http://schemas.openxmlformats.org/officeDocument/2006/relationships/image" Target="../media/image374.png"/><Relationship Id="rId261" Type="http://schemas.openxmlformats.org/officeDocument/2006/relationships/image" Target="../media/image276.png"/><Relationship Id="rId499" Type="http://schemas.openxmlformats.org/officeDocument/2006/relationships/image" Target="../media/image394.png"/><Relationship Id="rId14" Type="http://schemas.openxmlformats.org/officeDocument/2006/relationships/customXml" Target="../ink/ink154.xml"/><Relationship Id="rId56" Type="http://schemas.openxmlformats.org/officeDocument/2006/relationships/customXml" Target="../ink/ink175.xml"/><Relationship Id="rId317" Type="http://schemas.openxmlformats.org/officeDocument/2006/relationships/image" Target="../media/image304.png"/><Relationship Id="rId359" Type="http://schemas.openxmlformats.org/officeDocument/2006/relationships/image" Target="../media/image325.png"/><Relationship Id="rId98" Type="http://schemas.openxmlformats.org/officeDocument/2006/relationships/customXml" Target="../ink/ink196.xml"/><Relationship Id="rId121" Type="http://schemas.openxmlformats.org/officeDocument/2006/relationships/image" Target="../media/image205.png"/><Relationship Id="rId163" Type="http://schemas.openxmlformats.org/officeDocument/2006/relationships/image" Target="../media/image227.png"/><Relationship Id="rId219" Type="http://schemas.openxmlformats.org/officeDocument/2006/relationships/image" Target="../media/image255.png"/><Relationship Id="rId370" Type="http://schemas.openxmlformats.org/officeDocument/2006/relationships/customXml" Target="../ink/ink332.xml"/><Relationship Id="rId426" Type="http://schemas.openxmlformats.org/officeDocument/2006/relationships/customXml" Target="../ink/ink360.xml"/><Relationship Id="rId230" Type="http://schemas.openxmlformats.org/officeDocument/2006/relationships/customXml" Target="../ink/ink262.xml"/><Relationship Id="rId468" Type="http://schemas.openxmlformats.org/officeDocument/2006/relationships/customXml" Target="../ink/ink381.xml"/><Relationship Id="rId25" Type="http://schemas.openxmlformats.org/officeDocument/2006/relationships/image" Target="../media/image156.png"/><Relationship Id="rId67" Type="http://schemas.openxmlformats.org/officeDocument/2006/relationships/image" Target="../media/image177.png"/><Relationship Id="rId272" Type="http://schemas.openxmlformats.org/officeDocument/2006/relationships/customXml" Target="../ink/ink283.xml"/><Relationship Id="rId328" Type="http://schemas.openxmlformats.org/officeDocument/2006/relationships/customXml" Target="../ink/ink311.xml"/><Relationship Id="rId132" Type="http://schemas.openxmlformats.org/officeDocument/2006/relationships/customXml" Target="../ink/ink213.xml"/><Relationship Id="rId174" Type="http://schemas.openxmlformats.org/officeDocument/2006/relationships/customXml" Target="../ink/ink234.xml"/><Relationship Id="rId381" Type="http://schemas.openxmlformats.org/officeDocument/2006/relationships/image" Target="../media/image336.png"/><Relationship Id="rId241" Type="http://schemas.openxmlformats.org/officeDocument/2006/relationships/image" Target="../media/image266.png"/><Relationship Id="rId437" Type="http://schemas.openxmlformats.org/officeDocument/2006/relationships/image" Target="../media/image364.png"/><Relationship Id="rId479" Type="http://schemas.openxmlformats.org/officeDocument/2006/relationships/image" Target="../media/image385.png"/><Relationship Id="rId36" Type="http://schemas.openxmlformats.org/officeDocument/2006/relationships/customXml" Target="../ink/ink165.xml"/><Relationship Id="rId283" Type="http://schemas.openxmlformats.org/officeDocument/2006/relationships/image" Target="../media/image287.png"/><Relationship Id="rId339" Type="http://schemas.openxmlformats.org/officeDocument/2006/relationships/image" Target="../media/image315.png"/><Relationship Id="rId490" Type="http://schemas.openxmlformats.org/officeDocument/2006/relationships/customXml" Target="../ink/ink392.xml"/><Relationship Id="rId504" Type="http://schemas.openxmlformats.org/officeDocument/2006/relationships/customXml" Target="../ink/ink399.xml"/><Relationship Id="rId78" Type="http://schemas.openxmlformats.org/officeDocument/2006/relationships/customXml" Target="../ink/ink186.xml"/><Relationship Id="rId101" Type="http://schemas.openxmlformats.org/officeDocument/2006/relationships/image" Target="../media/image194.png"/><Relationship Id="rId143" Type="http://schemas.openxmlformats.org/officeDocument/2006/relationships/image" Target="../media/image217.png"/><Relationship Id="rId185" Type="http://schemas.openxmlformats.org/officeDocument/2006/relationships/image" Target="../media/image238.png"/><Relationship Id="rId350" Type="http://schemas.openxmlformats.org/officeDocument/2006/relationships/customXml" Target="../ink/ink322.xml"/><Relationship Id="rId406" Type="http://schemas.openxmlformats.org/officeDocument/2006/relationships/customXml" Target="../ink/ink350.xml"/><Relationship Id="rId9" Type="http://schemas.openxmlformats.org/officeDocument/2006/relationships/image" Target="../media/image148.png"/><Relationship Id="rId210" Type="http://schemas.openxmlformats.org/officeDocument/2006/relationships/customXml" Target="../ink/ink252.xml"/><Relationship Id="rId392" Type="http://schemas.openxmlformats.org/officeDocument/2006/relationships/customXml" Target="../ink/ink343.xml"/><Relationship Id="rId448" Type="http://schemas.openxmlformats.org/officeDocument/2006/relationships/customXml" Target="../ink/ink371.xml"/><Relationship Id="rId252" Type="http://schemas.openxmlformats.org/officeDocument/2006/relationships/customXml" Target="../ink/ink273.xml"/><Relationship Id="rId294" Type="http://schemas.openxmlformats.org/officeDocument/2006/relationships/customXml" Target="../ink/ink294.xml"/><Relationship Id="rId308" Type="http://schemas.openxmlformats.org/officeDocument/2006/relationships/customXml" Target="../ink/ink301.xml"/><Relationship Id="rId47" Type="http://schemas.openxmlformats.org/officeDocument/2006/relationships/image" Target="../media/image167.png"/><Relationship Id="rId89" Type="http://schemas.openxmlformats.org/officeDocument/2006/relationships/image" Target="../media/image188.png"/><Relationship Id="rId112" Type="http://schemas.openxmlformats.org/officeDocument/2006/relationships/customXml" Target="../ink/ink203.xml"/><Relationship Id="rId154" Type="http://schemas.openxmlformats.org/officeDocument/2006/relationships/customXml" Target="../ink/ink224.xml"/><Relationship Id="rId361" Type="http://schemas.openxmlformats.org/officeDocument/2006/relationships/image" Target="../media/image326.png"/><Relationship Id="rId196" Type="http://schemas.openxmlformats.org/officeDocument/2006/relationships/customXml" Target="../ink/ink245.xml"/><Relationship Id="rId417" Type="http://schemas.openxmlformats.org/officeDocument/2006/relationships/image" Target="../media/image354.png"/><Relationship Id="rId459" Type="http://schemas.openxmlformats.org/officeDocument/2006/relationships/image" Target="../media/image375.png"/><Relationship Id="rId16" Type="http://schemas.openxmlformats.org/officeDocument/2006/relationships/customXml" Target="../ink/ink155.xml"/><Relationship Id="rId221" Type="http://schemas.openxmlformats.org/officeDocument/2006/relationships/image" Target="../media/image256.png"/><Relationship Id="rId263" Type="http://schemas.openxmlformats.org/officeDocument/2006/relationships/image" Target="../media/image277.png"/><Relationship Id="rId319" Type="http://schemas.openxmlformats.org/officeDocument/2006/relationships/image" Target="../media/image305.png"/><Relationship Id="rId470" Type="http://schemas.openxmlformats.org/officeDocument/2006/relationships/customXml" Target="../ink/ink382.xml"/><Relationship Id="rId58" Type="http://schemas.openxmlformats.org/officeDocument/2006/relationships/customXml" Target="../ink/ink176.xml"/><Relationship Id="rId123" Type="http://schemas.openxmlformats.org/officeDocument/2006/relationships/image" Target="../media/image206.png"/><Relationship Id="rId330" Type="http://schemas.openxmlformats.org/officeDocument/2006/relationships/customXml" Target="../ink/ink312.xml"/><Relationship Id="rId165" Type="http://schemas.openxmlformats.org/officeDocument/2006/relationships/image" Target="../media/image228.png"/><Relationship Id="rId372" Type="http://schemas.openxmlformats.org/officeDocument/2006/relationships/customXml" Target="../ink/ink333.xml"/><Relationship Id="rId428" Type="http://schemas.openxmlformats.org/officeDocument/2006/relationships/customXml" Target="../ink/ink361.xml"/><Relationship Id="rId232" Type="http://schemas.openxmlformats.org/officeDocument/2006/relationships/customXml" Target="../ink/ink263.xml"/><Relationship Id="rId274" Type="http://schemas.openxmlformats.org/officeDocument/2006/relationships/customXml" Target="../ink/ink284.xml"/><Relationship Id="rId481" Type="http://schemas.openxmlformats.org/officeDocument/2006/relationships/image" Target="../media/image386.png"/><Relationship Id="rId27" Type="http://schemas.openxmlformats.org/officeDocument/2006/relationships/image" Target="../media/image157.png"/><Relationship Id="rId69" Type="http://schemas.openxmlformats.org/officeDocument/2006/relationships/image" Target="../media/image178.png"/><Relationship Id="rId134" Type="http://schemas.openxmlformats.org/officeDocument/2006/relationships/customXml" Target="../ink/ink214.xml"/><Relationship Id="rId80" Type="http://schemas.openxmlformats.org/officeDocument/2006/relationships/customXml" Target="../ink/ink187.xml"/><Relationship Id="rId176" Type="http://schemas.openxmlformats.org/officeDocument/2006/relationships/customXml" Target="../ink/ink235.xml"/><Relationship Id="rId341" Type="http://schemas.openxmlformats.org/officeDocument/2006/relationships/image" Target="../media/image316.png"/><Relationship Id="rId383" Type="http://schemas.openxmlformats.org/officeDocument/2006/relationships/image" Target="../media/image337.png"/><Relationship Id="rId439" Type="http://schemas.openxmlformats.org/officeDocument/2006/relationships/image" Target="../media/image365.png"/><Relationship Id="rId201" Type="http://schemas.openxmlformats.org/officeDocument/2006/relationships/image" Target="../media/image246.png"/><Relationship Id="rId243" Type="http://schemas.openxmlformats.org/officeDocument/2006/relationships/image" Target="../media/image267.png"/><Relationship Id="rId285" Type="http://schemas.openxmlformats.org/officeDocument/2006/relationships/image" Target="../media/image288.png"/><Relationship Id="rId450" Type="http://schemas.openxmlformats.org/officeDocument/2006/relationships/customXml" Target="../ink/ink372.xml"/><Relationship Id="rId506" Type="http://schemas.openxmlformats.org/officeDocument/2006/relationships/customXml" Target="../ink/ink400.xml"/><Relationship Id="rId38" Type="http://schemas.openxmlformats.org/officeDocument/2006/relationships/customXml" Target="../ink/ink166.xml"/><Relationship Id="rId103" Type="http://schemas.openxmlformats.org/officeDocument/2006/relationships/image" Target="../media/image196.png"/><Relationship Id="rId310" Type="http://schemas.openxmlformats.org/officeDocument/2006/relationships/customXml" Target="../ink/ink302.xml"/><Relationship Id="rId492" Type="http://schemas.openxmlformats.org/officeDocument/2006/relationships/customXml" Target="../ink/ink393.xml"/><Relationship Id="rId91" Type="http://schemas.openxmlformats.org/officeDocument/2006/relationships/image" Target="../media/image189.png"/><Relationship Id="rId145" Type="http://schemas.openxmlformats.org/officeDocument/2006/relationships/image" Target="../media/image218.png"/><Relationship Id="rId187" Type="http://schemas.openxmlformats.org/officeDocument/2006/relationships/image" Target="../media/image239.png"/><Relationship Id="rId352" Type="http://schemas.openxmlformats.org/officeDocument/2006/relationships/customXml" Target="../ink/ink323.xml"/><Relationship Id="rId394" Type="http://schemas.openxmlformats.org/officeDocument/2006/relationships/customXml" Target="../ink/ink344.xml"/><Relationship Id="rId408" Type="http://schemas.openxmlformats.org/officeDocument/2006/relationships/customXml" Target="../ink/ink351.xml"/><Relationship Id="rId212" Type="http://schemas.openxmlformats.org/officeDocument/2006/relationships/customXml" Target="../ink/ink253.xml"/><Relationship Id="rId254" Type="http://schemas.openxmlformats.org/officeDocument/2006/relationships/customXml" Target="../ink/ink274.xml"/><Relationship Id="rId49" Type="http://schemas.openxmlformats.org/officeDocument/2006/relationships/image" Target="../media/image168.png"/><Relationship Id="rId114" Type="http://schemas.openxmlformats.org/officeDocument/2006/relationships/customXml" Target="../ink/ink204.xml"/><Relationship Id="rId296" Type="http://schemas.openxmlformats.org/officeDocument/2006/relationships/customXml" Target="../ink/ink295.xml"/><Relationship Id="rId461" Type="http://schemas.openxmlformats.org/officeDocument/2006/relationships/image" Target="../media/image376.png"/><Relationship Id="rId60" Type="http://schemas.openxmlformats.org/officeDocument/2006/relationships/customXml" Target="../ink/ink177.xml"/><Relationship Id="rId156" Type="http://schemas.openxmlformats.org/officeDocument/2006/relationships/customXml" Target="../ink/ink225.xml"/><Relationship Id="rId198" Type="http://schemas.openxmlformats.org/officeDocument/2006/relationships/customXml" Target="../ink/ink246.xml"/><Relationship Id="rId321" Type="http://schemas.openxmlformats.org/officeDocument/2006/relationships/image" Target="../media/image306.png"/><Relationship Id="rId363" Type="http://schemas.openxmlformats.org/officeDocument/2006/relationships/image" Target="../media/image327.png"/><Relationship Id="rId419" Type="http://schemas.openxmlformats.org/officeDocument/2006/relationships/image" Target="../media/image355.png"/><Relationship Id="rId223" Type="http://schemas.openxmlformats.org/officeDocument/2006/relationships/image" Target="../media/image257.png"/><Relationship Id="rId430" Type="http://schemas.openxmlformats.org/officeDocument/2006/relationships/customXml" Target="../ink/ink362.xml"/><Relationship Id="rId18" Type="http://schemas.openxmlformats.org/officeDocument/2006/relationships/customXml" Target="../ink/ink156.xml"/><Relationship Id="rId265" Type="http://schemas.openxmlformats.org/officeDocument/2006/relationships/image" Target="../media/image278.png"/><Relationship Id="rId472" Type="http://schemas.openxmlformats.org/officeDocument/2006/relationships/customXml" Target="../ink/ink383.xml"/><Relationship Id="rId125" Type="http://schemas.openxmlformats.org/officeDocument/2006/relationships/image" Target="../media/image207.png"/><Relationship Id="rId167" Type="http://schemas.openxmlformats.org/officeDocument/2006/relationships/image" Target="../media/image229.png"/><Relationship Id="rId332" Type="http://schemas.openxmlformats.org/officeDocument/2006/relationships/customXml" Target="../ink/ink313.xml"/><Relationship Id="rId374" Type="http://schemas.openxmlformats.org/officeDocument/2006/relationships/customXml" Target="../ink/ink334.xml"/><Relationship Id="rId71" Type="http://schemas.openxmlformats.org/officeDocument/2006/relationships/image" Target="../media/image179.png"/><Relationship Id="rId234" Type="http://schemas.openxmlformats.org/officeDocument/2006/relationships/customXml" Target="../ink/ink264.xml"/><Relationship Id="rId2" Type="http://schemas.openxmlformats.org/officeDocument/2006/relationships/customXml" Target="../ink/ink148.xml"/><Relationship Id="rId29" Type="http://schemas.openxmlformats.org/officeDocument/2006/relationships/image" Target="../media/image158.png"/><Relationship Id="rId276" Type="http://schemas.openxmlformats.org/officeDocument/2006/relationships/customXml" Target="../ink/ink285.xml"/><Relationship Id="rId441" Type="http://schemas.openxmlformats.org/officeDocument/2006/relationships/image" Target="../media/image366.png"/><Relationship Id="rId483" Type="http://schemas.openxmlformats.org/officeDocument/2006/relationships/image" Target="../media/image387.png"/><Relationship Id="rId40" Type="http://schemas.openxmlformats.org/officeDocument/2006/relationships/customXml" Target="../ink/ink167.xml"/><Relationship Id="rId136" Type="http://schemas.openxmlformats.org/officeDocument/2006/relationships/customXml" Target="../ink/ink215.xml"/><Relationship Id="rId178" Type="http://schemas.openxmlformats.org/officeDocument/2006/relationships/customXml" Target="../ink/ink236.xml"/><Relationship Id="rId301" Type="http://schemas.openxmlformats.org/officeDocument/2006/relationships/image" Target="../media/image296.png"/><Relationship Id="rId343" Type="http://schemas.openxmlformats.org/officeDocument/2006/relationships/image" Target="../media/image317.png"/><Relationship Id="rId82" Type="http://schemas.openxmlformats.org/officeDocument/2006/relationships/customXml" Target="../ink/ink188.xml"/><Relationship Id="rId203" Type="http://schemas.openxmlformats.org/officeDocument/2006/relationships/image" Target="../media/image247.png"/><Relationship Id="rId385" Type="http://schemas.openxmlformats.org/officeDocument/2006/relationships/image" Target="../media/image338.png"/><Relationship Id="rId245" Type="http://schemas.openxmlformats.org/officeDocument/2006/relationships/image" Target="../media/image268.png"/><Relationship Id="rId287" Type="http://schemas.openxmlformats.org/officeDocument/2006/relationships/image" Target="../media/image289.png"/><Relationship Id="rId410" Type="http://schemas.openxmlformats.org/officeDocument/2006/relationships/customXml" Target="../ink/ink352.xml"/><Relationship Id="rId452" Type="http://schemas.openxmlformats.org/officeDocument/2006/relationships/customXml" Target="../ink/ink373.xml"/><Relationship Id="rId494" Type="http://schemas.openxmlformats.org/officeDocument/2006/relationships/customXml" Target="../ink/ink394.xml"/><Relationship Id="rId508" Type="http://schemas.openxmlformats.org/officeDocument/2006/relationships/customXml" Target="../ink/ink401.xml"/><Relationship Id="rId105" Type="http://schemas.openxmlformats.org/officeDocument/2006/relationships/image" Target="../media/image197.png"/><Relationship Id="rId147" Type="http://schemas.openxmlformats.org/officeDocument/2006/relationships/image" Target="../media/image219.png"/><Relationship Id="rId312" Type="http://schemas.openxmlformats.org/officeDocument/2006/relationships/customXml" Target="../ink/ink303.xml"/><Relationship Id="rId354" Type="http://schemas.openxmlformats.org/officeDocument/2006/relationships/customXml" Target="../ink/ink324.xml"/><Relationship Id="rId51" Type="http://schemas.openxmlformats.org/officeDocument/2006/relationships/image" Target="../media/image169.png"/><Relationship Id="rId93" Type="http://schemas.openxmlformats.org/officeDocument/2006/relationships/image" Target="../media/image190.png"/><Relationship Id="rId189" Type="http://schemas.openxmlformats.org/officeDocument/2006/relationships/image" Target="../media/image240.png"/><Relationship Id="rId396" Type="http://schemas.openxmlformats.org/officeDocument/2006/relationships/customXml" Target="../ink/ink345.xml"/><Relationship Id="rId214" Type="http://schemas.openxmlformats.org/officeDocument/2006/relationships/customXml" Target="../ink/ink254.xml"/><Relationship Id="rId256" Type="http://schemas.openxmlformats.org/officeDocument/2006/relationships/customXml" Target="../ink/ink275.xml"/><Relationship Id="rId298" Type="http://schemas.openxmlformats.org/officeDocument/2006/relationships/customXml" Target="../ink/ink296.xml"/><Relationship Id="rId421" Type="http://schemas.openxmlformats.org/officeDocument/2006/relationships/image" Target="../media/image356.png"/><Relationship Id="rId463" Type="http://schemas.openxmlformats.org/officeDocument/2006/relationships/image" Target="../media/image377.png"/><Relationship Id="rId116" Type="http://schemas.openxmlformats.org/officeDocument/2006/relationships/customXml" Target="../ink/ink205.xml"/><Relationship Id="rId158" Type="http://schemas.openxmlformats.org/officeDocument/2006/relationships/customXml" Target="../ink/ink226.xml"/><Relationship Id="rId323" Type="http://schemas.openxmlformats.org/officeDocument/2006/relationships/image" Target="../media/image307.png"/><Relationship Id="rId20" Type="http://schemas.openxmlformats.org/officeDocument/2006/relationships/customXml" Target="../ink/ink157.xml"/><Relationship Id="rId62" Type="http://schemas.openxmlformats.org/officeDocument/2006/relationships/customXml" Target="../ink/ink178.xml"/><Relationship Id="rId365" Type="http://schemas.openxmlformats.org/officeDocument/2006/relationships/image" Target="../media/image328.png"/><Relationship Id="rId225" Type="http://schemas.openxmlformats.org/officeDocument/2006/relationships/image" Target="../media/image258.png"/><Relationship Id="rId267" Type="http://schemas.openxmlformats.org/officeDocument/2006/relationships/image" Target="../media/image279.png"/><Relationship Id="rId432" Type="http://schemas.openxmlformats.org/officeDocument/2006/relationships/customXml" Target="../ink/ink363.xml"/><Relationship Id="rId474" Type="http://schemas.openxmlformats.org/officeDocument/2006/relationships/customXml" Target="../ink/ink384.xml"/><Relationship Id="rId127" Type="http://schemas.openxmlformats.org/officeDocument/2006/relationships/image" Target="../media/image208.png"/><Relationship Id="rId31" Type="http://schemas.openxmlformats.org/officeDocument/2006/relationships/image" Target="../media/image159.png"/><Relationship Id="rId73" Type="http://schemas.openxmlformats.org/officeDocument/2006/relationships/image" Target="../media/image180.png"/><Relationship Id="rId169" Type="http://schemas.openxmlformats.org/officeDocument/2006/relationships/image" Target="../media/image230.png"/><Relationship Id="rId334" Type="http://schemas.openxmlformats.org/officeDocument/2006/relationships/customXml" Target="../ink/ink314.xml"/><Relationship Id="rId376" Type="http://schemas.openxmlformats.org/officeDocument/2006/relationships/customXml" Target="../ink/ink335.xml"/><Relationship Id="rId4" Type="http://schemas.openxmlformats.org/officeDocument/2006/relationships/customXml" Target="../ink/ink149.xml"/><Relationship Id="rId180" Type="http://schemas.openxmlformats.org/officeDocument/2006/relationships/customXml" Target="../ink/ink237.xml"/><Relationship Id="rId215" Type="http://schemas.openxmlformats.org/officeDocument/2006/relationships/image" Target="../media/image253.png"/><Relationship Id="rId236" Type="http://schemas.openxmlformats.org/officeDocument/2006/relationships/customXml" Target="../ink/ink265.xml"/><Relationship Id="rId257" Type="http://schemas.openxmlformats.org/officeDocument/2006/relationships/image" Target="../media/image274.png"/><Relationship Id="rId278" Type="http://schemas.openxmlformats.org/officeDocument/2006/relationships/customXml" Target="../ink/ink286.xml"/><Relationship Id="rId401" Type="http://schemas.openxmlformats.org/officeDocument/2006/relationships/image" Target="../media/image346.png"/><Relationship Id="rId422" Type="http://schemas.openxmlformats.org/officeDocument/2006/relationships/customXml" Target="../ink/ink358.xml"/><Relationship Id="rId443" Type="http://schemas.openxmlformats.org/officeDocument/2006/relationships/image" Target="../media/image367.png"/><Relationship Id="rId464" Type="http://schemas.openxmlformats.org/officeDocument/2006/relationships/customXml" Target="../ink/ink379.xml"/><Relationship Id="rId303" Type="http://schemas.openxmlformats.org/officeDocument/2006/relationships/image" Target="../media/image297.png"/><Relationship Id="rId485" Type="http://schemas.openxmlformats.org/officeDocument/2006/relationships/image" Target="../media/image25.png"/><Relationship Id="rId42" Type="http://schemas.openxmlformats.org/officeDocument/2006/relationships/customXml" Target="../ink/ink168.xml"/><Relationship Id="rId84" Type="http://schemas.openxmlformats.org/officeDocument/2006/relationships/customXml" Target="../ink/ink189.xml"/><Relationship Id="rId138" Type="http://schemas.openxmlformats.org/officeDocument/2006/relationships/customXml" Target="../ink/ink216.xml"/><Relationship Id="rId345" Type="http://schemas.openxmlformats.org/officeDocument/2006/relationships/image" Target="../media/image318.png"/><Relationship Id="rId387" Type="http://schemas.openxmlformats.org/officeDocument/2006/relationships/image" Target="../media/image339.png"/><Relationship Id="rId191" Type="http://schemas.openxmlformats.org/officeDocument/2006/relationships/image" Target="../media/image241.png"/><Relationship Id="rId205" Type="http://schemas.openxmlformats.org/officeDocument/2006/relationships/image" Target="../media/image248.png"/><Relationship Id="rId247" Type="http://schemas.openxmlformats.org/officeDocument/2006/relationships/image" Target="../media/image269.png"/><Relationship Id="rId412" Type="http://schemas.openxmlformats.org/officeDocument/2006/relationships/customXml" Target="../ink/ink353.xml"/><Relationship Id="rId107" Type="http://schemas.openxmlformats.org/officeDocument/2006/relationships/image" Target="../media/image198.png"/><Relationship Id="rId289" Type="http://schemas.openxmlformats.org/officeDocument/2006/relationships/image" Target="../media/image290.png"/><Relationship Id="rId454" Type="http://schemas.openxmlformats.org/officeDocument/2006/relationships/customXml" Target="../ink/ink374.xml"/><Relationship Id="rId496" Type="http://schemas.openxmlformats.org/officeDocument/2006/relationships/customXml" Target="../ink/ink395.xml"/><Relationship Id="rId11" Type="http://schemas.openxmlformats.org/officeDocument/2006/relationships/image" Target="../media/image149.png"/><Relationship Id="rId53" Type="http://schemas.openxmlformats.org/officeDocument/2006/relationships/image" Target="../media/image170.png"/><Relationship Id="rId149" Type="http://schemas.openxmlformats.org/officeDocument/2006/relationships/image" Target="../media/image220.png"/><Relationship Id="rId314" Type="http://schemas.openxmlformats.org/officeDocument/2006/relationships/customXml" Target="../ink/ink304.xml"/><Relationship Id="rId356" Type="http://schemas.openxmlformats.org/officeDocument/2006/relationships/customXml" Target="../ink/ink325.xml"/><Relationship Id="rId398" Type="http://schemas.openxmlformats.org/officeDocument/2006/relationships/customXml" Target="../ink/ink346.xml"/><Relationship Id="rId95" Type="http://schemas.openxmlformats.org/officeDocument/2006/relationships/image" Target="../media/image191.png"/><Relationship Id="rId160" Type="http://schemas.openxmlformats.org/officeDocument/2006/relationships/customXml" Target="../ink/ink227.xml"/><Relationship Id="rId216" Type="http://schemas.openxmlformats.org/officeDocument/2006/relationships/customXml" Target="../ink/ink255.xml"/><Relationship Id="rId423" Type="http://schemas.openxmlformats.org/officeDocument/2006/relationships/image" Target="../media/image357.png"/><Relationship Id="rId258" Type="http://schemas.openxmlformats.org/officeDocument/2006/relationships/customXml" Target="../ink/ink276.xml"/><Relationship Id="rId465" Type="http://schemas.openxmlformats.org/officeDocument/2006/relationships/image" Target="../media/image378.png"/><Relationship Id="rId22" Type="http://schemas.openxmlformats.org/officeDocument/2006/relationships/customXml" Target="../ink/ink158.xml"/><Relationship Id="rId64" Type="http://schemas.openxmlformats.org/officeDocument/2006/relationships/customXml" Target="../ink/ink179.xml"/><Relationship Id="rId118" Type="http://schemas.openxmlformats.org/officeDocument/2006/relationships/customXml" Target="../ink/ink206.xml"/><Relationship Id="rId325" Type="http://schemas.openxmlformats.org/officeDocument/2006/relationships/image" Target="../media/image308.png"/><Relationship Id="rId367" Type="http://schemas.openxmlformats.org/officeDocument/2006/relationships/image" Target="../media/image329.png"/><Relationship Id="rId171" Type="http://schemas.openxmlformats.org/officeDocument/2006/relationships/image" Target="../media/image231.png"/><Relationship Id="rId227" Type="http://schemas.openxmlformats.org/officeDocument/2006/relationships/image" Target="../media/image259.png"/><Relationship Id="rId269" Type="http://schemas.openxmlformats.org/officeDocument/2006/relationships/image" Target="../media/image280.png"/><Relationship Id="rId434" Type="http://schemas.openxmlformats.org/officeDocument/2006/relationships/customXml" Target="../ink/ink364.xml"/><Relationship Id="rId476" Type="http://schemas.openxmlformats.org/officeDocument/2006/relationships/customXml" Target="../ink/ink385.xml"/><Relationship Id="rId33" Type="http://schemas.openxmlformats.org/officeDocument/2006/relationships/image" Target="../media/image160.png"/><Relationship Id="rId129" Type="http://schemas.openxmlformats.org/officeDocument/2006/relationships/image" Target="../media/image209.png"/><Relationship Id="rId280" Type="http://schemas.openxmlformats.org/officeDocument/2006/relationships/customXml" Target="../ink/ink287.xml"/><Relationship Id="rId336" Type="http://schemas.openxmlformats.org/officeDocument/2006/relationships/customXml" Target="../ink/ink315.xml"/><Relationship Id="rId501" Type="http://schemas.openxmlformats.org/officeDocument/2006/relationships/image" Target="../media/image395.png"/><Relationship Id="rId75" Type="http://schemas.openxmlformats.org/officeDocument/2006/relationships/image" Target="../media/image181.png"/><Relationship Id="rId140" Type="http://schemas.openxmlformats.org/officeDocument/2006/relationships/customXml" Target="../ink/ink217.xml"/><Relationship Id="rId182" Type="http://schemas.openxmlformats.org/officeDocument/2006/relationships/customXml" Target="../ink/ink238.xml"/><Relationship Id="rId378" Type="http://schemas.openxmlformats.org/officeDocument/2006/relationships/customXml" Target="../ink/ink336.xml"/><Relationship Id="rId403" Type="http://schemas.openxmlformats.org/officeDocument/2006/relationships/image" Target="../media/image347.png"/><Relationship Id="rId6" Type="http://schemas.openxmlformats.org/officeDocument/2006/relationships/customXml" Target="../ink/ink150.xml"/><Relationship Id="rId238" Type="http://schemas.openxmlformats.org/officeDocument/2006/relationships/customXml" Target="../ink/ink266.xml"/><Relationship Id="rId445" Type="http://schemas.openxmlformats.org/officeDocument/2006/relationships/image" Target="../media/image368.png"/><Relationship Id="rId487" Type="http://schemas.openxmlformats.org/officeDocument/2006/relationships/image" Target="../media/image388.png"/><Relationship Id="rId291" Type="http://schemas.openxmlformats.org/officeDocument/2006/relationships/image" Target="../media/image291.png"/><Relationship Id="rId305" Type="http://schemas.openxmlformats.org/officeDocument/2006/relationships/image" Target="../media/image298.png"/><Relationship Id="rId347" Type="http://schemas.openxmlformats.org/officeDocument/2006/relationships/image" Target="../media/image319.png"/><Relationship Id="rId44" Type="http://schemas.openxmlformats.org/officeDocument/2006/relationships/customXml" Target="../ink/ink169.xml"/><Relationship Id="rId86" Type="http://schemas.openxmlformats.org/officeDocument/2006/relationships/customXml" Target="../ink/ink190.xml"/><Relationship Id="rId151" Type="http://schemas.openxmlformats.org/officeDocument/2006/relationships/image" Target="../media/image221.png"/><Relationship Id="rId389" Type="http://schemas.openxmlformats.org/officeDocument/2006/relationships/image" Target="../media/image340.png"/><Relationship Id="rId193" Type="http://schemas.openxmlformats.org/officeDocument/2006/relationships/image" Target="../media/image242.png"/><Relationship Id="rId207" Type="http://schemas.openxmlformats.org/officeDocument/2006/relationships/image" Target="../media/image249.png"/><Relationship Id="rId249" Type="http://schemas.openxmlformats.org/officeDocument/2006/relationships/image" Target="../media/image270.png"/><Relationship Id="rId414" Type="http://schemas.openxmlformats.org/officeDocument/2006/relationships/customXml" Target="../ink/ink354.xml"/><Relationship Id="rId456" Type="http://schemas.openxmlformats.org/officeDocument/2006/relationships/customXml" Target="../ink/ink375.xml"/><Relationship Id="rId498" Type="http://schemas.openxmlformats.org/officeDocument/2006/relationships/customXml" Target="../ink/ink396.xml"/><Relationship Id="rId13" Type="http://schemas.openxmlformats.org/officeDocument/2006/relationships/image" Target="../media/image150.png"/><Relationship Id="rId109" Type="http://schemas.openxmlformats.org/officeDocument/2006/relationships/image" Target="../media/image199.png"/><Relationship Id="rId260" Type="http://schemas.openxmlformats.org/officeDocument/2006/relationships/customXml" Target="../ink/ink277.xml"/><Relationship Id="rId316" Type="http://schemas.openxmlformats.org/officeDocument/2006/relationships/customXml" Target="../ink/ink305.xml"/><Relationship Id="rId55" Type="http://schemas.openxmlformats.org/officeDocument/2006/relationships/image" Target="../media/image171.png"/><Relationship Id="rId97" Type="http://schemas.openxmlformats.org/officeDocument/2006/relationships/image" Target="../media/image192.png"/><Relationship Id="rId120" Type="http://schemas.openxmlformats.org/officeDocument/2006/relationships/customXml" Target="../ink/ink207.xml"/><Relationship Id="rId358" Type="http://schemas.openxmlformats.org/officeDocument/2006/relationships/customXml" Target="../ink/ink326.xml"/><Relationship Id="rId162" Type="http://schemas.openxmlformats.org/officeDocument/2006/relationships/customXml" Target="../ink/ink228.xml"/><Relationship Id="rId218" Type="http://schemas.openxmlformats.org/officeDocument/2006/relationships/customXml" Target="../ink/ink256.xml"/><Relationship Id="rId425" Type="http://schemas.openxmlformats.org/officeDocument/2006/relationships/image" Target="../media/image358.png"/><Relationship Id="rId467" Type="http://schemas.openxmlformats.org/officeDocument/2006/relationships/image" Target="../media/image379.png"/><Relationship Id="rId271" Type="http://schemas.openxmlformats.org/officeDocument/2006/relationships/image" Target="../media/image281.png"/><Relationship Id="rId24" Type="http://schemas.openxmlformats.org/officeDocument/2006/relationships/customXml" Target="../ink/ink159.xml"/><Relationship Id="rId66" Type="http://schemas.openxmlformats.org/officeDocument/2006/relationships/customXml" Target="../ink/ink180.xml"/><Relationship Id="rId131" Type="http://schemas.openxmlformats.org/officeDocument/2006/relationships/image" Target="../media/image210.png"/><Relationship Id="rId327" Type="http://schemas.openxmlformats.org/officeDocument/2006/relationships/image" Target="../media/image309.png"/><Relationship Id="rId369" Type="http://schemas.openxmlformats.org/officeDocument/2006/relationships/image" Target="../media/image330.png"/><Relationship Id="rId173" Type="http://schemas.openxmlformats.org/officeDocument/2006/relationships/image" Target="../media/image232.png"/><Relationship Id="rId229" Type="http://schemas.openxmlformats.org/officeDocument/2006/relationships/image" Target="../media/image260.png"/><Relationship Id="rId380" Type="http://schemas.openxmlformats.org/officeDocument/2006/relationships/customXml" Target="../ink/ink337.xml"/><Relationship Id="rId436" Type="http://schemas.openxmlformats.org/officeDocument/2006/relationships/customXml" Target="../ink/ink365.xml"/><Relationship Id="rId240" Type="http://schemas.openxmlformats.org/officeDocument/2006/relationships/customXml" Target="../ink/ink267.xml"/><Relationship Id="rId478" Type="http://schemas.openxmlformats.org/officeDocument/2006/relationships/customXml" Target="../ink/ink386.xml"/><Relationship Id="rId35" Type="http://schemas.openxmlformats.org/officeDocument/2006/relationships/image" Target="../media/image161.png"/><Relationship Id="rId77" Type="http://schemas.openxmlformats.org/officeDocument/2006/relationships/image" Target="../media/image182.png"/><Relationship Id="rId100" Type="http://schemas.openxmlformats.org/officeDocument/2006/relationships/customXml" Target="../ink/ink197.xml"/><Relationship Id="rId282" Type="http://schemas.openxmlformats.org/officeDocument/2006/relationships/customXml" Target="../ink/ink288.xml"/><Relationship Id="rId338" Type="http://schemas.openxmlformats.org/officeDocument/2006/relationships/customXml" Target="../ink/ink316.xml"/><Relationship Id="rId503" Type="http://schemas.openxmlformats.org/officeDocument/2006/relationships/image" Target="../media/image396.png"/><Relationship Id="rId8" Type="http://schemas.openxmlformats.org/officeDocument/2006/relationships/customXml" Target="../ink/ink151.xml"/><Relationship Id="rId142" Type="http://schemas.openxmlformats.org/officeDocument/2006/relationships/customXml" Target="../ink/ink218.xml"/><Relationship Id="rId184" Type="http://schemas.openxmlformats.org/officeDocument/2006/relationships/customXml" Target="../ink/ink239.xml"/><Relationship Id="rId391" Type="http://schemas.openxmlformats.org/officeDocument/2006/relationships/image" Target="../media/image341.png"/><Relationship Id="rId405" Type="http://schemas.openxmlformats.org/officeDocument/2006/relationships/image" Target="../media/image348.png"/><Relationship Id="rId447" Type="http://schemas.openxmlformats.org/officeDocument/2006/relationships/image" Target="../media/image369.png"/><Relationship Id="rId251" Type="http://schemas.openxmlformats.org/officeDocument/2006/relationships/image" Target="../media/image271.png"/><Relationship Id="rId489" Type="http://schemas.openxmlformats.org/officeDocument/2006/relationships/image" Target="../media/image389.png"/><Relationship Id="rId46" Type="http://schemas.openxmlformats.org/officeDocument/2006/relationships/customXml" Target="../ink/ink170.xml"/><Relationship Id="rId293" Type="http://schemas.openxmlformats.org/officeDocument/2006/relationships/image" Target="../media/image292.png"/><Relationship Id="rId307" Type="http://schemas.openxmlformats.org/officeDocument/2006/relationships/image" Target="../media/image299.png"/><Relationship Id="rId349" Type="http://schemas.openxmlformats.org/officeDocument/2006/relationships/image" Target="../media/image320.png"/><Relationship Id="rId88" Type="http://schemas.openxmlformats.org/officeDocument/2006/relationships/customXml" Target="../ink/ink191.xml"/><Relationship Id="rId111" Type="http://schemas.openxmlformats.org/officeDocument/2006/relationships/image" Target="../media/image200.png"/><Relationship Id="rId153" Type="http://schemas.openxmlformats.org/officeDocument/2006/relationships/image" Target="../media/image222.png"/><Relationship Id="rId195" Type="http://schemas.openxmlformats.org/officeDocument/2006/relationships/image" Target="../media/image243.png"/><Relationship Id="rId209" Type="http://schemas.openxmlformats.org/officeDocument/2006/relationships/image" Target="../media/image250.png"/><Relationship Id="rId360" Type="http://schemas.openxmlformats.org/officeDocument/2006/relationships/customXml" Target="../ink/ink327.xml"/><Relationship Id="rId416" Type="http://schemas.openxmlformats.org/officeDocument/2006/relationships/customXml" Target="../ink/ink355.xml"/><Relationship Id="rId220" Type="http://schemas.openxmlformats.org/officeDocument/2006/relationships/customXml" Target="../ink/ink257.xml"/><Relationship Id="rId458" Type="http://schemas.openxmlformats.org/officeDocument/2006/relationships/customXml" Target="../ink/ink376.xml"/><Relationship Id="rId15" Type="http://schemas.openxmlformats.org/officeDocument/2006/relationships/image" Target="../media/image151.png"/><Relationship Id="rId57" Type="http://schemas.openxmlformats.org/officeDocument/2006/relationships/image" Target="../media/image172.png"/><Relationship Id="rId262" Type="http://schemas.openxmlformats.org/officeDocument/2006/relationships/customXml" Target="../ink/ink278.xml"/><Relationship Id="rId318" Type="http://schemas.openxmlformats.org/officeDocument/2006/relationships/customXml" Target="../ink/ink306.xml"/><Relationship Id="rId99" Type="http://schemas.openxmlformats.org/officeDocument/2006/relationships/image" Target="../media/image193.png"/><Relationship Id="rId122" Type="http://schemas.openxmlformats.org/officeDocument/2006/relationships/customXml" Target="../ink/ink208.xml"/><Relationship Id="rId164" Type="http://schemas.openxmlformats.org/officeDocument/2006/relationships/customXml" Target="../ink/ink229.xml"/><Relationship Id="rId371" Type="http://schemas.openxmlformats.org/officeDocument/2006/relationships/image" Target="../media/image331.png"/><Relationship Id="rId427" Type="http://schemas.openxmlformats.org/officeDocument/2006/relationships/image" Target="../media/image359.png"/><Relationship Id="rId469" Type="http://schemas.openxmlformats.org/officeDocument/2006/relationships/image" Target="../media/image380.png"/><Relationship Id="rId26" Type="http://schemas.openxmlformats.org/officeDocument/2006/relationships/customXml" Target="../ink/ink160.xml"/><Relationship Id="rId231" Type="http://schemas.openxmlformats.org/officeDocument/2006/relationships/image" Target="../media/image261.png"/><Relationship Id="rId273" Type="http://schemas.openxmlformats.org/officeDocument/2006/relationships/image" Target="../media/image282.png"/><Relationship Id="rId329" Type="http://schemas.openxmlformats.org/officeDocument/2006/relationships/image" Target="../media/image310.png"/><Relationship Id="rId480" Type="http://schemas.openxmlformats.org/officeDocument/2006/relationships/customXml" Target="../ink/ink387.xml"/><Relationship Id="rId68" Type="http://schemas.openxmlformats.org/officeDocument/2006/relationships/customXml" Target="../ink/ink181.xml"/><Relationship Id="rId133" Type="http://schemas.openxmlformats.org/officeDocument/2006/relationships/image" Target="../media/image212.png"/><Relationship Id="rId175" Type="http://schemas.openxmlformats.org/officeDocument/2006/relationships/image" Target="../media/image233.png"/><Relationship Id="rId340" Type="http://schemas.openxmlformats.org/officeDocument/2006/relationships/customXml" Target="../ink/ink317.xml"/><Relationship Id="rId200" Type="http://schemas.openxmlformats.org/officeDocument/2006/relationships/customXml" Target="../ink/ink247.xml"/><Relationship Id="rId382" Type="http://schemas.openxmlformats.org/officeDocument/2006/relationships/customXml" Target="../ink/ink338.xml"/><Relationship Id="rId438" Type="http://schemas.openxmlformats.org/officeDocument/2006/relationships/customXml" Target="../ink/ink366.xml"/><Relationship Id="rId242" Type="http://schemas.openxmlformats.org/officeDocument/2006/relationships/customXml" Target="../ink/ink268.xml"/><Relationship Id="rId284" Type="http://schemas.openxmlformats.org/officeDocument/2006/relationships/customXml" Target="../ink/ink289.xml"/><Relationship Id="rId491" Type="http://schemas.openxmlformats.org/officeDocument/2006/relationships/image" Target="../media/image390.png"/><Relationship Id="rId505" Type="http://schemas.openxmlformats.org/officeDocument/2006/relationships/image" Target="../media/image397.png"/><Relationship Id="rId37" Type="http://schemas.openxmlformats.org/officeDocument/2006/relationships/image" Target="../media/image162.png"/><Relationship Id="rId79" Type="http://schemas.openxmlformats.org/officeDocument/2006/relationships/image" Target="../media/image183.png"/><Relationship Id="rId102" Type="http://schemas.openxmlformats.org/officeDocument/2006/relationships/customXml" Target="../ink/ink198.xml"/><Relationship Id="rId144" Type="http://schemas.openxmlformats.org/officeDocument/2006/relationships/customXml" Target="../ink/ink219.xml"/><Relationship Id="rId90" Type="http://schemas.openxmlformats.org/officeDocument/2006/relationships/customXml" Target="../ink/ink192.xml"/><Relationship Id="rId186" Type="http://schemas.openxmlformats.org/officeDocument/2006/relationships/customXml" Target="../ink/ink240.xml"/><Relationship Id="rId351" Type="http://schemas.openxmlformats.org/officeDocument/2006/relationships/image" Target="../media/image321.png"/><Relationship Id="rId393" Type="http://schemas.openxmlformats.org/officeDocument/2006/relationships/image" Target="../media/image342.png"/><Relationship Id="rId407" Type="http://schemas.openxmlformats.org/officeDocument/2006/relationships/image" Target="../media/image349.png"/><Relationship Id="rId449" Type="http://schemas.openxmlformats.org/officeDocument/2006/relationships/image" Target="../media/image370.png"/><Relationship Id="rId211" Type="http://schemas.openxmlformats.org/officeDocument/2006/relationships/image" Target="../media/image251.png"/><Relationship Id="rId253" Type="http://schemas.openxmlformats.org/officeDocument/2006/relationships/image" Target="../media/image272.png"/><Relationship Id="rId295" Type="http://schemas.openxmlformats.org/officeDocument/2006/relationships/image" Target="../media/image293.png"/><Relationship Id="rId309" Type="http://schemas.openxmlformats.org/officeDocument/2006/relationships/image" Target="../media/image300.png"/><Relationship Id="rId460" Type="http://schemas.openxmlformats.org/officeDocument/2006/relationships/customXml" Target="../ink/ink377.xml"/><Relationship Id="rId48" Type="http://schemas.openxmlformats.org/officeDocument/2006/relationships/customXml" Target="../ink/ink171.xml"/><Relationship Id="rId113" Type="http://schemas.openxmlformats.org/officeDocument/2006/relationships/image" Target="../media/image201.png"/><Relationship Id="rId320" Type="http://schemas.openxmlformats.org/officeDocument/2006/relationships/customXml" Target="../ink/ink307.xml"/><Relationship Id="rId155" Type="http://schemas.openxmlformats.org/officeDocument/2006/relationships/image" Target="../media/image223.png"/><Relationship Id="rId197" Type="http://schemas.openxmlformats.org/officeDocument/2006/relationships/image" Target="../media/image244.png"/><Relationship Id="rId362" Type="http://schemas.openxmlformats.org/officeDocument/2006/relationships/customXml" Target="../ink/ink328.xml"/><Relationship Id="rId418" Type="http://schemas.openxmlformats.org/officeDocument/2006/relationships/customXml" Target="../ink/ink356.xml"/><Relationship Id="rId222" Type="http://schemas.openxmlformats.org/officeDocument/2006/relationships/customXml" Target="../ink/ink258.xml"/><Relationship Id="rId264" Type="http://schemas.openxmlformats.org/officeDocument/2006/relationships/customXml" Target="../ink/ink279.xml"/><Relationship Id="rId471" Type="http://schemas.openxmlformats.org/officeDocument/2006/relationships/image" Target="../media/image381.png"/><Relationship Id="rId17" Type="http://schemas.openxmlformats.org/officeDocument/2006/relationships/image" Target="../media/image152.png"/><Relationship Id="rId59" Type="http://schemas.openxmlformats.org/officeDocument/2006/relationships/image" Target="../media/image173.png"/><Relationship Id="rId124" Type="http://schemas.openxmlformats.org/officeDocument/2006/relationships/customXml" Target="../ink/ink209.xml"/><Relationship Id="rId70" Type="http://schemas.openxmlformats.org/officeDocument/2006/relationships/customXml" Target="../ink/ink182.xml"/><Relationship Id="rId166" Type="http://schemas.openxmlformats.org/officeDocument/2006/relationships/customXml" Target="../ink/ink230.xml"/><Relationship Id="rId331" Type="http://schemas.openxmlformats.org/officeDocument/2006/relationships/image" Target="../media/image311.png"/><Relationship Id="rId373" Type="http://schemas.openxmlformats.org/officeDocument/2006/relationships/image" Target="../media/image332.png"/><Relationship Id="rId429" Type="http://schemas.openxmlformats.org/officeDocument/2006/relationships/image" Target="../media/image360.png"/><Relationship Id="rId1" Type="http://schemas.openxmlformats.org/officeDocument/2006/relationships/slideLayout" Target="../slideLayouts/slideLayout39.xml"/><Relationship Id="rId233" Type="http://schemas.openxmlformats.org/officeDocument/2006/relationships/image" Target="../media/image262.png"/><Relationship Id="rId440" Type="http://schemas.openxmlformats.org/officeDocument/2006/relationships/customXml" Target="../ink/ink367.xml"/><Relationship Id="rId28" Type="http://schemas.openxmlformats.org/officeDocument/2006/relationships/customXml" Target="../ink/ink161.xml"/><Relationship Id="rId275" Type="http://schemas.openxmlformats.org/officeDocument/2006/relationships/image" Target="../media/image283.png"/><Relationship Id="rId300" Type="http://schemas.openxmlformats.org/officeDocument/2006/relationships/customXml" Target="../ink/ink297.xml"/><Relationship Id="rId482" Type="http://schemas.openxmlformats.org/officeDocument/2006/relationships/customXml" Target="../ink/ink388.xml"/><Relationship Id="rId81" Type="http://schemas.openxmlformats.org/officeDocument/2006/relationships/image" Target="../media/image184.png"/><Relationship Id="rId135" Type="http://schemas.openxmlformats.org/officeDocument/2006/relationships/image" Target="../media/image213.png"/><Relationship Id="rId177" Type="http://schemas.openxmlformats.org/officeDocument/2006/relationships/image" Target="../media/image234.png"/><Relationship Id="rId342" Type="http://schemas.openxmlformats.org/officeDocument/2006/relationships/customXml" Target="../ink/ink318.xml"/><Relationship Id="rId384" Type="http://schemas.openxmlformats.org/officeDocument/2006/relationships/customXml" Target="../ink/ink339.xml"/><Relationship Id="rId202" Type="http://schemas.openxmlformats.org/officeDocument/2006/relationships/customXml" Target="../ink/ink248.xml"/><Relationship Id="rId244" Type="http://schemas.openxmlformats.org/officeDocument/2006/relationships/customXml" Target="../ink/ink269.xml"/><Relationship Id="rId39" Type="http://schemas.openxmlformats.org/officeDocument/2006/relationships/image" Target="../media/image163.png"/><Relationship Id="rId286" Type="http://schemas.openxmlformats.org/officeDocument/2006/relationships/customXml" Target="../ink/ink290.xml"/><Relationship Id="rId451" Type="http://schemas.openxmlformats.org/officeDocument/2006/relationships/image" Target="../media/image371.png"/><Relationship Id="rId493" Type="http://schemas.openxmlformats.org/officeDocument/2006/relationships/image" Target="../media/image391.png"/><Relationship Id="rId507" Type="http://schemas.openxmlformats.org/officeDocument/2006/relationships/image" Target="../media/image398.png"/><Relationship Id="rId50" Type="http://schemas.openxmlformats.org/officeDocument/2006/relationships/customXml" Target="../ink/ink172.xml"/><Relationship Id="rId104" Type="http://schemas.openxmlformats.org/officeDocument/2006/relationships/customXml" Target="../ink/ink199.xml"/><Relationship Id="rId146" Type="http://schemas.openxmlformats.org/officeDocument/2006/relationships/customXml" Target="../ink/ink220.xml"/><Relationship Id="rId188" Type="http://schemas.openxmlformats.org/officeDocument/2006/relationships/customXml" Target="../ink/ink241.xml"/><Relationship Id="rId311" Type="http://schemas.openxmlformats.org/officeDocument/2006/relationships/image" Target="../media/image301.png"/><Relationship Id="rId353" Type="http://schemas.openxmlformats.org/officeDocument/2006/relationships/image" Target="../media/image322.png"/><Relationship Id="rId395" Type="http://schemas.openxmlformats.org/officeDocument/2006/relationships/image" Target="../media/image343.png"/><Relationship Id="rId409" Type="http://schemas.openxmlformats.org/officeDocument/2006/relationships/image" Target="../media/image350.png"/><Relationship Id="rId92" Type="http://schemas.openxmlformats.org/officeDocument/2006/relationships/customXml" Target="../ink/ink193.xml"/><Relationship Id="rId213" Type="http://schemas.openxmlformats.org/officeDocument/2006/relationships/image" Target="../media/image252.png"/><Relationship Id="rId420" Type="http://schemas.openxmlformats.org/officeDocument/2006/relationships/customXml" Target="../ink/ink357.xml"/><Relationship Id="rId255" Type="http://schemas.openxmlformats.org/officeDocument/2006/relationships/image" Target="../media/image273.png"/><Relationship Id="rId297" Type="http://schemas.openxmlformats.org/officeDocument/2006/relationships/image" Target="../media/image294.png"/><Relationship Id="rId462" Type="http://schemas.openxmlformats.org/officeDocument/2006/relationships/customXml" Target="../ink/ink378.xml"/><Relationship Id="rId115" Type="http://schemas.openxmlformats.org/officeDocument/2006/relationships/image" Target="../media/image202.png"/><Relationship Id="rId157" Type="http://schemas.openxmlformats.org/officeDocument/2006/relationships/image" Target="../media/image224.png"/><Relationship Id="rId322" Type="http://schemas.openxmlformats.org/officeDocument/2006/relationships/customXml" Target="../ink/ink308.xml"/><Relationship Id="rId364" Type="http://schemas.openxmlformats.org/officeDocument/2006/relationships/customXml" Target="../ink/ink329.xml"/><Relationship Id="rId61" Type="http://schemas.openxmlformats.org/officeDocument/2006/relationships/image" Target="../media/image174.png"/><Relationship Id="rId199" Type="http://schemas.openxmlformats.org/officeDocument/2006/relationships/image" Target="../media/image245.png"/><Relationship Id="rId19" Type="http://schemas.openxmlformats.org/officeDocument/2006/relationships/image" Target="../media/image153.png"/><Relationship Id="rId224" Type="http://schemas.openxmlformats.org/officeDocument/2006/relationships/customXml" Target="../ink/ink259.xml"/><Relationship Id="rId266" Type="http://schemas.openxmlformats.org/officeDocument/2006/relationships/customXml" Target="../ink/ink280.xml"/><Relationship Id="rId431" Type="http://schemas.openxmlformats.org/officeDocument/2006/relationships/image" Target="../media/image361.png"/><Relationship Id="rId473" Type="http://schemas.openxmlformats.org/officeDocument/2006/relationships/image" Target="../media/image382.png"/><Relationship Id="rId30" Type="http://schemas.openxmlformats.org/officeDocument/2006/relationships/customXml" Target="../ink/ink162.xml"/><Relationship Id="rId126" Type="http://schemas.openxmlformats.org/officeDocument/2006/relationships/customXml" Target="../ink/ink210.xml"/><Relationship Id="rId168" Type="http://schemas.openxmlformats.org/officeDocument/2006/relationships/customXml" Target="../ink/ink231.xml"/><Relationship Id="rId333" Type="http://schemas.openxmlformats.org/officeDocument/2006/relationships/image" Target="../media/image312.png"/><Relationship Id="rId72" Type="http://schemas.openxmlformats.org/officeDocument/2006/relationships/customXml" Target="../ink/ink183.xml"/><Relationship Id="rId375" Type="http://schemas.openxmlformats.org/officeDocument/2006/relationships/image" Target="../media/image333.png"/><Relationship Id="rId3" Type="http://schemas.openxmlformats.org/officeDocument/2006/relationships/image" Target="../media/image145.png"/><Relationship Id="rId235" Type="http://schemas.openxmlformats.org/officeDocument/2006/relationships/image" Target="../media/image263.png"/><Relationship Id="rId277" Type="http://schemas.openxmlformats.org/officeDocument/2006/relationships/image" Target="../media/image284.png"/><Relationship Id="rId400" Type="http://schemas.openxmlformats.org/officeDocument/2006/relationships/customXml" Target="../ink/ink347.xml"/><Relationship Id="rId442" Type="http://schemas.openxmlformats.org/officeDocument/2006/relationships/customXml" Target="../ink/ink368.xml"/><Relationship Id="rId484" Type="http://schemas.openxmlformats.org/officeDocument/2006/relationships/customXml" Target="../ink/ink389.xml"/><Relationship Id="rId137" Type="http://schemas.openxmlformats.org/officeDocument/2006/relationships/image" Target="../media/image214.png"/><Relationship Id="rId302" Type="http://schemas.openxmlformats.org/officeDocument/2006/relationships/customXml" Target="../ink/ink298.xml"/><Relationship Id="rId344" Type="http://schemas.openxmlformats.org/officeDocument/2006/relationships/customXml" Target="../ink/ink319.xml"/><Relationship Id="rId41" Type="http://schemas.openxmlformats.org/officeDocument/2006/relationships/image" Target="../media/image164.png"/><Relationship Id="rId83" Type="http://schemas.openxmlformats.org/officeDocument/2006/relationships/image" Target="../media/image185.png"/><Relationship Id="rId179" Type="http://schemas.openxmlformats.org/officeDocument/2006/relationships/image" Target="../media/image235.png"/><Relationship Id="rId386" Type="http://schemas.openxmlformats.org/officeDocument/2006/relationships/customXml" Target="../ink/ink340.xml"/><Relationship Id="rId190" Type="http://schemas.openxmlformats.org/officeDocument/2006/relationships/customXml" Target="../ink/ink242.xml"/><Relationship Id="rId204" Type="http://schemas.openxmlformats.org/officeDocument/2006/relationships/customXml" Target="../ink/ink249.xml"/><Relationship Id="rId246" Type="http://schemas.openxmlformats.org/officeDocument/2006/relationships/customXml" Target="../ink/ink270.xml"/><Relationship Id="rId288" Type="http://schemas.openxmlformats.org/officeDocument/2006/relationships/customXml" Target="../ink/ink291.xml"/><Relationship Id="rId411" Type="http://schemas.openxmlformats.org/officeDocument/2006/relationships/image" Target="../media/image351.png"/><Relationship Id="rId453" Type="http://schemas.openxmlformats.org/officeDocument/2006/relationships/image" Target="../media/image372.png"/><Relationship Id="rId106" Type="http://schemas.openxmlformats.org/officeDocument/2006/relationships/customXml" Target="../ink/ink200.xml"/><Relationship Id="rId313" Type="http://schemas.openxmlformats.org/officeDocument/2006/relationships/image" Target="../media/image302.png"/><Relationship Id="rId495" Type="http://schemas.openxmlformats.org/officeDocument/2006/relationships/image" Target="../media/image392.png"/><Relationship Id="rId10" Type="http://schemas.openxmlformats.org/officeDocument/2006/relationships/customXml" Target="../ink/ink152.xml"/><Relationship Id="rId52" Type="http://schemas.openxmlformats.org/officeDocument/2006/relationships/customXml" Target="../ink/ink173.xml"/><Relationship Id="rId94" Type="http://schemas.openxmlformats.org/officeDocument/2006/relationships/customXml" Target="../ink/ink194.xml"/><Relationship Id="rId148" Type="http://schemas.openxmlformats.org/officeDocument/2006/relationships/customXml" Target="../ink/ink221.xml"/><Relationship Id="rId355" Type="http://schemas.openxmlformats.org/officeDocument/2006/relationships/image" Target="../media/image323.png"/><Relationship Id="rId397" Type="http://schemas.openxmlformats.org/officeDocument/2006/relationships/image" Target="../media/image344.png"/></Relationships>
</file>

<file path=ppt/slides/_rels/slide8.xml.rels><?xml version="1.0" encoding="UTF-8" standalone="yes"?>
<Relationships xmlns="http://schemas.openxmlformats.org/package/2006/relationships"><Relationship Id="rId13" Type="http://schemas.openxmlformats.org/officeDocument/2006/relationships/image" Target="../media/image403.png"/><Relationship Id="rId18" Type="http://schemas.openxmlformats.org/officeDocument/2006/relationships/customXml" Target="../ink/ink410.xml"/><Relationship Id="rId26" Type="http://schemas.openxmlformats.org/officeDocument/2006/relationships/customXml" Target="../ink/ink414.xml"/><Relationship Id="rId39" Type="http://schemas.openxmlformats.org/officeDocument/2006/relationships/image" Target="../media/image416.png"/><Relationship Id="rId21" Type="http://schemas.openxmlformats.org/officeDocument/2006/relationships/image" Target="../media/image407.png"/><Relationship Id="rId34" Type="http://schemas.openxmlformats.org/officeDocument/2006/relationships/customXml" Target="../ink/ink418.xml"/><Relationship Id="rId42" Type="http://schemas.openxmlformats.org/officeDocument/2006/relationships/customXml" Target="../ink/ink422.xml"/><Relationship Id="rId7" Type="http://schemas.openxmlformats.org/officeDocument/2006/relationships/image" Target="../media/image400.png"/><Relationship Id="rId2" Type="http://schemas.openxmlformats.org/officeDocument/2006/relationships/customXml" Target="../ink/ink402.xml"/><Relationship Id="rId16" Type="http://schemas.openxmlformats.org/officeDocument/2006/relationships/customXml" Target="../ink/ink409.xml"/><Relationship Id="rId29" Type="http://schemas.openxmlformats.org/officeDocument/2006/relationships/image" Target="../media/image411.png"/><Relationship Id="rId1" Type="http://schemas.openxmlformats.org/officeDocument/2006/relationships/slideLayout" Target="../slideLayouts/slideLayout39.xml"/><Relationship Id="rId6" Type="http://schemas.openxmlformats.org/officeDocument/2006/relationships/customXml" Target="../ink/ink404.xml"/><Relationship Id="rId11" Type="http://schemas.openxmlformats.org/officeDocument/2006/relationships/image" Target="../media/image402.png"/><Relationship Id="rId24" Type="http://schemas.openxmlformats.org/officeDocument/2006/relationships/customXml" Target="../ink/ink413.xml"/><Relationship Id="rId32" Type="http://schemas.openxmlformats.org/officeDocument/2006/relationships/customXml" Target="../ink/ink417.xml"/><Relationship Id="rId37" Type="http://schemas.openxmlformats.org/officeDocument/2006/relationships/image" Target="../media/image415.png"/><Relationship Id="rId40" Type="http://schemas.openxmlformats.org/officeDocument/2006/relationships/customXml" Target="../ink/ink421.xml"/><Relationship Id="rId45" Type="http://schemas.openxmlformats.org/officeDocument/2006/relationships/image" Target="../media/image419.png"/><Relationship Id="rId5" Type="http://schemas.openxmlformats.org/officeDocument/2006/relationships/image" Target="../media/image399.png"/><Relationship Id="rId15" Type="http://schemas.openxmlformats.org/officeDocument/2006/relationships/image" Target="../media/image404.png"/><Relationship Id="rId23" Type="http://schemas.openxmlformats.org/officeDocument/2006/relationships/image" Target="../media/image408.png"/><Relationship Id="rId28" Type="http://schemas.openxmlformats.org/officeDocument/2006/relationships/customXml" Target="../ink/ink415.xml"/><Relationship Id="rId36" Type="http://schemas.openxmlformats.org/officeDocument/2006/relationships/customXml" Target="../ink/ink419.xml"/><Relationship Id="rId10" Type="http://schemas.openxmlformats.org/officeDocument/2006/relationships/customXml" Target="../ink/ink406.xml"/><Relationship Id="rId19" Type="http://schemas.openxmlformats.org/officeDocument/2006/relationships/image" Target="../media/image406.png"/><Relationship Id="rId31" Type="http://schemas.openxmlformats.org/officeDocument/2006/relationships/image" Target="../media/image412.png"/><Relationship Id="rId44" Type="http://schemas.openxmlformats.org/officeDocument/2006/relationships/customXml" Target="../ink/ink423.xml"/><Relationship Id="rId4" Type="http://schemas.openxmlformats.org/officeDocument/2006/relationships/customXml" Target="../ink/ink403.xml"/><Relationship Id="rId9" Type="http://schemas.openxmlformats.org/officeDocument/2006/relationships/image" Target="../media/image401.png"/><Relationship Id="rId14" Type="http://schemas.openxmlformats.org/officeDocument/2006/relationships/customXml" Target="../ink/ink408.xml"/><Relationship Id="rId22" Type="http://schemas.openxmlformats.org/officeDocument/2006/relationships/customXml" Target="../ink/ink412.xml"/><Relationship Id="rId27" Type="http://schemas.openxmlformats.org/officeDocument/2006/relationships/image" Target="../media/image410.png"/><Relationship Id="rId30" Type="http://schemas.openxmlformats.org/officeDocument/2006/relationships/customXml" Target="../ink/ink416.xml"/><Relationship Id="rId35" Type="http://schemas.openxmlformats.org/officeDocument/2006/relationships/image" Target="../media/image414.png"/><Relationship Id="rId43" Type="http://schemas.openxmlformats.org/officeDocument/2006/relationships/image" Target="../media/image418.png"/><Relationship Id="rId8" Type="http://schemas.openxmlformats.org/officeDocument/2006/relationships/customXml" Target="../ink/ink405.xml"/><Relationship Id="rId3" Type="http://schemas.openxmlformats.org/officeDocument/2006/relationships/image" Target="../media/image25.png"/><Relationship Id="rId12" Type="http://schemas.openxmlformats.org/officeDocument/2006/relationships/customXml" Target="../ink/ink407.xml"/><Relationship Id="rId17" Type="http://schemas.openxmlformats.org/officeDocument/2006/relationships/image" Target="../media/image405.png"/><Relationship Id="rId25" Type="http://schemas.openxmlformats.org/officeDocument/2006/relationships/image" Target="../media/image409.png"/><Relationship Id="rId33" Type="http://schemas.openxmlformats.org/officeDocument/2006/relationships/image" Target="../media/image413.png"/><Relationship Id="rId38" Type="http://schemas.openxmlformats.org/officeDocument/2006/relationships/customXml" Target="../ink/ink420.xml"/><Relationship Id="rId20" Type="http://schemas.openxmlformats.org/officeDocument/2006/relationships/customXml" Target="../ink/ink411.xml"/><Relationship Id="rId41" Type="http://schemas.openxmlformats.org/officeDocument/2006/relationships/image" Target="../media/image417.png"/></Relationships>
</file>

<file path=ppt/slides/_rels/slide9.xml.rels><?xml version="1.0" encoding="UTF-8" standalone="yes"?>
<Relationships xmlns="http://schemas.openxmlformats.org/package/2006/relationships"><Relationship Id="rId117" Type="http://schemas.openxmlformats.org/officeDocument/2006/relationships/image" Target="../media/image477.png"/><Relationship Id="rId299" Type="http://schemas.openxmlformats.org/officeDocument/2006/relationships/image" Target="../media/image567.png"/><Relationship Id="rId21" Type="http://schemas.openxmlformats.org/officeDocument/2006/relationships/image" Target="../media/image429.png"/><Relationship Id="rId63" Type="http://schemas.openxmlformats.org/officeDocument/2006/relationships/image" Target="../media/image450.png"/><Relationship Id="rId159" Type="http://schemas.openxmlformats.org/officeDocument/2006/relationships/image" Target="../media/image498.png"/><Relationship Id="rId324" Type="http://schemas.openxmlformats.org/officeDocument/2006/relationships/customXml" Target="../ink/ink585.xml"/><Relationship Id="rId366" Type="http://schemas.openxmlformats.org/officeDocument/2006/relationships/customXml" Target="../ink/ink606.xml"/><Relationship Id="rId170" Type="http://schemas.openxmlformats.org/officeDocument/2006/relationships/customXml" Target="../ink/ink508.xml"/><Relationship Id="rId226" Type="http://schemas.openxmlformats.org/officeDocument/2006/relationships/customXml" Target="../ink/ink536.xml"/><Relationship Id="rId268" Type="http://schemas.openxmlformats.org/officeDocument/2006/relationships/customXml" Target="../ink/ink557.xml"/><Relationship Id="rId32" Type="http://schemas.openxmlformats.org/officeDocument/2006/relationships/customXml" Target="../ink/ink439.xml"/><Relationship Id="rId74" Type="http://schemas.openxmlformats.org/officeDocument/2006/relationships/customXml" Target="../ink/ink460.xml"/><Relationship Id="rId128" Type="http://schemas.openxmlformats.org/officeDocument/2006/relationships/customXml" Target="../ink/ink487.xml"/><Relationship Id="rId335" Type="http://schemas.openxmlformats.org/officeDocument/2006/relationships/image" Target="../media/image585.png"/><Relationship Id="rId377" Type="http://schemas.openxmlformats.org/officeDocument/2006/relationships/image" Target="../media/image605.png"/><Relationship Id="rId5" Type="http://schemas.openxmlformats.org/officeDocument/2006/relationships/image" Target="../media/image421.png"/><Relationship Id="rId181" Type="http://schemas.openxmlformats.org/officeDocument/2006/relationships/image" Target="../media/image509.png"/><Relationship Id="rId237" Type="http://schemas.openxmlformats.org/officeDocument/2006/relationships/image" Target="../media/image536.png"/><Relationship Id="rId279" Type="http://schemas.openxmlformats.org/officeDocument/2006/relationships/image" Target="../media/image557.png"/><Relationship Id="rId43" Type="http://schemas.openxmlformats.org/officeDocument/2006/relationships/image" Target="../media/image440.png"/><Relationship Id="rId139" Type="http://schemas.openxmlformats.org/officeDocument/2006/relationships/image" Target="../media/image488.png"/><Relationship Id="rId290" Type="http://schemas.openxmlformats.org/officeDocument/2006/relationships/customXml" Target="../ink/ink568.xml"/><Relationship Id="rId304" Type="http://schemas.openxmlformats.org/officeDocument/2006/relationships/customXml" Target="../ink/ink575.xml"/><Relationship Id="rId346" Type="http://schemas.openxmlformats.org/officeDocument/2006/relationships/customXml" Target="../ink/ink596.xml"/><Relationship Id="rId388" Type="http://schemas.openxmlformats.org/officeDocument/2006/relationships/customXml" Target="../ink/ink617.xml"/><Relationship Id="rId85" Type="http://schemas.openxmlformats.org/officeDocument/2006/relationships/image" Target="../media/image461.png"/><Relationship Id="rId150" Type="http://schemas.openxmlformats.org/officeDocument/2006/relationships/customXml" Target="../ink/ink498.xml"/><Relationship Id="rId192" Type="http://schemas.openxmlformats.org/officeDocument/2006/relationships/customXml" Target="../ink/ink519.xml"/><Relationship Id="rId206" Type="http://schemas.openxmlformats.org/officeDocument/2006/relationships/customXml" Target="../ink/ink526.xml"/><Relationship Id="rId248" Type="http://schemas.openxmlformats.org/officeDocument/2006/relationships/customXml" Target="../ink/ink547.xml"/><Relationship Id="rId12" Type="http://schemas.openxmlformats.org/officeDocument/2006/relationships/customXml" Target="../ink/ink429.xml"/><Relationship Id="rId108" Type="http://schemas.openxmlformats.org/officeDocument/2006/relationships/customXml" Target="../ink/ink477.xml"/><Relationship Id="rId315" Type="http://schemas.openxmlformats.org/officeDocument/2006/relationships/image" Target="../media/image575.png"/><Relationship Id="rId357" Type="http://schemas.openxmlformats.org/officeDocument/2006/relationships/image" Target="../media/image595.png"/><Relationship Id="rId54" Type="http://schemas.openxmlformats.org/officeDocument/2006/relationships/customXml" Target="../ink/ink450.xml"/><Relationship Id="rId96" Type="http://schemas.openxmlformats.org/officeDocument/2006/relationships/customXml" Target="../ink/ink471.xml"/><Relationship Id="rId161" Type="http://schemas.openxmlformats.org/officeDocument/2006/relationships/image" Target="../media/image499.png"/><Relationship Id="rId217" Type="http://schemas.openxmlformats.org/officeDocument/2006/relationships/image" Target="../media/image527.png"/><Relationship Id="rId259" Type="http://schemas.openxmlformats.org/officeDocument/2006/relationships/image" Target="../media/image547.png"/><Relationship Id="rId23" Type="http://schemas.openxmlformats.org/officeDocument/2006/relationships/image" Target="../media/image430.png"/><Relationship Id="rId119" Type="http://schemas.openxmlformats.org/officeDocument/2006/relationships/image" Target="../media/image478.png"/><Relationship Id="rId270" Type="http://schemas.openxmlformats.org/officeDocument/2006/relationships/customXml" Target="../ink/ink558.xml"/><Relationship Id="rId326" Type="http://schemas.openxmlformats.org/officeDocument/2006/relationships/customXml" Target="../ink/ink586.xml"/><Relationship Id="rId65" Type="http://schemas.openxmlformats.org/officeDocument/2006/relationships/image" Target="../media/image451.png"/><Relationship Id="rId130" Type="http://schemas.openxmlformats.org/officeDocument/2006/relationships/customXml" Target="../ink/ink488.xml"/><Relationship Id="rId368" Type="http://schemas.openxmlformats.org/officeDocument/2006/relationships/customXml" Target="../ink/ink607.xml"/><Relationship Id="rId172" Type="http://schemas.openxmlformats.org/officeDocument/2006/relationships/customXml" Target="../ink/ink509.xml"/><Relationship Id="rId228" Type="http://schemas.openxmlformats.org/officeDocument/2006/relationships/customXml" Target="../ink/ink537.xml"/><Relationship Id="rId281" Type="http://schemas.openxmlformats.org/officeDocument/2006/relationships/image" Target="../media/image558.png"/><Relationship Id="rId337" Type="http://schemas.openxmlformats.org/officeDocument/2006/relationships/image" Target="../media/image586.png"/><Relationship Id="rId34" Type="http://schemas.openxmlformats.org/officeDocument/2006/relationships/customXml" Target="../ink/ink440.xml"/><Relationship Id="rId76" Type="http://schemas.openxmlformats.org/officeDocument/2006/relationships/customXml" Target="../ink/ink461.xml"/><Relationship Id="rId141" Type="http://schemas.openxmlformats.org/officeDocument/2006/relationships/image" Target="../media/image489.png"/><Relationship Id="rId379" Type="http://schemas.openxmlformats.org/officeDocument/2006/relationships/image" Target="../media/image606.png"/><Relationship Id="rId7" Type="http://schemas.openxmlformats.org/officeDocument/2006/relationships/image" Target="../media/image422.png"/><Relationship Id="rId183" Type="http://schemas.openxmlformats.org/officeDocument/2006/relationships/image" Target="../media/image510.png"/><Relationship Id="rId239" Type="http://schemas.openxmlformats.org/officeDocument/2006/relationships/image" Target="../media/image537.png"/><Relationship Id="rId390" Type="http://schemas.openxmlformats.org/officeDocument/2006/relationships/customXml" Target="../ink/ink618.xml"/><Relationship Id="rId250" Type="http://schemas.openxmlformats.org/officeDocument/2006/relationships/customXml" Target="../ink/ink548.xml"/><Relationship Id="rId292" Type="http://schemas.openxmlformats.org/officeDocument/2006/relationships/customXml" Target="../ink/ink569.xml"/><Relationship Id="rId306" Type="http://schemas.openxmlformats.org/officeDocument/2006/relationships/customXml" Target="../ink/ink576.xml"/><Relationship Id="rId45" Type="http://schemas.openxmlformats.org/officeDocument/2006/relationships/image" Target="../media/image441.png"/><Relationship Id="rId87" Type="http://schemas.openxmlformats.org/officeDocument/2006/relationships/image" Target="../media/image462.png"/><Relationship Id="rId110" Type="http://schemas.openxmlformats.org/officeDocument/2006/relationships/customXml" Target="../ink/ink478.xml"/><Relationship Id="rId348" Type="http://schemas.openxmlformats.org/officeDocument/2006/relationships/customXml" Target="../ink/ink597.xml"/><Relationship Id="rId152" Type="http://schemas.openxmlformats.org/officeDocument/2006/relationships/customXml" Target="../ink/ink499.xml"/><Relationship Id="rId194" Type="http://schemas.openxmlformats.org/officeDocument/2006/relationships/customXml" Target="../ink/ink520.xml"/><Relationship Id="rId208" Type="http://schemas.openxmlformats.org/officeDocument/2006/relationships/customXml" Target="../ink/ink527.xml"/><Relationship Id="rId261" Type="http://schemas.openxmlformats.org/officeDocument/2006/relationships/image" Target="../media/image548.png"/><Relationship Id="rId14" Type="http://schemas.openxmlformats.org/officeDocument/2006/relationships/customXml" Target="../ink/ink430.xml"/><Relationship Id="rId56" Type="http://schemas.openxmlformats.org/officeDocument/2006/relationships/customXml" Target="../ink/ink451.xml"/><Relationship Id="rId317" Type="http://schemas.openxmlformats.org/officeDocument/2006/relationships/image" Target="../media/image576.png"/><Relationship Id="rId359" Type="http://schemas.openxmlformats.org/officeDocument/2006/relationships/image" Target="../media/image596.png"/><Relationship Id="rId98" Type="http://schemas.openxmlformats.org/officeDocument/2006/relationships/customXml" Target="../ink/ink472.xml"/><Relationship Id="rId121" Type="http://schemas.openxmlformats.org/officeDocument/2006/relationships/image" Target="../media/image479.png"/><Relationship Id="rId163" Type="http://schemas.openxmlformats.org/officeDocument/2006/relationships/image" Target="../media/image500.png"/><Relationship Id="rId219" Type="http://schemas.openxmlformats.org/officeDocument/2006/relationships/image" Target="../media/image528.png"/><Relationship Id="rId370" Type="http://schemas.openxmlformats.org/officeDocument/2006/relationships/customXml" Target="../ink/ink608.xml"/><Relationship Id="rId230" Type="http://schemas.openxmlformats.org/officeDocument/2006/relationships/customXml" Target="../ink/ink538.xml"/><Relationship Id="rId25" Type="http://schemas.openxmlformats.org/officeDocument/2006/relationships/image" Target="../media/image431.png"/><Relationship Id="rId67" Type="http://schemas.openxmlformats.org/officeDocument/2006/relationships/image" Target="../media/image452.png"/><Relationship Id="rId272" Type="http://schemas.openxmlformats.org/officeDocument/2006/relationships/customXml" Target="../ink/ink559.xml"/><Relationship Id="rId328" Type="http://schemas.openxmlformats.org/officeDocument/2006/relationships/customXml" Target="../ink/ink587.xml"/><Relationship Id="rId132" Type="http://schemas.openxmlformats.org/officeDocument/2006/relationships/customXml" Target="../ink/ink489.xml"/><Relationship Id="rId174" Type="http://schemas.openxmlformats.org/officeDocument/2006/relationships/customXml" Target="../ink/ink510.xml"/><Relationship Id="rId381" Type="http://schemas.openxmlformats.org/officeDocument/2006/relationships/image" Target="../media/image607.png"/><Relationship Id="rId241" Type="http://schemas.openxmlformats.org/officeDocument/2006/relationships/image" Target="../media/image538.png"/><Relationship Id="rId36" Type="http://schemas.openxmlformats.org/officeDocument/2006/relationships/customXml" Target="../ink/ink441.xml"/><Relationship Id="rId283" Type="http://schemas.openxmlformats.org/officeDocument/2006/relationships/image" Target="../media/image559.png"/><Relationship Id="rId339" Type="http://schemas.openxmlformats.org/officeDocument/2006/relationships/image" Target="../media/image587.png"/><Relationship Id="rId78" Type="http://schemas.openxmlformats.org/officeDocument/2006/relationships/customXml" Target="../ink/ink462.xml"/><Relationship Id="rId101" Type="http://schemas.openxmlformats.org/officeDocument/2006/relationships/image" Target="../media/image469.png"/><Relationship Id="rId143" Type="http://schemas.openxmlformats.org/officeDocument/2006/relationships/image" Target="../media/image490.png"/><Relationship Id="rId185" Type="http://schemas.openxmlformats.org/officeDocument/2006/relationships/image" Target="../media/image511.png"/><Relationship Id="rId350" Type="http://schemas.openxmlformats.org/officeDocument/2006/relationships/customXml" Target="../ink/ink598.xml"/><Relationship Id="rId9" Type="http://schemas.openxmlformats.org/officeDocument/2006/relationships/image" Target="../media/image423.png"/><Relationship Id="rId210" Type="http://schemas.openxmlformats.org/officeDocument/2006/relationships/customXml" Target="../ink/ink528.xml"/><Relationship Id="rId392" Type="http://schemas.openxmlformats.org/officeDocument/2006/relationships/customXml" Target="../ink/ink619.xml"/><Relationship Id="rId252" Type="http://schemas.openxmlformats.org/officeDocument/2006/relationships/customXml" Target="../ink/ink549.xml"/><Relationship Id="rId294" Type="http://schemas.openxmlformats.org/officeDocument/2006/relationships/customXml" Target="../ink/ink570.xml"/><Relationship Id="rId308" Type="http://schemas.openxmlformats.org/officeDocument/2006/relationships/customXml" Target="../ink/ink577.xml"/><Relationship Id="rId47" Type="http://schemas.openxmlformats.org/officeDocument/2006/relationships/image" Target="../media/image442.png"/><Relationship Id="rId89" Type="http://schemas.openxmlformats.org/officeDocument/2006/relationships/image" Target="../media/image463.png"/><Relationship Id="rId112" Type="http://schemas.openxmlformats.org/officeDocument/2006/relationships/customXml" Target="../ink/ink479.xml"/><Relationship Id="rId154" Type="http://schemas.openxmlformats.org/officeDocument/2006/relationships/customXml" Target="../ink/ink500.xml"/><Relationship Id="rId361" Type="http://schemas.openxmlformats.org/officeDocument/2006/relationships/image" Target="../media/image597.png"/><Relationship Id="rId196" Type="http://schemas.openxmlformats.org/officeDocument/2006/relationships/customXml" Target="../ink/ink521.xml"/><Relationship Id="rId16" Type="http://schemas.openxmlformats.org/officeDocument/2006/relationships/customXml" Target="../ink/ink431.xml"/><Relationship Id="rId221" Type="http://schemas.openxmlformats.org/officeDocument/2006/relationships/image" Target="../media/image229.png"/><Relationship Id="rId242" Type="http://schemas.openxmlformats.org/officeDocument/2006/relationships/customXml" Target="../ink/ink544.xml"/><Relationship Id="rId263" Type="http://schemas.openxmlformats.org/officeDocument/2006/relationships/image" Target="../media/image549.png"/><Relationship Id="rId284" Type="http://schemas.openxmlformats.org/officeDocument/2006/relationships/customXml" Target="../ink/ink565.xml"/><Relationship Id="rId319" Type="http://schemas.openxmlformats.org/officeDocument/2006/relationships/image" Target="../media/image577.png"/><Relationship Id="rId37" Type="http://schemas.openxmlformats.org/officeDocument/2006/relationships/image" Target="../media/image437.png"/><Relationship Id="rId58" Type="http://schemas.openxmlformats.org/officeDocument/2006/relationships/customXml" Target="../ink/ink452.xml"/><Relationship Id="rId79" Type="http://schemas.openxmlformats.org/officeDocument/2006/relationships/image" Target="../media/image458.png"/><Relationship Id="rId102" Type="http://schemas.openxmlformats.org/officeDocument/2006/relationships/customXml" Target="../ink/ink474.xml"/><Relationship Id="rId123" Type="http://schemas.openxmlformats.org/officeDocument/2006/relationships/image" Target="../media/image480.png"/><Relationship Id="rId144" Type="http://schemas.openxmlformats.org/officeDocument/2006/relationships/customXml" Target="../ink/ink495.xml"/><Relationship Id="rId330" Type="http://schemas.openxmlformats.org/officeDocument/2006/relationships/customXml" Target="../ink/ink588.xml"/><Relationship Id="rId90" Type="http://schemas.openxmlformats.org/officeDocument/2006/relationships/customXml" Target="../ink/ink468.xml"/><Relationship Id="rId165" Type="http://schemas.openxmlformats.org/officeDocument/2006/relationships/image" Target="../media/image501.png"/><Relationship Id="rId186" Type="http://schemas.openxmlformats.org/officeDocument/2006/relationships/customXml" Target="../ink/ink516.xml"/><Relationship Id="rId351" Type="http://schemas.openxmlformats.org/officeDocument/2006/relationships/image" Target="../media/image25.png"/><Relationship Id="rId372" Type="http://schemas.openxmlformats.org/officeDocument/2006/relationships/customXml" Target="../ink/ink609.xml"/><Relationship Id="rId393" Type="http://schemas.openxmlformats.org/officeDocument/2006/relationships/image" Target="../media/image613.png"/><Relationship Id="rId211" Type="http://schemas.openxmlformats.org/officeDocument/2006/relationships/image" Target="../media/image524.png"/><Relationship Id="rId232" Type="http://schemas.openxmlformats.org/officeDocument/2006/relationships/customXml" Target="../ink/ink539.xml"/><Relationship Id="rId253" Type="http://schemas.openxmlformats.org/officeDocument/2006/relationships/image" Target="../media/image544.png"/><Relationship Id="rId274" Type="http://schemas.openxmlformats.org/officeDocument/2006/relationships/customXml" Target="../ink/ink560.xml"/><Relationship Id="rId295" Type="http://schemas.openxmlformats.org/officeDocument/2006/relationships/image" Target="../media/image565.png"/><Relationship Id="rId309" Type="http://schemas.openxmlformats.org/officeDocument/2006/relationships/image" Target="../media/image572.png"/><Relationship Id="rId27" Type="http://schemas.openxmlformats.org/officeDocument/2006/relationships/image" Target="../media/image432.png"/><Relationship Id="rId48" Type="http://schemas.openxmlformats.org/officeDocument/2006/relationships/customXml" Target="../ink/ink447.xml"/><Relationship Id="rId69" Type="http://schemas.openxmlformats.org/officeDocument/2006/relationships/image" Target="../media/image453.png"/><Relationship Id="rId113" Type="http://schemas.openxmlformats.org/officeDocument/2006/relationships/image" Target="../media/image475.png"/><Relationship Id="rId134" Type="http://schemas.openxmlformats.org/officeDocument/2006/relationships/customXml" Target="../ink/ink490.xml"/><Relationship Id="rId320" Type="http://schemas.openxmlformats.org/officeDocument/2006/relationships/customXml" Target="../ink/ink583.xml"/><Relationship Id="rId80" Type="http://schemas.openxmlformats.org/officeDocument/2006/relationships/customXml" Target="../ink/ink463.xml"/><Relationship Id="rId155" Type="http://schemas.openxmlformats.org/officeDocument/2006/relationships/image" Target="../media/image496.png"/><Relationship Id="rId176" Type="http://schemas.openxmlformats.org/officeDocument/2006/relationships/customXml" Target="../ink/ink511.xml"/><Relationship Id="rId197" Type="http://schemas.openxmlformats.org/officeDocument/2006/relationships/image" Target="../media/image517.png"/><Relationship Id="rId341" Type="http://schemas.openxmlformats.org/officeDocument/2006/relationships/image" Target="../media/image588.png"/><Relationship Id="rId362" Type="http://schemas.openxmlformats.org/officeDocument/2006/relationships/customXml" Target="../ink/ink604.xml"/><Relationship Id="rId383" Type="http://schemas.openxmlformats.org/officeDocument/2006/relationships/image" Target="../media/image608.png"/><Relationship Id="rId201" Type="http://schemas.openxmlformats.org/officeDocument/2006/relationships/image" Target="../media/image519.png"/><Relationship Id="rId222" Type="http://schemas.openxmlformats.org/officeDocument/2006/relationships/customXml" Target="../ink/ink534.xml"/><Relationship Id="rId243" Type="http://schemas.openxmlformats.org/officeDocument/2006/relationships/image" Target="../media/image539.png"/><Relationship Id="rId264" Type="http://schemas.openxmlformats.org/officeDocument/2006/relationships/customXml" Target="../ink/ink555.xml"/><Relationship Id="rId285" Type="http://schemas.openxmlformats.org/officeDocument/2006/relationships/image" Target="../media/image560.png"/><Relationship Id="rId17" Type="http://schemas.openxmlformats.org/officeDocument/2006/relationships/image" Target="../media/image427.png"/><Relationship Id="rId38" Type="http://schemas.openxmlformats.org/officeDocument/2006/relationships/customXml" Target="../ink/ink442.xml"/><Relationship Id="rId59" Type="http://schemas.openxmlformats.org/officeDocument/2006/relationships/image" Target="../media/image448.png"/><Relationship Id="rId103" Type="http://schemas.openxmlformats.org/officeDocument/2006/relationships/image" Target="../media/image470.png"/><Relationship Id="rId124" Type="http://schemas.openxmlformats.org/officeDocument/2006/relationships/customXml" Target="../ink/ink485.xml"/><Relationship Id="rId310" Type="http://schemas.openxmlformats.org/officeDocument/2006/relationships/customXml" Target="../ink/ink578.xml"/><Relationship Id="rId70" Type="http://schemas.openxmlformats.org/officeDocument/2006/relationships/customXml" Target="../ink/ink458.xml"/><Relationship Id="rId91" Type="http://schemas.openxmlformats.org/officeDocument/2006/relationships/image" Target="../media/image464.png"/><Relationship Id="rId145" Type="http://schemas.openxmlformats.org/officeDocument/2006/relationships/image" Target="../media/image491.png"/><Relationship Id="rId166" Type="http://schemas.openxmlformats.org/officeDocument/2006/relationships/customXml" Target="../ink/ink506.xml"/><Relationship Id="rId187" Type="http://schemas.openxmlformats.org/officeDocument/2006/relationships/image" Target="../media/image512.png"/><Relationship Id="rId331" Type="http://schemas.openxmlformats.org/officeDocument/2006/relationships/image" Target="../media/image583.png"/><Relationship Id="rId352" Type="http://schemas.openxmlformats.org/officeDocument/2006/relationships/customXml" Target="../ink/ink599.xml"/><Relationship Id="rId373" Type="http://schemas.openxmlformats.org/officeDocument/2006/relationships/image" Target="../media/image603.png"/><Relationship Id="rId394" Type="http://schemas.openxmlformats.org/officeDocument/2006/relationships/customXml" Target="../ink/ink620.xml"/><Relationship Id="rId1" Type="http://schemas.openxmlformats.org/officeDocument/2006/relationships/slideLayout" Target="../slideLayouts/slideLayout39.xml"/><Relationship Id="rId212" Type="http://schemas.openxmlformats.org/officeDocument/2006/relationships/customXml" Target="../ink/ink529.xml"/><Relationship Id="rId233" Type="http://schemas.openxmlformats.org/officeDocument/2006/relationships/image" Target="../media/image534.png"/><Relationship Id="rId254" Type="http://schemas.openxmlformats.org/officeDocument/2006/relationships/customXml" Target="../ink/ink550.xml"/><Relationship Id="rId28" Type="http://schemas.openxmlformats.org/officeDocument/2006/relationships/customXml" Target="../ink/ink437.xml"/><Relationship Id="rId49" Type="http://schemas.openxmlformats.org/officeDocument/2006/relationships/image" Target="../media/image443.png"/><Relationship Id="rId114" Type="http://schemas.openxmlformats.org/officeDocument/2006/relationships/customXml" Target="../ink/ink480.xml"/><Relationship Id="rId275" Type="http://schemas.openxmlformats.org/officeDocument/2006/relationships/image" Target="../media/image555.png"/><Relationship Id="rId296" Type="http://schemas.openxmlformats.org/officeDocument/2006/relationships/customXml" Target="../ink/ink571.xml"/><Relationship Id="rId300" Type="http://schemas.openxmlformats.org/officeDocument/2006/relationships/customXml" Target="../ink/ink573.xml"/><Relationship Id="rId60" Type="http://schemas.openxmlformats.org/officeDocument/2006/relationships/customXml" Target="../ink/ink453.xml"/><Relationship Id="rId81" Type="http://schemas.openxmlformats.org/officeDocument/2006/relationships/image" Target="../media/image459.png"/><Relationship Id="rId135" Type="http://schemas.openxmlformats.org/officeDocument/2006/relationships/image" Target="../media/image486.png"/><Relationship Id="rId156" Type="http://schemas.openxmlformats.org/officeDocument/2006/relationships/customXml" Target="../ink/ink501.xml"/><Relationship Id="rId177" Type="http://schemas.openxmlformats.org/officeDocument/2006/relationships/image" Target="../media/image507.png"/><Relationship Id="rId198" Type="http://schemas.openxmlformats.org/officeDocument/2006/relationships/customXml" Target="../ink/ink522.xml"/><Relationship Id="rId321" Type="http://schemas.openxmlformats.org/officeDocument/2006/relationships/image" Target="../media/image578.png"/><Relationship Id="rId342" Type="http://schemas.openxmlformats.org/officeDocument/2006/relationships/customXml" Target="../ink/ink594.xml"/><Relationship Id="rId363" Type="http://schemas.openxmlformats.org/officeDocument/2006/relationships/image" Target="../media/image598.png"/><Relationship Id="rId384" Type="http://schemas.openxmlformats.org/officeDocument/2006/relationships/customXml" Target="../ink/ink615.xml"/><Relationship Id="rId202" Type="http://schemas.openxmlformats.org/officeDocument/2006/relationships/customXml" Target="../ink/ink524.xml"/><Relationship Id="rId223" Type="http://schemas.openxmlformats.org/officeDocument/2006/relationships/image" Target="../media/image529.png"/><Relationship Id="rId244" Type="http://schemas.openxmlformats.org/officeDocument/2006/relationships/customXml" Target="../ink/ink545.xml"/><Relationship Id="rId18" Type="http://schemas.openxmlformats.org/officeDocument/2006/relationships/customXml" Target="../ink/ink432.xml"/><Relationship Id="rId39" Type="http://schemas.openxmlformats.org/officeDocument/2006/relationships/image" Target="../media/image438.png"/><Relationship Id="rId265" Type="http://schemas.openxmlformats.org/officeDocument/2006/relationships/image" Target="../media/image550.png"/><Relationship Id="rId286" Type="http://schemas.openxmlformats.org/officeDocument/2006/relationships/customXml" Target="../ink/ink566.xml"/><Relationship Id="rId50" Type="http://schemas.openxmlformats.org/officeDocument/2006/relationships/customXml" Target="../ink/ink448.xml"/><Relationship Id="rId104" Type="http://schemas.openxmlformats.org/officeDocument/2006/relationships/customXml" Target="../ink/ink475.xml"/><Relationship Id="rId125" Type="http://schemas.openxmlformats.org/officeDocument/2006/relationships/image" Target="../media/image481.png"/><Relationship Id="rId146" Type="http://schemas.openxmlformats.org/officeDocument/2006/relationships/customXml" Target="../ink/ink496.xml"/><Relationship Id="rId167" Type="http://schemas.openxmlformats.org/officeDocument/2006/relationships/image" Target="../media/image502.png"/><Relationship Id="rId188" Type="http://schemas.openxmlformats.org/officeDocument/2006/relationships/customXml" Target="../ink/ink517.xml"/><Relationship Id="rId311" Type="http://schemas.openxmlformats.org/officeDocument/2006/relationships/image" Target="../media/image573.png"/><Relationship Id="rId332" Type="http://schemas.openxmlformats.org/officeDocument/2006/relationships/customXml" Target="../ink/ink589.xml"/><Relationship Id="rId353" Type="http://schemas.openxmlformats.org/officeDocument/2006/relationships/image" Target="../media/image593.png"/><Relationship Id="rId374" Type="http://schemas.openxmlformats.org/officeDocument/2006/relationships/customXml" Target="../ink/ink610.xml"/><Relationship Id="rId395" Type="http://schemas.openxmlformats.org/officeDocument/2006/relationships/image" Target="../media/image614.png"/><Relationship Id="rId71" Type="http://schemas.openxmlformats.org/officeDocument/2006/relationships/image" Target="../media/image454.png"/><Relationship Id="rId92" Type="http://schemas.openxmlformats.org/officeDocument/2006/relationships/customXml" Target="../ink/ink469.xml"/><Relationship Id="rId213" Type="http://schemas.openxmlformats.org/officeDocument/2006/relationships/image" Target="../media/image525.png"/><Relationship Id="rId234" Type="http://schemas.openxmlformats.org/officeDocument/2006/relationships/customXml" Target="../ink/ink540.xml"/><Relationship Id="rId2" Type="http://schemas.openxmlformats.org/officeDocument/2006/relationships/customXml" Target="../ink/ink424.xml"/><Relationship Id="rId29" Type="http://schemas.openxmlformats.org/officeDocument/2006/relationships/image" Target="../media/image433.png"/><Relationship Id="rId255" Type="http://schemas.openxmlformats.org/officeDocument/2006/relationships/image" Target="../media/image545.png"/><Relationship Id="rId276" Type="http://schemas.openxmlformats.org/officeDocument/2006/relationships/customXml" Target="../ink/ink561.xml"/><Relationship Id="rId297" Type="http://schemas.openxmlformats.org/officeDocument/2006/relationships/image" Target="../media/image566.png"/><Relationship Id="rId40" Type="http://schemas.openxmlformats.org/officeDocument/2006/relationships/customXml" Target="../ink/ink443.xml"/><Relationship Id="rId115" Type="http://schemas.openxmlformats.org/officeDocument/2006/relationships/image" Target="../media/image476.png"/><Relationship Id="rId136" Type="http://schemas.openxmlformats.org/officeDocument/2006/relationships/customXml" Target="../ink/ink491.xml"/><Relationship Id="rId157" Type="http://schemas.openxmlformats.org/officeDocument/2006/relationships/image" Target="../media/image497.png"/><Relationship Id="rId178" Type="http://schemas.openxmlformats.org/officeDocument/2006/relationships/customXml" Target="../ink/ink512.xml"/><Relationship Id="rId301" Type="http://schemas.openxmlformats.org/officeDocument/2006/relationships/image" Target="../media/image568.png"/><Relationship Id="rId322" Type="http://schemas.openxmlformats.org/officeDocument/2006/relationships/customXml" Target="../ink/ink584.xml"/><Relationship Id="rId343" Type="http://schemas.openxmlformats.org/officeDocument/2006/relationships/image" Target="../media/image589.png"/><Relationship Id="rId364" Type="http://schemas.openxmlformats.org/officeDocument/2006/relationships/customXml" Target="../ink/ink605.xml"/><Relationship Id="rId61" Type="http://schemas.openxmlformats.org/officeDocument/2006/relationships/image" Target="../media/image449.png"/><Relationship Id="rId82" Type="http://schemas.openxmlformats.org/officeDocument/2006/relationships/customXml" Target="../ink/ink464.xml"/><Relationship Id="rId199" Type="http://schemas.openxmlformats.org/officeDocument/2006/relationships/image" Target="../media/image518.png"/><Relationship Id="rId203" Type="http://schemas.openxmlformats.org/officeDocument/2006/relationships/image" Target="../media/image520.png"/><Relationship Id="rId385" Type="http://schemas.openxmlformats.org/officeDocument/2006/relationships/image" Target="../media/image609.png"/><Relationship Id="rId19" Type="http://schemas.openxmlformats.org/officeDocument/2006/relationships/image" Target="../media/image428.png"/><Relationship Id="rId224" Type="http://schemas.openxmlformats.org/officeDocument/2006/relationships/customXml" Target="../ink/ink535.xml"/><Relationship Id="rId245" Type="http://schemas.openxmlformats.org/officeDocument/2006/relationships/image" Target="../media/image540.png"/><Relationship Id="rId266" Type="http://schemas.openxmlformats.org/officeDocument/2006/relationships/customXml" Target="../ink/ink556.xml"/><Relationship Id="rId287" Type="http://schemas.openxmlformats.org/officeDocument/2006/relationships/image" Target="../media/image561.png"/><Relationship Id="rId30" Type="http://schemas.openxmlformats.org/officeDocument/2006/relationships/customXml" Target="../ink/ink438.xml"/><Relationship Id="rId105" Type="http://schemas.openxmlformats.org/officeDocument/2006/relationships/image" Target="../media/image471.png"/><Relationship Id="rId126" Type="http://schemas.openxmlformats.org/officeDocument/2006/relationships/customXml" Target="../ink/ink486.xml"/><Relationship Id="rId147" Type="http://schemas.openxmlformats.org/officeDocument/2006/relationships/image" Target="../media/image492.png"/><Relationship Id="rId168" Type="http://schemas.openxmlformats.org/officeDocument/2006/relationships/customXml" Target="../ink/ink507.xml"/><Relationship Id="rId312" Type="http://schemas.openxmlformats.org/officeDocument/2006/relationships/customXml" Target="../ink/ink579.xml"/><Relationship Id="rId333" Type="http://schemas.openxmlformats.org/officeDocument/2006/relationships/image" Target="../media/image584.png"/><Relationship Id="rId354" Type="http://schemas.openxmlformats.org/officeDocument/2006/relationships/customXml" Target="../ink/ink600.xml"/><Relationship Id="rId51" Type="http://schemas.openxmlformats.org/officeDocument/2006/relationships/image" Target="../media/image444.png"/><Relationship Id="rId72" Type="http://schemas.openxmlformats.org/officeDocument/2006/relationships/customXml" Target="../ink/ink459.xml"/><Relationship Id="rId93" Type="http://schemas.openxmlformats.org/officeDocument/2006/relationships/image" Target="../media/image465.png"/><Relationship Id="rId189" Type="http://schemas.openxmlformats.org/officeDocument/2006/relationships/image" Target="../media/image513.png"/><Relationship Id="rId375" Type="http://schemas.openxmlformats.org/officeDocument/2006/relationships/image" Target="../media/image604.png"/><Relationship Id="rId3" Type="http://schemas.openxmlformats.org/officeDocument/2006/relationships/image" Target="../media/image420.png"/><Relationship Id="rId214" Type="http://schemas.openxmlformats.org/officeDocument/2006/relationships/customXml" Target="../ink/ink530.xml"/><Relationship Id="rId235" Type="http://schemas.openxmlformats.org/officeDocument/2006/relationships/image" Target="../media/image535.png"/><Relationship Id="rId256" Type="http://schemas.openxmlformats.org/officeDocument/2006/relationships/customXml" Target="../ink/ink551.xml"/><Relationship Id="rId277" Type="http://schemas.openxmlformats.org/officeDocument/2006/relationships/image" Target="../media/image556.png"/><Relationship Id="rId298" Type="http://schemas.openxmlformats.org/officeDocument/2006/relationships/customXml" Target="../ink/ink572.xml"/><Relationship Id="rId116" Type="http://schemas.openxmlformats.org/officeDocument/2006/relationships/customXml" Target="../ink/ink481.xml"/><Relationship Id="rId137" Type="http://schemas.openxmlformats.org/officeDocument/2006/relationships/image" Target="../media/image487.png"/><Relationship Id="rId158" Type="http://schemas.openxmlformats.org/officeDocument/2006/relationships/customXml" Target="../ink/ink502.xml"/><Relationship Id="rId302" Type="http://schemas.openxmlformats.org/officeDocument/2006/relationships/customXml" Target="../ink/ink574.xml"/><Relationship Id="rId323" Type="http://schemas.openxmlformats.org/officeDocument/2006/relationships/image" Target="../media/image579.png"/><Relationship Id="rId344" Type="http://schemas.openxmlformats.org/officeDocument/2006/relationships/customXml" Target="../ink/ink595.xml"/><Relationship Id="rId20" Type="http://schemas.openxmlformats.org/officeDocument/2006/relationships/customXml" Target="../ink/ink433.xml"/><Relationship Id="rId41" Type="http://schemas.openxmlformats.org/officeDocument/2006/relationships/image" Target="../media/image439.png"/><Relationship Id="rId62" Type="http://schemas.openxmlformats.org/officeDocument/2006/relationships/customXml" Target="../ink/ink454.xml"/><Relationship Id="rId83" Type="http://schemas.openxmlformats.org/officeDocument/2006/relationships/image" Target="../media/image460.png"/><Relationship Id="rId179" Type="http://schemas.openxmlformats.org/officeDocument/2006/relationships/image" Target="../media/image508.png"/><Relationship Id="rId365" Type="http://schemas.openxmlformats.org/officeDocument/2006/relationships/image" Target="../media/image599.png"/><Relationship Id="rId386" Type="http://schemas.openxmlformats.org/officeDocument/2006/relationships/customXml" Target="../ink/ink616.xml"/><Relationship Id="rId190" Type="http://schemas.openxmlformats.org/officeDocument/2006/relationships/customXml" Target="../ink/ink518.xml"/><Relationship Id="rId204" Type="http://schemas.openxmlformats.org/officeDocument/2006/relationships/customXml" Target="../ink/ink525.xml"/><Relationship Id="rId225" Type="http://schemas.openxmlformats.org/officeDocument/2006/relationships/image" Target="../media/image530.png"/><Relationship Id="rId246" Type="http://schemas.openxmlformats.org/officeDocument/2006/relationships/customXml" Target="../ink/ink546.xml"/><Relationship Id="rId267" Type="http://schemas.openxmlformats.org/officeDocument/2006/relationships/image" Target="../media/image551.png"/><Relationship Id="rId288" Type="http://schemas.openxmlformats.org/officeDocument/2006/relationships/customXml" Target="../ink/ink567.xml"/><Relationship Id="rId106" Type="http://schemas.openxmlformats.org/officeDocument/2006/relationships/customXml" Target="../ink/ink476.xml"/><Relationship Id="rId127" Type="http://schemas.openxmlformats.org/officeDocument/2006/relationships/image" Target="../media/image482.png"/><Relationship Id="rId313" Type="http://schemas.openxmlformats.org/officeDocument/2006/relationships/image" Target="../media/image574.png"/><Relationship Id="rId10" Type="http://schemas.openxmlformats.org/officeDocument/2006/relationships/customXml" Target="../ink/ink428.xml"/><Relationship Id="rId31" Type="http://schemas.openxmlformats.org/officeDocument/2006/relationships/image" Target="../media/image434.png"/><Relationship Id="rId52" Type="http://schemas.openxmlformats.org/officeDocument/2006/relationships/customXml" Target="../ink/ink449.xml"/><Relationship Id="rId73" Type="http://schemas.openxmlformats.org/officeDocument/2006/relationships/image" Target="../media/image455.png"/><Relationship Id="rId94" Type="http://schemas.openxmlformats.org/officeDocument/2006/relationships/customXml" Target="../ink/ink470.xml"/><Relationship Id="rId148" Type="http://schemas.openxmlformats.org/officeDocument/2006/relationships/customXml" Target="../ink/ink497.xml"/><Relationship Id="rId169" Type="http://schemas.openxmlformats.org/officeDocument/2006/relationships/image" Target="../media/image503.png"/><Relationship Id="rId334" Type="http://schemas.openxmlformats.org/officeDocument/2006/relationships/customXml" Target="../ink/ink590.xml"/><Relationship Id="rId355" Type="http://schemas.openxmlformats.org/officeDocument/2006/relationships/image" Target="../media/image594.png"/><Relationship Id="rId376" Type="http://schemas.openxmlformats.org/officeDocument/2006/relationships/customXml" Target="../ink/ink611.xml"/><Relationship Id="rId4" Type="http://schemas.openxmlformats.org/officeDocument/2006/relationships/customXml" Target="../ink/ink425.xml"/><Relationship Id="rId180" Type="http://schemas.openxmlformats.org/officeDocument/2006/relationships/customXml" Target="../ink/ink513.xml"/><Relationship Id="rId215" Type="http://schemas.openxmlformats.org/officeDocument/2006/relationships/image" Target="../media/image526.png"/><Relationship Id="rId236" Type="http://schemas.openxmlformats.org/officeDocument/2006/relationships/customXml" Target="../ink/ink541.xml"/><Relationship Id="rId257" Type="http://schemas.openxmlformats.org/officeDocument/2006/relationships/image" Target="../media/image546.png"/><Relationship Id="rId278" Type="http://schemas.openxmlformats.org/officeDocument/2006/relationships/customXml" Target="../ink/ink562.xml"/><Relationship Id="rId303" Type="http://schemas.openxmlformats.org/officeDocument/2006/relationships/image" Target="../media/image569.png"/><Relationship Id="rId42" Type="http://schemas.openxmlformats.org/officeDocument/2006/relationships/customXml" Target="../ink/ink444.xml"/><Relationship Id="rId84" Type="http://schemas.openxmlformats.org/officeDocument/2006/relationships/customXml" Target="../ink/ink465.xml"/><Relationship Id="rId138" Type="http://schemas.openxmlformats.org/officeDocument/2006/relationships/customXml" Target="../ink/ink492.xml"/><Relationship Id="rId345" Type="http://schemas.openxmlformats.org/officeDocument/2006/relationships/image" Target="../media/image590.png"/><Relationship Id="rId387" Type="http://schemas.openxmlformats.org/officeDocument/2006/relationships/image" Target="../media/image610.png"/><Relationship Id="rId191" Type="http://schemas.openxmlformats.org/officeDocument/2006/relationships/image" Target="../media/image514.png"/><Relationship Id="rId205" Type="http://schemas.openxmlformats.org/officeDocument/2006/relationships/image" Target="../media/image521.png"/><Relationship Id="rId247" Type="http://schemas.openxmlformats.org/officeDocument/2006/relationships/image" Target="../media/image541.png"/><Relationship Id="rId107" Type="http://schemas.openxmlformats.org/officeDocument/2006/relationships/image" Target="../media/image472.png"/><Relationship Id="rId289" Type="http://schemas.openxmlformats.org/officeDocument/2006/relationships/image" Target="../media/image562.png"/><Relationship Id="rId11" Type="http://schemas.openxmlformats.org/officeDocument/2006/relationships/image" Target="../media/image424.png"/><Relationship Id="rId53" Type="http://schemas.openxmlformats.org/officeDocument/2006/relationships/image" Target="../media/image445.png"/><Relationship Id="rId149" Type="http://schemas.openxmlformats.org/officeDocument/2006/relationships/image" Target="../media/image493.png"/><Relationship Id="rId314" Type="http://schemas.openxmlformats.org/officeDocument/2006/relationships/customXml" Target="../ink/ink580.xml"/><Relationship Id="rId356" Type="http://schemas.openxmlformats.org/officeDocument/2006/relationships/customXml" Target="../ink/ink601.xml"/><Relationship Id="rId95" Type="http://schemas.openxmlformats.org/officeDocument/2006/relationships/image" Target="../media/image466.png"/><Relationship Id="rId160" Type="http://schemas.openxmlformats.org/officeDocument/2006/relationships/customXml" Target="../ink/ink503.xml"/><Relationship Id="rId216" Type="http://schemas.openxmlformats.org/officeDocument/2006/relationships/customXml" Target="../ink/ink531.xml"/><Relationship Id="rId258" Type="http://schemas.openxmlformats.org/officeDocument/2006/relationships/customXml" Target="../ink/ink552.xml"/><Relationship Id="rId22" Type="http://schemas.openxmlformats.org/officeDocument/2006/relationships/customXml" Target="../ink/ink434.xml"/><Relationship Id="rId64" Type="http://schemas.openxmlformats.org/officeDocument/2006/relationships/customXml" Target="../ink/ink455.xml"/><Relationship Id="rId118" Type="http://schemas.openxmlformats.org/officeDocument/2006/relationships/customXml" Target="../ink/ink482.xml"/><Relationship Id="rId325" Type="http://schemas.openxmlformats.org/officeDocument/2006/relationships/image" Target="../media/image580.png"/><Relationship Id="rId367" Type="http://schemas.openxmlformats.org/officeDocument/2006/relationships/image" Target="../media/image600.png"/><Relationship Id="rId171" Type="http://schemas.openxmlformats.org/officeDocument/2006/relationships/image" Target="../media/image504.png"/><Relationship Id="rId227" Type="http://schemas.openxmlformats.org/officeDocument/2006/relationships/image" Target="../media/image531.png"/><Relationship Id="rId269" Type="http://schemas.openxmlformats.org/officeDocument/2006/relationships/image" Target="../media/image552.png"/><Relationship Id="rId33" Type="http://schemas.openxmlformats.org/officeDocument/2006/relationships/image" Target="../media/image435.png"/><Relationship Id="rId129" Type="http://schemas.openxmlformats.org/officeDocument/2006/relationships/image" Target="../media/image483.png"/><Relationship Id="rId280" Type="http://schemas.openxmlformats.org/officeDocument/2006/relationships/customXml" Target="../ink/ink563.xml"/><Relationship Id="rId336" Type="http://schemas.openxmlformats.org/officeDocument/2006/relationships/customXml" Target="../ink/ink591.xml"/><Relationship Id="rId75" Type="http://schemas.openxmlformats.org/officeDocument/2006/relationships/image" Target="../media/image456.png"/><Relationship Id="rId140" Type="http://schemas.openxmlformats.org/officeDocument/2006/relationships/customXml" Target="../ink/ink493.xml"/><Relationship Id="rId182" Type="http://schemas.openxmlformats.org/officeDocument/2006/relationships/customXml" Target="../ink/ink514.xml"/><Relationship Id="rId378" Type="http://schemas.openxmlformats.org/officeDocument/2006/relationships/customXml" Target="../ink/ink612.xml"/><Relationship Id="rId6" Type="http://schemas.openxmlformats.org/officeDocument/2006/relationships/customXml" Target="../ink/ink426.xml"/><Relationship Id="rId238" Type="http://schemas.openxmlformats.org/officeDocument/2006/relationships/customXml" Target="../ink/ink542.xml"/><Relationship Id="rId291" Type="http://schemas.openxmlformats.org/officeDocument/2006/relationships/image" Target="../media/image563.png"/><Relationship Id="rId305" Type="http://schemas.openxmlformats.org/officeDocument/2006/relationships/image" Target="../media/image570.png"/><Relationship Id="rId347" Type="http://schemas.openxmlformats.org/officeDocument/2006/relationships/image" Target="../media/image591.png"/><Relationship Id="rId44" Type="http://schemas.openxmlformats.org/officeDocument/2006/relationships/customXml" Target="../ink/ink445.xml"/><Relationship Id="rId86" Type="http://schemas.openxmlformats.org/officeDocument/2006/relationships/customXml" Target="../ink/ink466.xml"/><Relationship Id="rId151" Type="http://schemas.openxmlformats.org/officeDocument/2006/relationships/image" Target="../media/image494.png"/><Relationship Id="rId389" Type="http://schemas.openxmlformats.org/officeDocument/2006/relationships/image" Target="../media/image611.png"/><Relationship Id="rId193" Type="http://schemas.openxmlformats.org/officeDocument/2006/relationships/image" Target="../media/image515.png"/><Relationship Id="rId207" Type="http://schemas.openxmlformats.org/officeDocument/2006/relationships/image" Target="../media/image522.png"/><Relationship Id="rId249" Type="http://schemas.openxmlformats.org/officeDocument/2006/relationships/image" Target="../media/image542.png"/><Relationship Id="rId13" Type="http://schemas.openxmlformats.org/officeDocument/2006/relationships/image" Target="../media/image425.png"/><Relationship Id="rId109" Type="http://schemas.openxmlformats.org/officeDocument/2006/relationships/image" Target="../media/image473.png"/><Relationship Id="rId260" Type="http://schemas.openxmlformats.org/officeDocument/2006/relationships/customXml" Target="../ink/ink553.xml"/><Relationship Id="rId316" Type="http://schemas.openxmlformats.org/officeDocument/2006/relationships/customXml" Target="../ink/ink581.xml"/><Relationship Id="rId55" Type="http://schemas.openxmlformats.org/officeDocument/2006/relationships/image" Target="../media/image446.png"/><Relationship Id="rId97" Type="http://schemas.openxmlformats.org/officeDocument/2006/relationships/image" Target="../media/image467.png"/><Relationship Id="rId120" Type="http://schemas.openxmlformats.org/officeDocument/2006/relationships/customXml" Target="../ink/ink483.xml"/><Relationship Id="rId358" Type="http://schemas.openxmlformats.org/officeDocument/2006/relationships/customXml" Target="../ink/ink602.xml"/><Relationship Id="rId162" Type="http://schemas.openxmlformats.org/officeDocument/2006/relationships/customXml" Target="../ink/ink504.xml"/><Relationship Id="rId218" Type="http://schemas.openxmlformats.org/officeDocument/2006/relationships/customXml" Target="../ink/ink532.xml"/><Relationship Id="rId271" Type="http://schemas.openxmlformats.org/officeDocument/2006/relationships/image" Target="../media/image553.png"/><Relationship Id="rId24" Type="http://schemas.openxmlformats.org/officeDocument/2006/relationships/customXml" Target="../ink/ink435.xml"/><Relationship Id="rId66" Type="http://schemas.openxmlformats.org/officeDocument/2006/relationships/customXml" Target="../ink/ink456.xml"/><Relationship Id="rId131" Type="http://schemas.openxmlformats.org/officeDocument/2006/relationships/image" Target="../media/image484.png"/><Relationship Id="rId327" Type="http://schemas.openxmlformats.org/officeDocument/2006/relationships/image" Target="../media/image581.png"/><Relationship Id="rId369" Type="http://schemas.openxmlformats.org/officeDocument/2006/relationships/image" Target="../media/image601.png"/><Relationship Id="rId173" Type="http://schemas.openxmlformats.org/officeDocument/2006/relationships/image" Target="../media/image505.png"/><Relationship Id="rId229" Type="http://schemas.openxmlformats.org/officeDocument/2006/relationships/image" Target="../media/image532.png"/><Relationship Id="rId380" Type="http://schemas.openxmlformats.org/officeDocument/2006/relationships/customXml" Target="../ink/ink613.xml"/><Relationship Id="rId240" Type="http://schemas.openxmlformats.org/officeDocument/2006/relationships/customXml" Target="../ink/ink543.xml"/><Relationship Id="rId35" Type="http://schemas.openxmlformats.org/officeDocument/2006/relationships/image" Target="../media/image436.png"/><Relationship Id="rId77" Type="http://schemas.openxmlformats.org/officeDocument/2006/relationships/image" Target="../media/image457.png"/><Relationship Id="rId100" Type="http://schemas.openxmlformats.org/officeDocument/2006/relationships/customXml" Target="../ink/ink473.xml"/><Relationship Id="rId282" Type="http://schemas.openxmlformats.org/officeDocument/2006/relationships/customXml" Target="../ink/ink564.xml"/><Relationship Id="rId338" Type="http://schemas.openxmlformats.org/officeDocument/2006/relationships/customXml" Target="../ink/ink592.xml"/><Relationship Id="rId8" Type="http://schemas.openxmlformats.org/officeDocument/2006/relationships/customXml" Target="../ink/ink427.xml"/><Relationship Id="rId142" Type="http://schemas.openxmlformats.org/officeDocument/2006/relationships/customXml" Target="../ink/ink494.xml"/><Relationship Id="rId184" Type="http://schemas.openxmlformats.org/officeDocument/2006/relationships/customXml" Target="../ink/ink515.xml"/><Relationship Id="rId391" Type="http://schemas.openxmlformats.org/officeDocument/2006/relationships/image" Target="../media/image612.png"/><Relationship Id="rId251" Type="http://schemas.openxmlformats.org/officeDocument/2006/relationships/image" Target="../media/image543.png"/><Relationship Id="rId46" Type="http://schemas.openxmlformats.org/officeDocument/2006/relationships/customXml" Target="../ink/ink446.xml"/><Relationship Id="rId293" Type="http://schemas.openxmlformats.org/officeDocument/2006/relationships/image" Target="../media/image564.png"/><Relationship Id="rId307" Type="http://schemas.openxmlformats.org/officeDocument/2006/relationships/image" Target="../media/image571.png"/><Relationship Id="rId349" Type="http://schemas.openxmlformats.org/officeDocument/2006/relationships/image" Target="../media/image592.png"/><Relationship Id="rId88" Type="http://schemas.openxmlformats.org/officeDocument/2006/relationships/customXml" Target="../ink/ink467.xml"/><Relationship Id="rId111" Type="http://schemas.openxmlformats.org/officeDocument/2006/relationships/image" Target="../media/image474.png"/><Relationship Id="rId153" Type="http://schemas.openxmlformats.org/officeDocument/2006/relationships/image" Target="../media/image495.png"/><Relationship Id="rId195" Type="http://schemas.openxmlformats.org/officeDocument/2006/relationships/image" Target="../media/image516.png"/><Relationship Id="rId209" Type="http://schemas.openxmlformats.org/officeDocument/2006/relationships/image" Target="../media/image523.png"/><Relationship Id="rId360" Type="http://schemas.openxmlformats.org/officeDocument/2006/relationships/customXml" Target="../ink/ink603.xml"/><Relationship Id="rId220" Type="http://schemas.openxmlformats.org/officeDocument/2006/relationships/customXml" Target="../ink/ink533.xml"/><Relationship Id="rId15" Type="http://schemas.openxmlformats.org/officeDocument/2006/relationships/image" Target="../media/image426.png"/><Relationship Id="rId57" Type="http://schemas.openxmlformats.org/officeDocument/2006/relationships/image" Target="../media/image447.png"/><Relationship Id="rId262" Type="http://schemas.openxmlformats.org/officeDocument/2006/relationships/customXml" Target="../ink/ink554.xml"/><Relationship Id="rId318" Type="http://schemas.openxmlformats.org/officeDocument/2006/relationships/customXml" Target="../ink/ink582.xml"/><Relationship Id="rId99" Type="http://schemas.openxmlformats.org/officeDocument/2006/relationships/image" Target="../media/image468.png"/><Relationship Id="rId122" Type="http://schemas.openxmlformats.org/officeDocument/2006/relationships/customXml" Target="../ink/ink484.xml"/><Relationship Id="rId164" Type="http://schemas.openxmlformats.org/officeDocument/2006/relationships/customXml" Target="../ink/ink505.xml"/><Relationship Id="rId371" Type="http://schemas.openxmlformats.org/officeDocument/2006/relationships/image" Target="../media/image602.png"/><Relationship Id="rId26" Type="http://schemas.openxmlformats.org/officeDocument/2006/relationships/customXml" Target="../ink/ink436.xml"/><Relationship Id="rId231" Type="http://schemas.openxmlformats.org/officeDocument/2006/relationships/image" Target="../media/image533.png"/><Relationship Id="rId273" Type="http://schemas.openxmlformats.org/officeDocument/2006/relationships/image" Target="../media/image554.png"/><Relationship Id="rId329" Type="http://schemas.openxmlformats.org/officeDocument/2006/relationships/image" Target="../media/image582.png"/><Relationship Id="rId68" Type="http://schemas.openxmlformats.org/officeDocument/2006/relationships/customXml" Target="../ink/ink457.xml"/><Relationship Id="rId133" Type="http://schemas.openxmlformats.org/officeDocument/2006/relationships/image" Target="../media/image485.png"/><Relationship Id="rId175" Type="http://schemas.openxmlformats.org/officeDocument/2006/relationships/image" Target="../media/image506.png"/><Relationship Id="rId340" Type="http://schemas.openxmlformats.org/officeDocument/2006/relationships/customXml" Target="../ink/ink593.xml"/><Relationship Id="rId200" Type="http://schemas.openxmlformats.org/officeDocument/2006/relationships/customXml" Target="../ink/ink523.xml"/><Relationship Id="rId382" Type="http://schemas.openxmlformats.org/officeDocument/2006/relationships/customXml" Target="../ink/ink6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ABAP Class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898390"/>
            <a:chOff x="7185683" y="1017588"/>
            <a:chExt cx="2597506" cy="898390"/>
          </a:xfrm>
        </p:grpSpPr>
        <p:sp>
          <p:nvSpPr>
            <p:cNvPr id="51" name="Rectangle 50">
              <a:extLst>
                <a:ext uri="{FF2B5EF4-FFF2-40B4-BE49-F238E27FC236}">
                  <a16:creationId xmlns:a16="http://schemas.microsoft.com/office/drawing/2014/main" id="{D838B753-BCA5-4AB5-BE05-5511E485C43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CDS data models with entities and annotations</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CDS Entities</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ABAP Managed Data procedures</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AMDP</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31"/>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Using the views we can build the Data models which can optimum expose the data out of sap system. The execution of CDS view happens inside the database because when we activate a CDS view, system creates a HANA view. All the logic hence gets executed inside the database. This process is known as code-to-data paradigm.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views are obsolete now, a successor concept was introduced in 2019 called CDS entities.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3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Views (DQL)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02" name="Google Shape;1002;p31"/>
          <p:cNvSpPr/>
          <p:nvPr/>
        </p:nvSpPr>
        <p:spPr>
          <a:xfrm>
            <a:off x="2617005" y="2636912"/>
            <a:ext cx="5256584" cy="158417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31"/>
          <p:cNvSpPr/>
          <p:nvPr/>
        </p:nvSpPr>
        <p:spPr>
          <a:xfrm>
            <a:off x="2590578" y="5085184"/>
            <a:ext cx="5256584" cy="158417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31"/>
          <p:cNvSpPr/>
          <p:nvPr/>
        </p:nvSpPr>
        <p:spPr>
          <a:xfrm>
            <a:off x="4150196" y="4149080"/>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005" name="Google Shape;1005;p31"/>
          <p:cNvSpPr/>
          <p:nvPr/>
        </p:nvSpPr>
        <p:spPr>
          <a:xfrm rot="10800000">
            <a:off x="5807149" y="4141367"/>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9"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9B2EDDB-CDBC-0A6F-643F-1FC4F7A93EB0}"/>
                  </a:ext>
                </a:extLst>
              </p14:cNvPr>
              <p14:cNvContentPartPr/>
              <p14:nvPr/>
            </p14:nvContentPartPr>
            <p14:xfrm>
              <a:off x="760612" y="2417782"/>
              <a:ext cx="360" cy="360"/>
            </p14:xfrm>
          </p:contentPart>
        </mc:Choice>
        <mc:Fallback xmlns="">
          <p:pic>
            <p:nvPicPr>
              <p:cNvPr id="2" name="Ink 1">
                <a:extLst>
                  <a:ext uri="{FF2B5EF4-FFF2-40B4-BE49-F238E27FC236}">
                    <a16:creationId xmlns:a16="http://schemas.microsoft.com/office/drawing/2014/main" id="{79B2EDDB-CDBC-0A6F-643F-1FC4F7A93EB0}"/>
                  </a:ext>
                </a:extLst>
              </p:cNvPr>
              <p:cNvPicPr/>
              <p:nvPr/>
            </p:nvPicPr>
            <p:blipFill>
              <a:blip r:embed="rId5"/>
              <a:stretch>
                <a:fillRect/>
              </a:stretch>
            </p:blipFill>
            <p:spPr>
              <a:xfrm>
                <a:off x="751972" y="24087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8" name="Ink 37">
                <a:extLst>
                  <a:ext uri="{FF2B5EF4-FFF2-40B4-BE49-F238E27FC236}">
                    <a16:creationId xmlns:a16="http://schemas.microsoft.com/office/drawing/2014/main" id="{42D1D020-5ED5-F82A-B0EB-A5CC3FA6C658}"/>
                  </a:ext>
                </a:extLst>
              </p14:cNvPr>
              <p14:cNvContentPartPr/>
              <p14:nvPr/>
            </p14:nvContentPartPr>
            <p14:xfrm>
              <a:off x="2884252" y="3841582"/>
              <a:ext cx="360" cy="360"/>
            </p14:xfrm>
          </p:contentPart>
        </mc:Choice>
        <mc:Fallback xmlns="">
          <p:pic>
            <p:nvPicPr>
              <p:cNvPr id="38" name="Ink 37">
                <a:extLst>
                  <a:ext uri="{FF2B5EF4-FFF2-40B4-BE49-F238E27FC236}">
                    <a16:creationId xmlns:a16="http://schemas.microsoft.com/office/drawing/2014/main" id="{42D1D020-5ED5-F82A-B0EB-A5CC3FA6C658}"/>
                  </a:ext>
                </a:extLst>
              </p:cNvPr>
              <p:cNvPicPr/>
              <p:nvPr/>
            </p:nvPicPr>
            <p:blipFill>
              <a:blip r:embed="rId37"/>
              <a:stretch>
                <a:fillRect/>
              </a:stretch>
            </p:blipFill>
            <p:spPr>
              <a:xfrm>
                <a:off x="2866252" y="3823942"/>
                <a:ext cx="36000" cy="36000"/>
              </a:xfrm>
              <a:prstGeom prst="rect">
                <a:avLst/>
              </a:prstGeom>
            </p:spPr>
          </p:pic>
        </mc:Fallback>
      </mc:AlternateContent>
      <p:sp>
        <p:nvSpPr>
          <p:cNvPr id="3" name="Rectangle: Rounded Corners 2">
            <a:extLst>
              <a:ext uri="{FF2B5EF4-FFF2-40B4-BE49-F238E27FC236}">
                <a16:creationId xmlns:a16="http://schemas.microsoft.com/office/drawing/2014/main" id="{B72E8F81-46AC-591E-C31D-78748DE03E66}"/>
              </a:ext>
            </a:extLst>
          </p:cNvPr>
          <p:cNvSpPr/>
          <p:nvPr/>
        </p:nvSpPr>
        <p:spPr>
          <a:xfrm>
            <a:off x="6385133" y="2812791"/>
            <a:ext cx="2179983" cy="6062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Cds</a:t>
            </a:r>
            <a:r>
              <a:rPr lang="en-IN" dirty="0"/>
              <a:t> view</a:t>
            </a:r>
          </a:p>
        </p:txBody>
      </p:sp>
      <p:sp>
        <p:nvSpPr>
          <p:cNvPr id="4" name="Rectangle: Rounded Corners 3">
            <a:extLst>
              <a:ext uri="{FF2B5EF4-FFF2-40B4-BE49-F238E27FC236}">
                <a16:creationId xmlns:a16="http://schemas.microsoft.com/office/drawing/2014/main" id="{3F88F3CE-F2DE-AB0E-50C8-F8D20EA9D8EA}"/>
              </a:ext>
            </a:extLst>
          </p:cNvPr>
          <p:cNvSpPr/>
          <p:nvPr/>
        </p:nvSpPr>
        <p:spPr>
          <a:xfrm>
            <a:off x="6385133" y="5465629"/>
            <a:ext cx="2179983" cy="60628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HANA View</a:t>
            </a:r>
          </a:p>
        </p:txBody>
      </p:sp>
      <p:sp>
        <p:nvSpPr>
          <p:cNvPr id="5" name="Arrow: Down 4">
            <a:extLst>
              <a:ext uri="{FF2B5EF4-FFF2-40B4-BE49-F238E27FC236}">
                <a16:creationId xmlns:a16="http://schemas.microsoft.com/office/drawing/2014/main" id="{F2671AED-4CC4-ACBC-2DCB-2C3A54CA6154}"/>
              </a:ext>
            </a:extLst>
          </p:cNvPr>
          <p:cNvSpPr/>
          <p:nvPr/>
        </p:nvSpPr>
        <p:spPr>
          <a:xfrm>
            <a:off x="6924260" y="3425581"/>
            <a:ext cx="393929" cy="20335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miley Face 7">
            <a:extLst>
              <a:ext uri="{FF2B5EF4-FFF2-40B4-BE49-F238E27FC236}">
                <a16:creationId xmlns:a16="http://schemas.microsoft.com/office/drawing/2014/main" id="{17CBD1A5-C7FB-8650-16AE-1F72275B45A1}"/>
              </a:ext>
            </a:extLst>
          </p:cNvPr>
          <p:cNvSpPr/>
          <p:nvPr/>
        </p:nvSpPr>
        <p:spPr>
          <a:xfrm>
            <a:off x="9256643" y="2286000"/>
            <a:ext cx="707552" cy="53671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Connector: Elbow 11">
            <a:extLst>
              <a:ext uri="{FF2B5EF4-FFF2-40B4-BE49-F238E27FC236}">
                <a16:creationId xmlns:a16="http://schemas.microsoft.com/office/drawing/2014/main" id="{02D3C017-E49E-B2DD-5B06-EFCC0FD680C5}"/>
              </a:ext>
            </a:extLst>
          </p:cNvPr>
          <p:cNvCxnSpPr>
            <a:stCxn id="8" idx="4"/>
            <a:endCxn id="3" idx="3"/>
          </p:cNvCxnSpPr>
          <p:nvPr/>
        </p:nvCxnSpPr>
        <p:spPr>
          <a:xfrm rot="5400000">
            <a:off x="8941157" y="2446673"/>
            <a:ext cx="293222" cy="10453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5B3A633E-6A79-6768-E7DC-40C5996B548F}"/>
              </a:ext>
            </a:extLst>
          </p:cNvPr>
          <p:cNvSpPr/>
          <p:nvPr/>
        </p:nvSpPr>
        <p:spPr>
          <a:xfrm>
            <a:off x="10333012" y="3115934"/>
            <a:ext cx="2179983" cy="6062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Cds</a:t>
            </a:r>
            <a:r>
              <a:rPr lang="en-IN" dirty="0"/>
              <a:t> view</a:t>
            </a:r>
          </a:p>
        </p:txBody>
      </p:sp>
      <p:sp>
        <p:nvSpPr>
          <p:cNvPr id="15" name="Arrow: Down 14">
            <a:extLst>
              <a:ext uri="{FF2B5EF4-FFF2-40B4-BE49-F238E27FC236}">
                <a16:creationId xmlns:a16="http://schemas.microsoft.com/office/drawing/2014/main" id="{636FF456-4BB2-9DC4-4178-FCE3229EE4F8}"/>
              </a:ext>
            </a:extLst>
          </p:cNvPr>
          <p:cNvSpPr/>
          <p:nvPr/>
        </p:nvSpPr>
        <p:spPr>
          <a:xfrm>
            <a:off x="10669803" y="3735227"/>
            <a:ext cx="393929" cy="203354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5C713B5-EB82-CD34-386F-4CCB19A42C74}"/>
              </a:ext>
            </a:extLst>
          </p:cNvPr>
          <p:cNvSpPr/>
          <p:nvPr/>
        </p:nvSpPr>
        <p:spPr>
          <a:xfrm>
            <a:off x="10551725" y="5781778"/>
            <a:ext cx="2179983" cy="60628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HANA View</a:t>
            </a:r>
          </a:p>
        </p:txBody>
      </p:sp>
      <p:sp>
        <p:nvSpPr>
          <p:cNvPr id="17" name="Flowchart: Extract 16">
            <a:extLst>
              <a:ext uri="{FF2B5EF4-FFF2-40B4-BE49-F238E27FC236}">
                <a16:creationId xmlns:a16="http://schemas.microsoft.com/office/drawing/2014/main" id="{753DCD23-EF1A-9243-4832-B2FA7518FA5F}"/>
              </a:ext>
            </a:extLst>
          </p:cNvPr>
          <p:cNvSpPr/>
          <p:nvPr/>
        </p:nvSpPr>
        <p:spPr>
          <a:xfrm>
            <a:off x="8249024" y="3164473"/>
            <a:ext cx="591442" cy="2617305"/>
          </a:xfrm>
          <a:prstGeom prst="flowChartExtra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Extract 17">
            <a:extLst>
              <a:ext uri="{FF2B5EF4-FFF2-40B4-BE49-F238E27FC236}">
                <a16:creationId xmlns:a16="http://schemas.microsoft.com/office/drawing/2014/main" id="{EC29096B-F7D7-F734-A953-DCE9AF2B6DAF}"/>
              </a:ext>
            </a:extLst>
          </p:cNvPr>
          <p:cNvSpPr/>
          <p:nvPr/>
        </p:nvSpPr>
        <p:spPr>
          <a:xfrm>
            <a:off x="12176839" y="3336770"/>
            <a:ext cx="591442" cy="2617305"/>
          </a:xfrm>
          <a:prstGeom prst="flowChartExtra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Extract 18">
            <a:extLst>
              <a:ext uri="{FF2B5EF4-FFF2-40B4-BE49-F238E27FC236}">
                <a16:creationId xmlns:a16="http://schemas.microsoft.com/office/drawing/2014/main" id="{E79A0F10-BA1F-631B-4339-ABFC0C1F8456}"/>
              </a:ext>
            </a:extLst>
          </p:cNvPr>
          <p:cNvSpPr/>
          <p:nvPr/>
        </p:nvSpPr>
        <p:spPr>
          <a:xfrm rot="10800000">
            <a:off x="1970411" y="3259967"/>
            <a:ext cx="591442" cy="2617305"/>
          </a:xfrm>
          <a:prstGeom prst="flowChartExtra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save activation time hence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entity activation is faster than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 activation.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view have 3 names – file name,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name and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ddic</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 name. CDS entity is simplified and just have only one 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279F139-2687-9040-3679-0267FDC12263}"/>
              </a:ext>
            </a:extLst>
          </p:cNvPr>
          <p:cNvGrpSpPr/>
          <p:nvPr/>
        </p:nvGrpSpPr>
        <p:grpSpPr>
          <a:xfrm>
            <a:off x="1867424" y="4333962"/>
            <a:ext cx="507240" cy="710280"/>
            <a:chOff x="1867424" y="4333962"/>
            <a:chExt cx="507240" cy="71028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185BB87-C64D-DB2C-5F14-F158A96E55F1}"/>
                    </a:ext>
                  </a:extLst>
                </p14:cNvPr>
                <p14:cNvContentPartPr/>
                <p14:nvPr/>
              </p14:nvContentPartPr>
              <p14:xfrm>
                <a:off x="1867424" y="4333962"/>
                <a:ext cx="507240" cy="472320"/>
              </p14:xfrm>
            </p:contentPart>
          </mc:Choice>
          <mc:Fallback>
            <p:pic>
              <p:nvPicPr>
                <p:cNvPr id="2" name="Ink 1">
                  <a:extLst>
                    <a:ext uri="{FF2B5EF4-FFF2-40B4-BE49-F238E27FC236}">
                      <a16:creationId xmlns:a16="http://schemas.microsoft.com/office/drawing/2014/main" id="{7185BB87-C64D-DB2C-5F14-F158A96E55F1}"/>
                    </a:ext>
                  </a:extLst>
                </p:cNvPr>
                <p:cNvPicPr/>
                <p:nvPr/>
              </p:nvPicPr>
              <p:blipFill>
                <a:blip r:embed="rId5"/>
                <a:stretch>
                  <a:fillRect/>
                </a:stretch>
              </p:blipFill>
              <p:spPr>
                <a:xfrm>
                  <a:off x="1858784" y="4324962"/>
                  <a:ext cx="52488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BB20580F-0E46-5CC5-872D-76EF6FF68973}"/>
                    </a:ext>
                  </a:extLst>
                </p14:cNvPr>
                <p14:cNvContentPartPr/>
                <p14:nvPr/>
              </p14:nvContentPartPr>
              <p14:xfrm>
                <a:off x="1977944" y="4684242"/>
                <a:ext cx="182160" cy="59040"/>
              </p14:xfrm>
            </p:contentPart>
          </mc:Choice>
          <mc:Fallback>
            <p:pic>
              <p:nvPicPr>
                <p:cNvPr id="3" name="Ink 2">
                  <a:extLst>
                    <a:ext uri="{FF2B5EF4-FFF2-40B4-BE49-F238E27FC236}">
                      <a16:creationId xmlns:a16="http://schemas.microsoft.com/office/drawing/2014/main" id="{BB20580F-0E46-5CC5-872D-76EF6FF68973}"/>
                    </a:ext>
                  </a:extLst>
                </p:cNvPr>
                <p:cNvPicPr/>
                <p:nvPr/>
              </p:nvPicPr>
              <p:blipFill>
                <a:blip r:embed="rId7"/>
                <a:stretch>
                  <a:fillRect/>
                </a:stretch>
              </p:blipFill>
              <p:spPr>
                <a:xfrm>
                  <a:off x="1969304" y="4675602"/>
                  <a:ext cx="1998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F863E383-3CBA-7A36-A505-4DDEFE0BF667}"/>
                    </a:ext>
                  </a:extLst>
                </p14:cNvPr>
                <p14:cNvContentPartPr/>
                <p14:nvPr/>
              </p14:nvContentPartPr>
              <p14:xfrm>
                <a:off x="1999184" y="4519722"/>
                <a:ext cx="15840" cy="19080"/>
              </p14:xfrm>
            </p:contentPart>
          </mc:Choice>
          <mc:Fallback>
            <p:pic>
              <p:nvPicPr>
                <p:cNvPr id="4" name="Ink 3">
                  <a:extLst>
                    <a:ext uri="{FF2B5EF4-FFF2-40B4-BE49-F238E27FC236}">
                      <a16:creationId xmlns:a16="http://schemas.microsoft.com/office/drawing/2014/main" id="{F863E383-3CBA-7A36-A505-4DDEFE0BF667}"/>
                    </a:ext>
                  </a:extLst>
                </p:cNvPr>
                <p:cNvPicPr/>
                <p:nvPr/>
              </p:nvPicPr>
              <p:blipFill>
                <a:blip r:embed="rId9"/>
                <a:stretch>
                  <a:fillRect/>
                </a:stretch>
              </p:blipFill>
              <p:spPr>
                <a:xfrm>
                  <a:off x="1990544" y="4510722"/>
                  <a:ext cx="334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DBFFCA42-892B-C473-36B6-9E65933B9DBE}"/>
                    </a:ext>
                  </a:extLst>
                </p14:cNvPr>
                <p14:cNvContentPartPr/>
                <p14:nvPr/>
              </p14:nvContentPartPr>
              <p14:xfrm>
                <a:off x="2166584" y="4525122"/>
                <a:ext cx="21240" cy="17640"/>
              </p14:xfrm>
            </p:contentPart>
          </mc:Choice>
          <mc:Fallback>
            <p:pic>
              <p:nvPicPr>
                <p:cNvPr id="7" name="Ink 6">
                  <a:extLst>
                    <a:ext uri="{FF2B5EF4-FFF2-40B4-BE49-F238E27FC236}">
                      <a16:creationId xmlns:a16="http://schemas.microsoft.com/office/drawing/2014/main" id="{DBFFCA42-892B-C473-36B6-9E65933B9DBE}"/>
                    </a:ext>
                  </a:extLst>
                </p:cNvPr>
                <p:cNvPicPr/>
                <p:nvPr/>
              </p:nvPicPr>
              <p:blipFill>
                <a:blip r:embed="rId11"/>
                <a:stretch>
                  <a:fillRect/>
                </a:stretch>
              </p:blipFill>
              <p:spPr>
                <a:xfrm>
                  <a:off x="2157584" y="4516482"/>
                  <a:ext cx="388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7516C56-4540-4CA9-3836-8C99A47523DC}"/>
                    </a:ext>
                  </a:extLst>
                </p14:cNvPr>
                <p14:cNvContentPartPr/>
                <p14:nvPr/>
              </p14:nvContentPartPr>
              <p14:xfrm>
                <a:off x="1877504" y="4836162"/>
                <a:ext cx="439200" cy="208080"/>
              </p14:xfrm>
            </p:contentPart>
          </mc:Choice>
          <mc:Fallback>
            <p:pic>
              <p:nvPicPr>
                <p:cNvPr id="8" name="Ink 7">
                  <a:extLst>
                    <a:ext uri="{FF2B5EF4-FFF2-40B4-BE49-F238E27FC236}">
                      <a16:creationId xmlns:a16="http://schemas.microsoft.com/office/drawing/2014/main" id="{87516C56-4540-4CA9-3836-8C99A47523DC}"/>
                    </a:ext>
                  </a:extLst>
                </p:cNvPr>
                <p:cNvPicPr/>
                <p:nvPr/>
              </p:nvPicPr>
              <p:blipFill>
                <a:blip r:embed="rId13"/>
                <a:stretch>
                  <a:fillRect/>
                </a:stretch>
              </p:blipFill>
              <p:spPr>
                <a:xfrm>
                  <a:off x="1868864" y="4827522"/>
                  <a:ext cx="456840" cy="225720"/>
                </a:xfrm>
                <a:prstGeom prst="rect">
                  <a:avLst/>
                </a:prstGeom>
              </p:spPr>
            </p:pic>
          </mc:Fallback>
        </mc:AlternateContent>
      </p:grpSp>
      <p:grpSp>
        <p:nvGrpSpPr>
          <p:cNvPr id="24" name="Group 23">
            <a:extLst>
              <a:ext uri="{FF2B5EF4-FFF2-40B4-BE49-F238E27FC236}">
                <a16:creationId xmlns:a16="http://schemas.microsoft.com/office/drawing/2014/main" id="{E4DFFEB2-E227-FF6A-C60D-E07E217201C3}"/>
              </a:ext>
            </a:extLst>
          </p:cNvPr>
          <p:cNvGrpSpPr/>
          <p:nvPr/>
        </p:nvGrpSpPr>
        <p:grpSpPr>
          <a:xfrm>
            <a:off x="1703264" y="5227842"/>
            <a:ext cx="942120" cy="225000"/>
            <a:chOff x="1703264" y="5227842"/>
            <a:chExt cx="942120" cy="225000"/>
          </a:xfrm>
        </p:grpSpPr>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9E8489CE-F00B-D8A8-35DC-3BC109FEB334}"/>
                    </a:ext>
                  </a:extLst>
                </p14:cNvPr>
                <p14:cNvContentPartPr/>
                <p14:nvPr/>
              </p14:nvContentPartPr>
              <p14:xfrm>
                <a:off x="1703264" y="5227842"/>
                <a:ext cx="169200" cy="194400"/>
              </p14:xfrm>
            </p:contentPart>
          </mc:Choice>
          <mc:Fallback>
            <p:pic>
              <p:nvPicPr>
                <p:cNvPr id="10" name="Ink 9">
                  <a:extLst>
                    <a:ext uri="{FF2B5EF4-FFF2-40B4-BE49-F238E27FC236}">
                      <a16:creationId xmlns:a16="http://schemas.microsoft.com/office/drawing/2014/main" id="{9E8489CE-F00B-D8A8-35DC-3BC109FEB334}"/>
                    </a:ext>
                  </a:extLst>
                </p:cNvPr>
                <p:cNvPicPr/>
                <p:nvPr/>
              </p:nvPicPr>
              <p:blipFill>
                <a:blip r:embed="rId15"/>
                <a:stretch>
                  <a:fillRect/>
                </a:stretch>
              </p:blipFill>
              <p:spPr>
                <a:xfrm>
                  <a:off x="1694624" y="5219202"/>
                  <a:ext cx="1868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756786A7-FFF0-F033-9C3E-90209191D681}"/>
                    </a:ext>
                  </a:extLst>
                </p14:cNvPr>
                <p14:cNvContentPartPr/>
                <p14:nvPr/>
              </p14:nvContentPartPr>
              <p14:xfrm>
                <a:off x="1927544" y="5319282"/>
                <a:ext cx="132480" cy="101520"/>
              </p14:xfrm>
            </p:contentPart>
          </mc:Choice>
          <mc:Fallback>
            <p:pic>
              <p:nvPicPr>
                <p:cNvPr id="11" name="Ink 10">
                  <a:extLst>
                    <a:ext uri="{FF2B5EF4-FFF2-40B4-BE49-F238E27FC236}">
                      <a16:creationId xmlns:a16="http://schemas.microsoft.com/office/drawing/2014/main" id="{756786A7-FFF0-F033-9C3E-90209191D681}"/>
                    </a:ext>
                  </a:extLst>
                </p:cNvPr>
                <p:cNvPicPr/>
                <p:nvPr/>
              </p:nvPicPr>
              <p:blipFill>
                <a:blip r:embed="rId17"/>
                <a:stretch>
                  <a:fillRect/>
                </a:stretch>
              </p:blipFill>
              <p:spPr>
                <a:xfrm>
                  <a:off x="1918544" y="5310282"/>
                  <a:ext cx="1501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A522AECB-FCE2-A90B-789C-B463D54623AD}"/>
                    </a:ext>
                  </a:extLst>
                </p14:cNvPr>
                <p14:cNvContentPartPr/>
                <p14:nvPr/>
              </p14:nvContentPartPr>
              <p14:xfrm>
                <a:off x="2098544" y="5302002"/>
                <a:ext cx="279720" cy="150840"/>
              </p14:xfrm>
            </p:contentPart>
          </mc:Choice>
          <mc:Fallback>
            <p:pic>
              <p:nvPicPr>
                <p:cNvPr id="12" name="Ink 11">
                  <a:extLst>
                    <a:ext uri="{FF2B5EF4-FFF2-40B4-BE49-F238E27FC236}">
                      <a16:creationId xmlns:a16="http://schemas.microsoft.com/office/drawing/2014/main" id="{A522AECB-FCE2-A90B-789C-B463D54623AD}"/>
                    </a:ext>
                  </a:extLst>
                </p:cNvPr>
                <p:cNvPicPr/>
                <p:nvPr/>
              </p:nvPicPr>
              <p:blipFill>
                <a:blip r:embed="rId19"/>
                <a:stretch>
                  <a:fillRect/>
                </a:stretch>
              </p:blipFill>
              <p:spPr>
                <a:xfrm>
                  <a:off x="2089904" y="5293002"/>
                  <a:ext cx="2973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2825B79E-3E44-480D-05A5-F9159A852F37}"/>
                    </a:ext>
                  </a:extLst>
                </p14:cNvPr>
                <p14:cNvContentPartPr/>
                <p14:nvPr/>
              </p14:nvContentPartPr>
              <p14:xfrm>
                <a:off x="2356664" y="5243682"/>
                <a:ext cx="22320" cy="9360"/>
              </p14:xfrm>
            </p:contentPart>
          </mc:Choice>
          <mc:Fallback>
            <p:pic>
              <p:nvPicPr>
                <p:cNvPr id="13" name="Ink 12">
                  <a:extLst>
                    <a:ext uri="{FF2B5EF4-FFF2-40B4-BE49-F238E27FC236}">
                      <a16:creationId xmlns:a16="http://schemas.microsoft.com/office/drawing/2014/main" id="{2825B79E-3E44-480D-05A5-F9159A852F37}"/>
                    </a:ext>
                  </a:extLst>
                </p:cNvPr>
                <p:cNvPicPr/>
                <p:nvPr/>
              </p:nvPicPr>
              <p:blipFill>
                <a:blip r:embed="rId21"/>
                <a:stretch>
                  <a:fillRect/>
                </a:stretch>
              </p:blipFill>
              <p:spPr>
                <a:xfrm>
                  <a:off x="2348024" y="5234682"/>
                  <a:ext cx="399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D60C36AC-A349-CEFF-64CB-596CE77CC906}"/>
                    </a:ext>
                  </a:extLst>
                </p14:cNvPr>
                <p14:cNvContentPartPr/>
                <p14:nvPr/>
              </p14:nvContentPartPr>
              <p14:xfrm>
                <a:off x="2484104" y="5289402"/>
                <a:ext cx="161280" cy="135360"/>
              </p14:xfrm>
            </p:contentPart>
          </mc:Choice>
          <mc:Fallback>
            <p:pic>
              <p:nvPicPr>
                <p:cNvPr id="14" name="Ink 13">
                  <a:extLst>
                    <a:ext uri="{FF2B5EF4-FFF2-40B4-BE49-F238E27FC236}">
                      <a16:creationId xmlns:a16="http://schemas.microsoft.com/office/drawing/2014/main" id="{D60C36AC-A349-CEFF-64CB-596CE77CC906}"/>
                    </a:ext>
                  </a:extLst>
                </p:cNvPr>
                <p:cNvPicPr/>
                <p:nvPr/>
              </p:nvPicPr>
              <p:blipFill>
                <a:blip r:embed="rId23"/>
                <a:stretch>
                  <a:fillRect/>
                </a:stretch>
              </p:blipFill>
              <p:spPr>
                <a:xfrm>
                  <a:off x="2475104" y="5280402"/>
                  <a:ext cx="178920" cy="153000"/>
                </a:xfrm>
                <a:prstGeom prst="rect">
                  <a:avLst/>
                </a:prstGeom>
              </p:spPr>
            </p:pic>
          </mc:Fallback>
        </mc:AlternateContent>
      </p:grpSp>
      <p:grpSp>
        <p:nvGrpSpPr>
          <p:cNvPr id="41" name="Group 40">
            <a:extLst>
              <a:ext uri="{FF2B5EF4-FFF2-40B4-BE49-F238E27FC236}">
                <a16:creationId xmlns:a16="http://schemas.microsoft.com/office/drawing/2014/main" id="{67A85192-0EC5-43C2-2443-00B2F2CAD047}"/>
              </a:ext>
            </a:extLst>
          </p:cNvPr>
          <p:cNvGrpSpPr/>
          <p:nvPr/>
        </p:nvGrpSpPr>
        <p:grpSpPr>
          <a:xfrm>
            <a:off x="1950224" y="5599362"/>
            <a:ext cx="204840" cy="240120"/>
            <a:chOff x="1950224" y="5599362"/>
            <a:chExt cx="204840" cy="240120"/>
          </a:xfrm>
        </p:grpSpPr>
        <mc:AlternateContent xmlns:mc="http://schemas.openxmlformats.org/markup-compatibility/2006">
          <mc:Choice xmlns:p14="http://schemas.microsoft.com/office/powerpoint/2010/main" Requires="p14">
            <p:contentPart p14:bwMode="auto" r:id="rId24">
              <p14:nvContentPartPr>
                <p14:cNvPr id="36" name="Ink 35">
                  <a:extLst>
                    <a:ext uri="{FF2B5EF4-FFF2-40B4-BE49-F238E27FC236}">
                      <a16:creationId xmlns:a16="http://schemas.microsoft.com/office/drawing/2014/main" id="{6F4B20A5-6A04-833E-621E-5EBC06EFE057}"/>
                    </a:ext>
                  </a:extLst>
                </p14:cNvPr>
                <p14:cNvContentPartPr/>
                <p14:nvPr/>
              </p14:nvContentPartPr>
              <p14:xfrm>
                <a:off x="1967864" y="5599362"/>
                <a:ext cx="88200" cy="203400"/>
              </p14:xfrm>
            </p:contentPart>
          </mc:Choice>
          <mc:Fallback>
            <p:pic>
              <p:nvPicPr>
                <p:cNvPr id="36" name="Ink 35">
                  <a:extLst>
                    <a:ext uri="{FF2B5EF4-FFF2-40B4-BE49-F238E27FC236}">
                      <a16:creationId xmlns:a16="http://schemas.microsoft.com/office/drawing/2014/main" id="{6F4B20A5-6A04-833E-621E-5EBC06EFE057}"/>
                    </a:ext>
                  </a:extLst>
                </p:cNvPr>
                <p:cNvPicPr/>
                <p:nvPr/>
              </p:nvPicPr>
              <p:blipFill>
                <a:blip r:embed="rId25"/>
                <a:stretch>
                  <a:fillRect/>
                </a:stretch>
              </p:blipFill>
              <p:spPr>
                <a:xfrm>
                  <a:off x="1958864" y="5590362"/>
                  <a:ext cx="1058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7" name="Ink 36">
                  <a:extLst>
                    <a:ext uri="{FF2B5EF4-FFF2-40B4-BE49-F238E27FC236}">
                      <a16:creationId xmlns:a16="http://schemas.microsoft.com/office/drawing/2014/main" id="{775921AC-668B-5F28-E780-95C591710FB9}"/>
                    </a:ext>
                  </a:extLst>
                </p14:cNvPr>
                <p14:cNvContentPartPr/>
                <p14:nvPr/>
              </p14:nvContentPartPr>
              <p14:xfrm>
                <a:off x="1950224" y="5751282"/>
                <a:ext cx="204840" cy="88200"/>
              </p14:xfrm>
            </p:contentPart>
          </mc:Choice>
          <mc:Fallback>
            <p:pic>
              <p:nvPicPr>
                <p:cNvPr id="37" name="Ink 36">
                  <a:extLst>
                    <a:ext uri="{FF2B5EF4-FFF2-40B4-BE49-F238E27FC236}">
                      <a16:creationId xmlns:a16="http://schemas.microsoft.com/office/drawing/2014/main" id="{775921AC-668B-5F28-E780-95C591710FB9}"/>
                    </a:ext>
                  </a:extLst>
                </p:cNvPr>
                <p:cNvPicPr/>
                <p:nvPr/>
              </p:nvPicPr>
              <p:blipFill>
                <a:blip r:embed="rId27"/>
                <a:stretch>
                  <a:fillRect/>
                </a:stretch>
              </p:blipFill>
              <p:spPr>
                <a:xfrm>
                  <a:off x="1941224" y="5742282"/>
                  <a:ext cx="222480" cy="105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45" name="Ink 44">
                <a:extLst>
                  <a:ext uri="{FF2B5EF4-FFF2-40B4-BE49-F238E27FC236}">
                    <a16:creationId xmlns:a16="http://schemas.microsoft.com/office/drawing/2014/main" id="{BBFE982D-75E6-1BFC-BA95-C1DF3AD0F658}"/>
                  </a:ext>
                </a:extLst>
              </p14:cNvPr>
              <p14:cNvContentPartPr/>
              <p14:nvPr/>
            </p14:nvContentPartPr>
            <p14:xfrm>
              <a:off x="1752944" y="6024522"/>
              <a:ext cx="695880" cy="375480"/>
            </p14:xfrm>
          </p:contentPart>
        </mc:Choice>
        <mc:Fallback>
          <p:pic>
            <p:nvPicPr>
              <p:cNvPr id="45" name="Ink 44">
                <a:extLst>
                  <a:ext uri="{FF2B5EF4-FFF2-40B4-BE49-F238E27FC236}">
                    <a16:creationId xmlns:a16="http://schemas.microsoft.com/office/drawing/2014/main" id="{BBFE982D-75E6-1BFC-BA95-C1DF3AD0F658}"/>
                  </a:ext>
                </a:extLst>
              </p:cNvPr>
              <p:cNvPicPr/>
              <p:nvPr/>
            </p:nvPicPr>
            <p:blipFill>
              <a:blip r:embed="rId29"/>
              <a:stretch>
                <a:fillRect/>
              </a:stretch>
            </p:blipFill>
            <p:spPr>
              <a:xfrm>
                <a:off x="1744304" y="6015522"/>
                <a:ext cx="71352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2" name="Ink 51">
                <a:extLst>
                  <a:ext uri="{FF2B5EF4-FFF2-40B4-BE49-F238E27FC236}">
                    <a16:creationId xmlns:a16="http://schemas.microsoft.com/office/drawing/2014/main" id="{02C43BE7-0336-C49C-F3BE-F7DE9BA3EE50}"/>
                  </a:ext>
                </a:extLst>
              </p14:cNvPr>
              <p14:cNvContentPartPr/>
              <p14:nvPr/>
            </p14:nvContentPartPr>
            <p14:xfrm>
              <a:off x="2810624" y="6287322"/>
              <a:ext cx="207720" cy="201240"/>
            </p14:xfrm>
          </p:contentPart>
        </mc:Choice>
        <mc:Fallback>
          <p:pic>
            <p:nvPicPr>
              <p:cNvPr id="52" name="Ink 51">
                <a:extLst>
                  <a:ext uri="{FF2B5EF4-FFF2-40B4-BE49-F238E27FC236}">
                    <a16:creationId xmlns:a16="http://schemas.microsoft.com/office/drawing/2014/main" id="{02C43BE7-0336-C49C-F3BE-F7DE9BA3EE50}"/>
                  </a:ext>
                </a:extLst>
              </p:cNvPr>
              <p:cNvPicPr/>
              <p:nvPr/>
            </p:nvPicPr>
            <p:blipFill>
              <a:blip r:embed="rId31"/>
              <a:stretch>
                <a:fillRect/>
              </a:stretch>
            </p:blipFill>
            <p:spPr>
              <a:xfrm>
                <a:off x="2801624" y="6278682"/>
                <a:ext cx="22536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3" name="Ink 52">
                <a:extLst>
                  <a:ext uri="{FF2B5EF4-FFF2-40B4-BE49-F238E27FC236}">
                    <a16:creationId xmlns:a16="http://schemas.microsoft.com/office/drawing/2014/main" id="{F5B813AF-161C-A622-21C2-487A18CCD804}"/>
                  </a:ext>
                </a:extLst>
              </p14:cNvPr>
              <p14:cNvContentPartPr/>
              <p14:nvPr/>
            </p14:nvContentPartPr>
            <p14:xfrm>
              <a:off x="2016104" y="6478842"/>
              <a:ext cx="222480" cy="168480"/>
            </p14:xfrm>
          </p:contentPart>
        </mc:Choice>
        <mc:Fallback>
          <p:pic>
            <p:nvPicPr>
              <p:cNvPr id="53" name="Ink 52">
                <a:extLst>
                  <a:ext uri="{FF2B5EF4-FFF2-40B4-BE49-F238E27FC236}">
                    <a16:creationId xmlns:a16="http://schemas.microsoft.com/office/drawing/2014/main" id="{F5B813AF-161C-A622-21C2-487A18CCD804}"/>
                  </a:ext>
                </a:extLst>
              </p:cNvPr>
              <p:cNvPicPr/>
              <p:nvPr/>
            </p:nvPicPr>
            <p:blipFill>
              <a:blip r:embed="rId33"/>
              <a:stretch>
                <a:fillRect/>
              </a:stretch>
            </p:blipFill>
            <p:spPr>
              <a:xfrm>
                <a:off x="2007104" y="6470202"/>
                <a:ext cx="240120" cy="186120"/>
              </a:xfrm>
              <a:prstGeom prst="rect">
                <a:avLst/>
              </a:prstGeom>
            </p:spPr>
          </p:pic>
        </mc:Fallback>
      </mc:AlternateContent>
      <p:grpSp>
        <p:nvGrpSpPr>
          <p:cNvPr id="970" name="Group 969">
            <a:extLst>
              <a:ext uri="{FF2B5EF4-FFF2-40B4-BE49-F238E27FC236}">
                <a16:creationId xmlns:a16="http://schemas.microsoft.com/office/drawing/2014/main" id="{AA7B61BB-6F07-90B5-9898-06FE8BF721FC}"/>
              </a:ext>
            </a:extLst>
          </p:cNvPr>
          <p:cNvGrpSpPr/>
          <p:nvPr/>
        </p:nvGrpSpPr>
        <p:grpSpPr>
          <a:xfrm>
            <a:off x="9588344" y="4251162"/>
            <a:ext cx="1409760" cy="727920"/>
            <a:chOff x="9588344" y="4251162"/>
            <a:chExt cx="1409760" cy="727920"/>
          </a:xfrm>
        </p:grpSpPr>
        <mc:AlternateContent xmlns:mc="http://schemas.openxmlformats.org/markup-compatibility/2006">
          <mc:Choice xmlns:p14="http://schemas.microsoft.com/office/powerpoint/2010/main" Requires="p14">
            <p:contentPart p14:bwMode="auto" r:id="rId34">
              <p14:nvContentPartPr>
                <p14:cNvPr id="55" name="Ink 54">
                  <a:extLst>
                    <a:ext uri="{FF2B5EF4-FFF2-40B4-BE49-F238E27FC236}">
                      <a16:creationId xmlns:a16="http://schemas.microsoft.com/office/drawing/2014/main" id="{AF4C31FC-2D8B-07EF-BC38-A6B45D0A6995}"/>
                    </a:ext>
                  </a:extLst>
                </p14:cNvPr>
                <p14:cNvContentPartPr/>
                <p14:nvPr/>
              </p14:nvContentPartPr>
              <p14:xfrm>
                <a:off x="9588344" y="4251162"/>
                <a:ext cx="302400" cy="455400"/>
              </p14:xfrm>
            </p:contentPart>
          </mc:Choice>
          <mc:Fallback>
            <p:pic>
              <p:nvPicPr>
                <p:cNvPr id="55" name="Ink 54">
                  <a:extLst>
                    <a:ext uri="{FF2B5EF4-FFF2-40B4-BE49-F238E27FC236}">
                      <a16:creationId xmlns:a16="http://schemas.microsoft.com/office/drawing/2014/main" id="{AF4C31FC-2D8B-07EF-BC38-A6B45D0A6995}"/>
                    </a:ext>
                  </a:extLst>
                </p:cNvPr>
                <p:cNvPicPr/>
                <p:nvPr/>
              </p:nvPicPr>
              <p:blipFill>
                <a:blip r:embed="rId35"/>
                <a:stretch>
                  <a:fillRect/>
                </a:stretch>
              </p:blipFill>
              <p:spPr>
                <a:xfrm>
                  <a:off x="9579344" y="4242162"/>
                  <a:ext cx="32004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6" name="Ink 55">
                  <a:extLst>
                    <a:ext uri="{FF2B5EF4-FFF2-40B4-BE49-F238E27FC236}">
                      <a16:creationId xmlns:a16="http://schemas.microsoft.com/office/drawing/2014/main" id="{E806B119-E0BA-D4AE-90CC-1FF53500524C}"/>
                    </a:ext>
                  </a:extLst>
                </p14:cNvPr>
                <p14:cNvContentPartPr/>
                <p14:nvPr/>
              </p14:nvContentPartPr>
              <p14:xfrm>
                <a:off x="9951584" y="4473642"/>
                <a:ext cx="137160" cy="213120"/>
              </p14:xfrm>
            </p:contentPart>
          </mc:Choice>
          <mc:Fallback>
            <p:pic>
              <p:nvPicPr>
                <p:cNvPr id="56" name="Ink 55">
                  <a:extLst>
                    <a:ext uri="{FF2B5EF4-FFF2-40B4-BE49-F238E27FC236}">
                      <a16:creationId xmlns:a16="http://schemas.microsoft.com/office/drawing/2014/main" id="{E806B119-E0BA-D4AE-90CC-1FF53500524C}"/>
                    </a:ext>
                  </a:extLst>
                </p:cNvPr>
                <p:cNvPicPr/>
                <p:nvPr/>
              </p:nvPicPr>
              <p:blipFill>
                <a:blip r:embed="rId37"/>
                <a:stretch>
                  <a:fillRect/>
                </a:stretch>
              </p:blipFill>
              <p:spPr>
                <a:xfrm>
                  <a:off x="9942584" y="4464642"/>
                  <a:ext cx="1548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7" name="Ink 56">
                  <a:extLst>
                    <a:ext uri="{FF2B5EF4-FFF2-40B4-BE49-F238E27FC236}">
                      <a16:creationId xmlns:a16="http://schemas.microsoft.com/office/drawing/2014/main" id="{8ABB931F-7A7A-D219-736F-71DFED1AE911}"/>
                    </a:ext>
                  </a:extLst>
                </p14:cNvPr>
                <p14:cNvContentPartPr/>
                <p14:nvPr/>
              </p14:nvContentPartPr>
              <p14:xfrm>
                <a:off x="10157504" y="4494522"/>
                <a:ext cx="280440" cy="150840"/>
              </p14:xfrm>
            </p:contentPart>
          </mc:Choice>
          <mc:Fallback>
            <p:pic>
              <p:nvPicPr>
                <p:cNvPr id="57" name="Ink 56">
                  <a:extLst>
                    <a:ext uri="{FF2B5EF4-FFF2-40B4-BE49-F238E27FC236}">
                      <a16:creationId xmlns:a16="http://schemas.microsoft.com/office/drawing/2014/main" id="{8ABB931F-7A7A-D219-736F-71DFED1AE911}"/>
                    </a:ext>
                  </a:extLst>
                </p:cNvPr>
                <p:cNvPicPr/>
                <p:nvPr/>
              </p:nvPicPr>
              <p:blipFill>
                <a:blip r:embed="rId39"/>
                <a:stretch>
                  <a:fillRect/>
                </a:stretch>
              </p:blipFill>
              <p:spPr>
                <a:xfrm>
                  <a:off x="10148504" y="4485882"/>
                  <a:ext cx="2980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8" name="Ink 57">
                  <a:extLst>
                    <a:ext uri="{FF2B5EF4-FFF2-40B4-BE49-F238E27FC236}">
                      <a16:creationId xmlns:a16="http://schemas.microsoft.com/office/drawing/2014/main" id="{A7FED55B-9EA4-B710-44C2-CEF08A62311C}"/>
                    </a:ext>
                  </a:extLst>
                </p14:cNvPr>
                <p14:cNvContentPartPr/>
                <p14:nvPr/>
              </p14:nvContentPartPr>
              <p14:xfrm>
                <a:off x="10468904" y="4479042"/>
                <a:ext cx="7200" cy="77760"/>
              </p14:xfrm>
            </p:contentPart>
          </mc:Choice>
          <mc:Fallback>
            <p:pic>
              <p:nvPicPr>
                <p:cNvPr id="58" name="Ink 57">
                  <a:extLst>
                    <a:ext uri="{FF2B5EF4-FFF2-40B4-BE49-F238E27FC236}">
                      <a16:creationId xmlns:a16="http://schemas.microsoft.com/office/drawing/2014/main" id="{A7FED55B-9EA4-B710-44C2-CEF08A62311C}"/>
                    </a:ext>
                  </a:extLst>
                </p:cNvPr>
                <p:cNvPicPr/>
                <p:nvPr/>
              </p:nvPicPr>
              <p:blipFill>
                <a:blip r:embed="rId41"/>
                <a:stretch>
                  <a:fillRect/>
                </a:stretch>
              </p:blipFill>
              <p:spPr>
                <a:xfrm>
                  <a:off x="10459904" y="4470402"/>
                  <a:ext cx="248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9" name="Ink 58">
                  <a:extLst>
                    <a:ext uri="{FF2B5EF4-FFF2-40B4-BE49-F238E27FC236}">
                      <a16:creationId xmlns:a16="http://schemas.microsoft.com/office/drawing/2014/main" id="{AD5E04CD-D637-7A80-9741-C7A0D204D866}"/>
                    </a:ext>
                  </a:extLst>
                </p14:cNvPr>
                <p14:cNvContentPartPr/>
                <p14:nvPr/>
              </p14:nvContentPartPr>
              <p14:xfrm>
                <a:off x="10448024" y="4346562"/>
                <a:ext cx="1440" cy="360"/>
              </p14:xfrm>
            </p:contentPart>
          </mc:Choice>
          <mc:Fallback>
            <p:pic>
              <p:nvPicPr>
                <p:cNvPr id="59" name="Ink 58">
                  <a:extLst>
                    <a:ext uri="{FF2B5EF4-FFF2-40B4-BE49-F238E27FC236}">
                      <a16:creationId xmlns:a16="http://schemas.microsoft.com/office/drawing/2014/main" id="{AD5E04CD-D637-7A80-9741-C7A0D204D866}"/>
                    </a:ext>
                  </a:extLst>
                </p:cNvPr>
                <p:cNvPicPr/>
                <p:nvPr/>
              </p:nvPicPr>
              <p:blipFill>
                <a:blip r:embed="rId43"/>
                <a:stretch>
                  <a:fillRect/>
                </a:stretch>
              </p:blipFill>
              <p:spPr>
                <a:xfrm>
                  <a:off x="10439384" y="4337922"/>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0" name="Ink 59">
                  <a:extLst>
                    <a:ext uri="{FF2B5EF4-FFF2-40B4-BE49-F238E27FC236}">
                      <a16:creationId xmlns:a16="http://schemas.microsoft.com/office/drawing/2014/main" id="{C1A39CF1-F1B0-F065-EFBB-594B5A5A8A82}"/>
                    </a:ext>
                  </a:extLst>
                </p14:cNvPr>
                <p14:cNvContentPartPr/>
                <p14:nvPr/>
              </p14:nvContentPartPr>
              <p14:xfrm>
                <a:off x="10467464" y="4427562"/>
                <a:ext cx="37440" cy="22680"/>
              </p14:xfrm>
            </p:contentPart>
          </mc:Choice>
          <mc:Fallback>
            <p:pic>
              <p:nvPicPr>
                <p:cNvPr id="60" name="Ink 59">
                  <a:extLst>
                    <a:ext uri="{FF2B5EF4-FFF2-40B4-BE49-F238E27FC236}">
                      <a16:creationId xmlns:a16="http://schemas.microsoft.com/office/drawing/2014/main" id="{C1A39CF1-F1B0-F065-EFBB-594B5A5A8A82}"/>
                    </a:ext>
                  </a:extLst>
                </p:cNvPr>
                <p:cNvPicPr/>
                <p:nvPr/>
              </p:nvPicPr>
              <p:blipFill>
                <a:blip r:embed="rId45"/>
                <a:stretch>
                  <a:fillRect/>
                </a:stretch>
              </p:blipFill>
              <p:spPr>
                <a:xfrm>
                  <a:off x="10458464" y="4418922"/>
                  <a:ext cx="550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1" name="Ink 60">
                  <a:extLst>
                    <a:ext uri="{FF2B5EF4-FFF2-40B4-BE49-F238E27FC236}">
                      <a16:creationId xmlns:a16="http://schemas.microsoft.com/office/drawing/2014/main" id="{FA25E004-7951-3094-2C0E-520DA4C1D393}"/>
                    </a:ext>
                  </a:extLst>
                </p14:cNvPr>
                <p14:cNvContentPartPr/>
                <p14:nvPr/>
              </p14:nvContentPartPr>
              <p14:xfrm>
                <a:off x="10529744" y="4461042"/>
                <a:ext cx="468360" cy="224640"/>
              </p14:xfrm>
            </p:contentPart>
          </mc:Choice>
          <mc:Fallback>
            <p:pic>
              <p:nvPicPr>
                <p:cNvPr id="61" name="Ink 60">
                  <a:extLst>
                    <a:ext uri="{FF2B5EF4-FFF2-40B4-BE49-F238E27FC236}">
                      <a16:creationId xmlns:a16="http://schemas.microsoft.com/office/drawing/2014/main" id="{FA25E004-7951-3094-2C0E-520DA4C1D393}"/>
                    </a:ext>
                  </a:extLst>
                </p:cNvPr>
                <p:cNvPicPr/>
                <p:nvPr/>
              </p:nvPicPr>
              <p:blipFill>
                <a:blip r:embed="rId47"/>
                <a:stretch>
                  <a:fillRect/>
                </a:stretch>
              </p:blipFill>
              <p:spPr>
                <a:xfrm>
                  <a:off x="10520744" y="4452402"/>
                  <a:ext cx="4860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2" name="Ink 61">
                  <a:extLst>
                    <a:ext uri="{FF2B5EF4-FFF2-40B4-BE49-F238E27FC236}">
                      <a16:creationId xmlns:a16="http://schemas.microsoft.com/office/drawing/2014/main" id="{4D621675-07BA-2C6D-CBF5-E4F458B61C34}"/>
                    </a:ext>
                  </a:extLst>
                </p14:cNvPr>
                <p14:cNvContentPartPr/>
                <p14:nvPr/>
              </p14:nvContentPartPr>
              <p14:xfrm>
                <a:off x="10276664" y="4805202"/>
                <a:ext cx="40320" cy="173880"/>
              </p14:xfrm>
            </p:contentPart>
          </mc:Choice>
          <mc:Fallback>
            <p:pic>
              <p:nvPicPr>
                <p:cNvPr id="62" name="Ink 61">
                  <a:extLst>
                    <a:ext uri="{FF2B5EF4-FFF2-40B4-BE49-F238E27FC236}">
                      <a16:creationId xmlns:a16="http://schemas.microsoft.com/office/drawing/2014/main" id="{4D621675-07BA-2C6D-CBF5-E4F458B61C34}"/>
                    </a:ext>
                  </a:extLst>
                </p:cNvPr>
                <p:cNvPicPr/>
                <p:nvPr/>
              </p:nvPicPr>
              <p:blipFill>
                <a:blip r:embed="rId49"/>
                <a:stretch>
                  <a:fillRect/>
                </a:stretch>
              </p:blipFill>
              <p:spPr>
                <a:xfrm>
                  <a:off x="10268024" y="4796202"/>
                  <a:ext cx="57960" cy="191520"/>
                </a:xfrm>
                <a:prstGeom prst="rect">
                  <a:avLst/>
                </a:prstGeom>
              </p:spPr>
            </p:pic>
          </mc:Fallback>
        </mc:AlternateContent>
      </p:grpSp>
      <p:grpSp>
        <p:nvGrpSpPr>
          <p:cNvPr id="969" name="Group 968">
            <a:extLst>
              <a:ext uri="{FF2B5EF4-FFF2-40B4-BE49-F238E27FC236}">
                <a16:creationId xmlns:a16="http://schemas.microsoft.com/office/drawing/2014/main" id="{BB415A23-32DF-0BB4-DDCF-0FF34E33DE90}"/>
              </a:ext>
            </a:extLst>
          </p:cNvPr>
          <p:cNvGrpSpPr/>
          <p:nvPr/>
        </p:nvGrpSpPr>
        <p:grpSpPr>
          <a:xfrm>
            <a:off x="9781664" y="5088522"/>
            <a:ext cx="1701360" cy="421920"/>
            <a:chOff x="9781664" y="5088522"/>
            <a:chExt cx="1701360" cy="421920"/>
          </a:xfrm>
        </p:grpSpPr>
        <mc:AlternateContent xmlns:mc="http://schemas.openxmlformats.org/markup-compatibility/2006">
          <mc:Choice xmlns:p14="http://schemas.microsoft.com/office/powerpoint/2010/main" Requires="p14">
            <p:contentPart p14:bwMode="auto" r:id="rId50">
              <p14:nvContentPartPr>
                <p14:cNvPr id="63" name="Ink 62">
                  <a:extLst>
                    <a:ext uri="{FF2B5EF4-FFF2-40B4-BE49-F238E27FC236}">
                      <a16:creationId xmlns:a16="http://schemas.microsoft.com/office/drawing/2014/main" id="{68FA0F65-1CBC-3F43-90B5-30B3C101029F}"/>
                    </a:ext>
                  </a:extLst>
                </p14:cNvPr>
                <p14:cNvContentPartPr/>
                <p14:nvPr/>
              </p14:nvContentPartPr>
              <p14:xfrm>
                <a:off x="9781664" y="5088522"/>
                <a:ext cx="223560" cy="339840"/>
              </p14:xfrm>
            </p:contentPart>
          </mc:Choice>
          <mc:Fallback>
            <p:pic>
              <p:nvPicPr>
                <p:cNvPr id="63" name="Ink 62">
                  <a:extLst>
                    <a:ext uri="{FF2B5EF4-FFF2-40B4-BE49-F238E27FC236}">
                      <a16:creationId xmlns:a16="http://schemas.microsoft.com/office/drawing/2014/main" id="{68FA0F65-1CBC-3F43-90B5-30B3C101029F}"/>
                    </a:ext>
                  </a:extLst>
                </p:cNvPr>
                <p:cNvPicPr/>
                <p:nvPr/>
              </p:nvPicPr>
              <p:blipFill>
                <a:blip r:embed="rId51"/>
                <a:stretch>
                  <a:fillRect/>
                </a:stretch>
              </p:blipFill>
              <p:spPr>
                <a:xfrm>
                  <a:off x="9772664" y="5079522"/>
                  <a:ext cx="24120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60" name="Ink 959">
                  <a:extLst>
                    <a:ext uri="{FF2B5EF4-FFF2-40B4-BE49-F238E27FC236}">
                      <a16:creationId xmlns:a16="http://schemas.microsoft.com/office/drawing/2014/main" id="{DC9958F3-3E17-F6D5-617B-C936D141B3AB}"/>
                    </a:ext>
                  </a:extLst>
                </p14:cNvPr>
                <p14:cNvContentPartPr/>
                <p14:nvPr/>
              </p14:nvContentPartPr>
              <p14:xfrm>
                <a:off x="10085864" y="5251962"/>
                <a:ext cx="126000" cy="169200"/>
              </p14:xfrm>
            </p:contentPart>
          </mc:Choice>
          <mc:Fallback>
            <p:pic>
              <p:nvPicPr>
                <p:cNvPr id="960" name="Ink 959">
                  <a:extLst>
                    <a:ext uri="{FF2B5EF4-FFF2-40B4-BE49-F238E27FC236}">
                      <a16:creationId xmlns:a16="http://schemas.microsoft.com/office/drawing/2014/main" id="{DC9958F3-3E17-F6D5-617B-C936D141B3AB}"/>
                    </a:ext>
                  </a:extLst>
                </p:cNvPr>
                <p:cNvPicPr/>
                <p:nvPr/>
              </p:nvPicPr>
              <p:blipFill>
                <a:blip r:embed="rId53"/>
                <a:stretch>
                  <a:fillRect/>
                </a:stretch>
              </p:blipFill>
              <p:spPr>
                <a:xfrm>
                  <a:off x="10076864" y="5243322"/>
                  <a:ext cx="1436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61" name="Ink 960">
                  <a:extLst>
                    <a:ext uri="{FF2B5EF4-FFF2-40B4-BE49-F238E27FC236}">
                      <a16:creationId xmlns:a16="http://schemas.microsoft.com/office/drawing/2014/main" id="{34F0DDF7-67B1-63AE-E76A-0C57C7E34537}"/>
                    </a:ext>
                  </a:extLst>
                </p14:cNvPr>
                <p14:cNvContentPartPr/>
                <p14:nvPr/>
              </p14:nvContentPartPr>
              <p14:xfrm>
                <a:off x="10277744" y="5259522"/>
                <a:ext cx="123480" cy="250920"/>
              </p14:xfrm>
            </p:contentPart>
          </mc:Choice>
          <mc:Fallback>
            <p:pic>
              <p:nvPicPr>
                <p:cNvPr id="961" name="Ink 960">
                  <a:extLst>
                    <a:ext uri="{FF2B5EF4-FFF2-40B4-BE49-F238E27FC236}">
                      <a16:creationId xmlns:a16="http://schemas.microsoft.com/office/drawing/2014/main" id="{34F0DDF7-67B1-63AE-E76A-0C57C7E34537}"/>
                    </a:ext>
                  </a:extLst>
                </p:cNvPr>
                <p:cNvPicPr/>
                <p:nvPr/>
              </p:nvPicPr>
              <p:blipFill>
                <a:blip r:embed="rId55"/>
                <a:stretch>
                  <a:fillRect/>
                </a:stretch>
              </p:blipFill>
              <p:spPr>
                <a:xfrm>
                  <a:off x="10268744" y="5250882"/>
                  <a:ext cx="1411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62" name="Ink 961">
                  <a:extLst>
                    <a:ext uri="{FF2B5EF4-FFF2-40B4-BE49-F238E27FC236}">
                      <a16:creationId xmlns:a16="http://schemas.microsoft.com/office/drawing/2014/main" id="{F9F6FCBD-0263-8ACA-0B4A-4BA56589DEAA}"/>
                    </a:ext>
                  </a:extLst>
                </p14:cNvPr>
                <p14:cNvContentPartPr/>
                <p14:nvPr/>
              </p14:nvContentPartPr>
              <p14:xfrm>
                <a:off x="10494464" y="5128482"/>
                <a:ext cx="19800" cy="252720"/>
              </p14:xfrm>
            </p:contentPart>
          </mc:Choice>
          <mc:Fallback>
            <p:pic>
              <p:nvPicPr>
                <p:cNvPr id="962" name="Ink 961">
                  <a:extLst>
                    <a:ext uri="{FF2B5EF4-FFF2-40B4-BE49-F238E27FC236}">
                      <a16:creationId xmlns:a16="http://schemas.microsoft.com/office/drawing/2014/main" id="{F9F6FCBD-0263-8ACA-0B4A-4BA56589DEAA}"/>
                    </a:ext>
                  </a:extLst>
                </p:cNvPr>
                <p:cNvPicPr/>
                <p:nvPr/>
              </p:nvPicPr>
              <p:blipFill>
                <a:blip r:embed="rId57"/>
                <a:stretch>
                  <a:fillRect/>
                </a:stretch>
              </p:blipFill>
              <p:spPr>
                <a:xfrm>
                  <a:off x="10485464" y="5119482"/>
                  <a:ext cx="374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63" name="Ink 962">
                  <a:extLst>
                    <a:ext uri="{FF2B5EF4-FFF2-40B4-BE49-F238E27FC236}">
                      <a16:creationId xmlns:a16="http://schemas.microsoft.com/office/drawing/2014/main" id="{C29C2895-5611-A260-C43B-A5959000E140}"/>
                    </a:ext>
                  </a:extLst>
                </p14:cNvPr>
                <p14:cNvContentPartPr/>
                <p14:nvPr/>
              </p14:nvContentPartPr>
              <p14:xfrm>
                <a:off x="10601384" y="5214882"/>
                <a:ext cx="34560" cy="144360"/>
              </p14:xfrm>
            </p:contentPart>
          </mc:Choice>
          <mc:Fallback>
            <p:pic>
              <p:nvPicPr>
                <p:cNvPr id="963" name="Ink 962">
                  <a:extLst>
                    <a:ext uri="{FF2B5EF4-FFF2-40B4-BE49-F238E27FC236}">
                      <a16:creationId xmlns:a16="http://schemas.microsoft.com/office/drawing/2014/main" id="{C29C2895-5611-A260-C43B-A5959000E140}"/>
                    </a:ext>
                  </a:extLst>
                </p:cNvPr>
                <p:cNvPicPr/>
                <p:nvPr/>
              </p:nvPicPr>
              <p:blipFill>
                <a:blip r:embed="rId59"/>
                <a:stretch>
                  <a:fillRect/>
                </a:stretch>
              </p:blipFill>
              <p:spPr>
                <a:xfrm>
                  <a:off x="10592744" y="5205882"/>
                  <a:ext cx="522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64" name="Ink 963">
                  <a:extLst>
                    <a:ext uri="{FF2B5EF4-FFF2-40B4-BE49-F238E27FC236}">
                      <a16:creationId xmlns:a16="http://schemas.microsoft.com/office/drawing/2014/main" id="{44F894E4-07E2-343F-BDC2-82DC3F68EE11}"/>
                    </a:ext>
                  </a:extLst>
                </p14:cNvPr>
                <p14:cNvContentPartPr/>
                <p14:nvPr/>
              </p14:nvContentPartPr>
              <p14:xfrm>
                <a:off x="10671944" y="5106882"/>
                <a:ext cx="9720" cy="8640"/>
              </p14:xfrm>
            </p:contentPart>
          </mc:Choice>
          <mc:Fallback>
            <p:pic>
              <p:nvPicPr>
                <p:cNvPr id="964" name="Ink 963">
                  <a:extLst>
                    <a:ext uri="{FF2B5EF4-FFF2-40B4-BE49-F238E27FC236}">
                      <a16:creationId xmlns:a16="http://schemas.microsoft.com/office/drawing/2014/main" id="{44F894E4-07E2-343F-BDC2-82DC3F68EE11}"/>
                    </a:ext>
                  </a:extLst>
                </p:cNvPr>
                <p:cNvPicPr/>
                <p:nvPr/>
              </p:nvPicPr>
              <p:blipFill>
                <a:blip r:embed="rId61"/>
                <a:stretch>
                  <a:fillRect/>
                </a:stretch>
              </p:blipFill>
              <p:spPr>
                <a:xfrm>
                  <a:off x="10662944" y="5098242"/>
                  <a:ext cx="273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65" name="Ink 964">
                  <a:extLst>
                    <a:ext uri="{FF2B5EF4-FFF2-40B4-BE49-F238E27FC236}">
                      <a16:creationId xmlns:a16="http://schemas.microsoft.com/office/drawing/2014/main" id="{044C721B-FB29-F9EE-8E55-FD7BD5A319F3}"/>
                    </a:ext>
                  </a:extLst>
                </p14:cNvPr>
                <p14:cNvContentPartPr/>
                <p14:nvPr/>
              </p14:nvContentPartPr>
              <p14:xfrm>
                <a:off x="10713704" y="5238282"/>
                <a:ext cx="104400" cy="123840"/>
              </p14:xfrm>
            </p:contentPart>
          </mc:Choice>
          <mc:Fallback>
            <p:pic>
              <p:nvPicPr>
                <p:cNvPr id="965" name="Ink 964">
                  <a:extLst>
                    <a:ext uri="{FF2B5EF4-FFF2-40B4-BE49-F238E27FC236}">
                      <a16:creationId xmlns:a16="http://schemas.microsoft.com/office/drawing/2014/main" id="{044C721B-FB29-F9EE-8E55-FD7BD5A319F3}"/>
                    </a:ext>
                  </a:extLst>
                </p:cNvPr>
                <p:cNvPicPr/>
                <p:nvPr/>
              </p:nvPicPr>
              <p:blipFill>
                <a:blip r:embed="rId63"/>
                <a:stretch>
                  <a:fillRect/>
                </a:stretch>
              </p:blipFill>
              <p:spPr>
                <a:xfrm>
                  <a:off x="10705064" y="5229282"/>
                  <a:ext cx="1220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66" name="Ink 965">
                  <a:extLst>
                    <a:ext uri="{FF2B5EF4-FFF2-40B4-BE49-F238E27FC236}">
                      <a16:creationId xmlns:a16="http://schemas.microsoft.com/office/drawing/2014/main" id="{BCA65E08-F195-31C6-99B6-50C68A77EF2A}"/>
                    </a:ext>
                  </a:extLst>
                </p14:cNvPr>
                <p14:cNvContentPartPr/>
                <p14:nvPr/>
              </p14:nvContentPartPr>
              <p14:xfrm>
                <a:off x="10872464" y="5106162"/>
                <a:ext cx="286560" cy="275400"/>
              </p14:xfrm>
            </p:contentPart>
          </mc:Choice>
          <mc:Fallback>
            <p:pic>
              <p:nvPicPr>
                <p:cNvPr id="966" name="Ink 965">
                  <a:extLst>
                    <a:ext uri="{FF2B5EF4-FFF2-40B4-BE49-F238E27FC236}">
                      <a16:creationId xmlns:a16="http://schemas.microsoft.com/office/drawing/2014/main" id="{BCA65E08-F195-31C6-99B6-50C68A77EF2A}"/>
                    </a:ext>
                  </a:extLst>
                </p:cNvPr>
                <p:cNvPicPr/>
                <p:nvPr/>
              </p:nvPicPr>
              <p:blipFill>
                <a:blip r:embed="rId65"/>
                <a:stretch>
                  <a:fillRect/>
                </a:stretch>
              </p:blipFill>
              <p:spPr>
                <a:xfrm>
                  <a:off x="10863824" y="5097162"/>
                  <a:ext cx="30420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67" name="Ink 966">
                  <a:extLst>
                    <a:ext uri="{FF2B5EF4-FFF2-40B4-BE49-F238E27FC236}">
                      <a16:creationId xmlns:a16="http://schemas.microsoft.com/office/drawing/2014/main" id="{72DCF5E5-EF54-DC7B-99AB-4CD87F34A19E}"/>
                    </a:ext>
                  </a:extLst>
                </p14:cNvPr>
                <p14:cNvContentPartPr/>
                <p14:nvPr/>
              </p14:nvContentPartPr>
              <p14:xfrm>
                <a:off x="11136704" y="5187882"/>
                <a:ext cx="214200" cy="181440"/>
              </p14:xfrm>
            </p:contentPart>
          </mc:Choice>
          <mc:Fallback>
            <p:pic>
              <p:nvPicPr>
                <p:cNvPr id="967" name="Ink 966">
                  <a:extLst>
                    <a:ext uri="{FF2B5EF4-FFF2-40B4-BE49-F238E27FC236}">
                      <a16:creationId xmlns:a16="http://schemas.microsoft.com/office/drawing/2014/main" id="{72DCF5E5-EF54-DC7B-99AB-4CD87F34A19E}"/>
                    </a:ext>
                  </a:extLst>
                </p:cNvPr>
                <p:cNvPicPr/>
                <p:nvPr/>
              </p:nvPicPr>
              <p:blipFill>
                <a:blip r:embed="rId67"/>
                <a:stretch>
                  <a:fillRect/>
                </a:stretch>
              </p:blipFill>
              <p:spPr>
                <a:xfrm>
                  <a:off x="11127704" y="5179242"/>
                  <a:ext cx="2318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68" name="Ink 967">
                  <a:extLst>
                    <a:ext uri="{FF2B5EF4-FFF2-40B4-BE49-F238E27FC236}">
                      <a16:creationId xmlns:a16="http://schemas.microsoft.com/office/drawing/2014/main" id="{92530A7D-FBD4-58BE-9A12-FD58DB9D6B3A}"/>
                    </a:ext>
                  </a:extLst>
                </p14:cNvPr>
                <p14:cNvContentPartPr/>
                <p14:nvPr/>
              </p14:nvContentPartPr>
              <p14:xfrm>
                <a:off x="11383304" y="5216682"/>
                <a:ext cx="99720" cy="179280"/>
              </p14:xfrm>
            </p:contentPart>
          </mc:Choice>
          <mc:Fallback>
            <p:pic>
              <p:nvPicPr>
                <p:cNvPr id="968" name="Ink 967">
                  <a:extLst>
                    <a:ext uri="{FF2B5EF4-FFF2-40B4-BE49-F238E27FC236}">
                      <a16:creationId xmlns:a16="http://schemas.microsoft.com/office/drawing/2014/main" id="{92530A7D-FBD4-58BE-9A12-FD58DB9D6B3A}"/>
                    </a:ext>
                  </a:extLst>
                </p:cNvPr>
                <p:cNvPicPr/>
                <p:nvPr/>
              </p:nvPicPr>
              <p:blipFill>
                <a:blip r:embed="rId69"/>
                <a:stretch>
                  <a:fillRect/>
                </a:stretch>
              </p:blipFill>
              <p:spPr>
                <a:xfrm>
                  <a:off x="11374664" y="5208042"/>
                  <a:ext cx="117360" cy="196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971" name="Ink 970">
                <a:extLst>
                  <a:ext uri="{FF2B5EF4-FFF2-40B4-BE49-F238E27FC236}">
                    <a16:creationId xmlns:a16="http://schemas.microsoft.com/office/drawing/2014/main" id="{83D65B99-2E9C-7E46-1EA5-6A63C0A055DE}"/>
                  </a:ext>
                </a:extLst>
              </p14:cNvPr>
              <p14:cNvContentPartPr/>
              <p14:nvPr/>
            </p14:nvContentPartPr>
            <p14:xfrm>
              <a:off x="2902064" y="6232602"/>
              <a:ext cx="239400" cy="192240"/>
            </p14:xfrm>
          </p:contentPart>
        </mc:Choice>
        <mc:Fallback>
          <p:pic>
            <p:nvPicPr>
              <p:cNvPr id="971" name="Ink 970">
                <a:extLst>
                  <a:ext uri="{FF2B5EF4-FFF2-40B4-BE49-F238E27FC236}">
                    <a16:creationId xmlns:a16="http://schemas.microsoft.com/office/drawing/2014/main" id="{83D65B99-2E9C-7E46-1EA5-6A63C0A055DE}"/>
                  </a:ext>
                </a:extLst>
              </p:cNvPr>
              <p:cNvPicPr/>
              <p:nvPr/>
            </p:nvPicPr>
            <p:blipFill>
              <a:blip r:embed="rId71"/>
              <a:stretch>
                <a:fillRect/>
              </a:stretch>
            </p:blipFill>
            <p:spPr>
              <a:xfrm>
                <a:off x="2893064" y="6223602"/>
                <a:ext cx="257040" cy="209880"/>
              </a:xfrm>
              <a:prstGeom prst="rect">
                <a:avLst/>
              </a:prstGeom>
            </p:spPr>
          </p:pic>
        </mc:Fallback>
      </mc:AlternateContent>
      <p:grpSp>
        <p:nvGrpSpPr>
          <p:cNvPr id="1009" name="Group 1008">
            <a:extLst>
              <a:ext uri="{FF2B5EF4-FFF2-40B4-BE49-F238E27FC236}">
                <a16:creationId xmlns:a16="http://schemas.microsoft.com/office/drawing/2014/main" id="{2D47C319-C5CD-FEEA-D521-5BC3FCE635E3}"/>
              </a:ext>
            </a:extLst>
          </p:cNvPr>
          <p:cNvGrpSpPr/>
          <p:nvPr/>
        </p:nvGrpSpPr>
        <p:grpSpPr>
          <a:xfrm>
            <a:off x="9819824" y="5636082"/>
            <a:ext cx="2334600" cy="287640"/>
            <a:chOff x="9819824" y="5636082"/>
            <a:chExt cx="2334600" cy="287640"/>
          </a:xfrm>
        </p:grpSpPr>
        <mc:AlternateContent xmlns:mc="http://schemas.openxmlformats.org/markup-compatibility/2006">
          <mc:Choice xmlns:p14="http://schemas.microsoft.com/office/powerpoint/2010/main" Requires="p14">
            <p:contentPart p14:bwMode="auto" r:id="rId72">
              <p14:nvContentPartPr>
                <p14:cNvPr id="975" name="Ink 974">
                  <a:extLst>
                    <a:ext uri="{FF2B5EF4-FFF2-40B4-BE49-F238E27FC236}">
                      <a16:creationId xmlns:a16="http://schemas.microsoft.com/office/drawing/2014/main" id="{E6DE91F2-5A6A-63A8-59FF-E68168B85366}"/>
                    </a:ext>
                  </a:extLst>
                </p14:cNvPr>
                <p14:cNvContentPartPr/>
                <p14:nvPr/>
              </p14:nvContentPartPr>
              <p14:xfrm>
                <a:off x="9819824" y="5712402"/>
                <a:ext cx="38520" cy="211320"/>
              </p14:xfrm>
            </p:contentPart>
          </mc:Choice>
          <mc:Fallback>
            <p:pic>
              <p:nvPicPr>
                <p:cNvPr id="975" name="Ink 974">
                  <a:extLst>
                    <a:ext uri="{FF2B5EF4-FFF2-40B4-BE49-F238E27FC236}">
                      <a16:creationId xmlns:a16="http://schemas.microsoft.com/office/drawing/2014/main" id="{E6DE91F2-5A6A-63A8-59FF-E68168B85366}"/>
                    </a:ext>
                  </a:extLst>
                </p:cNvPr>
                <p:cNvPicPr/>
                <p:nvPr/>
              </p:nvPicPr>
              <p:blipFill>
                <a:blip r:embed="rId73"/>
                <a:stretch>
                  <a:fillRect/>
                </a:stretch>
              </p:blipFill>
              <p:spPr>
                <a:xfrm>
                  <a:off x="9810824" y="5703402"/>
                  <a:ext cx="561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76" name="Ink 975">
                  <a:extLst>
                    <a:ext uri="{FF2B5EF4-FFF2-40B4-BE49-F238E27FC236}">
                      <a16:creationId xmlns:a16="http://schemas.microsoft.com/office/drawing/2014/main" id="{D95E6515-17DE-D55A-D1EF-AAF29B8AAA84}"/>
                    </a:ext>
                  </a:extLst>
                </p14:cNvPr>
                <p14:cNvContentPartPr/>
                <p14:nvPr/>
              </p14:nvContentPartPr>
              <p14:xfrm>
                <a:off x="9861224" y="5671722"/>
                <a:ext cx="198000" cy="218880"/>
              </p14:xfrm>
            </p:contentPart>
          </mc:Choice>
          <mc:Fallback>
            <p:pic>
              <p:nvPicPr>
                <p:cNvPr id="976" name="Ink 975">
                  <a:extLst>
                    <a:ext uri="{FF2B5EF4-FFF2-40B4-BE49-F238E27FC236}">
                      <a16:creationId xmlns:a16="http://schemas.microsoft.com/office/drawing/2014/main" id="{D95E6515-17DE-D55A-D1EF-AAF29B8AAA84}"/>
                    </a:ext>
                  </a:extLst>
                </p:cNvPr>
                <p:cNvPicPr/>
                <p:nvPr/>
              </p:nvPicPr>
              <p:blipFill>
                <a:blip r:embed="rId75"/>
                <a:stretch>
                  <a:fillRect/>
                </a:stretch>
              </p:blipFill>
              <p:spPr>
                <a:xfrm>
                  <a:off x="9852224" y="5662722"/>
                  <a:ext cx="2156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77" name="Ink 976">
                  <a:extLst>
                    <a:ext uri="{FF2B5EF4-FFF2-40B4-BE49-F238E27FC236}">
                      <a16:creationId xmlns:a16="http://schemas.microsoft.com/office/drawing/2014/main" id="{E43B5A92-D89F-609E-340A-5A59F6C0E75F}"/>
                    </a:ext>
                  </a:extLst>
                </p14:cNvPr>
                <p14:cNvContentPartPr/>
                <p14:nvPr/>
              </p14:nvContentPartPr>
              <p14:xfrm>
                <a:off x="10164704" y="5790522"/>
                <a:ext cx="99000" cy="88920"/>
              </p14:xfrm>
            </p:contentPart>
          </mc:Choice>
          <mc:Fallback>
            <p:pic>
              <p:nvPicPr>
                <p:cNvPr id="977" name="Ink 976">
                  <a:extLst>
                    <a:ext uri="{FF2B5EF4-FFF2-40B4-BE49-F238E27FC236}">
                      <a16:creationId xmlns:a16="http://schemas.microsoft.com/office/drawing/2014/main" id="{E43B5A92-D89F-609E-340A-5A59F6C0E75F}"/>
                    </a:ext>
                  </a:extLst>
                </p:cNvPr>
                <p:cNvPicPr/>
                <p:nvPr/>
              </p:nvPicPr>
              <p:blipFill>
                <a:blip r:embed="rId77"/>
                <a:stretch>
                  <a:fillRect/>
                </a:stretch>
              </p:blipFill>
              <p:spPr>
                <a:xfrm>
                  <a:off x="10156064" y="5781522"/>
                  <a:ext cx="1166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78" name="Ink 977">
                  <a:extLst>
                    <a:ext uri="{FF2B5EF4-FFF2-40B4-BE49-F238E27FC236}">
                      <a16:creationId xmlns:a16="http://schemas.microsoft.com/office/drawing/2014/main" id="{6959BFD5-FF3F-366F-D8A5-7C71B9BB5857}"/>
                    </a:ext>
                  </a:extLst>
                </p14:cNvPr>
                <p14:cNvContentPartPr/>
                <p14:nvPr/>
              </p14:nvContentPartPr>
              <p14:xfrm>
                <a:off x="10380344" y="5712042"/>
                <a:ext cx="120240" cy="153000"/>
              </p14:xfrm>
            </p:contentPart>
          </mc:Choice>
          <mc:Fallback>
            <p:pic>
              <p:nvPicPr>
                <p:cNvPr id="978" name="Ink 977">
                  <a:extLst>
                    <a:ext uri="{FF2B5EF4-FFF2-40B4-BE49-F238E27FC236}">
                      <a16:creationId xmlns:a16="http://schemas.microsoft.com/office/drawing/2014/main" id="{6959BFD5-FF3F-366F-D8A5-7C71B9BB5857}"/>
                    </a:ext>
                  </a:extLst>
                </p:cNvPr>
                <p:cNvPicPr/>
                <p:nvPr/>
              </p:nvPicPr>
              <p:blipFill>
                <a:blip r:embed="rId79"/>
                <a:stretch>
                  <a:fillRect/>
                </a:stretch>
              </p:blipFill>
              <p:spPr>
                <a:xfrm>
                  <a:off x="10371344" y="5703402"/>
                  <a:ext cx="1378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79" name="Ink 978">
                  <a:extLst>
                    <a:ext uri="{FF2B5EF4-FFF2-40B4-BE49-F238E27FC236}">
                      <a16:creationId xmlns:a16="http://schemas.microsoft.com/office/drawing/2014/main" id="{6EB63C06-FBC7-AD67-8845-4ADCAB3622D0}"/>
                    </a:ext>
                  </a:extLst>
                </p14:cNvPr>
                <p14:cNvContentPartPr/>
                <p14:nvPr/>
              </p14:nvContentPartPr>
              <p14:xfrm>
                <a:off x="10575104" y="5666682"/>
                <a:ext cx="20520" cy="176400"/>
              </p14:xfrm>
            </p:contentPart>
          </mc:Choice>
          <mc:Fallback>
            <p:pic>
              <p:nvPicPr>
                <p:cNvPr id="979" name="Ink 978">
                  <a:extLst>
                    <a:ext uri="{FF2B5EF4-FFF2-40B4-BE49-F238E27FC236}">
                      <a16:creationId xmlns:a16="http://schemas.microsoft.com/office/drawing/2014/main" id="{6EB63C06-FBC7-AD67-8845-4ADCAB3622D0}"/>
                    </a:ext>
                  </a:extLst>
                </p:cNvPr>
                <p:cNvPicPr/>
                <p:nvPr/>
              </p:nvPicPr>
              <p:blipFill>
                <a:blip r:embed="rId81"/>
                <a:stretch>
                  <a:fillRect/>
                </a:stretch>
              </p:blipFill>
              <p:spPr>
                <a:xfrm>
                  <a:off x="10566464" y="5658042"/>
                  <a:ext cx="381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80" name="Ink 979">
                  <a:extLst>
                    <a:ext uri="{FF2B5EF4-FFF2-40B4-BE49-F238E27FC236}">
                      <a16:creationId xmlns:a16="http://schemas.microsoft.com/office/drawing/2014/main" id="{E4AE03EE-B95F-4DD1-832F-8A8C2E8D13CF}"/>
                    </a:ext>
                  </a:extLst>
                </p14:cNvPr>
                <p14:cNvContentPartPr/>
                <p14:nvPr/>
              </p14:nvContentPartPr>
              <p14:xfrm>
                <a:off x="10575104" y="5685402"/>
                <a:ext cx="244080" cy="157320"/>
              </p14:xfrm>
            </p:contentPart>
          </mc:Choice>
          <mc:Fallback>
            <p:pic>
              <p:nvPicPr>
                <p:cNvPr id="980" name="Ink 979">
                  <a:extLst>
                    <a:ext uri="{FF2B5EF4-FFF2-40B4-BE49-F238E27FC236}">
                      <a16:creationId xmlns:a16="http://schemas.microsoft.com/office/drawing/2014/main" id="{E4AE03EE-B95F-4DD1-832F-8A8C2E8D13CF}"/>
                    </a:ext>
                  </a:extLst>
                </p:cNvPr>
                <p:cNvPicPr/>
                <p:nvPr/>
              </p:nvPicPr>
              <p:blipFill>
                <a:blip r:embed="rId83"/>
                <a:stretch>
                  <a:fillRect/>
                </a:stretch>
              </p:blipFill>
              <p:spPr>
                <a:xfrm>
                  <a:off x="10566464" y="5676762"/>
                  <a:ext cx="2617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81" name="Ink 980">
                  <a:extLst>
                    <a:ext uri="{FF2B5EF4-FFF2-40B4-BE49-F238E27FC236}">
                      <a16:creationId xmlns:a16="http://schemas.microsoft.com/office/drawing/2014/main" id="{612745BE-EB9C-770C-24D3-739D4D657112}"/>
                    </a:ext>
                  </a:extLst>
                </p14:cNvPr>
                <p14:cNvContentPartPr/>
                <p14:nvPr/>
              </p14:nvContentPartPr>
              <p14:xfrm>
                <a:off x="10859504" y="5741202"/>
                <a:ext cx="112320" cy="84960"/>
              </p14:xfrm>
            </p:contentPart>
          </mc:Choice>
          <mc:Fallback>
            <p:pic>
              <p:nvPicPr>
                <p:cNvPr id="981" name="Ink 980">
                  <a:extLst>
                    <a:ext uri="{FF2B5EF4-FFF2-40B4-BE49-F238E27FC236}">
                      <a16:creationId xmlns:a16="http://schemas.microsoft.com/office/drawing/2014/main" id="{612745BE-EB9C-770C-24D3-739D4D657112}"/>
                    </a:ext>
                  </a:extLst>
                </p:cNvPr>
                <p:cNvPicPr/>
                <p:nvPr/>
              </p:nvPicPr>
              <p:blipFill>
                <a:blip r:embed="rId85"/>
                <a:stretch>
                  <a:fillRect/>
                </a:stretch>
              </p:blipFill>
              <p:spPr>
                <a:xfrm>
                  <a:off x="10850864" y="5732562"/>
                  <a:ext cx="1299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82" name="Ink 981">
                  <a:extLst>
                    <a:ext uri="{FF2B5EF4-FFF2-40B4-BE49-F238E27FC236}">
                      <a16:creationId xmlns:a16="http://schemas.microsoft.com/office/drawing/2014/main" id="{7890C92E-E59F-04BF-0613-F8A59A6E850B}"/>
                    </a:ext>
                  </a:extLst>
                </p14:cNvPr>
                <p14:cNvContentPartPr/>
                <p14:nvPr/>
              </p14:nvContentPartPr>
              <p14:xfrm>
                <a:off x="11044184" y="5687562"/>
                <a:ext cx="174600" cy="176400"/>
              </p14:xfrm>
            </p:contentPart>
          </mc:Choice>
          <mc:Fallback>
            <p:pic>
              <p:nvPicPr>
                <p:cNvPr id="982" name="Ink 981">
                  <a:extLst>
                    <a:ext uri="{FF2B5EF4-FFF2-40B4-BE49-F238E27FC236}">
                      <a16:creationId xmlns:a16="http://schemas.microsoft.com/office/drawing/2014/main" id="{7890C92E-E59F-04BF-0613-F8A59A6E850B}"/>
                    </a:ext>
                  </a:extLst>
                </p:cNvPr>
                <p:cNvPicPr/>
                <p:nvPr/>
              </p:nvPicPr>
              <p:blipFill>
                <a:blip r:embed="rId87"/>
                <a:stretch>
                  <a:fillRect/>
                </a:stretch>
              </p:blipFill>
              <p:spPr>
                <a:xfrm>
                  <a:off x="11035544" y="5678922"/>
                  <a:ext cx="1922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83" name="Ink 982">
                  <a:extLst>
                    <a:ext uri="{FF2B5EF4-FFF2-40B4-BE49-F238E27FC236}">
                      <a16:creationId xmlns:a16="http://schemas.microsoft.com/office/drawing/2014/main" id="{62CCBE94-9EBB-2E83-BAE9-D98579689682}"/>
                    </a:ext>
                  </a:extLst>
                </p14:cNvPr>
                <p14:cNvContentPartPr/>
                <p14:nvPr/>
              </p14:nvContentPartPr>
              <p14:xfrm>
                <a:off x="11270264" y="5718882"/>
                <a:ext cx="105480" cy="131400"/>
              </p14:xfrm>
            </p:contentPart>
          </mc:Choice>
          <mc:Fallback>
            <p:pic>
              <p:nvPicPr>
                <p:cNvPr id="983" name="Ink 982">
                  <a:extLst>
                    <a:ext uri="{FF2B5EF4-FFF2-40B4-BE49-F238E27FC236}">
                      <a16:creationId xmlns:a16="http://schemas.microsoft.com/office/drawing/2014/main" id="{62CCBE94-9EBB-2E83-BAE9-D98579689682}"/>
                    </a:ext>
                  </a:extLst>
                </p:cNvPr>
                <p:cNvPicPr/>
                <p:nvPr/>
              </p:nvPicPr>
              <p:blipFill>
                <a:blip r:embed="rId89"/>
                <a:stretch>
                  <a:fillRect/>
                </a:stretch>
              </p:blipFill>
              <p:spPr>
                <a:xfrm>
                  <a:off x="11261624" y="5709882"/>
                  <a:ext cx="1231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84" name="Ink 983">
                  <a:extLst>
                    <a:ext uri="{FF2B5EF4-FFF2-40B4-BE49-F238E27FC236}">
                      <a16:creationId xmlns:a16="http://schemas.microsoft.com/office/drawing/2014/main" id="{89E6E234-59CA-A6AF-94D2-AF46B3E71A04}"/>
                    </a:ext>
                  </a:extLst>
                </p14:cNvPr>
                <p14:cNvContentPartPr/>
                <p14:nvPr/>
              </p14:nvContentPartPr>
              <p14:xfrm>
                <a:off x="11387624" y="5716722"/>
                <a:ext cx="156960" cy="132840"/>
              </p14:xfrm>
            </p:contentPart>
          </mc:Choice>
          <mc:Fallback>
            <p:pic>
              <p:nvPicPr>
                <p:cNvPr id="984" name="Ink 983">
                  <a:extLst>
                    <a:ext uri="{FF2B5EF4-FFF2-40B4-BE49-F238E27FC236}">
                      <a16:creationId xmlns:a16="http://schemas.microsoft.com/office/drawing/2014/main" id="{89E6E234-59CA-A6AF-94D2-AF46B3E71A04}"/>
                    </a:ext>
                  </a:extLst>
                </p:cNvPr>
                <p:cNvPicPr/>
                <p:nvPr/>
              </p:nvPicPr>
              <p:blipFill>
                <a:blip r:embed="rId91"/>
                <a:stretch>
                  <a:fillRect/>
                </a:stretch>
              </p:blipFill>
              <p:spPr>
                <a:xfrm>
                  <a:off x="11378984" y="5707722"/>
                  <a:ext cx="1746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85" name="Ink 984">
                  <a:extLst>
                    <a:ext uri="{FF2B5EF4-FFF2-40B4-BE49-F238E27FC236}">
                      <a16:creationId xmlns:a16="http://schemas.microsoft.com/office/drawing/2014/main" id="{8125D474-7F3F-E2A9-C274-5984E0D78872}"/>
                    </a:ext>
                  </a:extLst>
                </p14:cNvPr>
                <p14:cNvContentPartPr/>
                <p14:nvPr/>
              </p14:nvContentPartPr>
              <p14:xfrm>
                <a:off x="11522984" y="5663802"/>
                <a:ext cx="6480" cy="28440"/>
              </p14:xfrm>
            </p:contentPart>
          </mc:Choice>
          <mc:Fallback>
            <p:pic>
              <p:nvPicPr>
                <p:cNvPr id="985" name="Ink 984">
                  <a:extLst>
                    <a:ext uri="{FF2B5EF4-FFF2-40B4-BE49-F238E27FC236}">
                      <a16:creationId xmlns:a16="http://schemas.microsoft.com/office/drawing/2014/main" id="{8125D474-7F3F-E2A9-C274-5984E0D78872}"/>
                    </a:ext>
                  </a:extLst>
                </p:cNvPr>
                <p:cNvPicPr/>
                <p:nvPr/>
              </p:nvPicPr>
              <p:blipFill>
                <a:blip r:embed="rId93"/>
                <a:stretch>
                  <a:fillRect/>
                </a:stretch>
              </p:blipFill>
              <p:spPr>
                <a:xfrm>
                  <a:off x="11514344" y="5654802"/>
                  <a:ext cx="241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86" name="Ink 985">
                  <a:extLst>
                    <a:ext uri="{FF2B5EF4-FFF2-40B4-BE49-F238E27FC236}">
                      <a16:creationId xmlns:a16="http://schemas.microsoft.com/office/drawing/2014/main" id="{BED43A25-77BF-D611-AA2C-B901F16E7F58}"/>
                    </a:ext>
                  </a:extLst>
                </p14:cNvPr>
                <p14:cNvContentPartPr/>
                <p14:nvPr/>
              </p14:nvContentPartPr>
              <p14:xfrm>
                <a:off x="11562224" y="5703762"/>
                <a:ext cx="83520" cy="155160"/>
              </p14:xfrm>
            </p:contentPart>
          </mc:Choice>
          <mc:Fallback>
            <p:pic>
              <p:nvPicPr>
                <p:cNvPr id="986" name="Ink 985">
                  <a:extLst>
                    <a:ext uri="{FF2B5EF4-FFF2-40B4-BE49-F238E27FC236}">
                      <a16:creationId xmlns:a16="http://schemas.microsoft.com/office/drawing/2014/main" id="{BED43A25-77BF-D611-AA2C-B901F16E7F58}"/>
                    </a:ext>
                  </a:extLst>
                </p:cNvPr>
                <p:cNvPicPr/>
                <p:nvPr/>
              </p:nvPicPr>
              <p:blipFill>
                <a:blip r:embed="rId95"/>
                <a:stretch>
                  <a:fillRect/>
                </a:stretch>
              </p:blipFill>
              <p:spPr>
                <a:xfrm>
                  <a:off x="11553584" y="5694762"/>
                  <a:ext cx="1011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87" name="Ink 986">
                  <a:extLst>
                    <a:ext uri="{FF2B5EF4-FFF2-40B4-BE49-F238E27FC236}">
                      <a16:creationId xmlns:a16="http://schemas.microsoft.com/office/drawing/2014/main" id="{F9106642-460C-2CC5-CFA1-BDEF60F80402}"/>
                    </a:ext>
                  </a:extLst>
                </p14:cNvPr>
                <p14:cNvContentPartPr/>
                <p14:nvPr/>
              </p14:nvContentPartPr>
              <p14:xfrm>
                <a:off x="11587424" y="5636082"/>
                <a:ext cx="309240" cy="244080"/>
              </p14:xfrm>
            </p:contentPart>
          </mc:Choice>
          <mc:Fallback>
            <p:pic>
              <p:nvPicPr>
                <p:cNvPr id="987" name="Ink 986">
                  <a:extLst>
                    <a:ext uri="{FF2B5EF4-FFF2-40B4-BE49-F238E27FC236}">
                      <a16:creationId xmlns:a16="http://schemas.microsoft.com/office/drawing/2014/main" id="{F9106642-460C-2CC5-CFA1-BDEF60F80402}"/>
                    </a:ext>
                  </a:extLst>
                </p:cNvPr>
                <p:cNvPicPr/>
                <p:nvPr/>
              </p:nvPicPr>
              <p:blipFill>
                <a:blip r:embed="rId97"/>
                <a:stretch>
                  <a:fillRect/>
                </a:stretch>
              </p:blipFill>
              <p:spPr>
                <a:xfrm>
                  <a:off x="11578784" y="5627442"/>
                  <a:ext cx="3268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88" name="Ink 987">
                  <a:extLst>
                    <a:ext uri="{FF2B5EF4-FFF2-40B4-BE49-F238E27FC236}">
                      <a16:creationId xmlns:a16="http://schemas.microsoft.com/office/drawing/2014/main" id="{6DA83B6F-18FC-3E50-75A8-68B0FCFBC928}"/>
                    </a:ext>
                  </a:extLst>
                </p14:cNvPr>
                <p14:cNvContentPartPr/>
                <p14:nvPr/>
              </p14:nvContentPartPr>
              <p14:xfrm>
                <a:off x="11853824" y="5728602"/>
                <a:ext cx="120960" cy="123840"/>
              </p14:xfrm>
            </p:contentPart>
          </mc:Choice>
          <mc:Fallback>
            <p:pic>
              <p:nvPicPr>
                <p:cNvPr id="988" name="Ink 987">
                  <a:extLst>
                    <a:ext uri="{FF2B5EF4-FFF2-40B4-BE49-F238E27FC236}">
                      <a16:creationId xmlns:a16="http://schemas.microsoft.com/office/drawing/2014/main" id="{6DA83B6F-18FC-3E50-75A8-68B0FCFBC928}"/>
                    </a:ext>
                  </a:extLst>
                </p:cNvPr>
                <p:cNvPicPr/>
                <p:nvPr/>
              </p:nvPicPr>
              <p:blipFill>
                <a:blip r:embed="rId99"/>
                <a:stretch>
                  <a:fillRect/>
                </a:stretch>
              </p:blipFill>
              <p:spPr>
                <a:xfrm>
                  <a:off x="11845184" y="5719962"/>
                  <a:ext cx="1386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89" name="Ink 988">
                  <a:extLst>
                    <a:ext uri="{FF2B5EF4-FFF2-40B4-BE49-F238E27FC236}">
                      <a16:creationId xmlns:a16="http://schemas.microsoft.com/office/drawing/2014/main" id="{519F0D38-0EF0-0721-34C4-62D3100B7AA6}"/>
                    </a:ext>
                  </a:extLst>
                </p14:cNvPr>
                <p14:cNvContentPartPr/>
                <p14:nvPr/>
              </p14:nvContentPartPr>
              <p14:xfrm>
                <a:off x="12008984" y="5698002"/>
                <a:ext cx="3960" cy="360"/>
              </p14:xfrm>
            </p:contentPart>
          </mc:Choice>
          <mc:Fallback>
            <p:pic>
              <p:nvPicPr>
                <p:cNvPr id="989" name="Ink 988">
                  <a:extLst>
                    <a:ext uri="{FF2B5EF4-FFF2-40B4-BE49-F238E27FC236}">
                      <a16:creationId xmlns:a16="http://schemas.microsoft.com/office/drawing/2014/main" id="{519F0D38-0EF0-0721-34C4-62D3100B7AA6}"/>
                    </a:ext>
                  </a:extLst>
                </p:cNvPr>
                <p:cNvPicPr/>
                <p:nvPr/>
              </p:nvPicPr>
              <p:blipFill>
                <a:blip r:embed="rId43"/>
                <a:stretch>
                  <a:fillRect/>
                </a:stretch>
              </p:blipFill>
              <p:spPr>
                <a:xfrm>
                  <a:off x="12000344" y="5689362"/>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990" name="Ink 989">
                  <a:extLst>
                    <a:ext uri="{FF2B5EF4-FFF2-40B4-BE49-F238E27FC236}">
                      <a16:creationId xmlns:a16="http://schemas.microsoft.com/office/drawing/2014/main" id="{55715811-166D-014F-DDB8-6F01FDE4A1B0}"/>
                    </a:ext>
                  </a:extLst>
                </p14:cNvPr>
                <p14:cNvContentPartPr/>
                <p14:nvPr/>
              </p14:nvContentPartPr>
              <p14:xfrm>
                <a:off x="12018344" y="5737962"/>
                <a:ext cx="136080" cy="168120"/>
              </p14:xfrm>
            </p:contentPart>
          </mc:Choice>
          <mc:Fallback>
            <p:pic>
              <p:nvPicPr>
                <p:cNvPr id="990" name="Ink 989">
                  <a:extLst>
                    <a:ext uri="{FF2B5EF4-FFF2-40B4-BE49-F238E27FC236}">
                      <a16:creationId xmlns:a16="http://schemas.microsoft.com/office/drawing/2014/main" id="{55715811-166D-014F-DDB8-6F01FDE4A1B0}"/>
                    </a:ext>
                  </a:extLst>
                </p:cNvPr>
                <p:cNvPicPr/>
                <p:nvPr/>
              </p:nvPicPr>
              <p:blipFill>
                <a:blip r:embed="rId102"/>
                <a:stretch>
                  <a:fillRect/>
                </a:stretch>
              </p:blipFill>
              <p:spPr>
                <a:xfrm>
                  <a:off x="12009704" y="5729322"/>
                  <a:ext cx="153720" cy="185760"/>
                </a:xfrm>
                <a:prstGeom prst="rect">
                  <a:avLst/>
                </a:prstGeom>
              </p:spPr>
            </p:pic>
          </mc:Fallback>
        </mc:AlternateContent>
      </p:grpSp>
      <p:grpSp>
        <p:nvGrpSpPr>
          <p:cNvPr id="1044" name="Group 1043">
            <a:extLst>
              <a:ext uri="{FF2B5EF4-FFF2-40B4-BE49-F238E27FC236}">
                <a16:creationId xmlns:a16="http://schemas.microsoft.com/office/drawing/2014/main" id="{A9B95204-33C7-B9E4-8039-00450824688B}"/>
              </a:ext>
            </a:extLst>
          </p:cNvPr>
          <p:cNvGrpSpPr/>
          <p:nvPr/>
        </p:nvGrpSpPr>
        <p:grpSpPr>
          <a:xfrm>
            <a:off x="3726824" y="4097082"/>
            <a:ext cx="4085640" cy="2696760"/>
            <a:chOff x="3726824" y="4097082"/>
            <a:chExt cx="4085640" cy="2696760"/>
          </a:xfrm>
        </p:grpSpPr>
        <mc:AlternateContent xmlns:mc="http://schemas.openxmlformats.org/markup-compatibility/2006">
          <mc:Choice xmlns:p14="http://schemas.microsoft.com/office/powerpoint/2010/main" Requires="p14">
            <p:contentPart p14:bwMode="auto" r:id="rId103">
              <p14:nvContentPartPr>
                <p14:cNvPr id="48" name="Ink 47">
                  <a:extLst>
                    <a:ext uri="{FF2B5EF4-FFF2-40B4-BE49-F238E27FC236}">
                      <a16:creationId xmlns:a16="http://schemas.microsoft.com/office/drawing/2014/main" id="{1460F824-FF78-4EF2-867B-43893B5F408C}"/>
                    </a:ext>
                  </a:extLst>
                </p14:cNvPr>
                <p14:cNvContentPartPr/>
                <p14:nvPr/>
              </p14:nvContentPartPr>
              <p14:xfrm>
                <a:off x="7150784" y="6284082"/>
                <a:ext cx="330840" cy="362520"/>
              </p14:xfrm>
            </p:contentPart>
          </mc:Choice>
          <mc:Fallback>
            <p:pic>
              <p:nvPicPr>
                <p:cNvPr id="48" name="Ink 47">
                  <a:extLst>
                    <a:ext uri="{FF2B5EF4-FFF2-40B4-BE49-F238E27FC236}">
                      <a16:creationId xmlns:a16="http://schemas.microsoft.com/office/drawing/2014/main" id="{1460F824-FF78-4EF2-867B-43893B5F408C}"/>
                    </a:ext>
                  </a:extLst>
                </p:cNvPr>
                <p:cNvPicPr/>
                <p:nvPr/>
              </p:nvPicPr>
              <p:blipFill>
                <a:blip r:embed="rId104"/>
                <a:stretch>
                  <a:fillRect/>
                </a:stretch>
              </p:blipFill>
              <p:spPr>
                <a:xfrm>
                  <a:off x="7141784" y="6275442"/>
                  <a:ext cx="34848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972" name="Ink 971">
                  <a:extLst>
                    <a:ext uri="{FF2B5EF4-FFF2-40B4-BE49-F238E27FC236}">
                      <a16:creationId xmlns:a16="http://schemas.microsoft.com/office/drawing/2014/main" id="{85556C35-8DF4-7AA2-1681-259983D92178}"/>
                    </a:ext>
                  </a:extLst>
                </p14:cNvPr>
                <p14:cNvContentPartPr/>
                <p14:nvPr/>
              </p14:nvContentPartPr>
              <p14:xfrm>
                <a:off x="5181584" y="6455082"/>
                <a:ext cx="172800" cy="176040"/>
              </p14:xfrm>
            </p:contentPart>
          </mc:Choice>
          <mc:Fallback>
            <p:pic>
              <p:nvPicPr>
                <p:cNvPr id="972" name="Ink 971">
                  <a:extLst>
                    <a:ext uri="{FF2B5EF4-FFF2-40B4-BE49-F238E27FC236}">
                      <a16:creationId xmlns:a16="http://schemas.microsoft.com/office/drawing/2014/main" id="{85556C35-8DF4-7AA2-1681-259983D92178}"/>
                    </a:ext>
                  </a:extLst>
                </p:cNvPr>
                <p:cNvPicPr/>
                <p:nvPr/>
              </p:nvPicPr>
              <p:blipFill>
                <a:blip r:embed="rId106"/>
                <a:stretch>
                  <a:fillRect/>
                </a:stretch>
              </p:blipFill>
              <p:spPr>
                <a:xfrm>
                  <a:off x="5172584" y="6446082"/>
                  <a:ext cx="1904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974" name="Ink 973">
                  <a:extLst>
                    <a:ext uri="{FF2B5EF4-FFF2-40B4-BE49-F238E27FC236}">
                      <a16:creationId xmlns:a16="http://schemas.microsoft.com/office/drawing/2014/main" id="{96F8750F-5D00-14CB-F4E9-C9E11DB152AA}"/>
                    </a:ext>
                  </a:extLst>
                </p14:cNvPr>
                <p14:cNvContentPartPr/>
                <p14:nvPr/>
              </p14:nvContentPartPr>
              <p14:xfrm>
                <a:off x="7315304" y="6366162"/>
                <a:ext cx="286920" cy="220680"/>
              </p14:xfrm>
            </p:contentPart>
          </mc:Choice>
          <mc:Fallback>
            <p:pic>
              <p:nvPicPr>
                <p:cNvPr id="974" name="Ink 973">
                  <a:extLst>
                    <a:ext uri="{FF2B5EF4-FFF2-40B4-BE49-F238E27FC236}">
                      <a16:creationId xmlns:a16="http://schemas.microsoft.com/office/drawing/2014/main" id="{96F8750F-5D00-14CB-F4E9-C9E11DB152AA}"/>
                    </a:ext>
                  </a:extLst>
                </p:cNvPr>
                <p:cNvPicPr/>
                <p:nvPr/>
              </p:nvPicPr>
              <p:blipFill>
                <a:blip r:embed="rId108"/>
                <a:stretch>
                  <a:fillRect/>
                </a:stretch>
              </p:blipFill>
              <p:spPr>
                <a:xfrm>
                  <a:off x="7306304" y="6357162"/>
                  <a:ext cx="3045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5" name="Ink 24">
                  <a:extLst>
                    <a:ext uri="{FF2B5EF4-FFF2-40B4-BE49-F238E27FC236}">
                      <a16:creationId xmlns:a16="http://schemas.microsoft.com/office/drawing/2014/main" id="{1CDA40A3-4384-CD7F-D605-FD46575DF5BB}"/>
                    </a:ext>
                  </a:extLst>
                </p14:cNvPr>
                <p14:cNvContentPartPr/>
                <p14:nvPr/>
              </p14:nvContentPartPr>
              <p14:xfrm>
                <a:off x="5989424" y="4158642"/>
                <a:ext cx="574200" cy="406080"/>
              </p14:xfrm>
            </p:contentPart>
          </mc:Choice>
          <mc:Fallback>
            <p:pic>
              <p:nvPicPr>
                <p:cNvPr id="25" name="Ink 24">
                  <a:extLst>
                    <a:ext uri="{FF2B5EF4-FFF2-40B4-BE49-F238E27FC236}">
                      <a16:creationId xmlns:a16="http://schemas.microsoft.com/office/drawing/2014/main" id="{1CDA40A3-4384-CD7F-D605-FD46575DF5BB}"/>
                    </a:ext>
                  </a:extLst>
                </p:cNvPr>
                <p:cNvPicPr/>
                <p:nvPr/>
              </p:nvPicPr>
              <p:blipFill>
                <a:blip r:embed="rId110"/>
                <a:stretch>
                  <a:fillRect/>
                </a:stretch>
              </p:blipFill>
              <p:spPr>
                <a:xfrm>
                  <a:off x="5980424" y="4150002"/>
                  <a:ext cx="59184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6" name="Ink 25">
                  <a:extLst>
                    <a:ext uri="{FF2B5EF4-FFF2-40B4-BE49-F238E27FC236}">
                      <a16:creationId xmlns:a16="http://schemas.microsoft.com/office/drawing/2014/main" id="{B0EDEAFA-90A9-17FA-35BE-0CA8C7C3295A}"/>
                    </a:ext>
                  </a:extLst>
                </p14:cNvPr>
                <p14:cNvContentPartPr/>
                <p14:nvPr/>
              </p14:nvContentPartPr>
              <p14:xfrm>
                <a:off x="6168704" y="4427202"/>
                <a:ext cx="175680" cy="52200"/>
              </p14:xfrm>
            </p:contentPart>
          </mc:Choice>
          <mc:Fallback>
            <p:pic>
              <p:nvPicPr>
                <p:cNvPr id="26" name="Ink 25">
                  <a:extLst>
                    <a:ext uri="{FF2B5EF4-FFF2-40B4-BE49-F238E27FC236}">
                      <a16:creationId xmlns:a16="http://schemas.microsoft.com/office/drawing/2014/main" id="{B0EDEAFA-90A9-17FA-35BE-0CA8C7C3295A}"/>
                    </a:ext>
                  </a:extLst>
                </p:cNvPr>
                <p:cNvPicPr/>
                <p:nvPr/>
              </p:nvPicPr>
              <p:blipFill>
                <a:blip r:embed="rId112"/>
                <a:stretch>
                  <a:fillRect/>
                </a:stretch>
              </p:blipFill>
              <p:spPr>
                <a:xfrm>
                  <a:off x="6159704" y="4418202"/>
                  <a:ext cx="19332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7" name="Ink 26">
                  <a:extLst>
                    <a:ext uri="{FF2B5EF4-FFF2-40B4-BE49-F238E27FC236}">
                      <a16:creationId xmlns:a16="http://schemas.microsoft.com/office/drawing/2014/main" id="{DA13AB48-19B4-29E9-56B4-9D89016A75D9}"/>
                    </a:ext>
                  </a:extLst>
                </p14:cNvPr>
                <p14:cNvContentPartPr/>
                <p14:nvPr/>
              </p14:nvContentPartPr>
              <p14:xfrm>
                <a:off x="6146024" y="4305162"/>
                <a:ext cx="3240" cy="1800"/>
              </p14:xfrm>
            </p:contentPart>
          </mc:Choice>
          <mc:Fallback>
            <p:pic>
              <p:nvPicPr>
                <p:cNvPr id="27" name="Ink 26">
                  <a:extLst>
                    <a:ext uri="{FF2B5EF4-FFF2-40B4-BE49-F238E27FC236}">
                      <a16:creationId xmlns:a16="http://schemas.microsoft.com/office/drawing/2014/main" id="{DA13AB48-19B4-29E9-56B4-9D89016A75D9}"/>
                    </a:ext>
                  </a:extLst>
                </p:cNvPr>
                <p:cNvPicPr/>
                <p:nvPr/>
              </p:nvPicPr>
              <p:blipFill>
                <a:blip r:embed="rId43"/>
                <a:stretch>
                  <a:fillRect/>
                </a:stretch>
              </p:blipFill>
              <p:spPr>
                <a:xfrm>
                  <a:off x="6137024" y="4296522"/>
                  <a:ext cx="208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8" name="Ink 27">
                  <a:extLst>
                    <a:ext uri="{FF2B5EF4-FFF2-40B4-BE49-F238E27FC236}">
                      <a16:creationId xmlns:a16="http://schemas.microsoft.com/office/drawing/2014/main" id="{91034FA8-162E-DC76-F8C2-6F9184E72E08}"/>
                    </a:ext>
                  </a:extLst>
                </p14:cNvPr>
                <p14:cNvContentPartPr/>
                <p14:nvPr/>
              </p14:nvContentPartPr>
              <p14:xfrm>
                <a:off x="6351584" y="4322802"/>
                <a:ext cx="2880" cy="3960"/>
              </p14:xfrm>
            </p:contentPart>
          </mc:Choice>
          <mc:Fallback>
            <p:pic>
              <p:nvPicPr>
                <p:cNvPr id="28" name="Ink 27">
                  <a:extLst>
                    <a:ext uri="{FF2B5EF4-FFF2-40B4-BE49-F238E27FC236}">
                      <a16:creationId xmlns:a16="http://schemas.microsoft.com/office/drawing/2014/main" id="{91034FA8-162E-DC76-F8C2-6F9184E72E08}"/>
                    </a:ext>
                  </a:extLst>
                </p:cNvPr>
                <p:cNvPicPr/>
                <p:nvPr/>
              </p:nvPicPr>
              <p:blipFill>
                <a:blip r:embed="rId43"/>
                <a:stretch>
                  <a:fillRect/>
                </a:stretch>
              </p:blipFill>
              <p:spPr>
                <a:xfrm>
                  <a:off x="6342584" y="4314162"/>
                  <a:ext cx="205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9" name="Ink 28">
                  <a:extLst>
                    <a:ext uri="{FF2B5EF4-FFF2-40B4-BE49-F238E27FC236}">
                      <a16:creationId xmlns:a16="http://schemas.microsoft.com/office/drawing/2014/main" id="{656CAEEF-C6F0-12ED-A276-1A439D3C5C94}"/>
                    </a:ext>
                  </a:extLst>
                </p14:cNvPr>
                <p14:cNvContentPartPr/>
                <p14:nvPr/>
              </p14:nvContentPartPr>
              <p14:xfrm>
                <a:off x="6018944" y="4591722"/>
                <a:ext cx="483120" cy="317880"/>
              </p14:xfrm>
            </p:contentPart>
          </mc:Choice>
          <mc:Fallback>
            <p:pic>
              <p:nvPicPr>
                <p:cNvPr id="29" name="Ink 28">
                  <a:extLst>
                    <a:ext uri="{FF2B5EF4-FFF2-40B4-BE49-F238E27FC236}">
                      <a16:creationId xmlns:a16="http://schemas.microsoft.com/office/drawing/2014/main" id="{656CAEEF-C6F0-12ED-A276-1A439D3C5C94}"/>
                    </a:ext>
                  </a:extLst>
                </p:cNvPr>
                <p:cNvPicPr/>
                <p:nvPr/>
              </p:nvPicPr>
              <p:blipFill>
                <a:blip r:embed="rId116"/>
                <a:stretch>
                  <a:fillRect/>
                </a:stretch>
              </p:blipFill>
              <p:spPr>
                <a:xfrm>
                  <a:off x="6010304" y="4583082"/>
                  <a:ext cx="5007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42" name="Ink 41">
                  <a:extLst>
                    <a:ext uri="{FF2B5EF4-FFF2-40B4-BE49-F238E27FC236}">
                      <a16:creationId xmlns:a16="http://schemas.microsoft.com/office/drawing/2014/main" id="{3F0007B7-E763-530F-09C9-E59BA0D316FD}"/>
                    </a:ext>
                  </a:extLst>
                </p14:cNvPr>
                <p14:cNvContentPartPr/>
                <p14:nvPr/>
              </p14:nvContentPartPr>
              <p14:xfrm>
                <a:off x="6102464" y="5641842"/>
                <a:ext cx="52560" cy="155520"/>
              </p14:xfrm>
            </p:contentPart>
          </mc:Choice>
          <mc:Fallback>
            <p:pic>
              <p:nvPicPr>
                <p:cNvPr id="42" name="Ink 41">
                  <a:extLst>
                    <a:ext uri="{FF2B5EF4-FFF2-40B4-BE49-F238E27FC236}">
                      <a16:creationId xmlns:a16="http://schemas.microsoft.com/office/drawing/2014/main" id="{3F0007B7-E763-530F-09C9-E59BA0D316FD}"/>
                    </a:ext>
                  </a:extLst>
                </p:cNvPr>
                <p:cNvPicPr/>
                <p:nvPr/>
              </p:nvPicPr>
              <p:blipFill>
                <a:blip r:embed="rId118"/>
                <a:stretch>
                  <a:fillRect/>
                </a:stretch>
              </p:blipFill>
              <p:spPr>
                <a:xfrm>
                  <a:off x="6093824" y="5632842"/>
                  <a:ext cx="702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43" name="Ink 42">
                  <a:extLst>
                    <a:ext uri="{FF2B5EF4-FFF2-40B4-BE49-F238E27FC236}">
                      <a16:creationId xmlns:a16="http://schemas.microsoft.com/office/drawing/2014/main" id="{F43B6C6C-FC02-961B-4C97-951EDD643DA2}"/>
                    </a:ext>
                  </a:extLst>
                </p14:cNvPr>
                <p14:cNvContentPartPr/>
                <p14:nvPr/>
              </p14:nvContentPartPr>
              <p14:xfrm>
                <a:off x="6071504" y="5835162"/>
                <a:ext cx="146880" cy="69120"/>
              </p14:xfrm>
            </p:contentPart>
          </mc:Choice>
          <mc:Fallback>
            <p:pic>
              <p:nvPicPr>
                <p:cNvPr id="43" name="Ink 42">
                  <a:extLst>
                    <a:ext uri="{FF2B5EF4-FFF2-40B4-BE49-F238E27FC236}">
                      <a16:creationId xmlns:a16="http://schemas.microsoft.com/office/drawing/2014/main" id="{F43B6C6C-FC02-961B-4C97-951EDD643DA2}"/>
                    </a:ext>
                  </a:extLst>
                </p:cNvPr>
                <p:cNvPicPr/>
                <p:nvPr/>
              </p:nvPicPr>
              <p:blipFill>
                <a:blip r:embed="rId120"/>
                <a:stretch>
                  <a:fillRect/>
                </a:stretch>
              </p:blipFill>
              <p:spPr>
                <a:xfrm>
                  <a:off x="6062504" y="5826162"/>
                  <a:ext cx="16452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47" name="Ink 46">
                  <a:extLst>
                    <a:ext uri="{FF2B5EF4-FFF2-40B4-BE49-F238E27FC236}">
                      <a16:creationId xmlns:a16="http://schemas.microsoft.com/office/drawing/2014/main" id="{A4A4527D-24D2-BB4D-2868-E8D4579E3DF7}"/>
                    </a:ext>
                  </a:extLst>
                </p14:cNvPr>
                <p14:cNvContentPartPr/>
                <p14:nvPr/>
              </p14:nvContentPartPr>
              <p14:xfrm>
                <a:off x="6185264" y="6059082"/>
                <a:ext cx="565200" cy="392040"/>
              </p14:xfrm>
            </p:contentPart>
          </mc:Choice>
          <mc:Fallback>
            <p:pic>
              <p:nvPicPr>
                <p:cNvPr id="47" name="Ink 46">
                  <a:extLst>
                    <a:ext uri="{FF2B5EF4-FFF2-40B4-BE49-F238E27FC236}">
                      <a16:creationId xmlns:a16="http://schemas.microsoft.com/office/drawing/2014/main" id="{A4A4527D-24D2-BB4D-2868-E8D4579E3DF7}"/>
                    </a:ext>
                  </a:extLst>
                </p:cNvPr>
                <p:cNvPicPr/>
                <p:nvPr/>
              </p:nvPicPr>
              <p:blipFill>
                <a:blip r:embed="rId122"/>
                <a:stretch>
                  <a:fillRect/>
                </a:stretch>
              </p:blipFill>
              <p:spPr>
                <a:xfrm>
                  <a:off x="6176624" y="6050442"/>
                  <a:ext cx="58284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49" name="Ink 48">
                  <a:extLst>
                    <a:ext uri="{FF2B5EF4-FFF2-40B4-BE49-F238E27FC236}">
                      <a16:creationId xmlns:a16="http://schemas.microsoft.com/office/drawing/2014/main" id="{A4535D3D-8B55-006D-48BE-61EDDC641A60}"/>
                    </a:ext>
                  </a:extLst>
                </p14:cNvPr>
                <p14:cNvContentPartPr/>
                <p14:nvPr/>
              </p14:nvContentPartPr>
              <p14:xfrm>
                <a:off x="6212264" y="6576402"/>
                <a:ext cx="333720" cy="217440"/>
              </p14:xfrm>
            </p:contentPart>
          </mc:Choice>
          <mc:Fallback>
            <p:pic>
              <p:nvPicPr>
                <p:cNvPr id="49" name="Ink 48">
                  <a:extLst>
                    <a:ext uri="{FF2B5EF4-FFF2-40B4-BE49-F238E27FC236}">
                      <a16:creationId xmlns:a16="http://schemas.microsoft.com/office/drawing/2014/main" id="{A4535D3D-8B55-006D-48BE-61EDDC641A60}"/>
                    </a:ext>
                  </a:extLst>
                </p:cNvPr>
                <p:cNvPicPr/>
                <p:nvPr/>
              </p:nvPicPr>
              <p:blipFill>
                <a:blip r:embed="rId124"/>
                <a:stretch>
                  <a:fillRect/>
                </a:stretch>
              </p:blipFill>
              <p:spPr>
                <a:xfrm>
                  <a:off x="6203264" y="6567762"/>
                  <a:ext cx="3513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46" name="Ink 45">
                  <a:extLst>
                    <a:ext uri="{FF2B5EF4-FFF2-40B4-BE49-F238E27FC236}">
                      <a16:creationId xmlns:a16="http://schemas.microsoft.com/office/drawing/2014/main" id="{AF4F238F-B3CE-7CCD-037B-71C7EEDAB587}"/>
                    </a:ext>
                  </a:extLst>
                </p14:cNvPr>
                <p14:cNvContentPartPr/>
                <p14:nvPr/>
              </p14:nvContentPartPr>
              <p14:xfrm>
                <a:off x="4568504" y="6034962"/>
                <a:ext cx="542880" cy="347040"/>
              </p14:xfrm>
            </p:contentPart>
          </mc:Choice>
          <mc:Fallback>
            <p:pic>
              <p:nvPicPr>
                <p:cNvPr id="46" name="Ink 45">
                  <a:extLst>
                    <a:ext uri="{FF2B5EF4-FFF2-40B4-BE49-F238E27FC236}">
                      <a16:creationId xmlns:a16="http://schemas.microsoft.com/office/drawing/2014/main" id="{AF4F238F-B3CE-7CCD-037B-71C7EEDAB587}"/>
                    </a:ext>
                  </a:extLst>
                </p:cNvPr>
                <p:cNvPicPr/>
                <p:nvPr/>
              </p:nvPicPr>
              <p:blipFill>
                <a:blip r:embed="rId126"/>
                <a:stretch>
                  <a:fillRect/>
                </a:stretch>
              </p:blipFill>
              <p:spPr>
                <a:xfrm>
                  <a:off x="4559504" y="6025962"/>
                  <a:ext cx="56052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50" name="Ink 49">
                  <a:extLst>
                    <a:ext uri="{FF2B5EF4-FFF2-40B4-BE49-F238E27FC236}">
                      <a16:creationId xmlns:a16="http://schemas.microsoft.com/office/drawing/2014/main" id="{ACF6B1A9-4D77-FB9E-E3A6-BC701C398A21}"/>
                    </a:ext>
                  </a:extLst>
                </p14:cNvPr>
                <p14:cNvContentPartPr/>
                <p14:nvPr/>
              </p14:nvContentPartPr>
              <p14:xfrm>
                <a:off x="4454744" y="6549762"/>
                <a:ext cx="195120" cy="194400"/>
              </p14:xfrm>
            </p:contentPart>
          </mc:Choice>
          <mc:Fallback>
            <p:pic>
              <p:nvPicPr>
                <p:cNvPr id="50" name="Ink 49">
                  <a:extLst>
                    <a:ext uri="{FF2B5EF4-FFF2-40B4-BE49-F238E27FC236}">
                      <a16:creationId xmlns:a16="http://schemas.microsoft.com/office/drawing/2014/main" id="{ACF6B1A9-4D77-FB9E-E3A6-BC701C398A21}"/>
                    </a:ext>
                  </a:extLst>
                </p:cNvPr>
                <p:cNvPicPr/>
                <p:nvPr/>
              </p:nvPicPr>
              <p:blipFill>
                <a:blip r:embed="rId128"/>
                <a:stretch>
                  <a:fillRect/>
                </a:stretch>
              </p:blipFill>
              <p:spPr>
                <a:xfrm>
                  <a:off x="4445744" y="6541122"/>
                  <a:ext cx="21276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51" name="Ink 50">
                  <a:extLst>
                    <a:ext uri="{FF2B5EF4-FFF2-40B4-BE49-F238E27FC236}">
                      <a16:creationId xmlns:a16="http://schemas.microsoft.com/office/drawing/2014/main" id="{5B58F018-453D-4C9B-21B8-B20762FFB4CD}"/>
                    </a:ext>
                  </a:extLst>
                </p14:cNvPr>
                <p14:cNvContentPartPr/>
                <p14:nvPr/>
              </p14:nvContentPartPr>
              <p14:xfrm>
                <a:off x="5036504" y="6461202"/>
                <a:ext cx="241920" cy="240120"/>
              </p14:xfrm>
            </p:contentPart>
          </mc:Choice>
          <mc:Fallback>
            <p:pic>
              <p:nvPicPr>
                <p:cNvPr id="51" name="Ink 50">
                  <a:extLst>
                    <a:ext uri="{FF2B5EF4-FFF2-40B4-BE49-F238E27FC236}">
                      <a16:creationId xmlns:a16="http://schemas.microsoft.com/office/drawing/2014/main" id="{5B58F018-453D-4C9B-21B8-B20762FFB4CD}"/>
                    </a:ext>
                  </a:extLst>
                </p:cNvPr>
                <p:cNvPicPr/>
                <p:nvPr/>
              </p:nvPicPr>
              <p:blipFill>
                <a:blip r:embed="rId130"/>
                <a:stretch>
                  <a:fillRect/>
                </a:stretch>
              </p:blipFill>
              <p:spPr>
                <a:xfrm>
                  <a:off x="5027504" y="6452202"/>
                  <a:ext cx="25956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5" name="Ink 14">
                  <a:extLst>
                    <a:ext uri="{FF2B5EF4-FFF2-40B4-BE49-F238E27FC236}">
                      <a16:creationId xmlns:a16="http://schemas.microsoft.com/office/drawing/2014/main" id="{324F8D82-FBC9-5E88-A7B7-D2224189AD7A}"/>
                    </a:ext>
                  </a:extLst>
                </p14:cNvPr>
                <p14:cNvContentPartPr/>
                <p14:nvPr/>
              </p14:nvContentPartPr>
              <p14:xfrm>
                <a:off x="4176104" y="4168722"/>
                <a:ext cx="331920" cy="304200"/>
              </p14:xfrm>
            </p:contentPart>
          </mc:Choice>
          <mc:Fallback>
            <p:pic>
              <p:nvPicPr>
                <p:cNvPr id="15" name="Ink 14">
                  <a:extLst>
                    <a:ext uri="{FF2B5EF4-FFF2-40B4-BE49-F238E27FC236}">
                      <a16:creationId xmlns:a16="http://schemas.microsoft.com/office/drawing/2014/main" id="{324F8D82-FBC9-5E88-A7B7-D2224189AD7A}"/>
                    </a:ext>
                  </a:extLst>
                </p:cNvPr>
                <p:cNvPicPr/>
                <p:nvPr/>
              </p:nvPicPr>
              <p:blipFill>
                <a:blip r:embed="rId132"/>
                <a:stretch>
                  <a:fillRect/>
                </a:stretch>
              </p:blipFill>
              <p:spPr>
                <a:xfrm>
                  <a:off x="4167464" y="4159722"/>
                  <a:ext cx="3495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6" name="Ink 15">
                  <a:extLst>
                    <a:ext uri="{FF2B5EF4-FFF2-40B4-BE49-F238E27FC236}">
                      <a16:creationId xmlns:a16="http://schemas.microsoft.com/office/drawing/2014/main" id="{CE89316B-50AF-AE57-CA6F-68965E4B35AB}"/>
                    </a:ext>
                  </a:extLst>
                </p14:cNvPr>
                <p14:cNvContentPartPr/>
                <p14:nvPr/>
              </p14:nvContentPartPr>
              <p14:xfrm>
                <a:off x="4155584" y="4509642"/>
                <a:ext cx="504000" cy="421560"/>
              </p14:xfrm>
            </p:contentPart>
          </mc:Choice>
          <mc:Fallback>
            <p:pic>
              <p:nvPicPr>
                <p:cNvPr id="16" name="Ink 15">
                  <a:extLst>
                    <a:ext uri="{FF2B5EF4-FFF2-40B4-BE49-F238E27FC236}">
                      <a16:creationId xmlns:a16="http://schemas.microsoft.com/office/drawing/2014/main" id="{CE89316B-50AF-AE57-CA6F-68965E4B35AB}"/>
                    </a:ext>
                  </a:extLst>
                </p:cNvPr>
                <p:cNvPicPr/>
                <p:nvPr/>
              </p:nvPicPr>
              <p:blipFill>
                <a:blip r:embed="rId134"/>
                <a:stretch>
                  <a:fillRect/>
                </a:stretch>
              </p:blipFill>
              <p:spPr>
                <a:xfrm>
                  <a:off x="4146584" y="4500642"/>
                  <a:ext cx="52164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7" name="Ink 16">
                  <a:extLst>
                    <a:ext uri="{FF2B5EF4-FFF2-40B4-BE49-F238E27FC236}">
                      <a16:creationId xmlns:a16="http://schemas.microsoft.com/office/drawing/2014/main" id="{EAC059F0-D20F-219C-96E7-4232E2E97DEC}"/>
                    </a:ext>
                  </a:extLst>
                </p14:cNvPr>
                <p14:cNvContentPartPr/>
                <p14:nvPr/>
              </p14:nvContentPartPr>
              <p14:xfrm>
                <a:off x="4286984" y="4366362"/>
                <a:ext cx="123840" cy="20160"/>
              </p14:xfrm>
            </p:contentPart>
          </mc:Choice>
          <mc:Fallback>
            <p:pic>
              <p:nvPicPr>
                <p:cNvPr id="17" name="Ink 16">
                  <a:extLst>
                    <a:ext uri="{FF2B5EF4-FFF2-40B4-BE49-F238E27FC236}">
                      <a16:creationId xmlns:a16="http://schemas.microsoft.com/office/drawing/2014/main" id="{EAC059F0-D20F-219C-96E7-4232E2E97DEC}"/>
                    </a:ext>
                  </a:extLst>
                </p:cNvPr>
                <p:cNvPicPr/>
                <p:nvPr/>
              </p:nvPicPr>
              <p:blipFill>
                <a:blip r:embed="rId136"/>
                <a:stretch>
                  <a:fillRect/>
                </a:stretch>
              </p:blipFill>
              <p:spPr>
                <a:xfrm>
                  <a:off x="4278344" y="4357722"/>
                  <a:ext cx="1414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8" name="Ink 17">
                  <a:extLst>
                    <a:ext uri="{FF2B5EF4-FFF2-40B4-BE49-F238E27FC236}">
                      <a16:creationId xmlns:a16="http://schemas.microsoft.com/office/drawing/2014/main" id="{37AA3035-0C0A-9A55-D237-7FE7EC6BE174}"/>
                    </a:ext>
                  </a:extLst>
                </p14:cNvPr>
                <p14:cNvContentPartPr/>
                <p14:nvPr/>
              </p14:nvContentPartPr>
              <p14:xfrm>
                <a:off x="4292384" y="4300122"/>
                <a:ext cx="1440" cy="2880"/>
              </p14:xfrm>
            </p:contentPart>
          </mc:Choice>
          <mc:Fallback>
            <p:pic>
              <p:nvPicPr>
                <p:cNvPr id="18" name="Ink 17">
                  <a:extLst>
                    <a:ext uri="{FF2B5EF4-FFF2-40B4-BE49-F238E27FC236}">
                      <a16:creationId xmlns:a16="http://schemas.microsoft.com/office/drawing/2014/main" id="{37AA3035-0C0A-9A55-D237-7FE7EC6BE174}"/>
                    </a:ext>
                  </a:extLst>
                </p:cNvPr>
                <p:cNvPicPr/>
                <p:nvPr/>
              </p:nvPicPr>
              <p:blipFill>
                <a:blip r:embed="rId43"/>
                <a:stretch>
                  <a:fillRect/>
                </a:stretch>
              </p:blipFill>
              <p:spPr>
                <a:xfrm>
                  <a:off x="4283384" y="4291122"/>
                  <a:ext cx="19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9" name="Ink 18">
                  <a:extLst>
                    <a:ext uri="{FF2B5EF4-FFF2-40B4-BE49-F238E27FC236}">
                      <a16:creationId xmlns:a16="http://schemas.microsoft.com/office/drawing/2014/main" id="{DCC44695-CBBB-8B22-72DC-2E57DA79012C}"/>
                    </a:ext>
                  </a:extLst>
                </p14:cNvPr>
                <p14:cNvContentPartPr/>
                <p14:nvPr/>
              </p14:nvContentPartPr>
              <p14:xfrm>
                <a:off x="4385984" y="4300122"/>
                <a:ext cx="4320" cy="360"/>
              </p14:xfrm>
            </p:contentPart>
          </mc:Choice>
          <mc:Fallback>
            <p:pic>
              <p:nvPicPr>
                <p:cNvPr id="19" name="Ink 18">
                  <a:extLst>
                    <a:ext uri="{FF2B5EF4-FFF2-40B4-BE49-F238E27FC236}">
                      <a16:creationId xmlns:a16="http://schemas.microsoft.com/office/drawing/2014/main" id="{DCC44695-CBBB-8B22-72DC-2E57DA79012C}"/>
                    </a:ext>
                  </a:extLst>
                </p:cNvPr>
                <p:cNvPicPr/>
                <p:nvPr/>
              </p:nvPicPr>
              <p:blipFill>
                <a:blip r:embed="rId43"/>
                <a:stretch>
                  <a:fillRect/>
                </a:stretch>
              </p:blipFill>
              <p:spPr>
                <a:xfrm>
                  <a:off x="4377344" y="4291122"/>
                  <a:ext cx="21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0" name="Ink 19">
                  <a:extLst>
                    <a:ext uri="{FF2B5EF4-FFF2-40B4-BE49-F238E27FC236}">
                      <a16:creationId xmlns:a16="http://schemas.microsoft.com/office/drawing/2014/main" id="{9615455B-577E-D33D-63C4-806D648856CD}"/>
                    </a:ext>
                  </a:extLst>
                </p14:cNvPr>
                <p14:cNvContentPartPr/>
                <p14:nvPr/>
              </p14:nvContentPartPr>
              <p14:xfrm>
                <a:off x="4266824" y="5046762"/>
                <a:ext cx="398880" cy="414000"/>
              </p14:xfrm>
            </p:contentPart>
          </mc:Choice>
          <mc:Fallback>
            <p:pic>
              <p:nvPicPr>
                <p:cNvPr id="20" name="Ink 19">
                  <a:extLst>
                    <a:ext uri="{FF2B5EF4-FFF2-40B4-BE49-F238E27FC236}">
                      <a16:creationId xmlns:a16="http://schemas.microsoft.com/office/drawing/2014/main" id="{9615455B-577E-D33D-63C4-806D648856CD}"/>
                    </a:ext>
                  </a:extLst>
                </p:cNvPr>
                <p:cNvPicPr/>
                <p:nvPr/>
              </p:nvPicPr>
              <p:blipFill>
                <a:blip r:embed="rId140"/>
                <a:stretch>
                  <a:fillRect/>
                </a:stretch>
              </p:blipFill>
              <p:spPr>
                <a:xfrm>
                  <a:off x="4257824" y="5038122"/>
                  <a:ext cx="41652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1" name="Ink 20">
                  <a:extLst>
                    <a:ext uri="{FF2B5EF4-FFF2-40B4-BE49-F238E27FC236}">
                      <a16:creationId xmlns:a16="http://schemas.microsoft.com/office/drawing/2014/main" id="{990C8925-3F47-04E8-7B2A-8862973C9310}"/>
                    </a:ext>
                  </a:extLst>
                </p14:cNvPr>
                <p14:cNvContentPartPr/>
                <p14:nvPr/>
              </p14:nvContentPartPr>
              <p14:xfrm>
                <a:off x="4647704" y="5079882"/>
                <a:ext cx="3960" cy="15840"/>
              </p14:xfrm>
            </p:contentPart>
          </mc:Choice>
          <mc:Fallback>
            <p:pic>
              <p:nvPicPr>
                <p:cNvPr id="21" name="Ink 20">
                  <a:extLst>
                    <a:ext uri="{FF2B5EF4-FFF2-40B4-BE49-F238E27FC236}">
                      <a16:creationId xmlns:a16="http://schemas.microsoft.com/office/drawing/2014/main" id="{990C8925-3F47-04E8-7B2A-8862973C9310}"/>
                    </a:ext>
                  </a:extLst>
                </p:cNvPr>
                <p:cNvPicPr/>
                <p:nvPr/>
              </p:nvPicPr>
              <p:blipFill>
                <a:blip r:embed="rId142"/>
                <a:stretch>
                  <a:fillRect/>
                </a:stretch>
              </p:blipFill>
              <p:spPr>
                <a:xfrm>
                  <a:off x="4638704" y="5071242"/>
                  <a:ext cx="216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38" name="Ink 37">
                  <a:extLst>
                    <a:ext uri="{FF2B5EF4-FFF2-40B4-BE49-F238E27FC236}">
                      <a16:creationId xmlns:a16="http://schemas.microsoft.com/office/drawing/2014/main" id="{F3F12B6E-7CDE-2CF2-22E5-D7555059010E}"/>
                    </a:ext>
                  </a:extLst>
                </p14:cNvPr>
                <p14:cNvContentPartPr/>
                <p14:nvPr/>
              </p14:nvContentPartPr>
              <p14:xfrm>
                <a:off x="4484624" y="5627802"/>
                <a:ext cx="61560" cy="183240"/>
              </p14:xfrm>
            </p:contentPart>
          </mc:Choice>
          <mc:Fallback>
            <p:pic>
              <p:nvPicPr>
                <p:cNvPr id="38" name="Ink 37">
                  <a:extLst>
                    <a:ext uri="{FF2B5EF4-FFF2-40B4-BE49-F238E27FC236}">
                      <a16:creationId xmlns:a16="http://schemas.microsoft.com/office/drawing/2014/main" id="{F3F12B6E-7CDE-2CF2-22E5-D7555059010E}"/>
                    </a:ext>
                  </a:extLst>
                </p:cNvPr>
                <p:cNvPicPr/>
                <p:nvPr/>
              </p:nvPicPr>
              <p:blipFill>
                <a:blip r:embed="rId144"/>
                <a:stretch>
                  <a:fillRect/>
                </a:stretch>
              </p:blipFill>
              <p:spPr>
                <a:xfrm>
                  <a:off x="4475984" y="5618802"/>
                  <a:ext cx="792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39" name="Ink 38">
                  <a:extLst>
                    <a:ext uri="{FF2B5EF4-FFF2-40B4-BE49-F238E27FC236}">
                      <a16:creationId xmlns:a16="http://schemas.microsoft.com/office/drawing/2014/main" id="{687053C0-75FC-0591-F76B-6BA25D92AC11}"/>
                    </a:ext>
                  </a:extLst>
                </p14:cNvPr>
                <p14:cNvContentPartPr/>
                <p14:nvPr/>
              </p14:nvContentPartPr>
              <p14:xfrm>
                <a:off x="4445744" y="5833002"/>
                <a:ext cx="160560" cy="37800"/>
              </p14:xfrm>
            </p:contentPart>
          </mc:Choice>
          <mc:Fallback>
            <p:pic>
              <p:nvPicPr>
                <p:cNvPr id="39" name="Ink 38">
                  <a:extLst>
                    <a:ext uri="{FF2B5EF4-FFF2-40B4-BE49-F238E27FC236}">
                      <a16:creationId xmlns:a16="http://schemas.microsoft.com/office/drawing/2014/main" id="{687053C0-75FC-0591-F76B-6BA25D92AC11}"/>
                    </a:ext>
                  </a:extLst>
                </p:cNvPr>
                <p:cNvPicPr/>
                <p:nvPr/>
              </p:nvPicPr>
              <p:blipFill>
                <a:blip r:embed="rId146"/>
                <a:stretch>
                  <a:fillRect/>
                </a:stretch>
              </p:blipFill>
              <p:spPr>
                <a:xfrm>
                  <a:off x="4437104" y="5824002"/>
                  <a:ext cx="1782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10" name="Ink 1009">
                  <a:extLst>
                    <a:ext uri="{FF2B5EF4-FFF2-40B4-BE49-F238E27FC236}">
                      <a16:creationId xmlns:a16="http://schemas.microsoft.com/office/drawing/2014/main" id="{D4852A39-2224-0CC4-D972-E5B8003F220C}"/>
                    </a:ext>
                  </a:extLst>
                </p14:cNvPr>
                <p14:cNvContentPartPr/>
                <p14:nvPr/>
              </p14:nvContentPartPr>
              <p14:xfrm>
                <a:off x="3726824" y="4268082"/>
                <a:ext cx="1478880" cy="1462320"/>
              </p14:xfrm>
            </p:contentPart>
          </mc:Choice>
          <mc:Fallback>
            <p:pic>
              <p:nvPicPr>
                <p:cNvPr id="1010" name="Ink 1009">
                  <a:extLst>
                    <a:ext uri="{FF2B5EF4-FFF2-40B4-BE49-F238E27FC236}">
                      <a16:creationId xmlns:a16="http://schemas.microsoft.com/office/drawing/2014/main" id="{D4852A39-2224-0CC4-D972-E5B8003F220C}"/>
                    </a:ext>
                  </a:extLst>
                </p:cNvPr>
                <p:cNvPicPr/>
                <p:nvPr/>
              </p:nvPicPr>
              <p:blipFill>
                <a:blip r:embed="rId148"/>
                <a:stretch>
                  <a:fillRect/>
                </a:stretch>
              </p:blipFill>
              <p:spPr>
                <a:xfrm>
                  <a:off x="3717824" y="4259442"/>
                  <a:ext cx="1496520" cy="14799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13" name="Ink 1012">
                  <a:extLst>
                    <a:ext uri="{FF2B5EF4-FFF2-40B4-BE49-F238E27FC236}">
                      <a16:creationId xmlns:a16="http://schemas.microsoft.com/office/drawing/2014/main" id="{466CE5B6-1A03-9896-0914-5D19F25110F1}"/>
                    </a:ext>
                  </a:extLst>
                </p14:cNvPr>
                <p14:cNvContentPartPr/>
                <p14:nvPr/>
              </p14:nvContentPartPr>
              <p14:xfrm>
                <a:off x="5154584" y="4132362"/>
                <a:ext cx="334080" cy="711360"/>
              </p14:xfrm>
            </p:contentPart>
          </mc:Choice>
          <mc:Fallback>
            <p:pic>
              <p:nvPicPr>
                <p:cNvPr id="1013" name="Ink 1012">
                  <a:extLst>
                    <a:ext uri="{FF2B5EF4-FFF2-40B4-BE49-F238E27FC236}">
                      <a16:creationId xmlns:a16="http://schemas.microsoft.com/office/drawing/2014/main" id="{466CE5B6-1A03-9896-0914-5D19F25110F1}"/>
                    </a:ext>
                  </a:extLst>
                </p:cNvPr>
                <p:cNvPicPr/>
                <p:nvPr/>
              </p:nvPicPr>
              <p:blipFill>
                <a:blip r:embed="rId150"/>
                <a:stretch>
                  <a:fillRect/>
                </a:stretch>
              </p:blipFill>
              <p:spPr>
                <a:xfrm>
                  <a:off x="5145944" y="4123722"/>
                  <a:ext cx="351720" cy="7290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14" name="Ink 1013">
                  <a:extLst>
                    <a:ext uri="{FF2B5EF4-FFF2-40B4-BE49-F238E27FC236}">
                      <a16:creationId xmlns:a16="http://schemas.microsoft.com/office/drawing/2014/main" id="{90155810-24FE-1560-1968-0AAA8AF37533}"/>
                    </a:ext>
                  </a:extLst>
                </p14:cNvPr>
                <p14:cNvContentPartPr/>
                <p14:nvPr/>
              </p14:nvContentPartPr>
              <p14:xfrm>
                <a:off x="5352944" y="4097082"/>
                <a:ext cx="209160" cy="150120"/>
              </p14:xfrm>
            </p:contentPart>
          </mc:Choice>
          <mc:Fallback>
            <p:pic>
              <p:nvPicPr>
                <p:cNvPr id="1014" name="Ink 1013">
                  <a:extLst>
                    <a:ext uri="{FF2B5EF4-FFF2-40B4-BE49-F238E27FC236}">
                      <a16:creationId xmlns:a16="http://schemas.microsoft.com/office/drawing/2014/main" id="{90155810-24FE-1560-1968-0AAA8AF37533}"/>
                    </a:ext>
                  </a:extLst>
                </p:cNvPr>
                <p:cNvPicPr/>
                <p:nvPr/>
              </p:nvPicPr>
              <p:blipFill>
                <a:blip r:embed="rId152"/>
                <a:stretch>
                  <a:fillRect/>
                </a:stretch>
              </p:blipFill>
              <p:spPr>
                <a:xfrm>
                  <a:off x="5343944" y="4088442"/>
                  <a:ext cx="2268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30" name="Ink 29">
                  <a:extLst>
                    <a:ext uri="{FF2B5EF4-FFF2-40B4-BE49-F238E27FC236}">
                      <a16:creationId xmlns:a16="http://schemas.microsoft.com/office/drawing/2014/main" id="{D16A6B65-8244-0CA6-FBEA-3F48A131FAC6}"/>
                    </a:ext>
                  </a:extLst>
                </p14:cNvPr>
                <p14:cNvContentPartPr/>
                <p14:nvPr/>
              </p14:nvContentPartPr>
              <p14:xfrm>
                <a:off x="6049184" y="5187522"/>
                <a:ext cx="215280" cy="165600"/>
              </p14:xfrm>
            </p:contentPart>
          </mc:Choice>
          <mc:Fallback>
            <p:pic>
              <p:nvPicPr>
                <p:cNvPr id="30" name="Ink 29">
                  <a:extLst>
                    <a:ext uri="{FF2B5EF4-FFF2-40B4-BE49-F238E27FC236}">
                      <a16:creationId xmlns:a16="http://schemas.microsoft.com/office/drawing/2014/main" id="{D16A6B65-8244-0CA6-FBEA-3F48A131FAC6}"/>
                    </a:ext>
                  </a:extLst>
                </p:cNvPr>
                <p:cNvPicPr/>
                <p:nvPr/>
              </p:nvPicPr>
              <p:blipFill>
                <a:blip r:embed="rId154"/>
                <a:stretch>
                  <a:fillRect/>
                </a:stretch>
              </p:blipFill>
              <p:spPr>
                <a:xfrm>
                  <a:off x="6040184" y="5178522"/>
                  <a:ext cx="2329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31" name="Ink 30">
                  <a:extLst>
                    <a:ext uri="{FF2B5EF4-FFF2-40B4-BE49-F238E27FC236}">
                      <a16:creationId xmlns:a16="http://schemas.microsoft.com/office/drawing/2014/main" id="{9D3BF33C-576D-2F7D-F56A-EEEF9CC5DF29}"/>
                    </a:ext>
                  </a:extLst>
                </p14:cNvPr>
                <p14:cNvContentPartPr/>
                <p14:nvPr/>
              </p14:nvContentPartPr>
              <p14:xfrm>
                <a:off x="6366704" y="5156202"/>
                <a:ext cx="156240" cy="197280"/>
              </p14:xfrm>
            </p:contentPart>
          </mc:Choice>
          <mc:Fallback>
            <p:pic>
              <p:nvPicPr>
                <p:cNvPr id="31" name="Ink 30">
                  <a:extLst>
                    <a:ext uri="{FF2B5EF4-FFF2-40B4-BE49-F238E27FC236}">
                      <a16:creationId xmlns:a16="http://schemas.microsoft.com/office/drawing/2014/main" id="{9D3BF33C-576D-2F7D-F56A-EEEF9CC5DF29}"/>
                    </a:ext>
                  </a:extLst>
                </p:cNvPr>
                <p:cNvPicPr/>
                <p:nvPr/>
              </p:nvPicPr>
              <p:blipFill>
                <a:blip r:embed="rId156"/>
                <a:stretch>
                  <a:fillRect/>
                </a:stretch>
              </p:blipFill>
              <p:spPr>
                <a:xfrm>
                  <a:off x="6357704" y="5147202"/>
                  <a:ext cx="1738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32" name="Ink 31">
                  <a:extLst>
                    <a:ext uri="{FF2B5EF4-FFF2-40B4-BE49-F238E27FC236}">
                      <a16:creationId xmlns:a16="http://schemas.microsoft.com/office/drawing/2014/main" id="{81CA3B42-7E8F-7EFA-19A5-29F0ED72D217}"/>
                    </a:ext>
                  </a:extLst>
                </p14:cNvPr>
                <p14:cNvContentPartPr/>
                <p14:nvPr/>
              </p14:nvContentPartPr>
              <p14:xfrm>
                <a:off x="6612584" y="5246202"/>
                <a:ext cx="79560" cy="111960"/>
              </p14:xfrm>
            </p:contentPart>
          </mc:Choice>
          <mc:Fallback>
            <p:pic>
              <p:nvPicPr>
                <p:cNvPr id="32" name="Ink 31">
                  <a:extLst>
                    <a:ext uri="{FF2B5EF4-FFF2-40B4-BE49-F238E27FC236}">
                      <a16:creationId xmlns:a16="http://schemas.microsoft.com/office/drawing/2014/main" id="{81CA3B42-7E8F-7EFA-19A5-29F0ED72D217}"/>
                    </a:ext>
                  </a:extLst>
                </p:cNvPr>
                <p:cNvPicPr/>
                <p:nvPr/>
              </p:nvPicPr>
              <p:blipFill>
                <a:blip r:embed="rId158"/>
                <a:stretch>
                  <a:fillRect/>
                </a:stretch>
              </p:blipFill>
              <p:spPr>
                <a:xfrm>
                  <a:off x="6603944" y="5237562"/>
                  <a:ext cx="972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33" name="Ink 32">
                  <a:extLst>
                    <a:ext uri="{FF2B5EF4-FFF2-40B4-BE49-F238E27FC236}">
                      <a16:creationId xmlns:a16="http://schemas.microsoft.com/office/drawing/2014/main" id="{E48B75DB-B981-F295-0159-421805233CB7}"/>
                    </a:ext>
                  </a:extLst>
                </p14:cNvPr>
                <p14:cNvContentPartPr/>
                <p14:nvPr/>
              </p14:nvContentPartPr>
              <p14:xfrm>
                <a:off x="6566504" y="5223162"/>
                <a:ext cx="132480" cy="130680"/>
              </p14:xfrm>
            </p:contentPart>
          </mc:Choice>
          <mc:Fallback>
            <p:pic>
              <p:nvPicPr>
                <p:cNvPr id="33" name="Ink 32">
                  <a:extLst>
                    <a:ext uri="{FF2B5EF4-FFF2-40B4-BE49-F238E27FC236}">
                      <a16:creationId xmlns:a16="http://schemas.microsoft.com/office/drawing/2014/main" id="{E48B75DB-B981-F295-0159-421805233CB7}"/>
                    </a:ext>
                  </a:extLst>
                </p:cNvPr>
                <p:cNvPicPr/>
                <p:nvPr/>
              </p:nvPicPr>
              <p:blipFill>
                <a:blip r:embed="rId160"/>
                <a:stretch>
                  <a:fillRect/>
                </a:stretch>
              </p:blipFill>
              <p:spPr>
                <a:xfrm>
                  <a:off x="6557864" y="5214522"/>
                  <a:ext cx="1501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16" name="Ink 1015">
                  <a:extLst>
                    <a:ext uri="{FF2B5EF4-FFF2-40B4-BE49-F238E27FC236}">
                      <a16:creationId xmlns:a16="http://schemas.microsoft.com/office/drawing/2014/main" id="{D5A0FF8F-63ED-7456-FC13-B256EB9CF342}"/>
                    </a:ext>
                  </a:extLst>
                </p14:cNvPr>
                <p14:cNvContentPartPr/>
                <p14:nvPr/>
              </p14:nvContentPartPr>
              <p14:xfrm>
                <a:off x="6127304" y="5445282"/>
                <a:ext cx="465840" cy="41400"/>
              </p14:xfrm>
            </p:contentPart>
          </mc:Choice>
          <mc:Fallback>
            <p:pic>
              <p:nvPicPr>
                <p:cNvPr id="1016" name="Ink 1015">
                  <a:extLst>
                    <a:ext uri="{FF2B5EF4-FFF2-40B4-BE49-F238E27FC236}">
                      <a16:creationId xmlns:a16="http://schemas.microsoft.com/office/drawing/2014/main" id="{D5A0FF8F-63ED-7456-FC13-B256EB9CF342}"/>
                    </a:ext>
                  </a:extLst>
                </p:cNvPr>
                <p:cNvPicPr/>
                <p:nvPr/>
              </p:nvPicPr>
              <p:blipFill>
                <a:blip r:embed="rId162"/>
                <a:stretch>
                  <a:fillRect/>
                </a:stretch>
              </p:blipFill>
              <p:spPr>
                <a:xfrm>
                  <a:off x="6118664" y="5436642"/>
                  <a:ext cx="4834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17" name="Ink 1016">
                  <a:extLst>
                    <a:ext uri="{FF2B5EF4-FFF2-40B4-BE49-F238E27FC236}">
                      <a16:creationId xmlns:a16="http://schemas.microsoft.com/office/drawing/2014/main" id="{64F5B881-1A1C-D015-3527-95A81119412F}"/>
                    </a:ext>
                  </a:extLst>
                </p14:cNvPr>
                <p14:cNvContentPartPr/>
                <p14:nvPr/>
              </p14:nvContentPartPr>
              <p14:xfrm>
                <a:off x="6253664" y="5551122"/>
                <a:ext cx="284760" cy="28440"/>
              </p14:xfrm>
            </p:contentPart>
          </mc:Choice>
          <mc:Fallback>
            <p:pic>
              <p:nvPicPr>
                <p:cNvPr id="1017" name="Ink 1016">
                  <a:extLst>
                    <a:ext uri="{FF2B5EF4-FFF2-40B4-BE49-F238E27FC236}">
                      <a16:creationId xmlns:a16="http://schemas.microsoft.com/office/drawing/2014/main" id="{64F5B881-1A1C-D015-3527-95A81119412F}"/>
                    </a:ext>
                  </a:extLst>
                </p:cNvPr>
                <p:cNvPicPr/>
                <p:nvPr/>
              </p:nvPicPr>
              <p:blipFill>
                <a:blip r:embed="rId164"/>
                <a:stretch>
                  <a:fillRect/>
                </a:stretch>
              </p:blipFill>
              <p:spPr>
                <a:xfrm>
                  <a:off x="6244664" y="5542122"/>
                  <a:ext cx="3024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19" name="Ink 1018">
                  <a:extLst>
                    <a:ext uri="{FF2B5EF4-FFF2-40B4-BE49-F238E27FC236}">
                      <a16:creationId xmlns:a16="http://schemas.microsoft.com/office/drawing/2014/main" id="{88526AFA-D6FD-80E5-A8A4-74E28FE26A59}"/>
                    </a:ext>
                  </a:extLst>
                </p14:cNvPr>
                <p14:cNvContentPartPr/>
                <p14:nvPr/>
              </p14:nvContentPartPr>
              <p14:xfrm>
                <a:off x="5154224" y="5533122"/>
                <a:ext cx="657360" cy="489240"/>
              </p14:xfrm>
            </p:contentPart>
          </mc:Choice>
          <mc:Fallback>
            <p:pic>
              <p:nvPicPr>
                <p:cNvPr id="1019" name="Ink 1018">
                  <a:extLst>
                    <a:ext uri="{FF2B5EF4-FFF2-40B4-BE49-F238E27FC236}">
                      <a16:creationId xmlns:a16="http://schemas.microsoft.com/office/drawing/2014/main" id="{88526AFA-D6FD-80E5-A8A4-74E28FE26A59}"/>
                    </a:ext>
                  </a:extLst>
                </p:cNvPr>
                <p:cNvPicPr/>
                <p:nvPr/>
              </p:nvPicPr>
              <p:blipFill>
                <a:blip r:embed="rId166"/>
                <a:stretch>
                  <a:fillRect/>
                </a:stretch>
              </p:blipFill>
              <p:spPr>
                <a:xfrm>
                  <a:off x="5145584" y="5524122"/>
                  <a:ext cx="67500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20" name="Ink 1019">
                  <a:extLst>
                    <a:ext uri="{FF2B5EF4-FFF2-40B4-BE49-F238E27FC236}">
                      <a16:creationId xmlns:a16="http://schemas.microsoft.com/office/drawing/2014/main" id="{3F255F50-145C-3129-6C90-0542F3B4F7A3}"/>
                    </a:ext>
                  </a:extLst>
                </p14:cNvPr>
                <p14:cNvContentPartPr/>
                <p14:nvPr/>
              </p14:nvContentPartPr>
              <p14:xfrm>
                <a:off x="5182664" y="5837682"/>
                <a:ext cx="163800" cy="204840"/>
              </p14:xfrm>
            </p:contentPart>
          </mc:Choice>
          <mc:Fallback>
            <p:pic>
              <p:nvPicPr>
                <p:cNvPr id="1020" name="Ink 1019">
                  <a:extLst>
                    <a:ext uri="{FF2B5EF4-FFF2-40B4-BE49-F238E27FC236}">
                      <a16:creationId xmlns:a16="http://schemas.microsoft.com/office/drawing/2014/main" id="{3F255F50-145C-3129-6C90-0542F3B4F7A3}"/>
                    </a:ext>
                  </a:extLst>
                </p:cNvPr>
                <p:cNvPicPr/>
                <p:nvPr/>
              </p:nvPicPr>
              <p:blipFill>
                <a:blip r:embed="rId168"/>
                <a:stretch>
                  <a:fillRect/>
                </a:stretch>
              </p:blipFill>
              <p:spPr>
                <a:xfrm>
                  <a:off x="5173664" y="5828682"/>
                  <a:ext cx="1814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22" name="Ink 1021">
                  <a:extLst>
                    <a:ext uri="{FF2B5EF4-FFF2-40B4-BE49-F238E27FC236}">
                      <a16:creationId xmlns:a16="http://schemas.microsoft.com/office/drawing/2014/main" id="{5F907D60-386F-1163-8145-9E5FC3D8FFFB}"/>
                    </a:ext>
                  </a:extLst>
                </p14:cNvPr>
                <p14:cNvContentPartPr/>
                <p14:nvPr/>
              </p14:nvContentPartPr>
              <p14:xfrm>
                <a:off x="6718424" y="4160802"/>
                <a:ext cx="61920" cy="165960"/>
              </p14:xfrm>
            </p:contentPart>
          </mc:Choice>
          <mc:Fallback>
            <p:pic>
              <p:nvPicPr>
                <p:cNvPr id="1022" name="Ink 1021">
                  <a:extLst>
                    <a:ext uri="{FF2B5EF4-FFF2-40B4-BE49-F238E27FC236}">
                      <a16:creationId xmlns:a16="http://schemas.microsoft.com/office/drawing/2014/main" id="{5F907D60-386F-1163-8145-9E5FC3D8FFFB}"/>
                    </a:ext>
                  </a:extLst>
                </p:cNvPr>
                <p:cNvPicPr/>
                <p:nvPr/>
              </p:nvPicPr>
              <p:blipFill>
                <a:blip r:embed="rId170"/>
                <a:stretch>
                  <a:fillRect/>
                </a:stretch>
              </p:blipFill>
              <p:spPr>
                <a:xfrm>
                  <a:off x="6709784" y="4152162"/>
                  <a:ext cx="795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23" name="Ink 1022">
                  <a:extLst>
                    <a:ext uri="{FF2B5EF4-FFF2-40B4-BE49-F238E27FC236}">
                      <a16:creationId xmlns:a16="http://schemas.microsoft.com/office/drawing/2014/main" id="{76D729CB-B4EB-E243-2C96-CF824E377355}"/>
                    </a:ext>
                  </a:extLst>
                </p14:cNvPr>
                <p14:cNvContentPartPr/>
                <p14:nvPr/>
              </p14:nvContentPartPr>
              <p14:xfrm>
                <a:off x="6754784" y="4432602"/>
                <a:ext cx="16920" cy="5760"/>
              </p14:xfrm>
            </p:contentPart>
          </mc:Choice>
          <mc:Fallback>
            <p:pic>
              <p:nvPicPr>
                <p:cNvPr id="1023" name="Ink 1022">
                  <a:extLst>
                    <a:ext uri="{FF2B5EF4-FFF2-40B4-BE49-F238E27FC236}">
                      <a16:creationId xmlns:a16="http://schemas.microsoft.com/office/drawing/2014/main" id="{76D729CB-B4EB-E243-2C96-CF824E377355}"/>
                    </a:ext>
                  </a:extLst>
                </p:cNvPr>
                <p:cNvPicPr/>
                <p:nvPr/>
              </p:nvPicPr>
              <p:blipFill>
                <a:blip r:embed="rId172"/>
                <a:stretch>
                  <a:fillRect/>
                </a:stretch>
              </p:blipFill>
              <p:spPr>
                <a:xfrm>
                  <a:off x="6746144" y="4423602"/>
                  <a:ext cx="345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24" name="Ink 1023">
                  <a:extLst>
                    <a:ext uri="{FF2B5EF4-FFF2-40B4-BE49-F238E27FC236}">
                      <a16:creationId xmlns:a16="http://schemas.microsoft.com/office/drawing/2014/main" id="{1B6E1285-27A9-6C46-6AD7-73596EAB1CD1}"/>
                    </a:ext>
                  </a:extLst>
                </p14:cNvPr>
                <p14:cNvContentPartPr/>
                <p14:nvPr/>
              </p14:nvContentPartPr>
              <p14:xfrm>
                <a:off x="6873584" y="4114002"/>
                <a:ext cx="51480" cy="171720"/>
              </p14:xfrm>
            </p:contentPart>
          </mc:Choice>
          <mc:Fallback>
            <p:pic>
              <p:nvPicPr>
                <p:cNvPr id="1024" name="Ink 1023">
                  <a:extLst>
                    <a:ext uri="{FF2B5EF4-FFF2-40B4-BE49-F238E27FC236}">
                      <a16:creationId xmlns:a16="http://schemas.microsoft.com/office/drawing/2014/main" id="{1B6E1285-27A9-6C46-6AD7-73596EAB1CD1}"/>
                    </a:ext>
                  </a:extLst>
                </p:cNvPr>
                <p:cNvPicPr/>
                <p:nvPr/>
              </p:nvPicPr>
              <p:blipFill>
                <a:blip r:embed="rId174"/>
                <a:stretch>
                  <a:fillRect/>
                </a:stretch>
              </p:blipFill>
              <p:spPr>
                <a:xfrm>
                  <a:off x="6864944" y="4105002"/>
                  <a:ext cx="691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25" name="Ink 1024">
                  <a:extLst>
                    <a:ext uri="{FF2B5EF4-FFF2-40B4-BE49-F238E27FC236}">
                      <a16:creationId xmlns:a16="http://schemas.microsoft.com/office/drawing/2014/main" id="{02863ACD-8BC0-FED4-364A-5C78995C51E8}"/>
                    </a:ext>
                  </a:extLst>
                </p14:cNvPr>
                <p14:cNvContentPartPr/>
                <p14:nvPr/>
              </p14:nvContentPartPr>
              <p14:xfrm>
                <a:off x="6950624" y="4426122"/>
                <a:ext cx="360" cy="3960"/>
              </p14:xfrm>
            </p:contentPart>
          </mc:Choice>
          <mc:Fallback>
            <p:pic>
              <p:nvPicPr>
                <p:cNvPr id="1025" name="Ink 1024">
                  <a:extLst>
                    <a:ext uri="{FF2B5EF4-FFF2-40B4-BE49-F238E27FC236}">
                      <a16:creationId xmlns:a16="http://schemas.microsoft.com/office/drawing/2014/main" id="{02863ACD-8BC0-FED4-364A-5C78995C51E8}"/>
                    </a:ext>
                  </a:extLst>
                </p:cNvPr>
                <p:cNvPicPr/>
                <p:nvPr/>
              </p:nvPicPr>
              <p:blipFill>
                <a:blip r:embed="rId43"/>
                <a:stretch>
                  <a:fillRect/>
                </a:stretch>
              </p:blipFill>
              <p:spPr>
                <a:xfrm>
                  <a:off x="6941984" y="4417482"/>
                  <a:ext cx="180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7" name="Ink 1026">
                  <a:extLst>
                    <a:ext uri="{FF2B5EF4-FFF2-40B4-BE49-F238E27FC236}">
                      <a16:creationId xmlns:a16="http://schemas.microsoft.com/office/drawing/2014/main" id="{D4CC6BA1-B4CD-4668-76E2-509E242503DC}"/>
                    </a:ext>
                  </a:extLst>
                </p14:cNvPr>
                <p14:cNvContentPartPr/>
                <p14:nvPr/>
              </p14:nvContentPartPr>
              <p14:xfrm>
                <a:off x="6911384" y="4621242"/>
                <a:ext cx="259200" cy="148320"/>
              </p14:xfrm>
            </p:contentPart>
          </mc:Choice>
          <mc:Fallback>
            <p:pic>
              <p:nvPicPr>
                <p:cNvPr id="1027" name="Ink 1026">
                  <a:extLst>
                    <a:ext uri="{FF2B5EF4-FFF2-40B4-BE49-F238E27FC236}">
                      <a16:creationId xmlns:a16="http://schemas.microsoft.com/office/drawing/2014/main" id="{D4CC6BA1-B4CD-4668-76E2-509E242503DC}"/>
                    </a:ext>
                  </a:extLst>
                </p:cNvPr>
                <p:cNvPicPr/>
                <p:nvPr/>
              </p:nvPicPr>
              <p:blipFill>
                <a:blip r:embed="rId177"/>
                <a:stretch>
                  <a:fillRect/>
                </a:stretch>
              </p:blipFill>
              <p:spPr>
                <a:xfrm>
                  <a:off x="6902384" y="4612242"/>
                  <a:ext cx="2768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28" name="Ink 1027">
                  <a:extLst>
                    <a:ext uri="{FF2B5EF4-FFF2-40B4-BE49-F238E27FC236}">
                      <a16:creationId xmlns:a16="http://schemas.microsoft.com/office/drawing/2014/main" id="{FE04559F-4DE3-E113-9ED9-58E017FB486D}"/>
                    </a:ext>
                  </a:extLst>
                </p14:cNvPr>
                <p14:cNvContentPartPr/>
                <p14:nvPr/>
              </p14:nvContentPartPr>
              <p14:xfrm>
                <a:off x="7254104" y="4531242"/>
                <a:ext cx="129240" cy="210240"/>
              </p14:xfrm>
            </p:contentPart>
          </mc:Choice>
          <mc:Fallback>
            <p:pic>
              <p:nvPicPr>
                <p:cNvPr id="1028" name="Ink 1027">
                  <a:extLst>
                    <a:ext uri="{FF2B5EF4-FFF2-40B4-BE49-F238E27FC236}">
                      <a16:creationId xmlns:a16="http://schemas.microsoft.com/office/drawing/2014/main" id="{FE04559F-4DE3-E113-9ED9-58E017FB486D}"/>
                    </a:ext>
                  </a:extLst>
                </p:cNvPr>
                <p:cNvPicPr/>
                <p:nvPr/>
              </p:nvPicPr>
              <p:blipFill>
                <a:blip r:embed="rId179"/>
                <a:stretch>
                  <a:fillRect/>
                </a:stretch>
              </p:blipFill>
              <p:spPr>
                <a:xfrm>
                  <a:off x="7245104" y="4522242"/>
                  <a:ext cx="1468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29" name="Ink 1028">
                  <a:extLst>
                    <a:ext uri="{FF2B5EF4-FFF2-40B4-BE49-F238E27FC236}">
                      <a16:creationId xmlns:a16="http://schemas.microsoft.com/office/drawing/2014/main" id="{A5C6338C-7964-25BF-5293-C0D3885B8B4F}"/>
                    </a:ext>
                  </a:extLst>
                </p14:cNvPr>
                <p14:cNvContentPartPr/>
                <p14:nvPr/>
              </p14:nvContentPartPr>
              <p14:xfrm>
                <a:off x="7446704" y="4541682"/>
                <a:ext cx="194760" cy="197640"/>
              </p14:xfrm>
            </p:contentPart>
          </mc:Choice>
          <mc:Fallback>
            <p:pic>
              <p:nvPicPr>
                <p:cNvPr id="1029" name="Ink 1028">
                  <a:extLst>
                    <a:ext uri="{FF2B5EF4-FFF2-40B4-BE49-F238E27FC236}">
                      <a16:creationId xmlns:a16="http://schemas.microsoft.com/office/drawing/2014/main" id="{A5C6338C-7964-25BF-5293-C0D3885B8B4F}"/>
                    </a:ext>
                  </a:extLst>
                </p:cNvPr>
                <p:cNvPicPr/>
                <p:nvPr/>
              </p:nvPicPr>
              <p:blipFill>
                <a:blip r:embed="rId181"/>
                <a:stretch>
                  <a:fillRect/>
                </a:stretch>
              </p:blipFill>
              <p:spPr>
                <a:xfrm>
                  <a:off x="7438064" y="4532682"/>
                  <a:ext cx="2124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30" name="Ink 1029">
                  <a:extLst>
                    <a:ext uri="{FF2B5EF4-FFF2-40B4-BE49-F238E27FC236}">
                      <a16:creationId xmlns:a16="http://schemas.microsoft.com/office/drawing/2014/main" id="{0E6363BA-402B-6B79-384D-2B0CE8420BF8}"/>
                    </a:ext>
                  </a:extLst>
                </p14:cNvPr>
                <p14:cNvContentPartPr/>
                <p14:nvPr/>
              </p14:nvContentPartPr>
              <p14:xfrm>
                <a:off x="7613024" y="4643922"/>
                <a:ext cx="28080" cy="27720"/>
              </p14:xfrm>
            </p:contentPart>
          </mc:Choice>
          <mc:Fallback>
            <p:pic>
              <p:nvPicPr>
                <p:cNvPr id="1030" name="Ink 1029">
                  <a:extLst>
                    <a:ext uri="{FF2B5EF4-FFF2-40B4-BE49-F238E27FC236}">
                      <a16:creationId xmlns:a16="http://schemas.microsoft.com/office/drawing/2014/main" id="{0E6363BA-402B-6B79-384D-2B0CE8420BF8}"/>
                    </a:ext>
                  </a:extLst>
                </p:cNvPr>
                <p:cNvPicPr/>
                <p:nvPr/>
              </p:nvPicPr>
              <p:blipFill>
                <a:blip r:embed="rId183"/>
                <a:stretch>
                  <a:fillRect/>
                </a:stretch>
              </p:blipFill>
              <p:spPr>
                <a:xfrm>
                  <a:off x="7604384" y="4634922"/>
                  <a:ext cx="457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31" name="Ink 1030">
                  <a:extLst>
                    <a:ext uri="{FF2B5EF4-FFF2-40B4-BE49-F238E27FC236}">
                      <a16:creationId xmlns:a16="http://schemas.microsoft.com/office/drawing/2014/main" id="{91AA798E-FA94-3A06-1472-83174D5B5296}"/>
                    </a:ext>
                  </a:extLst>
                </p14:cNvPr>
                <p14:cNvContentPartPr/>
                <p14:nvPr/>
              </p14:nvContentPartPr>
              <p14:xfrm>
                <a:off x="7735064" y="4487322"/>
                <a:ext cx="77400" cy="183960"/>
              </p14:xfrm>
            </p:contentPart>
          </mc:Choice>
          <mc:Fallback>
            <p:pic>
              <p:nvPicPr>
                <p:cNvPr id="1031" name="Ink 1030">
                  <a:extLst>
                    <a:ext uri="{FF2B5EF4-FFF2-40B4-BE49-F238E27FC236}">
                      <a16:creationId xmlns:a16="http://schemas.microsoft.com/office/drawing/2014/main" id="{91AA798E-FA94-3A06-1472-83174D5B5296}"/>
                    </a:ext>
                  </a:extLst>
                </p:cNvPr>
                <p:cNvPicPr/>
                <p:nvPr/>
              </p:nvPicPr>
              <p:blipFill>
                <a:blip r:embed="rId185"/>
                <a:stretch>
                  <a:fillRect/>
                </a:stretch>
              </p:blipFill>
              <p:spPr>
                <a:xfrm>
                  <a:off x="7726424" y="4478322"/>
                  <a:ext cx="950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32" name="Ink 1031">
                  <a:extLst>
                    <a:ext uri="{FF2B5EF4-FFF2-40B4-BE49-F238E27FC236}">
                      <a16:creationId xmlns:a16="http://schemas.microsoft.com/office/drawing/2014/main" id="{623E4390-D84A-E924-3FCC-ADF831EC1D61}"/>
                    </a:ext>
                  </a:extLst>
                </p14:cNvPr>
                <p14:cNvContentPartPr/>
                <p14:nvPr/>
              </p14:nvContentPartPr>
              <p14:xfrm>
                <a:off x="7758824" y="4777122"/>
                <a:ext cx="360" cy="18360"/>
              </p14:xfrm>
            </p:contentPart>
          </mc:Choice>
          <mc:Fallback>
            <p:pic>
              <p:nvPicPr>
                <p:cNvPr id="1032" name="Ink 1031">
                  <a:extLst>
                    <a:ext uri="{FF2B5EF4-FFF2-40B4-BE49-F238E27FC236}">
                      <a16:creationId xmlns:a16="http://schemas.microsoft.com/office/drawing/2014/main" id="{623E4390-D84A-E924-3FCC-ADF831EC1D61}"/>
                    </a:ext>
                  </a:extLst>
                </p:cNvPr>
                <p:cNvPicPr/>
                <p:nvPr/>
              </p:nvPicPr>
              <p:blipFill>
                <a:blip r:embed="rId187"/>
                <a:stretch>
                  <a:fillRect/>
                </a:stretch>
              </p:blipFill>
              <p:spPr>
                <a:xfrm>
                  <a:off x="7749824" y="4768122"/>
                  <a:ext cx="18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34" name="Ink 1033">
                  <a:extLst>
                    <a:ext uri="{FF2B5EF4-FFF2-40B4-BE49-F238E27FC236}">
                      <a16:creationId xmlns:a16="http://schemas.microsoft.com/office/drawing/2014/main" id="{FF8532D4-4AD2-F2A3-E0E0-09B49F597705}"/>
                    </a:ext>
                  </a:extLst>
                </p14:cNvPr>
                <p14:cNvContentPartPr/>
                <p14:nvPr/>
              </p14:nvContentPartPr>
              <p14:xfrm>
                <a:off x="4744184" y="6246282"/>
                <a:ext cx="227160" cy="52920"/>
              </p14:xfrm>
            </p:contentPart>
          </mc:Choice>
          <mc:Fallback>
            <p:pic>
              <p:nvPicPr>
                <p:cNvPr id="1034" name="Ink 1033">
                  <a:extLst>
                    <a:ext uri="{FF2B5EF4-FFF2-40B4-BE49-F238E27FC236}">
                      <a16:creationId xmlns:a16="http://schemas.microsoft.com/office/drawing/2014/main" id="{FF8532D4-4AD2-F2A3-E0E0-09B49F597705}"/>
                    </a:ext>
                  </a:extLst>
                </p:cNvPr>
                <p:cNvPicPr/>
                <p:nvPr/>
              </p:nvPicPr>
              <p:blipFill>
                <a:blip r:embed="rId189"/>
                <a:stretch>
                  <a:fillRect/>
                </a:stretch>
              </p:blipFill>
              <p:spPr>
                <a:xfrm>
                  <a:off x="4735184" y="6237282"/>
                  <a:ext cx="2448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35" name="Ink 1034">
                  <a:extLst>
                    <a:ext uri="{FF2B5EF4-FFF2-40B4-BE49-F238E27FC236}">
                      <a16:creationId xmlns:a16="http://schemas.microsoft.com/office/drawing/2014/main" id="{06820527-1C10-826E-4926-C57B74C003EA}"/>
                    </a:ext>
                  </a:extLst>
                </p14:cNvPr>
                <p14:cNvContentPartPr/>
                <p14:nvPr/>
              </p14:nvContentPartPr>
              <p14:xfrm>
                <a:off x="4803944" y="6247002"/>
                <a:ext cx="206280" cy="48240"/>
              </p14:xfrm>
            </p:contentPart>
          </mc:Choice>
          <mc:Fallback>
            <p:pic>
              <p:nvPicPr>
                <p:cNvPr id="1035" name="Ink 1034">
                  <a:extLst>
                    <a:ext uri="{FF2B5EF4-FFF2-40B4-BE49-F238E27FC236}">
                      <a16:creationId xmlns:a16="http://schemas.microsoft.com/office/drawing/2014/main" id="{06820527-1C10-826E-4926-C57B74C003EA}"/>
                    </a:ext>
                  </a:extLst>
                </p:cNvPr>
                <p:cNvPicPr/>
                <p:nvPr/>
              </p:nvPicPr>
              <p:blipFill>
                <a:blip r:embed="rId191"/>
                <a:stretch>
                  <a:fillRect/>
                </a:stretch>
              </p:blipFill>
              <p:spPr>
                <a:xfrm>
                  <a:off x="4794944" y="6238002"/>
                  <a:ext cx="2239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37" name="Ink 1036">
                  <a:extLst>
                    <a:ext uri="{FF2B5EF4-FFF2-40B4-BE49-F238E27FC236}">
                      <a16:creationId xmlns:a16="http://schemas.microsoft.com/office/drawing/2014/main" id="{CF1EBF10-4247-AFAB-914D-37B367FDACD8}"/>
                    </a:ext>
                  </a:extLst>
                </p14:cNvPr>
                <p14:cNvContentPartPr/>
                <p14:nvPr/>
              </p14:nvContentPartPr>
              <p14:xfrm>
                <a:off x="4464824" y="6560562"/>
                <a:ext cx="68040" cy="72360"/>
              </p14:xfrm>
            </p:contentPart>
          </mc:Choice>
          <mc:Fallback>
            <p:pic>
              <p:nvPicPr>
                <p:cNvPr id="1037" name="Ink 1036">
                  <a:extLst>
                    <a:ext uri="{FF2B5EF4-FFF2-40B4-BE49-F238E27FC236}">
                      <a16:creationId xmlns:a16="http://schemas.microsoft.com/office/drawing/2014/main" id="{CF1EBF10-4247-AFAB-914D-37B367FDACD8}"/>
                    </a:ext>
                  </a:extLst>
                </p:cNvPr>
                <p:cNvPicPr/>
                <p:nvPr/>
              </p:nvPicPr>
              <p:blipFill>
                <a:blip r:embed="rId193"/>
                <a:stretch>
                  <a:fillRect/>
                </a:stretch>
              </p:blipFill>
              <p:spPr>
                <a:xfrm>
                  <a:off x="4455824" y="6551562"/>
                  <a:ext cx="8568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38" name="Ink 1037">
                  <a:extLst>
                    <a:ext uri="{FF2B5EF4-FFF2-40B4-BE49-F238E27FC236}">
                      <a16:creationId xmlns:a16="http://schemas.microsoft.com/office/drawing/2014/main" id="{CE16BBD1-B994-3EA1-8D36-684143001116}"/>
                    </a:ext>
                  </a:extLst>
                </p14:cNvPr>
                <p14:cNvContentPartPr/>
                <p14:nvPr/>
              </p14:nvContentPartPr>
              <p14:xfrm>
                <a:off x="4591544" y="6611322"/>
                <a:ext cx="96120" cy="28440"/>
              </p14:xfrm>
            </p:contentPart>
          </mc:Choice>
          <mc:Fallback>
            <p:pic>
              <p:nvPicPr>
                <p:cNvPr id="1038" name="Ink 1037">
                  <a:extLst>
                    <a:ext uri="{FF2B5EF4-FFF2-40B4-BE49-F238E27FC236}">
                      <a16:creationId xmlns:a16="http://schemas.microsoft.com/office/drawing/2014/main" id="{CE16BBD1-B994-3EA1-8D36-684143001116}"/>
                    </a:ext>
                  </a:extLst>
                </p:cNvPr>
                <p:cNvPicPr/>
                <p:nvPr/>
              </p:nvPicPr>
              <p:blipFill>
                <a:blip r:embed="rId195"/>
                <a:stretch>
                  <a:fillRect/>
                </a:stretch>
              </p:blipFill>
              <p:spPr>
                <a:xfrm>
                  <a:off x="4582904" y="6602322"/>
                  <a:ext cx="1137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040" name="Ink 1039">
                  <a:extLst>
                    <a:ext uri="{FF2B5EF4-FFF2-40B4-BE49-F238E27FC236}">
                      <a16:creationId xmlns:a16="http://schemas.microsoft.com/office/drawing/2014/main" id="{12D28F03-974A-D735-32DC-C7D817FEA15E}"/>
                    </a:ext>
                  </a:extLst>
                </p14:cNvPr>
                <p14:cNvContentPartPr/>
                <p14:nvPr/>
              </p14:nvContentPartPr>
              <p14:xfrm>
                <a:off x="4837064" y="4432602"/>
                <a:ext cx="794880" cy="243000"/>
              </p14:xfrm>
            </p:contentPart>
          </mc:Choice>
          <mc:Fallback>
            <p:pic>
              <p:nvPicPr>
                <p:cNvPr id="1040" name="Ink 1039">
                  <a:extLst>
                    <a:ext uri="{FF2B5EF4-FFF2-40B4-BE49-F238E27FC236}">
                      <a16:creationId xmlns:a16="http://schemas.microsoft.com/office/drawing/2014/main" id="{12D28F03-974A-D735-32DC-C7D817FEA15E}"/>
                    </a:ext>
                  </a:extLst>
                </p:cNvPr>
                <p:cNvPicPr/>
                <p:nvPr/>
              </p:nvPicPr>
              <p:blipFill>
                <a:blip r:embed="rId197"/>
                <a:stretch>
                  <a:fillRect/>
                </a:stretch>
              </p:blipFill>
              <p:spPr>
                <a:xfrm>
                  <a:off x="4828064" y="4423962"/>
                  <a:ext cx="81252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41" name="Ink 1040">
                  <a:extLst>
                    <a:ext uri="{FF2B5EF4-FFF2-40B4-BE49-F238E27FC236}">
                      <a16:creationId xmlns:a16="http://schemas.microsoft.com/office/drawing/2014/main" id="{11C6CB14-956E-E2C8-70CD-EBC4B94116EA}"/>
                    </a:ext>
                  </a:extLst>
                </p14:cNvPr>
                <p14:cNvContentPartPr/>
                <p14:nvPr/>
              </p14:nvContentPartPr>
              <p14:xfrm>
                <a:off x="5508104" y="4486602"/>
                <a:ext cx="196920" cy="218520"/>
              </p14:xfrm>
            </p:contentPart>
          </mc:Choice>
          <mc:Fallback>
            <p:pic>
              <p:nvPicPr>
                <p:cNvPr id="1041" name="Ink 1040">
                  <a:extLst>
                    <a:ext uri="{FF2B5EF4-FFF2-40B4-BE49-F238E27FC236}">
                      <a16:creationId xmlns:a16="http://schemas.microsoft.com/office/drawing/2014/main" id="{11C6CB14-956E-E2C8-70CD-EBC4B94116EA}"/>
                    </a:ext>
                  </a:extLst>
                </p:cNvPr>
                <p:cNvPicPr/>
                <p:nvPr/>
              </p:nvPicPr>
              <p:blipFill>
                <a:blip r:embed="rId199"/>
                <a:stretch>
                  <a:fillRect/>
                </a:stretch>
              </p:blipFill>
              <p:spPr>
                <a:xfrm>
                  <a:off x="5499104" y="4477602"/>
                  <a:ext cx="2145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042" name="Ink 1041">
                  <a:extLst>
                    <a:ext uri="{FF2B5EF4-FFF2-40B4-BE49-F238E27FC236}">
                      <a16:creationId xmlns:a16="http://schemas.microsoft.com/office/drawing/2014/main" id="{FE578E46-F39A-A78E-889F-90333EB8386D}"/>
                    </a:ext>
                  </a:extLst>
                </p14:cNvPr>
                <p14:cNvContentPartPr/>
                <p14:nvPr/>
              </p14:nvContentPartPr>
              <p14:xfrm>
                <a:off x="4951904" y="4831842"/>
                <a:ext cx="707040" cy="145800"/>
              </p14:xfrm>
            </p:contentPart>
          </mc:Choice>
          <mc:Fallback>
            <p:pic>
              <p:nvPicPr>
                <p:cNvPr id="1042" name="Ink 1041">
                  <a:extLst>
                    <a:ext uri="{FF2B5EF4-FFF2-40B4-BE49-F238E27FC236}">
                      <a16:creationId xmlns:a16="http://schemas.microsoft.com/office/drawing/2014/main" id="{FE578E46-F39A-A78E-889F-90333EB8386D}"/>
                    </a:ext>
                  </a:extLst>
                </p:cNvPr>
                <p:cNvPicPr/>
                <p:nvPr/>
              </p:nvPicPr>
              <p:blipFill>
                <a:blip r:embed="rId201"/>
                <a:stretch>
                  <a:fillRect/>
                </a:stretch>
              </p:blipFill>
              <p:spPr>
                <a:xfrm>
                  <a:off x="4942904" y="4822842"/>
                  <a:ext cx="7246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043" name="Ink 1042">
                  <a:extLst>
                    <a:ext uri="{FF2B5EF4-FFF2-40B4-BE49-F238E27FC236}">
                      <a16:creationId xmlns:a16="http://schemas.microsoft.com/office/drawing/2014/main" id="{D60AD9FA-24FF-5C17-5C84-F8D84FFFD640}"/>
                    </a:ext>
                  </a:extLst>
                </p14:cNvPr>
                <p14:cNvContentPartPr/>
                <p14:nvPr/>
              </p14:nvContentPartPr>
              <p14:xfrm>
                <a:off x="4940024" y="4818162"/>
                <a:ext cx="151560" cy="171000"/>
              </p14:xfrm>
            </p:contentPart>
          </mc:Choice>
          <mc:Fallback>
            <p:pic>
              <p:nvPicPr>
                <p:cNvPr id="1043" name="Ink 1042">
                  <a:extLst>
                    <a:ext uri="{FF2B5EF4-FFF2-40B4-BE49-F238E27FC236}">
                      <a16:creationId xmlns:a16="http://schemas.microsoft.com/office/drawing/2014/main" id="{D60AD9FA-24FF-5C17-5C84-F8D84FFFD640}"/>
                    </a:ext>
                  </a:extLst>
                </p:cNvPr>
                <p:cNvPicPr/>
                <p:nvPr/>
              </p:nvPicPr>
              <p:blipFill>
                <a:blip r:embed="rId203"/>
                <a:stretch>
                  <a:fillRect/>
                </a:stretch>
              </p:blipFill>
              <p:spPr>
                <a:xfrm>
                  <a:off x="4931384" y="4809522"/>
                  <a:ext cx="169200" cy="188640"/>
                </a:xfrm>
                <a:prstGeom prst="rect">
                  <a:avLst/>
                </a:prstGeom>
              </p:spPr>
            </p:pic>
          </mc:Fallback>
        </mc:AlternateContent>
      </p:grpSp>
      <p:grpSp>
        <p:nvGrpSpPr>
          <p:cNvPr id="1048" name="Group 1047">
            <a:extLst>
              <a:ext uri="{FF2B5EF4-FFF2-40B4-BE49-F238E27FC236}">
                <a16:creationId xmlns:a16="http://schemas.microsoft.com/office/drawing/2014/main" id="{E7711150-4BBB-C31F-7CCC-1CE0EEA43AC6}"/>
              </a:ext>
            </a:extLst>
          </p:cNvPr>
          <p:cNvGrpSpPr/>
          <p:nvPr/>
        </p:nvGrpSpPr>
        <p:grpSpPr>
          <a:xfrm>
            <a:off x="5320544" y="5102202"/>
            <a:ext cx="321840" cy="195480"/>
            <a:chOff x="5320544" y="5102202"/>
            <a:chExt cx="321840" cy="195480"/>
          </a:xfrm>
        </p:grpSpPr>
        <mc:AlternateContent xmlns:mc="http://schemas.openxmlformats.org/markup-compatibility/2006">
          <mc:Choice xmlns:p14="http://schemas.microsoft.com/office/powerpoint/2010/main" Requires="p14">
            <p:contentPart p14:bwMode="auto" r:id="rId204">
              <p14:nvContentPartPr>
                <p14:cNvPr id="1045" name="Ink 1044">
                  <a:extLst>
                    <a:ext uri="{FF2B5EF4-FFF2-40B4-BE49-F238E27FC236}">
                      <a16:creationId xmlns:a16="http://schemas.microsoft.com/office/drawing/2014/main" id="{C4208CBF-E187-E5B6-D1AC-D9E8CA719CDF}"/>
                    </a:ext>
                  </a:extLst>
                </p14:cNvPr>
                <p14:cNvContentPartPr/>
                <p14:nvPr/>
              </p14:nvContentPartPr>
              <p14:xfrm>
                <a:off x="5320544" y="5123442"/>
                <a:ext cx="54360" cy="168840"/>
              </p14:xfrm>
            </p:contentPart>
          </mc:Choice>
          <mc:Fallback>
            <p:pic>
              <p:nvPicPr>
                <p:cNvPr id="1045" name="Ink 1044">
                  <a:extLst>
                    <a:ext uri="{FF2B5EF4-FFF2-40B4-BE49-F238E27FC236}">
                      <a16:creationId xmlns:a16="http://schemas.microsoft.com/office/drawing/2014/main" id="{C4208CBF-E187-E5B6-D1AC-D9E8CA719CDF}"/>
                    </a:ext>
                  </a:extLst>
                </p:cNvPr>
                <p:cNvPicPr/>
                <p:nvPr/>
              </p:nvPicPr>
              <p:blipFill>
                <a:blip r:embed="rId205"/>
                <a:stretch>
                  <a:fillRect/>
                </a:stretch>
              </p:blipFill>
              <p:spPr>
                <a:xfrm>
                  <a:off x="5311544" y="5114802"/>
                  <a:ext cx="720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046" name="Ink 1045">
                  <a:extLst>
                    <a:ext uri="{FF2B5EF4-FFF2-40B4-BE49-F238E27FC236}">
                      <a16:creationId xmlns:a16="http://schemas.microsoft.com/office/drawing/2014/main" id="{8E5615FC-E07F-F409-54CA-5BC0CEC7A8D4}"/>
                    </a:ext>
                  </a:extLst>
                </p14:cNvPr>
                <p14:cNvContentPartPr/>
                <p14:nvPr/>
              </p14:nvContentPartPr>
              <p14:xfrm>
                <a:off x="5382464" y="5124162"/>
                <a:ext cx="114480" cy="173520"/>
              </p14:xfrm>
            </p:contentPart>
          </mc:Choice>
          <mc:Fallback>
            <p:pic>
              <p:nvPicPr>
                <p:cNvPr id="1046" name="Ink 1045">
                  <a:extLst>
                    <a:ext uri="{FF2B5EF4-FFF2-40B4-BE49-F238E27FC236}">
                      <a16:creationId xmlns:a16="http://schemas.microsoft.com/office/drawing/2014/main" id="{8E5615FC-E07F-F409-54CA-5BC0CEC7A8D4}"/>
                    </a:ext>
                  </a:extLst>
                </p:cNvPr>
                <p:cNvPicPr/>
                <p:nvPr/>
              </p:nvPicPr>
              <p:blipFill>
                <a:blip r:embed="rId207"/>
                <a:stretch>
                  <a:fillRect/>
                </a:stretch>
              </p:blipFill>
              <p:spPr>
                <a:xfrm>
                  <a:off x="5373824" y="5115522"/>
                  <a:ext cx="1321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047" name="Ink 1046">
                  <a:extLst>
                    <a:ext uri="{FF2B5EF4-FFF2-40B4-BE49-F238E27FC236}">
                      <a16:creationId xmlns:a16="http://schemas.microsoft.com/office/drawing/2014/main" id="{B93B5F77-6E22-AA40-9DBE-9DF262013F62}"/>
                    </a:ext>
                  </a:extLst>
                </p14:cNvPr>
                <p14:cNvContentPartPr/>
                <p14:nvPr/>
              </p14:nvContentPartPr>
              <p14:xfrm>
                <a:off x="5563904" y="5102202"/>
                <a:ext cx="78480" cy="185760"/>
              </p14:xfrm>
            </p:contentPart>
          </mc:Choice>
          <mc:Fallback>
            <p:pic>
              <p:nvPicPr>
                <p:cNvPr id="1047" name="Ink 1046">
                  <a:extLst>
                    <a:ext uri="{FF2B5EF4-FFF2-40B4-BE49-F238E27FC236}">
                      <a16:creationId xmlns:a16="http://schemas.microsoft.com/office/drawing/2014/main" id="{B93B5F77-6E22-AA40-9DBE-9DF262013F62}"/>
                    </a:ext>
                  </a:extLst>
                </p:cNvPr>
                <p:cNvPicPr/>
                <p:nvPr/>
              </p:nvPicPr>
              <p:blipFill>
                <a:blip r:embed="rId209"/>
                <a:stretch>
                  <a:fillRect/>
                </a:stretch>
              </p:blipFill>
              <p:spPr>
                <a:xfrm>
                  <a:off x="5555264" y="5093562"/>
                  <a:ext cx="96120" cy="203400"/>
                </a:xfrm>
                <a:prstGeom prst="rect">
                  <a:avLst/>
                </a:prstGeom>
              </p:spPr>
            </p:pic>
          </mc:Fallback>
        </mc:AlternateContent>
      </p:grpSp>
      <p:grpSp>
        <p:nvGrpSpPr>
          <p:cNvPr id="1059" name="Group 1058">
            <a:extLst>
              <a:ext uri="{FF2B5EF4-FFF2-40B4-BE49-F238E27FC236}">
                <a16:creationId xmlns:a16="http://schemas.microsoft.com/office/drawing/2014/main" id="{72D9B119-A9C4-7C36-2B50-CB7C6B1FAC32}"/>
              </a:ext>
            </a:extLst>
          </p:cNvPr>
          <p:cNvGrpSpPr/>
          <p:nvPr/>
        </p:nvGrpSpPr>
        <p:grpSpPr>
          <a:xfrm>
            <a:off x="2836904" y="4390482"/>
            <a:ext cx="867600" cy="327600"/>
            <a:chOff x="2836904" y="4390482"/>
            <a:chExt cx="867600" cy="327600"/>
          </a:xfrm>
        </p:grpSpPr>
        <mc:AlternateContent xmlns:mc="http://schemas.openxmlformats.org/markup-compatibility/2006">
          <mc:Choice xmlns:p14="http://schemas.microsoft.com/office/powerpoint/2010/main" Requires="p14">
            <p:contentPart p14:bwMode="auto" r:id="rId210">
              <p14:nvContentPartPr>
                <p14:cNvPr id="1049" name="Ink 1048">
                  <a:extLst>
                    <a:ext uri="{FF2B5EF4-FFF2-40B4-BE49-F238E27FC236}">
                      <a16:creationId xmlns:a16="http://schemas.microsoft.com/office/drawing/2014/main" id="{1C0FCB8A-D03F-0AC2-8ED3-323A996ADEE8}"/>
                    </a:ext>
                  </a:extLst>
                </p14:cNvPr>
                <p14:cNvContentPartPr/>
                <p14:nvPr/>
              </p14:nvContentPartPr>
              <p14:xfrm>
                <a:off x="2861024" y="4447362"/>
                <a:ext cx="843480" cy="270720"/>
              </p14:xfrm>
            </p:contentPart>
          </mc:Choice>
          <mc:Fallback>
            <p:pic>
              <p:nvPicPr>
                <p:cNvPr id="1049" name="Ink 1048">
                  <a:extLst>
                    <a:ext uri="{FF2B5EF4-FFF2-40B4-BE49-F238E27FC236}">
                      <a16:creationId xmlns:a16="http://schemas.microsoft.com/office/drawing/2014/main" id="{1C0FCB8A-D03F-0AC2-8ED3-323A996ADEE8}"/>
                    </a:ext>
                  </a:extLst>
                </p:cNvPr>
                <p:cNvPicPr/>
                <p:nvPr/>
              </p:nvPicPr>
              <p:blipFill>
                <a:blip r:embed="rId211"/>
                <a:stretch>
                  <a:fillRect/>
                </a:stretch>
              </p:blipFill>
              <p:spPr>
                <a:xfrm>
                  <a:off x="2852024" y="4438362"/>
                  <a:ext cx="86112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050" name="Ink 1049">
                  <a:extLst>
                    <a:ext uri="{FF2B5EF4-FFF2-40B4-BE49-F238E27FC236}">
                      <a16:creationId xmlns:a16="http://schemas.microsoft.com/office/drawing/2014/main" id="{749CF60F-8E5C-2E65-8A76-36E424E131D1}"/>
                    </a:ext>
                  </a:extLst>
                </p14:cNvPr>
                <p14:cNvContentPartPr/>
                <p14:nvPr/>
              </p14:nvContentPartPr>
              <p14:xfrm>
                <a:off x="2836904" y="4390482"/>
                <a:ext cx="103320" cy="196200"/>
              </p14:xfrm>
            </p:contentPart>
          </mc:Choice>
          <mc:Fallback>
            <p:pic>
              <p:nvPicPr>
                <p:cNvPr id="1050" name="Ink 1049">
                  <a:extLst>
                    <a:ext uri="{FF2B5EF4-FFF2-40B4-BE49-F238E27FC236}">
                      <a16:creationId xmlns:a16="http://schemas.microsoft.com/office/drawing/2014/main" id="{749CF60F-8E5C-2E65-8A76-36E424E131D1}"/>
                    </a:ext>
                  </a:extLst>
                </p:cNvPr>
                <p:cNvPicPr/>
                <p:nvPr/>
              </p:nvPicPr>
              <p:blipFill>
                <a:blip r:embed="rId213"/>
                <a:stretch>
                  <a:fillRect/>
                </a:stretch>
              </p:blipFill>
              <p:spPr>
                <a:xfrm>
                  <a:off x="2827904" y="4381482"/>
                  <a:ext cx="120960" cy="213840"/>
                </a:xfrm>
                <a:prstGeom prst="rect">
                  <a:avLst/>
                </a:prstGeom>
              </p:spPr>
            </p:pic>
          </mc:Fallback>
        </mc:AlternateContent>
      </p:grpSp>
      <p:grpSp>
        <p:nvGrpSpPr>
          <p:cNvPr id="1058" name="Group 1057">
            <a:extLst>
              <a:ext uri="{FF2B5EF4-FFF2-40B4-BE49-F238E27FC236}">
                <a16:creationId xmlns:a16="http://schemas.microsoft.com/office/drawing/2014/main" id="{7588465B-BD49-70E7-3197-288EC2B2AB09}"/>
              </a:ext>
            </a:extLst>
          </p:cNvPr>
          <p:cNvGrpSpPr/>
          <p:nvPr/>
        </p:nvGrpSpPr>
        <p:grpSpPr>
          <a:xfrm>
            <a:off x="2795864" y="4887642"/>
            <a:ext cx="818280" cy="216360"/>
            <a:chOff x="2795864" y="4887642"/>
            <a:chExt cx="818280" cy="216360"/>
          </a:xfrm>
        </p:grpSpPr>
        <mc:AlternateContent xmlns:mc="http://schemas.openxmlformats.org/markup-compatibility/2006">
          <mc:Choice xmlns:p14="http://schemas.microsoft.com/office/powerpoint/2010/main" Requires="p14">
            <p:contentPart p14:bwMode="auto" r:id="rId214">
              <p14:nvContentPartPr>
                <p14:cNvPr id="1051" name="Ink 1050">
                  <a:extLst>
                    <a:ext uri="{FF2B5EF4-FFF2-40B4-BE49-F238E27FC236}">
                      <a16:creationId xmlns:a16="http://schemas.microsoft.com/office/drawing/2014/main" id="{5D9DC49D-FCD2-2B3E-5E3A-5C85E9386CAF}"/>
                    </a:ext>
                  </a:extLst>
                </p14:cNvPr>
                <p14:cNvContentPartPr/>
                <p14:nvPr/>
              </p14:nvContentPartPr>
              <p14:xfrm>
                <a:off x="2795864" y="4887642"/>
                <a:ext cx="739440" cy="216360"/>
              </p14:xfrm>
            </p:contentPart>
          </mc:Choice>
          <mc:Fallback>
            <p:pic>
              <p:nvPicPr>
                <p:cNvPr id="1051" name="Ink 1050">
                  <a:extLst>
                    <a:ext uri="{FF2B5EF4-FFF2-40B4-BE49-F238E27FC236}">
                      <a16:creationId xmlns:a16="http://schemas.microsoft.com/office/drawing/2014/main" id="{5D9DC49D-FCD2-2B3E-5E3A-5C85E9386CAF}"/>
                    </a:ext>
                  </a:extLst>
                </p:cNvPr>
                <p:cNvPicPr/>
                <p:nvPr/>
              </p:nvPicPr>
              <p:blipFill>
                <a:blip r:embed="rId215"/>
                <a:stretch>
                  <a:fillRect/>
                </a:stretch>
              </p:blipFill>
              <p:spPr>
                <a:xfrm>
                  <a:off x="2787224" y="4878642"/>
                  <a:ext cx="7570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052" name="Ink 1051">
                  <a:extLst>
                    <a:ext uri="{FF2B5EF4-FFF2-40B4-BE49-F238E27FC236}">
                      <a16:creationId xmlns:a16="http://schemas.microsoft.com/office/drawing/2014/main" id="{24030DAD-1B31-5069-3458-EBC4410CFA5F}"/>
                    </a:ext>
                  </a:extLst>
                </p14:cNvPr>
                <p14:cNvContentPartPr/>
                <p14:nvPr/>
              </p14:nvContentPartPr>
              <p14:xfrm>
                <a:off x="3455384" y="4901322"/>
                <a:ext cx="158760" cy="90720"/>
              </p14:xfrm>
            </p:contentPart>
          </mc:Choice>
          <mc:Fallback>
            <p:pic>
              <p:nvPicPr>
                <p:cNvPr id="1052" name="Ink 1051">
                  <a:extLst>
                    <a:ext uri="{FF2B5EF4-FFF2-40B4-BE49-F238E27FC236}">
                      <a16:creationId xmlns:a16="http://schemas.microsoft.com/office/drawing/2014/main" id="{24030DAD-1B31-5069-3458-EBC4410CFA5F}"/>
                    </a:ext>
                  </a:extLst>
                </p:cNvPr>
                <p:cNvPicPr/>
                <p:nvPr/>
              </p:nvPicPr>
              <p:blipFill>
                <a:blip r:embed="rId217"/>
                <a:stretch>
                  <a:fillRect/>
                </a:stretch>
              </p:blipFill>
              <p:spPr>
                <a:xfrm>
                  <a:off x="3446384" y="4892682"/>
                  <a:ext cx="176400" cy="108360"/>
                </a:xfrm>
                <a:prstGeom prst="rect">
                  <a:avLst/>
                </a:prstGeom>
              </p:spPr>
            </p:pic>
          </mc:Fallback>
        </mc:AlternateContent>
      </p:grpSp>
      <p:grpSp>
        <p:nvGrpSpPr>
          <p:cNvPr id="1057" name="Group 1056">
            <a:extLst>
              <a:ext uri="{FF2B5EF4-FFF2-40B4-BE49-F238E27FC236}">
                <a16:creationId xmlns:a16="http://schemas.microsoft.com/office/drawing/2014/main" id="{0D9E4487-B6C8-C836-C6D5-DD6551057813}"/>
              </a:ext>
            </a:extLst>
          </p:cNvPr>
          <p:cNvGrpSpPr/>
          <p:nvPr/>
        </p:nvGrpSpPr>
        <p:grpSpPr>
          <a:xfrm>
            <a:off x="3042824" y="5259522"/>
            <a:ext cx="493560" cy="200880"/>
            <a:chOff x="3042824" y="5259522"/>
            <a:chExt cx="493560" cy="200880"/>
          </a:xfrm>
        </p:grpSpPr>
        <mc:AlternateContent xmlns:mc="http://schemas.openxmlformats.org/markup-compatibility/2006">
          <mc:Choice xmlns:p14="http://schemas.microsoft.com/office/powerpoint/2010/main" Requires="p14">
            <p:contentPart p14:bwMode="auto" r:id="rId218">
              <p14:nvContentPartPr>
                <p14:cNvPr id="1053" name="Ink 1052">
                  <a:extLst>
                    <a:ext uri="{FF2B5EF4-FFF2-40B4-BE49-F238E27FC236}">
                      <a16:creationId xmlns:a16="http://schemas.microsoft.com/office/drawing/2014/main" id="{5378F2C7-2A8C-7F53-FF63-FCC6195B0384}"/>
                    </a:ext>
                  </a:extLst>
                </p14:cNvPr>
                <p14:cNvContentPartPr/>
                <p14:nvPr/>
              </p14:nvContentPartPr>
              <p14:xfrm>
                <a:off x="3042824" y="5260962"/>
                <a:ext cx="136440" cy="27000"/>
              </p14:xfrm>
            </p:contentPart>
          </mc:Choice>
          <mc:Fallback>
            <p:pic>
              <p:nvPicPr>
                <p:cNvPr id="1053" name="Ink 1052">
                  <a:extLst>
                    <a:ext uri="{FF2B5EF4-FFF2-40B4-BE49-F238E27FC236}">
                      <a16:creationId xmlns:a16="http://schemas.microsoft.com/office/drawing/2014/main" id="{5378F2C7-2A8C-7F53-FF63-FCC6195B0384}"/>
                    </a:ext>
                  </a:extLst>
                </p:cNvPr>
                <p:cNvPicPr/>
                <p:nvPr/>
              </p:nvPicPr>
              <p:blipFill>
                <a:blip r:embed="rId219"/>
                <a:stretch>
                  <a:fillRect/>
                </a:stretch>
              </p:blipFill>
              <p:spPr>
                <a:xfrm>
                  <a:off x="3034184" y="5252322"/>
                  <a:ext cx="1540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054" name="Ink 1053">
                  <a:extLst>
                    <a:ext uri="{FF2B5EF4-FFF2-40B4-BE49-F238E27FC236}">
                      <a16:creationId xmlns:a16="http://schemas.microsoft.com/office/drawing/2014/main" id="{30D87790-7FE1-D612-99AD-FC44B9309AF6}"/>
                    </a:ext>
                  </a:extLst>
                </p14:cNvPr>
                <p14:cNvContentPartPr/>
                <p14:nvPr/>
              </p14:nvContentPartPr>
              <p14:xfrm>
                <a:off x="3119864" y="5259522"/>
                <a:ext cx="14400" cy="181440"/>
              </p14:xfrm>
            </p:contentPart>
          </mc:Choice>
          <mc:Fallback>
            <p:pic>
              <p:nvPicPr>
                <p:cNvPr id="1054" name="Ink 1053">
                  <a:extLst>
                    <a:ext uri="{FF2B5EF4-FFF2-40B4-BE49-F238E27FC236}">
                      <a16:creationId xmlns:a16="http://schemas.microsoft.com/office/drawing/2014/main" id="{30D87790-7FE1-D612-99AD-FC44B9309AF6}"/>
                    </a:ext>
                  </a:extLst>
                </p:cNvPr>
                <p:cNvPicPr/>
                <p:nvPr/>
              </p:nvPicPr>
              <p:blipFill>
                <a:blip r:embed="rId221"/>
                <a:stretch>
                  <a:fillRect/>
                </a:stretch>
              </p:blipFill>
              <p:spPr>
                <a:xfrm>
                  <a:off x="3111224" y="5250522"/>
                  <a:ext cx="320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055" name="Ink 1054">
                  <a:extLst>
                    <a:ext uri="{FF2B5EF4-FFF2-40B4-BE49-F238E27FC236}">
                      <a16:creationId xmlns:a16="http://schemas.microsoft.com/office/drawing/2014/main" id="{6903D697-AD86-C41A-CC5E-8DE632B43253}"/>
                    </a:ext>
                  </a:extLst>
                </p14:cNvPr>
                <p14:cNvContentPartPr/>
                <p14:nvPr/>
              </p14:nvContentPartPr>
              <p14:xfrm>
                <a:off x="3161624" y="5279682"/>
                <a:ext cx="150120" cy="180720"/>
              </p14:xfrm>
            </p:contentPart>
          </mc:Choice>
          <mc:Fallback>
            <p:pic>
              <p:nvPicPr>
                <p:cNvPr id="1055" name="Ink 1054">
                  <a:extLst>
                    <a:ext uri="{FF2B5EF4-FFF2-40B4-BE49-F238E27FC236}">
                      <a16:creationId xmlns:a16="http://schemas.microsoft.com/office/drawing/2014/main" id="{6903D697-AD86-C41A-CC5E-8DE632B43253}"/>
                    </a:ext>
                  </a:extLst>
                </p:cNvPr>
                <p:cNvPicPr/>
                <p:nvPr/>
              </p:nvPicPr>
              <p:blipFill>
                <a:blip r:embed="rId223"/>
                <a:stretch>
                  <a:fillRect/>
                </a:stretch>
              </p:blipFill>
              <p:spPr>
                <a:xfrm>
                  <a:off x="3152984" y="5271042"/>
                  <a:ext cx="1677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056" name="Ink 1055">
                  <a:extLst>
                    <a:ext uri="{FF2B5EF4-FFF2-40B4-BE49-F238E27FC236}">
                      <a16:creationId xmlns:a16="http://schemas.microsoft.com/office/drawing/2014/main" id="{45CC9875-1EFC-4B74-4F6F-BB1CCF076A74}"/>
                    </a:ext>
                  </a:extLst>
                </p14:cNvPr>
                <p14:cNvContentPartPr/>
                <p14:nvPr/>
              </p14:nvContentPartPr>
              <p14:xfrm>
                <a:off x="3425144" y="5267082"/>
                <a:ext cx="111240" cy="174960"/>
              </p14:xfrm>
            </p:contentPart>
          </mc:Choice>
          <mc:Fallback>
            <p:pic>
              <p:nvPicPr>
                <p:cNvPr id="1056" name="Ink 1055">
                  <a:extLst>
                    <a:ext uri="{FF2B5EF4-FFF2-40B4-BE49-F238E27FC236}">
                      <a16:creationId xmlns:a16="http://schemas.microsoft.com/office/drawing/2014/main" id="{45CC9875-1EFC-4B74-4F6F-BB1CCF076A74}"/>
                    </a:ext>
                  </a:extLst>
                </p:cNvPr>
                <p:cNvPicPr/>
                <p:nvPr/>
              </p:nvPicPr>
              <p:blipFill>
                <a:blip r:embed="rId225"/>
                <a:stretch>
                  <a:fillRect/>
                </a:stretch>
              </p:blipFill>
              <p:spPr>
                <a:xfrm>
                  <a:off x="3416144" y="5258082"/>
                  <a:ext cx="128880" cy="19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6">
            <p14:nvContentPartPr>
              <p14:cNvPr id="1060" name="Ink 1059">
                <a:extLst>
                  <a:ext uri="{FF2B5EF4-FFF2-40B4-BE49-F238E27FC236}">
                    <a16:creationId xmlns:a16="http://schemas.microsoft.com/office/drawing/2014/main" id="{937EF493-1CBB-1156-A46A-5CE3201EB99F}"/>
                  </a:ext>
                </a:extLst>
              </p14:cNvPr>
              <p14:cNvContentPartPr/>
              <p14:nvPr/>
            </p14:nvContentPartPr>
            <p14:xfrm>
              <a:off x="8915864" y="4825362"/>
              <a:ext cx="411840" cy="1604520"/>
            </p14:xfrm>
          </p:contentPart>
        </mc:Choice>
        <mc:Fallback>
          <p:pic>
            <p:nvPicPr>
              <p:cNvPr id="1060" name="Ink 1059">
                <a:extLst>
                  <a:ext uri="{FF2B5EF4-FFF2-40B4-BE49-F238E27FC236}">
                    <a16:creationId xmlns:a16="http://schemas.microsoft.com/office/drawing/2014/main" id="{937EF493-1CBB-1156-A46A-5CE3201EB99F}"/>
                  </a:ext>
                </a:extLst>
              </p:cNvPr>
              <p:cNvPicPr/>
              <p:nvPr/>
            </p:nvPicPr>
            <p:blipFill>
              <a:blip r:embed="rId227"/>
              <a:stretch>
                <a:fillRect/>
              </a:stretch>
            </p:blipFill>
            <p:spPr>
              <a:xfrm>
                <a:off x="8906864" y="4816362"/>
                <a:ext cx="429480" cy="1622160"/>
              </a:xfrm>
              <a:prstGeom prst="rect">
                <a:avLst/>
              </a:prstGeom>
            </p:spPr>
          </p:pic>
        </mc:Fallback>
      </mc:AlternateContent>
      <p:grpSp>
        <p:nvGrpSpPr>
          <p:cNvPr id="1067" name="Group 1066">
            <a:extLst>
              <a:ext uri="{FF2B5EF4-FFF2-40B4-BE49-F238E27FC236}">
                <a16:creationId xmlns:a16="http://schemas.microsoft.com/office/drawing/2014/main" id="{88638845-BC3B-1517-0AFC-AEBE1EBA5A57}"/>
              </a:ext>
            </a:extLst>
          </p:cNvPr>
          <p:cNvGrpSpPr/>
          <p:nvPr/>
        </p:nvGrpSpPr>
        <p:grpSpPr>
          <a:xfrm>
            <a:off x="9673664" y="6034242"/>
            <a:ext cx="2403720" cy="585000"/>
            <a:chOff x="9673664" y="6034242"/>
            <a:chExt cx="2403720" cy="585000"/>
          </a:xfrm>
        </p:grpSpPr>
        <mc:AlternateContent xmlns:mc="http://schemas.openxmlformats.org/markup-compatibility/2006">
          <mc:Choice xmlns:p14="http://schemas.microsoft.com/office/powerpoint/2010/main" Requires="p14">
            <p:contentPart p14:bwMode="auto" r:id="rId228">
              <p14:nvContentPartPr>
                <p14:cNvPr id="991" name="Ink 990">
                  <a:extLst>
                    <a:ext uri="{FF2B5EF4-FFF2-40B4-BE49-F238E27FC236}">
                      <a16:creationId xmlns:a16="http://schemas.microsoft.com/office/drawing/2014/main" id="{39CD4338-09EC-9563-B5F4-A71ACBB08CAC}"/>
                    </a:ext>
                  </a:extLst>
                </p14:cNvPr>
                <p14:cNvContentPartPr/>
                <p14:nvPr/>
              </p14:nvContentPartPr>
              <p14:xfrm>
                <a:off x="9720104" y="6150522"/>
                <a:ext cx="27000" cy="127800"/>
              </p14:xfrm>
            </p:contentPart>
          </mc:Choice>
          <mc:Fallback>
            <p:pic>
              <p:nvPicPr>
                <p:cNvPr id="991" name="Ink 990">
                  <a:extLst>
                    <a:ext uri="{FF2B5EF4-FFF2-40B4-BE49-F238E27FC236}">
                      <a16:creationId xmlns:a16="http://schemas.microsoft.com/office/drawing/2014/main" id="{39CD4338-09EC-9563-B5F4-A71ACBB08CAC}"/>
                    </a:ext>
                  </a:extLst>
                </p:cNvPr>
                <p:cNvPicPr/>
                <p:nvPr/>
              </p:nvPicPr>
              <p:blipFill>
                <a:blip r:embed="rId229"/>
                <a:stretch>
                  <a:fillRect/>
                </a:stretch>
              </p:blipFill>
              <p:spPr>
                <a:xfrm>
                  <a:off x="9711104" y="6141882"/>
                  <a:ext cx="446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992" name="Ink 991">
                  <a:extLst>
                    <a:ext uri="{FF2B5EF4-FFF2-40B4-BE49-F238E27FC236}">
                      <a16:creationId xmlns:a16="http://schemas.microsoft.com/office/drawing/2014/main" id="{8F395F55-152D-3BE8-6870-A73196BFAA5F}"/>
                    </a:ext>
                  </a:extLst>
                </p14:cNvPr>
                <p14:cNvContentPartPr/>
                <p14:nvPr/>
              </p14:nvContentPartPr>
              <p14:xfrm>
                <a:off x="9739904" y="6115602"/>
                <a:ext cx="155880" cy="126360"/>
              </p14:xfrm>
            </p:contentPart>
          </mc:Choice>
          <mc:Fallback>
            <p:pic>
              <p:nvPicPr>
                <p:cNvPr id="992" name="Ink 991">
                  <a:extLst>
                    <a:ext uri="{FF2B5EF4-FFF2-40B4-BE49-F238E27FC236}">
                      <a16:creationId xmlns:a16="http://schemas.microsoft.com/office/drawing/2014/main" id="{8F395F55-152D-3BE8-6870-A73196BFAA5F}"/>
                    </a:ext>
                  </a:extLst>
                </p:cNvPr>
                <p:cNvPicPr/>
                <p:nvPr/>
              </p:nvPicPr>
              <p:blipFill>
                <a:blip r:embed="rId231"/>
                <a:stretch>
                  <a:fillRect/>
                </a:stretch>
              </p:blipFill>
              <p:spPr>
                <a:xfrm>
                  <a:off x="9731264" y="6106602"/>
                  <a:ext cx="1735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993" name="Ink 992">
                  <a:extLst>
                    <a:ext uri="{FF2B5EF4-FFF2-40B4-BE49-F238E27FC236}">
                      <a16:creationId xmlns:a16="http://schemas.microsoft.com/office/drawing/2014/main" id="{14CD6E71-E662-96C8-AE7B-1A1C27E36D9E}"/>
                    </a:ext>
                  </a:extLst>
                </p14:cNvPr>
                <p14:cNvContentPartPr/>
                <p14:nvPr/>
              </p14:nvContentPartPr>
              <p14:xfrm>
                <a:off x="9960584" y="6184722"/>
                <a:ext cx="55800" cy="77760"/>
              </p14:xfrm>
            </p:contentPart>
          </mc:Choice>
          <mc:Fallback>
            <p:pic>
              <p:nvPicPr>
                <p:cNvPr id="993" name="Ink 992">
                  <a:extLst>
                    <a:ext uri="{FF2B5EF4-FFF2-40B4-BE49-F238E27FC236}">
                      <a16:creationId xmlns:a16="http://schemas.microsoft.com/office/drawing/2014/main" id="{14CD6E71-E662-96C8-AE7B-1A1C27E36D9E}"/>
                    </a:ext>
                  </a:extLst>
                </p:cNvPr>
                <p:cNvPicPr/>
                <p:nvPr/>
              </p:nvPicPr>
              <p:blipFill>
                <a:blip r:embed="rId233"/>
                <a:stretch>
                  <a:fillRect/>
                </a:stretch>
              </p:blipFill>
              <p:spPr>
                <a:xfrm>
                  <a:off x="9951584" y="6176082"/>
                  <a:ext cx="734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994" name="Ink 993">
                  <a:extLst>
                    <a:ext uri="{FF2B5EF4-FFF2-40B4-BE49-F238E27FC236}">
                      <a16:creationId xmlns:a16="http://schemas.microsoft.com/office/drawing/2014/main" id="{F8E22A57-4FE5-496D-9952-E8419FB1774A}"/>
                    </a:ext>
                  </a:extLst>
                </p14:cNvPr>
                <p14:cNvContentPartPr/>
                <p14:nvPr/>
              </p14:nvContentPartPr>
              <p14:xfrm>
                <a:off x="10247144" y="6068442"/>
                <a:ext cx="156960" cy="211680"/>
              </p14:xfrm>
            </p:contentPart>
          </mc:Choice>
          <mc:Fallback>
            <p:pic>
              <p:nvPicPr>
                <p:cNvPr id="994" name="Ink 993">
                  <a:extLst>
                    <a:ext uri="{FF2B5EF4-FFF2-40B4-BE49-F238E27FC236}">
                      <a16:creationId xmlns:a16="http://schemas.microsoft.com/office/drawing/2014/main" id="{F8E22A57-4FE5-496D-9952-E8419FB1774A}"/>
                    </a:ext>
                  </a:extLst>
                </p:cNvPr>
                <p:cNvPicPr/>
                <p:nvPr/>
              </p:nvPicPr>
              <p:blipFill>
                <a:blip r:embed="rId235"/>
                <a:stretch>
                  <a:fillRect/>
                </a:stretch>
              </p:blipFill>
              <p:spPr>
                <a:xfrm>
                  <a:off x="10238504" y="6059802"/>
                  <a:ext cx="1746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995" name="Ink 994">
                  <a:extLst>
                    <a:ext uri="{FF2B5EF4-FFF2-40B4-BE49-F238E27FC236}">
                      <a16:creationId xmlns:a16="http://schemas.microsoft.com/office/drawing/2014/main" id="{B0860E6A-45EC-4445-4A83-DE867F2C4ADC}"/>
                    </a:ext>
                  </a:extLst>
                </p14:cNvPr>
                <p14:cNvContentPartPr/>
                <p14:nvPr/>
              </p14:nvContentPartPr>
              <p14:xfrm>
                <a:off x="10496624" y="6162042"/>
                <a:ext cx="109440" cy="86400"/>
              </p14:xfrm>
            </p:contentPart>
          </mc:Choice>
          <mc:Fallback>
            <p:pic>
              <p:nvPicPr>
                <p:cNvPr id="995" name="Ink 994">
                  <a:extLst>
                    <a:ext uri="{FF2B5EF4-FFF2-40B4-BE49-F238E27FC236}">
                      <a16:creationId xmlns:a16="http://schemas.microsoft.com/office/drawing/2014/main" id="{B0860E6A-45EC-4445-4A83-DE867F2C4ADC}"/>
                    </a:ext>
                  </a:extLst>
                </p:cNvPr>
                <p:cNvPicPr/>
                <p:nvPr/>
              </p:nvPicPr>
              <p:blipFill>
                <a:blip r:embed="rId237"/>
                <a:stretch>
                  <a:fillRect/>
                </a:stretch>
              </p:blipFill>
              <p:spPr>
                <a:xfrm>
                  <a:off x="10487984" y="6153042"/>
                  <a:ext cx="1270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96" name="Ink 995">
                  <a:extLst>
                    <a:ext uri="{FF2B5EF4-FFF2-40B4-BE49-F238E27FC236}">
                      <a16:creationId xmlns:a16="http://schemas.microsoft.com/office/drawing/2014/main" id="{93E27D0F-4865-BFD7-6B66-CA96A32C6EBC}"/>
                    </a:ext>
                  </a:extLst>
                </p14:cNvPr>
                <p14:cNvContentPartPr/>
                <p14:nvPr/>
              </p14:nvContentPartPr>
              <p14:xfrm>
                <a:off x="10612904" y="6138282"/>
                <a:ext cx="147240" cy="109080"/>
              </p14:xfrm>
            </p:contentPart>
          </mc:Choice>
          <mc:Fallback>
            <p:pic>
              <p:nvPicPr>
                <p:cNvPr id="996" name="Ink 995">
                  <a:extLst>
                    <a:ext uri="{FF2B5EF4-FFF2-40B4-BE49-F238E27FC236}">
                      <a16:creationId xmlns:a16="http://schemas.microsoft.com/office/drawing/2014/main" id="{93E27D0F-4865-BFD7-6B66-CA96A32C6EBC}"/>
                    </a:ext>
                  </a:extLst>
                </p:cNvPr>
                <p:cNvPicPr/>
                <p:nvPr/>
              </p:nvPicPr>
              <p:blipFill>
                <a:blip r:embed="rId239"/>
                <a:stretch>
                  <a:fillRect/>
                </a:stretch>
              </p:blipFill>
              <p:spPr>
                <a:xfrm>
                  <a:off x="10603904" y="6129642"/>
                  <a:ext cx="16488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997" name="Ink 996">
                  <a:extLst>
                    <a:ext uri="{FF2B5EF4-FFF2-40B4-BE49-F238E27FC236}">
                      <a16:creationId xmlns:a16="http://schemas.microsoft.com/office/drawing/2014/main" id="{320FC93C-74F7-CE76-8E64-F7092C140B97}"/>
                    </a:ext>
                  </a:extLst>
                </p14:cNvPr>
                <p14:cNvContentPartPr/>
                <p14:nvPr/>
              </p14:nvContentPartPr>
              <p14:xfrm>
                <a:off x="10787144" y="6081762"/>
                <a:ext cx="65160" cy="169920"/>
              </p14:xfrm>
            </p:contentPart>
          </mc:Choice>
          <mc:Fallback>
            <p:pic>
              <p:nvPicPr>
                <p:cNvPr id="997" name="Ink 996">
                  <a:extLst>
                    <a:ext uri="{FF2B5EF4-FFF2-40B4-BE49-F238E27FC236}">
                      <a16:creationId xmlns:a16="http://schemas.microsoft.com/office/drawing/2014/main" id="{320FC93C-74F7-CE76-8E64-F7092C140B97}"/>
                    </a:ext>
                  </a:extLst>
                </p:cNvPr>
                <p:cNvPicPr/>
                <p:nvPr/>
              </p:nvPicPr>
              <p:blipFill>
                <a:blip r:embed="rId241"/>
                <a:stretch>
                  <a:fillRect/>
                </a:stretch>
              </p:blipFill>
              <p:spPr>
                <a:xfrm>
                  <a:off x="10778144" y="6072762"/>
                  <a:ext cx="828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98" name="Ink 997">
                  <a:extLst>
                    <a:ext uri="{FF2B5EF4-FFF2-40B4-BE49-F238E27FC236}">
                      <a16:creationId xmlns:a16="http://schemas.microsoft.com/office/drawing/2014/main" id="{DD3CBAF4-740C-CC30-357E-EF66A2F63FFB}"/>
                    </a:ext>
                  </a:extLst>
                </p14:cNvPr>
                <p14:cNvContentPartPr/>
                <p14:nvPr/>
              </p14:nvContentPartPr>
              <p14:xfrm>
                <a:off x="10819904" y="6161322"/>
                <a:ext cx="119520" cy="27360"/>
              </p14:xfrm>
            </p:contentPart>
          </mc:Choice>
          <mc:Fallback>
            <p:pic>
              <p:nvPicPr>
                <p:cNvPr id="998" name="Ink 997">
                  <a:extLst>
                    <a:ext uri="{FF2B5EF4-FFF2-40B4-BE49-F238E27FC236}">
                      <a16:creationId xmlns:a16="http://schemas.microsoft.com/office/drawing/2014/main" id="{DD3CBAF4-740C-CC30-357E-EF66A2F63FFB}"/>
                    </a:ext>
                  </a:extLst>
                </p:cNvPr>
                <p:cNvPicPr/>
                <p:nvPr/>
              </p:nvPicPr>
              <p:blipFill>
                <a:blip r:embed="rId243"/>
                <a:stretch>
                  <a:fillRect/>
                </a:stretch>
              </p:blipFill>
              <p:spPr>
                <a:xfrm>
                  <a:off x="10811264" y="6152322"/>
                  <a:ext cx="1371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999" name="Ink 998">
                  <a:extLst>
                    <a:ext uri="{FF2B5EF4-FFF2-40B4-BE49-F238E27FC236}">
                      <a16:creationId xmlns:a16="http://schemas.microsoft.com/office/drawing/2014/main" id="{4B19C819-A026-8738-0B8C-76F24F014D61}"/>
                    </a:ext>
                  </a:extLst>
                </p14:cNvPr>
                <p14:cNvContentPartPr/>
                <p14:nvPr/>
              </p14:nvContentPartPr>
              <p14:xfrm>
                <a:off x="11051384" y="6034242"/>
                <a:ext cx="124560" cy="217440"/>
              </p14:xfrm>
            </p:contentPart>
          </mc:Choice>
          <mc:Fallback>
            <p:pic>
              <p:nvPicPr>
                <p:cNvPr id="999" name="Ink 998">
                  <a:extLst>
                    <a:ext uri="{FF2B5EF4-FFF2-40B4-BE49-F238E27FC236}">
                      <a16:creationId xmlns:a16="http://schemas.microsoft.com/office/drawing/2014/main" id="{4B19C819-A026-8738-0B8C-76F24F014D61}"/>
                    </a:ext>
                  </a:extLst>
                </p:cNvPr>
                <p:cNvPicPr/>
                <p:nvPr/>
              </p:nvPicPr>
              <p:blipFill>
                <a:blip r:embed="rId245"/>
                <a:stretch>
                  <a:fillRect/>
                </a:stretch>
              </p:blipFill>
              <p:spPr>
                <a:xfrm>
                  <a:off x="11042384" y="6025602"/>
                  <a:ext cx="1422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000" name="Ink 999">
                  <a:extLst>
                    <a:ext uri="{FF2B5EF4-FFF2-40B4-BE49-F238E27FC236}">
                      <a16:creationId xmlns:a16="http://schemas.microsoft.com/office/drawing/2014/main" id="{CDBAA8F2-C8B4-9266-2E37-94E4E609348A}"/>
                    </a:ext>
                  </a:extLst>
                </p14:cNvPr>
                <p14:cNvContentPartPr/>
                <p14:nvPr/>
              </p14:nvContentPartPr>
              <p14:xfrm>
                <a:off x="11177384" y="6122082"/>
                <a:ext cx="290520" cy="119160"/>
              </p14:xfrm>
            </p:contentPart>
          </mc:Choice>
          <mc:Fallback>
            <p:pic>
              <p:nvPicPr>
                <p:cNvPr id="1000" name="Ink 999">
                  <a:extLst>
                    <a:ext uri="{FF2B5EF4-FFF2-40B4-BE49-F238E27FC236}">
                      <a16:creationId xmlns:a16="http://schemas.microsoft.com/office/drawing/2014/main" id="{CDBAA8F2-C8B4-9266-2E37-94E4E609348A}"/>
                    </a:ext>
                  </a:extLst>
                </p:cNvPr>
                <p:cNvPicPr/>
                <p:nvPr/>
              </p:nvPicPr>
              <p:blipFill>
                <a:blip r:embed="rId247"/>
                <a:stretch>
                  <a:fillRect/>
                </a:stretch>
              </p:blipFill>
              <p:spPr>
                <a:xfrm>
                  <a:off x="11168744" y="6113442"/>
                  <a:ext cx="3081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01" name="Ink 1000">
                  <a:extLst>
                    <a:ext uri="{FF2B5EF4-FFF2-40B4-BE49-F238E27FC236}">
                      <a16:creationId xmlns:a16="http://schemas.microsoft.com/office/drawing/2014/main" id="{0A6508E3-D664-5A8B-FD32-9A7D1296F2C7}"/>
                    </a:ext>
                  </a:extLst>
                </p14:cNvPr>
                <p14:cNvContentPartPr/>
                <p14:nvPr/>
              </p14:nvContentPartPr>
              <p14:xfrm>
                <a:off x="11517584" y="6142602"/>
                <a:ext cx="93960" cy="81000"/>
              </p14:xfrm>
            </p:contentPart>
          </mc:Choice>
          <mc:Fallback>
            <p:pic>
              <p:nvPicPr>
                <p:cNvPr id="1001" name="Ink 1000">
                  <a:extLst>
                    <a:ext uri="{FF2B5EF4-FFF2-40B4-BE49-F238E27FC236}">
                      <a16:creationId xmlns:a16="http://schemas.microsoft.com/office/drawing/2014/main" id="{0A6508E3-D664-5A8B-FD32-9A7D1296F2C7}"/>
                    </a:ext>
                  </a:extLst>
                </p:cNvPr>
                <p:cNvPicPr/>
                <p:nvPr/>
              </p:nvPicPr>
              <p:blipFill>
                <a:blip r:embed="rId249"/>
                <a:stretch>
                  <a:fillRect/>
                </a:stretch>
              </p:blipFill>
              <p:spPr>
                <a:xfrm>
                  <a:off x="11508584" y="6133602"/>
                  <a:ext cx="11160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02" name="Ink 1001">
                  <a:extLst>
                    <a:ext uri="{FF2B5EF4-FFF2-40B4-BE49-F238E27FC236}">
                      <a16:creationId xmlns:a16="http://schemas.microsoft.com/office/drawing/2014/main" id="{B86937F4-266E-74B2-362D-5EBC2B058C17}"/>
                    </a:ext>
                  </a:extLst>
                </p14:cNvPr>
                <p14:cNvContentPartPr/>
                <p14:nvPr/>
              </p14:nvContentPartPr>
              <p14:xfrm>
                <a:off x="11663024" y="6054402"/>
                <a:ext cx="21600" cy="183240"/>
              </p14:xfrm>
            </p:contentPart>
          </mc:Choice>
          <mc:Fallback>
            <p:pic>
              <p:nvPicPr>
                <p:cNvPr id="1002" name="Ink 1001">
                  <a:extLst>
                    <a:ext uri="{FF2B5EF4-FFF2-40B4-BE49-F238E27FC236}">
                      <a16:creationId xmlns:a16="http://schemas.microsoft.com/office/drawing/2014/main" id="{B86937F4-266E-74B2-362D-5EBC2B058C17}"/>
                    </a:ext>
                  </a:extLst>
                </p:cNvPr>
                <p:cNvPicPr/>
                <p:nvPr/>
              </p:nvPicPr>
              <p:blipFill>
                <a:blip r:embed="rId251"/>
                <a:stretch>
                  <a:fillRect/>
                </a:stretch>
              </p:blipFill>
              <p:spPr>
                <a:xfrm>
                  <a:off x="11654024" y="6045762"/>
                  <a:ext cx="392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03" name="Ink 1002">
                  <a:extLst>
                    <a:ext uri="{FF2B5EF4-FFF2-40B4-BE49-F238E27FC236}">
                      <a16:creationId xmlns:a16="http://schemas.microsoft.com/office/drawing/2014/main" id="{696D475D-27F3-538D-7E37-7B5C57DC9380}"/>
                    </a:ext>
                  </a:extLst>
                </p14:cNvPr>
                <p14:cNvContentPartPr/>
                <p14:nvPr/>
              </p14:nvContentPartPr>
              <p14:xfrm>
                <a:off x="11656904" y="6150522"/>
                <a:ext cx="94680" cy="64080"/>
              </p14:xfrm>
            </p:contentPart>
          </mc:Choice>
          <mc:Fallback>
            <p:pic>
              <p:nvPicPr>
                <p:cNvPr id="1003" name="Ink 1002">
                  <a:extLst>
                    <a:ext uri="{FF2B5EF4-FFF2-40B4-BE49-F238E27FC236}">
                      <a16:creationId xmlns:a16="http://schemas.microsoft.com/office/drawing/2014/main" id="{696D475D-27F3-538D-7E37-7B5C57DC9380}"/>
                    </a:ext>
                  </a:extLst>
                </p:cNvPr>
                <p:cNvPicPr/>
                <p:nvPr/>
              </p:nvPicPr>
              <p:blipFill>
                <a:blip r:embed="rId253"/>
                <a:stretch>
                  <a:fillRect/>
                </a:stretch>
              </p:blipFill>
              <p:spPr>
                <a:xfrm>
                  <a:off x="11648264" y="6141882"/>
                  <a:ext cx="1123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004" name="Ink 1003">
                  <a:extLst>
                    <a:ext uri="{FF2B5EF4-FFF2-40B4-BE49-F238E27FC236}">
                      <a16:creationId xmlns:a16="http://schemas.microsoft.com/office/drawing/2014/main" id="{478B695D-22AF-A07C-0448-B119AB23FC51}"/>
                    </a:ext>
                  </a:extLst>
                </p14:cNvPr>
                <p14:cNvContentPartPr/>
                <p14:nvPr/>
              </p14:nvContentPartPr>
              <p14:xfrm>
                <a:off x="11765624" y="6094362"/>
                <a:ext cx="22320" cy="34920"/>
              </p14:xfrm>
            </p:contentPart>
          </mc:Choice>
          <mc:Fallback>
            <p:pic>
              <p:nvPicPr>
                <p:cNvPr id="1004" name="Ink 1003">
                  <a:extLst>
                    <a:ext uri="{FF2B5EF4-FFF2-40B4-BE49-F238E27FC236}">
                      <a16:creationId xmlns:a16="http://schemas.microsoft.com/office/drawing/2014/main" id="{478B695D-22AF-A07C-0448-B119AB23FC51}"/>
                    </a:ext>
                  </a:extLst>
                </p:cNvPr>
                <p:cNvPicPr/>
                <p:nvPr/>
              </p:nvPicPr>
              <p:blipFill>
                <a:blip r:embed="rId255"/>
                <a:stretch>
                  <a:fillRect/>
                </a:stretch>
              </p:blipFill>
              <p:spPr>
                <a:xfrm>
                  <a:off x="11756984" y="6085722"/>
                  <a:ext cx="399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005" name="Ink 1004">
                  <a:extLst>
                    <a:ext uri="{FF2B5EF4-FFF2-40B4-BE49-F238E27FC236}">
                      <a16:creationId xmlns:a16="http://schemas.microsoft.com/office/drawing/2014/main" id="{45FB3A72-E3EB-BFF9-AA71-159C02432736}"/>
                    </a:ext>
                  </a:extLst>
                </p14:cNvPr>
                <p14:cNvContentPartPr/>
                <p14:nvPr/>
              </p14:nvContentPartPr>
              <p14:xfrm>
                <a:off x="11844824" y="6170322"/>
                <a:ext cx="87120" cy="92520"/>
              </p14:xfrm>
            </p:contentPart>
          </mc:Choice>
          <mc:Fallback>
            <p:pic>
              <p:nvPicPr>
                <p:cNvPr id="1005" name="Ink 1004">
                  <a:extLst>
                    <a:ext uri="{FF2B5EF4-FFF2-40B4-BE49-F238E27FC236}">
                      <a16:creationId xmlns:a16="http://schemas.microsoft.com/office/drawing/2014/main" id="{45FB3A72-E3EB-BFF9-AA71-159C02432736}"/>
                    </a:ext>
                  </a:extLst>
                </p:cNvPr>
                <p:cNvPicPr/>
                <p:nvPr/>
              </p:nvPicPr>
              <p:blipFill>
                <a:blip r:embed="rId257"/>
                <a:stretch>
                  <a:fillRect/>
                </a:stretch>
              </p:blipFill>
              <p:spPr>
                <a:xfrm>
                  <a:off x="11835824" y="6161682"/>
                  <a:ext cx="1047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006" name="Ink 1005">
                  <a:extLst>
                    <a:ext uri="{FF2B5EF4-FFF2-40B4-BE49-F238E27FC236}">
                      <a16:creationId xmlns:a16="http://schemas.microsoft.com/office/drawing/2014/main" id="{C3601959-0DAD-AD68-68AE-4B4A974FD3BC}"/>
                    </a:ext>
                  </a:extLst>
                </p14:cNvPr>
                <p14:cNvContentPartPr/>
                <p14:nvPr/>
              </p14:nvContentPartPr>
              <p14:xfrm>
                <a:off x="11962184" y="6170682"/>
                <a:ext cx="115200" cy="121680"/>
              </p14:xfrm>
            </p:contentPart>
          </mc:Choice>
          <mc:Fallback>
            <p:pic>
              <p:nvPicPr>
                <p:cNvPr id="1006" name="Ink 1005">
                  <a:extLst>
                    <a:ext uri="{FF2B5EF4-FFF2-40B4-BE49-F238E27FC236}">
                      <a16:creationId xmlns:a16="http://schemas.microsoft.com/office/drawing/2014/main" id="{C3601959-0DAD-AD68-68AE-4B4A974FD3BC}"/>
                    </a:ext>
                  </a:extLst>
                </p:cNvPr>
                <p:cNvPicPr/>
                <p:nvPr/>
              </p:nvPicPr>
              <p:blipFill>
                <a:blip r:embed="rId259"/>
                <a:stretch>
                  <a:fillRect/>
                </a:stretch>
              </p:blipFill>
              <p:spPr>
                <a:xfrm>
                  <a:off x="11953544" y="6161682"/>
                  <a:ext cx="1328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061" name="Ink 1060">
                  <a:extLst>
                    <a:ext uri="{FF2B5EF4-FFF2-40B4-BE49-F238E27FC236}">
                      <a16:creationId xmlns:a16="http://schemas.microsoft.com/office/drawing/2014/main" id="{E9780EDD-F6D8-8F50-AD7F-CF1AB0F28C4E}"/>
                    </a:ext>
                  </a:extLst>
                </p14:cNvPr>
                <p14:cNvContentPartPr/>
                <p14:nvPr/>
              </p14:nvContentPartPr>
              <p14:xfrm>
                <a:off x="9673664" y="6376962"/>
                <a:ext cx="232200" cy="221760"/>
              </p14:xfrm>
            </p:contentPart>
          </mc:Choice>
          <mc:Fallback>
            <p:pic>
              <p:nvPicPr>
                <p:cNvPr id="1061" name="Ink 1060">
                  <a:extLst>
                    <a:ext uri="{FF2B5EF4-FFF2-40B4-BE49-F238E27FC236}">
                      <a16:creationId xmlns:a16="http://schemas.microsoft.com/office/drawing/2014/main" id="{E9780EDD-F6D8-8F50-AD7F-CF1AB0F28C4E}"/>
                    </a:ext>
                  </a:extLst>
                </p:cNvPr>
                <p:cNvPicPr/>
                <p:nvPr/>
              </p:nvPicPr>
              <p:blipFill>
                <a:blip r:embed="rId261"/>
                <a:stretch>
                  <a:fillRect/>
                </a:stretch>
              </p:blipFill>
              <p:spPr>
                <a:xfrm>
                  <a:off x="9665024" y="6368322"/>
                  <a:ext cx="2498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062" name="Ink 1061">
                  <a:extLst>
                    <a:ext uri="{FF2B5EF4-FFF2-40B4-BE49-F238E27FC236}">
                      <a16:creationId xmlns:a16="http://schemas.microsoft.com/office/drawing/2014/main" id="{81C714C5-E3EF-1B40-AAC3-468F3C61B788}"/>
                    </a:ext>
                  </a:extLst>
                </p14:cNvPr>
                <p14:cNvContentPartPr/>
                <p14:nvPr/>
              </p14:nvContentPartPr>
              <p14:xfrm>
                <a:off x="9973544" y="6451122"/>
                <a:ext cx="92880" cy="129600"/>
              </p14:xfrm>
            </p:contentPart>
          </mc:Choice>
          <mc:Fallback>
            <p:pic>
              <p:nvPicPr>
                <p:cNvPr id="1062" name="Ink 1061">
                  <a:extLst>
                    <a:ext uri="{FF2B5EF4-FFF2-40B4-BE49-F238E27FC236}">
                      <a16:creationId xmlns:a16="http://schemas.microsoft.com/office/drawing/2014/main" id="{81C714C5-E3EF-1B40-AAC3-468F3C61B788}"/>
                    </a:ext>
                  </a:extLst>
                </p:cNvPr>
                <p:cNvPicPr/>
                <p:nvPr/>
              </p:nvPicPr>
              <p:blipFill>
                <a:blip r:embed="rId263"/>
                <a:stretch>
                  <a:fillRect/>
                </a:stretch>
              </p:blipFill>
              <p:spPr>
                <a:xfrm>
                  <a:off x="9964544" y="6442482"/>
                  <a:ext cx="1105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063" name="Ink 1062">
                  <a:extLst>
                    <a:ext uri="{FF2B5EF4-FFF2-40B4-BE49-F238E27FC236}">
                      <a16:creationId xmlns:a16="http://schemas.microsoft.com/office/drawing/2014/main" id="{A548210E-04EB-03F7-DE32-C557DD4F43E1}"/>
                    </a:ext>
                  </a:extLst>
                </p14:cNvPr>
                <p14:cNvContentPartPr/>
                <p14:nvPr/>
              </p14:nvContentPartPr>
              <p14:xfrm>
                <a:off x="10117904" y="6466962"/>
                <a:ext cx="144720" cy="104040"/>
              </p14:xfrm>
            </p:contentPart>
          </mc:Choice>
          <mc:Fallback>
            <p:pic>
              <p:nvPicPr>
                <p:cNvPr id="1063" name="Ink 1062">
                  <a:extLst>
                    <a:ext uri="{FF2B5EF4-FFF2-40B4-BE49-F238E27FC236}">
                      <a16:creationId xmlns:a16="http://schemas.microsoft.com/office/drawing/2014/main" id="{A548210E-04EB-03F7-DE32-C557DD4F43E1}"/>
                    </a:ext>
                  </a:extLst>
                </p:cNvPr>
                <p:cNvPicPr/>
                <p:nvPr/>
              </p:nvPicPr>
              <p:blipFill>
                <a:blip r:embed="rId265"/>
                <a:stretch>
                  <a:fillRect/>
                </a:stretch>
              </p:blipFill>
              <p:spPr>
                <a:xfrm>
                  <a:off x="10109264" y="6457962"/>
                  <a:ext cx="1623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064" name="Ink 1063">
                  <a:extLst>
                    <a:ext uri="{FF2B5EF4-FFF2-40B4-BE49-F238E27FC236}">
                      <a16:creationId xmlns:a16="http://schemas.microsoft.com/office/drawing/2014/main" id="{5046A7C3-D9B4-CDE5-03FE-5CCF89084958}"/>
                    </a:ext>
                  </a:extLst>
                </p14:cNvPr>
                <p14:cNvContentPartPr/>
                <p14:nvPr/>
              </p14:nvContentPartPr>
              <p14:xfrm>
                <a:off x="10298264" y="6383802"/>
                <a:ext cx="110160" cy="196560"/>
              </p14:xfrm>
            </p:contentPart>
          </mc:Choice>
          <mc:Fallback>
            <p:pic>
              <p:nvPicPr>
                <p:cNvPr id="1064" name="Ink 1063">
                  <a:extLst>
                    <a:ext uri="{FF2B5EF4-FFF2-40B4-BE49-F238E27FC236}">
                      <a16:creationId xmlns:a16="http://schemas.microsoft.com/office/drawing/2014/main" id="{5046A7C3-D9B4-CDE5-03FE-5CCF89084958}"/>
                    </a:ext>
                  </a:extLst>
                </p:cNvPr>
                <p:cNvPicPr/>
                <p:nvPr/>
              </p:nvPicPr>
              <p:blipFill>
                <a:blip r:embed="rId267"/>
                <a:stretch>
                  <a:fillRect/>
                </a:stretch>
              </p:blipFill>
              <p:spPr>
                <a:xfrm>
                  <a:off x="10289264" y="6375162"/>
                  <a:ext cx="1278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065" name="Ink 1064">
                  <a:extLst>
                    <a:ext uri="{FF2B5EF4-FFF2-40B4-BE49-F238E27FC236}">
                      <a16:creationId xmlns:a16="http://schemas.microsoft.com/office/drawing/2014/main" id="{099FF8F6-160B-B068-9FC7-C39ED7683C85}"/>
                    </a:ext>
                  </a:extLst>
                </p14:cNvPr>
                <p14:cNvContentPartPr/>
                <p14:nvPr/>
              </p14:nvContentPartPr>
              <p14:xfrm>
                <a:off x="10495904" y="6483882"/>
                <a:ext cx="414720" cy="135360"/>
              </p14:xfrm>
            </p:contentPart>
          </mc:Choice>
          <mc:Fallback>
            <p:pic>
              <p:nvPicPr>
                <p:cNvPr id="1065" name="Ink 1064">
                  <a:extLst>
                    <a:ext uri="{FF2B5EF4-FFF2-40B4-BE49-F238E27FC236}">
                      <a16:creationId xmlns:a16="http://schemas.microsoft.com/office/drawing/2014/main" id="{099FF8F6-160B-B068-9FC7-C39ED7683C85}"/>
                    </a:ext>
                  </a:extLst>
                </p:cNvPr>
                <p:cNvPicPr/>
                <p:nvPr/>
              </p:nvPicPr>
              <p:blipFill>
                <a:blip r:embed="rId269"/>
                <a:stretch>
                  <a:fillRect/>
                </a:stretch>
              </p:blipFill>
              <p:spPr>
                <a:xfrm>
                  <a:off x="10487264" y="6475242"/>
                  <a:ext cx="4323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066" name="Ink 1065">
                  <a:extLst>
                    <a:ext uri="{FF2B5EF4-FFF2-40B4-BE49-F238E27FC236}">
                      <a16:creationId xmlns:a16="http://schemas.microsoft.com/office/drawing/2014/main" id="{88365947-5020-D418-37DB-F9373788298E}"/>
                    </a:ext>
                  </a:extLst>
                </p14:cNvPr>
                <p14:cNvContentPartPr/>
                <p14:nvPr/>
              </p14:nvContentPartPr>
              <p14:xfrm>
                <a:off x="10967144" y="6484602"/>
                <a:ext cx="117720" cy="111600"/>
              </p14:xfrm>
            </p:contentPart>
          </mc:Choice>
          <mc:Fallback>
            <p:pic>
              <p:nvPicPr>
                <p:cNvPr id="1066" name="Ink 1065">
                  <a:extLst>
                    <a:ext uri="{FF2B5EF4-FFF2-40B4-BE49-F238E27FC236}">
                      <a16:creationId xmlns:a16="http://schemas.microsoft.com/office/drawing/2014/main" id="{88365947-5020-D418-37DB-F9373788298E}"/>
                    </a:ext>
                  </a:extLst>
                </p:cNvPr>
                <p:cNvPicPr/>
                <p:nvPr/>
              </p:nvPicPr>
              <p:blipFill>
                <a:blip r:embed="rId271"/>
                <a:stretch>
                  <a:fillRect/>
                </a:stretch>
              </p:blipFill>
              <p:spPr>
                <a:xfrm>
                  <a:off x="10958504" y="6475602"/>
                  <a:ext cx="135360" cy="129240"/>
                </a:xfrm>
                <a:prstGeom prst="rect">
                  <a:avLst/>
                </a:prstGeom>
              </p:spPr>
            </p:pic>
          </mc:Fallback>
        </mc:AlternateContent>
      </p:grpSp>
      <p:grpSp>
        <p:nvGrpSpPr>
          <p:cNvPr id="1074" name="Group 1073">
            <a:extLst>
              <a:ext uri="{FF2B5EF4-FFF2-40B4-BE49-F238E27FC236}">
                <a16:creationId xmlns:a16="http://schemas.microsoft.com/office/drawing/2014/main" id="{D725F076-41CD-3716-59F9-3F2648E0B646}"/>
              </a:ext>
            </a:extLst>
          </p:cNvPr>
          <p:cNvGrpSpPr/>
          <p:nvPr/>
        </p:nvGrpSpPr>
        <p:grpSpPr>
          <a:xfrm>
            <a:off x="7725344" y="5245122"/>
            <a:ext cx="942120" cy="425880"/>
            <a:chOff x="7725344" y="5245122"/>
            <a:chExt cx="942120" cy="425880"/>
          </a:xfrm>
        </p:grpSpPr>
        <mc:AlternateContent xmlns:mc="http://schemas.openxmlformats.org/markup-compatibility/2006">
          <mc:Choice xmlns:p14="http://schemas.microsoft.com/office/powerpoint/2010/main" Requires="p14">
            <p:contentPart p14:bwMode="auto" r:id="rId272">
              <p14:nvContentPartPr>
                <p14:cNvPr id="1068" name="Ink 1067">
                  <a:extLst>
                    <a:ext uri="{FF2B5EF4-FFF2-40B4-BE49-F238E27FC236}">
                      <a16:creationId xmlns:a16="http://schemas.microsoft.com/office/drawing/2014/main" id="{8BC588CC-D291-6FD6-14F7-CAB754F34393}"/>
                    </a:ext>
                  </a:extLst>
                </p14:cNvPr>
                <p14:cNvContentPartPr/>
                <p14:nvPr/>
              </p14:nvContentPartPr>
              <p14:xfrm>
                <a:off x="7725344" y="5245122"/>
                <a:ext cx="153000" cy="425880"/>
              </p14:xfrm>
            </p:contentPart>
          </mc:Choice>
          <mc:Fallback>
            <p:pic>
              <p:nvPicPr>
                <p:cNvPr id="1068" name="Ink 1067">
                  <a:extLst>
                    <a:ext uri="{FF2B5EF4-FFF2-40B4-BE49-F238E27FC236}">
                      <a16:creationId xmlns:a16="http://schemas.microsoft.com/office/drawing/2014/main" id="{8BC588CC-D291-6FD6-14F7-CAB754F34393}"/>
                    </a:ext>
                  </a:extLst>
                </p:cNvPr>
                <p:cNvPicPr/>
                <p:nvPr/>
              </p:nvPicPr>
              <p:blipFill>
                <a:blip r:embed="rId273"/>
                <a:stretch>
                  <a:fillRect/>
                </a:stretch>
              </p:blipFill>
              <p:spPr>
                <a:xfrm>
                  <a:off x="7716704" y="5236122"/>
                  <a:ext cx="17064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069" name="Ink 1068">
                  <a:extLst>
                    <a:ext uri="{FF2B5EF4-FFF2-40B4-BE49-F238E27FC236}">
                      <a16:creationId xmlns:a16="http://schemas.microsoft.com/office/drawing/2014/main" id="{03FE8DD0-AF65-3BAF-B4DF-56717F2947B7}"/>
                    </a:ext>
                  </a:extLst>
                </p14:cNvPr>
                <p14:cNvContentPartPr/>
                <p14:nvPr/>
              </p14:nvContentPartPr>
              <p14:xfrm>
                <a:off x="7844144" y="5301642"/>
                <a:ext cx="105480" cy="329400"/>
              </p14:xfrm>
            </p:contentPart>
          </mc:Choice>
          <mc:Fallback>
            <p:pic>
              <p:nvPicPr>
                <p:cNvPr id="1069" name="Ink 1068">
                  <a:extLst>
                    <a:ext uri="{FF2B5EF4-FFF2-40B4-BE49-F238E27FC236}">
                      <a16:creationId xmlns:a16="http://schemas.microsoft.com/office/drawing/2014/main" id="{03FE8DD0-AF65-3BAF-B4DF-56717F2947B7}"/>
                    </a:ext>
                  </a:extLst>
                </p:cNvPr>
                <p:cNvPicPr/>
                <p:nvPr/>
              </p:nvPicPr>
              <p:blipFill>
                <a:blip r:embed="rId275"/>
                <a:stretch>
                  <a:fillRect/>
                </a:stretch>
              </p:blipFill>
              <p:spPr>
                <a:xfrm>
                  <a:off x="7835144" y="5293002"/>
                  <a:ext cx="12312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070" name="Ink 1069">
                  <a:extLst>
                    <a:ext uri="{FF2B5EF4-FFF2-40B4-BE49-F238E27FC236}">
                      <a16:creationId xmlns:a16="http://schemas.microsoft.com/office/drawing/2014/main" id="{67742702-1997-D6F3-5579-EB010E992FC8}"/>
                    </a:ext>
                  </a:extLst>
                </p14:cNvPr>
                <p14:cNvContentPartPr/>
                <p14:nvPr/>
              </p14:nvContentPartPr>
              <p14:xfrm>
                <a:off x="8063384" y="5352042"/>
                <a:ext cx="27000" cy="247320"/>
              </p14:xfrm>
            </p:contentPart>
          </mc:Choice>
          <mc:Fallback>
            <p:pic>
              <p:nvPicPr>
                <p:cNvPr id="1070" name="Ink 1069">
                  <a:extLst>
                    <a:ext uri="{FF2B5EF4-FFF2-40B4-BE49-F238E27FC236}">
                      <a16:creationId xmlns:a16="http://schemas.microsoft.com/office/drawing/2014/main" id="{67742702-1997-D6F3-5579-EB010E992FC8}"/>
                    </a:ext>
                  </a:extLst>
                </p:cNvPr>
                <p:cNvPicPr/>
                <p:nvPr/>
              </p:nvPicPr>
              <p:blipFill>
                <a:blip r:embed="rId277"/>
                <a:stretch>
                  <a:fillRect/>
                </a:stretch>
              </p:blipFill>
              <p:spPr>
                <a:xfrm>
                  <a:off x="8054744" y="5343042"/>
                  <a:ext cx="446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071" name="Ink 1070">
                  <a:extLst>
                    <a:ext uri="{FF2B5EF4-FFF2-40B4-BE49-F238E27FC236}">
                      <a16:creationId xmlns:a16="http://schemas.microsoft.com/office/drawing/2014/main" id="{9E8EE628-D157-CA84-EC00-41D978983CD0}"/>
                    </a:ext>
                  </a:extLst>
                </p14:cNvPr>
                <p14:cNvContentPartPr/>
                <p14:nvPr/>
              </p14:nvContentPartPr>
              <p14:xfrm>
                <a:off x="8005784" y="5264922"/>
                <a:ext cx="203760" cy="375840"/>
              </p14:xfrm>
            </p:contentPart>
          </mc:Choice>
          <mc:Fallback>
            <p:pic>
              <p:nvPicPr>
                <p:cNvPr id="1071" name="Ink 1070">
                  <a:extLst>
                    <a:ext uri="{FF2B5EF4-FFF2-40B4-BE49-F238E27FC236}">
                      <a16:creationId xmlns:a16="http://schemas.microsoft.com/office/drawing/2014/main" id="{9E8EE628-D157-CA84-EC00-41D978983CD0}"/>
                    </a:ext>
                  </a:extLst>
                </p:cNvPr>
                <p:cNvPicPr/>
                <p:nvPr/>
              </p:nvPicPr>
              <p:blipFill>
                <a:blip r:embed="rId279"/>
                <a:stretch>
                  <a:fillRect/>
                </a:stretch>
              </p:blipFill>
              <p:spPr>
                <a:xfrm>
                  <a:off x="7996784" y="5255922"/>
                  <a:ext cx="22140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072" name="Ink 1071">
                  <a:extLst>
                    <a:ext uri="{FF2B5EF4-FFF2-40B4-BE49-F238E27FC236}">
                      <a16:creationId xmlns:a16="http://schemas.microsoft.com/office/drawing/2014/main" id="{A343CD79-ABBE-BAF6-F618-65A414FAECDA}"/>
                    </a:ext>
                  </a:extLst>
                </p14:cNvPr>
                <p14:cNvContentPartPr/>
                <p14:nvPr/>
              </p14:nvContentPartPr>
              <p14:xfrm>
                <a:off x="8354984" y="5268522"/>
                <a:ext cx="312480" cy="385920"/>
              </p14:xfrm>
            </p:contentPart>
          </mc:Choice>
          <mc:Fallback>
            <p:pic>
              <p:nvPicPr>
                <p:cNvPr id="1072" name="Ink 1071">
                  <a:extLst>
                    <a:ext uri="{FF2B5EF4-FFF2-40B4-BE49-F238E27FC236}">
                      <a16:creationId xmlns:a16="http://schemas.microsoft.com/office/drawing/2014/main" id="{A343CD79-ABBE-BAF6-F618-65A414FAECDA}"/>
                    </a:ext>
                  </a:extLst>
                </p:cNvPr>
                <p:cNvPicPr/>
                <p:nvPr/>
              </p:nvPicPr>
              <p:blipFill>
                <a:blip r:embed="rId281"/>
                <a:stretch>
                  <a:fillRect/>
                </a:stretch>
              </p:blipFill>
              <p:spPr>
                <a:xfrm>
                  <a:off x="8346344" y="5259522"/>
                  <a:ext cx="330120" cy="40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2">
            <p14:nvContentPartPr>
              <p14:cNvPr id="1073" name="Ink 1072">
                <a:extLst>
                  <a:ext uri="{FF2B5EF4-FFF2-40B4-BE49-F238E27FC236}">
                    <a16:creationId xmlns:a16="http://schemas.microsoft.com/office/drawing/2014/main" id="{1B37C428-F24F-87F5-18AB-AF3A424382D6}"/>
                  </a:ext>
                </a:extLst>
              </p14:cNvPr>
              <p14:cNvContentPartPr/>
              <p14:nvPr/>
            </p14:nvContentPartPr>
            <p14:xfrm>
              <a:off x="7569104" y="5817882"/>
              <a:ext cx="1415880" cy="61200"/>
            </p14:xfrm>
          </p:contentPart>
        </mc:Choice>
        <mc:Fallback>
          <p:pic>
            <p:nvPicPr>
              <p:cNvPr id="1073" name="Ink 1072">
                <a:extLst>
                  <a:ext uri="{FF2B5EF4-FFF2-40B4-BE49-F238E27FC236}">
                    <a16:creationId xmlns:a16="http://schemas.microsoft.com/office/drawing/2014/main" id="{1B37C428-F24F-87F5-18AB-AF3A424382D6}"/>
                  </a:ext>
                </a:extLst>
              </p:cNvPr>
              <p:cNvPicPr/>
              <p:nvPr/>
            </p:nvPicPr>
            <p:blipFill>
              <a:blip r:embed="rId283"/>
              <a:stretch>
                <a:fillRect/>
              </a:stretch>
            </p:blipFill>
            <p:spPr>
              <a:xfrm>
                <a:off x="7560104" y="5808882"/>
                <a:ext cx="1433520" cy="788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20" name="Google Shape;1020;p33"/>
          <p:cNvSpPr txBox="1"/>
          <p:nvPr/>
        </p:nvSpPr>
        <p:spPr>
          <a:xfrm>
            <a:off x="224979" y="71661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best practice/gold standard to build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entities in SAP system. It is layered approach which provide clear guidance to development teams to create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views in modular way. It increase the code readability, and reduce the maintenance of the code. All the views are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categorised</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in below categories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Private views – They starts with P_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VDM.private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true / We should never use them in our code as the contract of these views can change release on release.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Interface Views – They starts with I_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#BASIC , #COMPOSITE / Highly reusable views and can be used as the contract is stable. In AOC system for example we have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I_Currency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I_Country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Views – They starts with C_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 Used for final consumption of data for our use case.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Help Views – They are marked with I_*VH / Purely used for Value helps in Fiori Applications.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21" name="Google Shape;1021;p3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VDM – Virtual Data Modeling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24" name="Google Shape;1024;p33"/>
          <p:cNvSpPr/>
          <p:nvPr/>
        </p:nvSpPr>
        <p:spPr>
          <a:xfrm>
            <a:off x="1563878"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33"/>
          <p:cNvSpPr/>
          <p:nvPr/>
        </p:nvSpPr>
        <p:spPr>
          <a:xfrm>
            <a:off x="3626380"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33"/>
          <p:cNvSpPr/>
          <p:nvPr/>
        </p:nvSpPr>
        <p:spPr>
          <a:xfrm>
            <a:off x="5688882"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33"/>
          <p:cNvSpPr/>
          <p:nvPr/>
        </p:nvSpPr>
        <p:spPr>
          <a:xfrm>
            <a:off x="7751384"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33"/>
          <p:cNvSpPr/>
          <p:nvPr/>
        </p:nvSpPr>
        <p:spPr>
          <a:xfrm>
            <a:off x="746060"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33"/>
          <p:cNvSpPr/>
          <p:nvPr/>
        </p:nvSpPr>
        <p:spPr>
          <a:xfrm>
            <a:off x="3374352"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33"/>
          <p:cNvSpPr/>
          <p:nvPr/>
        </p:nvSpPr>
        <p:spPr>
          <a:xfrm>
            <a:off x="6002644"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33"/>
          <p:cNvSpPr/>
          <p:nvPr/>
        </p:nvSpPr>
        <p:spPr>
          <a:xfrm>
            <a:off x="8630936"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33"/>
          <p:cNvSpPr/>
          <p:nvPr/>
        </p:nvSpPr>
        <p:spPr>
          <a:xfrm>
            <a:off x="3122324" y="4852278"/>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33"/>
          <p:cNvSpPr/>
          <p:nvPr/>
        </p:nvSpPr>
        <p:spPr>
          <a:xfrm>
            <a:off x="5930636" y="484736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33"/>
          <p:cNvSpPr/>
          <p:nvPr/>
        </p:nvSpPr>
        <p:spPr>
          <a:xfrm>
            <a:off x="4503341" y="4202159"/>
            <a:ext cx="2854590"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Calibri"/>
                <a:ea typeface="Calibri"/>
                <a:cs typeface="Calibri"/>
                <a:sym typeface="Calibri"/>
              </a:rPr>
              <a:t>Consumption Views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6195347-5E3D-A028-9B4A-39A30F4666C2}"/>
                  </a:ext>
                </a:extLst>
              </p14:cNvPr>
              <p14:cNvContentPartPr/>
              <p14:nvPr/>
            </p14:nvContentPartPr>
            <p14:xfrm>
              <a:off x="582944" y="2405082"/>
              <a:ext cx="1578240" cy="16200"/>
            </p14:xfrm>
          </p:contentPart>
        </mc:Choice>
        <mc:Fallback>
          <p:pic>
            <p:nvPicPr>
              <p:cNvPr id="2" name="Ink 1">
                <a:extLst>
                  <a:ext uri="{FF2B5EF4-FFF2-40B4-BE49-F238E27FC236}">
                    <a16:creationId xmlns:a16="http://schemas.microsoft.com/office/drawing/2014/main" id="{E6195347-5E3D-A028-9B4A-39A30F4666C2}"/>
                  </a:ext>
                </a:extLst>
              </p:cNvPr>
              <p:cNvPicPr/>
              <p:nvPr/>
            </p:nvPicPr>
            <p:blipFill>
              <a:blip r:embed="rId5"/>
              <a:stretch>
                <a:fillRect/>
              </a:stretch>
            </p:blipFill>
            <p:spPr>
              <a:xfrm>
                <a:off x="574304" y="2396442"/>
                <a:ext cx="15958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AD880CF6-F2FE-9BAC-3A7F-14DBCC7A7988}"/>
                  </a:ext>
                </a:extLst>
              </p14:cNvPr>
              <p14:cNvContentPartPr/>
              <p14:nvPr/>
            </p14:nvContentPartPr>
            <p14:xfrm>
              <a:off x="1086224" y="2720442"/>
              <a:ext cx="1857240" cy="9720"/>
            </p14:xfrm>
          </p:contentPart>
        </mc:Choice>
        <mc:Fallback>
          <p:pic>
            <p:nvPicPr>
              <p:cNvPr id="3" name="Ink 2">
                <a:extLst>
                  <a:ext uri="{FF2B5EF4-FFF2-40B4-BE49-F238E27FC236}">
                    <a16:creationId xmlns:a16="http://schemas.microsoft.com/office/drawing/2014/main" id="{AD880CF6-F2FE-9BAC-3A7F-14DBCC7A7988}"/>
                  </a:ext>
                </a:extLst>
              </p:cNvPr>
              <p:cNvPicPr/>
              <p:nvPr/>
            </p:nvPicPr>
            <p:blipFill>
              <a:blip r:embed="rId7"/>
              <a:stretch>
                <a:fillRect/>
              </a:stretch>
            </p:blipFill>
            <p:spPr>
              <a:xfrm>
                <a:off x="1077584" y="2711802"/>
                <a:ext cx="1874880" cy="2736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95">
            <a:extLst>
              <a:ext uri="{FF2B5EF4-FFF2-40B4-BE49-F238E27FC236}">
                <a16:creationId xmlns:a16="http://schemas.microsoft.com/office/drawing/2014/main" id="{ACA853B2-74CA-DCB5-F786-FA26F761679E}"/>
              </a:ext>
            </a:extLst>
          </p:cNvPr>
          <p:cNvGrpSpPr/>
          <p:nvPr/>
        </p:nvGrpSpPr>
        <p:grpSpPr>
          <a:xfrm>
            <a:off x="169304" y="54282"/>
            <a:ext cx="11921400" cy="2663640"/>
            <a:chOff x="169304" y="54282"/>
            <a:chExt cx="11921400" cy="266364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665D11C-0CAC-70B7-7585-25CC4E040BD4}"/>
                    </a:ext>
                  </a:extLst>
                </p14:cNvPr>
                <p14:cNvContentPartPr/>
                <p14:nvPr/>
              </p14:nvContentPartPr>
              <p14:xfrm>
                <a:off x="4896824" y="321402"/>
                <a:ext cx="282600" cy="345960"/>
              </p14:xfrm>
            </p:contentPart>
          </mc:Choice>
          <mc:Fallback>
            <p:pic>
              <p:nvPicPr>
                <p:cNvPr id="7" name="Ink 6">
                  <a:extLst>
                    <a:ext uri="{FF2B5EF4-FFF2-40B4-BE49-F238E27FC236}">
                      <a16:creationId xmlns:a16="http://schemas.microsoft.com/office/drawing/2014/main" id="{3665D11C-0CAC-70B7-7585-25CC4E040BD4}"/>
                    </a:ext>
                  </a:extLst>
                </p:cNvPr>
                <p:cNvPicPr/>
                <p:nvPr/>
              </p:nvPicPr>
              <p:blipFill>
                <a:blip r:embed="rId3"/>
                <a:stretch>
                  <a:fillRect/>
                </a:stretch>
              </p:blipFill>
              <p:spPr>
                <a:xfrm>
                  <a:off x="4887824" y="312402"/>
                  <a:ext cx="30024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87B6115E-2112-2629-74E5-FB121D9B5FA4}"/>
                    </a:ext>
                  </a:extLst>
                </p14:cNvPr>
                <p14:cNvContentPartPr/>
                <p14:nvPr/>
              </p14:nvContentPartPr>
              <p14:xfrm>
                <a:off x="5340344" y="368562"/>
                <a:ext cx="34920" cy="275760"/>
              </p14:xfrm>
            </p:contentPart>
          </mc:Choice>
          <mc:Fallback>
            <p:pic>
              <p:nvPicPr>
                <p:cNvPr id="8" name="Ink 7">
                  <a:extLst>
                    <a:ext uri="{FF2B5EF4-FFF2-40B4-BE49-F238E27FC236}">
                      <a16:creationId xmlns:a16="http://schemas.microsoft.com/office/drawing/2014/main" id="{87B6115E-2112-2629-74E5-FB121D9B5FA4}"/>
                    </a:ext>
                  </a:extLst>
                </p:cNvPr>
                <p:cNvPicPr/>
                <p:nvPr/>
              </p:nvPicPr>
              <p:blipFill>
                <a:blip r:embed="rId5"/>
                <a:stretch>
                  <a:fillRect/>
                </a:stretch>
              </p:blipFill>
              <p:spPr>
                <a:xfrm>
                  <a:off x="5331344" y="359562"/>
                  <a:ext cx="525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ABA8A4B7-1982-2454-371F-2400D5541132}"/>
                    </a:ext>
                  </a:extLst>
                </p14:cNvPr>
                <p14:cNvContentPartPr/>
                <p14:nvPr/>
              </p14:nvContentPartPr>
              <p14:xfrm>
                <a:off x="5265104" y="325002"/>
                <a:ext cx="226080" cy="353160"/>
              </p14:xfrm>
            </p:contentPart>
          </mc:Choice>
          <mc:Fallback>
            <p:pic>
              <p:nvPicPr>
                <p:cNvPr id="9" name="Ink 8">
                  <a:extLst>
                    <a:ext uri="{FF2B5EF4-FFF2-40B4-BE49-F238E27FC236}">
                      <a16:creationId xmlns:a16="http://schemas.microsoft.com/office/drawing/2014/main" id="{ABA8A4B7-1982-2454-371F-2400D5541132}"/>
                    </a:ext>
                  </a:extLst>
                </p:cNvPr>
                <p:cNvPicPr/>
                <p:nvPr/>
              </p:nvPicPr>
              <p:blipFill>
                <a:blip r:embed="rId7"/>
                <a:stretch>
                  <a:fillRect/>
                </a:stretch>
              </p:blipFill>
              <p:spPr>
                <a:xfrm>
                  <a:off x="5256464" y="316362"/>
                  <a:ext cx="24372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B404E051-318F-854C-6DC3-1E38DC4262CE}"/>
                    </a:ext>
                  </a:extLst>
                </p14:cNvPr>
                <p14:cNvContentPartPr/>
                <p14:nvPr/>
              </p14:nvContentPartPr>
              <p14:xfrm>
                <a:off x="5613944" y="312402"/>
                <a:ext cx="285480" cy="330480"/>
              </p14:xfrm>
            </p:contentPart>
          </mc:Choice>
          <mc:Fallback>
            <p:pic>
              <p:nvPicPr>
                <p:cNvPr id="10" name="Ink 9">
                  <a:extLst>
                    <a:ext uri="{FF2B5EF4-FFF2-40B4-BE49-F238E27FC236}">
                      <a16:creationId xmlns:a16="http://schemas.microsoft.com/office/drawing/2014/main" id="{B404E051-318F-854C-6DC3-1E38DC4262CE}"/>
                    </a:ext>
                  </a:extLst>
                </p:cNvPr>
                <p:cNvPicPr/>
                <p:nvPr/>
              </p:nvPicPr>
              <p:blipFill>
                <a:blip r:embed="rId9"/>
                <a:stretch>
                  <a:fillRect/>
                </a:stretch>
              </p:blipFill>
              <p:spPr>
                <a:xfrm>
                  <a:off x="5604944" y="303402"/>
                  <a:ext cx="30312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4F97A6AD-FA21-D75B-120D-188CED53D99A}"/>
                    </a:ext>
                  </a:extLst>
                </p14:cNvPr>
                <p14:cNvContentPartPr/>
                <p14:nvPr/>
              </p14:nvContentPartPr>
              <p14:xfrm>
                <a:off x="4297424" y="54282"/>
                <a:ext cx="2119680" cy="905400"/>
              </p14:xfrm>
            </p:contentPart>
          </mc:Choice>
          <mc:Fallback>
            <p:pic>
              <p:nvPicPr>
                <p:cNvPr id="11" name="Ink 10">
                  <a:extLst>
                    <a:ext uri="{FF2B5EF4-FFF2-40B4-BE49-F238E27FC236}">
                      <a16:creationId xmlns:a16="http://schemas.microsoft.com/office/drawing/2014/main" id="{4F97A6AD-FA21-D75B-120D-188CED53D99A}"/>
                    </a:ext>
                  </a:extLst>
                </p:cNvPr>
                <p:cNvPicPr/>
                <p:nvPr/>
              </p:nvPicPr>
              <p:blipFill>
                <a:blip r:embed="rId11"/>
                <a:stretch>
                  <a:fillRect/>
                </a:stretch>
              </p:blipFill>
              <p:spPr>
                <a:xfrm>
                  <a:off x="4288424" y="45642"/>
                  <a:ext cx="2137320" cy="923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80266BA4-E8BC-5DF0-631C-21C9E1AD4A67}"/>
                    </a:ext>
                  </a:extLst>
                </p14:cNvPr>
                <p14:cNvContentPartPr/>
                <p14:nvPr/>
              </p14:nvContentPartPr>
              <p14:xfrm>
                <a:off x="5202104" y="934122"/>
                <a:ext cx="20160" cy="316080"/>
              </p14:xfrm>
            </p:contentPart>
          </mc:Choice>
          <mc:Fallback>
            <p:pic>
              <p:nvPicPr>
                <p:cNvPr id="13" name="Ink 12">
                  <a:extLst>
                    <a:ext uri="{FF2B5EF4-FFF2-40B4-BE49-F238E27FC236}">
                      <a16:creationId xmlns:a16="http://schemas.microsoft.com/office/drawing/2014/main" id="{80266BA4-E8BC-5DF0-631C-21C9E1AD4A67}"/>
                    </a:ext>
                  </a:extLst>
                </p:cNvPr>
                <p:cNvPicPr/>
                <p:nvPr/>
              </p:nvPicPr>
              <p:blipFill>
                <a:blip r:embed="rId13"/>
                <a:stretch>
                  <a:fillRect/>
                </a:stretch>
              </p:blipFill>
              <p:spPr>
                <a:xfrm>
                  <a:off x="5193104" y="925122"/>
                  <a:ext cx="3780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1183428B-A220-0A53-F755-790DC1AE1A78}"/>
                    </a:ext>
                  </a:extLst>
                </p14:cNvPr>
                <p14:cNvContentPartPr/>
                <p14:nvPr/>
              </p14:nvContentPartPr>
              <p14:xfrm>
                <a:off x="881024" y="1139682"/>
                <a:ext cx="10431000" cy="524880"/>
              </p14:xfrm>
            </p:contentPart>
          </mc:Choice>
          <mc:Fallback>
            <p:pic>
              <p:nvPicPr>
                <p:cNvPr id="14" name="Ink 13">
                  <a:extLst>
                    <a:ext uri="{FF2B5EF4-FFF2-40B4-BE49-F238E27FC236}">
                      <a16:creationId xmlns:a16="http://schemas.microsoft.com/office/drawing/2014/main" id="{1183428B-A220-0A53-F755-790DC1AE1A78}"/>
                    </a:ext>
                  </a:extLst>
                </p:cNvPr>
                <p:cNvPicPr/>
                <p:nvPr/>
              </p:nvPicPr>
              <p:blipFill>
                <a:blip r:embed="rId15"/>
                <a:stretch>
                  <a:fillRect/>
                </a:stretch>
              </p:blipFill>
              <p:spPr>
                <a:xfrm>
                  <a:off x="872024" y="1131042"/>
                  <a:ext cx="1044864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52A84979-A893-54C6-636B-707C89F83002}"/>
                    </a:ext>
                  </a:extLst>
                </p14:cNvPr>
                <p14:cNvContentPartPr/>
                <p14:nvPr/>
              </p14:nvContentPartPr>
              <p14:xfrm>
                <a:off x="5645264" y="1187562"/>
                <a:ext cx="90000" cy="461880"/>
              </p14:xfrm>
            </p:contentPart>
          </mc:Choice>
          <mc:Fallback>
            <p:pic>
              <p:nvPicPr>
                <p:cNvPr id="16" name="Ink 15">
                  <a:extLst>
                    <a:ext uri="{FF2B5EF4-FFF2-40B4-BE49-F238E27FC236}">
                      <a16:creationId xmlns:a16="http://schemas.microsoft.com/office/drawing/2014/main" id="{52A84979-A893-54C6-636B-707C89F83002}"/>
                    </a:ext>
                  </a:extLst>
                </p:cNvPr>
                <p:cNvPicPr/>
                <p:nvPr/>
              </p:nvPicPr>
              <p:blipFill>
                <a:blip r:embed="rId17"/>
                <a:stretch>
                  <a:fillRect/>
                </a:stretch>
              </p:blipFill>
              <p:spPr>
                <a:xfrm>
                  <a:off x="5636624" y="1178562"/>
                  <a:ext cx="10764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EF2E1836-F0DE-F849-7F6A-4BBF4D3E0D2E}"/>
                    </a:ext>
                  </a:extLst>
                </p14:cNvPr>
                <p14:cNvContentPartPr/>
                <p14:nvPr/>
              </p14:nvContentPartPr>
              <p14:xfrm>
                <a:off x="5681624" y="1576722"/>
                <a:ext cx="154800" cy="55080"/>
              </p14:xfrm>
            </p:contentPart>
          </mc:Choice>
          <mc:Fallback>
            <p:pic>
              <p:nvPicPr>
                <p:cNvPr id="17" name="Ink 16">
                  <a:extLst>
                    <a:ext uri="{FF2B5EF4-FFF2-40B4-BE49-F238E27FC236}">
                      <a16:creationId xmlns:a16="http://schemas.microsoft.com/office/drawing/2014/main" id="{EF2E1836-F0DE-F849-7F6A-4BBF4D3E0D2E}"/>
                    </a:ext>
                  </a:extLst>
                </p:cNvPr>
                <p:cNvPicPr/>
                <p:nvPr/>
              </p:nvPicPr>
              <p:blipFill>
                <a:blip r:embed="rId19"/>
                <a:stretch>
                  <a:fillRect/>
                </a:stretch>
              </p:blipFill>
              <p:spPr>
                <a:xfrm>
                  <a:off x="5672984" y="1568082"/>
                  <a:ext cx="1724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34452BFB-0E57-D6EB-63EF-EB856316BC29}"/>
                    </a:ext>
                  </a:extLst>
                </p14:cNvPr>
                <p14:cNvContentPartPr/>
                <p14:nvPr/>
              </p14:nvContentPartPr>
              <p14:xfrm>
                <a:off x="959864" y="1314282"/>
                <a:ext cx="47880" cy="336960"/>
              </p14:xfrm>
            </p:contentPart>
          </mc:Choice>
          <mc:Fallback>
            <p:pic>
              <p:nvPicPr>
                <p:cNvPr id="19" name="Ink 18">
                  <a:extLst>
                    <a:ext uri="{FF2B5EF4-FFF2-40B4-BE49-F238E27FC236}">
                      <a16:creationId xmlns:a16="http://schemas.microsoft.com/office/drawing/2014/main" id="{34452BFB-0E57-D6EB-63EF-EB856316BC29}"/>
                    </a:ext>
                  </a:extLst>
                </p:cNvPr>
                <p:cNvPicPr/>
                <p:nvPr/>
              </p:nvPicPr>
              <p:blipFill>
                <a:blip r:embed="rId21"/>
                <a:stretch>
                  <a:fillRect/>
                </a:stretch>
              </p:blipFill>
              <p:spPr>
                <a:xfrm>
                  <a:off x="950864" y="1305282"/>
                  <a:ext cx="6552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8B74107D-586A-D856-62A3-8F536EA9DCD8}"/>
                    </a:ext>
                  </a:extLst>
                </p14:cNvPr>
                <p14:cNvContentPartPr/>
                <p14:nvPr/>
              </p14:nvContentPartPr>
              <p14:xfrm>
                <a:off x="914504" y="1609842"/>
                <a:ext cx="205560" cy="84240"/>
              </p14:xfrm>
            </p:contentPart>
          </mc:Choice>
          <mc:Fallback>
            <p:pic>
              <p:nvPicPr>
                <p:cNvPr id="20" name="Ink 19">
                  <a:extLst>
                    <a:ext uri="{FF2B5EF4-FFF2-40B4-BE49-F238E27FC236}">
                      <a16:creationId xmlns:a16="http://schemas.microsoft.com/office/drawing/2014/main" id="{8B74107D-586A-D856-62A3-8F536EA9DCD8}"/>
                    </a:ext>
                  </a:extLst>
                </p:cNvPr>
                <p:cNvPicPr/>
                <p:nvPr/>
              </p:nvPicPr>
              <p:blipFill>
                <a:blip r:embed="rId23"/>
                <a:stretch>
                  <a:fillRect/>
                </a:stretch>
              </p:blipFill>
              <p:spPr>
                <a:xfrm>
                  <a:off x="905504" y="1601202"/>
                  <a:ext cx="2232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2" name="Ink 21">
                  <a:extLst>
                    <a:ext uri="{FF2B5EF4-FFF2-40B4-BE49-F238E27FC236}">
                      <a16:creationId xmlns:a16="http://schemas.microsoft.com/office/drawing/2014/main" id="{E77A1B19-9DB8-0955-05C1-80AE76816B66}"/>
                    </a:ext>
                  </a:extLst>
                </p14:cNvPr>
                <p14:cNvContentPartPr/>
                <p14:nvPr/>
              </p14:nvContentPartPr>
              <p14:xfrm>
                <a:off x="370904" y="1928082"/>
                <a:ext cx="33120" cy="361440"/>
              </p14:xfrm>
            </p:contentPart>
          </mc:Choice>
          <mc:Fallback>
            <p:pic>
              <p:nvPicPr>
                <p:cNvPr id="22" name="Ink 21">
                  <a:extLst>
                    <a:ext uri="{FF2B5EF4-FFF2-40B4-BE49-F238E27FC236}">
                      <a16:creationId xmlns:a16="http://schemas.microsoft.com/office/drawing/2014/main" id="{E77A1B19-9DB8-0955-05C1-80AE76816B66}"/>
                    </a:ext>
                  </a:extLst>
                </p:cNvPr>
                <p:cNvPicPr/>
                <p:nvPr/>
              </p:nvPicPr>
              <p:blipFill>
                <a:blip r:embed="rId25"/>
                <a:stretch>
                  <a:fillRect/>
                </a:stretch>
              </p:blipFill>
              <p:spPr>
                <a:xfrm>
                  <a:off x="361904" y="1919442"/>
                  <a:ext cx="5076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F770D4FD-4026-BD99-9F9B-0E6889293164}"/>
                    </a:ext>
                  </a:extLst>
                </p14:cNvPr>
                <p14:cNvContentPartPr/>
                <p14:nvPr/>
              </p14:nvContentPartPr>
              <p14:xfrm>
                <a:off x="169304" y="1774722"/>
                <a:ext cx="390960" cy="347400"/>
              </p14:xfrm>
            </p:contentPart>
          </mc:Choice>
          <mc:Fallback>
            <p:pic>
              <p:nvPicPr>
                <p:cNvPr id="23" name="Ink 22">
                  <a:extLst>
                    <a:ext uri="{FF2B5EF4-FFF2-40B4-BE49-F238E27FC236}">
                      <a16:creationId xmlns:a16="http://schemas.microsoft.com/office/drawing/2014/main" id="{F770D4FD-4026-BD99-9F9B-0E6889293164}"/>
                    </a:ext>
                  </a:extLst>
                </p:cNvPr>
                <p:cNvPicPr/>
                <p:nvPr/>
              </p:nvPicPr>
              <p:blipFill>
                <a:blip r:embed="rId27"/>
                <a:stretch>
                  <a:fillRect/>
                </a:stretch>
              </p:blipFill>
              <p:spPr>
                <a:xfrm>
                  <a:off x="160664" y="1765722"/>
                  <a:ext cx="40860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368D5772-6798-995E-578A-4E5098FE666A}"/>
                    </a:ext>
                  </a:extLst>
                </p14:cNvPr>
                <p14:cNvContentPartPr/>
                <p14:nvPr/>
              </p14:nvContentPartPr>
              <p14:xfrm>
                <a:off x="598064" y="2081442"/>
                <a:ext cx="264240" cy="158040"/>
              </p14:xfrm>
            </p:contentPart>
          </mc:Choice>
          <mc:Fallback>
            <p:pic>
              <p:nvPicPr>
                <p:cNvPr id="24" name="Ink 23">
                  <a:extLst>
                    <a:ext uri="{FF2B5EF4-FFF2-40B4-BE49-F238E27FC236}">
                      <a16:creationId xmlns:a16="http://schemas.microsoft.com/office/drawing/2014/main" id="{368D5772-6798-995E-578A-4E5098FE666A}"/>
                    </a:ext>
                  </a:extLst>
                </p:cNvPr>
                <p:cNvPicPr/>
                <p:nvPr/>
              </p:nvPicPr>
              <p:blipFill>
                <a:blip r:embed="rId29"/>
                <a:stretch>
                  <a:fillRect/>
                </a:stretch>
              </p:blipFill>
              <p:spPr>
                <a:xfrm>
                  <a:off x="589424" y="2072442"/>
                  <a:ext cx="2818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A86DB033-7F93-5F2E-69EE-553B05729277}"/>
                    </a:ext>
                  </a:extLst>
                </p14:cNvPr>
                <p14:cNvContentPartPr/>
                <p14:nvPr/>
              </p14:nvContentPartPr>
              <p14:xfrm>
                <a:off x="820544" y="1920162"/>
                <a:ext cx="27720" cy="28080"/>
              </p14:xfrm>
            </p:contentPart>
          </mc:Choice>
          <mc:Fallback>
            <p:pic>
              <p:nvPicPr>
                <p:cNvPr id="25" name="Ink 24">
                  <a:extLst>
                    <a:ext uri="{FF2B5EF4-FFF2-40B4-BE49-F238E27FC236}">
                      <a16:creationId xmlns:a16="http://schemas.microsoft.com/office/drawing/2014/main" id="{A86DB033-7F93-5F2E-69EE-553B05729277}"/>
                    </a:ext>
                  </a:extLst>
                </p:cNvPr>
                <p:cNvPicPr/>
                <p:nvPr/>
              </p:nvPicPr>
              <p:blipFill>
                <a:blip r:embed="rId31"/>
                <a:stretch>
                  <a:fillRect/>
                </a:stretch>
              </p:blipFill>
              <p:spPr>
                <a:xfrm>
                  <a:off x="811544" y="1911522"/>
                  <a:ext cx="453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1F965734-A668-118F-9AE4-454F9C8AB495}"/>
                    </a:ext>
                  </a:extLst>
                </p14:cNvPr>
                <p14:cNvContentPartPr/>
                <p14:nvPr/>
              </p14:nvContentPartPr>
              <p14:xfrm>
                <a:off x="907664" y="2050842"/>
                <a:ext cx="100080" cy="153360"/>
              </p14:xfrm>
            </p:contentPart>
          </mc:Choice>
          <mc:Fallback>
            <p:pic>
              <p:nvPicPr>
                <p:cNvPr id="26" name="Ink 25">
                  <a:extLst>
                    <a:ext uri="{FF2B5EF4-FFF2-40B4-BE49-F238E27FC236}">
                      <a16:creationId xmlns:a16="http://schemas.microsoft.com/office/drawing/2014/main" id="{1F965734-A668-118F-9AE4-454F9C8AB495}"/>
                    </a:ext>
                  </a:extLst>
                </p:cNvPr>
                <p:cNvPicPr/>
                <p:nvPr/>
              </p:nvPicPr>
              <p:blipFill>
                <a:blip r:embed="rId33"/>
                <a:stretch>
                  <a:fillRect/>
                </a:stretch>
              </p:blipFill>
              <p:spPr>
                <a:xfrm>
                  <a:off x="898664" y="2042202"/>
                  <a:ext cx="1177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51552629-22F4-F53E-657C-68B9A23A84CF}"/>
                    </a:ext>
                  </a:extLst>
                </p14:cNvPr>
                <p14:cNvContentPartPr/>
                <p14:nvPr/>
              </p14:nvContentPartPr>
              <p14:xfrm>
                <a:off x="1058864" y="1907922"/>
                <a:ext cx="261720" cy="325080"/>
              </p14:xfrm>
            </p:contentPart>
          </mc:Choice>
          <mc:Fallback>
            <p:pic>
              <p:nvPicPr>
                <p:cNvPr id="27" name="Ink 26">
                  <a:extLst>
                    <a:ext uri="{FF2B5EF4-FFF2-40B4-BE49-F238E27FC236}">
                      <a16:creationId xmlns:a16="http://schemas.microsoft.com/office/drawing/2014/main" id="{51552629-22F4-F53E-657C-68B9A23A84CF}"/>
                    </a:ext>
                  </a:extLst>
                </p:cNvPr>
                <p:cNvPicPr/>
                <p:nvPr/>
              </p:nvPicPr>
              <p:blipFill>
                <a:blip r:embed="rId35"/>
                <a:stretch>
                  <a:fillRect/>
                </a:stretch>
              </p:blipFill>
              <p:spPr>
                <a:xfrm>
                  <a:off x="1049864" y="1898922"/>
                  <a:ext cx="27936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3A829053-B9A8-A26D-5730-DE386B87E923}"/>
                    </a:ext>
                  </a:extLst>
                </p14:cNvPr>
                <p14:cNvContentPartPr/>
                <p14:nvPr/>
              </p14:nvContentPartPr>
              <p14:xfrm>
                <a:off x="1292504" y="2033562"/>
                <a:ext cx="304200" cy="179640"/>
              </p14:xfrm>
            </p:contentPart>
          </mc:Choice>
          <mc:Fallback>
            <p:pic>
              <p:nvPicPr>
                <p:cNvPr id="28" name="Ink 27">
                  <a:extLst>
                    <a:ext uri="{FF2B5EF4-FFF2-40B4-BE49-F238E27FC236}">
                      <a16:creationId xmlns:a16="http://schemas.microsoft.com/office/drawing/2014/main" id="{3A829053-B9A8-A26D-5730-DE386B87E923}"/>
                    </a:ext>
                  </a:extLst>
                </p:cNvPr>
                <p:cNvPicPr/>
                <p:nvPr/>
              </p:nvPicPr>
              <p:blipFill>
                <a:blip r:embed="rId37"/>
                <a:stretch>
                  <a:fillRect/>
                </a:stretch>
              </p:blipFill>
              <p:spPr>
                <a:xfrm>
                  <a:off x="1283864" y="2024562"/>
                  <a:ext cx="3218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3EE80C2C-6D8A-48DE-B36E-5993F11C115C}"/>
                    </a:ext>
                  </a:extLst>
                </p14:cNvPr>
                <p14:cNvContentPartPr/>
                <p14:nvPr/>
              </p14:nvContentPartPr>
              <p14:xfrm>
                <a:off x="1698584" y="1951122"/>
                <a:ext cx="171360" cy="243720"/>
              </p14:xfrm>
            </p:contentPart>
          </mc:Choice>
          <mc:Fallback>
            <p:pic>
              <p:nvPicPr>
                <p:cNvPr id="29" name="Ink 28">
                  <a:extLst>
                    <a:ext uri="{FF2B5EF4-FFF2-40B4-BE49-F238E27FC236}">
                      <a16:creationId xmlns:a16="http://schemas.microsoft.com/office/drawing/2014/main" id="{3EE80C2C-6D8A-48DE-B36E-5993F11C115C}"/>
                    </a:ext>
                  </a:extLst>
                </p:cNvPr>
                <p:cNvPicPr/>
                <p:nvPr/>
              </p:nvPicPr>
              <p:blipFill>
                <a:blip r:embed="rId39"/>
                <a:stretch>
                  <a:fillRect/>
                </a:stretch>
              </p:blipFill>
              <p:spPr>
                <a:xfrm>
                  <a:off x="1689584" y="1942482"/>
                  <a:ext cx="1890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40D1B975-F304-444C-8BDB-D47E344D460E}"/>
                    </a:ext>
                  </a:extLst>
                </p14:cNvPr>
                <p14:cNvContentPartPr/>
                <p14:nvPr/>
              </p14:nvContentPartPr>
              <p14:xfrm>
                <a:off x="1947704" y="2107002"/>
                <a:ext cx="14400" cy="96120"/>
              </p14:xfrm>
            </p:contentPart>
          </mc:Choice>
          <mc:Fallback>
            <p:pic>
              <p:nvPicPr>
                <p:cNvPr id="30" name="Ink 29">
                  <a:extLst>
                    <a:ext uri="{FF2B5EF4-FFF2-40B4-BE49-F238E27FC236}">
                      <a16:creationId xmlns:a16="http://schemas.microsoft.com/office/drawing/2014/main" id="{40D1B975-F304-444C-8BDB-D47E344D460E}"/>
                    </a:ext>
                  </a:extLst>
                </p:cNvPr>
                <p:cNvPicPr/>
                <p:nvPr/>
              </p:nvPicPr>
              <p:blipFill>
                <a:blip r:embed="rId41"/>
                <a:stretch>
                  <a:fillRect/>
                </a:stretch>
              </p:blipFill>
              <p:spPr>
                <a:xfrm>
                  <a:off x="1939064" y="2098002"/>
                  <a:ext cx="320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3E7691E8-78F1-4196-08F8-DAA4DB5B45E4}"/>
                    </a:ext>
                  </a:extLst>
                </p14:cNvPr>
                <p14:cNvContentPartPr/>
                <p14:nvPr/>
              </p14:nvContentPartPr>
              <p14:xfrm>
                <a:off x="1990544" y="1946442"/>
                <a:ext cx="3960" cy="8280"/>
              </p14:xfrm>
            </p:contentPart>
          </mc:Choice>
          <mc:Fallback>
            <p:pic>
              <p:nvPicPr>
                <p:cNvPr id="31" name="Ink 30">
                  <a:extLst>
                    <a:ext uri="{FF2B5EF4-FFF2-40B4-BE49-F238E27FC236}">
                      <a16:creationId xmlns:a16="http://schemas.microsoft.com/office/drawing/2014/main" id="{3E7691E8-78F1-4196-08F8-DAA4DB5B45E4}"/>
                    </a:ext>
                  </a:extLst>
                </p:cNvPr>
                <p:cNvPicPr/>
                <p:nvPr/>
              </p:nvPicPr>
              <p:blipFill>
                <a:blip r:embed="rId43"/>
                <a:stretch>
                  <a:fillRect/>
                </a:stretch>
              </p:blipFill>
              <p:spPr>
                <a:xfrm>
                  <a:off x="1981904" y="1937442"/>
                  <a:ext cx="216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0F7F43F1-4C94-E2D1-E64B-A16A97625C3D}"/>
                    </a:ext>
                  </a:extLst>
                </p14:cNvPr>
                <p14:cNvContentPartPr/>
                <p14:nvPr/>
              </p14:nvContentPartPr>
              <p14:xfrm>
                <a:off x="2071544" y="2031402"/>
                <a:ext cx="418680" cy="197280"/>
              </p14:xfrm>
            </p:contentPart>
          </mc:Choice>
          <mc:Fallback>
            <p:pic>
              <p:nvPicPr>
                <p:cNvPr id="32" name="Ink 31">
                  <a:extLst>
                    <a:ext uri="{FF2B5EF4-FFF2-40B4-BE49-F238E27FC236}">
                      <a16:creationId xmlns:a16="http://schemas.microsoft.com/office/drawing/2014/main" id="{0F7F43F1-4C94-E2D1-E64B-A16A97625C3D}"/>
                    </a:ext>
                  </a:extLst>
                </p:cNvPr>
                <p:cNvPicPr/>
                <p:nvPr/>
              </p:nvPicPr>
              <p:blipFill>
                <a:blip r:embed="rId45"/>
                <a:stretch>
                  <a:fillRect/>
                </a:stretch>
              </p:blipFill>
              <p:spPr>
                <a:xfrm>
                  <a:off x="2062904" y="2022762"/>
                  <a:ext cx="4363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0" name="Ink 39">
                  <a:extLst>
                    <a:ext uri="{FF2B5EF4-FFF2-40B4-BE49-F238E27FC236}">
                      <a16:creationId xmlns:a16="http://schemas.microsoft.com/office/drawing/2014/main" id="{DD380D6B-E5EE-BE85-5702-D8A201D00DFA}"/>
                    </a:ext>
                  </a:extLst>
                </p14:cNvPr>
                <p14:cNvContentPartPr/>
                <p14:nvPr/>
              </p14:nvContentPartPr>
              <p14:xfrm>
                <a:off x="4651304" y="1809642"/>
                <a:ext cx="13320" cy="351720"/>
              </p14:xfrm>
            </p:contentPart>
          </mc:Choice>
          <mc:Fallback>
            <p:pic>
              <p:nvPicPr>
                <p:cNvPr id="40" name="Ink 39">
                  <a:extLst>
                    <a:ext uri="{FF2B5EF4-FFF2-40B4-BE49-F238E27FC236}">
                      <a16:creationId xmlns:a16="http://schemas.microsoft.com/office/drawing/2014/main" id="{DD380D6B-E5EE-BE85-5702-D8A201D00DFA}"/>
                    </a:ext>
                  </a:extLst>
                </p:cNvPr>
                <p:cNvPicPr/>
                <p:nvPr/>
              </p:nvPicPr>
              <p:blipFill>
                <a:blip r:embed="rId47"/>
                <a:stretch>
                  <a:fillRect/>
                </a:stretch>
              </p:blipFill>
              <p:spPr>
                <a:xfrm>
                  <a:off x="4642664" y="1801002"/>
                  <a:ext cx="3096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1" name="Ink 40">
                  <a:extLst>
                    <a:ext uri="{FF2B5EF4-FFF2-40B4-BE49-F238E27FC236}">
                      <a16:creationId xmlns:a16="http://schemas.microsoft.com/office/drawing/2014/main" id="{052A2527-7FE2-F6CE-BA34-C3767825139D}"/>
                    </a:ext>
                  </a:extLst>
                </p14:cNvPr>
                <p14:cNvContentPartPr/>
                <p14:nvPr/>
              </p14:nvContentPartPr>
              <p14:xfrm>
                <a:off x="4451864" y="2154162"/>
                <a:ext cx="330480" cy="78840"/>
              </p14:xfrm>
            </p:contentPart>
          </mc:Choice>
          <mc:Fallback>
            <p:pic>
              <p:nvPicPr>
                <p:cNvPr id="41" name="Ink 40">
                  <a:extLst>
                    <a:ext uri="{FF2B5EF4-FFF2-40B4-BE49-F238E27FC236}">
                      <a16:creationId xmlns:a16="http://schemas.microsoft.com/office/drawing/2014/main" id="{052A2527-7FE2-F6CE-BA34-C3767825139D}"/>
                    </a:ext>
                  </a:extLst>
                </p:cNvPr>
                <p:cNvPicPr/>
                <p:nvPr/>
              </p:nvPicPr>
              <p:blipFill>
                <a:blip r:embed="rId49"/>
                <a:stretch>
                  <a:fillRect/>
                </a:stretch>
              </p:blipFill>
              <p:spPr>
                <a:xfrm>
                  <a:off x="4442864" y="2145522"/>
                  <a:ext cx="3481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2" name="Ink 41">
                  <a:extLst>
                    <a:ext uri="{FF2B5EF4-FFF2-40B4-BE49-F238E27FC236}">
                      <a16:creationId xmlns:a16="http://schemas.microsoft.com/office/drawing/2014/main" id="{9BEF68FB-8B76-0814-B7E7-DA51433EC451}"/>
                    </a:ext>
                  </a:extLst>
                </p14:cNvPr>
                <p14:cNvContentPartPr/>
                <p14:nvPr/>
              </p14:nvContentPartPr>
              <p14:xfrm>
                <a:off x="4501904" y="1768602"/>
                <a:ext cx="252360" cy="219600"/>
              </p14:xfrm>
            </p:contentPart>
          </mc:Choice>
          <mc:Fallback>
            <p:pic>
              <p:nvPicPr>
                <p:cNvPr id="42" name="Ink 41">
                  <a:extLst>
                    <a:ext uri="{FF2B5EF4-FFF2-40B4-BE49-F238E27FC236}">
                      <a16:creationId xmlns:a16="http://schemas.microsoft.com/office/drawing/2014/main" id="{9BEF68FB-8B76-0814-B7E7-DA51433EC451}"/>
                    </a:ext>
                  </a:extLst>
                </p:cNvPr>
                <p:cNvPicPr/>
                <p:nvPr/>
              </p:nvPicPr>
              <p:blipFill>
                <a:blip r:embed="rId51"/>
                <a:stretch>
                  <a:fillRect/>
                </a:stretch>
              </p:blipFill>
              <p:spPr>
                <a:xfrm>
                  <a:off x="4492904" y="1759962"/>
                  <a:ext cx="2700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3" name="Ink 42">
                  <a:extLst>
                    <a:ext uri="{FF2B5EF4-FFF2-40B4-BE49-F238E27FC236}">
                      <a16:creationId xmlns:a16="http://schemas.microsoft.com/office/drawing/2014/main" id="{3F49D535-B64D-B0B2-0843-F42CA1DDB776}"/>
                    </a:ext>
                  </a:extLst>
                </p14:cNvPr>
                <p14:cNvContentPartPr/>
                <p14:nvPr/>
              </p14:nvContentPartPr>
              <p14:xfrm>
                <a:off x="4850024" y="2028522"/>
                <a:ext cx="163800" cy="137880"/>
              </p14:xfrm>
            </p:contentPart>
          </mc:Choice>
          <mc:Fallback>
            <p:pic>
              <p:nvPicPr>
                <p:cNvPr id="43" name="Ink 42">
                  <a:extLst>
                    <a:ext uri="{FF2B5EF4-FFF2-40B4-BE49-F238E27FC236}">
                      <a16:creationId xmlns:a16="http://schemas.microsoft.com/office/drawing/2014/main" id="{3F49D535-B64D-B0B2-0843-F42CA1DDB776}"/>
                    </a:ext>
                  </a:extLst>
                </p:cNvPr>
                <p:cNvPicPr/>
                <p:nvPr/>
              </p:nvPicPr>
              <p:blipFill>
                <a:blip r:embed="rId53"/>
                <a:stretch>
                  <a:fillRect/>
                </a:stretch>
              </p:blipFill>
              <p:spPr>
                <a:xfrm>
                  <a:off x="4841384" y="2019522"/>
                  <a:ext cx="1814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Ink 43">
                  <a:extLst>
                    <a:ext uri="{FF2B5EF4-FFF2-40B4-BE49-F238E27FC236}">
                      <a16:creationId xmlns:a16="http://schemas.microsoft.com/office/drawing/2014/main" id="{F9E48A30-A479-3B7E-2A59-88A96FDF1421}"/>
                    </a:ext>
                  </a:extLst>
                </p14:cNvPr>
                <p14:cNvContentPartPr/>
                <p14:nvPr/>
              </p14:nvContentPartPr>
              <p14:xfrm>
                <a:off x="5101664" y="1887402"/>
                <a:ext cx="45720" cy="235800"/>
              </p14:xfrm>
            </p:contentPart>
          </mc:Choice>
          <mc:Fallback>
            <p:pic>
              <p:nvPicPr>
                <p:cNvPr id="44" name="Ink 43">
                  <a:extLst>
                    <a:ext uri="{FF2B5EF4-FFF2-40B4-BE49-F238E27FC236}">
                      <a16:creationId xmlns:a16="http://schemas.microsoft.com/office/drawing/2014/main" id="{F9E48A30-A479-3B7E-2A59-88A96FDF1421}"/>
                    </a:ext>
                  </a:extLst>
                </p:cNvPr>
                <p:cNvPicPr/>
                <p:nvPr/>
              </p:nvPicPr>
              <p:blipFill>
                <a:blip r:embed="rId55"/>
                <a:stretch>
                  <a:fillRect/>
                </a:stretch>
              </p:blipFill>
              <p:spPr>
                <a:xfrm>
                  <a:off x="5092664" y="1878762"/>
                  <a:ext cx="633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 name="Ink 44">
                  <a:extLst>
                    <a:ext uri="{FF2B5EF4-FFF2-40B4-BE49-F238E27FC236}">
                      <a16:creationId xmlns:a16="http://schemas.microsoft.com/office/drawing/2014/main" id="{FC40D922-463B-C525-5D9E-F4F9DF4E4FC6}"/>
                    </a:ext>
                  </a:extLst>
                </p14:cNvPr>
                <p14:cNvContentPartPr/>
                <p14:nvPr/>
              </p14:nvContentPartPr>
              <p14:xfrm>
                <a:off x="5068904" y="1949322"/>
                <a:ext cx="293760" cy="189720"/>
              </p14:xfrm>
            </p:contentPart>
          </mc:Choice>
          <mc:Fallback>
            <p:pic>
              <p:nvPicPr>
                <p:cNvPr id="45" name="Ink 44">
                  <a:extLst>
                    <a:ext uri="{FF2B5EF4-FFF2-40B4-BE49-F238E27FC236}">
                      <a16:creationId xmlns:a16="http://schemas.microsoft.com/office/drawing/2014/main" id="{FC40D922-463B-C525-5D9E-F4F9DF4E4FC6}"/>
                    </a:ext>
                  </a:extLst>
                </p:cNvPr>
                <p:cNvPicPr/>
                <p:nvPr/>
              </p:nvPicPr>
              <p:blipFill>
                <a:blip r:embed="rId57"/>
                <a:stretch>
                  <a:fillRect/>
                </a:stretch>
              </p:blipFill>
              <p:spPr>
                <a:xfrm>
                  <a:off x="5059904" y="1940682"/>
                  <a:ext cx="3114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617FE4EC-52F0-44A3-5266-7CF908BDA345}"/>
                    </a:ext>
                  </a:extLst>
                </p14:cNvPr>
                <p14:cNvContentPartPr/>
                <p14:nvPr/>
              </p14:nvContentPartPr>
              <p14:xfrm>
                <a:off x="5421704" y="1959762"/>
                <a:ext cx="164160" cy="174600"/>
              </p14:xfrm>
            </p:contentPart>
          </mc:Choice>
          <mc:Fallback>
            <p:pic>
              <p:nvPicPr>
                <p:cNvPr id="46" name="Ink 45">
                  <a:extLst>
                    <a:ext uri="{FF2B5EF4-FFF2-40B4-BE49-F238E27FC236}">
                      <a16:creationId xmlns:a16="http://schemas.microsoft.com/office/drawing/2014/main" id="{617FE4EC-52F0-44A3-5266-7CF908BDA345}"/>
                    </a:ext>
                  </a:extLst>
                </p:cNvPr>
                <p:cNvPicPr/>
                <p:nvPr/>
              </p:nvPicPr>
              <p:blipFill>
                <a:blip r:embed="rId59"/>
                <a:stretch>
                  <a:fillRect/>
                </a:stretch>
              </p:blipFill>
              <p:spPr>
                <a:xfrm>
                  <a:off x="5412704" y="1950762"/>
                  <a:ext cx="1818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6ED40C30-ADE4-5957-7B9E-BAAED7BF9896}"/>
                    </a:ext>
                  </a:extLst>
                </p14:cNvPr>
                <p14:cNvContentPartPr/>
                <p14:nvPr/>
              </p14:nvContentPartPr>
              <p14:xfrm>
                <a:off x="5679824" y="1763922"/>
                <a:ext cx="110520" cy="631800"/>
              </p14:xfrm>
            </p:contentPart>
          </mc:Choice>
          <mc:Fallback>
            <p:pic>
              <p:nvPicPr>
                <p:cNvPr id="47" name="Ink 46">
                  <a:extLst>
                    <a:ext uri="{FF2B5EF4-FFF2-40B4-BE49-F238E27FC236}">
                      <a16:creationId xmlns:a16="http://schemas.microsoft.com/office/drawing/2014/main" id="{6ED40C30-ADE4-5957-7B9E-BAAED7BF9896}"/>
                    </a:ext>
                  </a:extLst>
                </p:cNvPr>
                <p:cNvPicPr/>
                <p:nvPr/>
              </p:nvPicPr>
              <p:blipFill>
                <a:blip r:embed="rId61"/>
                <a:stretch>
                  <a:fillRect/>
                </a:stretch>
              </p:blipFill>
              <p:spPr>
                <a:xfrm>
                  <a:off x="5670824" y="1755282"/>
                  <a:ext cx="128160" cy="649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3D13727F-FC51-27DD-131F-C2CD28F07EE1}"/>
                    </a:ext>
                  </a:extLst>
                </p14:cNvPr>
                <p14:cNvContentPartPr/>
                <p14:nvPr/>
              </p14:nvContentPartPr>
              <p14:xfrm>
                <a:off x="5658584" y="1990362"/>
                <a:ext cx="316440" cy="137880"/>
              </p14:xfrm>
            </p:contentPart>
          </mc:Choice>
          <mc:Fallback>
            <p:pic>
              <p:nvPicPr>
                <p:cNvPr id="48" name="Ink 47">
                  <a:extLst>
                    <a:ext uri="{FF2B5EF4-FFF2-40B4-BE49-F238E27FC236}">
                      <a16:creationId xmlns:a16="http://schemas.microsoft.com/office/drawing/2014/main" id="{3D13727F-FC51-27DD-131F-C2CD28F07EE1}"/>
                    </a:ext>
                  </a:extLst>
                </p:cNvPr>
                <p:cNvPicPr/>
                <p:nvPr/>
              </p:nvPicPr>
              <p:blipFill>
                <a:blip r:embed="rId63"/>
                <a:stretch>
                  <a:fillRect/>
                </a:stretch>
              </p:blipFill>
              <p:spPr>
                <a:xfrm>
                  <a:off x="5649584" y="1981722"/>
                  <a:ext cx="3340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CB91D113-87D2-35DA-170F-95E8B1B9300E}"/>
                    </a:ext>
                  </a:extLst>
                </p14:cNvPr>
                <p14:cNvContentPartPr/>
                <p14:nvPr/>
              </p14:nvContentPartPr>
              <p14:xfrm>
                <a:off x="6028664" y="1983162"/>
                <a:ext cx="54360" cy="139680"/>
              </p14:xfrm>
            </p:contentPart>
          </mc:Choice>
          <mc:Fallback>
            <p:pic>
              <p:nvPicPr>
                <p:cNvPr id="49" name="Ink 48">
                  <a:extLst>
                    <a:ext uri="{FF2B5EF4-FFF2-40B4-BE49-F238E27FC236}">
                      <a16:creationId xmlns:a16="http://schemas.microsoft.com/office/drawing/2014/main" id="{CB91D113-87D2-35DA-170F-95E8B1B9300E}"/>
                    </a:ext>
                  </a:extLst>
                </p:cNvPr>
                <p:cNvPicPr/>
                <p:nvPr/>
              </p:nvPicPr>
              <p:blipFill>
                <a:blip r:embed="rId65"/>
                <a:stretch>
                  <a:fillRect/>
                </a:stretch>
              </p:blipFill>
              <p:spPr>
                <a:xfrm>
                  <a:off x="6019664" y="1974162"/>
                  <a:ext cx="720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7EB55F77-5C15-A337-1425-CFAC16B45711}"/>
                    </a:ext>
                  </a:extLst>
                </p14:cNvPr>
                <p14:cNvContentPartPr/>
                <p14:nvPr/>
              </p14:nvContentPartPr>
              <p14:xfrm>
                <a:off x="6158984" y="1973802"/>
                <a:ext cx="121320" cy="160200"/>
              </p14:xfrm>
            </p:contentPart>
          </mc:Choice>
          <mc:Fallback>
            <p:pic>
              <p:nvPicPr>
                <p:cNvPr id="50" name="Ink 49">
                  <a:extLst>
                    <a:ext uri="{FF2B5EF4-FFF2-40B4-BE49-F238E27FC236}">
                      <a16:creationId xmlns:a16="http://schemas.microsoft.com/office/drawing/2014/main" id="{7EB55F77-5C15-A337-1425-CFAC16B45711}"/>
                    </a:ext>
                  </a:extLst>
                </p:cNvPr>
                <p:cNvPicPr/>
                <p:nvPr/>
              </p:nvPicPr>
              <p:blipFill>
                <a:blip r:embed="rId67"/>
                <a:stretch>
                  <a:fillRect/>
                </a:stretch>
              </p:blipFill>
              <p:spPr>
                <a:xfrm>
                  <a:off x="6150344" y="1964802"/>
                  <a:ext cx="1389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CC73A497-87F1-AAB3-8FBE-59DFA9343CE2}"/>
                    </a:ext>
                  </a:extLst>
                </p14:cNvPr>
                <p14:cNvContentPartPr/>
                <p14:nvPr/>
              </p14:nvContentPartPr>
              <p14:xfrm>
                <a:off x="6450944" y="1833042"/>
                <a:ext cx="176400" cy="274680"/>
              </p14:xfrm>
            </p:contentPart>
          </mc:Choice>
          <mc:Fallback>
            <p:pic>
              <p:nvPicPr>
                <p:cNvPr id="51" name="Ink 50">
                  <a:extLst>
                    <a:ext uri="{FF2B5EF4-FFF2-40B4-BE49-F238E27FC236}">
                      <a16:creationId xmlns:a16="http://schemas.microsoft.com/office/drawing/2014/main" id="{CC73A497-87F1-AAB3-8FBE-59DFA9343CE2}"/>
                    </a:ext>
                  </a:extLst>
                </p:cNvPr>
                <p:cNvPicPr/>
                <p:nvPr/>
              </p:nvPicPr>
              <p:blipFill>
                <a:blip r:embed="rId69"/>
                <a:stretch>
                  <a:fillRect/>
                </a:stretch>
              </p:blipFill>
              <p:spPr>
                <a:xfrm>
                  <a:off x="6441944" y="1824042"/>
                  <a:ext cx="1940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2" name="Ink 51">
                  <a:extLst>
                    <a:ext uri="{FF2B5EF4-FFF2-40B4-BE49-F238E27FC236}">
                      <a16:creationId xmlns:a16="http://schemas.microsoft.com/office/drawing/2014/main" id="{7E20E4E3-BD86-7E35-AA8F-0EDB6D02DA34}"/>
                    </a:ext>
                  </a:extLst>
                </p14:cNvPr>
                <p14:cNvContentPartPr/>
                <p14:nvPr/>
              </p14:nvContentPartPr>
              <p14:xfrm>
                <a:off x="6692144" y="1996122"/>
                <a:ext cx="34920" cy="93600"/>
              </p14:xfrm>
            </p:contentPart>
          </mc:Choice>
          <mc:Fallback>
            <p:pic>
              <p:nvPicPr>
                <p:cNvPr id="52" name="Ink 51">
                  <a:extLst>
                    <a:ext uri="{FF2B5EF4-FFF2-40B4-BE49-F238E27FC236}">
                      <a16:creationId xmlns:a16="http://schemas.microsoft.com/office/drawing/2014/main" id="{7E20E4E3-BD86-7E35-AA8F-0EDB6D02DA34}"/>
                    </a:ext>
                  </a:extLst>
                </p:cNvPr>
                <p:cNvPicPr/>
                <p:nvPr/>
              </p:nvPicPr>
              <p:blipFill>
                <a:blip r:embed="rId71"/>
                <a:stretch>
                  <a:fillRect/>
                </a:stretch>
              </p:blipFill>
              <p:spPr>
                <a:xfrm>
                  <a:off x="6683504" y="1987122"/>
                  <a:ext cx="525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C448B8CB-4B94-F009-0927-79A16BF023CF}"/>
                    </a:ext>
                  </a:extLst>
                </p14:cNvPr>
                <p14:cNvContentPartPr/>
                <p14:nvPr/>
              </p14:nvContentPartPr>
              <p14:xfrm>
                <a:off x="6759104" y="1841682"/>
                <a:ext cx="19800" cy="29160"/>
              </p14:xfrm>
            </p:contentPart>
          </mc:Choice>
          <mc:Fallback>
            <p:pic>
              <p:nvPicPr>
                <p:cNvPr id="53" name="Ink 52">
                  <a:extLst>
                    <a:ext uri="{FF2B5EF4-FFF2-40B4-BE49-F238E27FC236}">
                      <a16:creationId xmlns:a16="http://schemas.microsoft.com/office/drawing/2014/main" id="{C448B8CB-4B94-F009-0927-79A16BF023CF}"/>
                    </a:ext>
                  </a:extLst>
                </p:cNvPr>
                <p:cNvPicPr/>
                <p:nvPr/>
              </p:nvPicPr>
              <p:blipFill>
                <a:blip r:embed="rId73"/>
                <a:stretch>
                  <a:fillRect/>
                </a:stretch>
              </p:blipFill>
              <p:spPr>
                <a:xfrm>
                  <a:off x="6750104" y="1833042"/>
                  <a:ext cx="374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4" name="Ink 53">
                  <a:extLst>
                    <a:ext uri="{FF2B5EF4-FFF2-40B4-BE49-F238E27FC236}">
                      <a16:creationId xmlns:a16="http://schemas.microsoft.com/office/drawing/2014/main" id="{41BB6FE5-B99A-6458-B935-8F9F208D0147}"/>
                    </a:ext>
                  </a:extLst>
                </p14:cNvPr>
                <p14:cNvContentPartPr/>
                <p14:nvPr/>
              </p14:nvContentPartPr>
              <p14:xfrm>
                <a:off x="6841184" y="1932762"/>
                <a:ext cx="468360" cy="169920"/>
              </p14:xfrm>
            </p:contentPart>
          </mc:Choice>
          <mc:Fallback>
            <p:pic>
              <p:nvPicPr>
                <p:cNvPr id="54" name="Ink 53">
                  <a:extLst>
                    <a:ext uri="{FF2B5EF4-FFF2-40B4-BE49-F238E27FC236}">
                      <a16:creationId xmlns:a16="http://schemas.microsoft.com/office/drawing/2014/main" id="{41BB6FE5-B99A-6458-B935-8F9F208D0147}"/>
                    </a:ext>
                  </a:extLst>
                </p:cNvPr>
                <p:cNvPicPr/>
                <p:nvPr/>
              </p:nvPicPr>
              <p:blipFill>
                <a:blip r:embed="rId75"/>
                <a:stretch>
                  <a:fillRect/>
                </a:stretch>
              </p:blipFill>
              <p:spPr>
                <a:xfrm>
                  <a:off x="6832184" y="1923762"/>
                  <a:ext cx="4860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6" name="Ink 55">
                  <a:extLst>
                    <a:ext uri="{FF2B5EF4-FFF2-40B4-BE49-F238E27FC236}">
                      <a16:creationId xmlns:a16="http://schemas.microsoft.com/office/drawing/2014/main" id="{A7F74F31-EF2B-EBA2-FC8D-D63F76A8AA45}"/>
                    </a:ext>
                  </a:extLst>
                </p14:cNvPr>
                <p14:cNvContentPartPr/>
                <p14:nvPr/>
              </p14:nvContentPartPr>
              <p14:xfrm>
                <a:off x="9333464" y="1585362"/>
                <a:ext cx="440280" cy="601920"/>
              </p14:xfrm>
            </p:contentPart>
          </mc:Choice>
          <mc:Fallback>
            <p:pic>
              <p:nvPicPr>
                <p:cNvPr id="56" name="Ink 55">
                  <a:extLst>
                    <a:ext uri="{FF2B5EF4-FFF2-40B4-BE49-F238E27FC236}">
                      <a16:creationId xmlns:a16="http://schemas.microsoft.com/office/drawing/2014/main" id="{A7F74F31-EF2B-EBA2-FC8D-D63F76A8AA45}"/>
                    </a:ext>
                  </a:extLst>
                </p:cNvPr>
                <p:cNvPicPr/>
                <p:nvPr/>
              </p:nvPicPr>
              <p:blipFill>
                <a:blip r:embed="rId77"/>
                <a:stretch>
                  <a:fillRect/>
                </a:stretch>
              </p:blipFill>
              <p:spPr>
                <a:xfrm>
                  <a:off x="9324824" y="1576362"/>
                  <a:ext cx="457920" cy="619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Ink 56">
                  <a:extLst>
                    <a:ext uri="{FF2B5EF4-FFF2-40B4-BE49-F238E27FC236}">
                      <a16:creationId xmlns:a16="http://schemas.microsoft.com/office/drawing/2014/main" id="{9C1E3931-E734-1FCA-2EB8-93C6A498958A}"/>
                    </a:ext>
                  </a:extLst>
                </p14:cNvPr>
                <p14:cNvContentPartPr/>
                <p14:nvPr/>
              </p14:nvContentPartPr>
              <p14:xfrm>
                <a:off x="9807584" y="1873362"/>
                <a:ext cx="650880" cy="247320"/>
              </p14:xfrm>
            </p:contentPart>
          </mc:Choice>
          <mc:Fallback>
            <p:pic>
              <p:nvPicPr>
                <p:cNvPr id="57" name="Ink 56">
                  <a:extLst>
                    <a:ext uri="{FF2B5EF4-FFF2-40B4-BE49-F238E27FC236}">
                      <a16:creationId xmlns:a16="http://schemas.microsoft.com/office/drawing/2014/main" id="{9C1E3931-E734-1FCA-2EB8-93C6A498958A}"/>
                    </a:ext>
                  </a:extLst>
                </p:cNvPr>
                <p:cNvPicPr/>
                <p:nvPr/>
              </p:nvPicPr>
              <p:blipFill>
                <a:blip r:embed="rId79"/>
                <a:stretch>
                  <a:fillRect/>
                </a:stretch>
              </p:blipFill>
              <p:spPr>
                <a:xfrm>
                  <a:off x="9798944" y="1864722"/>
                  <a:ext cx="6685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8" name="Ink 57">
                  <a:extLst>
                    <a:ext uri="{FF2B5EF4-FFF2-40B4-BE49-F238E27FC236}">
                      <a16:creationId xmlns:a16="http://schemas.microsoft.com/office/drawing/2014/main" id="{26F7FC1C-D92E-3464-EE82-F75273FF9C10}"/>
                    </a:ext>
                  </a:extLst>
                </p14:cNvPr>
                <p14:cNvContentPartPr/>
                <p14:nvPr/>
              </p14:nvContentPartPr>
              <p14:xfrm>
                <a:off x="10517504" y="1907202"/>
                <a:ext cx="125280" cy="179640"/>
              </p14:xfrm>
            </p:contentPart>
          </mc:Choice>
          <mc:Fallback>
            <p:pic>
              <p:nvPicPr>
                <p:cNvPr id="58" name="Ink 57">
                  <a:extLst>
                    <a:ext uri="{FF2B5EF4-FFF2-40B4-BE49-F238E27FC236}">
                      <a16:creationId xmlns:a16="http://schemas.microsoft.com/office/drawing/2014/main" id="{26F7FC1C-D92E-3464-EE82-F75273FF9C10}"/>
                    </a:ext>
                  </a:extLst>
                </p:cNvPr>
                <p:cNvPicPr/>
                <p:nvPr/>
              </p:nvPicPr>
              <p:blipFill>
                <a:blip r:embed="rId81"/>
                <a:stretch>
                  <a:fillRect/>
                </a:stretch>
              </p:blipFill>
              <p:spPr>
                <a:xfrm>
                  <a:off x="10508864" y="1898202"/>
                  <a:ext cx="1429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7F7BA13B-0375-C06E-1EE4-F69ACA1BA0F3}"/>
                    </a:ext>
                  </a:extLst>
                </p14:cNvPr>
                <p14:cNvContentPartPr/>
                <p14:nvPr/>
              </p14:nvContentPartPr>
              <p14:xfrm>
                <a:off x="10729544" y="1920522"/>
                <a:ext cx="368280" cy="238680"/>
              </p14:xfrm>
            </p:contentPart>
          </mc:Choice>
          <mc:Fallback>
            <p:pic>
              <p:nvPicPr>
                <p:cNvPr id="59" name="Ink 58">
                  <a:extLst>
                    <a:ext uri="{FF2B5EF4-FFF2-40B4-BE49-F238E27FC236}">
                      <a16:creationId xmlns:a16="http://schemas.microsoft.com/office/drawing/2014/main" id="{7F7BA13B-0375-C06E-1EE4-F69ACA1BA0F3}"/>
                    </a:ext>
                  </a:extLst>
                </p:cNvPr>
                <p:cNvPicPr/>
                <p:nvPr/>
              </p:nvPicPr>
              <p:blipFill>
                <a:blip r:embed="rId83"/>
                <a:stretch>
                  <a:fillRect/>
                </a:stretch>
              </p:blipFill>
              <p:spPr>
                <a:xfrm>
                  <a:off x="10720904" y="1911882"/>
                  <a:ext cx="3859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0" name="Ink 59">
                  <a:extLst>
                    <a:ext uri="{FF2B5EF4-FFF2-40B4-BE49-F238E27FC236}">
                      <a16:creationId xmlns:a16="http://schemas.microsoft.com/office/drawing/2014/main" id="{E5C3E3A0-B6D1-F56E-B513-FA5DF7364311}"/>
                    </a:ext>
                  </a:extLst>
                </p14:cNvPr>
                <p14:cNvContentPartPr/>
                <p14:nvPr/>
              </p14:nvContentPartPr>
              <p14:xfrm>
                <a:off x="11144984" y="1926642"/>
                <a:ext cx="7200" cy="154080"/>
              </p14:xfrm>
            </p:contentPart>
          </mc:Choice>
          <mc:Fallback>
            <p:pic>
              <p:nvPicPr>
                <p:cNvPr id="60" name="Ink 59">
                  <a:extLst>
                    <a:ext uri="{FF2B5EF4-FFF2-40B4-BE49-F238E27FC236}">
                      <a16:creationId xmlns:a16="http://schemas.microsoft.com/office/drawing/2014/main" id="{E5C3E3A0-B6D1-F56E-B513-FA5DF7364311}"/>
                    </a:ext>
                  </a:extLst>
                </p:cNvPr>
                <p:cNvPicPr/>
                <p:nvPr/>
              </p:nvPicPr>
              <p:blipFill>
                <a:blip r:embed="rId85"/>
                <a:stretch>
                  <a:fillRect/>
                </a:stretch>
              </p:blipFill>
              <p:spPr>
                <a:xfrm>
                  <a:off x="11135984" y="1917642"/>
                  <a:ext cx="248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0E8094B7-7B91-4DFC-D233-7220D5BED7EB}"/>
                    </a:ext>
                  </a:extLst>
                </p14:cNvPr>
                <p14:cNvContentPartPr/>
                <p14:nvPr/>
              </p14:nvContentPartPr>
              <p14:xfrm>
                <a:off x="11117264" y="1781922"/>
                <a:ext cx="28080" cy="293400"/>
              </p14:xfrm>
            </p:contentPart>
          </mc:Choice>
          <mc:Fallback>
            <p:pic>
              <p:nvPicPr>
                <p:cNvPr id="61" name="Ink 60">
                  <a:extLst>
                    <a:ext uri="{FF2B5EF4-FFF2-40B4-BE49-F238E27FC236}">
                      <a16:creationId xmlns:a16="http://schemas.microsoft.com/office/drawing/2014/main" id="{0E8094B7-7B91-4DFC-D233-7220D5BED7EB}"/>
                    </a:ext>
                  </a:extLst>
                </p:cNvPr>
                <p:cNvPicPr/>
                <p:nvPr/>
              </p:nvPicPr>
              <p:blipFill>
                <a:blip r:embed="rId87"/>
                <a:stretch>
                  <a:fillRect/>
                </a:stretch>
              </p:blipFill>
              <p:spPr>
                <a:xfrm>
                  <a:off x="11108264" y="1772922"/>
                  <a:ext cx="457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Ink 61">
                  <a:extLst>
                    <a:ext uri="{FF2B5EF4-FFF2-40B4-BE49-F238E27FC236}">
                      <a16:creationId xmlns:a16="http://schemas.microsoft.com/office/drawing/2014/main" id="{4E1ECE65-6C1F-D6DB-095B-EAD3EF09136A}"/>
                    </a:ext>
                  </a:extLst>
                </p14:cNvPr>
                <p14:cNvContentPartPr/>
                <p14:nvPr/>
              </p14:nvContentPartPr>
              <p14:xfrm>
                <a:off x="11108624" y="1920522"/>
                <a:ext cx="118080" cy="175680"/>
              </p14:xfrm>
            </p:contentPart>
          </mc:Choice>
          <mc:Fallback>
            <p:pic>
              <p:nvPicPr>
                <p:cNvPr id="62" name="Ink 61">
                  <a:extLst>
                    <a:ext uri="{FF2B5EF4-FFF2-40B4-BE49-F238E27FC236}">
                      <a16:creationId xmlns:a16="http://schemas.microsoft.com/office/drawing/2014/main" id="{4E1ECE65-6C1F-D6DB-095B-EAD3EF09136A}"/>
                    </a:ext>
                  </a:extLst>
                </p:cNvPr>
                <p:cNvPicPr/>
                <p:nvPr/>
              </p:nvPicPr>
              <p:blipFill>
                <a:blip r:embed="rId89"/>
                <a:stretch>
                  <a:fillRect/>
                </a:stretch>
              </p:blipFill>
              <p:spPr>
                <a:xfrm>
                  <a:off x="11099984" y="1911522"/>
                  <a:ext cx="1357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Ink 62">
                  <a:extLst>
                    <a:ext uri="{FF2B5EF4-FFF2-40B4-BE49-F238E27FC236}">
                      <a16:creationId xmlns:a16="http://schemas.microsoft.com/office/drawing/2014/main" id="{544063FA-4169-57F4-4C38-3BEAA7F10591}"/>
                    </a:ext>
                  </a:extLst>
                </p14:cNvPr>
                <p14:cNvContentPartPr/>
                <p14:nvPr/>
              </p14:nvContentPartPr>
              <p14:xfrm>
                <a:off x="11270984" y="1810722"/>
                <a:ext cx="360" cy="24840"/>
              </p14:xfrm>
            </p:contentPart>
          </mc:Choice>
          <mc:Fallback>
            <p:pic>
              <p:nvPicPr>
                <p:cNvPr id="63" name="Ink 62">
                  <a:extLst>
                    <a:ext uri="{FF2B5EF4-FFF2-40B4-BE49-F238E27FC236}">
                      <a16:creationId xmlns:a16="http://schemas.microsoft.com/office/drawing/2014/main" id="{544063FA-4169-57F4-4C38-3BEAA7F10591}"/>
                    </a:ext>
                  </a:extLst>
                </p:cNvPr>
                <p:cNvPicPr/>
                <p:nvPr/>
              </p:nvPicPr>
              <p:blipFill>
                <a:blip r:embed="rId91"/>
                <a:stretch>
                  <a:fillRect/>
                </a:stretch>
              </p:blipFill>
              <p:spPr>
                <a:xfrm>
                  <a:off x="11261984" y="1801722"/>
                  <a:ext cx="180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Ink 63">
                  <a:extLst>
                    <a:ext uri="{FF2B5EF4-FFF2-40B4-BE49-F238E27FC236}">
                      <a16:creationId xmlns:a16="http://schemas.microsoft.com/office/drawing/2014/main" id="{148972C7-4CD7-2C8C-FA1F-C681BDA38329}"/>
                    </a:ext>
                  </a:extLst>
                </p14:cNvPr>
                <p14:cNvContentPartPr/>
                <p14:nvPr/>
              </p14:nvContentPartPr>
              <p14:xfrm>
                <a:off x="11296544" y="1923042"/>
                <a:ext cx="311400" cy="164520"/>
              </p14:xfrm>
            </p:contentPart>
          </mc:Choice>
          <mc:Fallback>
            <p:pic>
              <p:nvPicPr>
                <p:cNvPr id="64" name="Ink 63">
                  <a:extLst>
                    <a:ext uri="{FF2B5EF4-FFF2-40B4-BE49-F238E27FC236}">
                      <a16:creationId xmlns:a16="http://schemas.microsoft.com/office/drawing/2014/main" id="{148972C7-4CD7-2C8C-FA1F-C681BDA38329}"/>
                    </a:ext>
                  </a:extLst>
                </p:cNvPr>
                <p:cNvPicPr/>
                <p:nvPr/>
              </p:nvPicPr>
              <p:blipFill>
                <a:blip r:embed="rId93"/>
                <a:stretch>
                  <a:fillRect/>
                </a:stretch>
              </p:blipFill>
              <p:spPr>
                <a:xfrm>
                  <a:off x="11287904" y="1914042"/>
                  <a:ext cx="3290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Ink 64">
                  <a:extLst>
                    <a:ext uri="{FF2B5EF4-FFF2-40B4-BE49-F238E27FC236}">
                      <a16:creationId xmlns:a16="http://schemas.microsoft.com/office/drawing/2014/main" id="{53966FA2-C0A7-B7A6-3591-5A5B6542384E}"/>
                    </a:ext>
                  </a:extLst>
                </p14:cNvPr>
                <p14:cNvContentPartPr/>
                <p14:nvPr/>
              </p14:nvContentPartPr>
              <p14:xfrm>
                <a:off x="11343704" y="2129682"/>
                <a:ext cx="175320" cy="180720"/>
              </p14:xfrm>
            </p:contentPart>
          </mc:Choice>
          <mc:Fallback>
            <p:pic>
              <p:nvPicPr>
                <p:cNvPr id="65" name="Ink 64">
                  <a:extLst>
                    <a:ext uri="{FF2B5EF4-FFF2-40B4-BE49-F238E27FC236}">
                      <a16:creationId xmlns:a16="http://schemas.microsoft.com/office/drawing/2014/main" id="{53966FA2-C0A7-B7A6-3591-5A5B6542384E}"/>
                    </a:ext>
                  </a:extLst>
                </p:cNvPr>
                <p:cNvPicPr/>
                <p:nvPr/>
              </p:nvPicPr>
              <p:blipFill>
                <a:blip r:embed="rId95"/>
                <a:stretch>
                  <a:fillRect/>
                </a:stretch>
              </p:blipFill>
              <p:spPr>
                <a:xfrm>
                  <a:off x="11334704" y="2121042"/>
                  <a:ext cx="1929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Ink 65">
                  <a:extLst>
                    <a:ext uri="{FF2B5EF4-FFF2-40B4-BE49-F238E27FC236}">
                      <a16:creationId xmlns:a16="http://schemas.microsoft.com/office/drawing/2014/main" id="{94F855C8-0A01-C6FF-FD3E-FBA367478F50}"/>
                    </a:ext>
                  </a:extLst>
                </p14:cNvPr>
                <p14:cNvContentPartPr/>
                <p14:nvPr/>
              </p14:nvContentPartPr>
              <p14:xfrm>
                <a:off x="11620184" y="2232642"/>
                <a:ext cx="35280" cy="83880"/>
              </p14:xfrm>
            </p:contentPart>
          </mc:Choice>
          <mc:Fallback>
            <p:pic>
              <p:nvPicPr>
                <p:cNvPr id="66" name="Ink 65">
                  <a:extLst>
                    <a:ext uri="{FF2B5EF4-FFF2-40B4-BE49-F238E27FC236}">
                      <a16:creationId xmlns:a16="http://schemas.microsoft.com/office/drawing/2014/main" id="{94F855C8-0A01-C6FF-FD3E-FBA367478F50}"/>
                    </a:ext>
                  </a:extLst>
                </p:cNvPr>
                <p:cNvPicPr/>
                <p:nvPr/>
              </p:nvPicPr>
              <p:blipFill>
                <a:blip r:embed="rId97"/>
                <a:stretch>
                  <a:fillRect/>
                </a:stretch>
              </p:blipFill>
              <p:spPr>
                <a:xfrm>
                  <a:off x="11611184" y="2223642"/>
                  <a:ext cx="5292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Ink 66">
                  <a:extLst>
                    <a:ext uri="{FF2B5EF4-FFF2-40B4-BE49-F238E27FC236}">
                      <a16:creationId xmlns:a16="http://schemas.microsoft.com/office/drawing/2014/main" id="{DDC68D15-398E-D87A-FBE4-811EEEAE116B}"/>
                    </a:ext>
                  </a:extLst>
                </p14:cNvPr>
                <p14:cNvContentPartPr/>
                <p14:nvPr/>
              </p14:nvContentPartPr>
              <p14:xfrm>
                <a:off x="11692184" y="2139042"/>
                <a:ext cx="2880" cy="14400"/>
              </p14:xfrm>
            </p:contentPart>
          </mc:Choice>
          <mc:Fallback>
            <p:pic>
              <p:nvPicPr>
                <p:cNvPr id="67" name="Ink 66">
                  <a:extLst>
                    <a:ext uri="{FF2B5EF4-FFF2-40B4-BE49-F238E27FC236}">
                      <a16:creationId xmlns:a16="http://schemas.microsoft.com/office/drawing/2014/main" id="{DDC68D15-398E-D87A-FBE4-811EEEAE116B}"/>
                    </a:ext>
                  </a:extLst>
                </p:cNvPr>
                <p:cNvPicPr/>
                <p:nvPr/>
              </p:nvPicPr>
              <p:blipFill>
                <a:blip r:embed="rId99"/>
                <a:stretch>
                  <a:fillRect/>
                </a:stretch>
              </p:blipFill>
              <p:spPr>
                <a:xfrm>
                  <a:off x="11683544" y="2130402"/>
                  <a:ext cx="205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2CEF802C-2BED-BD75-AF6D-DEA95A4C6BEF}"/>
                    </a:ext>
                  </a:extLst>
                </p14:cNvPr>
                <p14:cNvContentPartPr/>
                <p14:nvPr/>
              </p14:nvContentPartPr>
              <p14:xfrm>
                <a:off x="11727824" y="2153802"/>
                <a:ext cx="362880" cy="140760"/>
              </p14:xfrm>
            </p:contentPart>
          </mc:Choice>
          <mc:Fallback>
            <p:pic>
              <p:nvPicPr>
                <p:cNvPr id="68" name="Ink 67">
                  <a:extLst>
                    <a:ext uri="{FF2B5EF4-FFF2-40B4-BE49-F238E27FC236}">
                      <a16:creationId xmlns:a16="http://schemas.microsoft.com/office/drawing/2014/main" id="{2CEF802C-2BED-BD75-AF6D-DEA95A4C6BEF}"/>
                    </a:ext>
                  </a:extLst>
                </p:cNvPr>
                <p:cNvPicPr/>
                <p:nvPr/>
              </p:nvPicPr>
              <p:blipFill>
                <a:blip r:embed="rId101"/>
                <a:stretch>
                  <a:fillRect/>
                </a:stretch>
              </p:blipFill>
              <p:spPr>
                <a:xfrm>
                  <a:off x="11718824" y="2144802"/>
                  <a:ext cx="3805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Ink 69">
                  <a:extLst>
                    <a:ext uri="{FF2B5EF4-FFF2-40B4-BE49-F238E27FC236}">
                      <a16:creationId xmlns:a16="http://schemas.microsoft.com/office/drawing/2014/main" id="{80C9B791-0BD4-5EC0-B82A-85392674496F}"/>
                    </a:ext>
                  </a:extLst>
                </p14:cNvPr>
                <p14:cNvContentPartPr/>
                <p14:nvPr/>
              </p14:nvContentPartPr>
              <p14:xfrm>
                <a:off x="997304" y="2420922"/>
                <a:ext cx="30960" cy="249120"/>
              </p14:xfrm>
            </p:contentPart>
          </mc:Choice>
          <mc:Fallback>
            <p:pic>
              <p:nvPicPr>
                <p:cNvPr id="70" name="Ink 69">
                  <a:extLst>
                    <a:ext uri="{FF2B5EF4-FFF2-40B4-BE49-F238E27FC236}">
                      <a16:creationId xmlns:a16="http://schemas.microsoft.com/office/drawing/2014/main" id="{80C9B791-0BD4-5EC0-B82A-85392674496F}"/>
                    </a:ext>
                  </a:extLst>
                </p:cNvPr>
                <p:cNvPicPr/>
                <p:nvPr/>
              </p:nvPicPr>
              <p:blipFill>
                <a:blip r:embed="rId103"/>
                <a:stretch>
                  <a:fillRect/>
                </a:stretch>
              </p:blipFill>
              <p:spPr>
                <a:xfrm>
                  <a:off x="988664" y="2412282"/>
                  <a:ext cx="486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Ink 70">
                  <a:extLst>
                    <a:ext uri="{FF2B5EF4-FFF2-40B4-BE49-F238E27FC236}">
                      <a16:creationId xmlns:a16="http://schemas.microsoft.com/office/drawing/2014/main" id="{939798C9-6640-02CC-762A-9605B0CA6F2E}"/>
                    </a:ext>
                  </a:extLst>
                </p14:cNvPr>
                <p14:cNvContentPartPr/>
                <p14:nvPr/>
              </p14:nvContentPartPr>
              <p14:xfrm>
                <a:off x="901544" y="2612442"/>
                <a:ext cx="173880" cy="105480"/>
              </p14:xfrm>
            </p:contentPart>
          </mc:Choice>
          <mc:Fallback>
            <p:pic>
              <p:nvPicPr>
                <p:cNvPr id="71" name="Ink 70">
                  <a:extLst>
                    <a:ext uri="{FF2B5EF4-FFF2-40B4-BE49-F238E27FC236}">
                      <a16:creationId xmlns:a16="http://schemas.microsoft.com/office/drawing/2014/main" id="{939798C9-6640-02CC-762A-9605B0CA6F2E}"/>
                    </a:ext>
                  </a:extLst>
                </p:cNvPr>
                <p:cNvPicPr/>
                <p:nvPr/>
              </p:nvPicPr>
              <p:blipFill>
                <a:blip r:embed="rId105"/>
                <a:stretch>
                  <a:fillRect/>
                </a:stretch>
              </p:blipFill>
              <p:spPr>
                <a:xfrm>
                  <a:off x="892544" y="2603802"/>
                  <a:ext cx="1915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86" name="Ink 185">
                  <a:extLst>
                    <a:ext uri="{FF2B5EF4-FFF2-40B4-BE49-F238E27FC236}">
                      <a16:creationId xmlns:a16="http://schemas.microsoft.com/office/drawing/2014/main" id="{1429A54C-9404-01FB-2961-7369C6098983}"/>
                    </a:ext>
                  </a:extLst>
                </p14:cNvPr>
                <p14:cNvContentPartPr/>
                <p14:nvPr/>
              </p14:nvContentPartPr>
              <p14:xfrm>
                <a:off x="5267264" y="2404362"/>
                <a:ext cx="20520" cy="248400"/>
              </p14:xfrm>
            </p:contentPart>
          </mc:Choice>
          <mc:Fallback>
            <p:pic>
              <p:nvPicPr>
                <p:cNvPr id="186" name="Ink 185">
                  <a:extLst>
                    <a:ext uri="{FF2B5EF4-FFF2-40B4-BE49-F238E27FC236}">
                      <a16:creationId xmlns:a16="http://schemas.microsoft.com/office/drawing/2014/main" id="{1429A54C-9404-01FB-2961-7369C6098983}"/>
                    </a:ext>
                  </a:extLst>
                </p:cNvPr>
                <p:cNvPicPr/>
                <p:nvPr/>
              </p:nvPicPr>
              <p:blipFill>
                <a:blip r:embed="rId107"/>
                <a:stretch>
                  <a:fillRect/>
                </a:stretch>
              </p:blipFill>
              <p:spPr>
                <a:xfrm>
                  <a:off x="5258624" y="2395362"/>
                  <a:ext cx="381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87" name="Ink 186">
                  <a:extLst>
                    <a:ext uri="{FF2B5EF4-FFF2-40B4-BE49-F238E27FC236}">
                      <a16:creationId xmlns:a16="http://schemas.microsoft.com/office/drawing/2014/main" id="{360F431B-5B6D-8C53-D4D0-25083319FCBD}"/>
                    </a:ext>
                  </a:extLst>
                </p14:cNvPr>
                <p14:cNvContentPartPr/>
                <p14:nvPr/>
              </p14:nvContentPartPr>
              <p14:xfrm>
                <a:off x="5142344" y="2627562"/>
                <a:ext cx="263520" cy="82800"/>
              </p14:xfrm>
            </p:contentPart>
          </mc:Choice>
          <mc:Fallback>
            <p:pic>
              <p:nvPicPr>
                <p:cNvPr id="187" name="Ink 186">
                  <a:extLst>
                    <a:ext uri="{FF2B5EF4-FFF2-40B4-BE49-F238E27FC236}">
                      <a16:creationId xmlns:a16="http://schemas.microsoft.com/office/drawing/2014/main" id="{360F431B-5B6D-8C53-D4D0-25083319FCBD}"/>
                    </a:ext>
                  </a:extLst>
                </p:cNvPr>
                <p:cNvPicPr/>
                <p:nvPr/>
              </p:nvPicPr>
              <p:blipFill>
                <a:blip r:embed="rId109"/>
                <a:stretch>
                  <a:fillRect/>
                </a:stretch>
              </p:blipFill>
              <p:spPr>
                <a:xfrm>
                  <a:off x="5133344" y="2618562"/>
                  <a:ext cx="28116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88" name="Ink 187">
                  <a:extLst>
                    <a:ext uri="{FF2B5EF4-FFF2-40B4-BE49-F238E27FC236}">
                      <a16:creationId xmlns:a16="http://schemas.microsoft.com/office/drawing/2014/main" id="{3A0CBE9C-89FB-F968-5866-DFAD838BBD2A}"/>
                    </a:ext>
                  </a:extLst>
                </p14:cNvPr>
                <p14:cNvContentPartPr/>
                <p14:nvPr/>
              </p14:nvContentPartPr>
              <p14:xfrm>
                <a:off x="5148464" y="2351802"/>
                <a:ext cx="242640" cy="20520"/>
              </p14:xfrm>
            </p:contentPart>
          </mc:Choice>
          <mc:Fallback>
            <p:pic>
              <p:nvPicPr>
                <p:cNvPr id="188" name="Ink 187">
                  <a:extLst>
                    <a:ext uri="{FF2B5EF4-FFF2-40B4-BE49-F238E27FC236}">
                      <a16:creationId xmlns:a16="http://schemas.microsoft.com/office/drawing/2014/main" id="{3A0CBE9C-89FB-F968-5866-DFAD838BBD2A}"/>
                    </a:ext>
                  </a:extLst>
                </p:cNvPr>
                <p:cNvPicPr/>
                <p:nvPr/>
              </p:nvPicPr>
              <p:blipFill>
                <a:blip r:embed="rId111"/>
                <a:stretch>
                  <a:fillRect/>
                </a:stretch>
              </p:blipFill>
              <p:spPr>
                <a:xfrm>
                  <a:off x="5139464" y="2343162"/>
                  <a:ext cx="2602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89" name="Ink 188">
                  <a:extLst>
                    <a:ext uri="{FF2B5EF4-FFF2-40B4-BE49-F238E27FC236}">
                      <a16:creationId xmlns:a16="http://schemas.microsoft.com/office/drawing/2014/main" id="{FE893FAC-99CD-D195-8A21-EB774C338367}"/>
                    </a:ext>
                  </a:extLst>
                </p14:cNvPr>
                <p14:cNvContentPartPr/>
                <p14:nvPr/>
              </p14:nvContentPartPr>
              <p14:xfrm>
                <a:off x="5492624" y="2603802"/>
                <a:ext cx="188640" cy="25920"/>
              </p14:xfrm>
            </p:contentPart>
          </mc:Choice>
          <mc:Fallback>
            <p:pic>
              <p:nvPicPr>
                <p:cNvPr id="189" name="Ink 188">
                  <a:extLst>
                    <a:ext uri="{FF2B5EF4-FFF2-40B4-BE49-F238E27FC236}">
                      <a16:creationId xmlns:a16="http://schemas.microsoft.com/office/drawing/2014/main" id="{FE893FAC-99CD-D195-8A21-EB774C338367}"/>
                    </a:ext>
                  </a:extLst>
                </p:cNvPr>
                <p:cNvPicPr/>
                <p:nvPr/>
              </p:nvPicPr>
              <p:blipFill>
                <a:blip r:embed="rId113"/>
                <a:stretch>
                  <a:fillRect/>
                </a:stretch>
              </p:blipFill>
              <p:spPr>
                <a:xfrm>
                  <a:off x="5483624" y="2595162"/>
                  <a:ext cx="2062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91" name="Ink 190">
                  <a:extLst>
                    <a:ext uri="{FF2B5EF4-FFF2-40B4-BE49-F238E27FC236}">
                      <a16:creationId xmlns:a16="http://schemas.microsoft.com/office/drawing/2014/main" id="{752522F1-56D4-C066-B195-84EC831B17D6}"/>
                    </a:ext>
                  </a:extLst>
                </p14:cNvPr>
                <p14:cNvContentPartPr/>
                <p14:nvPr/>
              </p14:nvContentPartPr>
              <p14:xfrm>
                <a:off x="4214264" y="1507962"/>
                <a:ext cx="53280" cy="230040"/>
              </p14:xfrm>
            </p:contentPart>
          </mc:Choice>
          <mc:Fallback>
            <p:pic>
              <p:nvPicPr>
                <p:cNvPr id="191" name="Ink 190">
                  <a:extLst>
                    <a:ext uri="{FF2B5EF4-FFF2-40B4-BE49-F238E27FC236}">
                      <a16:creationId xmlns:a16="http://schemas.microsoft.com/office/drawing/2014/main" id="{752522F1-56D4-C066-B195-84EC831B17D6}"/>
                    </a:ext>
                  </a:extLst>
                </p:cNvPr>
                <p:cNvPicPr/>
                <p:nvPr/>
              </p:nvPicPr>
              <p:blipFill>
                <a:blip r:embed="rId115"/>
                <a:stretch>
                  <a:fillRect/>
                </a:stretch>
              </p:blipFill>
              <p:spPr>
                <a:xfrm>
                  <a:off x="4205264" y="1498962"/>
                  <a:ext cx="709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92" name="Ink 191">
                  <a:extLst>
                    <a:ext uri="{FF2B5EF4-FFF2-40B4-BE49-F238E27FC236}">
                      <a16:creationId xmlns:a16="http://schemas.microsoft.com/office/drawing/2014/main" id="{0AC31561-9412-9DFF-9DC1-B6E47FCF2487}"/>
                    </a:ext>
                  </a:extLst>
                </p14:cNvPr>
                <p14:cNvContentPartPr/>
                <p14:nvPr/>
              </p14:nvContentPartPr>
              <p14:xfrm>
                <a:off x="4333064" y="1305642"/>
                <a:ext cx="173160" cy="322920"/>
              </p14:xfrm>
            </p:contentPart>
          </mc:Choice>
          <mc:Fallback>
            <p:pic>
              <p:nvPicPr>
                <p:cNvPr id="192" name="Ink 191">
                  <a:extLst>
                    <a:ext uri="{FF2B5EF4-FFF2-40B4-BE49-F238E27FC236}">
                      <a16:creationId xmlns:a16="http://schemas.microsoft.com/office/drawing/2014/main" id="{0AC31561-9412-9DFF-9DC1-B6E47FCF2487}"/>
                    </a:ext>
                  </a:extLst>
                </p:cNvPr>
                <p:cNvPicPr/>
                <p:nvPr/>
              </p:nvPicPr>
              <p:blipFill>
                <a:blip r:embed="rId117"/>
                <a:stretch>
                  <a:fillRect/>
                </a:stretch>
              </p:blipFill>
              <p:spPr>
                <a:xfrm>
                  <a:off x="4324424" y="1296642"/>
                  <a:ext cx="19080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93" name="Ink 192">
                  <a:extLst>
                    <a:ext uri="{FF2B5EF4-FFF2-40B4-BE49-F238E27FC236}">
                      <a16:creationId xmlns:a16="http://schemas.microsoft.com/office/drawing/2014/main" id="{CEEFFA1E-1ACF-A7DE-E462-ACE86AA8D087}"/>
                    </a:ext>
                  </a:extLst>
                </p14:cNvPr>
                <p14:cNvContentPartPr/>
                <p14:nvPr/>
              </p14:nvContentPartPr>
              <p14:xfrm>
                <a:off x="4513784" y="1478802"/>
                <a:ext cx="380520" cy="145080"/>
              </p14:xfrm>
            </p:contentPart>
          </mc:Choice>
          <mc:Fallback>
            <p:pic>
              <p:nvPicPr>
                <p:cNvPr id="193" name="Ink 192">
                  <a:extLst>
                    <a:ext uri="{FF2B5EF4-FFF2-40B4-BE49-F238E27FC236}">
                      <a16:creationId xmlns:a16="http://schemas.microsoft.com/office/drawing/2014/main" id="{CEEFFA1E-1ACF-A7DE-E462-ACE86AA8D087}"/>
                    </a:ext>
                  </a:extLst>
                </p:cNvPr>
                <p:cNvPicPr/>
                <p:nvPr/>
              </p:nvPicPr>
              <p:blipFill>
                <a:blip r:embed="rId119"/>
                <a:stretch>
                  <a:fillRect/>
                </a:stretch>
              </p:blipFill>
              <p:spPr>
                <a:xfrm>
                  <a:off x="4504784" y="1470162"/>
                  <a:ext cx="3981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94" name="Ink 193">
                  <a:extLst>
                    <a:ext uri="{FF2B5EF4-FFF2-40B4-BE49-F238E27FC236}">
                      <a16:creationId xmlns:a16="http://schemas.microsoft.com/office/drawing/2014/main" id="{4160C977-4EE8-53F2-D1AE-691ECCAE5E09}"/>
                    </a:ext>
                  </a:extLst>
                </p14:cNvPr>
                <p14:cNvContentPartPr/>
                <p14:nvPr/>
              </p14:nvContentPartPr>
              <p14:xfrm>
                <a:off x="4931744" y="1442082"/>
                <a:ext cx="271440" cy="238680"/>
              </p14:xfrm>
            </p:contentPart>
          </mc:Choice>
          <mc:Fallback>
            <p:pic>
              <p:nvPicPr>
                <p:cNvPr id="194" name="Ink 193">
                  <a:extLst>
                    <a:ext uri="{FF2B5EF4-FFF2-40B4-BE49-F238E27FC236}">
                      <a16:creationId xmlns:a16="http://schemas.microsoft.com/office/drawing/2014/main" id="{4160C977-4EE8-53F2-D1AE-691ECCAE5E09}"/>
                    </a:ext>
                  </a:extLst>
                </p:cNvPr>
                <p:cNvPicPr/>
                <p:nvPr/>
              </p:nvPicPr>
              <p:blipFill>
                <a:blip r:embed="rId121"/>
                <a:stretch>
                  <a:fillRect/>
                </a:stretch>
              </p:blipFill>
              <p:spPr>
                <a:xfrm>
                  <a:off x="4923104" y="1433082"/>
                  <a:ext cx="28908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95" name="Ink 194">
                  <a:extLst>
                    <a:ext uri="{FF2B5EF4-FFF2-40B4-BE49-F238E27FC236}">
                      <a16:creationId xmlns:a16="http://schemas.microsoft.com/office/drawing/2014/main" id="{3F459CB1-7C58-3978-5156-60EC94DB7E14}"/>
                    </a:ext>
                  </a:extLst>
                </p14:cNvPr>
                <p14:cNvContentPartPr/>
                <p14:nvPr/>
              </p14:nvContentPartPr>
              <p14:xfrm>
                <a:off x="4798904" y="2269722"/>
                <a:ext cx="363960" cy="56160"/>
              </p14:xfrm>
            </p:contentPart>
          </mc:Choice>
          <mc:Fallback>
            <p:pic>
              <p:nvPicPr>
                <p:cNvPr id="195" name="Ink 194">
                  <a:extLst>
                    <a:ext uri="{FF2B5EF4-FFF2-40B4-BE49-F238E27FC236}">
                      <a16:creationId xmlns:a16="http://schemas.microsoft.com/office/drawing/2014/main" id="{3F459CB1-7C58-3978-5156-60EC94DB7E14}"/>
                    </a:ext>
                  </a:extLst>
                </p:cNvPr>
                <p:cNvPicPr/>
                <p:nvPr/>
              </p:nvPicPr>
              <p:blipFill>
                <a:blip r:embed="rId123"/>
                <a:stretch>
                  <a:fillRect/>
                </a:stretch>
              </p:blipFill>
              <p:spPr>
                <a:xfrm>
                  <a:off x="4790264" y="2261082"/>
                  <a:ext cx="381600" cy="73800"/>
                </a:xfrm>
                <a:prstGeom prst="rect">
                  <a:avLst/>
                </a:prstGeom>
              </p:spPr>
            </p:pic>
          </mc:Fallback>
        </mc:AlternateContent>
      </p:grpSp>
      <p:grpSp>
        <p:nvGrpSpPr>
          <p:cNvPr id="212" name="Group 211">
            <a:extLst>
              <a:ext uri="{FF2B5EF4-FFF2-40B4-BE49-F238E27FC236}">
                <a16:creationId xmlns:a16="http://schemas.microsoft.com/office/drawing/2014/main" id="{838F8C1D-A1FC-37D9-8A90-715BA9021680}"/>
              </a:ext>
            </a:extLst>
          </p:cNvPr>
          <p:cNvGrpSpPr/>
          <p:nvPr/>
        </p:nvGrpSpPr>
        <p:grpSpPr>
          <a:xfrm>
            <a:off x="7868624" y="128802"/>
            <a:ext cx="2048040" cy="739080"/>
            <a:chOff x="7868624" y="128802"/>
            <a:chExt cx="2048040" cy="739080"/>
          </a:xfrm>
        </p:grpSpPr>
        <mc:AlternateContent xmlns:mc="http://schemas.openxmlformats.org/markup-compatibility/2006">
          <mc:Choice xmlns:p14="http://schemas.microsoft.com/office/powerpoint/2010/main" Requires="p14">
            <p:contentPart p14:bwMode="auto" r:id="rId124">
              <p14:nvContentPartPr>
                <p14:cNvPr id="197" name="Ink 196">
                  <a:extLst>
                    <a:ext uri="{FF2B5EF4-FFF2-40B4-BE49-F238E27FC236}">
                      <a16:creationId xmlns:a16="http://schemas.microsoft.com/office/drawing/2014/main" id="{75733616-A0B7-C1D0-FFBD-33B503077E0B}"/>
                    </a:ext>
                  </a:extLst>
                </p14:cNvPr>
                <p14:cNvContentPartPr/>
                <p14:nvPr/>
              </p14:nvContentPartPr>
              <p14:xfrm>
                <a:off x="7868624" y="163002"/>
                <a:ext cx="274680" cy="556200"/>
              </p14:xfrm>
            </p:contentPart>
          </mc:Choice>
          <mc:Fallback>
            <p:pic>
              <p:nvPicPr>
                <p:cNvPr id="197" name="Ink 196">
                  <a:extLst>
                    <a:ext uri="{FF2B5EF4-FFF2-40B4-BE49-F238E27FC236}">
                      <a16:creationId xmlns:a16="http://schemas.microsoft.com/office/drawing/2014/main" id="{75733616-A0B7-C1D0-FFBD-33B503077E0B}"/>
                    </a:ext>
                  </a:extLst>
                </p:cNvPr>
                <p:cNvPicPr/>
                <p:nvPr/>
              </p:nvPicPr>
              <p:blipFill>
                <a:blip r:embed="rId125"/>
                <a:stretch>
                  <a:fillRect/>
                </a:stretch>
              </p:blipFill>
              <p:spPr>
                <a:xfrm>
                  <a:off x="7859984" y="154362"/>
                  <a:ext cx="292320" cy="5738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98" name="Ink 197">
                  <a:extLst>
                    <a:ext uri="{FF2B5EF4-FFF2-40B4-BE49-F238E27FC236}">
                      <a16:creationId xmlns:a16="http://schemas.microsoft.com/office/drawing/2014/main" id="{595752DB-B4C9-A236-801C-35DABDBFC427}"/>
                    </a:ext>
                  </a:extLst>
                </p14:cNvPr>
                <p14:cNvContentPartPr/>
                <p14:nvPr/>
              </p14:nvContentPartPr>
              <p14:xfrm>
                <a:off x="8003984" y="128802"/>
                <a:ext cx="436680" cy="700920"/>
              </p14:xfrm>
            </p:contentPart>
          </mc:Choice>
          <mc:Fallback>
            <p:pic>
              <p:nvPicPr>
                <p:cNvPr id="198" name="Ink 197">
                  <a:extLst>
                    <a:ext uri="{FF2B5EF4-FFF2-40B4-BE49-F238E27FC236}">
                      <a16:creationId xmlns:a16="http://schemas.microsoft.com/office/drawing/2014/main" id="{595752DB-B4C9-A236-801C-35DABDBFC427}"/>
                    </a:ext>
                  </a:extLst>
                </p:cNvPr>
                <p:cNvPicPr/>
                <p:nvPr/>
              </p:nvPicPr>
              <p:blipFill>
                <a:blip r:embed="rId127"/>
                <a:stretch>
                  <a:fillRect/>
                </a:stretch>
              </p:blipFill>
              <p:spPr>
                <a:xfrm>
                  <a:off x="7995344" y="120162"/>
                  <a:ext cx="454320" cy="718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99" name="Ink 198">
                  <a:extLst>
                    <a:ext uri="{FF2B5EF4-FFF2-40B4-BE49-F238E27FC236}">
                      <a16:creationId xmlns:a16="http://schemas.microsoft.com/office/drawing/2014/main" id="{AE346F52-DAC3-23E7-079C-857244BAE447}"/>
                    </a:ext>
                  </a:extLst>
                </p14:cNvPr>
                <p14:cNvContentPartPr/>
                <p14:nvPr/>
              </p14:nvContentPartPr>
              <p14:xfrm>
                <a:off x="9350384" y="244362"/>
                <a:ext cx="149760" cy="598320"/>
              </p14:xfrm>
            </p:contentPart>
          </mc:Choice>
          <mc:Fallback>
            <p:pic>
              <p:nvPicPr>
                <p:cNvPr id="199" name="Ink 198">
                  <a:extLst>
                    <a:ext uri="{FF2B5EF4-FFF2-40B4-BE49-F238E27FC236}">
                      <a16:creationId xmlns:a16="http://schemas.microsoft.com/office/drawing/2014/main" id="{AE346F52-DAC3-23E7-079C-857244BAE447}"/>
                    </a:ext>
                  </a:extLst>
                </p:cNvPr>
                <p:cNvPicPr/>
                <p:nvPr/>
              </p:nvPicPr>
              <p:blipFill>
                <a:blip r:embed="rId129"/>
                <a:stretch>
                  <a:fillRect/>
                </a:stretch>
              </p:blipFill>
              <p:spPr>
                <a:xfrm>
                  <a:off x="9341384" y="235362"/>
                  <a:ext cx="16740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00" name="Ink 199">
                  <a:extLst>
                    <a:ext uri="{FF2B5EF4-FFF2-40B4-BE49-F238E27FC236}">
                      <a16:creationId xmlns:a16="http://schemas.microsoft.com/office/drawing/2014/main" id="{6DAA3AA4-A7BB-A105-0449-BE1D3B6175D9}"/>
                    </a:ext>
                  </a:extLst>
                </p14:cNvPr>
                <p14:cNvContentPartPr/>
                <p14:nvPr/>
              </p14:nvContentPartPr>
              <p14:xfrm>
                <a:off x="9546944" y="211602"/>
                <a:ext cx="369720" cy="656280"/>
              </p14:xfrm>
            </p:contentPart>
          </mc:Choice>
          <mc:Fallback>
            <p:pic>
              <p:nvPicPr>
                <p:cNvPr id="200" name="Ink 199">
                  <a:extLst>
                    <a:ext uri="{FF2B5EF4-FFF2-40B4-BE49-F238E27FC236}">
                      <a16:creationId xmlns:a16="http://schemas.microsoft.com/office/drawing/2014/main" id="{6DAA3AA4-A7BB-A105-0449-BE1D3B6175D9}"/>
                    </a:ext>
                  </a:extLst>
                </p:cNvPr>
                <p:cNvPicPr/>
                <p:nvPr/>
              </p:nvPicPr>
              <p:blipFill>
                <a:blip r:embed="rId131"/>
                <a:stretch>
                  <a:fillRect/>
                </a:stretch>
              </p:blipFill>
              <p:spPr>
                <a:xfrm>
                  <a:off x="9538304" y="202602"/>
                  <a:ext cx="387360" cy="6739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03" name="Ink 202">
                  <a:extLst>
                    <a:ext uri="{FF2B5EF4-FFF2-40B4-BE49-F238E27FC236}">
                      <a16:creationId xmlns:a16="http://schemas.microsoft.com/office/drawing/2014/main" id="{7EBC6B95-5F99-1AE9-7DFB-7778CE015714}"/>
                    </a:ext>
                  </a:extLst>
                </p14:cNvPr>
                <p14:cNvContentPartPr/>
                <p14:nvPr/>
              </p14:nvContentPartPr>
              <p14:xfrm>
                <a:off x="8246624" y="516522"/>
                <a:ext cx="1277640" cy="140040"/>
              </p14:xfrm>
            </p:contentPart>
          </mc:Choice>
          <mc:Fallback>
            <p:pic>
              <p:nvPicPr>
                <p:cNvPr id="203" name="Ink 202">
                  <a:extLst>
                    <a:ext uri="{FF2B5EF4-FFF2-40B4-BE49-F238E27FC236}">
                      <a16:creationId xmlns:a16="http://schemas.microsoft.com/office/drawing/2014/main" id="{7EBC6B95-5F99-1AE9-7DFB-7778CE015714}"/>
                    </a:ext>
                  </a:extLst>
                </p:cNvPr>
                <p:cNvPicPr/>
                <p:nvPr/>
              </p:nvPicPr>
              <p:blipFill>
                <a:blip r:embed="rId133"/>
                <a:stretch>
                  <a:fillRect/>
                </a:stretch>
              </p:blipFill>
              <p:spPr>
                <a:xfrm>
                  <a:off x="8237984" y="507882"/>
                  <a:ext cx="12952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04" name="Ink 203">
                  <a:extLst>
                    <a:ext uri="{FF2B5EF4-FFF2-40B4-BE49-F238E27FC236}">
                      <a16:creationId xmlns:a16="http://schemas.microsoft.com/office/drawing/2014/main" id="{FB184C23-FDAD-229A-E295-81BFEB808CF1}"/>
                    </a:ext>
                  </a:extLst>
                </p14:cNvPr>
                <p14:cNvContentPartPr/>
                <p14:nvPr/>
              </p14:nvContentPartPr>
              <p14:xfrm>
                <a:off x="8255624" y="635682"/>
                <a:ext cx="1164960" cy="121320"/>
              </p14:xfrm>
            </p:contentPart>
          </mc:Choice>
          <mc:Fallback>
            <p:pic>
              <p:nvPicPr>
                <p:cNvPr id="204" name="Ink 203">
                  <a:extLst>
                    <a:ext uri="{FF2B5EF4-FFF2-40B4-BE49-F238E27FC236}">
                      <a16:creationId xmlns:a16="http://schemas.microsoft.com/office/drawing/2014/main" id="{FB184C23-FDAD-229A-E295-81BFEB808CF1}"/>
                    </a:ext>
                  </a:extLst>
                </p:cNvPr>
                <p:cNvPicPr/>
                <p:nvPr/>
              </p:nvPicPr>
              <p:blipFill>
                <a:blip r:embed="rId135"/>
                <a:stretch>
                  <a:fillRect/>
                </a:stretch>
              </p:blipFill>
              <p:spPr>
                <a:xfrm>
                  <a:off x="8246984" y="627042"/>
                  <a:ext cx="11826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05" name="Ink 204">
                  <a:extLst>
                    <a:ext uri="{FF2B5EF4-FFF2-40B4-BE49-F238E27FC236}">
                      <a16:creationId xmlns:a16="http://schemas.microsoft.com/office/drawing/2014/main" id="{0B95CF7A-D43B-1A05-3BF7-1C1255785750}"/>
                    </a:ext>
                  </a:extLst>
                </p14:cNvPr>
                <p14:cNvContentPartPr/>
                <p14:nvPr/>
              </p14:nvContentPartPr>
              <p14:xfrm>
                <a:off x="8799944" y="304482"/>
                <a:ext cx="26280" cy="180000"/>
              </p14:xfrm>
            </p:contentPart>
          </mc:Choice>
          <mc:Fallback>
            <p:pic>
              <p:nvPicPr>
                <p:cNvPr id="205" name="Ink 204">
                  <a:extLst>
                    <a:ext uri="{FF2B5EF4-FFF2-40B4-BE49-F238E27FC236}">
                      <a16:creationId xmlns:a16="http://schemas.microsoft.com/office/drawing/2014/main" id="{0B95CF7A-D43B-1A05-3BF7-1C1255785750}"/>
                    </a:ext>
                  </a:extLst>
                </p:cNvPr>
                <p:cNvPicPr/>
                <p:nvPr/>
              </p:nvPicPr>
              <p:blipFill>
                <a:blip r:embed="rId137"/>
                <a:stretch>
                  <a:fillRect/>
                </a:stretch>
              </p:blipFill>
              <p:spPr>
                <a:xfrm>
                  <a:off x="8790944" y="295482"/>
                  <a:ext cx="439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06" name="Ink 205">
                  <a:extLst>
                    <a:ext uri="{FF2B5EF4-FFF2-40B4-BE49-F238E27FC236}">
                      <a16:creationId xmlns:a16="http://schemas.microsoft.com/office/drawing/2014/main" id="{AF7A8F8B-2AFC-9893-6010-3E24E5854838}"/>
                    </a:ext>
                  </a:extLst>
                </p14:cNvPr>
                <p14:cNvContentPartPr/>
                <p14:nvPr/>
              </p14:nvContentPartPr>
              <p14:xfrm>
                <a:off x="8709224" y="440562"/>
                <a:ext cx="157320" cy="76680"/>
              </p14:xfrm>
            </p:contentPart>
          </mc:Choice>
          <mc:Fallback>
            <p:pic>
              <p:nvPicPr>
                <p:cNvPr id="206" name="Ink 205">
                  <a:extLst>
                    <a:ext uri="{FF2B5EF4-FFF2-40B4-BE49-F238E27FC236}">
                      <a16:creationId xmlns:a16="http://schemas.microsoft.com/office/drawing/2014/main" id="{AF7A8F8B-2AFC-9893-6010-3E24E5854838}"/>
                    </a:ext>
                  </a:extLst>
                </p:cNvPr>
                <p:cNvPicPr/>
                <p:nvPr/>
              </p:nvPicPr>
              <p:blipFill>
                <a:blip r:embed="rId139"/>
                <a:stretch>
                  <a:fillRect/>
                </a:stretch>
              </p:blipFill>
              <p:spPr>
                <a:xfrm>
                  <a:off x="8700224" y="431922"/>
                  <a:ext cx="1749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07" name="Ink 206">
                  <a:extLst>
                    <a:ext uri="{FF2B5EF4-FFF2-40B4-BE49-F238E27FC236}">
                      <a16:creationId xmlns:a16="http://schemas.microsoft.com/office/drawing/2014/main" id="{3720C4DA-DD09-E8B3-E865-336EF929B0E4}"/>
                    </a:ext>
                  </a:extLst>
                </p14:cNvPr>
                <p14:cNvContentPartPr/>
                <p14:nvPr/>
              </p14:nvContentPartPr>
              <p14:xfrm>
                <a:off x="8726504" y="265602"/>
                <a:ext cx="160560" cy="52920"/>
              </p14:xfrm>
            </p:contentPart>
          </mc:Choice>
          <mc:Fallback>
            <p:pic>
              <p:nvPicPr>
                <p:cNvPr id="207" name="Ink 206">
                  <a:extLst>
                    <a:ext uri="{FF2B5EF4-FFF2-40B4-BE49-F238E27FC236}">
                      <a16:creationId xmlns:a16="http://schemas.microsoft.com/office/drawing/2014/main" id="{3720C4DA-DD09-E8B3-E865-336EF929B0E4}"/>
                    </a:ext>
                  </a:extLst>
                </p:cNvPr>
                <p:cNvPicPr/>
                <p:nvPr/>
              </p:nvPicPr>
              <p:blipFill>
                <a:blip r:embed="rId141"/>
                <a:stretch>
                  <a:fillRect/>
                </a:stretch>
              </p:blipFill>
              <p:spPr>
                <a:xfrm>
                  <a:off x="8717504" y="256602"/>
                  <a:ext cx="1782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08" name="Ink 207">
                  <a:extLst>
                    <a:ext uri="{FF2B5EF4-FFF2-40B4-BE49-F238E27FC236}">
                      <a16:creationId xmlns:a16="http://schemas.microsoft.com/office/drawing/2014/main" id="{2A606C57-4652-210E-984D-0B95D479BF50}"/>
                    </a:ext>
                  </a:extLst>
                </p14:cNvPr>
                <p14:cNvContentPartPr/>
                <p14:nvPr/>
              </p14:nvContentPartPr>
              <p14:xfrm>
                <a:off x="8892104" y="388722"/>
                <a:ext cx="91440" cy="92520"/>
              </p14:xfrm>
            </p:contentPart>
          </mc:Choice>
          <mc:Fallback>
            <p:pic>
              <p:nvPicPr>
                <p:cNvPr id="208" name="Ink 207">
                  <a:extLst>
                    <a:ext uri="{FF2B5EF4-FFF2-40B4-BE49-F238E27FC236}">
                      <a16:creationId xmlns:a16="http://schemas.microsoft.com/office/drawing/2014/main" id="{2A606C57-4652-210E-984D-0B95D479BF50}"/>
                    </a:ext>
                  </a:extLst>
                </p:cNvPr>
                <p:cNvPicPr/>
                <p:nvPr/>
              </p:nvPicPr>
              <p:blipFill>
                <a:blip r:embed="rId143"/>
                <a:stretch>
                  <a:fillRect/>
                </a:stretch>
              </p:blipFill>
              <p:spPr>
                <a:xfrm>
                  <a:off x="8883464" y="380082"/>
                  <a:ext cx="1090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09" name="Ink 208">
                  <a:extLst>
                    <a:ext uri="{FF2B5EF4-FFF2-40B4-BE49-F238E27FC236}">
                      <a16:creationId xmlns:a16="http://schemas.microsoft.com/office/drawing/2014/main" id="{A23CFCB3-ECCA-7594-D262-A441C18F2F8D}"/>
                    </a:ext>
                  </a:extLst>
                </p14:cNvPr>
                <p14:cNvContentPartPr/>
                <p14:nvPr/>
              </p14:nvContentPartPr>
              <p14:xfrm>
                <a:off x="9044024" y="344082"/>
                <a:ext cx="7560" cy="128160"/>
              </p14:xfrm>
            </p:contentPart>
          </mc:Choice>
          <mc:Fallback>
            <p:pic>
              <p:nvPicPr>
                <p:cNvPr id="209" name="Ink 208">
                  <a:extLst>
                    <a:ext uri="{FF2B5EF4-FFF2-40B4-BE49-F238E27FC236}">
                      <a16:creationId xmlns:a16="http://schemas.microsoft.com/office/drawing/2014/main" id="{A23CFCB3-ECCA-7594-D262-A441C18F2F8D}"/>
                    </a:ext>
                  </a:extLst>
                </p:cNvPr>
                <p:cNvPicPr/>
                <p:nvPr/>
              </p:nvPicPr>
              <p:blipFill>
                <a:blip r:embed="rId145"/>
                <a:stretch>
                  <a:fillRect/>
                </a:stretch>
              </p:blipFill>
              <p:spPr>
                <a:xfrm>
                  <a:off x="9035024" y="335082"/>
                  <a:ext cx="252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10" name="Ink 209">
                  <a:extLst>
                    <a:ext uri="{FF2B5EF4-FFF2-40B4-BE49-F238E27FC236}">
                      <a16:creationId xmlns:a16="http://schemas.microsoft.com/office/drawing/2014/main" id="{8792B185-4309-BB10-559A-8E7BFB092E15}"/>
                    </a:ext>
                  </a:extLst>
                </p14:cNvPr>
                <p14:cNvContentPartPr/>
                <p14:nvPr/>
              </p14:nvContentPartPr>
              <p14:xfrm>
                <a:off x="9057704" y="390522"/>
                <a:ext cx="83520" cy="86760"/>
              </p14:xfrm>
            </p:contentPart>
          </mc:Choice>
          <mc:Fallback>
            <p:pic>
              <p:nvPicPr>
                <p:cNvPr id="210" name="Ink 209">
                  <a:extLst>
                    <a:ext uri="{FF2B5EF4-FFF2-40B4-BE49-F238E27FC236}">
                      <a16:creationId xmlns:a16="http://schemas.microsoft.com/office/drawing/2014/main" id="{8792B185-4309-BB10-559A-8E7BFB092E15}"/>
                    </a:ext>
                  </a:extLst>
                </p:cNvPr>
                <p:cNvPicPr/>
                <p:nvPr/>
              </p:nvPicPr>
              <p:blipFill>
                <a:blip r:embed="rId147"/>
                <a:stretch>
                  <a:fillRect/>
                </a:stretch>
              </p:blipFill>
              <p:spPr>
                <a:xfrm>
                  <a:off x="9049064" y="381882"/>
                  <a:ext cx="10116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11" name="Ink 210">
                  <a:extLst>
                    <a:ext uri="{FF2B5EF4-FFF2-40B4-BE49-F238E27FC236}">
                      <a16:creationId xmlns:a16="http://schemas.microsoft.com/office/drawing/2014/main" id="{7ACFA106-ED7F-A47A-16DC-23490D440630}"/>
                    </a:ext>
                  </a:extLst>
                </p14:cNvPr>
                <p14:cNvContentPartPr/>
                <p14:nvPr/>
              </p14:nvContentPartPr>
              <p14:xfrm>
                <a:off x="9198104" y="430482"/>
                <a:ext cx="12240" cy="3240"/>
              </p14:xfrm>
            </p:contentPart>
          </mc:Choice>
          <mc:Fallback>
            <p:pic>
              <p:nvPicPr>
                <p:cNvPr id="211" name="Ink 210">
                  <a:extLst>
                    <a:ext uri="{FF2B5EF4-FFF2-40B4-BE49-F238E27FC236}">
                      <a16:creationId xmlns:a16="http://schemas.microsoft.com/office/drawing/2014/main" id="{7ACFA106-ED7F-A47A-16DC-23490D440630}"/>
                    </a:ext>
                  </a:extLst>
                </p:cNvPr>
                <p:cNvPicPr/>
                <p:nvPr/>
              </p:nvPicPr>
              <p:blipFill>
                <a:blip r:embed="rId149"/>
                <a:stretch>
                  <a:fillRect/>
                </a:stretch>
              </p:blipFill>
              <p:spPr>
                <a:xfrm>
                  <a:off x="9189464" y="421482"/>
                  <a:ext cx="29880" cy="20880"/>
                </a:xfrm>
                <a:prstGeom prst="rect">
                  <a:avLst/>
                </a:prstGeom>
              </p:spPr>
            </p:pic>
          </mc:Fallback>
        </mc:AlternateContent>
      </p:grpSp>
      <p:grpSp>
        <p:nvGrpSpPr>
          <p:cNvPr id="305" name="Group 304">
            <a:extLst>
              <a:ext uri="{FF2B5EF4-FFF2-40B4-BE49-F238E27FC236}">
                <a16:creationId xmlns:a16="http://schemas.microsoft.com/office/drawing/2014/main" id="{173666F7-706E-BCC9-2EA5-65EAF6EE0B43}"/>
              </a:ext>
            </a:extLst>
          </p:cNvPr>
          <p:cNvGrpSpPr/>
          <p:nvPr/>
        </p:nvGrpSpPr>
        <p:grpSpPr>
          <a:xfrm>
            <a:off x="-72616" y="2829522"/>
            <a:ext cx="8621280" cy="3916080"/>
            <a:chOff x="-72616" y="2829522"/>
            <a:chExt cx="8621280" cy="3916080"/>
          </a:xfrm>
        </p:grpSpPr>
        <mc:AlternateContent xmlns:mc="http://schemas.openxmlformats.org/markup-compatibility/2006">
          <mc:Choice xmlns:p14="http://schemas.microsoft.com/office/powerpoint/2010/main" Requires="p14">
            <p:contentPart p14:bwMode="auto" r:id="rId150">
              <p14:nvContentPartPr>
                <p14:cNvPr id="72" name="Ink 71">
                  <a:extLst>
                    <a:ext uri="{FF2B5EF4-FFF2-40B4-BE49-F238E27FC236}">
                      <a16:creationId xmlns:a16="http://schemas.microsoft.com/office/drawing/2014/main" id="{DE0497E3-8F2B-0524-ED0B-807F6820844F}"/>
                    </a:ext>
                  </a:extLst>
                </p14:cNvPr>
                <p14:cNvContentPartPr/>
                <p14:nvPr/>
              </p14:nvContentPartPr>
              <p14:xfrm>
                <a:off x="270104" y="3166842"/>
                <a:ext cx="19080" cy="236160"/>
              </p14:xfrm>
            </p:contentPart>
          </mc:Choice>
          <mc:Fallback>
            <p:pic>
              <p:nvPicPr>
                <p:cNvPr id="72" name="Ink 71">
                  <a:extLst>
                    <a:ext uri="{FF2B5EF4-FFF2-40B4-BE49-F238E27FC236}">
                      <a16:creationId xmlns:a16="http://schemas.microsoft.com/office/drawing/2014/main" id="{DE0497E3-8F2B-0524-ED0B-807F6820844F}"/>
                    </a:ext>
                  </a:extLst>
                </p:cNvPr>
                <p:cNvPicPr/>
                <p:nvPr/>
              </p:nvPicPr>
              <p:blipFill>
                <a:blip r:embed="rId151"/>
                <a:stretch>
                  <a:fillRect/>
                </a:stretch>
              </p:blipFill>
              <p:spPr>
                <a:xfrm>
                  <a:off x="261464" y="3157842"/>
                  <a:ext cx="3672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3" name="Ink 72">
                  <a:extLst>
                    <a:ext uri="{FF2B5EF4-FFF2-40B4-BE49-F238E27FC236}">
                      <a16:creationId xmlns:a16="http://schemas.microsoft.com/office/drawing/2014/main" id="{F7878436-5C8B-908D-BB5C-9E726AF71003}"/>
                    </a:ext>
                  </a:extLst>
                </p14:cNvPr>
                <p14:cNvContentPartPr/>
                <p14:nvPr/>
              </p14:nvContentPartPr>
              <p14:xfrm>
                <a:off x="279824" y="2987562"/>
                <a:ext cx="161280" cy="219600"/>
              </p14:xfrm>
            </p:contentPart>
          </mc:Choice>
          <mc:Fallback>
            <p:pic>
              <p:nvPicPr>
                <p:cNvPr id="73" name="Ink 72">
                  <a:extLst>
                    <a:ext uri="{FF2B5EF4-FFF2-40B4-BE49-F238E27FC236}">
                      <a16:creationId xmlns:a16="http://schemas.microsoft.com/office/drawing/2014/main" id="{F7878436-5C8B-908D-BB5C-9E726AF71003}"/>
                    </a:ext>
                  </a:extLst>
                </p:cNvPr>
                <p:cNvPicPr/>
                <p:nvPr/>
              </p:nvPicPr>
              <p:blipFill>
                <a:blip r:embed="rId153"/>
                <a:stretch>
                  <a:fillRect/>
                </a:stretch>
              </p:blipFill>
              <p:spPr>
                <a:xfrm>
                  <a:off x="270824" y="2978562"/>
                  <a:ext cx="1789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74" name="Ink 73">
                  <a:extLst>
                    <a:ext uri="{FF2B5EF4-FFF2-40B4-BE49-F238E27FC236}">
                      <a16:creationId xmlns:a16="http://schemas.microsoft.com/office/drawing/2014/main" id="{DDB4D8FE-95E4-D8D8-7865-D04C1B52A9C0}"/>
                    </a:ext>
                  </a:extLst>
                </p14:cNvPr>
                <p14:cNvContentPartPr/>
                <p14:nvPr/>
              </p14:nvContentPartPr>
              <p14:xfrm>
                <a:off x="464864" y="3385002"/>
                <a:ext cx="164160" cy="15840"/>
              </p14:xfrm>
            </p:contentPart>
          </mc:Choice>
          <mc:Fallback>
            <p:pic>
              <p:nvPicPr>
                <p:cNvPr id="74" name="Ink 73">
                  <a:extLst>
                    <a:ext uri="{FF2B5EF4-FFF2-40B4-BE49-F238E27FC236}">
                      <a16:creationId xmlns:a16="http://schemas.microsoft.com/office/drawing/2014/main" id="{DDB4D8FE-95E4-D8D8-7865-D04C1B52A9C0}"/>
                    </a:ext>
                  </a:extLst>
                </p:cNvPr>
                <p:cNvPicPr/>
                <p:nvPr/>
              </p:nvPicPr>
              <p:blipFill>
                <a:blip r:embed="rId155"/>
                <a:stretch>
                  <a:fillRect/>
                </a:stretch>
              </p:blipFill>
              <p:spPr>
                <a:xfrm>
                  <a:off x="455864" y="3376362"/>
                  <a:ext cx="1818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7" name="Ink 76">
                  <a:extLst>
                    <a:ext uri="{FF2B5EF4-FFF2-40B4-BE49-F238E27FC236}">
                      <a16:creationId xmlns:a16="http://schemas.microsoft.com/office/drawing/2014/main" id="{32A7145D-5C48-7084-254B-FBD3260ADAF9}"/>
                    </a:ext>
                  </a:extLst>
                </p14:cNvPr>
                <p14:cNvContentPartPr/>
                <p14:nvPr/>
              </p14:nvContentPartPr>
              <p14:xfrm>
                <a:off x="204584" y="3714762"/>
                <a:ext cx="260280" cy="394560"/>
              </p14:xfrm>
            </p:contentPart>
          </mc:Choice>
          <mc:Fallback>
            <p:pic>
              <p:nvPicPr>
                <p:cNvPr id="77" name="Ink 76">
                  <a:extLst>
                    <a:ext uri="{FF2B5EF4-FFF2-40B4-BE49-F238E27FC236}">
                      <a16:creationId xmlns:a16="http://schemas.microsoft.com/office/drawing/2014/main" id="{32A7145D-5C48-7084-254B-FBD3260ADAF9}"/>
                    </a:ext>
                  </a:extLst>
                </p:cNvPr>
                <p:cNvPicPr/>
                <p:nvPr/>
              </p:nvPicPr>
              <p:blipFill>
                <a:blip r:embed="rId157"/>
                <a:stretch>
                  <a:fillRect/>
                </a:stretch>
              </p:blipFill>
              <p:spPr>
                <a:xfrm>
                  <a:off x="195944" y="3705762"/>
                  <a:ext cx="27792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78" name="Ink 77">
                  <a:extLst>
                    <a:ext uri="{FF2B5EF4-FFF2-40B4-BE49-F238E27FC236}">
                      <a16:creationId xmlns:a16="http://schemas.microsoft.com/office/drawing/2014/main" id="{CE2005C6-9373-85DF-A84C-6189CCB729C1}"/>
                    </a:ext>
                  </a:extLst>
                </p14:cNvPr>
                <p14:cNvContentPartPr/>
                <p14:nvPr/>
              </p14:nvContentPartPr>
              <p14:xfrm>
                <a:off x="583664" y="3729162"/>
                <a:ext cx="169920" cy="307080"/>
              </p14:xfrm>
            </p:contentPart>
          </mc:Choice>
          <mc:Fallback>
            <p:pic>
              <p:nvPicPr>
                <p:cNvPr id="78" name="Ink 77">
                  <a:extLst>
                    <a:ext uri="{FF2B5EF4-FFF2-40B4-BE49-F238E27FC236}">
                      <a16:creationId xmlns:a16="http://schemas.microsoft.com/office/drawing/2014/main" id="{CE2005C6-9373-85DF-A84C-6189CCB729C1}"/>
                    </a:ext>
                  </a:extLst>
                </p:cNvPr>
                <p:cNvPicPr/>
                <p:nvPr/>
              </p:nvPicPr>
              <p:blipFill>
                <a:blip r:embed="rId159"/>
                <a:stretch>
                  <a:fillRect/>
                </a:stretch>
              </p:blipFill>
              <p:spPr>
                <a:xfrm>
                  <a:off x="574664" y="3720162"/>
                  <a:ext cx="18756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9" name="Ink 78">
                  <a:extLst>
                    <a:ext uri="{FF2B5EF4-FFF2-40B4-BE49-F238E27FC236}">
                      <a16:creationId xmlns:a16="http://schemas.microsoft.com/office/drawing/2014/main" id="{120E2934-18B5-6C41-B8BD-0B1A1C24FC94}"/>
                    </a:ext>
                  </a:extLst>
                </p14:cNvPr>
                <p14:cNvContentPartPr/>
                <p14:nvPr/>
              </p14:nvContentPartPr>
              <p14:xfrm>
                <a:off x="867704" y="3793962"/>
                <a:ext cx="17640" cy="200520"/>
              </p14:xfrm>
            </p:contentPart>
          </mc:Choice>
          <mc:Fallback>
            <p:pic>
              <p:nvPicPr>
                <p:cNvPr id="79" name="Ink 78">
                  <a:extLst>
                    <a:ext uri="{FF2B5EF4-FFF2-40B4-BE49-F238E27FC236}">
                      <a16:creationId xmlns:a16="http://schemas.microsoft.com/office/drawing/2014/main" id="{120E2934-18B5-6C41-B8BD-0B1A1C24FC94}"/>
                    </a:ext>
                  </a:extLst>
                </p:cNvPr>
                <p:cNvPicPr/>
                <p:nvPr/>
              </p:nvPicPr>
              <p:blipFill>
                <a:blip r:embed="rId161"/>
                <a:stretch>
                  <a:fillRect/>
                </a:stretch>
              </p:blipFill>
              <p:spPr>
                <a:xfrm>
                  <a:off x="859064" y="3784962"/>
                  <a:ext cx="35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0" name="Ink 79">
                  <a:extLst>
                    <a:ext uri="{FF2B5EF4-FFF2-40B4-BE49-F238E27FC236}">
                      <a16:creationId xmlns:a16="http://schemas.microsoft.com/office/drawing/2014/main" id="{F2DFA54E-69D4-2234-5CE7-8665ED87E2EC}"/>
                    </a:ext>
                  </a:extLst>
                </p14:cNvPr>
                <p14:cNvContentPartPr/>
                <p14:nvPr/>
              </p14:nvContentPartPr>
              <p14:xfrm>
                <a:off x="792464" y="3716202"/>
                <a:ext cx="232560" cy="294840"/>
              </p14:xfrm>
            </p:contentPart>
          </mc:Choice>
          <mc:Fallback>
            <p:pic>
              <p:nvPicPr>
                <p:cNvPr id="80" name="Ink 79">
                  <a:extLst>
                    <a:ext uri="{FF2B5EF4-FFF2-40B4-BE49-F238E27FC236}">
                      <a16:creationId xmlns:a16="http://schemas.microsoft.com/office/drawing/2014/main" id="{F2DFA54E-69D4-2234-5CE7-8665ED87E2EC}"/>
                    </a:ext>
                  </a:extLst>
                </p:cNvPr>
                <p:cNvPicPr/>
                <p:nvPr/>
              </p:nvPicPr>
              <p:blipFill>
                <a:blip r:embed="rId163"/>
                <a:stretch>
                  <a:fillRect/>
                </a:stretch>
              </p:blipFill>
              <p:spPr>
                <a:xfrm>
                  <a:off x="783464" y="3707562"/>
                  <a:ext cx="25020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1" name="Ink 80">
                  <a:extLst>
                    <a:ext uri="{FF2B5EF4-FFF2-40B4-BE49-F238E27FC236}">
                      <a16:creationId xmlns:a16="http://schemas.microsoft.com/office/drawing/2014/main" id="{3AD2BD87-E210-D11E-C585-D3CFA4FAD2E2}"/>
                    </a:ext>
                  </a:extLst>
                </p14:cNvPr>
                <p14:cNvContentPartPr/>
                <p14:nvPr/>
              </p14:nvContentPartPr>
              <p14:xfrm>
                <a:off x="1092344" y="3745002"/>
                <a:ext cx="203040" cy="284040"/>
              </p14:xfrm>
            </p:contentPart>
          </mc:Choice>
          <mc:Fallback>
            <p:pic>
              <p:nvPicPr>
                <p:cNvPr id="81" name="Ink 80">
                  <a:extLst>
                    <a:ext uri="{FF2B5EF4-FFF2-40B4-BE49-F238E27FC236}">
                      <a16:creationId xmlns:a16="http://schemas.microsoft.com/office/drawing/2014/main" id="{3AD2BD87-E210-D11E-C585-D3CFA4FAD2E2}"/>
                    </a:ext>
                  </a:extLst>
                </p:cNvPr>
                <p:cNvPicPr/>
                <p:nvPr/>
              </p:nvPicPr>
              <p:blipFill>
                <a:blip r:embed="rId165"/>
                <a:stretch>
                  <a:fillRect/>
                </a:stretch>
              </p:blipFill>
              <p:spPr>
                <a:xfrm>
                  <a:off x="1083704" y="3736002"/>
                  <a:ext cx="2206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2" name="Ink 81">
                  <a:extLst>
                    <a:ext uri="{FF2B5EF4-FFF2-40B4-BE49-F238E27FC236}">
                      <a16:creationId xmlns:a16="http://schemas.microsoft.com/office/drawing/2014/main" id="{7943F1B0-5E37-FC22-A67A-2635535211FF}"/>
                    </a:ext>
                  </a:extLst>
                </p14:cNvPr>
                <p14:cNvContentPartPr/>
                <p14:nvPr/>
              </p14:nvContentPartPr>
              <p14:xfrm>
                <a:off x="1437584" y="3942282"/>
                <a:ext cx="5760" cy="7200"/>
              </p14:xfrm>
            </p:contentPart>
          </mc:Choice>
          <mc:Fallback>
            <p:pic>
              <p:nvPicPr>
                <p:cNvPr id="82" name="Ink 81">
                  <a:extLst>
                    <a:ext uri="{FF2B5EF4-FFF2-40B4-BE49-F238E27FC236}">
                      <a16:creationId xmlns:a16="http://schemas.microsoft.com/office/drawing/2014/main" id="{7943F1B0-5E37-FC22-A67A-2635535211FF}"/>
                    </a:ext>
                  </a:extLst>
                </p:cNvPr>
                <p:cNvPicPr/>
                <p:nvPr/>
              </p:nvPicPr>
              <p:blipFill>
                <a:blip r:embed="rId167"/>
                <a:stretch>
                  <a:fillRect/>
                </a:stretch>
              </p:blipFill>
              <p:spPr>
                <a:xfrm>
                  <a:off x="1428944" y="3933642"/>
                  <a:ext cx="23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3" name="Ink 82">
                  <a:extLst>
                    <a:ext uri="{FF2B5EF4-FFF2-40B4-BE49-F238E27FC236}">
                      <a16:creationId xmlns:a16="http://schemas.microsoft.com/office/drawing/2014/main" id="{7132AAB7-B422-298C-169E-0DFBB22AFF23}"/>
                    </a:ext>
                  </a:extLst>
                </p14:cNvPr>
                <p14:cNvContentPartPr/>
                <p14:nvPr/>
              </p14:nvContentPartPr>
              <p14:xfrm>
                <a:off x="1516424" y="3767682"/>
                <a:ext cx="93600" cy="346320"/>
              </p14:xfrm>
            </p:contentPart>
          </mc:Choice>
          <mc:Fallback>
            <p:pic>
              <p:nvPicPr>
                <p:cNvPr id="83" name="Ink 82">
                  <a:extLst>
                    <a:ext uri="{FF2B5EF4-FFF2-40B4-BE49-F238E27FC236}">
                      <a16:creationId xmlns:a16="http://schemas.microsoft.com/office/drawing/2014/main" id="{7132AAB7-B422-298C-169E-0DFBB22AFF23}"/>
                    </a:ext>
                  </a:extLst>
                </p:cNvPr>
                <p:cNvPicPr/>
                <p:nvPr/>
              </p:nvPicPr>
              <p:blipFill>
                <a:blip r:embed="rId169"/>
                <a:stretch>
                  <a:fillRect/>
                </a:stretch>
              </p:blipFill>
              <p:spPr>
                <a:xfrm>
                  <a:off x="1507424" y="3758682"/>
                  <a:ext cx="11124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4" name="Ink 83">
                  <a:extLst>
                    <a:ext uri="{FF2B5EF4-FFF2-40B4-BE49-F238E27FC236}">
                      <a16:creationId xmlns:a16="http://schemas.microsoft.com/office/drawing/2014/main" id="{1DA6EBC5-D106-7BAC-1143-36B53F243FBF}"/>
                    </a:ext>
                  </a:extLst>
                </p14:cNvPr>
                <p14:cNvContentPartPr/>
                <p14:nvPr/>
              </p14:nvContentPartPr>
              <p14:xfrm>
                <a:off x="1662944" y="3805122"/>
                <a:ext cx="159840" cy="169200"/>
              </p14:xfrm>
            </p:contentPart>
          </mc:Choice>
          <mc:Fallback>
            <p:pic>
              <p:nvPicPr>
                <p:cNvPr id="84" name="Ink 83">
                  <a:extLst>
                    <a:ext uri="{FF2B5EF4-FFF2-40B4-BE49-F238E27FC236}">
                      <a16:creationId xmlns:a16="http://schemas.microsoft.com/office/drawing/2014/main" id="{1DA6EBC5-D106-7BAC-1143-36B53F243FBF}"/>
                    </a:ext>
                  </a:extLst>
                </p:cNvPr>
                <p:cNvPicPr/>
                <p:nvPr/>
              </p:nvPicPr>
              <p:blipFill>
                <a:blip r:embed="rId171"/>
                <a:stretch>
                  <a:fillRect/>
                </a:stretch>
              </p:blipFill>
              <p:spPr>
                <a:xfrm>
                  <a:off x="1654304" y="3796482"/>
                  <a:ext cx="1774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5" name="Ink 84">
                  <a:extLst>
                    <a:ext uri="{FF2B5EF4-FFF2-40B4-BE49-F238E27FC236}">
                      <a16:creationId xmlns:a16="http://schemas.microsoft.com/office/drawing/2014/main" id="{716D0531-3660-30C6-BA57-CB0AED160067}"/>
                    </a:ext>
                  </a:extLst>
                </p14:cNvPr>
                <p14:cNvContentPartPr/>
                <p14:nvPr/>
              </p14:nvContentPartPr>
              <p14:xfrm>
                <a:off x="1815224" y="3684522"/>
                <a:ext cx="13680" cy="12960"/>
              </p14:xfrm>
            </p:contentPart>
          </mc:Choice>
          <mc:Fallback>
            <p:pic>
              <p:nvPicPr>
                <p:cNvPr id="85" name="Ink 84">
                  <a:extLst>
                    <a:ext uri="{FF2B5EF4-FFF2-40B4-BE49-F238E27FC236}">
                      <a16:creationId xmlns:a16="http://schemas.microsoft.com/office/drawing/2014/main" id="{716D0531-3660-30C6-BA57-CB0AED160067}"/>
                    </a:ext>
                  </a:extLst>
                </p:cNvPr>
                <p:cNvPicPr/>
                <p:nvPr/>
              </p:nvPicPr>
              <p:blipFill>
                <a:blip r:embed="rId173"/>
                <a:stretch>
                  <a:fillRect/>
                </a:stretch>
              </p:blipFill>
              <p:spPr>
                <a:xfrm>
                  <a:off x="1806584" y="3675522"/>
                  <a:ext cx="313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6" name="Ink 85">
                  <a:extLst>
                    <a:ext uri="{FF2B5EF4-FFF2-40B4-BE49-F238E27FC236}">
                      <a16:creationId xmlns:a16="http://schemas.microsoft.com/office/drawing/2014/main" id="{95620CA1-8BF5-75B3-828E-885E83CF8993}"/>
                    </a:ext>
                  </a:extLst>
                </p14:cNvPr>
                <p14:cNvContentPartPr/>
                <p14:nvPr/>
              </p14:nvContentPartPr>
              <p14:xfrm>
                <a:off x="1903784" y="3809802"/>
                <a:ext cx="105120" cy="165600"/>
              </p14:xfrm>
            </p:contentPart>
          </mc:Choice>
          <mc:Fallback>
            <p:pic>
              <p:nvPicPr>
                <p:cNvPr id="86" name="Ink 85">
                  <a:extLst>
                    <a:ext uri="{FF2B5EF4-FFF2-40B4-BE49-F238E27FC236}">
                      <a16:creationId xmlns:a16="http://schemas.microsoft.com/office/drawing/2014/main" id="{95620CA1-8BF5-75B3-828E-885E83CF8993}"/>
                    </a:ext>
                  </a:extLst>
                </p:cNvPr>
                <p:cNvPicPr/>
                <p:nvPr/>
              </p:nvPicPr>
              <p:blipFill>
                <a:blip r:embed="rId175"/>
                <a:stretch>
                  <a:fillRect/>
                </a:stretch>
              </p:blipFill>
              <p:spPr>
                <a:xfrm>
                  <a:off x="1895144" y="3800802"/>
                  <a:ext cx="1227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7" name="Ink 86">
                  <a:extLst>
                    <a:ext uri="{FF2B5EF4-FFF2-40B4-BE49-F238E27FC236}">
                      <a16:creationId xmlns:a16="http://schemas.microsoft.com/office/drawing/2014/main" id="{8C5ECF36-75B2-6092-B722-806932D2BB87}"/>
                    </a:ext>
                  </a:extLst>
                </p14:cNvPr>
                <p14:cNvContentPartPr/>
                <p14:nvPr/>
              </p14:nvContentPartPr>
              <p14:xfrm>
                <a:off x="2074784" y="3621522"/>
                <a:ext cx="262440" cy="380520"/>
              </p14:xfrm>
            </p:contentPart>
          </mc:Choice>
          <mc:Fallback>
            <p:pic>
              <p:nvPicPr>
                <p:cNvPr id="87" name="Ink 86">
                  <a:extLst>
                    <a:ext uri="{FF2B5EF4-FFF2-40B4-BE49-F238E27FC236}">
                      <a16:creationId xmlns:a16="http://schemas.microsoft.com/office/drawing/2014/main" id="{8C5ECF36-75B2-6092-B722-806932D2BB87}"/>
                    </a:ext>
                  </a:extLst>
                </p:cNvPr>
                <p:cNvPicPr/>
                <p:nvPr/>
              </p:nvPicPr>
              <p:blipFill>
                <a:blip r:embed="rId177"/>
                <a:stretch>
                  <a:fillRect/>
                </a:stretch>
              </p:blipFill>
              <p:spPr>
                <a:xfrm>
                  <a:off x="2066144" y="3612882"/>
                  <a:ext cx="28008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8" name="Ink 87">
                  <a:extLst>
                    <a:ext uri="{FF2B5EF4-FFF2-40B4-BE49-F238E27FC236}">
                      <a16:creationId xmlns:a16="http://schemas.microsoft.com/office/drawing/2014/main" id="{A1ADA4EF-18EF-C84E-C83D-041D907E0A6E}"/>
                    </a:ext>
                  </a:extLst>
                </p14:cNvPr>
                <p14:cNvContentPartPr/>
                <p14:nvPr/>
              </p14:nvContentPartPr>
              <p14:xfrm>
                <a:off x="2310224" y="3732762"/>
                <a:ext cx="184680" cy="184680"/>
              </p14:xfrm>
            </p:contentPart>
          </mc:Choice>
          <mc:Fallback>
            <p:pic>
              <p:nvPicPr>
                <p:cNvPr id="88" name="Ink 87">
                  <a:extLst>
                    <a:ext uri="{FF2B5EF4-FFF2-40B4-BE49-F238E27FC236}">
                      <a16:creationId xmlns:a16="http://schemas.microsoft.com/office/drawing/2014/main" id="{A1ADA4EF-18EF-C84E-C83D-041D907E0A6E}"/>
                    </a:ext>
                  </a:extLst>
                </p:cNvPr>
                <p:cNvPicPr/>
                <p:nvPr/>
              </p:nvPicPr>
              <p:blipFill>
                <a:blip r:embed="rId179"/>
                <a:stretch>
                  <a:fillRect/>
                </a:stretch>
              </p:blipFill>
              <p:spPr>
                <a:xfrm>
                  <a:off x="2301584" y="3723762"/>
                  <a:ext cx="2023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42" name="Ink 141">
                  <a:extLst>
                    <a:ext uri="{FF2B5EF4-FFF2-40B4-BE49-F238E27FC236}">
                      <a16:creationId xmlns:a16="http://schemas.microsoft.com/office/drawing/2014/main" id="{4C381851-AEEE-9192-5045-51B5C75122D8}"/>
                    </a:ext>
                  </a:extLst>
                </p14:cNvPr>
                <p14:cNvContentPartPr/>
                <p14:nvPr/>
              </p14:nvContentPartPr>
              <p14:xfrm>
                <a:off x="210704" y="4380042"/>
                <a:ext cx="213480" cy="230400"/>
              </p14:xfrm>
            </p:contentPart>
          </mc:Choice>
          <mc:Fallback>
            <p:pic>
              <p:nvPicPr>
                <p:cNvPr id="142" name="Ink 141">
                  <a:extLst>
                    <a:ext uri="{FF2B5EF4-FFF2-40B4-BE49-F238E27FC236}">
                      <a16:creationId xmlns:a16="http://schemas.microsoft.com/office/drawing/2014/main" id="{4C381851-AEEE-9192-5045-51B5C75122D8}"/>
                    </a:ext>
                  </a:extLst>
                </p:cNvPr>
                <p:cNvPicPr/>
                <p:nvPr/>
              </p:nvPicPr>
              <p:blipFill>
                <a:blip r:embed="rId181"/>
                <a:stretch>
                  <a:fillRect/>
                </a:stretch>
              </p:blipFill>
              <p:spPr>
                <a:xfrm>
                  <a:off x="202064" y="4371042"/>
                  <a:ext cx="2311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3" name="Ink 142">
                  <a:extLst>
                    <a:ext uri="{FF2B5EF4-FFF2-40B4-BE49-F238E27FC236}">
                      <a16:creationId xmlns:a16="http://schemas.microsoft.com/office/drawing/2014/main" id="{804B5A7E-389D-B5C4-78CF-B64A3B04A3B1}"/>
                    </a:ext>
                  </a:extLst>
                </p14:cNvPr>
                <p14:cNvContentPartPr/>
                <p14:nvPr/>
              </p14:nvContentPartPr>
              <p14:xfrm>
                <a:off x="436424" y="4387962"/>
                <a:ext cx="104760" cy="195120"/>
              </p14:xfrm>
            </p:contentPart>
          </mc:Choice>
          <mc:Fallback>
            <p:pic>
              <p:nvPicPr>
                <p:cNvPr id="143" name="Ink 142">
                  <a:extLst>
                    <a:ext uri="{FF2B5EF4-FFF2-40B4-BE49-F238E27FC236}">
                      <a16:creationId xmlns:a16="http://schemas.microsoft.com/office/drawing/2014/main" id="{804B5A7E-389D-B5C4-78CF-B64A3B04A3B1}"/>
                    </a:ext>
                  </a:extLst>
                </p:cNvPr>
                <p:cNvPicPr/>
                <p:nvPr/>
              </p:nvPicPr>
              <p:blipFill>
                <a:blip r:embed="rId183"/>
                <a:stretch>
                  <a:fillRect/>
                </a:stretch>
              </p:blipFill>
              <p:spPr>
                <a:xfrm>
                  <a:off x="427424" y="4379322"/>
                  <a:ext cx="1224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4" name="Ink 143">
                  <a:extLst>
                    <a:ext uri="{FF2B5EF4-FFF2-40B4-BE49-F238E27FC236}">
                      <a16:creationId xmlns:a16="http://schemas.microsoft.com/office/drawing/2014/main" id="{3E6A6BCD-C39A-7BAF-611A-5F83EBB72FD7}"/>
                    </a:ext>
                  </a:extLst>
                </p14:cNvPr>
                <p14:cNvContentPartPr/>
                <p14:nvPr/>
              </p14:nvContentPartPr>
              <p14:xfrm>
                <a:off x="455864" y="4340082"/>
                <a:ext cx="253080" cy="225360"/>
              </p14:xfrm>
            </p:contentPart>
          </mc:Choice>
          <mc:Fallback>
            <p:pic>
              <p:nvPicPr>
                <p:cNvPr id="144" name="Ink 143">
                  <a:extLst>
                    <a:ext uri="{FF2B5EF4-FFF2-40B4-BE49-F238E27FC236}">
                      <a16:creationId xmlns:a16="http://schemas.microsoft.com/office/drawing/2014/main" id="{3E6A6BCD-C39A-7BAF-611A-5F83EBB72FD7}"/>
                    </a:ext>
                  </a:extLst>
                </p:cNvPr>
                <p:cNvPicPr/>
                <p:nvPr/>
              </p:nvPicPr>
              <p:blipFill>
                <a:blip r:embed="rId185"/>
                <a:stretch>
                  <a:fillRect/>
                </a:stretch>
              </p:blipFill>
              <p:spPr>
                <a:xfrm>
                  <a:off x="446864" y="4331082"/>
                  <a:ext cx="2707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45" name="Ink 144">
                  <a:extLst>
                    <a:ext uri="{FF2B5EF4-FFF2-40B4-BE49-F238E27FC236}">
                      <a16:creationId xmlns:a16="http://schemas.microsoft.com/office/drawing/2014/main" id="{EA342CBE-3577-D863-5171-C2DBBC77D3A0}"/>
                    </a:ext>
                  </a:extLst>
                </p14:cNvPr>
                <p14:cNvContentPartPr/>
                <p14:nvPr/>
              </p14:nvContentPartPr>
              <p14:xfrm>
                <a:off x="909104" y="4261242"/>
                <a:ext cx="137520" cy="384120"/>
              </p14:xfrm>
            </p:contentPart>
          </mc:Choice>
          <mc:Fallback>
            <p:pic>
              <p:nvPicPr>
                <p:cNvPr id="145" name="Ink 144">
                  <a:extLst>
                    <a:ext uri="{FF2B5EF4-FFF2-40B4-BE49-F238E27FC236}">
                      <a16:creationId xmlns:a16="http://schemas.microsoft.com/office/drawing/2014/main" id="{EA342CBE-3577-D863-5171-C2DBBC77D3A0}"/>
                    </a:ext>
                  </a:extLst>
                </p:cNvPr>
                <p:cNvPicPr/>
                <p:nvPr/>
              </p:nvPicPr>
              <p:blipFill>
                <a:blip r:embed="rId187"/>
                <a:stretch>
                  <a:fillRect/>
                </a:stretch>
              </p:blipFill>
              <p:spPr>
                <a:xfrm>
                  <a:off x="900104" y="4252242"/>
                  <a:ext cx="15516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46" name="Ink 145">
                  <a:extLst>
                    <a:ext uri="{FF2B5EF4-FFF2-40B4-BE49-F238E27FC236}">
                      <a16:creationId xmlns:a16="http://schemas.microsoft.com/office/drawing/2014/main" id="{58D1C12D-F970-7004-8A0E-1D06500D2BE8}"/>
                    </a:ext>
                  </a:extLst>
                </p14:cNvPr>
                <p14:cNvContentPartPr/>
                <p14:nvPr/>
              </p14:nvContentPartPr>
              <p14:xfrm>
                <a:off x="1135544" y="4445562"/>
                <a:ext cx="116280" cy="164880"/>
              </p14:xfrm>
            </p:contentPart>
          </mc:Choice>
          <mc:Fallback>
            <p:pic>
              <p:nvPicPr>
                <p:cNvPr id="146" name="Ink 145">
                  <a:extLst>
                    <a:ext uri="{FF2B5EF4-FFF2-40B4-BE49-F238E27FC236}">
                      <a16:creationId xmlns:a16="http://schemas.microsoft.com/office/drawing/2014/main" id="{58D1C12D-F970-7004-8A0E-1D06500D2BE8}"/>
                    </a:ext>
                  </a:extLst>
                </p:cNvPr>
                <p:cNvPicPr/>
                <p:nvPr/>
              </p:nvPicPr>
              <p:blipFill>
                <a:blip r:embed="rId189"/>
                <a:stretch>
                  <a:fillRect/>
                </a:stretch>
              </p:blipFill>
              <p:spPr>
                <a:xfrm>
                  <a:off x="1126904" y="4436562"/>
                  <a:ext cx="1339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47" name="Ink 146">
                  <a:extLst>
                    <a:ext uri="{FF2B5EF4-FFF2-40B4-BE49-F238E27FC236}">
                      <a16:creationId xmlns:a16="http://schemas.microsoft.com/office/drawing/2014/main" id="{183F7608-582E-2A56-6BCD-62552FE07FB4}"/>
                    </a:ext>
                  </a:extLst>
                </p14:cNvPr>
                <p14:cNvContentPartPr/>
                <p14:nvPr/>
              </p14:nvContentPartPr>
              <p14:xfrm>
                <a:off x="1339304" y="4368882"/>
                <a:ext cx="24840" cy="213840"/>
              </p14:xfrm>
            </p:contentPart>
          </mc:Choice>
          <mc:Fallback>
            <p:pic>
              <p:nvPicPr>
                <p:cNvPr id="147" name="Ink 146">
                  <a:extLst>
                    <a:ext uri="{FF2B5EF4-FFF2-40B4-BE49-F238E27FC236}">
                      <a16:creationId xmlns:a16="http://schemas.microsoft.com/office/drawing/2014/main" id="{183F7608-582E-2A56-6BCD-62552FE07FB4}"/>
                    </a:ext>
                  </a:extLst>
                </p:cNvPr>
                <p:cNvPicPr/>
                <p:nvPr/>
              </p:nvPicPr>
              <p:blipFill>
                <a:blip r:embed="rId191"/>
                <a:stretch>
                  <a:fillRect/>
                </a:stretch>
              </p:blipFill>
              <p:spPr>
                <a:xfrm>
                  <a:off x="1330664" y="4360242"/>
                  <a:ext cx="424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48" name="Ink 147">
                  <a:extLst>
                    <a:ext uri="{FF2B5EF4-FFF2-40B4-BE49-F238E27FC236}">
                      <a16:creationId xmlns:a16="http://schemas.microsoft.com/office/drawing/2014/main" id="{BC029521-4E88-62FF-3D20-FF0751B7D33B}"/>
                    </a:ext>
                  </a:extLst>
                </p14:cNvPr>
                <p14:cNvContentPartPr/>
                <p14:nvPr/>
              </p14:nvContentPartPr>
              <p14:xfrm>
                <a:off x="1340024" y="4460322"/>
                <a:ext cx="174600" cy="123480"/>
              </p14:xfrm>
            </p:contentPart>
          </mc:Choice>
          <mc:Fallback>
            <p:pic>
              <p:nvPicPr>
                <p:cNvPr id="148" name="Ink 147">
                  <a:extLst>
                    <a:ext uri="{FF2B5EF4-FFF2-40B4-BE49-F238E27FC236}">
                      <a16:creationId xmlns:a16="http://schemas.microsoft.com/office/drawing/2014/main" id="{BC029521-4E88-62FF-3D20-FF0751B7D33B}"/>
                    </a:ext>
                  </a:extLst>
                </p:cNvPr>
                <p:cNvPicPr/>
                <p:nvPr/>
              </p:nvPicPr>
              <p:blipFill>
                <a:blip r:embed="rId193"/>
                <a:stretch>
                  <a:fillRect/>
                </a:stretch>
              </p:blipFill>
              <p:spPr>
                <a:xfrm>
                  <a:off x="1331384" y="4451682"/>
                  <a:ext cx="1922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49" name="Ink 148">
                  <a:extLst>
                    <a:ext uri="{FF2B5EF4-FFF2-40B4-BE49-F238E27FC236}">
                      <a16:creationId xmlns:a16="http://schemas.microsoft.com/office/drawing/2014/main" id="{A89A1A1E-E66B-81CC-92F0-310AE9A4EBB5}"/>
                    </a:ext>
                  </a:extLst>
                </p14:cNvPr>
                <p14:cNvContentPartPr/>
                <p14:nvPr/>
              </p14:nvContentPartPr>
              <p14:xfrm>
                <a:off x="1598144" y="4412442"/>
                <a:ext cx="109080" cy="126360"/>
              </p14:xfrm>
            </p:contentPart>
          </mc:Choice>
          <mc:Fallback>
            <p:pic>
              <p:nvPicPr>
                <p:cNvPr id="149" name="Ink 148">
                  <a:extLst>
                    <a:ext uri="{FF2B5EF4-FFF2-40B4-BE49-F238E27FC236}">
                      <a16:creationId xmlns:a16="http://schemas.microsoft.com/office/drawing/2014/main" id="{A89A1A1E-E66B-81CC-92F0-310AE9A4EBB5}"/>
                    </a:ext>
                  </a:extLst>
                </p:cNvPr>
                <p:cNvPicPr/>
                <p:nvPr/>
              </p:nvPicPr>
              <p:blipFill>
                <a:blip r:embed="rId195"/>
                <a:stretch>
                  <a:fillRect/>
                </a:stretch>
              </p:blipFill>
              <p:spPr>
                <a:xfrm>
                  <a:off x="1589504" y="4403802"/>
                  <a:ext cx="1267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50" name="Ink 149">
                  <a:extLst>
                    <a:ext uri="{FF2B5EF4-FFF2-40B4-BE49-F238E27FC236}">
                      <a16:creationId xmlns:a16="http://schemas.microsoft.com/office/drawing/2014/main" id="{E19BFA85-C28A-63D0-8A95-7EDC80ECD1FA}"/>
                    </a:ext>
                  </a:extLst>
                </p14:cNvPr>
                <p14:cNvContentPartPr/>
                <p14:nvPr/>
              </p14:nvContentPartPr>
              <p14:xfrm>
                <a:off x="1757264" y="4445562"/>
                <a:ext cx="123840" cy="98640"/>
              </p14:xfrm>
            </p:contentPart>
          </mc:Choice>
          <mc:Fallback>
            <p:pic>
              <p:nvPicPr>
                <p:cNvPr id="150" name="Ink 149">
                  <a:extLst>
                    <a:ext uri="{FF2B5EF4-FFF2-40B4-BE49-F238E27FC236}">
                      <a16:creationId xmlns:a16="http://schemas.microsoft.com/office/drawing/2014/main" id="{E19BFA85-C28A-63D0-8A95-7EDC80ECD1FA}"/>
                    </a:ext>
                  </a:extLst>
                </p:cNvPr>
                <p:cNvPicPr/>
                <p:nvPr/>
              </p:nvPicPr>
              <p:blipFill>
                <a:blip r:embed="rId197"/>
                <a:stretch>
                  <a:fillRect/>
                </a:stretch>
              </p:blipFill>
              <p:spPr>
                <a:xfrm>
                  <a:off x="1748624" y="4436562"/>
                  <a:ext cx="141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51" name="Ink 150">
                  <a:extLst>
                    <a:ext uri="{FF2B5EF4-FFF2-40B4-BE49-F238E27FC236}">
                      <a16:creationId xmlns:a16="http://schemas.microsoft.com/office/drawing/2014/main" id="{766CDFA4-EE3E-A555-6DB5-53BD9552F672}"/>
                    </a:ext>
                  </a:extLst>
                </p14:cNvPr>
                <p14:cNvContentPartPr/>
                <p14:nvPr/>
              </p14:nvContentPartPr>
              <p14:xfrm>
                <a:off x="1974344" y="4285002"/>
                <a:ext cx="264960" cy="278640"/>
              </p14:xfrm>
            </p:contentPart>
          </mc:Choice>
          <mc:Fallback>
            <p:pic>
              <p:nvPicPr>
                <p:cNvPr id="151" name="Ink 150">
                  <a:extLst>
                    <a:ext uri="{FF2B5EF4-FFF2-40B4-BE49-F238E27FC236}">
                      <a16:creationId xmlns:a16="http://schemas.microsoft.com/office/drawing/2014/main" id="{766CDFA4-EE3E-A555-6DB5-53BD9552F672}"/>
                    </a:ext>
                  </a:extLst>
                </p:cNvPr>
                <p:cNvPicPr/>
                <p:nvPr/>
              </p:nvPicPr>
              <p:blipFill>
                <a:blip r:embed="rId199"/>
                <a:stretch>
                  <a:fillRect/>
                </a:stretch>
              </p:blipFill>
              <p:spPr>
                <a:xfrm>
                  <a:off x="1965704" y="4276002"/>
                  <a:ext cx="2826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52" name="Ink 151">
                  <a:extLst>
                    <a:ext uri="{FF2B5EF4-FFF2-40B4-BE49-F238E27FC236}">
                      <a16:creationId xmlns:a16="http://schemas.microsoft.com/office/drawing/2014/main" id="{382D933D-4827-96A0-2350-699358DC5412}"/>
                    </a:ext>
                  </a:extLst>
                </p14:cNvPr>
                <p14:cNvContentPartPr/>
                <p14:nvPr/>
              </p14:nvContentPartPr>
              <p14:xfrm>
                <a:off x="2371424" y="4276002"/>
                <a:ext cx="185760" cy="216360"/>
              </p14:xfrm>
            </p:contentPart>
          </mc:Choice>
          <mc:Fallback>
            <p:pic>
              <p:nvPicPr>
                <p:cNvPr id="152" name="Ink 151">
                  <a:extLst>
                    <a:ext uri="{FF2B5EF4-FFF2-40B4-BE49-F238E27FC236}">
                      <a16:creationId xmlns:a16="http://schemas.microsoft.com/office/drawing/2014/main" id="{382D933D-4827-96A0-2350-699358DC5412}"/>
                    </a:ext>
                  </a:extLst>
                </p:cNvPr>
                <p:cNvPicPr/>
                <p:nvPr/>
              </p:nvPicPr>
              <p:blipFill>
                <a:blip r:embed="rId201"/>
                <a:stretch>
                  <a:fillRect/>
                </a:stretch>
              </p:blipFill>
              <p:spPr>
                <a:xfrm>
                  <a:off x="2362784" y="4267002"/>
                  <a:ext cx="2034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53" name="Ink 152">
                  <a:extLst>
                    <a:ext uri="{FF2B5EF4-FFF2-40B4-BE49-F238E27FC236}">
                      <a16:creationId xmlns:a16="http://schemas.microsoft.com/office/drawing/2014/main" id="{0131BED5-2F5F-61B7-E569-0350AAEDF37C}"/>
                    </a:ext>
                  </a:extLst>
                </p14:cNvPr>
                <p14:cNvContentPartPr/>
                <p14:nvPr/>
              </p14:nvContentPartPr>
              <p14:xfrm>
                <a:off x="2603264" y="4360602"/>
                <a:ext cx="102240" cy="159840"/>
              </p14:xfrm>
            </p:contentPart>
          </mc:Choice>
          <mc:Fallback>
            <p:pic>
              <p:nvPicPr>
                <p:cNvPr id="153" name="Ink 152">
                  <a:extLst>
                    <a:ext uri="{FF2B5EF4-FFF2-40B4-BE49-F238E27FC236}">
                      <a16:creationId xmlns:a16="http://schemas.microsoft.com/office/drawing/2014/main" id="{0131BED5-2F5F-61B7-E569-0350AAEDF37C}"/>
                    </a:ext>
                  </a:extLst>
                </p:cNvPr>
                <p:cNvPicPr/>
                <p:nvPr/>
              </p:nvPicPr>
              <p:blipFill>
                <a:blip r:embed="rId203"/>
                <a:stretch>
                  <a:fillRect/>
                </a:stretch>
              </p:blipFill>
              <p:spPr>
                <a:xfrm>
                  <a:off x="2594624" y="4351602"/>
                  <a:ext cx="1198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54" name="Ink 153">
                  <a:extLst>
                    <a:ext uri="{FF2B5EF4-FFF2-40B4-BE49-F238E27FC236}">
                      <a16:creationId xmlns:a16="http://schemas.microsoft.com/office/drawing/2014/main" id="{BF7A0CFB-2C9E-FFEB-7DAE-3467DDD17670}"/>
                    </a:ext>
                  </a:extLst>
                </p14:cNvPr>
                <p14:cNvContentPartPr/>
                <p14:nvPr/>
              </p14:nvContentPartPr>
              <p14:xfrm>
                <a:off x="2753744" y="4358802"/>
                <a:ext cx="102960" cy="123840"/>
              </p14:xfrm>
            </p:contentPart>
          </mc:Choice>
          <mc:Fallback>
            <p:pic>
              <p:nvPicPr>
                <p:cNvPr id="154" name="Ink 153">
                  <a:extLst>
                    <a:ext uri="{FF2B5EF4-FFF2-40B4-BE49-F238E27FC236}">
                      <a16:creationId xmlns:a16="http://schemas.microsoft.com/office/drawing/2014/main" id="{BF7A0CFB-2C9E-FFEB-7DAE-3467DDD17670}"/>
                    </a:ext>
                  </a:extLst>
                </p:cNvPr>
                <p:cNvPicPr/>
                <p:nvPr/>
              </p:nvPicPr>
              <p:blipFill>
                <a:blip r:embed="rId205"/>
                <a:stretch>
                  <a:fillRect/>
                </a:stretch>
              </p:blipFill>
              <p:spPr>
                <a:xfrm>
                  <a:off x="2745104" y="4350162"/>
                  <a:ext cx="1206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55" name="Ink 154">
                  <a:extLst>
                    <a:ext uri="{FF2B5EF4-FFF2-40B4-BE49-F238E27FC236}">
                      <a16:creationId xmlns:a16="http://schemas.microsoft.com/office/drawing/2014/main" id="{2B2F165B-8BD7-0D43-5D8C-CD87C92A457B}"/>
                    </a:ext>
                  </a:extLst>
                </p14:cNvPr>
                <p14:cNvContentPartPr/>
                <p14:nvPr/>
              </p14:nvContentPartPr>
              <p14:xfrm>
                <a:off x="2938424" y="4334682"/>
                <a:ext cx="73800" cy="191160"/>
              </p14:xfrm>
            </p:contentPart>
          </mc:Choice>
          <mc:Fallback>
            <p:pic>
              <p:nvPicPr>
                <p:cNvPr id="155" name="Ink 154">
                  <a:extLst>
                    <a:ext uri="{FF2B5EF4-FFF2-40B4-BE49-F238E27FC236}">
                      <a16:creationId xmlns:a16="http://schemas.microsoft.com/office/drawing/2014/main" id="{2B2F165B-8BD7-0D43-5D8C-CD87C92A457B}"/>
                    </a:ext>
                  </a:extLst>
                </p:cNvPr>
                <p:cNvPicPr/>
                <p:nvPr/>
              </p:nvPicPr>
              <p:blipFill>
                <a:blip r:embed="rId207"/>
                <a:stretch>
                  <a:fillRect/>
                </a:stretch>
              </p:blipFill>
              <p:spPr>
                <a:xfrm>
                  <a:off x="2929424" y="4326042"/>
                  <a:ext cx="914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6" name="Ink 155">
                  <a:extLst>
                    <a:ext uri="{FF2B5EF4-FFF2-40B4-BE49-F238E27FC236}">
                      <a16:creationId xmlns:a16="http://schemas.microsoft.com/office/drawing/2014/main" id="{2EC1C950-0FC6-55BF-CCF3-CA162FD43359}"/>
                    </a:ext>
                  </a:extLst>
                </p14:cNvPr>
                <p14:cNvContentPartPr/>
                <p14:nvPr/>
              </p14:nvContentPartPr>
              <p14:xfrm>
                <a:off x="3087104" y="4439442"/>
                <a:ext cx="16920" cy="19440"/>
              </p14:xfrm>
            </p:contentPart>
          </mc:Choice>
          <mc:Fallback>
            <p:pic>
              <p:nvPicPr>
                <p:cNvPr id="156" name="Ink 155">
                  <a:extLst>
                    <a:ext uri="{FF2B5EF4-FFF2-40B4-BE49-F238E27FC236}">
                      <a16:creationId xmlns:a16="http://schemas.microsoft.com/office/drawing/2014/main" id="{2EC1C950-0FC6-55BF-CCF3-CA162FD43359}"/>
                    </a:ext>
                  </a:extLst>
                </p:cNvPr>
                <p:cNvPicPr/>
                <p:nvPr/>
              </p:nvPicPr>
              <p:blipFill>
                <a:blip r:embed="rId209"/>
                <a:stretch>
                  <a:fillRect/>
                </a:stretch>
              </p:blipFill>
              <p:spPr>
                <a:xfrm>
                  <a:off x="3078104" y="4430442"/>
                  <a:ext cx="34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68" name="Ink 167">
                  <a:extLst>
                    <a:ext uri="{FF2B5EF4-FFF2-40B4-BE49-F238E27FC236}">
                      <a16:creationId xmlns:a16="http://schemas.microsoft.com/office/drawing/2014/main" id="{21A1892B-5F4D-2D8A-77E1-331D105276B7}"/>
                    </a:ext>
                  </a:extLst>
                </p14:cNvPr>
                <p14:cNvContentPartPr/>
                <p14:nvPr/>
              </p14:nvContentPartPr>
              <p14:xfrm>
                <a:off x="230144" y="4939482"/>
                <a:ext cx="27720" cy="188280"/>
              </p14:xfrm>
            </p:contentPart>
          </mc:Choice>
          <mc:Fallback>
            <p:pic>
              <p:nvPicPr>
                <p:cNvPr id="168" name="Ink 167">
                  <a:extLst>
                    <a:ext uri="{FF2B5EF4-FFF2-40B4-BE49-F238E27FC236}">
                      <a16:creationId xmlns:a16="http://schemas.microsoft.com/office/drawing/2014/main" id="{21A1892B-5F4D-2D8A-77E1-331D105276B7}"/>
                    </a:ext>
                  </a:extLst>
                </p:cNvPr>
                <p:cNvPicPr/>
                <p:nvPr/>
              </p:nvPicPr>
              <p:blipFill>
                <a:blip r:embed="rId211"/>
                <a:stretch>
                  <a:fillRect/>
                </a:stretch>
              </p:blipFill>
              <p:spPr>
                <a:xfrm>
                  <a:off x="221144" y="4930842"/>
                  <a:ext cx="453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69" name="Ink 168">
                  <a:extLst>
                    <a:ext uri="{FF2B5EF4-FFF2-40B4-BE49-F238E27FC236}">
                      <a16:creationId xmlns:a16="http://schemas.microsoft.com/office/drawing/2014/main" id="{E1D4F7A0-B253-561B-0397-E8287AE6A31E}"/>
                    </a:ext>
                  </a:extLst>
                </p14:cNvPr>
                <p14:cNvContentPartPr/>
                <p14:nvPr/>
              </p14:nvContentPartPr>
              <p14:xfrm>
                <a:off x="162824" y="4711602"/>
                <a:ext cx="303480" cy="364680"/>
              </p14:xfrm>
            </p:contentPart>
          </mc:Choice>
          <mc:Fallback>
            <p:pic>
              <p:nvPicPr>
                <p:cNvPr id="169" name="Ink 168">
                  <a:extLst>
                    <a:ext uri="{FF2B5EF4-FFF2-40B4-BE49-F238E27FC236}">
                      <a16:creationId xmlns:a16="http://schemas.microsoft.com/office/drawing/2014/main" id="{E1D4F7A0-B253-561B-0397-E8287AE6A31E}"/>
                    </a:ext>
                  </a:extLst>
                </p:cNvPr>
                <p:cNvPicPr/>
                <p:nvPr/>
              </p:nvPicPr>
              <p:blipFill>
                <a:blip r:embed="rId213"/>
                <a:stretch>
                  <a:fillRect/>
                </a:stretch>
              </p:blipFill>
              <p:spPr>
                <a:xfrm>
                  <a:off x="153824" y="4702962"/>
                  <a:ext cx="32112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70" name="Ink 169">
                  <a:extLst>
                    <a:ext uri="{FF2B5EF4-FFF2-40B4-BE49-F238E27FC236}">
                      <a16:creationId xmlns:a16="http://schemas.microsoft.com/office/drawing/2014/main" id="{510C096E-9355-031C-2101-42A6F769482B}"/>
                    </a:ext>
                  </a:extLst>
                </p14:cNvPr>
                <p14:cNvContentPartPr/>
                <p14:nvPr/>
              </p14:nvContentPartPr>
              <p14:xfrm>
                <a:off x="549104" y="4962522"/>
                <a:ext cx="34200" cy="76680"/>
              </p14:xfrm>
            </p:contentPart>
          </mc:Choice>
          <mc:Fallback>
            <p:pic>
              <p:nvPicPr>
                <p:cNvPr id="170" name="Ink 169">
                  <a:extLst>
                    <a:ext uri="{FF2B5EF4-FFF2-40B4-BE49-F238E27FC236}">
                      <a16:creationId xmlns:a16="http://schemas.microsoft.com/office/drawing/2014/main" id="{510C096E-9355-031C-2101-42A6F769482B}"/>
                    </a:ext>
                  </a:extLst>
                </p:cNvPr>
                <p:cNvPicPr/>
                <p:nvPr/>
              </p:nvPicPr>
              <p:blipFill>
                <a:blip r:embed="rId215"/>
                <a:stretch>
                  <a:fillRect/>
                </a:stretch>
              </p:blipFill>
              <p:spPr>
                <a:xfrm>
                  <a:off x="540464" y="4953882"/>
                  <a:ext cx="518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71" name="Ink 170">
                  <a:extLst>
                    <a:ext uri="{FF2B5EF4-FFF2-40B4-BE49-F238E27FC236}">
                      <a16:creationId xmlns:a16="http://schemas.microsoft.com/office/drawing/2014/main" id="{A2E6BF40-0F7B-A84B-7CF4-FC7A42569A88}"/>
                    </a:ext>
                  </a:extLst>
                </p14:cNvPr>
                <p14:cNvContentPartPr/>
                <p14:nvPr/>
              </p14:nvContentPartPr>
              <p14:xfrm>
                <a:off x="622544" y="4868562"/>
                <a:ext cx="6840" cy="8640"/>
              </p14:xfrm>
            </p:contentPart>
          </mc:Choice>
          <mc:Fallback>
            <p:pic>
              <p:nvPicPr>
                <p:cNvPr id="171" name="Ink 170">
                  <a:extLst>
                    <a:ext uri="{FF2B5EF4-FFF2-40B4-BE49-F238E27FC236}">
                      <a16:creationId xmlns:a16="http://schemas.microsoft.com/office/drawing/2014/main" id="{A2E6BF40-0F7B-A84B-7CF4-FC7A42569A88}"/>
                    </a:ext>
                  </a:extLst>
                </p:cNvPr>
                <p:cNvPicPr/>
                <p:nvPr/>
              </p:nvPicPr>
              <p:blipFill>
                <a:blip r:embed="rId217"/>
                <a:stretch>
                  <a:fillRect/>
                </a:stretch>
              </p:blipFill>
              <p:spPr>
                <a:xfrm>
                  <a:off x="613904" y="4859562"/>
                  <a:ext cx="244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72" name="Ink 171">
                  <a:extLst>
                    <a:ext uri="{FF2B5EF4-FFF2-40B4-BE49-F238E27FC236}">
                      <a16:creationId xmlns:a16="http://schemas.microsoft.com/office/drawing/2014/main" id="{1DF81969-0DD5-1C4A-B1CD-35DDECA1501E}"/>
                    </a:ext>
                  </a:extLst>
                </p14:cNvPr>
                <p14:cNvContentPartPr/>
                <p14:nvPr/>
              </p14:nvContentPartPr>
              <p14:xfrm>
                <a:off x="694184" y="4913922"/>
                <a:ext cx="84960" cy="122040"/>
              </p14:xfrm>
            </p:contentPart>
          </mc:Choice>
          <mc:Fallback>
            <p:pic>
              <p:nvPicPr>
                <p:cNvPr id="172" name="Ink 171">
                  <a:extLst>
                    <a:ext uri="{FF2B5EF4-FFF2-40B4-BE49-F238E27FC236}">
                      <a16:creationId xmlns:a16="http://schemas.microsoft.com/office/drawing/2014/main" id="{1DF81969-0DD5-1C4A-B1CD-35DDECA1501E}"/>
                    </a:ext>
                  </a:extLst>
                </p:cNvPr>
                <p:cNvPicPr/>
                <p:nvPr/>
              </p:nvPicPr>
              <p:blipFill>
                <a:blip r:embed="rId219"/>
                <a:stretch>
                  <a:fillRect/>
                </a:stretch>
              </p:blipFill>
              <p:spPr>
                <a:xfrm>
                  <a:off x="685544" y="4905282"/>
                  <a:ext cx="1026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73" name="Ink 172">
                  <a:extLst>
                    <a:ext uri="{FF2B5EF4-FFF2-40B4-BE49-F238E27FC236}">
                      <a16:creationId xmlns:a16="http://schemas.microsoft.com/office/drawing/2014/main" id="{24AE7429-CC8F-AA0F-6959-B3697B4423F6}"/>
                    </a:ext>
                  </a:extLst>
                </p14:cNvPr>
                <p14:cNvContentPartPr/>
                <p14:nvPr/>
              </p14:nvContentPartPr>
              <p14:xfrm>
                <a:off x="821624" y="4819242"/>
                <a:ext cx="13680" cy="173880"/>
              </p14:xfrm>
            </p:contentPart>
          </mc:Choice>
          <mc:Fallback>
            <p:pic>
              <p:nvPicPr>
                <p:cNvPr id="173" name="Ink 172">
                  <a:extLst>
                    <a:ext uri="{FF2B5EF4-FFF2-40B4-BE49-F238E27FC236}">
                      <a16:creationId xmlns:a16="http://schemas.microsoft.com/office/drawing/2014/main" id="{24AE7429-CC8F-AA0F-6959-B3697B4423F6}"/>
                    </a:ext>
                  </a:extLst>
                </p:cNvPr>
                <p:cNvPicPr/>
                <p:nvPr/>
              </p:nvPicPr>
              <p:blipFill>
                <a:blip r:embed="rId221"/>
                <a:stretch>
                  <a:fillRect/>
                </a:stretch>
              </p:blipFill>
              <p:spPr>
                <a:xfrm>
                  <a:off x="812624" y="4810602"/>
                  <a:ext cx="3132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74" name="Ink 173">
                  <a:extLst>
                    <a:ext uri="{FF2B5EF4-FFF2-40B4-BE49-F238E27FC236}">
                      <a16:creationId xmlns:a16="http://schemas.microsoft.com/office/drawing/2014/main" id="{26C880D8-A902-8FD0-D456-E519442E779C}"/>
                    </a:ext>
                  </a:extLst>
                </p14:cNvPr>
                <p14:cNvContentPartPr/>
                <p14:nvPr/>
              </p14:nvContentPartPr>
              <p14:xfrm>
                <a:off x="881024" y="4898802"/>
                <a:ext cx="371880" cy="269640"/>
              </p14:xfrm>
            </p:contentPart>
          </mc:Choice>
          <mc:Fallback>
            <p:pic>
              <p:nvPicPr>
                <p:cNvPr id="174" name="Ink 173">
                  <a:extLst>
                    <a:ext uri="{FF2B5EF4-FFF2-40B4-BE49-F238E27FC236}">
                      <a16:creationId xmlns:a16="http://schemas.microsoft.com/office/drawing/2014/main" id="{26C880D8-A902-8FD0-D456-E519442E779C}"/>
                    </a:ext>
                  </a:extLst>
                </p:cNvPr>
                <p:cNvPicPr/>
                <p:nvPr/>
              </p:nvPicPr>
              <p:blipFill>
                <a:blip r:embed="rId223"/>
                <a:stretch>
                  <a:fillRect/>
                </a:stretch>
              </p:blipFill>
              <p:spPr>
                <a:xfrm>
                  <a:off x="872384" y="4889802"/>
                  <a:ext cx="3895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90" name="Ink 89">
                  <a:extLst>
                    <a:ext uri="{FF2B5EF4-FFF2-40B4-BE49-F238E27FC236}">
                      <a16:creationId xmlns:a16="http://schemas.microsoft.com/office/drawing/2014/main" id="{FE12E74C-FF29-5A8B-5AD2-BBB73863BB45}"/>
                    </a:ext>
                  </a:extLst>
                </p14:cNvPr>
                <p14:cNvContentPartPr/>
                <p14:nvPr/>
              </p14:nvContentPartPr>
              <p14:xfrm>
                <a:off x="549824" y="6079602"/>
                <a:ext cx="959040" cy="376560"/>
              </p14:xfrm>
            </p:contentPart>
          </mc:Choice>
          <mc:Fallback>
            <p:pic>
              <p:nvPicPr>
                <p:cNvPr id="90" name="Ink 89">
                  <a:extLst>
                    <a:ext uri="{FF2B5EF4-FFF2-40B4-BE49-F238E27FC236}">
                      <a16:creationId xmlns:a16="http://schemas.microsoft.com/office/drawing/2014/main" id="{FE12E74C-FF29-5A8B-5AD2-BBB73863BB45}"/>
                    </a:ext>
                  </a:extLst>
                </p:cNvPr>
                <p:cNvPicPr/>
                <p:nvPr/>
              </p:nvPicPr>
              <p:blipFill>
                <a:blip r:embed="rId225"/>
                <a:stretch>
                  <a:fillRect/>
                </a:stretch>
              </p:blipFill>
              <p:spPr>
                <a:xfrm>
                  <a:off x="541184" y="6070602"/>
                  <a:ext cx="97668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91" name="Ink 90">
                  <a:extLst>
                    <a:ext uri="{FF2B5EF4-FFF2-40B4-BE49-F238E27FC236}">
                      <a16:creationId xmlns:a16="http://schemas.microsoft.com/office/drawing/2014/main" id="{067F1FA9-21ED-8B5E-3AA4-85403245B28C}"/>
                    </a:ext>
                  </a:extLst>
                </p14:cNvPr>
                <p14:cNvContentPartPr/>
                <p14:nvPr/>
              </p14:nvContentPartPr>
              <p14:xfrm>
                <a:off x="894344" y="6220002"/>
                <a:ext cx="20880" cy="121320"/>
              </p14:xfrm>
            </p:contentPart>
          </mc:Choice>
          <mc:Fallback>
            <p:pic>
              <p:nvPicPr>
                <p:cNvPr id="91" name="Ink 90">
                  <a:extLst>
                    <a:ext uri="{FF2B5EF4-FFF2-40B4-BE49-F238E27FC236}">
                      <a16:creationId xmlns:a16="http://schemas.microsoft.com/office/drawing/2014/main" id="{067F1FA9-21ED-8B5E-3AA4-85403245B28C}"/>
                    </a:ext>
                  </a:extLst>
                </p:cNvPr>
                <p:cNvPicPr/>
                <p:nvPr/>
              </p:nvPicPr>
              <p:blipFill>
                <a:blip r:embed="rId227"/>
                <a:stretch>
                  <a:fillRect/>
                </a:stretch>
              </p:blipFill>
              <p:spPr>
                <a:xfrm>
                  <a:off x="885704" y="6211002"/>
                  <a:ext cx="385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92" name="Ink 91">
                  <a:extLst>
                    <a:ext uri="{FF2B5EF4-FFF2-40B4-BE49-F238E27FC236}">
                      <a16:creationId xmlns:a16="http://schemas.microsoft.com/office/drawing/2014/main" id="{96F968D7-8F44-D4D2-B05A-57E6AD171D9F}"/>
                    </a:ext>
                  </a:extLst>
                </p14:cNvPr>
                <p14:cNvContentPartPr/>
                <p14:nvPr/>
              </p14:nvContentPartPr>
              <p14:xfrm>
                <a:off x="900824" y="6153402"/>
                <a:ext cx="131040" cy="154800"/>
              </p14:xfrm>
            </p:contentPart>
          </mc:Choice>
          <mc:Fallback>
            <p:pic>
              <p:nvPicPr>
                <p:cNvPr id="92" name="Ink 91">
                  <a:extLst>
                    <a:ext uri="{FF2B5EF4-FFF2-40B4-BE49-F238E27FC236}">
                      <a16:creationId xmlns:a16="http://schemas.microsoft.com/office/drawing/2014/main" id="{96F968D7-8F44-D4D2-B05A-57E6AD171D9F}"/>
                    </a:ext>
                  </a:extLst>
                </p:cNvPr>
                <p:cNvPicPr/>
                <p:nvPr/>
              </p:nvPicPr>
              <p:blipFill>
                <a:blip r:embed="rId229"/>
                <a:stretch>
                  <a:fillRect/>
                </a:stretch>
              </p:blipFill>
              <p:spPr>
                <a:xfrm>
                  <a:off x="891824" y="6144762"/>
                  <a:ext cx="1486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93" name="Ink 92">
                  <a:extLst>
                    <a:ext uri="{FF2B5EF4-FFF2-40B4-BE49-F238E27FC236}">
                      <a16:creationId xmlns:a16="http://schemas.microsoft.com/office/drawing/2014/main" id="{7FC1C320-973C-5BC3-FD44-5A34DF023410}"/>
                    </a:ext>
                  </a:extLst>
                </p14:cNvPr>
                <p14:cNvContentPartPr/>
                <p14:nvPr/>
              </p14:nvContentPartPr>
              <p14:xfrm>
                <a:off x="993704" y="5828322"/>
                <a:ext cx="360" cy="265680"/>
              </p14:xfrm>
            </p:contentPart>
          </mc:Choice>
          <mc:Fallback>
            <p:pic>
              <p:nvPicPr>
                <p:cNvPr id="93" name="Ink 92">
                  <a:extLst>
                    <a:ext uri="{FF2B5EF4-FFF2-40B4-BE49-F238E27FC236}">
                      <a16:creationId xmlns:a16="http://schemas.microsoft.com/office/drawing/2014/main" id="{7FC1C320-973C-5BC3-FD44-5A34DF023410}"/>
                    </a:ext>
                  </a:extLst>
                </p:cNvPr>
                <p:cNvPicPr/>
                <p:nvPr/>
              </p:nvPicPr>
              <p:blipFill>
                <a:blip r:embed="rId231"/>
                <a:stretch>
                  <a:fillRect/>
                </a:stretch>
              </p:blipFill>
              <p:spPr>
                <a:xfrm>
                  <a:off x="984704" y="5819322"/>
                  <a:ext cx="180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94" name="Ink 93">
                  <a:extLst>
                    <a:ext uri="{FF2B5EF4-FFF2-40B4-BE49-F238E27FC236}">
                      <a16:creationId xmlns:a16="http://schemas.microsoft.com/office/drawing/2014/main" id="{6EBDFE41-83DB-62CD-D5A3-CD1FD32413F5}"/>
                    </a:ext>
                  </a:extLst>
                </p14:cNvPr>
                <p14:cNvContentPartPr/>
                <p14:nvPr/>
              </p14:nvContentPartPr>
              <p14:xfrm>
                <a:off x="931064" y="5812842"/>
                <a:ext cx="122040" cy="99000"/>
              </p14:xfrm>
            </p:contentPart>
          </mc:Choice>
          <mc:Fallback>
            <p:pic>
              <p:nvPicPr>
                <p:cNvPr id="94" name="Ink 93">
                  <a:extLst>
                    <a:ext uri="{FF2B5EF4-FFF2-40B4-BE49-F238E27FC236}">
                      <a16:creationId xmlns:a16="http://schemas.microsoft.com/office/drawing/2014/main" id="{6EBDFE41-83DB-62CD-D5A3-CD1FD32413F5}"/>
                    </a:ext>
                  </a:extLst>
                </p:cNvPr>
                <p:cNvPicPr/>
                <p:nvPr/>
              </p:nvPicPr>
              <p:blipFill>
                <a:blip r:embed="rId233"/>
                <a:stretch>
                  <a:fillRect/>
                </a:stretch>
              </p:blipFill>
              <p:spPr>
                <a:xfrm>
                  <a:off x="922424" y="5804202"/>
                  <a:ext cx="1396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95" name="Ink 94">
                  <a:extLst>
                    <a:ext uri="{FF2B5EF4-FFF2-40B4-BE49-F238E27FC236}">
                      <a16:creationId xmlns:a16="http://schemas.microsoft.com/office/drawing/2014/main" id="{C82712B8-B546-D50F-71D5-001088976F1D}"/>
                    </a:ext>
                  </a:extLst>
                </p14:cNvPr>
                <p14:cNvContentPartPr/>
                <p14:nvPr/>
              </p14:nvContentPartPr>
              <p14:xfrm>
                <a:off x="1899824" y="5436282"/>
                <a:ext cx="162000" cy="170640"/>
              </p14:xfrm>
            </p:contentPart>
          </mc:Choice>
          <mc:Fallback>
            <p:pic>
              <p:nvPicPr>
                <p:cNvPr id="95" name="Ink 94">
                  <a:extLst>
                    <a:ext uri="{FF2B5EF4-FFF2-40B4-BE49-F238E27FC236}">
                      <a16:creationId xmlns:a16="http://schemas.microsoft.com/office/drawing/2014/main" id="{C82712B8-B546-D50F-71D5-001088976F1D}"/>
                    </a:ext>
                  </a:extLst>
                </p:cNvPr>
                <p:cNvPicPr/>
                <p:nvPr/>
              </p:nvPicPr>
              <p:blipFill>
                <a:blip r:embed="rId235"/>
                <a:stretch>
                  <a:fillRect/>
                </a:stretch>
              </p:blipFill>
              <p:spPr>
                <a:xfrm>
                  <a:off x="1891184" y="5427282"/>
                  <a:ext cx="1796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96" name="Ink 95">
                  <a:extLst>
                    <a:ext uri="{FF2B5EF4-FFF2-40B4-BE49-F238E27FC236}">
                      <a16:creationId xmlns:a16="http://schemas.microsoft.com/office/drawing/2014/main" id="{D7CBD01F-6ED8-50D2-2268-3F2D2BE74417}"/>
                    </a:ext>
                  </a:extLst>
                </p14:cNvPr>
                <p14:cNvContentPartPr/>
                <p14:nvPr/>
              </p14:nvContentPartPr>
              <p14:xfrm>
                <a:off x="1902704" y="5612322"/>
                <a:ext cx="212400" cy="119880"/>
              </p14:xfrm>
            </p:contentPart>
          </mc:Choice>
          <mc:Fallback>
            <p:pic>
              <p:nvPicPr>
                <p:cNvPr id="96" name="Ink 95">
                  <a:extLst>
                    <a:ext uri="{FF2B5EF4-FFF2-40B4-BE49-F238E27FC236}">
                      <a16:creationId xmlns:a16="http://schemas.microsoft.com/office/drawing/2014/main" id="{D7CBD01F-6ED8-50D2-2268-3F2D2BE74417}"/>
                    </a:ext>
                  </a:extLst>
                </p:cNvPr>
                <p:cNvPicPr/>
                <p:nvPr/>
              </p:nvPicPr>
              <p:blipFill>
                <a:blip r:embed="rId237"/>
                <a:stretch>
                  <a:fillRect/>
                </a:stretch>
              </p:blipFill>
              <p:spPr>
                <a:xfrm>
                  <a:off x="1893704" y="5603322"/>
                  <a:ext cx="2300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7" name="Ink 96">
                  <a:extLst>
                    <a:ext uri="{FF2B5EF4-FFF2-40B4-BE49-F238E27FC236}">
                      <a16:creationId xmlns:a16="http://schemas.microsoft.com/office/drawing/2014/main" id="{5C54B22B-59F6-333C-E452-F9FE2FD5E904}"/>
                    </a:ext>
                  </a:extLst>
                </p14:cNvPr>
                <p14:cNvContentPartPr/>
                <p14:nvPr/>
              </p14:nvContentPartPr>
              <p14:xfrm>
                <a:off x="1300064" y="5584602"/>
                <a:ext cx="542160" cy="19800"/>
              </p14:xfrm>
            </p:contentPart>
          </mc:Choice>
          <mc:Fallback>
            <p:pic>
              <p:nvPicPr>
                <p:cNvPr id="97" name="Ink 96">
                  <a:extLst>
                    <a:ext uri="{FF2B5EF4-FFF2-40B4-BE49-F238E27FC236}">
                      <a16:creationId xmlns:a16="http://schemas.microsoft.com/office/drawing/2014/main" id="{5C54B22B-59F6-333C-E452-F9FE2FD5E904}"/>
                    </a:ext>
                  </a:extLst>
                </p:cNvPr>
                <p:cNvPicPr/>
                <p:nvPr/>
              </p:nvPicPr>
              <p:blipFill>
                <a:blip r:embed="rId239"/>
                <a:stretch>
                  <a:fillRect/>
                </a:stretch>
              </p:blipFill>
              <p:spPr>
                <a:xfrm>
                  <a:off x="1291064" y="5575602"/>
                  <a:ext cx="5598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98" name="Ink 97">
                  <a:extLst>
                    <a:ext uri="{FF2B5EF4-FFF2-40B4-BE49-F238E27FC236}">
                      <a16:creationId xmlns:a16="http://schemas.microsoft.com/office/drawing/2014/main" id="{5F56AFC5-DB58-60A9-4E76-860D33F75DDD}"/>
                    </a:ext>
                  </a:extLst>
                </p14:cNvPr>
                <p14:cNvContentPartPr/>
                <p14:nvPr/>
              </p14:nvContentPartPr>
              <p14:xfrm>
                <a:off x="1283144" y="5536002"/>
                <a:ext cx="80640" cy="110880"/>
              </p14:xfrm>
            </p:contentPart>
          </mc:Choice>
          <mc:Fallback>
            <p:pic>
              <p:nvPicPr>
                <p:cNvPr id="98" name="Ink 97">
                  <a:extLst>
                    <a:ext uri="{FF2B5EF4-FFF2-40B4-BE49-F238E27FC236}">
                      <a16:creationId xmlns:a16="http://schemas.microsoft.com/office/drawing/2014/main" id="{5F56AFC5-DB58-60A9-4E76-860D33F75DDD}"/>
                    </a:ext>
                  </a:extLst>
                </p:cNvPr>
                <p:cNvPicPr/>
                <p:nvPr/>
              </p:nvPicPr>
              <p:blipFill>
                <a:blip r:embed="rId241"/>
                <a:stretch>
                  <a:fillRect/>
                </a:stretch>
              </p:blipFill>
              <p:spPr>
                <a:xfrm>
                  <a:off x="1274144" y="5527002"/>
                  <a:ext cx="9828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9" name="Ink 98">
                  <a:extLst>
                    <a:ext uri="{FF2B5EF4-FFF2-40B4-BE49-F238E27FC236}">
                      <a16:creationId xmlns:a16="http://schemas.microsoft.com/office/drawing/2014/main" id="{7FC9B9F6-3F6B-ED9E-62E7-7156A83F37D9}"/>
                    </a:ext>
                  </a:extLst>
                </p14:cNvPr>
                <p14:cNvContentPartPr/>
                <p14:nvPr/>
              </p14:nvContentPartPr>
              <p14:xfrm>
                <a:off x="694904" y="5390922"/>
                <a:ext cx="570960" cy="361800"/>
              </p14:xfrm>
            </p:contentPart>
          </mc:Choice>
          <mc:Fallback>
            <p:pic>
              <p:nvPicPr>
                <p:cNvPr id="99" name="Ink 98">
                  <a:extLst>
                    <a:ext uri="{FF2B5EF4-FFF2-40B4-BE49-F238E27FC236}">
                      <a16:creationId xmlns:a16="http://schemas.microsoft.com/office/drawing/2014/main" id="{7FC9B9F6-3F6B-ED9E-62E7-7156A83F37D9}"/>
                    </a:ext>
                  </a:extLst>
                </p:cNvPr>
                <p:cNvPicPr/>
                <p:nvPr/>
              </p:nvPicPr>
              <p:blipFill>
                <a:blip r:embed="rId243"/>
                <a:stretch>
                  <a:fillRect/>
                </a:stretch>
              </p:blipFill>
              <p:spPr>
                <a:xfrm>
                  <a:off x="686264" y="5381922"/>
                  <a:ext cx="58860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01" name="Ink 100">
                  <a:extLst>
                    <a:ext uri="{FF2B5EF4-FFF2-40B4-BE49-F238E27FC236}">
                      <a16:creationId xmlns:a16="http://schemas.microsoft.com/office/drawing/2014/main" id="{EDB396D8-CBCE-3756-F58B-E762C6509F78}"/>
                    </a:ext>
                  </a:extLst>
                </p14:cNvPr>
                <p14:cNvContentPartPr/>
                <p14:nvPr/>
              </p14:nvContentPartPr>
              <p14:xfrm>
                <a:off x="788504" y="5543922"/>
                <a:ext cx="181800" cy="124200"/>
              </p14:xfrm>
            </p:contentPart>
          </mc:Choice>
          <mc:Fallback>
            <p:pic>
              <p:nvPicPr>
                <p:cNvPr id="101" name="Ink 100">
                  <a:extLst>
                    <a:ext uri="{FF2B5EF4-FFF2-40B4-BE49-F238E27FC236}">
                      <a16:creationId xmlns:a16="http://schemas.microsoft.com/office/drawing/2014/main" id="{EDB396D8-CBCE-3756-F58B-E762C6509F78}"/>
                    </a:ext>
                  </a:extLst>
                </p:cNvPr>
                <p:cNvPicPr/>
                <p:nvPr/>
              </p:nvPicPr>
              <p:blipFill>
                <a:blip r:embed="rId245"/>
                <a:stretch>
                  <a:fillRect/>
                </a:stretch>
              </p:blipFill>
              <p:spPr>
                <a:xfrm>
                  <a:off x="779504" y="5534922"/>
                  <a:ext cx="1994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02" name="Ink 101">
                  <a:extLst>
                    <a:ext uri="{FF2B5EF4-FFF2-40B4-BE49-F238E27FC236}">
                      <a16:creationId xmlns:a16="http://schemas.microsoft.com/office/drawing/2014/main" id="{42ECE3A3-4905-5D82-D13F-0D7659A6FCAA}"/>
                    </a:ext>
                  </a:extLst>
                </p14:cNvPr>
                <p14:cNvContentPartPr/>
                <p14:nvPr/>
              </p14:nvContentPartPr>
              <p14:xfrm>
                <a:off x="1028264" y="5528802"/>
                <a:ext cx="85680" cy="170640"/>
              </p14:xfrm>
            </p:contentPart>
          </mc:Choice>
          <mc:Fallback>
            <p:pic>
              <p:nvPicPr>
                <p:cNvPr id="102" name="Ink 101">
                  <a:extLst>
                    <a:ext uri="{FF2B5EF4-FFF2-40B4-BE49-F238E27FC236}">
                      <a16:creationId xmlns:a16="http://schemas.microsoft.com/office/drawing/2014/main" id="{42ECE3A3-4905-5D82-D13F-0D7659A6FCAA}"/>
                    </a:ext>
                  </a:extLst>
                </p:cNvPr>
                <p:cNvPicPr/>
                <p:nvPr/>
              </p:nvPicPr>
              <p:blipFill>
                <a:blip r:embed="rId247"/>
                <a:stretch>
                  <a:fillRect/>
                </a:stretch>
              </p:blipFill>
              <p:spPr>
                <a:xfrm>
                  <a:off x="1019624" y="5520162"/>
                  <a:ext cx="1033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4" name="Ink 103">
                  <a:extLst>
                    <a:ext uri="{FF2B5EF4-FFF2-40B4-BE49-F238E27FC236}">
                      <a16:creationId xmlns:a16="http://schemas.microsoft.com/office/drawing/2014/main" id="{D10F5FAE-FEBD-2F8E-FBF9-A687637E864D}"/>
                    </a:ext>
                  </a:extLst>
                </p14:cNvPr>
                <p14:cNvContentPartPr/>
                <p14:nvPr/>
              </p14:nvContentPartPr>
              <p14:xfrm>
                <a:off x="1761584" y="5739402"/>
                <a:ext cx="234000" cy="200160"/>
              </p14:xfrm>
            </p:contentPart>
          </mc:Choice>
          <mc:Fallback>
            <p:pic>
              <p:nvPicPr>
                <p:cNvPr id="104" name="Ink 103">
                  <a:extLst>
                    <a:ext uri="{FF2B5EF4-FFF2-40B4-BE49-F238E27FC236}">
                      <a16:creationId xmlns:a16="http://schemas.microsoft.com/office/drawing/2014/main" id="{D10F5FAE-FEBD-2F8E-FBF9-A687637E864D}"/>
                    </a:ext>
                  </a:extLst>
                </p:cNvPr>
                <p:cNvPicPr/>
                <p:nvPr/>
              </p:nvPicPr>
              <p:blipFill>
                <a:blip r:embed="rId249"/>
                <a:stretch>
                  <a:fillRect/>
                </a:stretch>
              </p:blipFill>
              <p:spPr>
                <a:xfrm>
                  <a:off x="1752584" y="5730762"/>
                  <a:ext cx="2516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5" name="Ink 104">
                  <a:extLst>
                    <a:ext uri="{FF2B5EF4-FFF2-40B4-BE49-F238E27FC236}">
                      <a16:creationId xmlns:a16="http://schemas.microsoft.com/office/drawing/2014/main" id="{FC17AB5B-1CEE-9514-A323-4B4E62CB903C}"/>
                    </a:ext>
                  </a:extLst>
                </p14:cNvPr>
                <p14:cNvContentPartPr/>
                <p14:nvPr/>
              </p14:nvContentPartPr>
              <p14:xfrm>
                <a:off x="1315544" y="6217842"/>
                <a:ext cx="109080" cy="128160"/>
              </p14:xfrm>
            </p:contentPart>
          </mc:Choice>
          <mc:Fallback>
            <p:pic>
              <p:nvPicPr>
                <p:cNvPr id="105" name="Ink 104">
                  <a:extLst>
                    <a:ext uri="{FF2B5EF4-FFF2-40B4-BE49-F238E27FC236}">
                      <a16:creationId xmlns:a16="http://schemas.microsoft.com/office/drawing/2014/main" id="{FC17AB5B-1CEE-9514-A323-4B4E62CB903C}"/>
                    </a:ext>
                  </a:extLst>
                </p:cNvPr>
                <p:cNvPicPr/>
                <p:nvPr/>
              </p:nvPicPr>
              <p:blipFill>
                <a:blip r:embed="rId251"/>
                <a:stretch>
                  <a:fillRect/>
                </a:stretch>
              </p:blipFill>
              <p:spPr>
                <a:xfrm>
                  <a:off x="1306904" y="6209202"/>
                  <a:ext cx="1267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6" name="Ink 105">
                  <a:extLst>
                    <a:ext uri="{FF2B5EF4-FFF2-40B4-BE49-F238E27FC236}">
                      <a16:creationId xmlns:a16="http://schemas.microsoft.com/office/drawing/2014/main" id="{4E4F9164-41E8-97D8-9694-7FD90F051A81}"/>
                    </a:ext>
                  </a:extLst>
                </p14:cNvPr>
                <p14:cNvContentPartPr/>
                <p14:nvPr/>
              </p14:nvContentPartPr>
              <p14:xfrm>
                <a:off x="1395464" y="6268962"/>
                <a:ext cx="341280" cy="19800"/>
              </p14:xfrm>
            </p:contentPart>
          </mc:Choice>
          <mc:Fallback>
            <p:pic>
              <p:nvPicPr>
                <p:cNvPr id="106" name="Ink 105">
                  <a:extLst>
                    <a:ext uri="{FF2B5EF4-FFF2-40B4-BE49-F238E27FC236}">
                      <a16:creationId xmlns:a16="http://schemas.microsoft.com/office/drawing/2014/main" id="{4E4F9164-41E8-97D8-9694-7FD90F051A81}"/>
                    </a:ext>
                  </a:extLst>
                </p:cNvPr>
                <p:cNvPicPr/>
                <p:nvPr/>
              </p:nvPicPr>
              <p:blipFill>
                <a:blip r:embed="rId253"/>
                <a:stretch>
                  <a:fillRect/>
                </a:stretch>
              </p:blipFill>
              <p:spPr>
                <a:xfrm>
                  <a:off x="1386464" y="6259962"/>
                  <a:ext cx="3589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08" name="Ink 107">
                  <a:extLst>
                    <a:ext uri="{FF2B5EF4-FFF2-40B4-BE49-F238E27FC236}">
                      <a16:creationId xmlns:a16="http://schemas.microsoft.com/office/drawing/2014/main" id="{8DDA7C85-A8B1-9E24-B4DE-185630E83A1A}"/>
                    </a:ext>
                  </a:extLst>
                </p14:cNvPr>
                <p14:cNvContentPartPr/>
                <p14:nvPr/>
              </p14:nvContentPartPr>
              <p14:xfrm>
                <a:off x="1815224" y="6169602"/>
                <a:ext cx="213480" cy="156240"/>
              </p14:xfrm>
            </p:contentPart>
          </mc:Choice>
          <mc:Fallback>
            <p:pic>
              <p:nvPicPr>
                <p:cNvPr id="108" name="Ink 107">
                  <a:extLst>
                    <a:ext uri="{FF2B5EF4-FFF2-40B4-BE49-F238E27FC236}">
                      <a16:creationId xmlns:a16="http://schemas.microsoft.com/office/drawing/2014/main" id="{8DDA7C85-A8B1-9E24-B4DE-185630E83A1A}"/>
                    </a:ext>
                  </a:extLst>
                </p:cNvPr>
                <p:cNvPicPr/>
                <p:nvPr/>
              </p:nvPicPr>
              <p:blipFill>
                <a:blip r:embed="rId255"/>
                <a:stretch>
                  <a:fillRect/>
                </a:stretch>
              </p:blipFill>
              <p:spPr>
                <a:xfrm>
                  <a:off x="1806224" y="6160962"/>
                  <a:ext cx="23112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09" name="Ink 108">
                  <a:extLst>
                    <a:ext uri="{FF2B5EF4-FFF2-40B4-BE49-F238E27FC236}">
                      <a16:creationId xmlns:a16="http://schemas.microsoft.com/office/drawing/2014/main" id="{7CE2F6A6-F334-E32A-F60F-1CF9D81EABBA}"/>
                    </a:ext>
                  </a:extLst>
                </p14:cNvPr>
                <p14:cNvContentPartPr/>
                <p14:nvPr/>
              </p14:nvContentPartPr>
              <p14:xfrm>
                <a:off x="1998824" y="6173202"/>
                <a:ext cx="28800" cy="22320"/>
              </p14:xfrm>
            </p:contentPart>
          </mc:Choice>
          <mc:Fallback>
            <p:pic>
              <p:nvPicPr>
                <p:cNvPr id="109" name="Ink 108">
                  <a:extLst>
                    <a:ext uri="{FF2B5EF4-FFF2-40B4-BE49-F238E27FC236}">
                      <a16:creationId xmlns:a16="http://schemas.microsoft.com/office/drawing/2014/main" id="{7CE2F6A6-F334-E32A-F60F-1CF9D81EABBA}"/>
                    </a:ext>
                  </a:extLst>
                </p:cNvPr>
                <p:cNvPicPr/>
                <p:nvPr/>
              </p:nvPicPr>
              <p:blipFill>
                <a:blip r:embed="rId257"/>
                <a:stretch>
                  <a:fillRect/>
                </a:stretch>
              </p:blipFill>
              <p:spPr>
                <a:xfrm>
                  <a:off x="1989824" y="6164562"/>
                  <a:ext cx="464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10" name="Ink 109">
                  <a:extLst>
                    <a:ext uri="{FF2B5EF4-FFF2-40B4-BE49-F238E27FC236}">
                      <a16:creationId xmlns:a16="http://schemas.microsoft.com/office/drawing/2014/main" id="{4B45EBD3-1E7D-58C2-4070-8833807E1C17}"/>
                    </a:ext>
                  </a:extLst>
                </p14:cNvPr>
                <p14:cNvContentPartPr/>
                <p14:nvPr/>
              </p14:nvContentPartPr>
              <p14:xfrm>
                <a:off x="2062904" y="6230442"/>
                <a:ext cx="101160" cy="182160"/>
              </p14:xfrm>
            </p:contentPart>
          </mc:Choice>
          <mc:Fallback>
            <p:pic>
              <p:nvPicPr>
                <p:cNvPr id="110" name="Ink 109">
                  <a:extLst>
                    <a:ext uri="{FF2B5EF4-FFF2-40B4-BE49-F238E27FC236}">
                      <a16:creationId xmlns:a16="http://schemas.microsoft.com/office/drawing/2014/main" id="{4B45EBD3-1E7D-58C2-4070-8833807E1C17}"/>
                    </a:ext>
                  </a:extLst>
                </p:cNvPr>
                <p:cNvPicPr/>
                <p:nvPr/>
              </p:nvPicPr>
              <p:blipFill>
                <a:blip r:embed="rId259"/>
                <a:stretch>
                  <a:fillRect/>
                </a:stretch>
              </p:blipFill>
              <p:spPr>
                <a:xfrm>
                  <a:off x="2054264" y="6221802"/>
                  <a:ext cx="1188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11" name="Ink 110">
                  <a:extLst>
                    <a:ext uri="{FF2B5EF4-FFF2-40B4-BE49-F238E27FC236}">
                      <a16:creationId xmlns:a16="http://schemas.microsoft.com/office/drawing/2014/main" id="{5854D085-A0CA-8211-1861-4F5BCE78C60B}"/>
                    </a:ext>
                  </a:extLst>
                </p14:cNvPr>
                <p14:cNvContentPartPr/>
                <p14:nvPr/>
              </p14:nvContentPartPr>
              <p14:xfrm>
                <a:off x="2208704" y="6140082"/>
                <a:ext cx="119160" cy="147960"/>
              </p14:xfrm>
            </p:contentPart>
          </mc:Choice>
          <mc:Fallback>
            <p:pic>
              <p:nvPicPr>
                <p:cNvPr id="111" name="Ink 110">
                  <a:extLst>
                    <a:ext uri="{FF2B5EF4-FFF2-40B4-BE49-F238E27FC236}">
                      <a16:creationId xmlns:a16="http://schemas.microsoft.com/office/drawing/2014/main" id="{5854D085-A0CA-8211-1861-4F5BCE78C60B}"/>
                    </a:ext>
                  </a:extLst>
                </p:cNvPr>
                <p:cNvPicPr/>
                <p:nvPr/>
              </p:nvPicPr>
              <p:blipFill>
                <a:blip r:embed="rId261"/>
                <a:stretch>
                  <a:fillRect/>
                </a:stretch>
              </p:blipFill>
              <p:spPr>
                <a:xfrm>
                  <a:off x="2200064" y="6131082"/>
                  <a:ext cx="1368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13" name="Ink 112">
                  <a:extLst>
                    <a:ext uri="{FF2B5EF4-FFF2-40B4-BE49-F238E27FC236}">
                      <a16:creationId xmlns:a16="http://schemas.microsoft.com/office/drawing/2014/main" id="{44563A2C-4D4A-DC17-9BB4-58874D4336C3}"/>
                    </a:ext>
                  </a:extLst>
                </p14:cNvPr>
                <p14:cNvContentPartPr/>
                <p14:nvPr/>
              </p14:nvContentPartPr>
              <p14:xfrm>
                <a:off x="2375384" y="6148362"/>
                <a:ext cx="108360" cy="137520"/>
              </p14:xfrm>
            </p:contentPart>
          </mc:Choice>
          <mc:Fallback>
            <p:pic>
              <p:nvPicPr>
                <p:cNvPr id="113" name="Ink 112">
                  <a:extLst>
                    <a:ext uri="{FF2B5EF4-FFF2-40B4-BE49-F238E27FC236}">
                      <a16:creationId xmlns:a16="http://schemas.microsoft.com/office/drawing/2014/main" id="{44563A2C-4D4A-DC17-9BB4-58874D4336C3}"/>
                    </a:ext>
                  </a:extLst>
                </p:cNvPr>
                <p:cNvPicPr/>
                <p:nvPr/>
              </p:nvPicPr>
              <p:blipFill>
                <a:blip r:embed="rId263"/>
                <a:stretch>
                  <a:fillRect/>
                </a:stretch>
              </p:blipFill>
              <p:spPr>
                <a:xfrm>
                  <a:off x="2366744" y="6139722"/>
                  <a:ext cx="1260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14" name="Ink 113">
                  <a:extLst>
                    <a:ext uri="{FF2B5EF4-FFF2-40B4-BE49-F238E27FC236}">
                      <a16:creationId xmlns:a16="http://schemas.microsoft.com/office/drawing/2014/main" id="{341E8812-38CA-F9BA-2A6B-E348A556EBDB}"/>
                    </a:ext>
                  </a:extLst>
                </p14:cNvPr>
                <p14:cNvContentPartPr/>
                <p14:nvPr/>
              </p14:nvContentPartPr>
              <p14:xfrm>
                <a:off x="2534504" y="6119562"/>
                <a:ext cx="212040" cy="131760"/>
              </p14:xfrm>
            </p:contentPart>
          </mc:Choice>
          <mc:Fallback>
            <p:pic>
              <p:nvPicPr>
                <p:cNvPr id="114" name="Ink 113">
                  <a:extLst>
                    <a:ext uri="{FF2B5EF4-FFF2-40B4-BE49-F238E27FC236}">
                      <a16:creationId xmlns:a16="http://schemas.microsoft.com/office/drawing/2014/main" id="{341E8812-38CA-F9BA-2A6B-E348A556EBDB}"/>
                    </a:ext>
                  </a:extLst>
                </p:cNvPr>
                <p:cNvPicPr/>
                <p:nvPr/>
              </p:nvPicPr>
              <p:blipFill>
                <a:blip r:embed="rId265"/>
                <a:stretch>
                  <a:fillRect/>
                </a:stretch>
              </p:blipFill>
              <p:spPr>
                <a:xfrm>
                  <a:off x="2525864" y="6110922"/>
                  <a:ext cx="2296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15" name="Ink 114">
                  <a:extLst>
                    <a:ext uri="{FF2B5EF4-FFF2-40B4-BE49-F238E27FC236}">
                      <a16:creationId xmlns:a16="http://schemas.microsoft.com/office/drawing/2014/main" id="{D73F5C66-7733-4911-FD30-7B7FA3479EC0}"/>
                    </a:ext>
                  </a:extLst>
                </p14:cNvPr>
                <p14:cNvContentPartPr/>
                <p14:nvPr/>
              </p14:nvContentPartPr>
              <p14:xfrm>
                <a:off x="2795864" y="6167442"/>
                <a:ext cx="147600" cy="206280"/>
              </p14:xfrm>
            </p:contentPart>
          </mc:Choice>
          <mc:Fallback>
            <p:pic>
              <p:nvPicPr>
                <p:cNvPr id="115" name="Ink 114">
                  <a:extLst>
                    <a:ext uri="{FF2B5EF4-FFF2-40B4-BE49-F238E27FC236}">
                      <a16:creationId xmlns:a16="http://schemas.microsoft.com/office/drawing/2014/main" id="{D73F5C66-7733-4911-FD30-7B7FA3479EC0}"/>
                    </a:ext>
                  </a:extLst>
                </p:cNvPr>
                <p:cNvPicPr/>
                <p:nvPr/>
              </p:nvPicPr>
              <p:blipFill>
                <a:blip r:embed="rId267"/>
                <a:stretch>
                  <a:fillRect/>
                </a:stretch>
              </p:blipFill>
              <p:spPr>
                <a:xfrm>
                  <a:off x="2787224" y="6158802"/>
                  <a:ext cx="1652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16" name="Ink 115">
                  <a:extLst>
                    <a:ext uri="{FF2B5EF4-FFF2-40B4-BE49-F238E27FC236}">
                      <a16:creationId xmlns:a16="http://schemas.microsoft.com/office/drawing/2014/main" id="{700AD57B-15C4-F599-C9CC-09C197958789}"/>
                    </a:ext>
                  </a:extLst>
                </p14:cNvPr>
                <p14:cNvContentPartPr/>
                <p14:nvPr/>
              </p14:nvContentPartPr>
              <p14:xfrm>
                <a:off x="2975504" y="6104442"/>
                <a:ext cx="220680" cy="136800"/>
              </p14:xfrm>
            </p:contentPart>
          </mc:Choice>
          <mc:Fallback>
            <p:pic>
              <p:nvPicPr>
                <p:cNvPr id="116" name="Ink 115">
                  <a:extLst>
                    <a:ext uri="{FF2B5EF4-FFF2-40B4-BE49-F238E27FC236}">
                      <a16:creationId xmlns:a16="http://schemas.microsoft.com/office/drawing/2014/main" id="{700AD57B-15C4-F599-C9CC-09C197958789}"/>
                    </a:ext>
                  </a:extLst>
                </p:cNvPr>
                <p:cNvPicPr/>
                <p:nvPr/>
              </p:nvPicPr>
              <p:blipFill>
                <a:blip r:embed="rId269"/>
                <a:stretch>
                  <a:fillRect/>
                </a:stretch>
              </p:blipFill>
              <p:spPr>
                <a:xfrm>
                  <a:off x="2966864" y="6095442"/>
                  <a:ext cx="2383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18" name="Ink 117">
                  <a:extLst>
                    <a:ext uri="{FF2B5EF4-FFF2-40B4-BE49-F238E27FC236}">
                      <a16:creationId xmlns:a16="http://schemas.microsoft.com/office/drawing/2014/main" id="{55CFFB48-90A9-9BC3-2B5C-DDCC075FE66B}"/>
                    </a:ext>
                  </a:extLst>
                </p14:cNvPr>
                <p14:cNvContentPartPr/>
                <p14:nvPr/>
              </p14:nvContentPartPr>
              <p14:xfrm>
                <a:off x="680864" y="6281202"/>
                <a:ext cx="41040" cy="360"/>
              </p14:xfrm>
            </p:contentPart>
          </mc:Choice>
          <mc:Fallback>
            <p:pic>
              <p:nvPicPr>
                <p:cNvPr id="118" name="Ink 117">
                  <a:extLst>
                    <a:ext uri="{FF2B5EF4-FFF2-40B4-BE49-F238E27FC236}">
                      <a16:creationId xmlns:a16="http://schemas.microsoft.com/office/drawing/2014/main" id="{55CFFB48-90A9-9BC3-2B5C-DDCC075FE66B}"/>
                    </a:ext>
                  </a:extLst>
                </p:cNvPr>
                <p:cNvPicPr/>
                <p:nvPr/>
              </p:nvPicPr>
              <p:blipFill>
                <a:blip r:embed="rId271"/>
                <a:stretch>
                  <a:fillRect/>
                </a:stretch>
              </p:blipFill>
              <p:spPr>
                <a:xfrm>
                  <a:off x="671864" y="6272202"/>
                  <a:ext cx="58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19" name="Ink 118">
                  <a:extLst>
                    <a:ext uri="{FF2B5EF4-FFF2-40B4-BE49-F238E27FC236}">
                      <a16:creationId xmlns:a16="http://schemas.microsoft.com/office/drawing/2014/main" id="{9E7DBBEE-A86B-F674-C161-2975E5123BF3}"/>
                    </a:ext>
                  </a:extLst>
                </p14:cNvPr>
                <p14:cNvContentPartPr/>
                <p14:nvPr/>
              </p14:nvContentPartPr>
              <p14:xfrm>
                <a:off x="672944" y="6369042"/>
                <a:ext cx="82080" cy="18720"/>
              </p14:xfrm>
            </p:contentPart>
          </mc:Choice>
          <mc:Fallback>
            <p:pic>
              <p:nvPicPr>
                <p:cNvPr id="119" name="Ink 118">
                  <a:extLst>
                    <a:ext uri="{FF2B5EF4-FFF2-40B4-BE49-F238E27FC236}">
                      <a16:creationId xmlns:a16="http://schemas.microsoft.com/office/drawing/2014/main" id="{9E7DBBEE-A86B-F674-C161-2975E5123BF3}"/>
                    </a:ext>
                  </a:extLst>
                </p:cNvPr>
                <p:cNvPicPr/>
                <p:nvPr/>
              </p:nvPicPr>
              <p:blipFill>
                <a:blip r:embed="rId273"/>
                <a:stretch>
                  <a:fillRect/>
                </a:stretch>
              </p:blipFill>
              <p:spPr>
                <a:xfrm>
                  <a:off x="663944" y="6360042"/>
                  <a:ext cx="997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21" name="Ink 120">
                  <a:extLst>
                    <a:ext uri="{FF2B5EF4-FFF2-40B4-BE49-F238E27FC236}">
                      <a16:creationId xmlns:a16="http://schemas.microsoft.com/office/drawing/2014/main" id="{C8A64044-A55D-D529-C0E4-747E61CD0C54}"/>
                    </a:ext>
                  </a:extLst>
                </p14:cNvPr>
                <p14:cNvContentPartPr/>
                <p14:nvPr/>
              </p14:nvContentPartPr>
              <p14:xfrm>
                <a:off x="1184864" y="6241602"/>
                <a:ext cx="63360" cy="33480"/>
              </p14:xfrm>
            </p:contentPart>
          </mc:Choice>
          <mc:Fallback>
            <p:pic>
              <p:nvPicPr>
                <p:cNvPr id="121" name="Ink 120">
                  <a:extLst>
                    <a:ext uri="{FF2B5EF4-FFF2-40B4-BE49-F238E27FC236}">
                      <a16:creationId xmlns:a16="http://schemas.microsoft.com/office/drawing/2014/main" id="{C8A64044-A55D-D529-C0E4-747E61CD0C54}"/>
                    </a:ext>
                  </a:extLst>
                </p:cNvPr>
                <p:cNvPicPr/>
                <p:nvPr/>
              </p:nvPicPr>
              <p:blipFill>
                <a:blip r:embed="rId275"/>
                <a:stretch>
                  <a:fillRect/>
                </a:stretch>
              </p:blipFill>
              <p:spPr>
                <a:xfrm>
                  <a:off x="1176224" y="6232962"/>
                  <a:ext cx="810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22" name="Ink 121">
                  <a:extLst>
                    <a:ext uri="{FF2B5EF4-FFF2-40B4-BE49-F238E27FC236}">
                      <a16:creationId xmlns:a16="http://schemas.microsoft.com/office/drawing/2014/main" id="{B9294F46-94F7-2C98-3BA6-B351EDE55915}"/>
                    </a:ext>
                  </a:extLst>
                </p14:cNvPr>
                <p14:cNvContentPartPr/>
                <p14:nvPr/>
              </p14:nvContentPartPr>
              <p14:xfrm>
                <a:off x="1152824" y="6344922"/>
                <a:ext cx="81360" cy="23040"/>
              </p14:xfrm>
            </p:contentPart>
          </mc:Choice>
          <mc:Fallback>
            <p:pic>
              <p:nvPicPr>
                <p:cNvPr id="122" name="Ink 121">
                  <a:extLst>
                    <a:ext uri="{FF2B5EF4-FFF2-40B4-BE49-F238E27FC236}">
                      <a16:creationId xmlns:a16="http://schemas.microsoft.com/office/drawing/2014/main" id="{B9294F46-94F7-2C98-3BA6-B351EDE55915}"/>
                    </a:ext>
                  </a:extLst>
                </p:cNvPr>
                <p:cNvPicPr/>
                <p:nvPr/>
              </p:nvPicPr>
              <p:blipFill>
                <a:blip r:embed="rId277"/>
                <a:stretch>
                  <a:fillRect/>
                </a:stretch>
              </p:blipFill>
              <p:spPr>
                <a:xfrm>
                  <a:off x="1144184" y="6336282"/>
                  <a:ext cx="990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24" name="Ink 123">
                  <a:extLst>
                    <a:ext uri="{FF2B5EF4-FFF2-40B4-BE49-F238E27FC236}">
                      <a16:creationId xmlns:a16="http://schemas.microsoft.com/office/drawing/2014/main" id="{9FCA9857-B565-91EB-B32C-D118C18F7F87}"/>
                    </a:ext>
                  </a:extLst>
                </p14:cNvPr>
                <p14:cNvContentPartPr/>
                <p14:nvPr/>
              </p14:nvContentPartPr>
              <p14:xfrm>
                <a:off x="1270544" y="6181482"/>
                <a:ext cx="84960" cy="14040"/>
              </p14:xfrm>
            </p:contentPart>
          </mc:Choice>
          <mc:Fallback>
            <p:pic>
              <p:nvPicPr>
                <p:cNvPr id="124" name="Ink 123">
                  <a:extLst>
                    <a:ext uri="{FF2B5EF4-FFF2-40B4-BE49-F238E27FC236}">
                      <a16:creationId xmlns:a16="http://schemas.microsoft.com/office/drawing/2014/main" id="{9FCA9857-B565-91EB-B32C-D118C18F7F87}"/>
                    </a:ext>
                  </a:extLst>
                </p:cNvPr>
                <p:cNvPicPr/>
                <p:nvPr/>
              </p:nvPicPr>
              <p:blipFill>
                <a:blip r:embed="rId279"/>
                <a:stretch>
                  <a:fillRect/>
                </a:stretch>
              </p:blipFill>
              <p:spPr>
                <a:xfrm>
                  <a:off x="1261904" y="6172842"/>
                  <a:ext cx="1026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26" name="Ink 125">
                  <a:extLst>
                    <a:ext uri="{FF2B5EF4-FFF2-40B4-BE49-F238E27FC236}">
                      <a16:creationId xmlns:a16="http://schemas.microsoft.com/office/drawing/2014/main" id="{95477764-F24E-50C4-767A-9CF983798DFA}"/>
                    </a:ext>
                  </a:extLst>
                </p14:cNvPr>
                <p14:cNvContentPartPr/>
                <p14:nvPr/>
              </p14:nvContentPartPr>
              <p14:xfrm>
                <a:off x="671144" y="5307042"/>
                <a:ext cx="711000" cy="529200"/>
              </p14:xfrm>
            </p:contentPart>
          </mc:Choice>
          <mc:Fallback>
            <p:pic>
              <p:nvPicPr>
                <p:cNvPr id="126" name="Ink 125">
                  <a:extLst>
                    <a:ext uri="{FF2B5EF4-FFF2-40B4-BE49-F238E27FC236}">
                      <a16:creationId xmlns:a16="http://schemas.microsoft.com/office/drawing/2014/main" id="{95477764-F24E-50C4-767A-9CF983798DFA}"/>
                    </a:ext>
                  </a:extLst>
                </p:cNvPr>
                <p:cNvPicPr/>
                <p:nvPr/>
              </p:nvPicPr>
              <p:blipFill>
                <a:blip r:embed="rId281"/>
                <a:stretch>
                  <a:fillRect/>
                </a:stretch>
              </p:blipFill>
              <p:spPr>
                <a:xfrm>
                  <a:off x="662144" y="5298402"/>
                  <a:ext cx="728640" cy="5468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27" name="Ink 126">
                  <a:extLst>
                    <a:ext uri="{FF2B5EF4-FFF2-40B4-BE49-F238E27FC236}">
                      <a16:creationId xmlns:a16="http://schemas.microsoft.com/office/drawing/2014/main" id="{71FF9F68-49FD-B0B4-8729-2BA97CD2A19B}"/>
                    </a:ext>
                  </a:extLst>
                </p14:cNvPr>
                <p14:cNvContentPartPr/>
                <p14:nvPr/>
              </p14:nvContentPartPr>
              <p14:xfrm>
                <a:off x="1401584" y="5314242"/>
                <a:ext cx="124920" cy="33120"/>
              </p14:xfrm>
            </p:contentPart>
          </mc:Choice>
          <mc:Fallback>
            <p:pic>
              <p:nvPicPr>
                <p:cNvPr id="127" name="Ink 126">
                  <a:extLst>
                    <a:ext uri="{FF2B5EF4-FFF2-40B4-BE49-F238E27FC236}">
                      <a16:creationId xmlns:a16="http://schemas.microsoft.com/office/drawing/2014/main" id="{71FF9F68-49FD-B0B4-8729-2BA97CD2A19B}"/>
                    </a:ext>
                  </a:extLst>
                </p:cNvPr>
                <p:cNvPicPr/>
                <p:nvPr/>
              </p:nvPicPr>
              <p:blipFill>
                <a:blip r:embed="rId283"/>
                <a:stretch>
                  <a:fillRect/>
                </a:stretch>
              </p:blipFill>
              <p:spPr>
                <a:xfrm>
                  <a:off x="1392944" y="5305242"/>
                  <a:ext cx="1425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28" name="Ink 127">
                  <a:extLst>
                    <a:ext uri="{FF2B5EF4-FFF2-40B4-BE49-F238E27FC236}">
                      <a16:creationId xmlns:a16="http://schemas.microsoft.com/office/drawing/2014/main" id="{C225A4E4-12EB-C640-1835-29C3DAF3D6CD}"/>
                    </a:ext>
                  </a:extLst>
                </p14:cNvPr>
                <p14:cNvContentPartPr/>
                <p14:nvPr/>
              </p14:nvContentPartPr>
              <p14:xfrm>
                <a:off x="1430024" y="5234682"/>
                <a:ext cx="21240" cy="221400"/>
              </p14:xfrm>
            </p:contentPart>
          </mc:Choice>
          <mc:Fallback>
            <p:pic>
              <p:nvPicPr>
                <p:cNvPr id="128" name="Ink 127">
                  <a:extLst>
                    <a:ext uri="{FF2B5EF4-FFF2-40B4-BE49-F238E27FC236}">
                      <a16:creationId xmlns:a16="http://schemas.microsoft.com/office/drawing/2014/main" id="{C225A4E4-12EB-C640-1835-29C3DAF3D6CD}"/>
                    </a:ext>
                  </a:extLst>
                </p:cNvPr>
                <p:cNvPicPr/>
                <p:nvPr/>
              </p:nvPicPr>
              <p:blipFill>
                <a:blip r:embed="rId285"/>
                <a:stretch>
                  <a:fillRect/>
                </a:stretch>
              </p:blipFill>
              <p:spPr>
                <a:xfrm>
                  <a:off x="1421384" y="5225682"/>
                  <a:ext cx="388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29" name="Ink 128">
                  <a:extLst>
                    <a:ext uri="{FF2B5EF4-FFF2-40B4-BE49-F238E27FC236}">
                      <a16:creationId xmlns:a16="http://schemas.microsoft.com/office/drawing/2014/main" id="{100F56B0-1524-254C-B984-C9AD7FA4CF3C}"/>
                    </a:ext>
                  </a:extLst>
                </p14:cNvPr>
                <p14:cNvContentPartPr/>
                <p14:nvPr/>
              </p14:nvContentPartPr>
              <p14:xfrm>
                <a:off x="1452344" y="5313882"/>
                <a:ext cx="38520" cy="42480"/>
              </p14:xfrm>
            </p:contentPart>
          </mc:Choice>
          <mc:Fallback>
            <p:pic>
              <p:nvPicPr>
                <p:cNvPr id="129" name="Ink 128">
                  <a:extLst>
                    <a:ext uri="{FF2B5EF4-FFF2-40B4-BE49-F238E27FC236}">
                      <a16:creationId xmlns:a16="http://schemas.microsoft.com/office/drawing/2014/main" id="{100F56B0-1524-254C-B984-C9AD7FA4CF3C}"/>
                    </a:ext>
                  </a:extLst>
                </p:cNvPr>
                <p:cNvPicPr/>
                <p:nvPr/>
              </p:nvPicPr>
              <p:blipFill>
                <a:blip r:embed="rId287"/>
                <a:stretch>
                  <a:fillRect/>
                </a:stretch>
              </p:blipFill>
              <p:spPr>
                <a:xfrm>
                  <a:off x="1443704" y="5304882"/>
                  <a:ext cx="561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30" name="Ink 129">
                  <a:extLst>
                    <a:ext uri="{FF2B5EF4-FFF2-40B4-BE49-F238E27FC236}">
                      <a16:creationId xmlns:a16="http://schemas.microsoft.com/office/drawing/2014/main" id="{8C85BDA5-77FF-A35F-8BFA-4ED862EBB64C}"/>
                    </a:ext>
                  </a:extLst>
                </p14:cNvPr>
                <p14:cNvContentPartPr/>
                <p14:nvPr/>
              </p14:nvContentPartPr>
              <p14:xfrm>
                <a:off x="1404464" y="5257362"/>
                <a:ext cx="110880" cy="68400"/>
              </p14:xfrm>
            </p:contentPart>
          </mc:Choice>
          <mc:Fallback>
            <p:pic>
              <p:nvPicPr>
                <p:cNvPr id="130" name="Ink 129">
                  <a:extLst>
                    <a:ext uri="{FF2B5EF4-FFF2-40B4-BE49-F238E27FC236}">
                      <a16:creationId xmlns:a16="http://schemas.microsoft.com/office/drawing/2014/main" id="{8C85BDA5-77FF-A35F-8BFA-4ED862EBB64C}"/>
                    </a:ext>
                  </a:extLst>
                </p:cNvPr>
                <p:cNvPicPr/>
                <p:nvPr/>
              </p:nvPicPr>
              <p:blipFill>
                <a:blip r:embed="rId289"/>
                <a:stretch>
                  <a:fillRect/>
                </a:stretch>
              </p:blipFill>
              <p:spPr>
                <a:xfrm>
                  <a:off x="1395824" y="5248722"/>
                  <a:ext cx="1285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32" name="Ink 131">
                  <a:extLst>
                    <a:ext uri="{FF2B5EF4-FFF2-40B4-BE49-F238E27FC236}">
                      <a16:creationId xmlns:a16="http://schemas.microsoft.com/office/drawing/2014/main" id="{E9B3548A-2162-7981-ADC4-BDA7CDCB18FE}"/>
                    </a:ext>
                  </a:extLst>
                </p14:cNvPr>
                <p14:cNvContentPartPr/>
                <p14:nvPr/>
              </p14:nvContentPartPr>
              <p14:xfrm>
                <a:off x="2166224" y="5598642"/>
                <a:ext cx="472680" cy="267480"/>
              </p14:xfrm>
            </p:contentPart>
          </mc:Choice>
          <mc:Fallback>
            <p:pic>
              <p:nvPicPr>
                <p:cNvPr id="132" name="Ink 131">
                  <a:extLst>
                    <a:ext uri="{FF2B5EF4-FFF2-40B4-BE49-F238E27FC236}">
                      <a16:creationId xmlns:a16="http://schemas.microsoft.com/office/drawing/2014/main" id="{E9B3548A-2162-7981-ADC4-BDA7CDCB18FE}"/>
                    </a:ext>
                  </a:extLst>
                </p:cNvPr>
                <p:cNvPicPr/>
                <p:nvPr/>
              </p:nvPicPr>
              <p:blipFill>
                <a:blip r:embed="rId291"/>
                <a:stretch>
                  <a:fillRect/>
                </a:stretch>
              </p:blipFill>
              <p:spPr>
                <a:xfrm>
                  <a:off x="2157584" y="5589642"/>
                  <a:ext cx="4903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33" name="Ink 132">
                  <a:extLst>
                    <a:ext uri="{FF2B5EF4-FFF2-40B4-BE49-F238E27FC236}">
                      <a16:creationId xmlns:a16="http://schemas.microsoft.com/office/drawing/2014/main" id="{EBAB7099-8DDF-B2FB-8BF4-9B08F38A7B6D}"/>
                    </a:ext>
                  </a:extLst>
                </p14:cNvPr>
                <p14:cNvContentPartPr/>
                <p14:nvPr/>
              </p14:nvContentPartPr>
              <p14:xfrm>
                <a:off x="2544224" y="5859642"/>
                <a:ext cx="137880" cy="38880"/>
              </p14:xfrm>
            </p:contentPart>
          </mc:Choice>
          <mc:Fallback>
            <p:pic>
              <p:nvPicPr>
                <p:cNvPr id="133" name="Ink 132">
                  <a:extLst>
                    <a:ext uri="{FF2B5EF4-FFF2-40B4-BE49-F238E27FC236}">
                      <a16:creationId xmlns:a16="http://schemas.microsoft.com/office/drawing/2014/main" id="{EBAB7099-8DDF-B2FB-8BF4-9B08F38A7B6D}"/>
                    </a:ext>
                  </a:extLst>
                </p:cNvPr>
                <p:cNvPicPr/>
                <p:nvPr/>
              </p:nvPicPr>
              <p:blipFill>
                <a:blip r:embed="rId293"/>
                <a:stretch>
                  <a:fillRect/>
                </a:stretch>
              </p:blipFill>
              <p:spPr>
                <a:xfrm>
                  <a:off x="2535584" y="5851002"/>
                  <a:ext cx="1555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34" name="Ink 133">
                  <a:extLst>
                    <a:ext uri="{FF2B5EF4-FFF2-40B4-BE49-F238E27FC236}">
                      <a16:creationId xmlns:a16="http://schemas.microsoft.com/office/drawing/2014/main" id="{0384AEED-D025-7CC4-6D5C-F940DECD1773}"/>
                    </a:ext>
                  </a:extLst>
                </p14:cNvPr>
                <p14:cNvContentPartPr/>
                <p14:nvPr/>
              </p14:nvContentPartPr>
              <p14:xfrm>
                <a:off x="2782184" y="5844882"/>
                <a:ext cx="149400" cy="127080"/>
              </p14:xfrm>
            </p:contentPart>
          </mc:Choice>
          <mc:Fallback>
            <p:pic>
              <p:nvPicPr>
                <p:cNvPr id="134" name="Ink 133">
                  <a:extLst>
                    <a:ext uri="{FF2B5EF4-FFF2-40B4-BE49-F238E27FC236}">
                      <a16:creationId xmlns:a16="http://schemas.microsoft.com/office/drawing/2014/main" id="{0384AEED-D025-7CC4-6D5C-F940DECD1773}"/>
                    </a:ext>
                  </a:extLst>
                </p:cNvPr>
                <p:cNvPicPr/>
                <p:nvPr/>
              </p:nvPicPr>
              <p:blipFill>
                <a:blip r:embed="rId295"/>
                <a:stretch>
                  <a:fillRect/>
                </a:stretch>
              </p:blipFill>
              <p:spPr>
                <a:xfrm>
                  <a:off x="2773184" y="5835882"/>
                  <a:ext cx="1670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35" name="Ink 134">
                  <a:extLst>
                    <a:ext uri="{FF2B5EF4-FFF2-40B4-BE49-F238E27FC236}">
                      <a16:creationId xmlns:a16="http://schemas.microsoft.com/office/drawing/2014/main" id="{A264F940-CADF-DC44-1E82-F825EF68845C}"/>
                    </a:ext>
                  </a:extLst>
                </p14:cNvPr>
                <p14:cNvContentPartPr/>
                <p14:nvPr/>
              </p14:nvContentPartPr>
              <p14:xfrm>
                <a:off x="2798384" y="5963322"/>
                <a:ext cx="158400" cy="124200"/>
              </p14:xfrm>
            </p:contentPart>
          </mc:Choice>
          <mc:Fallback>
            <p:pic>
              <p:nvPicPr>
                <p:cNvPr id="135" name="Ink 134">
                  <a:extLst>
                    <a:ext uri="{FF2B5EF4-FFF2-40B4-BE49-F238E27FC236}">
                      <a16:creationId xmlns:a16="http://schemas.microsoft.com/office/drawing/2014/main" id="{A264F940-CADF-DC44-1E82-F825EF68845C}"/>
                    </a:ext>
                  </a:extLst>
                </p:cNvPr>
                <p:cNvPicPr/>
                <p:nvPr/>
              </p:nvPicPr>
              <p:blipFill>
                <a:blip r:embed="rId297"/>
                <a:stretch>
                  <a:fillRect/>
                </a:stretch>
              </p:blipFill>
              <p:spPr>
                <a:xfrm>
                  <a:off x="2789744" y="5954682"/>
                  <a:ext cx="1760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36" name="Ink 135">
                  <a:extLst>
                    <a:ext uri="{FF2B5EF4-FFF2-40B4-BE49-F238E27FC236}">
                      <a16:creationId xmlns:a16="http://schemas.microsoft.com/office/drawing/2014/main" id="{0BF979FE-5A51-2A14-AE37-066408BE46B1}"/>
                    </a:ext>
                  </a:extLst>
                </p14:cNvPr>
                <p14:cNvContentPartPr/>
                <p14:nvPr/>
              </p14:nvContentPartPr>
              <p14:xfrm>
                <a:off x="2301584" y="6016242"/>
                <a:ext cx="481680" cy="38520"/>
              </p14:xfrm>
            </p:contentPart>
          </mc:Choice>
          <mc:Fallback>
            <p:pic>
              <p:nvPicPr>
                <p:cNvPr id="136" name="Ink 135">
                  <a:extLst>
                    <a:ext uri="{FF2B5EF4-FFF2-40B4-BE49-F238E27FC236}">
                      <a16:creationId xmlns:a16="http://schemas.microsoft.com/office/drawing/2014/main" id="{0BF979FE-5A51-2A14-AE37-066408BE46B1}"/>
                    </a:ext>
                  </a:extLst>
                </p:cNvPr>
                <p:cNvPicPr/>
                <p:nvPr/>
              </p:nvPicPr>
              <p:blipFill>
                <a:blip r:embed="rId299"/>
                <a:stretch>
                  <a:fillRect/>
                </a:stretch>
              </p:blipFill>
              <p:spPr>
                <a:xfrm>
                  <a:off x="2292584" y="6007602"/>
                  <a:ext cx="4993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37" name="Ink 136">
                  <a:extLst>
                    <a:ext uri="{FF2B5EF4-FFF2-40B4-BE49-F238E27FC236}">
                      <a16:creationId xmlns:a16="http://schemas.microsoft.com/office/drawing/2014/main" id="{E640DFD8-E0F2-E99D-723B-C67581C1F0CF}"/>
                    </a:ext>
                  </a:extLst>
                </p14:cNvPr>
                <p14:cNvContentPartPr/>
                <p14:nvPr/>
              </p14:nvContentPartPr>
              <p14:xfrm>
                <a:off x="2258024" y="5970522"/>
                <a:ext cx="74520" cy="140760"/>
              </p14:xfrm>
            </p:contentPart>
          </mc:Choice>
          <mc:Fallback>
            <p:pic>
              <p:nvPicPr>
                <p:cNvPr id="137" name="Ink 136">
                  <a:extLst>
                    <a:ext uri="{FF2B5EF4-FFF2-40B4-BE49-F238E27FC236}">
                      <a16:creationId xmlns:a16="http://schemas.microsoft.com/office/drawing/2014/main" id="{E640DFD8-E0F2-E99D-723B-C67581C1F0CF}"/>
                    </a:ext>
                  </a:extLst>
                </p:cNvPr>
                <p:cNvPicPr/>
                <p:nvPr/>
              </p:nvPicPr>
              <p:blipFill>
                <a:blip r:embed="rId301"/>
                <a:stretch>
                  <a:fillRect/>
                </a:stretch>
              </p:blipFill>
              <p:spPr>
                <a:xfrm>
                  <a:off x="2249024" y="5961522"/>
                  <a:ext cx="921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39" name="Ink 138">
                  <a:extLst>
                    <a:ext uri="{FF2B5EF4-FFF2-40B4-BE49-F238E27FC236}">
                      <a16:creationId xmlns:a16="http://schemas.microsoft.com/office/drawing/2014/main" id="{C648FFCD-FABE-106F-268A-82F9255D6BCD}"/>
                    </a:ext>
                  </a:extLst>
                </p14:cNvPr>
                <p14:cNvContentPartPr/>
                <p14:nvPr/>
              </p14:nvContentPartPr>
              <p14:xfrm>
                <a:off x="2517584" y="5711682"/>
                <a:ext cx="135360" cy="131040"/>
              </p14:xfrm>
            </p:contentPart>
          </mc:Choice>
          <mc:Fallback>
            <p:pic>
              <p:nvPicPr>
                <p:cNvPr id="139" name="Ink 138">
                  <a:extLst>
                    <a:ext uri="{FF2B5EF4-FFF2-40B4-BE49-F238E27FC236}">
                      <a16:creationId xmlns:a16="http://schemas.microsoft.com/office/drawing/2014/main" id="{C648FFCD-FABE-106F-268A-82F9255D6BCD}"/>
                    </a:ext>
                  </a:extLst>
                </p:cNvPr>
                <p:cNvPicPr/>
                <p:nvPr/>
              </p:nvPicPr>
              <p:blipFill>
                <a:blip r:embed="rId303"/>
                <a:stretch>
                  <a:fillRect/>
                </a:stretch>
              </p:blipFill>
              <p:spPr>
                <a:xfrm>
                  <a:off x="2508944" y="5703042"/>
                  <a:ext cx="15300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40" name="Ink 139">
                  <a:extLst>
                    <a:ext uri="{FF2B5EF4-FFF2-40B4-BE49-F238E27FC236}">
                      <a16:creationId xmlns:a16="http://schemas.microsoft.com/office/drawing/2014/main" id="{4E32BD99-FA5B-E9D4-0929-AAD7C339AC7E}"/>
                    </a:ext>
                  </a:extLst>
                </p14:cNvPr>
                <p14:cNvContentPartPr/>
                <p14:nvPr/>
              </p14:nvContentPartPr>
              <p14:xfrm>
                <a:off x="2433704" y="5675682"/>
                <a:ext cx="249840" cy="231840"/>
              </p14:xfrm>
            </p:contentPart>
          </mc:Choice>
          <mc:Fallback>
            <p:pic>
              <p:nvPicPr>
                <p:cNvPr id="140" name="Ink 139">
                  <a:extLst>
                    <a:ext uri="{FF2B5EF4-FFF2-40B4-BE49-F238E27FC236}">
                      <a16:creationId xmlns:a16="http://schemas.microsoft.com/office/drawing/2014/main" id="{4E32BD99-FA5B-E9D4-0929-AAD7C339AC7E}"/>
                    </a:ext>
                  </a:extLst>
                </p:cNvPr>
                <p:cNvPicPr/>
                <p:nvPr/>
              </p:nvPicPr>
              <p:blipFill>
                <a:blip r:embed="rId305"/>
                <a:stretch>
                  <a:fillRect/>
                </a:stretch>
              </p:blipFill>
              <p:spPr>
                <a:xfrm>
                  <a:off x="2425064" y="5667042"/>
                  <a:ext cx="2674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58" name="Ink 157">
                  <a:extLst>
                    <a:ext uri="{FF2B5EF4-FFF2-40B4-BE49-F238E27FC236}">
                      <a16:creationId xmlns:a16="http://schemas.microsoft.com/office/drawing/2014/main" id="{8DE6B4F5-8D50-A70F-E85B-7B3A810092D3}"/>
                    </a:ext>
                  </a:extLst>
                </p14:cNvPr>
                <p14:cNvContentPartPr/>
                <p14:nvPr/>
              </p14:nvContentPartPr>
              <p14:xfrm>
                <a:off x="224024" y="6134322"/>
                <a:ext cx="311400" cy="154080"/>
              </p14:xfrm>
            </p:contentPart>
          </mc:Choice>
          <mc:Fallback>
            <p:pic>
              <p:nvPicPr>
                <p:cNvPr id="158" name="Ink 157">
                  <a:extLst>
                    <a:ext uri="{FF2B5EF4-FFF2-40B4-BE49-F238E27FC236}">
                      <a16:creationId xmlns:a16="http://schemas.microsoft.com/office/drawing/2014/main" id="{8DE6B4F5-8D50-A70F-E85B-7B3A810092D3}"/>
                    </a:ext>
                  </a:extLst>
                </p:cNvPr>
                <p:cNvPicPr/>
                <p:nvPr/>
              </p:nvPicPr>
              <p:blipFill>
                <a:blip r:embed="rId307"/>
                <a:stretch>
                  <a:fillRect/>
                </a:stretch>
              </p:blipFill>
              <p:spPr>
                <a:xfrm>
                  <a:off x="215024" y="6125682"/>
                  <a:ext cx="3290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59" name="Ink 158">
                  <a:extLst>
                    <a:ext uri="{FF2B5EF4-FFF2-40B4-BE49-F238E27FC236}">
                      <a16:creationId xmlns:a16="http://schemas.microsoft.com/office/drawing/2014/main" id="{72FF23C7-398F-21D3-715E-26C5C27FFBBD}"/>
                    </a:ext>
                  </a:extLst>
                </p14:cNvPr>
                <p14:cNvContentPartPr/>
                <p14:nvPr/>
              </p14:nvContentPartPr>
              <p14:xfrm>
                <a:off x="195944" y="6057282"/>
                <a:ext cx="111960" cy="160200"/>
              </p14:xfrm>
            </p:contentPart>
          </mc:Choice>
          <mc:Fallback>
            <p:pic>
              <p:nvPicPr>
                <p:cNvPr id="159" name="Ink 158">
                  <a:extLst>
                    <a:ext uri="{FF2B5EF4-FFF2-40B4-BE49-F238E27FC236}">
                      <a16:creationId xmlns:a16="http://schemas.microsoft.com/office/drawing/2014/main" id="{72FF23C7-398F-21D3-715E-26C5C27FFBBD}"/>
                    </a:ext>
                  </a:extLst>
                </p:cNvPr>
                <p:cNvPicPr/>
                <p:nvPr/>
              </p:nvPicPr>
              <p:blipFill>
                <a:blip r:embed="rId309"/>
                <a:stretch>
                  <a:fillRect/>
                </a:stretch>
              </p:blipFill>
              <p:spPr>
                <a:xfrm>
                  <a:off x="187304" y="6048282"/>
                  <a:ext cx="1296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60" name="Ink 159">
                  <a:extLst>
                    <a:ext uri="{FF2B5EF4-FFF2-40B4-BE49-F238E27FC236}">
                      <a16:creationId xmlns:a16="http://schemas.microsoft.com/office/drawing/2014/main" id="{FA37D191-852F-DDAA-DC89-7618C46D4B9D}"/>
                    </a:ext>
                  </a:extLst>
                </p14:cNvPr>
                <p14:cNvContentPartPr/>
                <p14:nvPr/>
              </p14:nvContentPartPr>
              <p14:xfrm>
                <a:off x="242024" y="6294882"/>
                <a:ext cx="301320" cy="68400"/>
              </p14:xfrm>
            </p:contentPart>
          </mc:Choice>
          <mc:Fallback>
            <p:pic>
              <p:nvPicPr>
                <p:cNvPr id="160" name="Ink 159">
                  <a:extLst>
                    <a:ext uri="{FF2B5EF4-FFF2-40B4-BE49-F238E27FC236}">
                      <a16:creationId xmlns:a16="http://schemas.microsoft.com/office/drawing/2014/main" id="{FA37D191-852F-DDAA-DC89-7618C46D4B9D}"/>
                    </a:ext>
                  </a:extLst>
                </p:cNvPr>
                <p:cNvPicPr/>
                <p:nvPr/>
              </p:nvPicPr>
              <p:blipFill>
                <a:blip r:embed="rId311"/>
                <a:stretch>
                  <a:fillRect/>
                </a:stretch>
              </p:blipFill>
              <p:spPr>
                <a:xfrm>
                  <a:off x="233384" y="6285882"/>
                  <a:ext cx="3189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61" name="Ink 160">
                  <a:extLst>
                    <a:ext uri="{FF2B5EF4-FFF2-40B4-BE49-F238E27FC236}">
                      <a16:creationId xmlns:a16="http://schemas.microsoft.com/office/drawing/2014/main" id="{A8BBA492-1F75-BAAE-F571-C1D0C1C38D6F}"/>
                    </a:ext>
                  </a:extLst>
                </p14:cNvPr>
                <p14:cNvContentPartPr/>
                <p14:nvPr/>
              </p14:nvContentPartPr>
              <p14:xfrm>
                <a:off x="204944" y="6289842"/>
                <a:ext cx="110160" cy="136800"/>
              </p14:xfrm>
            </p:contentPart>
          </mc:Choice>
          <mc:Fallback>
            <p:pic>
              <p:nvPicPr>
                <p:cNvPr id="161" name="Ink 160">
                  <a:extLst>
                    <a:ext uri="{FF2B5EF4-FFF2-40B4-BE49-F238E27FC236}">
                      <a16:creationId xmlns:a16="http://schemas.microsoft.com/office/drawing/2014/main" id="{A8BBA492-1F75-BAAE-F571-C1D0C1C38D6F}"/>
                    </a:ext>
                  </a:extLst>
                </p:cNvPr>
                <p:cNvPicPr/>
                <p:nvPr/>
              </p:nvPicPr>
              <p:blipFill>
                <a:blip r:embed="rId313"/>
                <a:stretch>
                  <a:fillRect/>
                </a:stretch>
              </p:blipFill>
              <p:spPr>
                <a:xfrm>
                  <a:off x="196304" y="6280842"/>
                  <a:ext cx="1278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62" name="Ink 161">
                  <a:extLst>
                    <a:ext uri="{FF2B5EF4-FFF2-40B4-BE49-F238E27FC236}">
                      <a16:creationId xmlns:a16="http://schemas.microsoft.com/office/drawing/2014/main" id="{B9E2C298-0E76-D67C-F328-E9B0C2D4DC6E}"/>
                    </a:ext>
                  </a:extLst>
                </p14:cNvPr>
                <p14:cNvContentPartPr/>
                <p14:nvPr/>
              </p14:nvContentPartPr>
              <p14:xfrm>
                <a:off x="273344" y="6374082"/>
                <a:ext cx="303120" cy="227520"/>
              </p14:xfrm>
            </p:contentPart>
          </mc:Choice>
          <mc:Fallback>
            <p:pic>
              <p:nvPicPr>
                <p:cNvPr id="162" name="Ink 161">
                  <a:extLst>
                    <a:ext uri="{FF2B5EF4-FFF2-40B4-BE49-F238E27FC236}">
                      <a16:creationId xmlns:a16="http://schemas.microsoft.com/office/drawing/2014/main" id="{B9E2C298-0E76-D67C-F328-E9B0C2D4DC6E}"/>
                    </a:ext>
                  </a:extLst>
                </p:cNvPr>
                <p:cNvPicPr/>
                <p:nvPr/>
              </p:nvPicPr>
              <p:blipFill>
                <a:blip r:embed="rId315"/>
                <a:stretch>
                  <a:fillRect/>
                </a:stretch>
              </p:blipFill>
              <p:spPr>
                <a:xfrm>
                  <a:off x="264704" y="6365082"/>
                  <a:ext cx="32076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63" name="Ink 162">
                  <a:extLst>
                    <a:ext uri="{FF2B5EF4-FFF2-40B4-BE49-F238E27FC236}">
                      <a16:creationId xmlns:a16="http://schemas.microsoft.com/office/drawing/2014/main" id="{B6FE6985-464E-701D-B72C-4C8D898B03D7}"/>
                    </a:ext>
                  </a:extLst>
                </p14:cNvPr>
                <p14:cNvContentPartPr/>
                <p14:nvPr/>
              </p14:nvContentPartPr>
              <p14:xfrm>
                <a:off x="243824" y="6536082"/>
                <a:ext cx="154800" cy="99360"/>
              </p14:xfrm>
            </p:contentPart>
          </mc:Choice>
          <mc:Fallback>
            <p:pic>
              <p:nvPicPr>
                <p:cNvPr id="163" name="Ink 162">
                  <a:extLst>
                    <a:ext uri="{FF2B5EF4-FFF2-40B4-BE49-F238E27FC236}">
                      <a16:creationId xmlns:a16="http://schemas.microsoft.com/office/drawing/2014/main" id="{B6FE6985-464E-701D-B72C-4C8D898B03D7}"/>
                    </a:ext>
                  </a:extLst>
                </p:cNvPr>
                <p:cNvPicPr/>
                <p:nvPr/>
              </p:nvPicPr>
              <p:blipFill>
                <a:blip r:embed="rId317"/>
                <a:stretch>
                  <a:fillRect/>
                </a:stretch>
              </p:blipFill>
              <p:spPr>
                <a:xfrm>
                  <a:off x="234824" y="6527082"/>
                  <a:ext cx="1724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64" name="Ink 163">
                  <a:extLst>
                    <a:ext uri="{FF2B5EF4-FFF2-40B4-BE49-F238E27FC236}">
                      <a16:creationId xmlns:a16="http://schemas.microsoft.com/office/drawing/2014/main" id="{7ACCB375-2474-BA00-8BDA-8D4E2C9BB0C8}"/>
                    </a:ext>
                  </a:extLst>
                </p14:cNvPr>
                <p14:cNvContentPartPr/>
                <p14:nvPr/>
              </p14:nvContentPartPr>
              <p14:xfrm>
                <a:off x="-48856" y="6585402"/>
                <a:ext cx="205920" cy="160200"/>
              </p14:xfrm>
            </p:contentPart>
          </mc:Choice>
          <mc:Fallback>
            <p:pic>
              <p:nvPicPr>
                <p:cNvPr id="164" name="Ink 163">
                  <a:extLst>
                    <a:ext uri="{FF2B5EF4-FFF2-40B4-BE49-F238E27FC236}">
                      <a16:creationId xmlns:a16="http://schemas.microsoft.com/office/drawing/2014/main" id="{7ACCB375-2474-BA00-8BDA-8D4E2C9BB0C8}"/>
                    </a:ext>
                  </a:extLst>
                </p:cNvPr>
                <p:cNvPicPr/>
                <p:nvPr/>
              </p:nvPicPr>
              <p:blipFill>
                <a:blip r:embed="rId319"/>
                <a:stretch>
                  <a:fillRect/>
                </a:stretch>
              </p:blipFill>
              <p:spPr>
                <a:xfrm>
                  <a:off x="-57856" y="6576762"/>
                  <a:ext cx="2235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65" name="Ink 164">
                  <a:extLst>
                    <a:ext uri="{FF2B5EF4-FFF2-40B4-BE49-F238E27FC236}">
                      <a16:creationId xmlns:a16="http://schemas.microsoft.com/office/drawing/2014/main" id="{6340C6D7-DDD5-CAB3-3DBB-6D2771194D57}"/>
                    </a:ext>
                  </a:extLst>
                </p14:cNvPr>
                <p14:cNvContentPartPr/>
                <p14:nvPr/>
              </p14:nvContentPartPr>
              <p14:xfrm>
                <a:off x="-72616" y="6267522"/>
                <a:ext cx="169200" cy="135000"/>
              </p14:xfrm>
            </p:contentPart>
          </mc:Choice>
          <mc:Fallback>
            <p:pic>
              <p:nvPicPr>
                <p:cNvPr id="165" name="Ink 164">
                  <a:extLst>
                    <a:ext uri="{FF2B5EF4-FFF2-40B4-BE49-F238E27FC236}">
                      <a16:creationId xmlns:a16="http://schemas.microsoft.com/office/drawing/2014/main" id="{6340C6D7-DDD5-CAB3-3DBB-6D2771194D57}"/>
                    </a:ext>
                  </a:extLst>
                </p:cNvPr>
                <p:cNvPicPr/>
                <p:nvPr/>
              </p:nvPicPr>
              <p:blipFill>
                <a:blip r:embed="rId321"/>
                <a:stretch>
                  <a:fillRect/>
                </a:stretch>
              </p:blipFill>
              <p:spPr>
                <a:xfrm>
                  <a:off x="-81256" y="6258522"/>
                  <a:ext cx="1868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66" name="Ink 165">
                  <a:extLst>
                    <a:ext uri="{FF2B5EF4-FFF2-40B4-BE49-F238E27FC236}">
                      <a16:creationId xmlns:a16="http://schemas.microsoft.com/office/drawing/2014/main" id="{845DF8DE-B251-1E7C-696F-DA7676615A6B}"/>
                    </a:ext>
                  </a:extLst>
                </p14:cNvPr>
                <p14:cNvContentPartPr/>
                <p14:nvPr/>
              </p14:nvContentPartPr>
              <p14:xfrm>
                <a:off x="-39856" y="5998242"/>
                <a:ext cx="196920" cy="151560"/>
              </p14:xfrm>
            </p:contentPart>
          </mc:Choice>
          <mc:Fallback>
            <p:pic>
              <p:nvPicPr>
                <p:cNvPr id="166" name="Ink 165">
                  <a:extLst>
                    <a:ext uri="{FF2B5EF4-FFF2-40B4-BE49-F238E27FC236}">
                      <a16:creationId xmlns:a16="http://schemas.microsoft.com/office/drawing/2014/main" id="{845DF8DE-B251-1E7C-696F-DA7676615A6B}"/>
                    </a:ext>
                  </a:extLst>
                </p:cNvPr>
                <p:cNvPicPr/>
                <p:nvPr/>
              </p:nvPicPr>
              <p:blipFill>
                <a:blip r:embed="rId323"/>
                <a:stretch>
                  <a:fillRect/>
                </a:stretch>
              </p:blipFill>
              <p:spPr>
                <a:xfrm>
                  <a:off x="-48496" y="5989602"/>
                  <a:ext cx="2145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3" name="Ink 182">
                  <a:extLst>
                    <a:ext uri="{FF2B5EF4-FFF2-40B4-BE49-F238E27FC236}">
                      <a16:creationId xmlns:a16="http://schemas.microsoft.com/office/drawing/2014/main" id="{68A0050A-94B9-1D1D-3C8F-0D05C20D04C6}"/>
                    </a:ext>
                  </a:extLst>
                </p14:cNvPr>
                <p14:cNvContentPartPr/>
                <p14:nvPr/>
              </p14:nvContentPartPr>
              <p14:xfrm>
                <a:off x="2295464" y="5482362"/>
                <a:ext cx="167040" cy="252000"/>
              </p14:xfrm>
            </p:contentPart>
          </mc:Choice>
          <mc:Fallback>
            <p:pic>
              <p:nvPicPr>
                <p:cNvPr id="183" name="Ink 182">
                  <a:extLst>
                    <a:ext uri="{FF2B5EF4-FFF2-40B4-BE49-F238E27FC236}">
                      <a16:creationId xmlns:a16="http://schemas.microsoft.com/office/drawing/2014/main" id="{68A0050A-94B9-1D1D-3C8F-0D05C20D04C6}"/>
                    </a:ext>
                  </a:extLst>
                </p:cNvPr>
                <p:cNvPicPr/>
                <p:nvPr/>
              </p:nvPicPr>
              <p:blipFill>
                <a:blip r:embed="rId325"/>
                <a:stretch>
                  <a:fillRect/>
                </a:stretch>
              </p:blipFill>
              <p:spPr>
                <a:xfrm>
                  <a:off x="2286824" y="5473362"/>
                  <a:ext cx="1846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4" name="Ink 183">
                  <a:extLst>
                    <a:ext uri="{FF2B5EF4-FFF2-40B4-BE49-F238E27FC236}">
                      <a16:creationId xmlns:a16="http://schemas.microsoft.com/office/drawing/2014/main" id="{76E8A2AB-8806-1C3F-F70E-9A4B28A41474}"/>
                    </a:ext>
                  </a:extLst>
                </p14:cNvPr>
                <p14:cNvContentPartPr/>
                <p14:nvPr/>
              </p14:nvContentPartPr>
              <p14:xfrm>
                <a:off x="2111864" y="5479482"/>
                <a:ext cx="379800" cy="331920"/>
              </p14:xfrm>
            </p:contentPart>
          </mc:Choice>
          <mc:Fallback>
            <p:pic>
              <p:nvPicPr>
                <p:cNvPr id="184" name="Ink 183">
                  <a:extLst>
                    <a:ext uri="{FF2B5EF4-FFF2-40B4-BE49-F238E27FC236}">
                      <a16:creationId xmlns:a16="http://schemas.microsoft.com/office/drawing/2014/main" id="{76E8A2AB-8806-1C3F-F70E-9A4B28A41474}"/>
                    </a:ext>
                  </a:extLst>
                </p:cNvPr>
                <p:cNvPicPr/>
                <p:nvPr/>
              </p:nvPicPr>
              <p:blipFill>
                <a:blip r:embed="rId327"/>
                <a:stretch>
                  <a:fillRect/>
                </a:stretch>
              </p:blipFill>
              <p:spPr>
                <a:xfrm>
                  <a:off x="2102864" y="5470842"/>
                  <a:ext cx="39744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76" name="Ink 175">
                  <a:extLst>
                    <a:ext uri="{FF2B5EF4-FFF2-40B4-BE49-F238E27FC236}">
                      <a16:creationId xmlns:a16="http://schemas.microsoft.com/office/drawing/2014/main" id="{FBACB30D-C60C-5B19-C9BA-12F80C619C26}"/>
                    </a:ext>
                  </a:extLst>
                </p14:cNvPr>
                <p14:cNvContentPartPr/>
                <p14:nvPr/>
              </p14:nvContentPartPr>
              <p14:xfrm>
                <a:off x="2704064" y="3595962"/>
                <a:ext cx="41760" cy="347760"/>
              </p14:xfrm>
            </p:contentPart>
          </mc:Choice>
          <mc:Fallback>
            <p:pic>
              <p:nvPicPr>
                <p:cNvPr id="176" name="Ink 175">
                  <a:extLst>
                    <a:ext uri="{FF2B5EF4-FFF2-40B4-BE49-F238E27FC236}">
                      <a16:creationId xmlns:a16="http://schemas.microsoft.com/office/drawing/2014/main" id="{FBACB30D-C60C-5B19-C9BA-12F80C619C26}"/>
                    </a:ext>
                  </a:extLst>
                </p:cNvPr>
                <p:cNvPicPr/>
                <p:nvPr/>
              </p:nvPicPr>
              <p:blipFill>
                <a:blip r:embed="rId329"/>
                <a:stretch>
                  <a:fillRect/>
                </a:stretch>
              </p:blipFill>
              <p:spPr>
                <a:xfrm>
                  <a:off x="2695424" y="3587322"/>
                  <a:ext cx="5940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77" name="Ink 176">
                  <a:extLst>
                    <a:ext uri="{FF2B5EF4-FFF2-40B4-BE49-F238E27FC236}">
                      <a16:creationId xmlns:a16="http://schemas.microsoft.com/office/drawing/2014/main" id="{ADC083B2-B58A-52D9-3712-C1C829624F88}"/>
                    </a:ext>
                  </a:extLst>
                </p14:cNvPr>
                <p14:cNvContentPartPr/>
                <p14:nvPr/>
              </p14:nvContentPartPr>
              <p14:xfrm>
                <a:off x="2901704" y="3685242"/>
                <a:ext cx="178560" cy="189360"/>
              </p14:xfrm>
            </p:contentPart>
          </mc:Choice>
          <mc:Fallback>
            <p:pic>
              <p:nvPicPr>
                <p:cNvPr id="177" name="Ink 176">
                  <a:extLst>
                    <a:ext uri="{FF2B5EF4-FFF2-40B4-BE49-F238E27FC236}">
                      <a16:creationId xmlns:a16="http://schemas.microsoft.com/office/drawing/2014/main" id="{ADC083B2-B58A-52D9-3712-C1C829624F88}"/>
                    </a:ext>
                  </a:extLst>
                </p:cNvPr>
                <p:cNvPicPr/>
                <p:nvPr/>
              </p:nvPicPr>
              <p:blipFill>
                <a:blip r:embed="rId331"/>
                <a:stretch>
                  <a:fillRect/>
                </a:stretch>
              </p:blipFill>
              <p:spPr>
                <a:xfrm>
                  <a:off x="2893064" y="3676242"/>
                  <a:ext cx="1962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78" name="Ink 177">
                  <a:extLst>
                    <a:ext uri="{FF2B5EF4-FFF2-40B4-BE49-F238E27FC236}">
                      <a16:creationId xmlns:a16="http://schemas.microsoft.com/office/drawing/2014/main" id="{D5CEE008-79D0-5F30-0A7C-DE95C9820F32}"/>
                    </a:ext>
                  </a:extLst>
                </p14:cNvPr>
                <p14:cNvContentPartPr/>
                <p14:nvPr/>
              </p14:nvContentPartPr>
              <p14:xfrm>
                <a:off x="3167024" y="3706842"/>
                <a:ext cx="67320" cy="122760"/>
              </p14:xfrm>
            </p:contentPart>
          </mc:Choice>
          <mc:Fallback>
            <p:pic>
              <p:nvPicPr>
                <p:cNvPr id="178" name="Ink 177">
                  <a:extLst>
                    <a:ext uri="{FF2B5EF4-FFF2-40B4-BE49-F238E27FC236}">
                      <a16:creationId xmlns:a16="http://schemas.microsoft.com/office/drawing/2014/main" id="{D5CEE008-79D0-5F30-0A7C-DE95C9820F32}"/>
                    </a:ext>
                  </a:extLst>
                </p:cNvPr>
                <p:cNvPicPr/>
                <p:nvPr/>
              </p:nvPicPr>
              <p:blipFill>
                <a:blip r:embed="rId333"/>
                <a:stretch>
                  <a:fillRect/>
                </a:stretch>
              </p:blipFill>
              <p:spPr>
                <a:xfrm>
                  <a:off x="3158384" y="3697842"/>
                  <a:ext cx="849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79" name="Ink 178">
                  <a:extLst>
                    <a:ext uri="{FF2B5EF4-FFF2-40B4-BE49-F238E27FC236}">
                      <a16:creationId xmlns:a16="http://schemas.microsoft.com/office/drawing/2014/main" id="{5BF9EEA6-D73E-A434-D9C7-66EDC742AC76}"/>
                    </a:ext>
                  </a:extLst>
                </p14:cNvPr>
                <p14:cNvContentPartPr/>
                <p14:nvPr/>
              </p14:nvContentPartPr>
              <p14:xfrm>
                <a:off x="3312824" y="3718002"/>
                <a:ext cx="72360" cy="116280"/>
              </p14:xfrm>
            </p:contentPart>
          </mc:Choice>
          <mc:Fallback>
            <p:pic>
              <p:nvPicPr>
                <p:cNvPr id="179" name="Ink 178">
                  <a:extLst>
                    <a:ext uri="{FF2B5EF4-FFF2-40B4-BE49-F238E27FC236}">
                      <a16:creationId xmlns:a16="http://schemas.microsoft.com/office/drawing/2014/main" id="{5BF9EEA6-D73E-A434-D9C7-66EDC742AC76}"/>
                    </a:ext>
                  </a:extLst>
                </p:cNvPr>
                <p:cNvPicPr/>
                <p:nvPr/>
              </p:nvPicPr>
              <p:blipFill>
                <a:blip r:embed="rId335"/>
                <a:stretch>
                  <a:fillRect/>
                </a:stretch>
              </p:blipFill>
              <p:spPr>
                <a:xfrm>
                  <a:off x="3304184" y="3709362"/>
                  <a:ext cx="900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80" name="Ink 179">
                  <a:extLst>
                    <a:ext uri="{FF2B5EF4-FFF2-40B4-BE49-F238E27FC236}">
                      <a16:creationId xmlns:a16="http://schemas.microsoft.com/office/drawing/2014/main" id="{423CA34E-52AA-DF26-94AA-587E936EB181}"/>
                    </a:ext>
                  </a:extLst>
                </p14:cNvPr>
                <p14:cNvContentPartPr/>
                <p14:nvPr/>
              </p14:nvContentPartPr>
              <p14:xfrm>
                <a:off x="3447824" y="3728802"/>
                <a:ext cx="112320" cy="111960"/>
              </p14:xfrm>
            </p:contentPart>
          </mc:Choice>
          <mc:Fallback>
            <p:pic>
              <p:nvPicPr>
                <p:cNvPr id="180" name="Ink 179">
                  <a:extLst>
                    <a:ext uri="{FF2B5EF4-FFF2-40B4-BE49-F238E27FC236}">
                      <a16:creationId xmlns:a16="http://schemas.microsoft.com/office/drawing/2014/main" id="{423CA34E-52AA-DF26-94AA-587E936EB181}"/>
                    </a:ext>
                  </a:extLst>
                </p:cNvPr>
                <p:cNvPicPr/>
                <p:nvPr/>
              </p:nvPicPr>
              <p:blipFill>
                <a:blip r:embed="rId337"/>
                <a:stretch>
                  <a:fillRect/>
                </a:stretch>
              </p:blipFill>
              <p:spPr>
                <a:xfrm>
                  <a:off x="3439184" y="3719802"/>
                  <a:ext cx="1299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81" name="Ink 180">
                  <a:extLst>
                    <a:ext uri="{FF2B5EF4-FFF2-40B4-BE49-F238E27FC236}">
                      <a16:creationId xmlns:a16="http://schemas.microsoft.com/office/drawing/2014/main" id="{0A7124B7-49F5-2256-CAE5-7698EDC620D7}"/>
                    </a:ext>
                  </a:extLst>
                </p14:cNvPr>
                <p14:cNvContentPartPr/>
                <p14:nvPr/>
              </p14:nvContentPartPr>
              <p14:xfrm>
                <a:off x="3641504" y="3608562"/>
                <a:ext cx="92160" cy="296280"/>
              </p14:xfrm>
            </p:contentPart>
          </mc:Choice>
          <mc:Fallback>
            <p:pic>
              <p:nvPicPr>
                <p:cNvPr id="181" name="Ink 180">
                  <a:extLst>
                    <a:ext uri="{FF2B5EF4-FFF2-40B4-BE49-F238E27FC236}">
                      <a16:creationId xmlns:a16="http://schemas.microsoft.com/office/drawing/2014/main" id="{0A7124B7-49F5-2256-CAE5-7698EDC620D7}"/>
                    </a:ext>
                  </a:extLst>
                </p:cNvPr>
                <p:cNvPicPr/>
                <p:nvPr/>
              </p:nvPicPr>
              <p:blipFill>
                <a:blip r:embed="rId339"/>
                <a:stretch>
                  <a:fillRect/>
                </a:stretch>
              </p:blipFill>
              <p:spPr>
                <a:xfrm>
                  <a:off x="3632864" y="3599562"/>
                  <a:ext cx="10980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3" name="Ink 212">
                  <a:extLst>
                    <a:ext uri="{FF2B5EF4-FFF2-40B4-BE49-F238E27FC236}">
                      <a16:creationId xmlns:a16="http://schemas.microsoft.com/office/drawing/2014/main" id="{6DFADFB6-3816-09F8-4C24-1DA7EFE5CCAB}"/>
                    </a:ext>
                  </a:extLst>
                </p14:cNvPr>
                <p14:cNvContentPartPr/>
                <p14:nvPr/>
              </p14:nvContentPartPr>
              <p14:xfrm>
                <a:off x="5479664" y="2829522"/>
                <a:ext cx="13320" cy="241200"/>
              </p14:xfrm>
            </p:contentPart>
          </mc:Choice>
          <mc:Fallback>
            <p:pic>
              <p:nvPicPr>
                <p:cNvPr id="213" name="Ink 212">
                  <a:extLst>
                    <a:ext uri="{FF2B5EF4-FFF2-40B4-BE49-F238E27FC236}">
                      <a16:creationId xmlns:a16="http://schemas.microsoft.com/office/drawing/2014/main" id="{6DFADFB6-3816-09F8-4C24-1DA7EFE5CCAB}"/>
                    </a:ext>
                  </a:extLst>
                </p:cNvPr>
                <p:cNvPicPr/>
                <p:nvPr/>
              </p:nvPicPr>
              <p:blipFill>
                <a:blip r:embed="rId341"/>
                <a:stretch>
                  <a:fillRect/>
                </a:stretch>
              </p:blipFill>
              <p:spPr>
                <a:xfrm>
                  <a:off x="5471024" y="2820522"/>
                  <a:ext cx="3096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14" name="Ink 213">
                  <a:extLst>
                    <a:ext uri="{FF2B5EF4-FFF2-40B4-BE49-F238E27FC236}">
                      <a16:creationId xmlns:a16="http://schemas.microsoft.com/office/drawing/2014/main" id="{B74D2478-DD0F-CB99-C902-EA7E9AD1A1A1}"/>
                    </a:ext>
                  </a:extLst>
                </p14:cNvPr>
                <p14:cNvContentPartPr/>
                <p14:nvPr/>
              </p14:nvContentPartPr>
              <p14:xfrm>
                <a:off x="3860384" y="2987562"/>
                <a:ext cx="3819600" cy="279720"/>
              </p14:xfrm>
            </p:contentPart>
          </mc:Choice>
          <mc:Fallback>
            <p:pic>
              <p:nvPicPr>
                <p:cNvPr id="214" name="Ink 213">
                  <a:extLst>
                    <a:ext uri="{FF2B5EF4-FFF2-40B4-BE49-F238E27FC236}">
                      <a16:creationId xmlns:a16="http://schemas.microsoft.com/office/drawing/2014/main" id="{B74D2478-DD0F-CB99-C902-EA7E9AD1A1A1}"/>
                    </a:ext>
                  </a:extLst>
                </p:cNvPr>
                <p:cNvPicPr/>
                <p:nvPr/>
              </p:nvPicPr>
              <p:blipFill>
                <a:blip r:embed="rId343"/>
                <a:stretch>
                  <a:fillRect/>
                </a:stretch>
              </p:blipFill>
              <p:spPr>
                <a:xfrm>
                  <a:off x="3851744" y="2978562"/>
                  <a:ext cx="383724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5" name="Ink 214">
                  <a:extLst>
                    <a:ext uri="{FF2B5EF4-FFF2-40B4-BE49-F238E27FC236}">
                      <a16:creationId xmlns:a16="http://schemas.microsoft.com/office/drawing/2014/main" id="{6E598895-3C5C-D89B-2BB1-85B65C333EB3}"/>
                    </a:ext>
                  </a:extLst>
                </p14:cNvPr>
                <p14:cNvContentPartPr/>
                <p14:nvPr/>
              </p14:nvContentPartPr>
              <p14:xfrm>
                <a:off x="7514024" y="3283482"/>
                <a:ext cx="163440" cy="33480"/>
              </p14:xfrm>
            </p:contentPart>
          </mc:Choice>
          <mc:Fallback>
            <p:pic>
              <p:nvPicPr>
                <p:cNvPr id="215" name="Ink 214">
                  <a:extLst>
                    <a:ext uri="{FF2B5EF4-FFF2-40B4-BE49-F238E27FC236}">
                      <a16:creationId xmlns:a16="http://schemas.microsoft.com/office/drawing/2014/main" id="{6E598895-3C5C-D89B-2BB1-85B65C333EB3}"/>
                    </a:ext>
                  </a:extLst>
                </p:cNvPr>
                <p:cNvPicPr/>
                <p:nvPr/>
              </p:nvPicPr>
              <p:blipFill>
                <a:blip r:embed="rId345"/>
                <a:stretch>
                  <a:fillRect/>
                </a:stretch>
              </p:blipFill>
              <p:spPr>
                <a:xfrm>
                  <a:off x="7505024" y="3274842"/>
                  <a:ext cx="1810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6" name="Ink 215">
                  <a:extLst>
                    <a:ext uri="{FF2B5EF4-FFF2-40B4-BE49-F238E27FC236}">
                      <a16:creationId xmlns:a16="http://schemas.microsoft.com/office/drawing/2014/main" id="{2D456DAC-9268-77FB-4195-E9459DC4A13C}"/>
                    </a:ext>
                  </a:extLst>
                </p14:cNvPr>
                <p14:cNvContentPartPr/>
                <p14:nvPr/>
              </p14:nvContentPartPr>
              <p14:xfrm>
                <a:off x="5347184" y="3111762"/>
                <a:ext cx="33840" cy="124200"/>
              </p14:xfrm>
            </p:contentPart>
          </mc:Choice>
          <mc:Fallback>
            <p:pic>
              <p:nvPicPr>
                <p:cNvPr id="216" name="Ink 215">
                  <a:extLst>
                    <a:ext uri="{FF2B5EF4-FFF2-40B4-BE49-F238E27FC236}">
                      <a16:creationId xmlns:a16="http://schemas.microsoft.com/office/drawing/2014/main" id="{2D456DAC-9268-77FB-4195-E9459DC4A13C}"/>
                    </a:ext>
                  </a:extLst>
                </p:cNvPr>
                <p:cNvPicPr/>
                <p:nvPr/>
              </p:nvPicPr>
              <p:blipFill>
                <a:blip r:embed="rId347"/>
                <a:stretch>
                  <a:fillRect/>
                </a:stretch>
              </p:blipFill>
              <p:spPr>
                <a:xfrm>
                  <a:off x="5338184" y="3102762"/>
                  <a:ext cx="514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7" name="Ink 216">
                  <a:extLst>
                    <a:ext uri="{FF2B5EF4-FFF2-40B4-BE49-F238E27FC236}">
                      <a16:creationId xmlns:a16="http://schemas.microsoft.com/office/drawing/2014/main" id="{09C1E024-42AC-9639-18BD-0A3CB7E66322}"/>
                    </a:ext>
                  </a:extLst>
                </p14:cNvPr>
                <p14:cNvContentPartPr/>
                <p14:nvPr/>
              </p14:nvContentPartPr>
              <p14:xfrm>
                <a:off x="5380304" y="3287082"/>
                <a:ext cx="63360" cy="12960"/>
              </p14:xfrm>
            </p:contentPart>
          </mc:Choice>
          <mc:Fallback>
            <p:pic>
              <p:nvPicPr>
                <p:cNvPr id="217" name="Ink 216">
                  <a:extLst>
                    <a:ext uri="{FF2B5EF4-FFF2-40B4-BE49-F238E27FC236}">
                      <a16:creationId xmlns:a16="http://schemas.microsoft.com/office/drawing/2014/main" id="{09C1E024-42AC-9639-18BD-0A3CB7E66322}"/>
                    </a:ext>
                  </a:extLst>
                </p:cNvPr>
                <p:cNvPicPr/>
                <p:nvPr/>
              </p:nvPicPr>
              <p:blipFill>
                <a:blip r:embed="rId349"/>
                <a:stretch>
                  <a:fillRect/>
                </a:stretch>
              </p:blipFill>
              <p:spPr>
                <a:xfrm>
                  <a:off x="5371304" y="3278082"/>
                  <a:ext cx="810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8" name="Ink 217">
                  <a:extLst>
                    <a:ext uri="{FF2B5EF4-FFF2-40B4-BE49-F238E27FC236}">
                      <a16:creationId xmlns:a16="http://schemas.microsoft.com/office/drawing/2014/main" id="{B9B370FD-B833-D85E-4BD3-935588710EEF}"/>
                    </a:ext>
                  </a:extLst>
                </p14:cNvPr>
                <p14:cNvContentPartPr/>
                <p14:nvPr/>
              </p14:nvContentPartPr>
              <p14:xfrm>
                <a:off x="3902864" y="3032922"/>
                <a:ext cx="11160" cy="221040"/>
              </p14:xfrm>
            </p:contentPart>
          </mc:Choice>
          <mc:Fallback>
            <p:pic>
              <p:nvPicPr>
                <p:cNvPr id="218" name="Ink 217">
                  <a:extLst>
                    <a:ext uri="{FF2B5EF4-FFF2-40B4-BE49-F238E27FC236}">
                      <a16:creationId xmlns:a16="http://schemas.microsoft.com/office/drawing/2014/main" id="{B9B370FD-B833-D85E-4BD3-935588710EEF}"/>
                    </a:ext>
                  </a:extLst>
                </p:cNvPr>
                <p:cNvPicPr/>
                <p:nvPr/>
              </p:nvPicPr>
              <p:blipFill>
                <a:blip r:embed="rId351"/>
                <a:stretch>
                  <a:fillRect/>
                </a:stretch>
              </p:blipFill>
              <p:spPr>
                <a:xfrm>
                  <a:off x="3893864" y="3024282"/>
                  <a:ext cx="288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9" name="Ink 218">
                  <a:extLst>
                    <a:ext uri="{FF2B5EF4-FFF2-40B4-BE49-F238E27FC236}">
                      <a16:creationId xmlns:a16="http://schemas.microsoft.com/office/drawing/2014/main" id="{0ECEC123-8B6E-F968-6C0E-29B6FC6DD762}"/>
                    </a:ext>
                  </a:extLst>
                </p14:cNvPr>
                <p14:cNvContentPartPr/>
                <p14:nvPr/>
              </p14:nvContentPartPr>
              <p14:xfrm>
                <a:off x="3858584" y="3271962"/>
                <a:ext cx="102240" cy="42840"/>
              </p14:xfrm>
            </p:contentPart>
          </mc:Choice>
          <mc:Fallback>
            <p:pic>
              <p:nvPicPr>
                <p:cNvPr id="219" name="Ink 218">
                  <a:extLst>
                    <a:ext uri="{FF2B5EF4-FFF2-40B4-BE49-F238E27FC236}">
                      <a16:creationId xmlns:a16="http://schemas.microsoft.com/office/drawing/2014/main" id="{0ECEC123-8B6E-F968-6C0E-29B6FC6DD762}"/>
                    </a:ext>
                  </a:extLst>
                </p:cNvPr>
                <p:cNvPicPr/>
                <p:nvPr/>
              </p:nvPicPr>
              <p:blipFill>
                <a:blip r:embed="rId353"/>
                <a:stretch>
                  <a:fillRect/>
                </a:stretch>
              </p:blipFill>
              <p:spPr>
                <a:xfrm>
                  <a:off x="3849944" y="3262962"/>
                  <a:ext cx="1198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0" name="Ink 219">
                  <a:extLst>
                    <a:ext uri="{FF2B5EF4-FFF2-40B4-BE49-F238E27FC236}">
                      <a16:creationId xmlns:a16="http://schemas.microsoft.com/office/drawing/2014/main" id="{70DC85CA-F862-EBAF-1FB1-47C149D2AD39}"/>
                    </a:ext>
                  </a:extLst>
                </p14:cNvPr>
                <p14:cNvContentPartPr/>
                <p14:nvPr/>
              </p14:nvContentPartPr>
              <p14:xfrm>
                <a:off x="3772904" y="3397962"/>
                <a:ext cx="30960" cy="190440"/>
              </p14:xfrm>
            </p:contentPart>
          </mc:Choice>
          <mc:Fallback>
            <p:pic>
              <p:nvPicPr>
                <p:cNvPr id="220" name="Ink 219">
                  <a:extLst>
                    <a:ext uri="{FF2B5EF4-FFF2-40B4-BE49-F238E27FC236}">
                      <a16:creationId xmlns:a16="http://schemas.microsoft.com/office/drawing/2014/main" id="{70DC85CA-F862-EBAF-1FB1-47C149D2AD39}"/>
                    </a:ext>
                  </a:extLst>
                </p:cNvPr>
                <p:cNvPicPr/>
                <p:nvPr/>
              </p:nvPicPr>
              <p:blipFill>
                <a:blip r:embed="rId355"/>
                <a:stretch>
                  <a:fillRect/>
                </a:stretch>
              </p:blipFill>
              <p:spPr>
                <a:xfrm>
                  <a:off x="3763904" y="3389322"/>
                  <a:ext cx="486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1" name="Ink 220">
                  <a:extLst>
                    <a:ext uri="{FF2B5EF4-FFF2-40B4-BE49-F238E27FC236}">
                      <a16:creationId xmlns:a16="http://schemas.microsoft.com/office/drawing/2014/main" id="{E4C90734-4272-1C51-97D2-86F99A67770F}"/>
                    </a:ext>
                  </a:extLst>
                </p14:cNvPr>
                <p14:cNvContentPartPr/>
                <p14:nvPr/>
              </p14:nvContentPartPr>
              <p14:xfrm>
                <a:off x="3816464" y="3428562"/>
                <a:ext cx="105120" cy="154800"/>
              </p14:xfrm>
            </p:contentPart>
          </mc:Choice>
          <mc:Fallback>
            <p:pic>
              <p:nvPicPr>
                <p:cNvPr id="221" name="Ink 220">
                  <a:extLst>
                    <a:ext uri="{FF2B5EF4-FFF2-40B4-BE49-F238E27FC236}">
                      <a16:creationId xmlns:a16="http://schemas.microsoft.com/office/drawing/2014/main" id="{E4C90734-4272-1C51-97D2-86F99A67770F}"/>
                    </a:ext>
                  </a:extLst>
                </p:cNvPr>
                <p:cNvPicPr/>
                <p:nvPr/>
              </p:nvPicPr>
              <p:blipFill>
                <a:blip r:embed="rId357"/>
                <a:stretch>
                  <a:fillRect/>
                </a:stretch>
              </p:blipFill>
              <p:spPr>
                <a:xfrm>
                  <a:off x="3807464" y="3419562"/>
                  <a:ext cx="1227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22" name="Ink 221">
                  <a:extLst>
                    <a:ext uri="{FF2B5EF4-FFF2-40B4-BE49-F238E27FC236}">
                      <a16:creationId xmlns:a16="http://schemas.microsoft.com/office/drawing/2014/main" id="{480BCD26-88B6-9C11-50C0-1FD6A9F7F128}"/>
                    </a:ext>
                  </a:extLst>
                </p14:cNvPr>
                <p14:cNvContentPartPr/>
                <p14:nvPr/>
              </p14:nvContentPartPr>
              <p14:xfrm>
                <a:off x="3974504" y="3471762"/>
                <a:ext cx="104760" cy="101520"/>
              </p14:xfrm>
            </p:contentPart>
          </mc:Choice>
          <mc:Fallback>
            <p:pic>
              <p:nvPicPr>
                <p:cNvPr id="222" name="Ink 221">
                  <a:extLst>
                    <a:ext uri="{FF2B5EF4-FFF2-40B4-BE49-F238E27FC236}">
                      <a16:creationId xmlns:a16="http://schemas.microsoft.com/office/drawing/2014/main" id="{480BCD26-88B6-9C11-50C0-1FD6A9F7F128}"/>
                    </a:ext>
                  </a:extLst>
                </p:cNvPr>
                <p:cNvPicPr/>
                <p:nvPr/>
              </p:nvPicPr>
              <p:blipFill>
                <a:blip r:embed="rId359"/>
                <a:stretch>
                  <a:fillRect/>
                </a:stretch>
              </p:blipFill>
              <p:spPr>
                <a:xfrm>
                  <a:off x="3965864" y="3462762"/>
                  <a:ext cx="1224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3" name="Ink 222">
                  <a:extLst>
                    <a:ext uri="{FF2B5EF4-FFF2-40B4-BE49-F238E27FC236}">
                      <a16:creationId xmlns:a16="http://schemas.microsoft.com/office/drawing/2014/main" id="{5EFF82F3-2AAB-8053-43C5-4DFCF0874D68}"/>
                    </a:ext>
                  </a:extLst>
                </p14:cNvPr>
                <p14:cNvContentPartPr/>
                <p14:nvPr/>
              </p14:nvContentPartPr>
              <p14:xfrm>
                <a:off x="4138304" y="3411282"/>
                <a:ext cx="45000" cy="156960"/>
              </p14:xfrm>
            </p:contentPart>
          </mc:Choice>
          <mc:Fallback>
            <p:pic>
              <p:nvPicPr>
                <p:cNvPr id="223" name="Ink 222">
                  <a:extLst>
                    <a:ext uri="{FF2B5EF4-FFF2-40B4-BE49-F238E27FC236}">
                      <a16:creationId xmlns:a16="http://schemas.microsoft.com/office/drawing/2014/main" id="{5EFF82F3-2AAB-8053-43C5-4DFCF0874D68}"/>
                    </a:ext>
                  </a:extLst>
                </p:cNvPr>
                <p:cNvPicPr/>
                <p:nvPr/>
              </p:nvPicPr>
              <p:blipFill>
                <a:blip r:embed="rId361"/>
                <a:stretch>
                  <a:fillRect/>
                </a:stretch>
              </p:blipFill>
              <p:spPr>
                <a:xfrm>
                  <a:off x="4129664" y="3402642"/>
                  <a:ext cx="626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4" name="Ink 223">
                  <a:extLst>
                    <a:ext uri="{FF2B5EF4-FFF2-40B4-BE49-F238E27FC236}">
                      <a16:creationId xmlns:a16="http://schemas.microsoft.com/office/drawing/2014/main" id="{EE0C64D2-8C33-83CA-565C-EDE5ED5A685A}"/>
                    </a:ext>
                  </a:extLst>
                </p14:cNvPr>
                <p14:cNvContentPartPr/>
                <p14:nvPr/>
              </p14:nvContentPartPr>
              <p14:xfrm>
                <a:off x="4242704" y="3432522"/>
                <a:ext cx="77400" cy="230400"/>
              </p14:xfrm>
            </p:contentPart>
          </mc:Choice>
          <mc:Fallback>
            <p:pic>
              <p:nvPicPr>
                <p:cNvPr id="224" name="Ink 223">
                  <a:extLst>
                    <a:ext uri="{FF2B5EF4-FFF2-40B4-BE49-F238E27FC236}">
                      <a16:creationId xmlns:a16="http://schemas.microsoft.com/office/drawing/2014/main" id="{EE0C64D2-8C33-83CA-565C-EDE5ED5A685A}"/>
                    </a:ext>
                  </a:extLst>
                </p:cNvPr>
                <p:cNvPicPr/>
                <p:nvPr/>
              </p:nvPicPr>
              <p:blipFill>
                <a:blip r:embed="rId363"/>
                <a:stretch>
                  <a:fillRect/>
                </a:stretch>
              </p:blipFill>
              <p:spPr>
                <a:xfrm>
                  <a:off x="4233704" y="3423522"/>
                  <a:ext cx="950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5" name="Ink 224">
                  <a:extLst>
                    <a:ext uri="{FF2B5EF4-FFF2-40B4-BE49-F238E27FC236}">
                      <a16:creationId xmlns:a16="http://schemas.microsoft.com/office/drawing/2014/main" id="{0C84254B-1ADF-649A-C290-45ADA3E536E2}"/>
                    </a:ext>
                  </a:extLst>
                </p14:cNvPr>
                <p14:cNvContentPartPr/>
                <p14:nvPr/>
              </p14:nvContentPartPr>
              <p14:xfrm>
                <a:off x="3903224" y="3680202"/>
                <a:ext cx="88920" cy="182160"/>
              </p14:xfrm>
            </p:contentPart>
          </mc:Choice>
          <mc:Fallback>
            <p:pic>
              <p:nvPicPr>
                <p:cNvPr id="225" name="Ink 224">
                  <a:extLst>
                    <a:ext uri="{FF2B5EF4-FFF2-40B4-BE49-F238E27FC236}">
                      <a16:creationId xmlns:a16="http://schemas.microsoft.com/office/drawing/2014/main" id="{0C84254B-1ADF-649A-C290-45ADA3E536E2}"/>
                    </a:ext>
                  </a:extLst>
                </p:cNvPr>
                <p:cNvPicPr/>
                <p:nvPr/>
              </p:nvPicPr>
              <p:blipFill>
                <a:blip r:embed="rId365"/>
                <a:stretch>
                  <a:fillRect/>
                </a:stretch>
              </p:blipFill>
              <p:spPr>
                <a:xfrm>
                  <a:off x="3894224" y="3671202"/>
                  <a:ext cx="1065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6" name="Ink 225">
                  <a:extLst>
                    <a:ext uri="{FF2B5EF4-FFF2-40B4-BE49-F238E27FC236}">
                      <a16:creationId xmlns:a16="http://schemas.microsoft.com/office/drawing/2014/main" id="{C42FF2A9-6CDB-F268-2076-D3BC01A628C3}"/>
                    </a:ext>
                  </a:extLst>
                </p14:cNvPr>
                <p14:cNvContentPartPr/>
                <p14:nvPr/>
              </p14:nvContentPartPr>
              <p14:xfrm>
                <a:off x="4094744" y="3776682"/>
                <a:ext cx="360" cy="86040"/>
              </p14:xfrm>
            </p:contentPart>
          </mc:Choice>
          <mc:Fallback>
            <p:pic>
              <p:nvPicPr>
                <p:cNvPr id="226" name="Ink 225">
                  <a:extLst>
                    <a:ext uri="{FF2B5EF4-FFF2-40B4-BE49-F238E27FC236}">
                      <a16:creationId xmlns:a16="http://schemas.microsoft.com/office/drawing/2014/main" id="{C42FF2A9-6CDB-F268-2076-D3BC01A628C3}"/>
                    </a:ext>
                  </a:extLst>
                </p:cNvPr>
                <p:cNvPicPr/>
                <p:nvPr/>
              </p:nvPicPr>
              <p:blipFill>
                <a:blip r:embed="rId367"/>
                <a:stretch>
                  <a:fillRect/>
                </a:stretch>
              </p:blipFill>
              <p:spPr>
                <a:xfrm>
                  <a:off x="4085744" y="3768042"/>
                  <a:ext cx="1800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7" name="Ink 226">
                  <a:extLst>
                    <a:ext uri="{FF2B5EF4-FFF2-40B4-BE49-F238E27FC236}">
                      <a16:creationId xmlns:a16="http://schemas.microsoft.com/office/drawing/2014/main" id="{EC08A15A-6081-8290-8FC8-DA06326DEE48}"/>
                    </a:ext>
                  </a:extLst>
                </p14:cNvPr>
                <p14:cNvContentPartPr/>
                <p14:nvPr/>
              </p14:nvContentPartPr>
              <p14:xfrm>
                <a:off x="4112024" y="3696762"/>
                <a:ext cx="2880" cy="20520"/>
              </p14:xfrm>
            </p:contentPart>
          </mc:Choice>
          <mc:Fallback>
            <p:pic>
              <p:nvPicPr>
                <p:cNvPr id="227" name="Ink 226">
                  <a:extLst>
                    <a:ext uri="{FF2B5EF4-FFF2-40B4-BE49-F238E27FC236}">
                      <a16:creationId xmlns:a16="http://schemas.microsoft.com/office/drawing/2014/main" id="{EC08A15A-6081-8290-8FC8-DA06326DEE48}"/>
                    </a:ext>
                  </a:extLst>
                </p:cNvPr>
                <p:cNvPicPr/>
                <p:nvPr/>
              </p:nvPicPr>
              <p:blipFill>
                <a:blip r:embed="rId369"/>
                <a:stretch>
                  <a:fillRect/>
                </a:stretch>
              </p:blipFill>
              <p:spPr>
                <a:xfrm>
                  <a:off x="4103384" y="3687762"/>
                  <a:ext cx="205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8" name="Ink 227">
                  <a:extLst>
                    <a:ext uri="{FF2B5EF4-FFF2-40B4-BE49-F238E27FC236}">
                      <a16:creationId xmlns:a16="http://schemas.microsoft.com/office/drawing/2014/main" id="{82EA0AC2-BE27-8494-CBE1-29D71E66BC5C}"/>
                    </a:ext>
                  </a:extLst>
                </p14:cNvPr>
                <p14:cNvContentPartPr/>
                <p14:nvPr/>
              </p14:nvContentPartPr>
              <p14:xfrm>
                <a:off x="4174664" y="3718362"/>
                <a:ext cx="238680" cy="132840"/>
              </p14:xfrm>
            </p:contentPart>
          </mc:Choice>
          <mc:Fallback>
            <p:pic>
              <p:nvPicPr>
                <p:cNvPr id="228" name="Ink 227">
                  <a:extLst>
                    <a:ext uri="{FF2B5EF4-FFF2-40B4-BE49-F238E27FC236}">
                      <a16:creationId xmlns:a16="http://schemas.microsoft.com/office/drawing/2014/main" id="{82EA0AC2-BE27-8494-CBE1-29D71E66BC5C}"/>
                    </a:ext>
                  </a:extLst>
                </p:cNvPr>
                <p:cNvPicPr/>
                <p:nvPr/>
              </p:nvPicPr>
              <p:blipFill>
                <a:blip r:embed="rId371"/>
                <a:stretch>
                  <a:fillRect/>
                </a:stretch>
              </p:blipFill>
              <p:spPr>
                <a:xfrm>
                  <a:off x="4166024" y="3709722"/>
                  <a:ext cx="2563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0" name="Ink 229">
                  <a:extLst>
                    <a:ext uri="{FF2B5EF4-FFF2-40B4-BE49-F238E27FC236}">
                      <a16:creationId xmlns:a16="http://schemas.microsoft.com/office/drawing/2014/main" id="{3E26C7D4-56A4-6E9A-CD2E-F08C8618057A}"/>
                    </a:ext>
                  </a:extLst>
                </p14:cNvPr>
                <p14:cNvContentPartPr/>
                <p14:nvPr/>
              </p14:nvContentPartPr>
              <p14:xfrm>
                <a:off x="3733664" y="4140282"/>
                <a:ext cx="144360" cy="21600"/>
              </p14:xfrm>
            </p:contentPart>
          </mc:Choice>
          <mc:Fallback>
            <p:pic>
              <p:nvPicPr>
                <p:cNvPr id="230" name="Ink 229">
                  <a:extLst>
                    <a:ext uri="{FF2B5EF4-FFF2-40B4-BE49-F238E27FC236}">
                      <a16:creationId xmlns:a16="http://schemas.microsoft.com/office/drawing/2014/main" id="{3E26C7D4-56A4-6E9A-CD2E-F08C8618057A}"/>
                    </a:ext>
                  </a:extLst>
                </p:cNvPr>
                <p:cNvPicPr/>
                <p:nvPr/>
              </p:nvPicPr>
              <p:blipFill>
                <a:blip r:embed="rId373"/>
                <a:stretch>
                  <a:fillRect/>
                </a:stretch>
              </p:blipFill>
              <p:spPr>
                <a:xfrm>
                  <a:off x="3724664" y="4131282"/>
                  <a:ext cx="1620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1" name="Ink 230">
                  <a:extLst>
                    <a:ext uri="{FF2B5EF4-FFF2-40B4-BE49-F238E27FC236}">
                      <a16:creationId xmlns:a16="http://schemas.microsoft.com/office/drawing/2014/main" id="{2109ACA5-401B-9E0D-7B27-456F7C7E021A}"/>
                    </a:ext>
                  </a:extLst>
                </p14:cNvPr>
                <p14:cNvContentPartPr/>
                <p14:nvPr/>
              </p14:nvContentPartPr>
              <p14:xfrm>
                <a:off x="3961184" y="4014282"/>
                <a:ext cx="133560" cy="158760"/>
              </p14:xfrm>
            </p:contentPart>
          </mc:Choice>
          <mc:Fallback>
            <p:pic>
              <p:nvPicPr>
                <p:cNvPr id="231" name="Ink 230">
                  <a:extLst>
                    <a:ext uri="{FF2B5EF4-FFF2-40B4-BE49-F238E27FC236}">
                      <a16:creationId xmlns:a16="http://schemas.microsoft.com/office/drawing/2014/main" id="{2109ACA5-401B-9E0D-7B27-456F7C7E021A}"/>
                    </a:ext>
                  </a:extLst>
                </p:cNvPr>
                <p:cNvPicPr/>
                <p:nvPr/>
              </p:nvPicPr>
              <p:blipFill>
                <a:blip r:embed="rId375"/>
                <a:stretch>
                  <a:fillRect/>
                </a:stretch>
              </p:blipFill>
              <p:spPr>
                <a:xfrm>
                  <a:off x="3952544" y="4005642"/>
                  <a:ext cx="1512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2" name="Ink 231">
                  <a:extLst>
                    <a:ext uri="{FF2B5EF4-FFF2-40B4-BE49-F238E27FC236}">
                      <a16:creationId xmlns:a16="http://schemas.microsoft.com/office/drawing/2014/main" id="{C10C6251-D6A8-50CF-8D84-0CE51CE25981}"/>
                    </a:ext>
                  </a:extLst>
                </p14:cNvPr>
                <p14:cNvContentPartPr/>
                <p14:nvPr/>
              </p14:nvContentPartPr>
              <p14:xfrm>
                <a:off x="4173584" y="4012842"/>
                <a:ext cx="34200" cy="153000"/>
              </p14:xfrm>
            </p:contentPart>
          </mc:Choice>
          <mc:Fallback>
            <p:pic>
              <p:nvPicPr>
                <p:cNvPr id="232" name="Ink 231">
                  <a:extLst>
                    <a:ext uri="{FF2B5EF4-FFF2-40B4-BE49-F238E27FC236}">
                      <a16:creationId xmlns:a16="http://schemas.microsoft.com/office/drawing/2014/main" id="{C10C6251-D6A8-50CF-8D84-0CE51CE25981}"/>
                    </a:ext>
                  </a:extLst>
                </p:cNvPr>
                <p:cNvPicPr/>
                <p:nvPr/>
              </p:nvPicPr>
              <p:blipFill>
                <a:blip r:embed="rId377"/>
                <a:stretch>
                  <a:fillRect/>
                </a:stretch>
              </p:blipFill>
              <p:spPr>
                <a:xfrm>
                  <a:off x="4164944" y="4003842"/>
                  <a:ext cx="518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3" name="Ink 232">
                  <a:extLst>
                    <a:ext uri="{FF2B5EF4-FFF2-40B4-BE49-F238E27FC236}">
                      <a16:creationId xmlns:a16="http://schemas.microsoft.com/office/drawing/2014/main" id="{A57A7F64-0AE4-F99E-9A99-5A5993D2CC33}"/>
                    </a:ext>
                  </a:extLst>
                </p14:cNvPr>
                <p14:cNvContentPartPr/>
                <p14:nvPr/>
              </p14:nvContentPartPr>
              <p14:xfrm>
                <a:off x="4207424" y="3997722"/>
                <a:ext cx="141840" cy="126360"/>
              </p14:xfrm>
            </p:contentPart>
          </mc:Choice>
          <mc:Fallback>
            <p:pic>
              <p:nvPicPr>
                <p:cNvPr id="233" name="Ink 232">
                  <a:extLst>
                    <a:ext uri="{FF2B5EF4-FFF2-40B4-BE49-F238E27FC236}">
                      <a16:creationId xmlns:a16="http://schemas.microsoft.com/office/drawing/2014/main" id="{A57A7F64-0AE4-F99E-9A99-5A5993D2CC33}"/>
                    </a:ext>
                  </a:extLst>
                </p:cNvPr>
                <p:cNvPicPr/>
                <p:nvPr/>
              </p:nvPicPr>
              <p:blipFill>
                <a:blip r:embed="rId379"/>
                <a:stretch>
                  <a:fillRect/>
                </a:stretch>
              </p:blipFill>
              <p:spPr>
                <a:xfrm>
                  <a:off x="4198424" y="3988722"/>
                  <a:ext cx="1594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5" name="Ink 234">
                  <a:extLst>
                    <a:ext uri="{FF2B5EF4-FFF2-40B4-BE49-F238E27FC236}">
                      <a16:creationId xmlns:a16="http://schemas.microsoft.com/office/drawing/2014/main" id="{4E1CB0F4-BBAF-2F72-EFA5-B6624CA8A20F}"/>
                    </a:ext>
                  </a:extLst>
                </p14:cNvPr>
                <p14:cNvContentPartPr/>
                <p14:nvPr/>
              </p14:nvContentPartPr>
              <p14:xfrm>
                <a:off x="5314064" y="3596682"/>
                <a:ext cx="20880" cy="94320"/>
              </p14:xfrm>
            </p:contentPart>
          </mc:Choice>
          <mc:Fallback>
            <p:pic>
              <p:nvPicPr>
                <p:cNvPr id="235" name="Ink 234">
                  <a:extLst>
                    <a:ext uri="{FF2B5EF4-FFF2-40B4-BE49-F238E27FC236}">
                      <a16:creationId xmlns:a16="http://schemas.microsoft.com/office/drawing/2014/main" id="{4E1CB0F4-BBAF-2F72-EFA5-B6624CA8A20F}"/>
                    </a:ext>
                  </a:extLst>
                </p:cNvPr>
                <p:cNvPicPr/>
                <p:nvPr/>
              </p:nvPicPr>
              <p:blipFill>
                <a:blip r:embed="rId381"/>
                <a:stretch>
                  <a:fillRect/>
                </a:stretch>
              </p:blipFill>
              <p:spPr>
                <a:xfrm>
                  <a:off x="5305064" y="3587682"/>
                  <a:ext cx="385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6" name="Ink 235">
                  <a:extLst>
                    <a:ext uri="{FF2B5EF4-FFF2-40B4-BE49-F238E27FC236}">
                      <a16:creationId xmlns:a16="http://schemas.microsoft.com/office/drawing/2014/main" id="{4F67632F-CD8B-FC01-8355-9412A2ECDBC6}"/>
                    </a:ext>
                  </a:extLst>
                </p14:cNvPr>
                <p14:cNvContentPartPr/>
                <p14:nvPr/>
              </p14:nvContentPartPr>
              <p14:xfrm>
                <a:off x="5231264" y="3330282"/>
                <a:ext cx="329400" cy="308520"/>
              </p14:xfrm>
            </p:contentPart>
          </mc:Choice>
          <mc:Fallback>
            <p:pic>
              <p:nvPicPr>
                <p:cNvPr id="236" name="Ink 235">
                  <a:extLst>
                    <a:ext uri="{FF2B5EF4-FFF2-40B4-BE49-F238E27FC236}">
                      <a16:creationId xmlns:a16="http://schemas.microsoft.com/office/drawing/2014/main" id="{4F67632F-CD8B-FC01-8355-9412A2ECDBC6}"/>
                    </a:ext>
                  </a:extLst>
                </p:cNvPr>
                <p:cNvPicPr/>
                <p:nvPr/>
              </p:nvPicPr>
              <p:blipFill>
                <a:blip r:embed="rId383"/>
                <a:stretch>
                  <a:fillRect/>
                </a:stretch>
              </p:blipFill>
              <p:spPr>
                <a:xfrm>
                  <a:off x="5222264" y="3321642"/>
                  <a:ext cx="34704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7" name="Ink 236">
                  <a:extLst>
                    <a:ext uri="{FF2B5EF4-FFF2-40B4-BE49-F238E27FC236}">
                      <a16:creationId xmlns:a16="http://schemas.microsoft.com/office/drawing/2014/main" id="{A9F2D26B-3B70-802E-4F13-4AD3A2E8D659}"/>
                    </a:ext>
                  </a:extLst>
                </p14:cNvPr>
                <p14:cNvContentPartPr/>
                <p14:nvPr/>
              </p14:nvContentPartPr>
              <p14:xfrm>
                <a:off x="5585864" y="3475002"/>
                <a:ext cx="113760" cy="155880"/>
              </p14:xfrm>
            </p:contentPart>
          </mc:Choice>
          <mc:Fallback>
            <p:pic>
              <p:nvPicPr>
                <p:cNvPr id="237" name="Ink 236">
                  <a:extLst>
                    <a:ext uri="{FF2B5EF4-FFF2-40B4-BE49-F238E27FC236}">
                      <a16:creationId xmlns:a16="http://schemas.microsoft.com/office/drawing/2014/main" id="{A9F2D26B-3B70-802E-4F13-4AD3A2E8D659}"/>
                    </a:ext>
                  </a:extLst>
                </p:cNvPr>
                <p:cNvPicPr/>
                <p:nvPr/>
              </p:nvPicPr>
              <p:blipFill>
                <a:blip r:embed="rId385"/>
                <a:stretch>
                  <a:fillRect/>
                </a:stretch>
              </p:blipFill>
              <p:spPr>
                <a:xfrm>
                  <a:off x="5576864" y="3466002"/>
                  <a:ext cx="1314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8" name="Ink 237">
                  <a:extLst>
                    <a:ext uri="{FF2B5EF4-FFF2-40B4-BE49-F238E27FC236}">
                      <a16:creationId xmlns:a16="http://schemas.microsoft.com/office/drawing/2014/main" id="{C304F65F-8FB1-BA0D-8278-E43655A4C81A}"/>
                    </a:ext>
                  </a:extLst>
                </p14:cNvPr>
                <p14:cNvContentPartPr/>
                <p14:nvPr/>
              </p14:nvContentPartPr>
              <p14:xfrm>
                <a:off x="5767304" y="3478962"/>
                <a:ext cx="108360" cy="140040"/>
              </p14:xfrm>
            </p:contentPart>
          </mc:Choice>
          <mc:Fallback>
            <p:pic>
              <p:nvPicPr>
                <p:cNvPr id="238" name="Ink 237">
                  <a:extLst>
                    <a:ext uri="{FF2B5EF4-FFF2-40B4-BE49-F238E27FC236}">
                      <a16:creationId xmlns:a16="http://schemas.microsoft.com/office/drawing/2014/main" id="{C304F65F-8FB1-BA0D-8278-E43655A4C81A}"/>
                    </a:ext>
                  </a:extLst>
                </p:cNvPr>
                <p:cNvPicPr/>
                <p:nvPr/>
              </p:nvPicPr>
              <p:blipFill>
                <a:blip r:embed="rId387"/>
                <a:stretch>
                  <a:fillRect/>
                </a:stretch>
              </p:blipFill>
              <p:spPr>
                <a:xfrm>
                  <a:off x="5758664" y="3469962"/>
                  <a:ext cx="1260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9" name="Ink 238">
                  <a:extLst>
                    <a:ext uri="{FF2B5EF4-FFF2-40B4-BE49-F238E27FC236}">
                      <a16:creationId xmlns:a16="http://schemas.microsoft.com/office/drawing/2014/main" id="{A08759B9-D196-B10B-427A-B3305436249E}"/>
                    </a:ext>
                  </a:extLst>
                </p14:cNvPr>
                <p14:cNvContentPartPr/>
                <p14:nvPr/>
              </p14:nvContentPartPr>
              <p14:xfrm>
                <a:off x="5890424" y="3531522"/>
                <a:ext cx="61920" cy="97560"/>
              </p14:xfrm>
            </p:contentPart>
          </mc:Choice>
          <mc:Fallback>
            <p:pic>
              <p:nvPicPr>
                <p:cNvPr id="239" name="Ink 238">
                  <a:extLst>
                    <a:ext uri="{FF2B5EF4-FFF2-40B4-BE49-F238E27FC236}">
                      <a16:creationId xmlns:a16="http://schemas.microsoft.com/office/drawing/2014/main" id="{A08759B9-D196-B10B-427A-B3305436249E}"/>
                    </a:ext>
                  </a:extLst>
                </p:cNvPr>
                <p:cNvPicPr/>
                <p:nvPr/>
              </p:nvPicPr>
              <p:blipFill>
                <a:blip r:embed="rId389"/>
                <a:stretch>
                  <a:fillRect/>
                </a:stretch>
              </p:blipFill>
              <p:spPr>
                <a:xfrm>
                  <a:off x="5881424" y="3522882"/>
                  <a:ext cx="795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40" name="Ink 239">
                  <a:extLst>
                    <a:ext uri="{FF2B5EF4-FFF2-40B4-BE49-F238E27FC236}">
                      <a16:creationId xmlns:a16="http://schemas.microsoft.com/office/drawing/2014/main" id="{9E9C8D61-B929-4FB2-B7B7-1C9CBC9B1522}"/>
                    </a:ext>
                  </a:extLst>
                </p14:cNvPr>
                <p14:cNvContentPartPr/>
                <p14:nvPr/>
              </p14:nvContentPartPr>
              <p14:xfrm>
                <a:off x="5978624" y="3405522"/>
                <a:ext cx="24840" cy="18360"/>
              </p14:xfrm>
            </p:contentPart>
          </mc:Choice>
          <mc:Fallback>
            <p:pic>
              <p:nvPicPr>
                <p:cNvPr id="240" name="Ink 239">
                  <a:extLst>
                    <a:ext uri="{FF2B5EF4-FFF2-40B4-BE49-F238E27FC236}">
                      <a16:creationId xmlns:a16="http://schemas.microsoft.com/office/drawing/2014/main" id="{9E9C8D61-B929-4FB2-B7B7-1C9CBC9B1522}"/>
                    </a:ext>
                  </a:extLst>
                </p:cNvPr>
                <p:cNvPicPr/>
                <p:nvPr/>
              </p:nvPicPr>
              <p:blipFill>
                <a:blip r:embed="rId391"/>
                <a:stretch>
                  <a:fillRect/>
                </a:stretch>
              </p:blipFill>
              <p:spPr>
                <a:xfrm>
                  <a:off x="5969624" y="3396882"/>
                  <a:ext cx="424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41" name="Ink 240">
                  <a:extLst>
                    <a:ext uri="{FF2B5EF4-FFF2-40B4-BE49-F238E27FC236}">
                      <a16:creationId xmlns:a16="http://schemas.microsoft.com/office/drawing/2014/main" id="{181E4528-B145-048F-014B-27B8EBBE27F8}"/>
                    </a:ext>
                  </a:extLst>
                </p14:cNvPr>
                <p14:cNvContentPartPr/>
                <p14:nvPr/>
              </p14:nvContentPartPr>
              <p14:xfrm>
                <a:off x="6038744" y="3525402"/>
                <a:ext cx="158400" cy="100080"/>
              </p14:xfrm>
            </p:contentPart>
          </mc:Choice>
          <mc:Fallback>
            <p:pic>
              <p:nvPicPr>
                <p:cNvPr id="241" name="Ink 240">
                  <a:extLst>
                    <a:ext uri="{FF2B5EF4-FFF2-40B4-BE49-F238E27FC236}">
                      <a16:creationId xmlns:a16="http://schemas.microsoft.com/office/drawing/2014/main" id="{181E4528-B145-048F-014B-27B8EBBE27F8}"/>
                    </a:ext>
                  </a:extLst>
                </p:cNvPr>
                <p:cNvPicPr/>
                <p:nvPr/>
              </p:nvPicPr>
              <p:blipFill>
                <a:blip r:embed="rId393"/>
                <a:stretch>
                  <a:fillRect/>
                </a:stretch>
              </p:blipFill>
              <p:spPr>
                <a:xfrm>
                  <a:off x="6029744" y="3516402"/>
                  <a:ext cx="1760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42" name="Ink 241">
                  <a:extLst>
                    <a:ext uri="{FF2B5EF4-FFF2-40B4-BE49-F238E27FC236}">
                      <a16:creationId xmlns:a16="http://schemas.microsoft.com/office/drawing/2014/main" id="{1CB644BE-0B0C-6F8F-6BD6-60948B03FBA1}"/>
                    </a:ext>
                  </a:extLst>
                </p14:cNvPr>
                <p14:cNvContentPartPr/>
                <p14:nvPr/>
              </p14:nvContentPartPr>
              <p14:xfrm>
                <a:off x="6839744" y="3376362"/>
                <a:ext cx="261000" cy="249480"/>
              </p14:xfrm>
            </p:contentPart>
          </mc:Choice>
          <mc:Fallback>
            <p:pic>
              <p:nvPicPr>
                <p:cNvPr id="242" name="Ink 241">
                  <a:extLst>
                    <a:ext uri="{FF2B5EF4-FFF2-40B4-BE49-F238E27FC236}">
                      <a16:creationId xmlns:a16="http://schemas.microsoft.com/office/drawing/2014/main" id="{1CB644BE-0B0C-6F8F-6BD6-60948B03FBA1}"/>
                    </a:ext>
                  </a:extLst>
                </p:cNvPr>
                <p:cNvPicPr/>
                <p:nvPr/>
              </p:nvPicPr>
              <p:blipFill>
                <a:blip r:embed="rId395"/>
                <a:stretch>
                  <a:fillRect/>
                </a:stretch>
              </p:blipFill>
              <p:spPr>
                <a:xfrm>
                  <a:off x="6830744" y="3367722"/>
                  <a:ext cx="27864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43" name="Ink 242">
                  <a:extLst>
                    <a:ext uri="{FF2B5EF4-FFF2-40B4-BE49-F238E27FC236}">
                      <a16:creationId xmlns:a16="http://schemas.microsoft.com/office/drawing/2014/main" id="{C4CAC67B-1B35-C404-16D8-AA72B4C5724C}"/>
                    </a:ext>
                  </a:extLst>
                </p14:cNvPr>
                <p14:cNvContentPartPr/>
                <p14:nvPr/>
              </p14:nvContentPartPr>
              <p14:xfrm>
                <a:off x="7124504" y="3479322"/>
                <a:ext cx="493920" cy="145440"/>
              </p14:xfrm>
            </p:contentPart>
          </mc:Choice>
          <mc:Fallback>
            <p:pic>
              <p:nvPicPr>
                <p:cNvPr id="243" name="Ink 242">
                  <a:extLst>
                    <a:ext uri="{FF2B5EF4-FFF2-40B4-BE49-F238E27FC236}">
                      <a16:creationId xmlns:a16="http://schemas.microsoft.com/office/drawing/2014/main" id="{C4CAC67B-1B35-C404-16D8-AA72B4C5724C}"/>
                    </a:ext>
                  </a:extLst>
                </p:cNvPr>
                <p:cNvPicPr/>
                <p:nvPr/>
              </p:nvPicPr>
              <p:blipFill>
                <a:blip r:embed="rId397"/>
                <a:stretch>
                  <a:fillRect/>
                </a:stretch>
              </p:blipFill>
              <p:spPr>
                <a:xfrm>
                  <a:off x="7115504" y="3470322"/>
                  <a:ext cx="5115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44" name="Ink 243">
                  <a:extLst>
                    <a:ext uri="{FF2B5EF4-FFF2-40B4-BE49-F238E27FC236}">
                      <a16:creationId xmlns:a16="http://schemas.microsoft.com/office/drawing/2014/main" id="{990C926D-6F07-48FA-EC81-2C2CF0CBF6EB}"/>
                    </a:ext>
                  </a:extLst>
                </p14:cNvPr>
                <p14:cNvContentPartPr/>
                <p14:nvPr/>
              </p14:nvContentPartPr>
              <p14:xfrm>
                <a:off x="7696544" y="3432522"/>
                <a:ext cx="114840" cy="250920"/>
              </p14:xfrm>
            </p:contentPart>
          </mc:Choice>
          <mc:Fallback>
            <p:pic>
              <p:nvPicPr>
                <p:cNvPr id="244" name="Ink 243">
                  <a:extLst>
                    <a:ext uri="{FF2B5EF4-FFF2-40B4-BE49-F238E27FC236}">
                      <a16:creationId xmlns:a16="http://schemas.microsoft.com/office/drawing/2014/main" id="{990C926D-6F07-48FA-EC81-2C2CF0CBF6EB}"/>
                    </a:ext>
                  </a:extLst>
                </p:cNvPr>
                <p:cNvPicPr/>
                <p:nvPr/>
              </p:nvPicPr>
              <p:blipFill>
                <a:blip r:embed="rId399"/>
                <a:stretch>
                  <a:fillRect/>
                </a:stretch>
              </p:blipFill>
              <p:spPr>
                <a:xfrm>
                  <a:off x="7687544" y="3423882"/>
                  <a:ext cx="13248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5" name="Ink 244">
                  <a:extLst>
                    <a:ext uri="{FF2B5EF4-FFF2-40B4-BE49-F238E27FC236}">
                      <a16:creationId xmlns:a16="http://schemas.microsoft.com/office/drawing/2014/main" id="{E1BED89D-20A9-8169-B5C1-D73EA7380F60}"/>
                    </a:ext>
                  </a:extLst>
                </p14:cNvPr>
                <p14:cNvContentPartPr/>
                <p14:nvPr/>
              </p14:nvContentPartPr>
              <p14:xfrm>
                <a:off x="7872944" y="3439362"/>
                <a:ext cx="109800" cy="132120"/>
              </p14:xfrm>
            </p:contentPart>
          </mc:Choice>
          <mc:Fallback>
            <p:pic>
              <p:nvPicPr>
                <p:cNvPr id="245" name="Ink 244">
                  <a:extLst>
                    <a:ext uri="{FF2B5EF4-FFF2-40B4-BE49-F238E27FC236}">
                      <a16:creationId xmlns:a16="http://schemas.microsoft.com/office/drawing/2014/main" id="{E1BED89D-20A9-8169-B5C1-D73EA7380F60}"/>
                    </a:ext>
                  </a:extLst>
                </p:cNvPr>
                <p:cNvPicPr/>
                <p:nvPr/>
              </p:nvPicPr>
              <p:blipFill>
                <a:blip r:embed="rId401"/>
                <a:stretch>
                  <a:fillRect/>
                </a:stretch>
              </p:blipFill>
              <p:spPr>
                <a:xfrm>
                  <a:off x="7864304" y="3430722"/>
                  <a:ext cx="1274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6" name="Ink 245">
                  <a:extLst>
                    <a:ext uri="{FF2B5EF4-FFF2-40B4-BE49-F238E27FC236}">
                      <a16:creationId xmlns:a16="http://schemas.microsoft.com/office/drawing/2014/main" id="{8CA0590F-513B-E147-A0E1-EAEC7729536E}"/>
                    </a:ext>
                  </a:extLst>
                </p14:cNvPr>
                <p14:cNvContentPartPr/>
                <p14:nvPr/>
              </p14:nvContentPartPr>
              <p14:xfrm>
                <a:off x="8039624" y="3398322"/>
                <a:ext cx="92880" cy="154080"/>
              </p14:xfrm>
            </p:contentPart>
          </mc:Choice>
          <mc:Fallback>
            <p:pic>
              <p:nvPicPr>
                <p:cNvPr id="246" name="Ink 245">
                  <a:extLst>
                    <a:ext uri="{FF2B5EF4-FFF2-40B4-BE49-F238E27FC236}">
                      <a16:creationId xmlns:a16="http://schemas.microsoft.com/office/drawing/2014/main" id="{8CA0590F-513B-E147-A0E1-EAEC7729536E}"/>
                    </a:ext>
                  </a:extLst>
                </p:cNvPr>
                <p:cNvPicPr/>
                <p:nvPr/>
              </p:nvPicPr>
              <p:blipFill>
                <a:blip r:embed="rId403"/>
                <a:stretch>
                  <a:fillRect/>
                </a:stretch>
              </p:blipFill>
              <p:spPr>
                <a:xfrm>
                  <a:off x="8030624" y="3389682"/>
                  <a:ext cx="1105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7" name="Ink 246">
                  <a:extLst>
                    <a:ext uri="{FF2B5EF4-FFF2-40B4-BE49-F238E27FC236}">
                      <a16:creationId xmlns:a16="http://schemas.microsoft.com/office/drawing/2014/main" id="{C5247201-34E0-0BF6-45EC-54AEC55B78C0}"/>
                    </a:ext>
                  </a:extLst>
                </p14:cNvPr>
                <p14:cNvContentPartPr/>
                <p14:nvPr/>
              </p14:nvContentPartPr>
              <p14:xfrm>
                <a:off x="8169944" y="3444402"/>
                <a:ext cx="27000" cy="65160"/>
              </p14:xfrm>
            </p:contentPart>
          </mc:Choice>
          <mc:Fallback>
            <p:pic>
              <p:nvPicPr>
                <p:cNvPr id="247" name="Ink 246">
                  <a:extLst>
                    <a:ext uri="{FF2B5EF4-FFF2-40B4-BE49-F238E27FC236}">
                      <a16:creationId xmlns:a16="http://schemas.microsoft.com/office/drawing/2014/main" id="{C5247201-34E0-0BF6-45EC-54AEC55B78C0}"/>
                    </a:ext>
                  </a:extLst>
                </p:cNvPr>
                <p:cNvPicPr/>
                <p:nvPr/>
              </p:nvPicPr>
              <p:blipFill>
                <a:blip r:embed="rId405"/>
                <a:stretch>
                  <a:fillRect/>
                </a:stretch>
              </p:blipFill>
              <p:spPr>
                <a:xfrm>
                  <a:off x="8160944" y="3435762"/>
                  <a:ext cx="446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8" name="Ink 247">
                  <a:extLst>
                    <a:ext uri="{FF2B5EF4-FFF2-40B4-BE49-F238E27FC236}">
                      <a16:creationId xmlns:a16="http://schemas.microsoft.com/office/drawing/2014/main" id="{FF29653F-AFC1-8BAE-5063-027C6F9DFFAF}"/>
                    </a:ext>
                  </a:extLst>
                </p14:cNvPr>
                <p14:cNvContentPartPr/>
                <p14:nvPr/>
              </p14:nvContentPartPr>
              <p14:xfrm>
                <a:off x="8210624" y="3226962"/>
                <a:ext cx="19080" cy="106200"/>
              </p14:xfrm>
            </p:contentPart>
          </mc:Choice>
          <mc:Fallback>
            <p:pic>
              <p:nvPicPr>
                <p:cNvPr id="248" name="Ink 247">
                  <a:extLst>
                    <a:ext uri="{FF2B5EF4-FFF2-40B4-BE49-F238E27FC236}">
                      <a16:creationId xmlns:a16="http://schemas.microsoft.com/office/drawing/2014/main" id="{FF29653F-AFC1-8BAE-5063-027C6F9DFFAF}"/>
                    </a:ext>
                  </a:extLst>
                </p:cNvPr>
                <p:cNvPicPr/>
                <p:nvPr/>
              </p:nvPicPr>
              <p:blipFill>
                <a:blip r:embed="rId407"/>
                <a:stretch>
                  <a:fillRect/>
                </a:stretch>
              </p:blipFill>
              <p:spPr>
                <a:xfrm>
                  <a:off x="8201984" y="3217962"/>
                  <a:ext cx="367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9" name="Ink 248">
                  <a:extLst>
                    <a:ext uri="{FF2B5EF4-FFF2-40B4-BE49-F238E27FC236}">
                      <a16:creationId xmlns:a16="http://schemas.microsoft.com/office/drawing/2014/main" id="{44913E6E-07B4-78CF-1DCE-266337193307}"/>
                    </a:ext>
                  </a:extLst>
                </p14:cNvPr>
                <p14:cNvContentPartPr/>
                <p14:nvPr/>
              </p14:nvContentPartPr>
              <p14:xfrm>
                <a:off x="8315384" y="3306522"/>
                <a:ext cx="7560" cy="222480"/>
              </p14:xfrm>
            </p:contentPart>
          </mc:Choice>
          <mc:Fallback>
            <p:pic>
              <p:nvPicPr>
                <p:cNvPr id="249" name="Ink 248">
                  <a:extLst>
                    <a:ext uri="{FF2B5EF4-FFF2-40B4-BE49-F238E27FC236}">
                      <a16:creationId xmlns:a16="http://schemas.microsoft.com/office/drawing/2014/main" id="{44913E6E-07B4-78CF-1DCE-266337193307}"/>
                    </a:ext>
                  </a:extLst>
                </p:cNvPr>
                <p:cNvPicPr/>
                <p:nvPr/>
              </p:nvPicPr>
              <p:blipFill>
                <a:blip r:embed="rId409"/>
                <a:stretch>
                  <a:fillRect/>
                </a:stretch>
              </p:blipFill>
              <p:spPr>
                <a:xfrm>
                  <a:off x="8306384" y="3297522"/>
                  <a:ext cx="2520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50" name="Ink 249">
                  <a:extLst>
                    <a:ext uri="{FF2B5EF4-FFF2-40B4-BE49-F238E27FC236}">
                      <a16:creationId xmlns:a16="http://schemas.microsoft.com/office/drawing/2014/main" id="{E664BBF4-83E7-D81E-29EB-5D89CFE29A50}"/>
                    </a:ext>
                  </a:extLst>
                </p14:cNvPr>
                <p14:cNvContentPartPr/>
                <p14:nvPr/>
              </p14:nvContentPartPr>
              <p14:xfrm>
                <a:off x="8277584" y="3373842"/>
                <a:ext cx="271080" cy="170280"/>
              </p14:xfrm>
            </p:contentPart>
          </mc:Choice>
          <mc:Fallback>
            <p:pic>
              <p:nvPicPr>
                <p:cNvPr id="250" name="Ink 249">
                  <a:extLst>
                    <a:ext uri="{FF2B5EF4-FFF2-40B4-BE49-F238E27FC236}">
                      <a16:creationId xmlns:a16="http://schemas.microsoft.com/office/drawing/2014/main" id="{E664BBF4-83E7-D81E-29EB-5D89CFE29A50}"/>
                    </a:ext>
                  </a:extLst>
                </p:cNvPr>
                <p:cNvPicPr/>
                <p:nvPr/>
              </p:nvPicPr>
              <p:blipFill>
                <a:blip r:embed="rId411"/>
                <a:stretch>
                  <a:fillRect/>
                </a:stretch>
              </p:blipFill>
              <p:spPr>
                <a:xfrm>
                  <a:off x="8268944" y="3364842"/>
                  <a:ext cx="2887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52" name="Ink 251">
                  <a:extLst>
                    <a:ext uri="{FF2B5EF4-FFF2-40B4-BE49-F238E27FC236}">
                      <a16:creationId xmlns:a16="http://schemas.microsoft.com/office/drawing/2014/main" id="{262AF99E-10D1-B55C-4924-EAF2EA96BAEF}"/>
                    </a:ext>
                  </a:extLst>
                </p14:cNvPr>
                <p14:cNvContentPartPr/>
                <p14:nvPr/>
              </p14:nvContentPartPr>
              <p14:xfrm>
                <a:off x="4644464" y="4075122"/>
                <a:ext cx="51480" cy="11160"/>
              </p14:xfrm>
            </p:contentPart>
          </mc:Choice>
          <mc:Fallback>
            <p:pic>
              <p:nvPicPr>
                <p:cNvPr id="252" name="Ink 251">
                  <a:extLst>
                    <a:ext uri="{FF2B5EF4-FFF2-40B4-BE49-F238E27FC236}">
                      <a16:creationId xmlns:a16="http://schemas.microsoft.com/office/drawing/2014/main" id="{262AF99E-10D1-B55C-4924-EAF2EA96BAEF}"/>
                    </a:ext>
                  </a:extLst>
                </p:cNvPr>
                <p:cNvPicPr/>
                <p:nvPr/>
              </p:nvPicPr>
              <p:blipFill>
                <a:blip r:embed="rId413"/>
                <a:stretch>
                  <a:fillRect/>
                </a:stretch>
              </p:blipFill>
              <p:spPr>
                <a:xfrm>
                  <a:off x="4635824" y="4066122"/>
                  <a:ext cx="691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53" name="Ink 252">
                  <a:extLst>
                    <a:ext uri="{FF2B5EF4-FFF2-40B4-BE49-F238E27FC236}">
                      <a16:creationId xmlns:a16="http://schemas.microsoft.com/office/drawing/2014/main" id="{2CC2C5DC-B665-4A35-0080-E8B7D74E21AA}"/>
                    </a:ext>
                  </a:extLst>
                </p14:cNvPr>
                <p14:cNvContentPartPr/>
                <p14:nvPr/>
              </p14:nvContentPartPr>
              <p14:xfrm>
                <a:off x="4832024" y="3742842"/>
                <a:ext cx="130320" cy="470880"/>
              </p14:xfrm>
            </p:contentPart>
          </mc:Choice>
          <mc:Fallback>
            <p:pic>
              <p:nvPicPr>
                <p:cNvPr id="253" name="Ink 252">
                  <a:extLst>
                    <a:ext uri="{FF2B5EF4-FFF2-40B4-BE49-F238E27FC236}">
                      <a16:creationId xmlns:a16="http://schemas.microsoft.com/office/drawing/2014/main" id="{2CC2C5DC-B665-4A35-0080-E8B7D74E21AA}"/>
                    </a:ext>
                  </a:extLst>
                </p:cNvPr>
                <p:cNvPicPr/>
                <p:nvPr/>
              </p:nvPicPr>
              <p:blipFill>
                <a:blip r:embed="rId415"/>
                <a:stretch>
                  <a:fillRect/>
                </a:stretch>
              </p:blipFill>
              <p:spPr>
                <a:xfrm>
                  <a:off x="4823384" y="3733842"/>
                  <a:ext cx="14796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4" name="Ink 253">
                  <a:extLst>
                    <a:ext uri="{FF2B5EF4-FFF2-40B4-BE49-F238E27FC236}">
                      <a16:creationId xmlns:a16="http://schemas.microsoft.com/office/drawing/2014/main" id="{5370C308-D4F5-441B-B838-2ED886F8B7F4}"/>
                    </a:ext>
                  </a:extLst>
                </p14:cNvPr>
                <p14:cNvContentPartPr/>
                <p14:nvPr/>
              </p14:nvContentPartPr>
              <p14:xfrm>
                <a:off x="4975664" y="4018962"/>
                <a:ext cx="114120" cy="174600"/>
              </p14:xfrm>
            </p:contentPart>
          </mc:Choice>
          <mc:Fallback>
            <p:pic>
              <p:nvPicPr>
                <p:cNvPr id="254" name="Ink 253">
                  <a:extLst>
                    <a:ext uri="{FF2B5EF4-FFF2-40B4-BE49-F238E27FC236}">
                      <a16:creationId xmlns:a16="http://schemas.microsoft.com/office/drawing/2014/main" id="{5370C308-D4F5-441B-B838-2ED886F8B7F4}"/>
                    </a:ext>
                  </a:extLst>
                </p:cNvPr>
                <p:cNvPicPr/>
                <p:nvPr/>
              </p:nvPicPr>
              <p:blipFill>
                <a:blip r:embed="rId417"/>
                <a:stretch>
                  <a:fillRect/>
                </a:stretch>
              </p:blipFill>
              <p:spPr>
                <a:xfrm>
                  <a:off x="4966664" y="4009962"/>
                  <a:ext cx="1317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5" name="Ink 254">
                  <a:extLst>
                    <a:ext uri="{FF2B5EF4-FFF2-40B4-BE49-F238E27FC236}">
                      <a16:creationId xmlns:a16="http://schemas.microsoft.com/office/drawing/2014/main" id="{24DFAB55-F2BE-7110-2C68-FEBF4687B835}"/>
                    </a:ext>
                  </a:extLst>
                </p14:cNvPr>
                <p14:cNvContentPartPr/>
                <p14:nvPr/>
              </p14:nvContentPartPr>
              <p14:xfrm>
                <a:off x="5152424" y="4041642"/>
                <a:ext cx="68760" cy="137160"/>
              </p14:xfrm>
            </p:contentPart>
          </mc:Choice>
          <mc:Fallback>
            <p:pic>
              <p:nvPicPr>
                <p:cNvPr id="255" name="Ink 254">
                  <a:extLst>
                    <a:ext uri="{FF2B5EF4-FFF2-40B4-BE49-F238E27FC236}">
                      <a16:creationId xmlns:a16="http://schemas.microsoft.com/office/drawing/2014/main" id="{24DFAB55-F2BE-7110-2C68-FEBF4687B835}"/>
                    </a:ext>
                  </a:extLst>
                </p:cNvPr>
                <p:cNvPicPr/>
                <p:nvPr/>
              </p:nvPicPr>
              <p:blipFill>
                <a:blip r:embed="rId419"/>
                <a:stretch>
                  <a:fillRect/>
                </a:stretch>
              </p:blipFill>
              <p:spPr>
                <a:xfrm>
                  <a:off x="5143424" y="4032642"/>
                  <a:ext cx="864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6" name="Ink 255">
                  <a:extLst>
                    <a:ext uri="{FF2B5EF4-FFF2-40B4-BE49-F238E27FC236}">
                      <a16:creationId xmlns:a16="http://schemas.microsoft.com/office/drawing/2014/main" id="{EBF20D25-3B8F-AA2D-5252-65EDE379C048}"/>
                    </a:ext>
                  </a:extLst>
                </p14:cNvPr>
                <p14:cNvContentPartPr/>
                <p14:nvPr/>
              </p14:nvContentPartPr>
              <p14:xfrm>
                <a:off x="5255744" y="4037322"/>
                <a:ext cx="112320" cy="156600"/>
              </p14:xfrm>
            </p:contentPart>
          </mc:Choice>
          <mc:Fallback>
            <p:pic>
              <p:nvPicPr>
                <p:cNvPr id="256" name="Ink 255">
                  <a:extLst>
                    <a:ext uri="{FF2B5EF4-FFF2-40B4-BE49-F238E27FC236}">
                      <a16:creationId xmlns:a16="http://schemas.microsoft.com/office/drawing/2014/main" id="{EBF20D25-3B8F-AA2D-5252-65EDE379C048}"/>
                    </a:ext>
                  </a:extLst>
                </p:cNvPr>
                <p:cNvPicPr/>
                <p:nvPr/>
              </p:nvPicPr>
              <p:blipFill>
                <a:blip r:embed="rId421"/>
                <a:stretch>
                  <a:fillRect/>
                </a:stretch>
              </p:blipFill>
              <p:spPr>
                <a:xfrm>
                  <a:off x="5247104" y="4028322"/>
                  <a:ext cx="1299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7" name="Ink 256">
                  <a:extLst>
                    <a:ext uri="{FF2B5EF4-FFF2-40B4-BE49-F238E27FC236}">
                      <a16:creationId xmlns:a16="http://schemas.microsoft.com/office/drawing/2014/main" id="{CC29A2F5-18E4-0E4E-62AD-504C4E72EA79}"/>
                    </a:ext>
                  </a:extLst>
                </p14:cNvPr>
                <p14:cNvContentPartPr/>
                <p14:nvPr/>
              </p14:nvContentPartPr>
              <p14:xfrm>
                <a:off x="5466344" y="4026522"/>
                <a:ext cx="166680" cy="139320"/>
              </p14:xfrm>
            </p:contentPart>
          </mc:Choice>
          <mc:Fallback>
            <p:pic>
              <p:nvPicPr>
                <p:cNvPr id="257" name="Ink 256">
                  <a:extLst>
                    <a:ext uri="{FF2B5EF4-FFF2-40B4-BE49-F238E27FC236}">
                      <a16:creationId xmlns:a16="http://schemas.microsoft.com/office/drawing/2014/main" id="{CC29A2F5-18E4-0E4E-62AD-504C4E72EA79}"/>
                    </a:ext>
                  </a:extLst>
                </p:cNvPr>
                <p:cNvPicPr/>
                <p:nvPr/>
              </p:nvPicPr>
              <p:blipFill>
                <a:blip r:embed="rId423"/>
                <a:stretch>
                  <a:fillRect/>
                </a:stretch>
              </p:blipFill>
              <p:spPr>
                <a:xfrm>
                  <a:off x="5457704" y="4017882"/>
                  <a:ext cx="1843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8" name="Ink 257">
                  <a:extLst>
                    <a:ext uri="{FF2B5EF4-FFF2-40B4-BE49-F238E27FC236}">
                      <a16:creationId xmlns:a16="http://schemas.microsoft.com/office/drawing/2014/main" id="{AE190B35-E9AC-4E92-B6AB-38CD192640F7}"/>
                    </a:ext>
                  </a:extLst>
                </p14:cNvPr>
                <p14:cNvContentPartPr/>
                <p14:nvPr/>
              </p14:nvContentPartPr>
              <p14:xfrm>
                <a:off x="5678024" y="4003482"/>
                <a:ext cx="239040" cy="152640"/>
              </p14:xfrm>
            </p:contentPart>
          </mc:Choice>
          <mc:Fallback>
            <p:pic>
              <p:nvPicPr>
                <p:cNvPr id="258" name="Ink 257">
                  <a:extLst>
                    <a:ext uri="{FF2B5EF4-FFF2-40B4-BE49-F238E27FC236}">
                      <a16:creationId xmlns:a16="http://schemas.microsoft.com/office/drawing/2014/main" id="{AE190B35-E9AC-4E92-B6AB-38CD192640F7}"/>
                    </a:ext>
                  </a:extLst>
                </p:cNvPr>
                <p:cNvPicPr/>
                <p:nvPr/>
              </p:nvPicPr>
              <p:blipFill>
                <a:blip r:embed="rId425"/>
                <a:stretch>
                  <a:fillRect/>
                </a:stretch>
              </p:blipFill>
              <p:spPr>
                <a:xfrm>
                  <a:off x="5669024" y="3994482"/>
                  <a:ext cx="2566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9" name="Ink 258">
                  <a:extLst>
                    <a:ext uri="{FF2B5EF4-FFF2-40B4-BE49-F238E27FC236}">
                      <a16:creationId xmlns:a16="http://schemas.microsoft.com/office/drawing/2014/main" id="{6E9B633C-412E-D8AC-3DC3-221CFFEE24D2}"/>
                    </a:ext>
                  </a:extLst>
                </p14:cNvPr>
                <p14:cNvContentPartPr/>
                <p14:nvPr/>
              </p14:nvContentPartPr>
              <p14:xfrm>
                <a:off x="5950184" y="3953442"/>
                <a:ext cx="32040" cy="206640"/>
              </p14:xfrm>
            </p:contentPart>
          </mc:Choice>
          <mc:Fallback>
            <p:pic>
              <p:nvPicPr>
                <p:cNvPr id="259" name="Ink 258">
                  <a:extLst>
                    <a:ext uri="{FF2B5EF4-FFF2-40B4-BE49-F238E27FC236}">
                      <a16:creationId xmlns:a16="http://schemas.microsoft.com/office/drawing/2014/main" id="{6E9B633C-412E-D8AC-3DC3-221CFFEE24D2}"/>
                    </a:ext>
                  </a:extLst>
                </p:cNvPr>
                <p:cNvPicPr/>
                <p:nvPr/>
              </p:nvPicPr>
              <p:blipFill>
                <a:blip r:embed="rId427"/>
                <a:stretch>
                  <a:fillRect/>
                </a:stretch>
              </p:blipFill>
              <p:spPr>
                <a:xfrm>
                  <a:off x="5941184" y="3944442"/>
                  <a:ext cx="496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60" name="Ink 259">
                  <a:extLst>
                    <a:ext uri="{FF2B5EF4-FFF2-40B4-BE49-F238E27FC236}">
                      <a16:creationId xmlns:a16="http://schemas.microsoft.com/office/drawing/2014/main" id="{9CEFA315-7220-5B17-E848-B2E365A86CEB}"/>
                    </a:ext>
                  </a:extLst>
                </p14:cNvPr>
                <p14:cNvContentPartPr/>
                <p14:nvPr/>
              </p14:nvContentPartPr>
              <p14:xfrm>
                <a:off x="5969264" y="3997722"/>
                <a:ext cx="192600" cy="137160"/>
              </p14:xfrm>
            </p:contentPart>
          </mc:Choice>
          <mc:Fallback>
            <p:pic>
              <p:nvPicPr>
                <p:cNvPr id="260" name="Ink 259">
                  <a:extLst>
                    <a:ext uri="{FF2B5EF4-FFF2-40B4-BE49-F238E27FC236}">
                      <a16:creationId xmlns:a16="http://schemas.microsoft.com/office/drawing/2014/main" id="{9CEFA315-7220-5B17-E848-B2E365A86CEB}"/>
                    </a:ext>
                  </a:extLst>
                </p:cNvPr>
                <p:cNvPicPr/>
                <p:nvPr/>
              </p:nvPicPr>
              <p:blipFill>
                <a:blip r:embed="rId429"/>
                <a:stretch>
                  <a:fillRect/>
                </a:stretch>
              </p:blipFill>
              <p:spPr>
                <a:xfrm>
                  <a:off x="5960624" y="3988722"/>
                  <a:ext cx="2102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61" name="Ink 260">
                  <a:extLst>
                    <a:ext uri="{FF2B5EF4-FFF2-40B4-BE49-F238E27FC236}">
                      <a16:creationId xmlns:a16="http://schemas.microsoft.com/office/drawing/2014/main" id="{08005E74-D3E8-E7DF-02FD-671D161EFFDD}"/>
                    </a:ext>
                  </a:extLst>
                </p14:cNvPr>
                <p14:cNvContentPartPr/>
                <p14:nvPr/>
              </p14:nvContentPartPr>
              <p14:xfrm>
                <a:off x="6235664" y="3957762"/>
                <a:ext cx="145440" cy="181800"/>
              </p14:xfrm>
            </p:contentPart>
          </mc:Choice>
          <mc:Fallback>
            <p:pic>
              <p:nvPicPr>
                <p:cNvPr id="261" name="Ink 260">
                  <a:extLst>
                    <a:ext uri="{FF2B5EF4-FFF2-40B4-BE49-F238E27FC236}">
                      <a16:creationId xmlns:a16="http://schemas.microsoft.com/office/drawing/2014/main" id="{08005E74-D3E8-E7DF-02FD-671D161EFFDD}"/>
                    </a:ext>
                  </a:extLst>
                </p:cNvPr>
                <p:cNvPicPr/>
                <p:nvPr/>
              </p:nvPicPr>
              <p:blipFill>
                <a:blip r:embed="rId431"/>
                <a:stretch>
                  <a:fillRect/>
                </a:stretch>
              </p:blipFill>
              <p:spPr>
                <a:xfrm>
                  <a:off x="6227024" y="3948762"/>
                  <a:ext cx="1630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62" name="Ink 261">
                  <a:extLst>
                    <a:ext uri="{FF2B5EF4-FFF2-40B4-BE49-F238E27FC236}">
                      <a16:creationId xmlns:a16="http://schemas.microsoft.com/office/drawing/2014/main" id="{EBD61185-CCDC-881D-3A23-967AEDB9E204}"/>
                    </a:ext>
                  </a:extLst>
                </p14:cNvPr>
                <p14:cNvContentPartPr/>
                <p14:nvPr/>
              </p14:nvContentPartPr>
              <p14:xfrm>
                <a:off x="4631504" y="4522962"/>
                <a:ext cx="66240" cy="22680"/>
              </p14:xfrm>
            </p:contentPart>
          </mc:Choice>
          <mc:Fallback>
            <p:pic>
              <p:nvPicPr>
                <p:cNvPr id="262" name="Ink 261">
                  <a:extLst>
                    <a:ext uri="{FF2B5EF4-FFF2-40B4-BE49-F238E27FC236}">
                      <a16:creationId xmlns:a16="http://schemas.microsoft.com/office/drawing/2014/main" id="{EBD61185-CCDC-881D-3A23-967AEDB9E204}"/>
                    </a:ext>
                  </a:extLst>
                </p:cNvPr>
                <p:cNvPicPr/>
                <p:nvPr/>
              </p:nvPicPr>
              <p:blipFill>
                <a:blip r:embed="rId433"/>
                <a:stretch>
                  <a:fillRect/>
                </a:stretch>
              </p:blipFill>
              <p:spPr>
                <a:xfrm>
                  <a:off x="4622504" y="4514322"/>
                  <a:ext cx="8388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63" name="Ink 262">
                  <a:extLst>
                    <a:ext uri="{FF2B5EF4-FFF2-40B4-BE49-F238E27FC236}">
                      <a16:creationId xmlns:a16="http://schemas.microsoft.com/office/drawing/2014/main" id="{498F09B4-37B3-013C-1D31-4B9B20EC9587}"/>
                    </a:ext>
                  </a:extLst>
                </p14:cNvPr>
                <p14:cNvContentPartPr/>
                <p14:nvPr/>
              </p14:nvContentPartPr>
              <p14:xfrm>
                <a:off x="4810424" y="4302282"/>
                <a:ext cx="140400" cy="412560"/>
              </p14:xfrm>
            </p:contentPart>
          </mc:Choice>
          <mc:Fallback>
            <p:pic>
              <p:nvPicPr>
                <p:cNvPr id="263" name="Ink 262">
                  <a:extLst>
                    <a:ext uri="{FF2B5EF4-FFF2-40B4-BE49-F238E27FC236}">
                      <a16:creationId xmlns:a16="http://schemas.microsoft.com/office/drawing/2014/main" id="{498F09B4-37B3-013C-1D31-4B9B20EC9587}"/>
                    </a:ext>
                  </a:extLst>
                </p:cNvPr>
                <p:cNvPicPr/>
                <p:nvPr/>
              </p:nvPicPr>
              <p:blipFill>
                <a:blip r:embed="rId435"/>
                <a:stretch>
                  <a:fillRect/>
                </a:stretch>
              </p:blipFill>
              <p:spPr>
                <a:xfrm>
                  <a:off x="4801784" y="4293282"/>
                  <a:ext cx="15804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64" name="Ink 263">
                  <a:extLst>
                    <a:ext uri="{FF2B5EF4-FFF2-40B4-BE49-F238E27FC236}">
                      <a16:creationId xmlns:a16="http://schemas.microsoft.com/office/drawing/2014/main" id="{DFD133EF-CC88-6A18-6AAC-355AD88BF43A}"/>
                    </a:ext>
                  </a:extLst>
                </p14:cNvPr>
                <p14:cNvContentPartPr/>
                <p14:nvPr/>
              </p14:nvContentPartPr>
              <p14:xfrm>
                <a:off x="4987904" y="4511802"/>
                <a:ext cx="102600" cy="158400"/>
              </p14:xfrm>
            </p:contentPart>
          </mc:Choice>
          <mc:Fallback>
            <p:pic>
              <p:nvPicPr>
                <p:cNvPr id="264" name="Ink 263">
                  <a:extLst>
                    <a:ext uri="{FF2B5EF4-FFF2-40B4-BE49-F238E27FC236}">
                      <a16:creationId xmlns:a16="http://schemas.microsoft.com/office/drawing/2014/main" id="{DFD133EF-CC88-6A18-6AAC-355AD88BF43A}"/>
                    </a:ext>
                  </a:extLst>
                </p:cNvPr>
                <p:cNvPicPr/>
                <p:nvPr/>
              </p:nvPicPr>
              <p:blipFill>
                <a:blip r:embed="rId437"/>
                <a:stretch>
                  <a:fillRect/>
                </a:stretch>
              </p:blipFill>
              <p:spPr>
                <a:xfrm>
                  <a:off x="4979264" y="4503162"/>
                  <a:ext cx="1202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65" name="Ink 264">
                  <a:extLst>
                    <a:ext uri="{FF2B5EF4-FFF2-40B4-BE49-F238E27FC236}">
                      <a16:creationId xmlns:a16="http://schemas.microsoft.com/office/drawing/2014/main" id="{4E784225-4AAA-EE46-795C-67CFB0F1A17D}"/>
                    </a:ext>
                  </a:extLst>
                </p14:cNvPr>
                <p14:cNvContentPartPr/>
                <p14:nvPr/>
              </p14:nvContentPartPr>
              <p14:xfrm>
                <a:off x="5145224" y="4519002"/>
                <a:ext cx="88560" cy="142200"/>
              </p14:xfrm>
            </p:contentPart>
          </mc:Choice>
          <mc:Fallback>
            <p:pic>
              <p:nvPicPr>
                <p:cNvPr id="265" name="Ink 264">
                  <a:extLst>
                    <a:ext uri="{FF2B5EF4-FFF2-40B4-BE49-F238E27FC236}">
                      <a16:creationId xmlns:a16="http://schemas.microsoft.com/office/drawing/2014/main" id="{4E784225-4AAA-EE46-795C-67CFB0F1A17D}"/>
                    </a:ext>
                  </a:extLst>
                </p:cNvPr>
                <p:cNvPicPr/>
                <p:nvPr/>
              </p:nvPicPr>
              <p:blipFill>
                <a:blip r:embed="rId439"/>
                <a:stretch>
                  <a:fillRect/>
                </a:stretch>
              </p:blipFill>
              <p:spPr>
                <a:xfrm>
                  <a:off x="5136224" y="4510362"/>
                  <a:ext cx="10620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66" name="Ink 265">
                  <a:extLst>
                    <a:ext uri="{FF2B5EF4-FFF2-40B4-BE49-F238E27FC236}">
                      <a16:creationId xmlns:a16="http://schemas.microsoft.com/office/drawing/2014/main" id="{06D90A56-4221-E202-B06F-521D0D95C614}"/>
                    </a:ext>
                  </a:extLst>
                </p14:cNvPr>
                <p14:cNvContentPartPr/>
                <p14:nvPr/>
              </p14:nvContentPartPr>
              <p14:xfrm>
                <a:off x="5254304" y="4508562"/>
                <a:ext cx="113760" cy="183960"/>
              </p14:xfrm>
            </p:contentPart>
          </mc:Choice>
          <mc:Fallback>
            <p:pic>
              <p:nvPicPr>
                <p:cNvPr id="266" name="Ink 265">
                  <a:extLst>
                    <a:ext uri="{FF2B5EF4-FFF2-40B4-BE49-F238E27FC236}">
                      <a16:creationId xmlns:a16="http://schemas.microsoft.com/office/drawing/2014/main" id="{06D90A56-4221-E202-B06F-521D0D95C614}"/>
                    </a:ext>
                  </a:extLst>
                </p:cNvPr>
                <p:cNvPicPr/>
                <p:nvPr/>
              </p:nvPicPr>
              <p:blipFill>
                <a:blip r:embed="rId441"/>
                <a:stretch>
                  <a:fillRect/>
                </a:stretch>
              </p:blipFill>
              <p:spPr>
                <a:xfrm>
                  <a:off x="5245664" y="4499922"/>
                  <a:ext cx="1314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67" name="Ink 266">
                  <a:extLst>
                    <a:ext uri="{FF2B5EF4-FFF2-40B4-BE49-F238E27FC236}">
                      <a16:creationId xmlns:a16="http://schemas.microsoft.com/office/drawing/2014/main" id="{95C0262F-EAC8-B03E-A146-B29152315B2E}"/>
                    </a:ext>
                  </a:extLst>
                </p14:cNvPr>
                <p14:cNvContentPartPr/>
                <p14:nvPr/>
              </p14:nvContentPartPr>
              <p14:xfrm>
                <a:off x="5483264" y="4379322"/>
                <a:ext cx="227880" cy="338760"/>
              </p14:xfrm>
            </p:contentPart>
          </mc:Choice>
          <mc:Fallback>
            <p:pic>
              <p:nvPicPr>
                <p:cNvPr id="267" name="Ink 266">
                  <a:extLst>
                    <a:ext uri="{FF2B5EF4-FFF2-40B4-BE49-F238E27FC236}">
                      <a16:creationId xmlns:a16="http://schemas.microsoft.com/office/drawing/2014/main" id="{95C0262F-EAC8-B03E-A146-B29152315B2E}"/>
                    </a:ext>
                  </a:extLst>
                </p:cNvPr>
                <p:cNvPicPr/>
                <p:nvPr/>
              </p:nvPicPr>
              <p:blipFill>
                <a:blip r:embed="rId443"/>
                <a:stretch>
                  <a:fillRect/>
                </a:stretch>
              </p:blipFill>
              <p:spPr>
                <a:xfrm>
                  <a:off x="5474264" y="4370322"/>
                  <a:ext cx="24552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8" name="Ink 267">
                  <a:extLst>
                    <a:ext uri="{FF2B5EF4-FFF2-40B4-BE49-F238E27FC236}">
                      <a16:creationId xmlns:a16="http://schemas.microsoft.com/office/drawing/2014/main" id="{8CC7DF69-9F0F-D679-3B93-9AE3A873491E}"/>
                    </a:ext>
                  </a:extLst>
                </p14:cNvPr>
                <p14:cNvContentPartPr/>
                <p14:nvPr/>
              </p14:nvContentPartPr>
              <p14:xfrm>
                <a:off x="5691704" y="4591002"/>
                <a:ext cx="83520" cy="74520"/>
              </p14:xfrm>
            </p:contentPart>
          </mc:Choice>
          <mc:Fallback>
            <p:pic>
              <p:nvPicPr>
                <p:cNvPr id="268" name="Ink 267">
                  <a:extLst>
                    <a:ext uri="{FF2B5EF4-FFF2-40B4-BE49-F238E27FC236}">
                      <a16:creationId xmlns:a16="http://schemas.microsoft.com/office/drawing/2014/main" id="{8CC7DF69-9F0F-D679-3B93-9AE3A873491E}"/>
                    </a:ext>
                  </a:extLst>
                </p:cNvPr>
                <p:cNvPicPr/>
                <p:nvPr/>
              </p:nvPicPr>
              <p:blipFill>
                <a:blip r:embed="rId445"/>
                <a:stretch>
                  <a:fillRect/>
                </a:stretch>
              </p:blipFill>
              <p:spPr>
                <a:xfrm>
                  <a:off x="5682704" y="4582002"/>
                  <a:ext cx="1011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9" name="Ink 268">
                  <a:extLst>
                    <a:ext uri="{FF2B5EF4-FFF2-40B4-BE49-F238E27FC236}">
                      <a16:creationId xmlns:a16="http://schemas.microsoft.com/office/drawing/2014/main" id="{044F9E9B-96F0-97AF-8C61-396D5E702216}"/>
                    </a:ext>
                  </a:extLst>
                </p14:cNvPr>
                <p14:cNvContentPartPr/>
                <p14:nvPr/>
              </p14:nvContentPartPr>
              <p14:xfrm>
                <a:off x="5645984" y="4583442"/>
                <a:ext cx="158760" cy="104040"/>
              </p14:xfrm>
            </p:contentPart>
          </mc:Choice>
          <mc:Fallback>
            <p:pic>
              <p:nvPicPr>
                <p:cNvPr id="269" name="Ink 268">
                  <a:extLst>
                    <a:ext uri="{FF2B5EF4-FFF2-40B4-BE49-F238E27FC236}">
                      <a16:creationId xmlns:a16="http://schemas.microsoft.com/office/drawing/2014/main" id="{044F9E9B-96F0-97AF-8C61-396D5E702216}"/>
                    </a:ext>
                  </a:extLst>
                </p:cNvPr>
                <p:cNvPicPr/>
                <p:nvPr/>
              </p:nvPicPr>
              <p:blipFill>
                <a:blip r:embed="rId447"/>
                <a:stretch>
                  <a:fillRect/>
                </a:stretch>
              </p:blipFill>
              <p:spPr>
                <a:xfrm>
                  <a:off x="5637344" y="4574802"/>
                  <a:ext cx="1764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70" name="Ink 269">
                  <a:extLst>
                    <a:ext uri="{FF2B5EF4-FFF2-40B4-BE49-F238E27FC236}">
                      <a16:creationId xmlns:a16="http://schemas.microsoft.com/office/drawing/2014/main" id="{EC32459E-D942-7412-F81F-9EFF1CAA0BCF}"/>
                    </a:ext>
                  </a:extLst>
                </p14:cNvPr>
                <p14:cNvContentPartPr/>
                <p14:nvPr/>
              </p14:nvContentPartPr>
              <p14:xfrm>
                <a:off x="5896904" y="4612962"/>
                <a:ext cx="9720" cy="12240"/>
              </p14:xfrm>
            </p:contentPart>
          </mc:Choice>
          <mc:Fallback>
            <p:pic>
              <p:nvPicPr>
                <p:cNvPr id="270" name="Ink 269">
                  <a:extLst>
                    <a:ext uri="{FF2B5EF4-FFF2-40B4-BE49-F238E27FC236}">
                      <a16:creationId xmlns:a16="http://schemas.microsoft.com/office/drawing/2014/main" id="{EC32459E-D942-7412-F81F-9EFF1CAA0BCF}"/>
                    </a:ext>
                  </a:extLst>
                </p:cNvPr>
                <p:cNvPicPr/>
                <p:nvPr/>
              </p:nvPicPr>
              <p:blipFill>
                <a:blip r:embed="rId449"/>
                <a:stretch>
                  <a:fillRect/>
                </a:stretch>
              </p:blipFill>
              <p:spPr>
                <a:xfrm>
                  <a:off x="5888264" y="4603962"/>
                  <a:ext cx="273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73" name="Ink 272">
                  <a:extLst>
                    <a:ext uri="{FF2B5EF4-FFF2-40B4-BE49-F238E27FC236}">
                      <a16:creationId xmlns:a16="http://schemas.microsoft.com/office/drawing/2014/main" id="{9B09F9C4-D31D-7412-6234-A274D84F7942}"/>
                    </a:ext>
                  </a:extLst>
                </p14:cNvPr>
                <p14:cNvContentPartPr/>
                <p14:nvPr/>
              </p14:nvContentPartPr>
              <p14:xfrm>
                <a:off x="4623944" y="5039202"/>
                <a:ext cx="174240" cy="36720"/>
              </p14:xfrm>
            </p:contentPart>
          </mc:Choice>
          <mc:Fallback>
            <p:pic>
              <p:nvPicPr>
                <p:cNvPr id="273" name="Ink 272">
                  <a:extLst>
                    <a:ext uri="{FF2B5EF4-FFF2-40B4-BE49-F238E27FC236}">
                      <a16:creationId xmlns:a16="http://schemas.microsoft.com/office/drawing/2014/main" id="{9B09F9C4-D31D-7412-6234-A274D84F7942}"/>
                    </a:ext>
                  </a:extLst>
                </p:cNvPr>
                <p:cNvPicPr/>
                <p:nvPr/>
              </p:nvPicPr>
              <p:blipFill>
                <a:blip r:embed="rId451"/>
                <a:stretch>
                  <a:fillRect/>
                </a:stretch>
              </p:blipFill>
              <p:spPr>
                <a:xfrm>
                  <a:off x="4615304" y="5030202"/>
                  <a:ext cx="1918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74" name="Ink 273">
                  <a:extLst>
                    <a:ext uri="{FF2B5EF4-FFF2-40B4-BE49-F238E27FC236}">
                      <a16:creationId xmlns:a16="http://schemas.microsoft.com/office/drawing/2014/main" id="{E5D0A207-7F8E-C4A2-3F6D-9F883542CED1}"/>
                    </a:ext>
                  </a:extLst>
                </p14:cNvPr>
                <p14:cNvContentPartPr/>
                <p14:nvPr/>
              </p14:nvContentPartPr>
              <p14:xfrm>
                <a:off x="4823384" y="4860282"/>
                <a:ext cx="201600" cy="371520"/>
              </p14:xfrm>
            </p:contentPart>
          </mc:Choice>
          <mc:Fallback>
            <p:pic>
              <p:nvPicPr>
                <p:cNvPr id="274" name="Ink 273">
                  <a:extLst>
                    <a:ext uri="{FF2B5EF4-FFF2-40B4-BE49-F238E27FC236}">
                      <a16:creationId xmlns:a16="http://schemas.microsoft.com/office/drawing/2014/main" id="{E5D0A207-7F8E-C4A2-3F6D-9F883542CED1}"/>
                    </a:ext>
                  </a:extLst>
                </p:cNvPr>
                <p:cNvPicPr/>
                <p:nvPr/>
              </p:nvPicPr>
              <p:blipFill>
                <a:blip r:embed="rId453"/>
                <a:stretch>
                  <a:fillRect/>
                </a:stretch>
              </p:blipFill>
              <p:spPr>
                <a:xfrm>
                  <a:off x="4814384" y="4851642"/>
                  <a:ext cx="21924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75" name="Ink 274">
                  <a:extLst>
                    <a:ext uri="{FF2B5EF4-FFF2-40B4-BE49-F238E27FC236}">
                      <a16:creationId xmlns:a16="http://schemas.microsoft.com/office/drawing/2014/main" id="{B933ECBF-B1AE-6AEE-8D44-7C49E8A90F11}"/>
                    </a:ext>
                  </a:extLst>
                </p14:cNvPr>
                <p14:cNvContentPartPr/>
                <p14:nvPr/>
              </p14:nvContentPartPr>
              <p14:xfrm>
                <a:off x="5102744" y="4934442"/>
                <a:ext cx="490320" cy="219600"/>
              </p14:xfrm>
            </p:contentPart>
          </mc:Choice>
          <mc:Fallback>
            <p:pic>
              <p:nvPicPr>
                <p:cNvPr id="275" name="Ink 274">
                  <a:extLst>
                    <a:ext uri="{FF2B5EF4-FFF2-40B4-BE49-F238E27FC236}">
                      <a16:creationId xmlns:a16="http://schemas.microsoft.com/office/drawing/2014/main" id="{B933ECBF-B1AE-6AEE-8D44-7C49E8A90F11}"/>
                    </a:ext>
                  </a:extLst>
                </p:cNvPr>
                <p:cNvPicPr/>
                <p:nvPr/>
              </p:nvPicPr>
              <p:blipFill>
                <a:blip r:embed="rId455"/>
                <a:stretch>
                  <a:fillRect/>
                </a:stretch>
              </p:blipFill>
              <p:spPr>
                <a:xfrm>
                  <a:off x="5094104" y="4925442"/>
                  <a:ext cx="5079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76" name="Ink 275">
                  <a:extLst>
                    <a:ext uri="{FF2B5EF4-FFF2-40B4-BE49-F238E27FC236}">
                      <a16:creationId xmlns:a16="http://schemas.microsoft.com/office/drawing/2014/main" id="{2A3CEEF1-F877-E003-FBE2-67F018D84A7D}"/>
                    </a:ext>
                  </a:extLst>
                </p14:cNvPr>
                <p14:cNvContentPartPr/>
                <p14:nvPr/>
              </p14:nvContentPartPr>
              <p14:xfrm>
                <a:off x="5799704" y="4754802"/>
                <a:ext cx="137520" cy="579960"/>
              </p14:xfrm>
            </p:contentPart>
          </mc:Choice>
          <mc:Fallback>
            <p:pic>
              <p:nvPicPr>
                <p:cNvPr id="276" name="Ink 275">
                  <a:extLst>
                    <a:ext uri="{FF2B5EF4-FFF2-40B4-BE49-F238E27FC236}">
                      <a16:creationId xmlns:a16="http://schemas.microsoft.com/office/drawing/2014/main" id="{2A3CEEF1-F877-E003-FBE2-67F018D84A7D}"/>
                    </a:ext>
                  </a:extLst>
                </p:cNvPr>
                <p:cNvPicPr/>
                <p:nvPr/>
              </p:nvPicPr>
              <p:blipFill>
                <a:blip r:embed="rId457"/>
                <a:stretch>
                  <a:fillRect/>
                </a:stretch>
              </p:blipFill>
              <p:spPr>
                <a:xfrm>
                  <a:off x="5791064" y="4746162"/>
                  <a:ext cx="15516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77" name="Ink 276">
                  <a:extLst>
                    <a:ext uri="{FF2B5EF4-FFF2-40B4-BE49-F238E27FC236}">
                      <a16:creationId xmlns:a16="http://schemas.microsoft.com/office/drawing/2014/main" id="{8C827807-5F99-624F-066D-EDD00F3E555D}"/>
                    </a:ext>
                  </a:extLst>
                </p14:cNvPr>
                <p14:cNvContentPartPr/>
                <p14:nvPr/>
              </p14:nvContentPartPr>
              <p14:xfrm>
                <a:off x="5810864" y="4965402"/>
                <a:ext cx="370800" cy="175320"/>
              </p14:xfrm>
            </p:contentPart>
          </mc:Choice>
          <mc:Fallback>
            <p:pic>
              <p:nvPicPr>
                <p:cNvPr id="277" name="Ink 276">
                  <a:extLst>
                    <a:ext uri="{FF2B5EF4-FFF2-40B4-BE49-F238E27FC236}">
                      <a16:creationId xmlns:a16="http://schemas.microsoft.com/office/drawing/2014/main" id="{8C827807-5F99-624F-066D-EDD00F3E555D}"/>
                    </a:ext>
                  </a:extLst>
                </p:cNvPr>
                <p:cNvPicPr/>
                <p:nvPr/>
              </p:nvPicPr>
              <p:blipFill>
                <a:blip r:embed="rId459"/>
                <a:stretch>
                  <a:fillRect/>
                </a:stretch>
              </p:blipFill>
              <p:spPr>
                <a:xfrm>
                  <a:off x="5802224" y="4956762"/>
                  <a:ext cx="3884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78" name="Ink 277">
                  <a:extLst>
                    <a:ext uri="{FF2B5EF4-FFF2-40B4-BE49-F238E27FC236}">
                      <a16:creationId xmlns:a16="http://schemas.microsoft.com/office/drawing/2014/main" id="{AAD7A428-89C7-C1E5-AE1F-BFC8353675BA}"/>
                    </a:ext>
                  </a:extLst>
                </p14:cNvPr>
                <p14:cNvContentPartPr/>
                <p14:nvPr/>
              </p14:nvContentPartPr>
              <p14:xfrm>
                <a:off x="6220904" y="4843002"/>
                <a:ext cx="148320" cy="344160"/>
              </p14:xfrm>
            </p:contentPart>
          </mc:Choice>
          <mc:Fallback>
            <p:pic>
              <p:nvPicPr>
                <p:cNvPr id="278" name="Ink 277">
                  <a:extLst>
                    <a:ext uri="{FF2B5EF4-FFF2-40B4-BE49-F238E27FC236}">
                      <a16:creationId xmlns:a16="http://schemas.microsoft.com/office/drawing/2014/main" id="{AAD7A428-89C7-C1E5-AE1F-BFC8353675BA}"/>
                    </a:ext>
                  </a:extLst>
                </p:cNvPr>
                <p:cNvPicPr/>
                <p:nvPr/>
              </p:nvPicPr>
              <p:blipFill>
                <a:blip r:embed="rId461"/>
                <a:stretch>
                  <a:fillRect/>
                </a:stretch>
              </p:blipFill>
              <p:spPr>
                <a:xfrm>
                  <a:off x="6212264" y="4834362"/>
                  <a:ext cx="16596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79" name="Ink 278">
                  <a:extLst>
                    <a:ext uri="{FF2B5EF4-FFF2-40B4-BE49-F238E27FC236}">
                      <a16:creationId xmlns:a16="http://schemas.microsoft.com/office/drawing/2014/main" id="{2001D2F6-AA16-F65B-CE74-0C2C6A653887}"/>
                    </a:ext>
                  </a:extLst>
                </p14:cNvPr>
                <p14:cNvContentPartPr/>
                <p14:nvPr/>
              </p14:nvContentPartPr>
              <p14:xfrm>
                <a:off x="6406664" y="4969722"/>
                <a:ext cx="107280" cy="181800"/>
              </p14:xfrm>
            </p:contentPart>
          </mc:Choice>
          <mc:Fallback>
            <p:pic>
              <p:nvPicPr>
                <p:cNvPr id="279" name="Ink 278">
                  <a:extLst>
                    <a:ext uri="{FF2B5EF4-FFF2-40B4-BE49-F238E27FC236}">
                      <a16:creationId xmlns:a16="http://schemas.microsoft.com/office/drawing/2014/main" id="{2001D2F6-AA16-F65B-CE74-0C2C6A653887}"/>
                    </a:ext>
                  </a:extLst>
                </p:cNvPr>
                <p:cNvPicPr/>
                <p:nvPr/>
              </p:nvPicPr>
              <p:blipFill>
                <a:blip r:embed="rId463"/>
                <a:stretch>
                  <a:fillRect/>
                </a:stretch>
              </p:blipFill>
              <p:spPr>
                <a:xfrm>
                  <a:off x="6398024" y="4960722"/>
                  <a:ext cx="1249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80" name="Ink 279">
                  <a:extLst>
                    <a:ext uri="{FF2B5EF4-FFF2-40B4-BE49-F238E27FC236}">
                      <a16:creationId xmlns:a16="http://schemas.microsoft.com/office/drawing/2014/main" id="{13C7817A-7877-3099-2CAF-7F22B7E8FB4D}"/>
                    </a:ext>
                  </a:extLst>
                </p14:cNvPr>
                <p14:cNvContentPartPr/>
                <p14:nvPr/>
              </p14:nvContentPartPr>
              <p14:xfrm>
                <a:off x="6511424" y="4952442"/>
                <a:ext cx="108360" cy="190800"/>
              </p14:xfrm>
            </p:contentPart>
          </mc:Choice>
          <mc:Fallback>
            <p:pic>
              <p:nvPicPr>
                <p:cNvPr id="280" name="Ink 279">
                  <a:extLst>
                    <a:ext uri="{FF2B5EF4-FFF2-40B4-BE49-F238E27FC236}">
                      <a16:creationId xmlns:a16="http://schemas.microsoft.com/office/drawing/2014/main" id="{13C7817A-7877-3099-2CAF-7F22B7E8FB4D}"/>
                    </a:ext>
                  </a:extLst>
                </p:cNvPr>
                <p:cNvPicPr/>
                <p:nvPr/>
              </p:nvPicPr>
              <p:blipFill>
                <a:blip r:embed="rId465"/>
                <a:stretch>
                  <a:fillRect/>
                </a:stretch>
              </p:blipFill>
              <p:spPr>
                <a:xfrm>
                  <a:off x="6502784" y="4943442"/>
                  <a:ext cx="1260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81" name="Ink 280">
                  <a:extLst>
                    <a:ext uri="{FF2B5EF4-FFF2-40B4-BE49-F238E27FC236}">
                      <a16:creationId xmlns:a16="http://schemas.microsoft.com/office/drawing/2014/main" id="{4E895466-E860-600A-9887-067BBC680520}"/>
                    </a:ext>
                  </a:extLst>
                </p14:cNvPr>
                <p14:cNvContentPartPr/>
                <p14:nvPr/>
              </p14:nvContentPartPr>
              <p14:xfrm>
                <a:off x="6646064" y="4969002"/>
                <a:ext cx="126360" cy="138960"/>
              </p14:xfrm>
            </p:contentPart>
          </mc:Choice>
          <mc:Fallback>
            <p:pic>
              <p:nvPicPr>
                <p:cNvPr id="281" name="Ink 280">
                  <a:extLst>
                    <a:ext uri="{FF2B5EF4-FFF2-40B4-BE49-F238E27FC236}">
                      <a16:creationId xmlns:a16="http://schemas.microsoft.com/office/drawing/2014/main" id="{4E895466-E860-600A-9887-067BBC680520}"/>
                    </a:ext>
                  </a:extLst>
                </p:cNvPr>
                <p:cNvPicPr/>
                <p:nvPr/>
              </p:nvPicPr>
              <p:blipFill>
                <a:blip r:embed="rId467"/>
                <a:stretch>
                  <a:fillRect/>
                </a:stretch>
              </p:blipFill>
              <p:spPr>
                <a:xfrm>
                  <a:off x="6637424" y="4960362"/>
                  <a:ext cx="1440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82" name="Ink 281">
                  <a:extLst>
                    <a:ext uri="{FF2B5EF4-FFF2-40B4-BE49-F238E27FC236}">
                      <a16:creationId xmlns:a16="http://schemas.microsoft.com/office/drawing/2014/main" id="{10B8900D-168B-8C41-F75D-C37A20CB2F80}"/>
                    </a:ext>
                  </a:extLst>
                </p14:cNvPr>
                <p14:cNvContentPartPr/>
                <p14:nvPr/>
              </p14:nvContentPartPr>
              <p14:xfrm>
                <a:off x="6794384" y="4982682"/>
                <a:ext cx="85320" cy="103320"/>
              </p14:xfrm>
            </p:contentPart>
          </mc:Choice>
          <mc:Fallback>
            <p:pic>
              <p:nvPicPr>
                <p:cNvPr id="282" name="Ink 281">
                  <a:extLst>
                    <a:ext uri="{FF2B5EF4-FFF2-40B4-BE49-F238E27FC236}">
                      <a16:creationId xmlns:a16="http://schemas.microsoft.com/office/drawing/2014/main" id="{10B8900D-168B-8C41-F75D-C37A20CB2F80}"/>
                    </a:ext>
                  </a:extLst>
                </p:cNvPr>
                <p:cNvPicPr/>
                <p:nvPr/>
              </p:nvPicPr>
              <p:blipFill>
                <a:blip r:embed="rId469"/>
                <a:stretch>
                  <a:fillRect/>
                </a:stretch>
              </p:blipFill>
              <p:spPr>
                <a:xfrm>
                  <a:off x="6785384" y="4973682"/>
                  <a:ext cx="1029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83" name="Ink 282">
                  <a:extLst>
                    <a:ext uri="{FF2B5EF4-FFF2-40B4-BE49-F238E27FC236}">
                      <a16:creationId xmlns:a16="http://schemas.microsoft.com/office/drawing/2014/main" id="{A5F8C438-E0A8-A8DB-8D20-399A3A2ED20C}"/>
                    </a:ext>
                  </a:extLst>
                </p14:cNvPr>
                <p14:cNvContentPartPr/>
                <p14:nvPr/>
              </p14:nvContentPartPr>
              <p14:xfrm>
                <a:off x="6854504" y="4968642"/>
                <a:ext cx="69840" cy="34200"/>
              </p14:xfrm>
            </p:contentPart>
          </mc:Choice>
          <mc:Fallback>
            <p:pic>
              <p:nvPicPr>
                <p:cNvPr id="283" name="Ink 282">
                  <a:extLst>
                    <a:ext uri="{FF2B5EF4-FFF2-40B4-BE49-F238E27FC236}">
                      <a16:creationId xmlns:a16="http://schemas.microsoft.com/office/drawing/2014/main" id="{A5F8C438-E0A8-A8DB-8D20-399A3A2ED20C}"/>
                    </a:ext>
                  </a:extLst>
                </p:cNvPr>
                <p:cNvPicPr/>
                <p:nvPr/>
              </p:nvPicPr>
              <p:blipFill>
                <a:blip r:embed="rId471"/>
                <a:stretch>
                  <a:fillRect/>
                </a:stretch>
              </p:blipFill>
              <p:spPr>
                <a:xfrm>
                  <a:off x="6845864" y="4960002"/>
                  <a:ext cx="87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84" name="Ink 283">
                  <a:extLst>
                    <a:ext uri="{FF2B5EF4-FFF2-40B4-BE49-F238E27FC236}">
                      <a16:creationId xmlns:a16="http://schemas.microsoft.com/office/drawing/2014/main" id="{441D076D-DAF7-EB92-7F0F-88B0E2BBE7B5}"/>
                    </a:ext>
                  </a:extLst>
                </p14:cNvPr>
                <p14:cNvContentPartPr/>
                <p14:nvPr/>
              </p14:nvContentPartPr>
              <p14:xfrm>
                <a:off x="6766304" y="4996722"/>
                <a:ext cx="99720" cy="153720"/>
              </p14:xfrm>
            </p:contentPart>
          </mc:Choice>
          <mc:Fallback>
            <p:pic>
              <p:nvPicPr>
                <p:cNvPr id="284" name="Ink 283">
                  <a:extLst>
                    <a:ext uri="{FF2B5EF4-FFF2-40B4-BE49-F238E27FC236}">
                      <a16:creationId xmlns:a16="http://schemas.microsoft.com/office/drawing/2014/main" id="{441D076D-DAF7-EB92-7F0F-88B0E2BBE7B5}"/>
                    </a:ext>
                  </a:extLst>
                </p:cNvPr>
                <p:cNvPicPr/>
                <p:nvPr/>
              </p:nvPicPr>
              <p:blipFill>
                <a:blip r:embed="rId473"/>
                <a:stretch>
                  <a:fillRect/>
                </a:stretch>
              </p:blipFill>
              <p:spPr>
                <a:xfrm>
                  <a:off x="6757304" y="4987722"/>
                  <a:ext cx="1173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85" name="Ink 284">
                  <a:extLst>
                    <a:ext uri="{FF2B5EF4-FFF2-40B4-BE49-F238E27FC236}">
                      <a16:creationId xmlns:a16="http://schemas.microsoft.com/office/drawing/2014/main" id="{9A53D1A8-7DFD-18ED-BB11-431B9FDB25B3}"/>
                    </a:ext>
                  </a:extLst>
                </p14:cNvPr>
                <p14:cNvContentPartPr/>
                <p14:nvPr/>
              </p14:nvContentPartPr>
              <p14:xfrm>
                <a:off x="6912464" y="4995282"/>
                <a:ext cx="119880" cy="166320"/>
              </p14:xfrm>
            </p:contentPart>
          </mc:Choice>
          <mc:Fallback>
            <p:pic>
              <p:nvPicPr>
                <p:cNvPr id="285" name="Ink 284">
                  <a:extLst>
                    <a:ext uri="{FF2B5EF4-FFF2-40B4-BE49-F238E27FC236}">
                      <a16:creationId xmlns:a16="http://schemas.microsoft.com/office/drawing/2014/main" id="{9A53D1A8-7DFD-18ED-BB11-431B9FDB25B3}"/>
                    </a:ext>
                  </a:extLst>
                </p:cNvPr>
                <p:cNvPicPr/>
                <p:nvPr/>
              </p:nvPicPr>
              <p:blipFill>
                <a:blip r:embed="rId475"/>
                <a:stretch>
                  <a:fillRect/>
                </a:stretch>
              </p:blipFill>
              <p:spPr>
                <a:xfrm>
                  <a:off x="6903464" y="4986642"/>
                  <a:ext cx="1375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87" name="Ink 286">
                  <a:extLst>
                    <a:ext uri="{FF2B5EF4-FFF2-40B4-BE49-F238E27FC236}">
                      <a16:creationId xmlns:a16="http://schemas.microsoft.com/office/drawing/2014/main" id="{243EA5B8-81FA-6969-BDC7-33CCFF25126A}"/>
                    </a:ext>
                  </a:extLst>
                </p14:cNvPr>
                <p14:cNvContentPartPr/>
                <p14:nvPr/>
              </p14:nvContentPartPr>
              <p14:xfrm>
                <a:off x="6815624" y="4010682"/>
                <a:ext cx="145800" cy="25560"/>
              </p14:xfrm>
            </p:contentPart>
          </mc:Choice>
          <mc:Fallback>
            <p:pic>
              <p:nvPicPr>
                <p:cNvPr id="287" name="Ink 286">
                  <a:extLst>
                    <a:ext uri="{FF2B5EF4-FFF2-40B4-BE49-F238E27FC236}">
                      <a16:creationId xmlns:a16="http://schemas.microsoft.com/office/drawing/2014/main" id="{243EA5B8-81FA-6969-BDC7-33CCFF25126A}"/>
                    </a:ext>
                  </a:extLst>
                </p:cNvPr>
                <p:cNvPicPr/>
                <p:nvPr/>
              </p:nvPicPr>
              <p:blipFill>
                <a:blip r:embed="rId477"/>
                <a:stretch>
                  <a:fillRect/>
                </a:stretch>
              </p:blipFill>
              <p:spPr>
                <a:xfrm>
                  <a:off x="6806984" y="4001682"/>
                  <a:ext cx="1634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88" name="Ink 287">
                  <a:extLst>
                    <a:ext uri="{FF2B5EF4-FFF2-40B4-BE49-F238E27FC236}">
                      <a16:creationId xmlns:a16="http://schemas.microsoft.com/office/drawing/2014/main" id="{BA0BD125-2E8A-FD4E-A659-8E8028B94E8D}"/>
                    </a:ext>
                  </a:extLst>
                </p14:cNvPr>
                <p14:cNvContentPartPr/>
                <p14:nvPr/>
              </p14:nvContentPartPr>
              <p14:xfrm>
                <a:off x="7079864" y="3879282"/>
                <a:ext cx="188640" cy="241920"/>
              </p14:xfrm>
            </p:contentPart>
          </mc:Choice>
          <mc:Fallback>
            <p:pic>
              <p:nvPicPr>
                <p:cNvPr id="288" name="Ink 287">
                  <a:extLst>
                    <a:ext uri="{FF2B5EF4-FFF2-40B4-BE49-F238E27FC236}">
                      <a16:creationId xmlns:a16="http://schemas.microsoft.com/office/drawing/2014/main" id="{BA0BD125-2E8A-FD4E-A659-8E8028B94E8D}"/>
                    </a:ext>
                  </a:extLst>
                </p:cNvPr>
                <p:cNvPicPr/>
                <p:nvPr/>
              </p:nvPicPr>
              <p:blipFill>
                <a:blip r:embed="rId479"/>
                <a:stretch>
                  <a:fillRect/>
                </a:stretch>
              </p:blipFill>
              <p:spPr>
                <a:xfrm>
                  <a:off x="7071224" y="3870642"/>
                  <a:ext cx="2062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89" name="Ink 288">
                  <a:extLst>
                    <a:ext uri="{FF2B5EF4-FFF2-40B4-BE49-F238E27FC236}">
                      <a16:creationId xmlns:a16="http://schemas.microsoft.com/office/drawing/2014/main" id="{3895161C-D0AE-62BF-9019-44BA2A2EE666}"/>
                    </a:ext>
                  </a:extLst>
                </p14:cNvPr>
                <p14:cNvContentPartPr/>
                <p14:nvPr/>
              </p14:nvContentPartPr>
              <p14:xfrm>
                <a:off x="7294064" y="3931482"/>
                <a:ext cx="380160" cy="150840"/>
              </p14:xfrm>
            </p:contentPart>
          </mc:Choice>
          <mc:Fallback>
            <p:pic>
              <p:nvPicPr>
                <p:cNvPr id="289" name="Ink 288">
                  <a:extLst>
                    <a:ext uri="{FF2B5EF4-FFF2-40B4-BE49-F238E27FC236}">
                      <a16:creationId xmlns:a16="http://schemas.microsoft.com/office/drawing/2014/main" id="{3895161C-D0AE-62BF-9019-44BA2A2EE666}"/>
                    </a:ext>
                  </a:extLst>
                </p:cNvPr>
                <p:cNvPicPr/>
                <p:nvPr/>
              </p:nvPicPr>
              <p:blipFill>
                <a:blip r:embed="rId481"/>
                <a:stretch>
                  <a:fillRect/>
                </a:stretch>
              </p:blipFill>
              <p:spPr>
                <a:xfrm>
                  <a:off x="7285064" y="3922842"/>
                  <a:ext cx="3978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90" name="Ink 289">
                  <a:extLst>
                    <a:ext uri="{FF2B5EF4-FFF2-40B4-BE49-F238E27FC236}">
                      <a16:creationId xmlns:a16="http://schemas.microsoft.com/office/drawing/2014/main" id="{892E9B62-A277-9C80-1E6C-D89AA1C6FA98}"/>
                    </a:ext>
                  </a:extLst>
                </p14:cNvPr>
                <p14:cNvContentPartPr/>
                <p14:nvPr/>
              </p14:nvContentPartPr>
              <p14:xfrm>
                <a:off x="7737944" y="3855522"/>
                <a:ext cx="131760" cy="207720"/>
              </p14:xfrm>
            </p:contentPart>
          </mc:Choice>
          <mc:Fallback>
            <p:pic>
              <p:nvPicPr>
                <p:cNvPr id="290" name="Ink 289">
                  <a:extLst>
                    <a:ext uri="{FF2B5EF4-FFF2-40B4-BE49-F238E27FC236}">
                      <a16:creationId xmlns:a16="http://schemas.microsoft.com/office/drawing/2014/main" id="{892E9B62-A277-9C80-1E6C-D89AA1C6FA98}"/>
                    </a:ext>
                  </a:extLst>
                </p:cNvPr>
                <p:cNvPicPr/>
                <p:nvPr/>
              </p:nvPicPr>
              <p:blipFill>
                <a:blip r:embed="rId483"/>
                <a:stretch>
                  <a:fillRect/>
                </a:stretch>
              </p:blipFill>
              <p:spPr>
                <a:xfrm>
                  <a:off x="7728944" y="3846882"/>
                  <a:ext cx="1494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91" name="Ink 290">
                  <a:extLst>
                    <a:ext uri="{FF2B5EF4-FFF2-40B4-BE49-F238E27FC236}">
                      <a16:creationId xmlns:a16="http://schemas.microsoft.com/office/drawing/2014/main" id="{88CBFD18-19B8-552C-62FA-187935BCA042}"/>
                    </a:ext>
                  </a:extLst>
                </p14:cNvPr>
                <p14:cNvContentPartPr/>
                <p14:nvPr/>
              </p14:nvContentPartPr>
              <p14:xfrm>
                <a:off x="7977344" y="3982242"/>
                <a:ext cx="4320" cy="360"/>
              </p14:xfrm>
            </p:contentPart>
          </mc:Choice>
          <mc:Fallback>
            <p:pic>
              <p:nvPicPr>
                <p:cNvPr id="291" name="Ink 290">
                  <a:extLst>
                    <a:ext uri="{FF2B5EF4-FFF2-40B4-BE49-F238E27FC236}">
                      <a16:creationId xmlns:a16="http://schemas.microsoft.com/office/drawing/2014/main" id="{88CBFD18-19B8-552C-62FA-187935BCA042}"/>
                    </a:ext>
                  </a:extLst>
                </p:cNvPr>
                <p:cNvPicPr/>
                <p:nvPr/>
              </p:nvPicPr>
              <p:blipFill>
                <a:blip r:embed="rId485"/>
                <a:stretch>
                  <a:fillRect/>
                </a:stretch>
              </p:blipFill>
              <p:spPr>
                <a:xfrm>
                  <a:off x="7968704" y="3973242"/>
                  <a:ext cx="21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2" name="Ink 291">
                  <a:extLst>
                    <a:ext uri="{FF2B5EF4-FFF2-40B4-BE49-F238E27FC236}">
                      <a16:creationId xmlns:a16="http://schemas.microsoft.com/office/drawing/2014/main" id="{A39AAAC7-3BE1-5756-4FE4-D74D7D8981FC}"/>
                    </a:ext>
                  </a:extLst>
                </p14:cNvPr>
                <p14:cNvContentPartPr/>
                <p14:nvPr/>
              </p14:nvContentPartPr>
              <p14:xfrm>
                <a:off x="8109824" y="3733842"/>
                <a:ext cx="254880" cy="600480"/>
              </p14:xfrm>
            </p:contentPart>
          </mc:Choice>
          <mc:Fallback>
            <p:pic>
              <p:nvPicPr>
                <p:cNvPr id="292" name="Ink 291">
                  <a:extLst>
                    <a:ext uri="{FF2B5EF4-FFF2-40B4-BE49-F238E27FC236}">
                      <a16:creationId xmlns:a16="http://schemas.microsoft.com/office/drawing/2014/main" id="{A39AAAC7-3BE1-5756-4FE4-D74D7D8981FC}"/>
                    </a:ext>
                  </a:extLst>
                </p:cNvPr>
                <p:cNvPicPr/>
                <p:nvPr/>
              </p:nvPicPr>
              <p:blipFill>
                <a:blip r:embed="rId487"/>
                <a:stretch>
                  <a:fillRect/>
                </a:stretch>
              </p:blipFill>
              <p:spPr>
                <a:xfrm>
                  <a:off x="8100824" y="3725202"/>
                  <a:ext cx="272520" cy="61812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93" name="Ink 292">
                  <a:extLst>
                    <a:ext uri="{FF2B5EF4-FFF2-40B4-BE49-F238E27FC236}">
                      <a16:creationId xmlns:a16="http://schemas.microsoft.com/office/drawing/2014/main" id="{514E19EC-D41F-EFA6-9FDA-6AA140FCFED6}"/>
                    </a:ext>
                  </a:extLst>
                </p14:cNvPr>
                <p14:cNvContentPartPr/>
                <p14:nvPr/>
              </p14:nvContentPartPr>
              <p14:xfrm>
                <a:off x="7151144" y="4335402"/>
                <a:ext cx="637920" cy="194760"/>
              </p14:xfrm>
            </p:contentPart>
          </mc:Choice>
          <mc:Fallback>
            <p:pic>
              <p:nvPicPr>
                <p:cNvPr id="293" name="Ink 292">
                  <a:extLst>
                    <a:ext uri="{FF2B5EF4-FFF2-40B4-BE49-F238E27FC236}">
                      <a16:creationId xmlns:a16="http://schemas.microsoft.com/office/drawing/2014/main" id="{514E19EC-D41F-EFA6-9FDA-6AA140FCFED6}"/>
                    </a:ext>
                  </a:extLst>
                </p:cNvPr>
                <p:cNvPicPr/>
                <p:nvPr/>
              </p:nvPicPr>
              <p:blipFill>
                <a:blip r:embed="rId489"/>
                <a:stretch>
                  <a:fillRect/>
                </a:stretch>
              </p:blipFill>
              <p:spPr>
                <a:xfrm>
                  <a:off x="7142144" y="4326762"/>
                  <a:ext cx="6555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94" name="Ink 293">
                  <a:extLst>
                    <a:ext uri="{FF2B5EF4-FFF2-40B4-BE49-F238E27FC236}">
                      <a16:creationId xmlns:a16="http://schemas.microsoft.com/office/drawing/2014/main" id="{052DEB2C-7405-FC02-9784-1119D419031E}"/>
                    </a:ext>
                  </a:extLst>
                </p14:cNvPr>
                <p14:cNvContentPartPr/>
                <p14:nvPr/>
              </p14:nvContentPartPr>
              <p14:xfrm>
                <a:off x="7792304" y="4311282"/>
                <a:ext cx="107280" cy="255960"/>
              </p14:xfrm>
            </p:contentPart>
          </mc:Choice>
          <mc:Fallback>
            <p:pic>
              <p:nvPicPr>
                <p:cNvPr id="294" name="Ink 293">
                  <a:extLst>
                    <a:ext uri="{FF2B5EF4-FFF2-40B4-BE49-F238E27FC236}">
                      <a16:creationId xmlns:a16="http://schemas.microsoft.com/office/drawing/2014/main" id="{052DEB2C-7405-FC02-9784-1119D419031E}"/>
                    </a:ext>
                  </a:extLst>
                </p:cNvPr>
                <p:cNvPicPr/>
                <p:nvPr/>
              </p:nvPicPr>
              <p:blipFill>
                <a:blip r:embed="rId491"/>
                <a:stretch>
                  <a:fillRect/>
                </a:stretch>
              </p:blipFill>
              <p:spPr>
                <a:xfrm>
                  <a:off x="7783304" y="4302282"/>
                  <a:ext cx="12492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95" name="Ink 294">
                  <a:extLst>
                    <a:ext uri="{FF2B5EF4-FFF2-40B4-BE49-F238E27FC236}">
                      <a16:creationId xmlns:a16="http://schemas.microsoft.com/office/drawing/2014/main" id="{1B6B3BB0-D217-F092-B001-1F5DA5B0186E}"/>
                    </a:ext>
                  </a:extLst>
                </p14:cNvPr>
                <p14:cNvContentPartPr/>
                <p14:nvPr/>
              </p14:nvContentPartPr>
              <p14:xfrm>
                <a:off x="7858184" y="4372122"/>
                <a:ext cx="225000" cy="147240"/>
              </p14:xfrm>
            </p:contentPart>
          </mc:Choice>
          <mc:Fallback>
            <p:pic>
              <p:nvPicPr>
                <p:cNvPr id="295" name="Ink 294">
                  <a:extLst>
                    <a:ext uri="{FF2B5EF4-FFF2-40B4-BE49-F238E27FC236}">
                      <a16:creationId xmlns:a16="http://schemas.microsoft.com/office/drawing/2014/main" id="{1B6B3BB0-D217-F092-B001-1F5DA5B0186E}"/>
                    </a:ext>
                  </a:extLst>
                </p:cNvPr>
                <p:cNvPicPr/>
                <p:nvPr/>
              </p:nvPicPr>
              <p:blipFill>
                <a:blip r:embed="rId493"/>
                <a:stretch>
                  <a:fillRect/>
                </a:stretch>
              </p:blipFill>
              <p:spPr>
                <a:xfrm>
                  <a:off x="7849544" y="4363122"/>
                  <a:ext cx="2426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96" name="Ink 295">
                  <a:extLst>
                    <a:ext uri="{FF2B5EF4-FFF2-40B4-BE49-F238E27FC236}">
                      <a16:creationId xmlns:a16="http://schemas.microsoft.com/office/drawing/2014/main" id="{EC40EC17-3049-0132-D156-9F7DC7BA465B}"/>
                    </a:ext>
                  </a:extLst>
                </p14:cNvPr>
                <p14:cNvContentPartPr/>
                <p14:nvPr/>
              </p14:nvContentPartPr>
              <p14:xfrm>
                <a:off x="8158424" y="4374282"/>
                <a:ext cx="63720" cy="127440"/>
              </p14:xfrm>
            </p:contentPart>
          </mc:Choice>
          <mc:Fallback>
            <p:pic>
              <p:nvPicPr>
                <p:cNvPr id="296" name="Ink 295">
                  <a:extLst>
                    <a:ext uri="{FF2B5EF4-FFF2-40B4-BE49-F238E27FC236}">
                      <a16:creationId xmlns:a16="http://schemas.microsoft.com/office/drawing/2014/main" id="{EC40EC17-3049-0132-D156-9F7DC7BA465B}"/>
                    </a:ext>
                  </a:extLst>
                </p:cNvPr>
                <p:cNvPicPr/>
                <p:nvPr/>
              </p:nvPicPr>
              <p:blipFill>
                <a:blip r:embed="rId495"/>
                <a:stretch>
                  <a:fillRect/>
                </a:stretch>
              </p:blipFill>
              <p:spPr>
                <a:xfrm>
                  <a:off x="8149784" y="4365642"/>
                  <a:ext cx="813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297" name="Ink 296">
                  <a:extLst>
                    <a:ext uri="{FF2B5EF4-FFF2-40B4-BE49-F238E27FC236}">
                      <a16:creationId xmlns:a16="http://schemas.microsoft.com/office/drawing/2014/main" id="{9DA7F725-223C-D6C9-28C9-3D14BFF775D7}"/>
                    </a:ext>
                  </a:extLst>
                </p14:cNvPr>
                <p14:cNvContentPartPr/>
                <p14:nvPr/>
              </p14:nvContentPartPr>
              <p14:xfrm>
                <a:off x="7514744" y="4806282"/>
                <a:ext cx="221040" cy="30960"/>
              </p14:xfrm>
            </p:contentPart>
          </mc:Choice>
          <mc:Fallback>
            <p:pic>
              <p:nvPicPr>
                <p:cNvPr id="297" name="Ink 296">
                  <a:extLst>
                    <a:ext uri="{FF2B5EF4-FFF2-40B4-BE49-F238E27FC236}">
                      <a16:creationId xmlns:a16="http://schemas.microsoft.com/office/drawing/2014/main" id="{9DA7F725-223C-D6C9-28C9-3D14BFF775D7}"/>
                    </a:ext>
                  </a:extLst>
                </p:cNvPr>
                <p:cNvPicPr/>
                <p:nvPr/>
              </p:nvPicPr>
              <p:blipFill>
                <a:blip r:embed="rId497"/>
                <a:stretch>
                  <a:fillRect/>
                </a:stretch>
              </p:blipFill>
              <p:spPr>
                <a:xfrm>
                  <a:off x="7506104" y="4797282"/>
                  <a:ext cx="2386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298" name="Ink 297">
                  <a:extLst>
                    <a:ext uri="{FF2B5EF4-FFF2-40B4-BE49-F238E27FC236}">
                      <a16:creationId xmlns:a16="http://schemas.microsoft.com/office/drawing/2014/main" id="{832BE718-BDC7-65FF-F14F-F7902EB0DBA0}"/>
                    </a:ext>
                  </a:extLst>
                </p14:cNvPr>
                <p14:cNvContentPartPr/>
                <p14:nvPr/>
              </p14:nvContentPartPr>
              <p14:xfrm>
                <a:off x="7602944" y="4730682"/>
                <a:ext cx="13320" cy="180720"/>
              </p14:xfrm>
            </p:contentPart>
          </mc:Choice>
          <mc:Fallback>
            <p:pic>
              <p:nvPicPr>
                <p:cNvPr id="298" name="Ink 297">
                  <a:extLst>
                    <a:ext uri="{FF2B5EF4-FFF2-40B4-BE49-F238E27FC236}">
                      <a16:creationId xmlns:a16="http://schemas.microsoft.com/office/drawing/2014/main" id="{832BE718-BDC7-65FF-F14F-F7902EB0DBA0}"/>
                    </a:ext>
                  </a:extLst>
                </p:cNvPr>
                <p:cNvPicPr/>
                <p:nvPr/>
              </p:nvPicPr>
              <p:blipFill>
                <a:blip r:embed="rId499"/>
                <a:stretch>
                  <a:fillRect/>
                </a:stretch>
              </p:blipFill>
              <p:spPr>
                <a:xfrm>
                  <a:off x="7594304" y="4722042"/>
                  <a:ext cx="309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299" name="Ink 298">
                  <a:extLst>
                    <a:ext uri="{FF2B5EF4-FFF2-40B4-BE49-F238E27FC236}">
                      <a16:creationId xmlns:a16="http://schemas.microsoft.com/office/drawing/2014/main" id="{03277A4E-C4BB-7BDE-3BF2-FC12CAD862FD}"/>
                    </a:ext>
                  </a:extLst>
                </p14:cNvPr>
                <p14:cNvContentPartPr/>
                <p14:nvPr/>
              </p14:nvContentPartPr>
              <p14:xfrm>
                <a:off x="7897424" y="4678122"/>
                <a:ext cx="247320" cy="19800"/>
              </p14:xfrm>
            </p:contentPart>
          </mc:Choice>
          <mc:Fallback>
            <p:pic>
              <p:nvPicPr>
                <p:cNvPr id="299" name="Ink 298">
                  <a:extLst>
                    <a:ext uri="{FF2B5EF4-FFF2-40B4-BE49-F238E27FC236}">
                      <a16:creationId xmlns:a16="http://schemas.microsoft.com/office/drawing/2014/main" id="{03277A4E-C4BB-7BDE-3BF2-FC12CAD862FD}"/>
                    </a:ext>
                  </a:extLst>
                </p:cNvPr>
                <p:cNvPicPr/>
                <p:nvPr/>
              </p:nvPicPr>
              <p:blipFill>
                <a:blip r:embed="rId501"/>
                <a:stretch>
                  <a:fillRect/>
                </a:stretch>
              </p:blipFill>
              <p:spPr>
                <a:xfrm>
                  <a:off x="7888784" y="4669482"/>
                  <a:ext cx="2649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00" name="Ink 299">
                  <a:extLst>
                    <a:ext uri="{FF2B5EF4-FFF2-40B4-BE49-F238E27FC236}">
                      <a16:creationId xmlns:a16="http://schemas.microsoft.com/office/drawing/2014/main" id="{03EE5CBA-D4C5-FEE8-FA18-ADB1D6AA4963}"/>
                    </a:ext>
                  </a:extLst>
                </p14:cNvPr>
                <p14:cNvContentPartPr/>
                <p14:nvPr/>
              </p14:nvContentPartPr>
              <p14:xfrm>
                <a:off x="7958264" y="4671282"/>
                <a:ext cx="26280" cy="263520"/>
              </p14:xfrm>
            </p:contentPart>
          </mc:Choice>
          <mc:Fallback>
            <p:pic>
              <p:nvPicPr>
                <p:cNvPr id="300" name="Ink 299">
                  <a:extLst>
                    <a:ext uri="{FF2B5EF4-FFF2-40B4-BE49-F238E27FC236}">
                      <a16:creationId xmlns:a16="http://schemas.microsoft.com/office/drawing/2014/main" id="{03EE5CBA-D4C5-FEE8-FA18-ADB1D6AA4963}"/>
                    </a:ext>
                  </a:extLst>
                </p:cNvPr>
                <p:cNvPicPr/>
                <p:nvPr/>
              </p:nvPicPr>
              <p:blipFill>
                <a:blip r:embed="rId503"/>
                <a:stretch>
                  <a:fillRect/>
                </a:stretch>
              </p:blipFill>
              <p:spPr>
                <a:xfrm>
                  <a:off x="7949624" y="4662282"/>
                  <a:ext cx="439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01" name="Ink 300">
                  <a:extLst>
                    <a:ext uri="{FF2B5EF4-FFF2-40B4-BE49-F238E27FC236}">
                      <a16:creationId xmlns:a16="http://schemas.microsoft.com/office/drawing/2014/main" id="{7C7CEB33-C25E-A568-0669-8695A1CDAF31}"/>
                    </a:ext>
                  </a:extLst>
                </p14:cNvPr>
                <p14:cNvContentPartPr/>
                <p14:nvPr/>
              </p14:nvContentPartPr>
              <p14:xfrm>
                <a:off x="8103704" y="4812042"/>
                <a:ext cx="61560" cy="104040"/>
              </p14:xfrm>
            </p:contentPart>
          </mc:Choice>
          <mc:Fallback>
            <p:pic>
              <p:nvPicPr>
                <p:cNvPr id="301" name="Ink 300">
                  <a:extLst>
                    <a:ext uri="{FF2B5EF4-FFF2-40B4-BE49-F238E27FC236}">
                      <a16:creationId xmlns:a16="http://schemas.microsoft.com/office/drawing/2014/main" id="{7C7CEB33-C25E-A568-0669-8695A1CDAF31}"/>
                    </a:ext>
                  </a:extLst>
                </p:cNvPr>
                <p:cNvPicPr/>
                <p:nvPr/>
              </p:nvPicPr>
              <p:blipFill>
                <a:blip r:embed="rId505"/>
                <a:stretch>
                  <a:fillRect/>
                </a:stretch>
              </p:blipFill>
              <p:spPr>
                <a:xfrm>
                  <a:off x="8094704" y="4803042"/>
                  <a:ext cx="792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302" name="Ink 301">
                  <a:extLst>
                    <a:ext uri="{FF2B5EF4-FFF2-40B4-BE49-F238E27FC236}">
                      <a16:creationId xmlns:a16="http://schemas.microsoft.com/office/drawing/2014/main" id="{C723811D-A155-BCC8-4F7F-406DEC1F89A5}"/>
                    </a:ext>
                  </a:extLst>
                </p14:cNvPr>
                <p14:cNvContentPartPr/>
                <p14:nvPr/>
              </p14:nvContentPartPr>
              <p14:xfrm>
                <a:off x="7973384" y="4816722"/>
                <a:ext cx="190080" cy="130680"/>
              </p14:xfrm>
            </p:contentPart>
          </mc:Choice>
          <mc:Fallback>
            <p:pic>
              <p:nvPicPr>
                <p:cNvPr id="302" name="Ink 301">
                  <a:extLst>
                    <a:ext uri="{FF2B5EF4-FFF2-40B4-BE49-F238E27FC236}">
                      <a16:creationId xmlns:a16="http://schemas.microsoft.com/office/drawing/2014/main" id="{C723811D-A155-BCC8-4F7F-406DEC1F89A5}"/>
                    </a:ext>
                  </a:extLst>
                </p:cNvPr>
                <p:cNvPicPr/>
                <p:nvPr/>
              </p:nvPicPr>
              <p:blipFill>
                <a:blip r:embed="rId507"/>
                <a:stretch>
                  <a:fillRect/>
                </a:stretch>
              </p:blipFill>
              <p:spPr>
                <a:xfrm>
                  <a:off x="7964744" y="4808082"/>
                  <a:ext cx="2077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303" name="Ink 302">
                  <a:extLst>
                    <a:ext uri="{FF2B5EF4-FFF2-40B4-BE49-F238E27FC236}">
                      <a16:creationId xmlns:a16="http://schemas.microsoft.com/office/drawing/2014/main" id="{B88BE0C2-C32E-3F5B-8793-D5043E24F1CC}"/>
                    </a:ext>
                  </a:extLst>
                </p14:cNvPr>
                <p14:cNvContentPartPr/>
                <p14:nvPr/>
              </p14:nvContentPartPr>
              <p14:xfrm>
                <a:off x="8235824" y="4881882"/>
                <a:ext cx="3240" cy="1800"/>
              </p14:xfrm>
            </p:contentPart>
          </mc:Choice>
          <mc:Fallback>
            <p:pic>
              <p:nvPicPr>
                <p:cNvPr id="303" name="Ink 302">
                  <a:extLst>
                    <a:ext uri="{FF2B5EF4-FFF2-40B4-BE49-F238E27FC236}">
                      <a16:creationId xmlns:a16="http://schemas.microsoft.com/office/drawing/2014/main" id="{B88BE0C2-C32E-3F5B-8793-D5043E24F1CC}"/>
                    </a:ext>
                  </a:extLst>
                </p:cNvPr>
                <p:cNvPicPr/>
                <p:nvPr/>
              </p:nvPicPr>
              <p:blipFill>
                <a:blip r:embed="rId485"/>
                <a:stretch>
                  <a:fillRect/>
                </a:stretch>
              </p:blipFill>
              <p:spPr>
                <a:xfrm>
                  <a:off x="8227184" y="4872882"/>
                  <a:ext cx="20880" cy="19440"/>
                </a:xfrm>
                <a:prstGeom prst="rect">
                  <a:avLst/>
                </a:prstGeom>
              </p:spPr>
            </p:pic>
          </mc:Fallback>
        </mc:AlternateContent>
      </p:grpSp>
    </p:spTree>
    <p:extLst>
      <p:ext uri="{BB962C8B-B14F-4D97-AF65-F5344CB8AC3E}">
        <p14:creationId xmlns:p14="http://schemas.microsoft.com/office/powerpoint/2010/main" val="333515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7DB53A-CF55-C85F-4C7C-CFD5C3DEBED3}"/>
              </a:ext>
            </a:extLst>
          </p:cNvPr>
          <p:cNvSpPr txBox="1"/>
          <p:nvPr/>
        </p:nvSpPr>
        <p:spPr>
          <a:xfrm>
            <a:off x="214792" y="233203"/>
            <a:ext cx="11825831" cy="954107"/>
          </a:xfrm>
          <a:prstGeom prst="rect">
            <a:avLst/>
          </a:prstGeom>
          <a:noFill/>
        </p:spPr>
        <p:txBody>
          <a:bodyPr wrap="square" rtlCol="0">
            <a:spAutoFit/>
          </a:bodyPr>
          <a:lstStyle/>
          <a:p>
            <a:r>
              <a:rPr lang="en-IN" dirty="0"/>
              <a:t>A join is a relationship between 2 tables/entities which must be evaluated by database, mandatory condition to be fulfilled by comparing the data of joined entities. So database has to do lots of work.</a:t>
            </a:r>
          </a:p>
          <a:p>
            <a:r>
              <a:rPr lang="en-IN" dirty="0"/>
              <a:t>Association is a lose coupling, initially when we load data the join will not be evaluated, system loads data from first view/entity, later when we drill down that’s when join gets applied, that too for selected records. Lazy loading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0A33B4E-A4BB-0AE9-1DD2-D3F5E9704459}"/>
                  </a:ext>
                </a:extLst>
              </p14:cNvPr>
              <p14:cNvContentPartPr/>
              <p14:nvPr/>
            </p14:nvContentPartPr>
            <p14:xfrm>
              <a:off x="967424" y="755202"/>
              <a:ext cx="360" cy="360"/>
            </p14:xfrm>
          </p:contentPart>
        </mc:Choice>
        <mc:Fallback>
          <p:pic>
            <p:nvPicPr>
              <p:cNvPr id="2" name="Ink 1">
                <a:extLst>
                  <a:ext uri="{FF2B5EF4-FFF2-40B4-BE49-F238E27FC236}">
                    <a16:creationId xmlns:a16="http://schemas.microsoft.com/office/drawing/2014/main" id="{30A33B4E-A4BB-0AE9-1DD2-D3F5E9704459}"/>
                  </a:ext>
                </a:extLst>
              </p:cNvPr>
              <p:cNvPicPr/>
              <p:nvPr/>
            </p:nvPicPr>
            <p:blipFill>
              <a:blip r:embed="rId3"/>
              <a:stretch>
                <a:fillRect/>
              </a:stretch>
            </p:blipFill>
            <p:spPr>
              <a:xfrm>
                <a:off x="958424" y="7465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2E3077A-E306-7EEB-1B6E-D0D2E752DA41}"/>
                  </a:ext>
                </a:extLst>
              </p14:cNvPr>
              <p14:cNvContentPartPr/>
              <p14:nvPr/>
            </p14:nvContentPartPr>
            <p14:xfrm>
              <a:off x="114120" y="914040"/>
              <a:ext cx="11741760" cy="5446800"/>
            </p14:xfrm>
          </p:contentPart>
        </mc:Choice>
        <mc:Fallback>
          <p:pic>
            <p:nvPicPr>
              <p:cNvPr id="3" name="Ink 2">
                <a:extLst>
                  <a:ext uri="{FF2B5EF4-FFF2-40B4-BE49-F238E27FC236}">
                    <a16:creationId xmlns:a16="http://schemas.microsoft.com/office/drawing/2014/main" id="{22E3077A-E306-7EEB-1B6E-D0D2E752DA41}"/>
                  </a:ext>
                </a:extLst>
              </p:cNvPr>
              <p:cNvPicPr/>
              <p:nvPr/>
            </p:nvPicPr>
            <p:blipFill>
              <a:blip r:embed="rId5"/>
              <a:stretch>
                <a:fillRect/>
              </a:stretch>
            </p:blipFill>
            <p:spPr>
              <a:xfrm>
                <a:off x="104760" y="904680"/>
                <a:ext cx="11760480" cy="5465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66C46AD3-0B77-E0D0-CEEE-F9F535A6B85E}"/>
                  </a:ext>
                </a:extLst>
              </p14:cNvPr>
              <p14:cNvContentPartPr/>
              <p14:nvPr/>
            </p14:nvContentPartPr>
            <p14:xfrm>
              <a:off x="4896824" y="3465282"/>
              <a:ext cx="497880" cy="1364760"/>
            </p14:xfrm>
          </p:contentPart>
        </mc:Choice>
        <mc:Fallback>
          <p:pic>
            <p:nvPicPr>
              <p:cNvPr id="4" name="Ink 3">
                <a:extLst>
                  <a:ext uri="{FF2B5EF4-FFF2-40B4-BE49-F238E27FC236}">
                    <a16:creationId xmlns:a16="http://schemas.microsoft.com/office/drawing/2014/main" id="{66C46AD3-0B77-E0D0-CEEE-F9F535A6B85E}"/>
                  </a:ext>
                </a:extLst>
              </p:cNvPr>
              <p:cNvPicPr/>
              <p:nvPr/>
            </p:nvPicPr>
            <p:blipFill>
              <a:blip r:embed="rId7"/>
              <a:stretch>
                <a:fillRect/>
              </a:stretch>
            </p:blipFill>
            <p:spPr>
              <a:xfrm>
                <a:off x="4887824" y="3456282"/>
                <a:ext cx="515520" cy="1382400"/>
              </a:xfrm>
              <a:prstGeom prst="rect">
                <a:avLst/>
              </a:prstGeom>
            </p:spPr>
          </p:pic>
        </mc:Fallback>
      </mc:AlternateContent>
      <p:grpSp>
        <p:nvGrpSpPr>
          <p:cNvPr id="28" name="Group 27">
            <a:extLst>
              <a:ext uri="{FF2B5EF4-FFF2-40B4-BE49-F238E27FC236}">
                <a16:creationId xmlns:a16="http://schemas.microsoft.com/office/drawing/2014/main" id="{4F2F2CF6-2356-A188-34C9-E99F3A75776D}"/>
              </a:ext>
            </a:extLst>
          </p:cNvPr>
          <p:cNvGrpSpPr/>
          <p:nvPr/>
        </p:nvGrpSpPr>
        <p:grpSpPr>
          <a:xfrm>
            <a:off x="4164584" y="4703682"/>
            <a:ext cx="8669880" cy="2121480"/>
            <a:chOff x="4164584" y="4703682"/>
            <a:chExt cx="8669880" cy="212148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75B948C2-EB15-A6E0-59D7-8466BB3A9579}"/>
                    </a:ext>
                  </a:extLst>
                </p14:cNvPr>
                <p14:cNvContentPartPr/>
                <p14:nvPr/>
              </p14:nvContentPartPr>
              <p14:xfrm>
                <a:off x="5618624" y="5280762"/>
                <a:ext cx="1481040" cy="32040"/>
              </p14:xfrm>
            </p:contentPart>
          </mc:Choice>
          <mc:Fallback>
            <p:pic>
              <p:nvPicPr>
                <p:cNvPr id="5" name="Ink 4">
                  <a:extLst>
                    <a:ext uri="{FF2B5EF4-FFF2-40B4-BE49-F238E27FC236}">
                      <a16:creationId xmlns:a16="http://schemas.microsoft.com/office/drawing/2014/main" id="{75B948C2-EB15-A6E0-59D7-8466BB3A9579}"/>
                    </a:ext>
                  </a:extLst>
                </p:cNvPr>
                <p:cNvPicPr/>
                <p:nvPr/>
              </p:nvPicPr>
              <p:blipFill>
                <a:blip r:embed="rId9"/>
                <a:stretch>
                  <a:fillRect/>
                </a:stretch>
              </p:blipFill>
              <p:spPr>
                <a:xfrm>
                  <a:off x="5609984" y="5272122"/>
                  <a:ext cx="14986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1D4C834A-4F45-E63D-8218-01CB23A8FA3E}"/>
                    </a:ext>
                  </a:extLst>
                </p14:cNvPr>
                <p14:cNvContentPartPr/>
                <p14:nvPr/>
              </p14:nvContentPartPr>
              <p14:xfrm>
                <a:off x="7043144" y="5280762"/>
                <a:ext cx="324720" cy="179280"/>
              </p14:xfrm>
            </p:contentPart>
          </mc:Choice>
          <mc:Fallback>
            <p:pic>
              <p:nvPicPr>
                <p:cNvPr id="6" name="Ink 5">
                  <a:extLst>
                    <a:ext uri="{FF2B5EF4-FFF2-40B4-BE49-F238E27FC236}">
                      <a16:creationId xmlns:a16="http://schemas.microsoft.com/office/drawing/2014/main" id="{1D4C834A-4F45-E63D-8218-01CB23A8FA3E}"/>
                    </a:ext>
                  </a:extLst>
                </p:cNvPr>
                <p:cNvPicPr/>
                <p:nvPr/>
              </p:nvPicPr>
              <p:blipFill>
                <a:blip r:embed="rId11"/>
                <a:stretch>
                  <a:fillRect/>
                </a:stretch>
              </p:blipFill>
              <p:spPr>
                <a:xfrm>
                  <a:off x="7034504" y="5272122"/>
                  <a:ext cx="3423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78DB83E-CDDB-1329-9B5F-3E9D2CD5E95C}"/>
                    </a:ext>
                  </a:extLst>
                </p14:cNvPr>
                <p14:cNvContentPartPr/>
                <p14:nvPr/>
              </p14:nvContentPartPr>
              <p14:xfrm>
                <a:off x="4164584" y="4703682"/>
                <a:ext cx="5745600" cy="1628280"/>
              </p14:xfrm>
            </p:contentPart>
          </mc:Choice>
          <mc:Fallback>
            <p:pic>
              <p:nvPicPr>
                <p:cNvPr id="9" name="Ink 8">
                  <a:extLst>
                    <a:ext uri="{FF2B5EF4-FFF2-40B4-BE49-F238E27FC236}">
                      <a16:creationId xmlns:a16="http://schemas.microsoft.com/office/drawing/2014/main" id="{978DB83E-CDDB-1329-9B5F-3E9D2CD5E95C}"/>
                    </a:ext>
                  </a:extLst>
                </p:cNvPr>
                <p:cNvPicPr/>
                <p:nvPr/>
              </p:nvPicPr>
              <p:blipFill>
                <a:blip r:embed="rId13"/>
                <a:stretch>
                  <a:fillRect/>
                </a:stretch>
              </p:blipFill>
              <p:spPr>
                <a:xfrm>
                  <a:off x="4155584" y="4695042"/>
                  <a:ext cx="5763240" cy="1645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258862A4-77F2-9B86-CCF8-7AE4BF3C5C07}"/>
                    </a:ext>
                  </a:extLst>
                </p14:cNvPr>
                <p14:cNvContentPartPr/>
                <p14:nvPr/>
              </p14:nvContentPartPr>
              <p14:xfrm>
                <a:off x="6506744" y="5969802"/>
                <a:ext cx="704520" cy="595800"/>
              </p14:xfrm>
            </p:contentPart>
          </mc:Choice>
          <mc:Fallback>
            <p:pic>
              <p:nvPicPr>
                <p:cNvPr id="10" name="Ink 9">
                  <a:extLst>
                    <a:ext uri="{FF2B5EF4-FFF2-40B4-BE49-F238E27FC236}">
                      <a16:creationId xmlns:a16="http://schemas.microsoft.com/office/drawing/2014/main" id="{258862A4-77F2-9B86-CCF8-7AE4BF3C5C07}"/>
                    </a:ext>
                  </a:extLst>
                </p:cNvPr>
                <p:cNvPicPr/>
                <p:nvPr/>
              </p:nvPicPr>
              <p:blipFill>
                <a:blip r:embed="rId15"/>
                <a:stretch>
                  <a:fillRect/>
                </a:stretch>
              </p:blipFill>
              <p:spPr>
                <a:xfrm>
                  <a:off x="6498104" y="5960802"/>
                  <a:ext cx="722160" cy="613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B4C39716-0241-82BD-EBBB-A8CC26E26BA6}"/>
                    </a:ext>
                  </a:extLst>
                </p14:cNvPr>
                <p14:cNvContentPartPr/>
                <p14:nvPr/>
              </p14:nvContentPartPr>
              <p14:xfrm>
                <a:off x="6288224" y="6128922"/>
                <a:ext cx="729000" cy="696240"/>
              </p14:xfrm>
            </p:contentPart>
          </mc:Choice>
          <mc:Fallback>
            <p:pic>
              <p:nvPicPr>
                <p:cNvPr id="11" name="Ink 10">
                  <a:extLst>
                    <a:ext uri="{FF2B5EF4-FFF2-40B4-BE49-F238E27FC236}">
                      <a16:creationId xmlns:a16="http://schemas.microsoft.com/office/drawing/2014/main" id="{B4C39716-0241-82BD-EBBB-A8CC26E26BA6}"/>
                    </a:ext>
                  </a:extLst>
                </p:cNvPr>
                <p:cNvPicPr/>
                <p:nvPr/>
              </p:nvPicPr>
              <p:blipFill>
                <a:blip r:embed="rId17"/>
                <a:stretch>
                  <a:fillRect/>
                </a:stretch>
              </p:blipFill>
              <p:spPr>
                <a:xfrm>
                  <a:off x="6279224" y="6120282"/>
                  <a:ext cx="746640" cy="713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CAA09F1B-D643-8BED-2C95-A6325D3FA46C}"/>
                    </a:ext>
                  </a:extLst>
                </p14:cNvPr>
                <p14:cNvContentPartPr/>
                <p14:nvPr/>
              </p14:nvContentPartPr>
              <p14:xfrm>
                <a:off x="9929984" y="5612322"/>
                <a:ext cx="2904480" cy="898560"/>
              </p14:xfrm>
            </p:contentPart>
          </mc:Choice>
          <mc:Fallback>
            <p:pic>
              <p:nvPicPr>
                <p:cNvPr id="13" name="Ink 12">
                  <a:extLst>
                    <a:ext uri="{FF2B5EF4-FFF2-40B4-BE49-F238E27FC236}">
                      <a16:creationId xmlns:a16="http://schemas.microsoft.com/office/drawing/2014/main" id="{CAA09F1B-D643-8BED-2C95-A6325D3FA46C}"/>
                    </a:ext>
                  </a:extLst>
                </p:cNvPr>
                <p:cNvPicPr/>
                <p:nvPr/>
              </p:nvPicPr>
              <p:blipFill>
                <a:blip r:embed="rId19"/>
                <a:stretch>
                  <a:fillRect/>
                </a:stretch>
              </p:blipFill>
              <p:spPr>
                <a:xfrm>
                  <a:off x="9921344" y="5603682"/>
                  <a:ext cx="2922120" cy="916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A57DEB4D-8E93-58B4-E668-40AD32C00B79}"/>
                    </a:ext>
                  </a:extLst>
                </p14:cNvPr>
                <p14:cNvContentPartPr/>
                <p14:nvPr/>
              </p14:nvContentPartPr>
              <p14:xfrm>
                <a:off x="10396184" y="5896722"/>
                <a:ext cx="356760" cy="360"/>
              </p14:xfrm>
            </p:contentPart>
          </mc:Choice>
          <mc:Fallback>
            <p:pic>
              <p:nvPicPr>
                <p:cNvPr id="14" name="Ink 13">
                  <a:extLst>
                    <a:ext uri="{FF2B5EF4-FFF2-40B4-BE49-F238E27FC236}">
                      <a16:creationId xmlns:a16="http://schemas.microsoft.com/office/drawing/2014/main" id="{A57DEB4D-8E93-58B4-E668-40AD32C00B79}"/>
                    </a:ext>
                  </a:extLst>
                </p:cNvPr>
                <p:cNvPicPr/>
                <p:nvPr/>
              </p:nvPicPr>
              <p:blipFill>
                <a:blip r:embed="rId21"/>
                <a:stretch>
                  <a:fillRect/>
                </a:stretch>
              </p:blipFill>
              <p:spPr>
                <a:xfrm>
                  <a:off x="10387544" y="5888082"/>
                  <a:ext cx="374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CD3066CC-F87C-5A3E-50C6-07E741CC2CC2}"/>
                    </a:ext>
                  </a:extLst>
                </p14:cNvPr>
                <p14:cNvContentPartPr/>
                <p14:nvPr/>
              </p14:nvContentPartPr>
              <p14:xfrm>
                <a:off x="11052104" y="5863602"/>
                <a:ext cx="256320" cy="27360"/>
              </p14:xfrm>
            </p:contentPart>
          </mc:Choice>
          <mc:Fallback>
            <p:pic>
              <p:nvPicPr>
                <p:cNvPr id="15" name="Ink 14">
                  <a:extLst>
                    <a:ext uri="{FF2B5EF4-FFF2-40B4-BE49-F238E27FC236}">
                      <a16:creationId xmlns:a16="http://schemas.microsoft.com/office/drawing/2014/main" id="{CD3066CC-F87C-5A3E-50C6-07E741CC2CC2}"/>
                    </a:ext>
                  </a:extLst>
                </p:cNvPr>
                <p:cNvPicPr/>
                <p:nvPr/>
              </p:nvPicPr>
              <p:blipFill>
                <a:blip r:embed="rId23"/>
                <a:stretch>
                  <a:fillRect/>
                </a:stretch>
              </p:blipFill>
              <p:spPr>
                <a:xfrm>
                  <a:off x="11043464" y="5854602"/>
                  <a:ext cx="2739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C1CED106-C017-69C3-B628-5C3C552F3D21}"/>
                    </a:ext>
                  </a:extLst>
                </p14:cNvPr>
                <p14:cNvContentPartPr/>
                <p14:nvPr/>
              </p14:nvContentPartPr>
              <p14:xfrm>
                <a:off x="11575544" y="5843802"/>
                <a:ext cx="639360" cy="360"/>
              </p14:xfrm>
            </p:contentPart>
          </mc:Choice>
          <mc:Fallback>
            <p:pic>
              <p:nvPicPr>
                <p:cNvPr id="16" name="Ink 15">
                  <a:extLst>
                    <a:ext uri="{FF2B5EF4-FFF2-40B4-BE49-F238E27FC236}">
                      <a16:creationId xmlns:a16="http://schemas.microsoft.com/office/drawing/2014/main" id="{C1CED106-C017-69C3-B628-5C3C552F3D21}"/>
                    </a:ext>
                  </a:extLst>
                </p:cNvPr>
                <p:cNvPicPr/>
                <p:nvPr/>
              </p:nvPicPr>
              <p:blipFill>
                <a:blip r:embed="rId25"/>
                <a:stretch>
                  <a:fillRect/>
                </a:stretch>
              </p:blipFill>
              <p:spPr>
                <a:xfrm>
                  <a:off x="11566544" y="5835162"/>
                  <a:ext cx="657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E6CED062-1EF6-5C2B-8CE9-627288A96743}"/>
                    </a:ext>
                  </a:extLst>
                </p14:cNvPr>
                <p14:cNvContentPartPr/>
                <p14:nvPr/>
              </p14:nvContentPartPr>
              <p14:xfrm>
                <a:off x="12324344" y="5806722"/>
                <a:ext cx="202320" cy="31320"/>
              </p14:xfrm>
            </p:contentPart>
          </mc:Choice>
          <mc:Fallback>
            <p:pic>
              <p:nvPicPr>
                <p:cNvPr id="17" name="Ink 16">
                  <a:extLst>
                    <a:ext uri="{FF2B5EF4-FFF2-40B4-BE49-F238E27FC236}">
                      <a16:creationId xmlns:a16="http://schemas.microsoft.com/office/drawing/2014/main" id="{E6CED062-1EF6-5C2B-8CE9-627288A96743}"/>
                    </a:ext>
                  </a:extLst>
                </p:cNvPr>
                <p:cNvPicPr/>
                <p:nvPr/>
              </p:nvPicPr>
              <p:blipFill>
                <a:blip r:embed="rId27"/>
                <a:stretch>
                  <a:fillRect/>
                </a:stretch>
              </p:blipFill>
              <p:spPr>
                <a:xfrm>
                  <a:off x="12315344" y="5797722"/>
                  <a:ext cx="2199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FDE5E78C-E1FD-4C95-FD94-2E72E3E5D5D7}"/>
                    </a:ext>
                  </a:extLst>
                </p14:cNvPr>
                <p14:cNvContentPartPr/>
                <p14:nvPr/>
              </p14:nvContentPartPr>
              <p14:xfrm>
                <a:off x="10442624" y="6210282"/>
                <a:ext cx="347400" cy="24840"/>
              </p14:xfrm>
            </p:contentPart>
          </mc:Choice>
          <mc:Fallback>
            <p:pic>
              <p:nvPicPr>
                <p:cNvPr id="18" name="Ink 17">
                  <a:extLst>
                    <a:ext uri="{FF2B5EF4-FFF2-40B4-BE49-F238E27FC236}">
                      <a16:creationId xmlns:a16="http://schemas.microsoft.com/office/drawing/2014/main" id="{FDE5E78C-E1FD-4C95-FD94-2E72E3E5D5D7}"/>
                    </a:ext>
                  </a:extLst>
                </p:cNvPr>
                <p:cNvPicPr/>
                <p:nvPr/>
              </p:nvPicPr>
              <p:blipFill>
                <a:blip r:embed="rId29"/>
                <a:stretch>
                  <a:fillRect/>
                </a:stretch>
              </p:blipFill>
              <p:spPr>
                <a:xfrm>
                  <a:off x="10433624" y="6201642"/>
                  <a:ext cx="3650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7CA897C5-8A2F-4A21-5E53-E05A7CF3B151}"/>
                    </a:ext>
                  </a:extLst>
                </p14:cNvPr>
                <p14:cNvContentPartPr/>
                <p14:nvPr/>
              </p14:nvContentPartPr>
              <p14:xfrm>
                <a:off x="11197904" y="6199122"/>
                <a:ext cx="573480" cy="2880"/>
              </p14:xfrm>
            </p:contentPart>
          </mc:Choice>
          <mc:Fallback>
            <p:pic>
              <p:nvPicPr>
                <p:cNvPr id="19" name="Ink 18">
                  <a:extLst>
                    <a:ext uri="{FF2B5EF4-FFF2-40B4-BE49-F238E27FC236}">
                      <a16:creationId xmlns:a16="http://schemas.microsoft.com/office/drawing/2014/main" id="{7CA897C5-8A2F-4A21-5E53-E05A7CF3B151}"/>
                    </a:ext>
                  </a:extLst>
                </p:cNvPr>
                <p:cNvPicPr/>
                <p:nvPr/>
              </p:nvPicPr>
              <p:blipFill>
                <a:blip r:embed="rId31"/>
                <a:stretch>
                  <a:fillRect/>
                </a:stretch>
              </p:blipFill>
              <p:spPr>
                <a:xfrm>
                  <a:off x="11189264" y="6190482"/>
                  <a:ext cx="5911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C6C92ACB-4C3E-68D6-C7C4-B9E799C01A49}"/>
                    </a:ext>
                  </a:extLst>
                </p14:cNvPr>
                <p14:cNvContentPartPr/>
                <p14:nvPr/>
              </p14:nvContentPartPr>
              <p14:xfrm>
                <a:off x="12138944" y="6146202"/>
                <a:ext cx="380160" cy="9720"/>
              </p14:xfrm>
            </p:contentPart>
          </mc:Choice>
          <mc:Fallback>
            <p:pic>
              <p:nvPicPr>
                <p:cNvPr id="20" name="Ink 19">
                  <a:extLst>
                    <a:ext uri="{FF2B5EF4-FFF2-40B4-BE49-F238E27FC236}">
                      <a16:creationId xmlns:a16="http://schemas.microsoft.com/office/drawing/2014/main" id="{C6C92ACB-4C3E-68D6-C7C4-B9E799C01A49}"/>
                    </a:ext>
                  </a:extLst>
                </p:cNvPr>
                <p:cNvPicPr/>
                <p:nvPr/>
              </p:nvPicPr>
              <p:blipFill>
                <a:blip r:embed="rId33"/>
                <a:stretch>
                  <a:fillRect/>
                </a:stretch>
              </p:blipFill>
              <p:spPr>
                <a:xfrm>
                  <a:off x="12130304" y="6137202"/>
                  <a:ext cx="3978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05C4776E-9B92-F614-9B7A-244428404F80}"/>
                    </a:ext>
                  </a:extLst>
                </p14:cNvPr>
                <p14:cNvContentPartPr/>
                <p14:nvPr/>
              </p14:nvContentPartPr>
              <p14:xfrm>
                <a:off x="10553504" y="6449322"/>
                <a:ext cx="671040" cy="37440"/>
              </p14:xfrm>
            </p:contentPart>
          </mc:Choice>
          <mc:Fallback>
            <p:pic>
              <p:nvPicPr>
                <p:cNvPr id="21" name="Ink 20">
                  <a:extLst>
                    <a:ext uri="{FF2B5EF4-FFF2-40B4-BE49-F238E27FC236}">
                      <a16:creationId xmlns:a16="http://schemas.microsoft.com/office/drawing/2014/main" id="{05C4776E-9B92-F614-9B7A-244428404F80}"/>
                    </a:ext>
                  </a:extLst>
                </p:cNvPr>
                <p:cNvPicPr/>
                <p:nvPr/>
              </p:nvPicPr>
              <p:blipFill>
                <a:blip r:embed="rId35"/>
                <a:stretch>
                  <a:fillRect/>
                </a:stretch>
              </p:blipFill>
              <p:spPr>
                <a:xfrm>
                  <a:off x="10544864" y="6440682"/>
                  <a:ext cx="6886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2826E27D-A9CB-7114-0EB2-5BFB83D88CFD}"/>
                    </a:ext>
                  </a:extLst>
                </p14:cNvPr>
                <p14:cNvContentPartPr/>
                <p14:nvPr/>
              </p14:nvContentPartPr>
              <p14:xfrm>
                <a:off x="11846984" y="6435282"/>
                <a:ext cx="432720" cy="5760"/>
              </p14:xfrm>
            </p:contentPart>
          </mc:Choice>
          <mc:Fallback>
            <p:pic>
              <p:nvPicPr>
                <p:cNvPr id="22" name="Ink 21">
                  <a:extLst>
                    <a:ext uri="{FF2B5EF4-FFF2-40B4-BE49-F238E27FC236}">
                      <a16:creationId xmlns:a16="http://schemas.microsoft.com/office/drawing/2014/main" id="{2826E27D-A9CB-7114-0EB2-5BFB83D88CFD}"/>
                    </a:ext>
                  </a:extLst>
                </p:cNvPr>
                <p:cNvPicPr/>
                <p:nvPr/>
              </p:nvPicPr>
              <p:blipFill>
                <a:blip r:embed="rId37"/>
                <a:stretch>
                  <a:fillRect/>
                </a:stretch>
              </p:blipFill>
              <p:spPr>
                <a:xfrm>
                  <a:off x="11838344" y="6426282"/>
                  <a:ext cx="4503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3B55338A-7E2A-7354-12DE-F7380848370A}"/>
                    </a:ext>
                  </a:extLst>
                </p14:cNvPr>
                <p14:cNvContentPartPr/>
                <p14:nvPr/>
              </p14:nvContentPartPr>
              <p14:xfrm>
                <a:off x="10428584" y="5392722"/>
                <a:ext cx="233640" cy="271800"/>
              </p14:xfrm>
            </p:contentPart>
          </mc:Choice>
          <mc:Fallback>
            <p:pic>
              <p:nvPicPr>
                <p:cNvPr id="24" name="Ink 23">
                  <a:extLst>
                    <a:ext uri="{FF2B5EF4-FFF2-40B4-BE49-F238E27FC236}">
                      <a16:creationId xmlns:a16="http://schemas.microsoft.com/office/drawing/2014/main" id="{3B55338A-7E2A-7354-12DE-F7380848370A}"/>
                    </a:ext>
                  </a:extLst>
                </p:cNvPr>
                <p:cNvPicPr/>
                <p:nvPr/>
              </p:nvPicPr>
              <p:blipFill>
                <a:blip r:embed="rId39"/>
                <a:stretch>
                  <a:fillRect/>
                </a:stretch>
              </p:blipFill>
              <p:spPr>
                <a:xfrm>
                  <a:off x="10419584" y="5383722"/>
                  <a:ext cx="2512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081026B-F224-E371-9429-70B2B592CE97}"/>
                    </a:ext>
                  </a:extLst>
                </p14:cNvPr>
                <p14:cNvContentPartPr/>
                <p14:nvPr/>
              </p14:nvContentPartPr>
              <p14:xfrm>
                <a:off x="10422464" y="5522682"/>
                <a:ext cx="199080" cy="43200"/>
              </p14:xfrm>
            </p:contentPart>
          </mc:Choice>
          <mc:Fallback>
            <p:pic>
              <p:nvPicPr>
                <p:cNvPr id="25" name="Ink 24">
                  <a:extLst>
                    <a:ext uri="{FF2B5EF4-FFF2-40B4-BE49-F238E27FC236}">
                      <a16:creationId xmlns:a16="http://schemas.microsoft.com/office/drawing/2014/main" id="{3081026B-F224-E371-9429-70B2B592CE97}"/>
                    </a:ext>
                  </a:extLst>
                </p:cNvPr>
                <p:cNvPicPr/>
                <p:nvPr/>
              </p:nvPicPr>
              <p:blipFill>
                <a:blip r:embed="rId41"/>
                <a:stretch>
                  <a:fillRect/>
                </a:stretch>
              </p:blipFill>
              <p:spPr>
                <a:xfrm>
                  <a:off x="10413824" y="5514042"/>
                  <a:ext cx="2167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0235F0F6-5AE6-0697-E595-F126E20D85DF}"/>
                    </a:ext>
                  </a:extLst>
                </p14:cNvPr>
                <p14:cNvContentPartPr/>
                <p14:nvPr/>
              </p14:nvContentPartPr>
              <p14:xfrm>
                <a:off x="10707584" y="5412522"/>
                <a:ext cx="132120" cy="103680"/>
              </p14:xfrm>
            </p:contentPart>
          </mc:Choice>
          <mc:Fallback>
            <p:pic>
              <p:nvPicPr>
                <p:cNvPr id="26" name="Ink 25">
                  <a:extLst>
                    <a:ext uri="{FF2B5EF4-FFF2-40B4-BE49-F238E27FC236}">
                      <a16:creationId xmlns:a16="http://schemas.microsoft.com/office/drawing/2014/main" id="{0235F0F6-5AE6-0697-E595-F126E20D85DF}"/>
                    </a:ext>
                  </a:extLst>
                </p:cNvPr>
                <p:cNvPicPr/>
                <p:nvPr/>
              </p:nvPicPr>
              <p:blipFill>
                <a:blip r:embed="rId43"/>
                <a:stretch>
                  <a:fillRect/>
                </a:stretch>
              </p:blipFill>
              <p:spPr>
                <a:xfrm>
                  <a:off x="10698944" y="5403882"/>
                  <a:ext cx="1497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BDE44D3A-7366-4C5D-B22B-B6E7DEED89F4}"/>
                    </a:ext>
                  </a:extLst>
                </p14:cNvPr>
                <p14:cNvContentPartPr/>
                <p14:nvPr/>
              </p14:nvContentPartPr>
              <p14:xfrm>
                <a:off x="10879664" y="5318922"/>
                <a:ext cx="162000" cy="181800"/>
              </p14:xfrm>
            </p:contentPart>
          </mc:Choice>
          <mc:Fallback>
            <p:pic>
              <p:nvPicPr>
                <p:cNvPr id="27" name="Ink 26">
                  <a:extLst>
                    <a:ext uri="{FF2B5EF4-FFF2-40B4-BE49-F238E27FC236}">
                      <a16:creationId xmlns:a16="http://schemas.microsoft.com/office/drawing/2014/main" id="{BDE44D3A-7366-4C5D-B22B-B6E7DEED89F4}"/>
                    </a:ext>
                  </a:extLst>
                </p:cNvPr>
                <p:cNvPicPr/>
                <p:nvPr/>
              </p:nvPicPr>
              <p:blipFill>
                <a:blip r:embed="rId45"/>
                <a:stretch>
                  <a:fillRect/>
                </a:stretch>
              </p:blipFill>
              <p:spPr>
                <a:xfrm>
                  <a:off x="10871024" y="5309922"/>
                  <a:ext cx="179640" cy="199440"/>
                </a:xfrm>
                <a:prstGeom prst="rect">
                  <a:avLst/>
                </a:prstGeom>
              </p:spPr>
            </p:pic>
          </mc:Fallback>
        </mc:AlternateContent>
      </p:grpSp>
    </p:spTree>
    <p:extLst>
      <p:ext uri="{BB962C8B-B14F-4D97-AF65-F5344CB8AC3E}">
        <p14:creationId xmlns:p14="http://schemas.microsoft.com/office/powerpoint/2010/main" val="38046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94" name="Ink 193">
                <a:extLst>
                  <a:ext uri="{FF2B5EF4-FFF2-40B4-BE49-F238E27FC236}">
                    <a16:creationId xmlns:a16="http://schemas.microsoft.com/office/drawing/2014/main" id="{2D743FA7-7C3E-F000-94C1-80AED51D7128}"/>
                  </a:ext>
                </a:extLst>
              </p14:cNvPr>
              <p14:cNvContentPartPr/>
              <p14:nvPr/>
            </p14:nvContentPartPr>
            <p14:xfrm>
              <a:off x="-285376" y="1435602"/>
              <a:ext cx="166320" cy="186480"/>
            </p14:xfrm>
          </p:contentPart>
        </mc:Choice>
        <mc:Fallback>
          <p:pic>
            <p:nvPicPr>
              <p:cNvPr id="194" name="Ink 193">
                <a:extLst>
                  <a:ext uri="{FF2B5EF4-FFF2-40B4-BE49-F238E27FC236}">
                    <a16:creationId xmlns:a16="http://schemas.microsoft.com/office/drawing/2014/main" id="{2D743FA7-7C3E-F000-94C1-80AED51D7128}"/>
                  </a:ext>
                </a:extLst>
              </p:cNvPr>
              <p:cNvPicPr/>
              <p:nvPr/>
            </p:nvPicPr>
            <p:blipFill>
              <a:blip r:embed="rId3"/>
              <a:stretch>
                <a:fillRect/>
              </a:stretch>
            </p:blipFill>
            <p:spPr>
              <a:xfrm>
                <a:off x="-294016" y="1426602"/>
                <a:ext cx="1839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95" name="Ink 194">
                <a:extLst>
                  <a:ext uri="{FF2B5EF4-FFF2-40B4-BE49-F238E27FC236}">
                    <a16:creationId xmlns:a16="http://schemas.microsoft.com/office/drawing/2014/main" id="{D931B7BB-55A3-37B1-E7B1-F5A87E5CC91C}"/>
                  </a:ext>
                </a:extLst>
              </p14:cNvPr>
              <p14:cNvContentPartPr/>
              <p14:nvPr/>
            </p14:nvContentPartPr>
            <p14:xfrm>
              <a:off x="-93136" y="1422282"/>
              <a:ext cx="75960" cy="165960"/>
            </p14:xfrm>
          </p:contentPart>
        </mc:Choice>
        <mc:Fallback>
          <p:pic>
            <p:nvPicPr>
              <p:cNvPr id="195" name="Ink 194">
                <a:extLst>
                  <a:ext uri="{FF2B5EF4-FFF2-40B4-BE49-F238E27FC236}">
                    <a16:creationId xmlns:a16="http://schemas.microsoft.com/office/drawing/2014/main" id="{D931B7BB-55A3-37B1-E7B1-F5A87E5CC91C}"/>
                  </a:ext>
                </a:extLst>
              </p:cNvPr>
              <p:cNvPicPr/>
              <p:nvPr/>
            </p:nvPicPr>
            <p:blipFill>
              <a:blip r:embed="rId5"/>
              <a:stretch>
                <a:fillRect/>
              </a:stretch>
            </p:blipFill>
            <p:spPr>
              <a:xfrm>
                <a:off x="-101776" y="1413642"/>
                <a:ext cx="93600" cy="183600"/>
              </a:xfrm>
              <a:prstGeom prst="rect">
                <a:avLst/>
              </a:prstGeom>
            </p:spPr>
          </p:pic>
        </mc:Fallback>
      </mc:AlternateContent>
      <p:grpSp>
        <p:nvGrpSpPr>
          <p:cNvPr id="230" name="Group 229">
            <a:extLst>
              <a:ext uri="{FF2B5EF4-FFF2-40B4-BE49-F238E27FC236}">
                <a16:creationId xmlns:a16="http://schemas.microsoft.com/office/drawing/2014/main" id="{AC504FF0-867E-945F-E7E0-144A84E3FB84}"/>
              </a:ext>
            </a:extLst>
          </p:cNvPr>
          <p:cNvGrpSpPr/>
          <p:nvPr/>
        </p:nvGrpSpPr>
        <p:grpSpPr>
          <a:xfrm>
            <a:off x="48344" y="327162"/>
            <a:ext cx="12072240" cy="5883120"/>
            <a:chOff x="48344" y="327162"/>
            <a:chExt cx="12072240" cy="5883120"/>
          </a:xfrm>
        </p:grpSpPr>
        <mc:AlternateContent xmlns:mc="http://schemas.openxmlformats.org/markup-compatibility/2006">
          <mc:Choice xmlns:p14="http://schemas.microsoft.com/office/powerpoint/2010/main" Requires="p14">
            <p:contentPart p14:bwMode="auto" r:id="rId6">
              <p14:nvContentPartPr>
                <p14:cNvPr id="77" name="Ink 76">
                  <a:extLst>
                    <a:ext uri="{FF2B5EF4-FFF2-40B4-BE49-F238E27FC236}">
                      <a16:creationId xmlns:a16="http://schemas.microsoft.com/office/drawing/2014/main" id="{90AAE77B-6956-1D3F-3318-680D392C7007}"/>
                    </a:ext>
                  </a:extLst>
                </p14:cNvPr>
                <p14:cNvContentPartPr/>
                <p14:nvPr/>
              </p14:nvContentPartPr>
              <p14:xfrm>
                <a:off x="270824" y="4746882"/>
                <a:ext cx="7560" cy="268560"/>
              </p14:xfrm>
            </p:contentPart>
          </mc:Choice>
          <mc:Fallback>
            <p:pic>
              <p:nvPicPr>
                <p:cNvPr id="77" name="Ink 76">
                  <a:extLst>
                    <a:ext uri="{FF2B5EF4-FFF2-40B4-BE49-F238E27FC236}">
                      <a16:creationId xmlns:a16="http://schemas.microsoft.com/office/drawing/2014/main" id="{90AAE77B-6956-1D3F-3318-680D392C7007}"/>
                    </a:ext>
                  </a:extLst>
                </p:cNvPr>
                <p:cNvPicPr/>
                <p:nvPr/>
              </p:nvPicPr>
              <p:blipFill>
                <a:blip r:embed="rId7"/>
                <a:stretch>
                  <a:fillRect/>
                </a:stretch>
              </p:blipFill>
              <p:spPr>
                <a:xfrm>
                  <a:off x="262184" y="4737882"/>
                  <a:ext cx="252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8" name="Ink 77">
                  <a:extLst>
                    <a:ext uri="{FF2B5EF4-FFF2-40B4-BE49-F238E27FC236}">
                      <a16:creationId xmlns:a16="http://schemas.microsoft.com/office/drawing/2014/main" id="{55AF92D2-F7B3-144C-429B-0B7A6788862D}"/>
                    </a:ext>
                  </a:extLst>
                </p14:cNvPr>
                <p14:cNvContentPartPr/>
                <p14:nvPr/>
              </p14:nvContentPartPr>
              <p14:xfrm>
                <a:off x="377384" y="4734642"/>
                <a:ext cx="37800" cy="197640"/>
              </p14:xfrm>
            </p:contentPart>
          </mc:Choice>
          <mc:Fallback>
            <p:pic>
              <p:nvPicPr>
                <p:cNvPr id="78" name="Ink 77">
                  <a:extLst>
                    <a:ext uri="{FF2B5EF4-FFF2-40B4-BE49-F238E27FC236}">
                      <a16:creationId xmlns:a16="http://schemas.microsoft.com/office/drawing/2014/main" id="{55AF92D2-F7B3-144C-429B-0B7A6788862D}"/>
                    </a:ext>
                  </a:extLst>
                </p:cNvPr>
                <p:cNvPicPr/>
                <p:nvPr/>
              </p:nvPicPr>
              <p:blipFill>
                <a:blip r:embed="rId9"/>
                <a:stretch>
                  <a:fillRect/>
                </a:stretch>
              </p:blipFill>
              <p:spPr>
                <a:xfrm>
                  <a:off x="368744" y="4726002"/>
                  <a:ext cx="554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9" name="Ink 78">
                  <a:extLst>
                    <a:ext uri="{FF2B5EF4-FFF2-40B4-BE49-F238E27FC236}">
                      <a16:creationId xmlns:a16="http://schemas.microsoft.com/office/drawing/2014/main" id="{BF29F294-3EC0-743B-8050-6F30873EE494}"/>
                    </a:ext>
                  </a:extLst>
                </p14:cNvPr>
                <p14:cNvContentPartPr/>
                <p14:nvPr/>
              </p14:nvContentPartPr>
              <p14:xfrm>
                <a:off x="163904" y="4762722"/>
                <a:ext cx="209160" cy="133920"/>
              </p14:xfrm>
            </p:contentPart>
          </mc:Choice>
          <mc:Fallback>
            <p:pic>
              <p:nvPicPr>
                <p:cNvPr id="79" name="Ink 78">
                  <a:extLst>
                    <a:ext uri="{FF2B5EF4-FFF2-40B4-BE49-F238E27FC236}">
                      <a16:creationId xmlns:a16="http://schemas.microsoft.com/office/drawing/2014/main" id="{BF29F294-3EC0-743B-8050-6F30873EE494}"/>
                    </a:ext>
                  </a:extLst>
                </p:cNvPr>
                <p:cNvPicPr/>
                <p:nvPr/>
              </p:nvPicPr>
              <p:blipFill>
                <a:blip r:embed="rId11"/>
                <a:stretch>
                  <a:fillRect/>
                </a:stretch>
              </p:blipFill>
              <p:spPr>
                <a:xfrm>
                  <a:off x="154904" y="4754082"/>
                  <a:ext cx="2268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0" name="Ink 79">
                  <a:extLst>
                    <a:ext uri="{FF2B5EF4-FFF2-40B4-BE49-F238E27FC236}">
                      <a16:creationId xmlns:a16="http://schemas.microsoft.com/office/drawing/2014/main" id="{90F6755E-3B4E-245D-A7EF-64E56FA6228D}"/>
                    </a:ext>
                  </a:extLst>
                </p14:cNvPr>
                <p14:cNvContentPartPr/>
                <p14:nvPr/>
              </p14:nvContentPartPr>
              <p14:xfrm>
                <a:off x="174344" y="4916442"/>
                <a:ext cx="123120" cy="41400"/>
              </p14:xfrm>
            </p:contentPart>
          </mc:Choice>
          <mc:Fallback>
            <p:pic>
              <p:nvPicPr>
                <p:cNvPr id="80" name="Ink 79">
                  <a:extLst>
                    <a:ext uri="{FF2B5EF4-FFF2-40B4-BE49-F238E27FC236}">
                      <a16:creationId xmlns:a16="http://schemas.microsoft.com/office/drawing/2014/main" id="{90F6755E-3B4E-245D-A7EF-64E56FA6228D}"/>
                    </a:ext>
                  </a:extLst>
                </p:cNvPr>
                <p:cNvPicPr/>
                <p:nvPr/>
              </p:nvPicPr>
              <p:blipFill>
                <a:blip r:embed="rId13"/>
                <a:stretch>
                  <a:fillRect/>
                </a:stretch>
              </p:blipFill>
              <p:spPr>
                <a:xfrm>
                  <a:off x="165344" y="4907442"/>
                  <a:ext cx="1407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1" name="Ink 80">
                  <a:extLst>
                    <a:ext uri="{FF2B5EF4-FFF2-40B4-BE49-F238E27FC236}">
                      <a16:creationId xmlns:a16="http://schemas.microsoft.com/office/drawing/2014/main" id="{BD8F6199-7602-F62F-1116-05999FF1F877}"/>
                    </a:ext>
                  </a:extLst>
                </p14:cNvPr>
                <p14:cNvContentPartPr/>
                <p14:nvPr/>
              </p14:nvContentPartPr>
              <p14:xfrm>
                <a:off x="488264" y="4642842"/>
                <a:ext cx="213120" cy="304560"/>
              </p14:xfrm>
            </p:contentPart>
          </mc:Choice>
          <mc:Fallback>
            <p:pic>
              <p:nvPicPr>
                <p:cNvPr id="81" name="Ink 80">
                  <a:extLst>
                    <a:ext uri="{FF2B5EF4-FFF2-40B4-BE49-F238E27FC236}">
                      <a16:creationId xmlns:a16="http://schemas.microsoft.com/office/drawing/2014/main" id="{BD8F6199-7602-F62F-1116-05999FF1F877}"/>
                    </a:ext>
                  </a:extLst>
                </p:cNvPr>
                <p:cNvPicPr/>
                <p:nvPr/>
              </p:nvPicPr>
              <p:blipFill>
                <a:blip r:embed="rId15"/>
                <a:stretch>
                  <a:fillRect/>
                </a:stretch>
              </p:blipFill>
              <p:spPr>
                <a:xfrm>
                  <a:off x="479624" y="4634202"/>
                  <a:ext cx="23076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2" name="Ink 81">
                  <a:extLst>
                    <a:ext uri="{FF2B5EF4-FFF2-40B4-BE49-F238E27FC236}">
                      <a16:creationId xmlns:a16="http://schemas.microsoft.com/office/drawing/2014/main" id="{2E3C7B75-6D21-7465-2F2E-D2D95450C6CD}"/>
                    </a:ext>
                  </a:extLst>
                </p14:cNvPr>
                <p14:cNvContentPartPr/>
                <p14:nvPr/>
              </p14:nvContentPartPr>
              <p14:xfrm>
                <a:off x="748544" y="4588842"/>
                <a:ext cx="113040" cy="307080"/>
              </p14:xfrm>
            </p:contentPart>
          </mc:Choice>
          <mc:Fallback>
            <p:pic>
              <p:nvPicPr>
                <p:cNvPr id="82" name="Ink 81">
                  <a:extLst>
                    <a:ext uri="{FF2B5EF4-FFF2-40B4-BE49-F238E27FC236}">
                      <a16:creationId xmlns:a16="http://schemas.microsoft.com/office/drawing/2014/main" id="{2E3C7B75-6D21-7465-2F2E-D2D95450C6CD}"/>
                    </a:ext>
                  </a:extLst>
                </p:cNvPr>
                <p:cNvPicPr/>
                <p:nvPr/>
              </p:nvPicPr>
              <p:blipFill>
                <a:blip r:embed="rId17"/>
                <a:stretch>
                  <a:fillRect/>
                </a:stretch>
              </p:blipFill>
              <p:spPr>
                <a:xfrm>
                  <a:off x="739904" y="4579842"/>
                  <a:ext cx="1306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3" name="Ink 82">
                  <a:extLst>
                    <a:ext uri="{FF2B5EF4-FFF2-40B4-BE49-F238E27FC236}">
                      <a16:creationId xmlns:a16="http://schemas.microsoft.com/office/drawing/2014/main" id="{422FC980-FFBB-B275-8034-7FDF6A0BDADF}"/>
                    </a:ext>
                  </a:extLst>
                </p14:cNvPr>
                <p14:cNvContentPartPr/>
                <p14:nvPr/>
              </p14:nvContentPartPr>
              <p14:xfrm>
                <a:off x="783824" y="4711242"/>
                <a:ext cx="113040" cy="99720"/>
              </p14:xfrm>
            </p:contentPart>
          </mc:Choice>
          <mc:Fallback>
            <p:pic>
              <p:nvPicPr>
                <p:cNvPr id="83" name="Ink 82">
                  <a:extLst>
                    <a:ext uri="{FF2B5EF4-FFF2-40B4-BE49-F238E27FC236}">
                      <a16:creationId xmlns:a16="http://schemas.microsoft.com/office/drawing/2014/main" id="{422FC980-FFBB-B275-8034-7FDF6A0BDADF}"/>
                    </a:ext>
                  </a:extLst>
                </p:cNvPr>
                <p:cNvPicPr/>
                <p:nvPr/>
              </p:nvPicPr>
              <p:blipFill>
                <a:blip r:embed="rId19"/>
                <a:stretch>
                  <a:fillRect/>
                </a:stretch>
              </p:blipFill>
              <p:spPr>
                <a:xfrm>
                  <a:off x="774824" y="4702242"/>
                  <a:ext cx="1306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4" name="Ink 83">
                  <a:extLst>
                    <a:ext uri="{FF2B5EF4-FFF2-40B4-BE49-F238E27FC236}">
                      <a16:creationId xmlns:a16="http://schemas.microsoft.com/office/drawing/2014/main" id="{020B270B-22F3-CE2E-5975-D56C70536970}"/>
                    </a:ext>
                  </a:extLst>
                </p14:cNvPr>
                <p14:cNvContentPartPr/>
                <p14:nvPr/>
              </p14:nvContentPartPr>
              <p14:xfrm>
                <a:off x="922064" y="4540962"/>
                <a:ext cx="144720" cy="297000"/>
              </p14:xfrm>
            </p:contentPart>
          </mc:Choice>
          <mc:Fallback>
            <p:pic>
              <p:nvPicPr>
                <p:cNvPr id="84" name="Ink 83">
                  <a:extLst>
                    <a:ext uri="{FF2B5EF4-FFF2-40B4-BE49-F238E27FC236}">
                      <a16:creationId xmlns:a16="http://schemas.microsoft.com/office/drawing/2014/main" id="{020B270B-22F3-CE2E-5975-D56C70536970}"/>
                    </a:ext>
                  </a:extLst>
                </p:cNvPr>
                <p:cNvPicPr/>
                <p:nvPr/>
              </p:nvPicPr>
              <p:blipFill>
                <a:blip r:embed="rId21"/>
                <a:stretch>
                  <a:fillRect/>
                </a:stretch>
              </p:blipFill>
              <p:spPr>
                <a:xfrm>
                  <a:off x="913064" y="4531962"/>
                  <a:ext cx="16236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5" name="Ink 84">
                  <a:extLst>
                    <a:ext uri="{FF2B5EF4-FFF2-40B4-BE49-F238E27FC236}">
                      <a16:creationId xmlns:a16="http://schemas.microsoft.com/office/drawing/2014/main" id="{86F1C828-EA33-F1B3-6C02-B3C050331FD5}"/>
                    </a:ext>
                  </a:extLst>
                </p14:cNvPr>
                <p14:cNvContentPartPr/>
                <p14:nvPr/>
              </p14:nvContentPartPr>
              <p14:xfrm>
                <a:off x="1086224" y="4603602"/>
                <a:ext cx="20880" cy="172800"/>
              </p14:xfrm>
            </p:contentPart>
          </mc:Choice>
          <mc:Fallback>
            <p:pic>
              <p:nvPicPr>
                <p:cNvPr id="85" name="Ink 84">
                  <a:extLst>
                    <a:ext uri="{FF2B5EF4-FFF2-40B4-BE49-F238E27FC236}">
                      <a16:creationId xmlns:a16="http://schemas.microsoft.com/office/drawing/2014/main" id="{86F1C828-EA33-F1B3-6C02-B3C050331FD5}"/>
                    </a:ext>
                  </a:extLst>
                </p:cNvPr>
                <p:cNvPicPr/>
                <p:nvPr/>
              </p:nvPicPr>
              <p:blipFill>
                <a:blip r:embed="rId23"/>
                <a:stretch>
                  <a:fillRect/>
                </a:stretch>
              </p:blipFill>
              <p:spPr>
                <a:xfrm>
                  <a:off x="1077584" y="4594602"/>
                  <a:ext cx="385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6" name="Ink 85">
                  <a:extLst>
                    <a:ext uri="{FF2B5EF4-FFF2-40B4-BE49-F238E27FC236}">
                      <a16:creationId xmlns:a16="http://schemas.microsoft.com/office/drawing/2014/main" id="{1EDCF721-A338-26DA-F2F3-4A8D26556E9D}"/>
                    </a:ext>
                  </a:extLst>
                </p14:cNvPr>
                <p14:cNvContentPartPr/>
                <p14:nvPr/>
              </p14:nvContentPartPr>
              <p14:xfrm>
                <a:off x="1207904" y="4511442"/>
                <a:ext cx="180720" cy="278640"/>
              </p14:xfrm>
            </p:contentPart>
          </mc:Choice>
          <mc:Fallback>
            <p:pic>
              <p:nvPicPr>
                <p:cNvPr id="86" name="Ink 85">
                  <a:extLst>
                    <a:ext uri="{FF2B5EF4-FFF2-40B4-BE49-F238E27FC236}">
                      <a16:creationId xmlns:a16="http://schemas.microsoft.com/office/drawing/2014/main" id="{1EDCF721-A338-26DA-F2F3-4A8D26556E9D}"/>
                    </a:ext>
                  </a:extLst>
                </p:cNvPr>
                <p:cNvPicPr/>
                <p:nvPr/>
              </p:nvPicPr>
              <p:blipFill>
                <a:blip r:embed="rId25"/>
                <a:stretch>
                  <a:fillRect/>
                </a:stretch>
              </p:blipFill>
              <p:spPr>
                <a:xfrm>
                  <a:off x="1199264" y="4502442"/>
                  <a:ext cx="19836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 name="Ink 6">
                  <a:extLst>
                    <a:ext uri="{FF2B5EF4-FFF2-40B4-BE49-F238E27FC236}">
                      <a16:creationId xmlns:a16="http://schemas.microsoft.com/office/drawing/2014/main" id="{C83C4017-7F52-EBFA-3382-0D9450B088B4}"/>
                    </a:ext>
                  </a:extLst>
                </p14:cNvPr>
                <p14:cNvContentPartPr/>
                <p14:nvPr/>
              </p14:nvContentPartPr>
              <p14:xfrm>
                <a:off x="1662944" y="5673882"/>
                <a:ext cx="1886400" cy="421920"/>
              </p14:xfrm>
            </p:contentPart>
          </mc:Choice>
          <mc:Fallback>
            <p:pic>
              <p:nvPicPr>
                <p:cNvPr id="7" name="Ink 6">
                  <a:extLst>
                    <a:ext uri="{FF2B5EF4-FFF2-40B4-BE49-F238E27FC236}">
                      <a16:creationId xmlns:a16="http://schemas.microsoft.com/office/drawing/2014/main" id="{C83C4017-7F52-EBFA-3382-0D9450B088B4}"/>
                    </a:ext>
                  </a:extLst>
                </p:cNvPr>
                <p:cNvPicPr/>
                <p:nvPr/>
              </p:nvPicPr>
              <p:blipFill>
                <a:blip r:embed="rId27"/>
                <a:stretch>
                  <a:fillRect/>
                </a:stretch>
              </p:blipFill>
              <p:spPr>
                <a:xfrm>
                  <a:off x="1653944" y="5664882"/>
                  <a:ext cx="190404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 name="Ink 7">
                  <a:extLst>
                    <a:ext uri="{FF2B5EF4-FFF2-40B4-BE49-F238E27FC236}">
                      <a16:creationId xmlns:a16="http://schemas.microsoft.com/office/drawing/2014/main" id="{A7A0716D-60A3-4909-F8C5-6EBC1E998778}"/>
                    </a:ext>
                  </a:extLst>
                </p14:cNvPr>
                <p14:cNvContentPartPr/>
                <p14:nvPr/>
              </p14:nvContentPartPr>
              <p14:xfrm>
                <a:off x="2107184" y="5872242"/>
                <a:ext cx="14040" cy="129960"/>
              </p14:xfrm>
            </p:contentPart>
          </mc:Choice>
          <mc:Fallback>
            <p:pic>
              <p:nvPicPr>
                <p:cNvPr id="8" name="Ink 7">
                  <a:extLst>
                    <a:ext uri="{FF2B5EF4-FFF2-40B4-BE49-F238E27FC236}">
                      <a16:creationId xmlns:a16="http://schemas.microsoft.com/office/drawing/2014/main" id="{A7A0716D-60A3-4909-F8C5-6EBC1E998778}"/>
                    </a:ext>
                  </a:extLst>
                </p:cNvPr>
                <p:cNvPicPr/>
                <p:nvPr/>
              </p:nvPicPr>
              <p:blipFill>
                <a:blip r:embed="rId29"/>
                <a:stretch>
                  <a:fillRect/>
                </a:stretch>
              </p:blipFill>
              <p:spPr>
                <a:xfrm>
                  <a:off x="2098184" y="5863242"/>
                  <a:ext cx="316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 name="Ink 8">
                  <a:extLst>
                    <a:ext uri="{FF2B5EF4-FFF2-40B4-BE49-F238E27FC236}">
                      <a16:creationId xmlns:a16="http://schemas.microsoft.com/office/drawing/2014/main" id="{692EEF50-A424-EF1E-0250-9D9A1E8A36FE}"/>
                    </a:ext>
                  </a:extLst>
                </p14:cNvPr>
                <p14:cNvContentPartPr/>
                <p14:nvPr/>
              </p14:nvContentPartPr>
              <p14:xfrm>
                <a:off x="2107184" y="5765322"/>
                <a:ext cx="158040" cy="111960"/>
              </p14:xfrm>
            </p:contentPart>
          </mc:Choice>
          <mc:Fallback>
            <p:pic>
              <p:nvPicPr>
                <p:cNvPr id="9" name="Ink 8">
                  <a:extLst>
                    <a:ext uri="{FF2B5EF4-FFF2-40B4-BE49-F238E27FC236}">
                      <a16:creationId xmlns:a16="http://schemas.microsoft.com/office/drawing/2014/main" id="{692EEF50-A424-EF1E-0250-9D9A1E8A36FE}"/>
                    </a:ext>
                  </a:extLst>
                </p:cNvPr>
                <p:cNvPicPr/>
                <p:nvPr/>
              </p:nvPicPr>
              <p:blipFill>
                <a:blip r:embed="rId31"/>
                <a:stretch>
                  <a:fillRect/>
                </a:stretch>
              </p:blipFill>
              <p:spPr>
                <a:xfrm>
                  <a:off x="2098184" y="5756682"/>
                  <a:ext cx="1756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 name="Ink 9">
                  <a:extLst>
                    <a:ext uri="{FF2B5EF4-FFF2-40B4-BE49-F238E27FC236}">
                      <a16:creationId xmlns:a16="http://schemas.microsoft.com/office/drawing/2014/main" id="{38E334E0-6FA9-46E8-B44F-831D3E3C365F}"/>
                    </a:ext>
                  </a:extLst>
                </p14:cNvPr>
                <p14:cNvContentPartPr/>
                <p14:nvPr/>
              </p14:nvContentPartPr>
              <p14:xfrm>
                <a:off x="2276744" y="5797002"/>
                <a:ext cx="316080" cy="157320"/>
              </p14:xfrm>
            </p:contentPart>
          </mc:Choice>
          <mc:Fallback>
            <p:pic>
              <p:nvPicPr>
                <p:cNvPr id="10" name="Ink 9">
                  <a:extLst>
                    <a:ext uri="{FF2B5EF4-FFF2-40B4-BE49-F238E27FC236}">
                      <a16:creationId xmlns:a16="http://schemas.microsoft.com/office/drawing/2014/main" id="{38E334E0-6FA9-46E8-B44F-831D3E3C365F}"/>
                    </a:ext>
                  </a:extLst>
                </p:cNvPr>
                <p:cNvPicPr/>
                <p:nvPr/>
              </p:nvPicPr>
              <p:blipFill>
                <a:blip r:embed="rId33"/>
                <a:stretch>
                  <a:fillRect/>
                </a:stretch>
              </p:blipFill>
              <p:spPr>
                <a:xfrm>
                  <a:off x="2267744" y="5788362"/>
                  <a:ext cx="33372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1" name="Ink 10">
                  <a:extLst>
                    <a:ext uri="{FF2B5EF4-FFF2-40B4-BE49-F238E27FC236}">
                      <a16:creationId xmlns:a16="http://schemas.microsoft.com/office/drawing/2014/main" id="{A5FFB4B2-8219-F46D-C71C-E1F3943119F9}"/>
                    </a:ext>
                  </a:extLst>
                </p14:cNvPr>
                <p14:cNvContentPartPr/>
                <p14:nvPr/>
              </p14:nvContentPartPr>
              <p14:xfrm>
                <a:off x="2677784" y="5723202"/>
                <a:ext cx="150840" cy="205560"/>
              </p14:xfrm>
            </p:contentPart>
          </mc:Choice>
          <mc:Fallback>
            <p:pic>
              <p:nvPicPr>
                <p:cNvPr id="11" name="Ink 10">
                  <a:extLst>
                    <a:ext uri="{FF2B5EF4-FFF2-40B4-BE49-F238E27FC236}">
                      <a16:creationId xmlns:a16="http://schemas.microsoft.com/office/drawing/2014/main" id="{A5FFB4B2-8219-F46D-C71C-E1F3943119F9}"/>
                    </a:ext>
                  </a:extLst>
                </p:cNvPr>
                <p:cNvPicPr/>
                <p:nvPr/>
              </p:nvPicPr>
              <p:blipFill>
                <a:blip r:embed="rId35"/>
                <a:stretch>
                  <a:fillRect/>
                </a:stretch>
              </p:blipFill>
              <p:spPr>
                <a:xfrm>
                  <a:off x="2668784" y="5714202"/>
                  <a:ext cx="16848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2" name="Ink 11">
                  <a:extLst>
                    <a:ext uri="{FF2B5EF4-FFF2-40B4-BE49-F238E27FC236}">
                      <a16:creationId xmlns:a16="http://schemas.microsoft.com/office/drawing/2014/main" id="{CABA42E8-755B-D027-0D1C-E82127F77115}"/>
                    </a:ext>
                  </a:extLst>
                </p14:cNvPr>
                <p14:cNvContentPartPr/>
                <p14:nvPr/>
              </p14:nvContentPartPr>
              <p14:xfrm>
                <a:off x="2544224" y="5295882"/>
                <a:ext cx="360" cy="356760"/>
              </p14:xfrm>
            </p:contentPart>
          </mc:Choice>
          <mc:Fallback>
            <p:pic>
              <p:nvPicPr>
                <p:cNvPr id="12" name="Ink 11">
                  <a:extLst>
                    <a:ext uri="{FF2B5EF4-FFF2-40B4-BE49-F238E27FC236}">
                      <a16:creationId xmlns:a16="http://schemas.microsoft.com/office/drawing/2014/main" id="{CABA42E8-755B-D027-0D1C-E82127F77115}"/>
                    </a:ext>
                  </a:extLst>
                </p:cNvPr>
                <p:cNvPicPr/>
                <p:nvPr/>
              </p:nvPicPr>
              <p:blipFill>
                <a:blip r:embed="rId37"/>
                <a:stretch>
                  <a:fillRect/>
                </a:stretch>
              </p:blipFill>
              <p:spPr>
                <a:xfrm>
                  <a:off x="2535584" y="5286882"/>
                  <a:ext cx="1800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3" name="Ink 12">
                  <a:extLst>
                    <a:ext uri="{FF2B5EF4-FFF2-40B4-BE49-F238E27FC236}">
                      <a16:creationId xmlns:a16="http://schemas.microsoft.com/office/drawing/2014/main" id="{9FEF2DD8-8146-370B-04C5-6B2083C7A60D}"/>
                    </a:ext>
                  </a:extLst>
                </p14:cNvPr>
                <p14:cNvContentPartPr/>
                <p14:nvPr/>
              </p14:nvContentPartPr>
              <p14:xfrm>
                <a:off x="2420384" y="5212362"/>
                <a:ext cx="182520" cy="142560"/>
              </p14:xfrm>
            </p:contentPart>
          </mc:Choice>
          <mc:Fallback>
            <p:pic>
              <p:nvPicPr>
                <p:cNvPr id="13" name="Ink 12">
                  <a:extLst>
                    <a:ext uri="{FF2B5EF4-FFF2-40B4-BE49-F238E27FC236}">
                      <a16:creationId xmlns:a16="http://schemas.microsoft.com/office/drawing/2014/main" id="{9FEF2DD8-8146-370B-04C5-6B2083C7A60D}"/>
                    </a:ext>
                  </a:extLst>
                </p:cNvPr>
                <p:cNvPicPr/>
                <p:nvPr/>
              </p:nvPicPr>
              <p:blipFill>
                <a:blip r:embed="rId39"/>
                <a:stretch>
                  <a:fillRect/>
                </a:stretch>
              </p:blipFill>
              <p:spPr>
                <a:xfrm>
                  <a:off x="2411384" y="5203362"/>
                  <a:ext cx="2001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 name="Ink 13">
                  <a:extLst>
                    <a:ext uri="{FF2B5EF4-FFF2-40B4-BE49-F238E27FC236}">
                      <a16:creationId xmlns:a16="http://schemas.microsoft.com/office/drawing/2014/main" id="{B29705A7-3BAB-DC59-32BD-68101740C1E0}"/>
                    </a:ext>
                  </a:extLst>
                </p14:cNvPr>
                <p14:cNvContentPartPr/>
                <p14:nvPr/>
              </p14:nvContentPartPr>
              <p14:xfrm>
                <a:off x="1661864" y="4372482"/>
                <a:ext cx="2314080" cy="745560"/>
              </p14:xfrm>
            </p:contentPart>
          </mc:Choice>
          <mc:Fallback>
            <p:pic>
              <p:nvPicPr>
                <p:cNvPr id="14" name="Ink 13">
                  <a:extLst>
                    <a:ext uri="{FF2B5EF4-FFF2-40B4-BE49-F238E27FC236}">
                      <a16:creationId xmlns:a16="http://schemas.microsoft.com/office/drawing/2014/main" id="{B29705A7-3BAB-DC59-32BD-68101740C1E0}"/>
                    </a:ext>
                  </a:extLst>
                </p:cNvPr>
                <p:cNvPicPr/>
                <p:nvPr/>
              </p:nvPicPr>
              <p:blipFill>
                <a:blip r:embed="rId41"/>
                <a:stretch>
                  <a:fillRect/>
                </a:stretch>
              </p:blipFill>
              <p:spPr>
                <a:xfrm>
                  <a:off x="1653224" y="4363482"/>
                  <a:ext cx="2331720" cy="763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 name="Ink 14">
                  <a:extLst>
                    <a:ext uri="{FF2B5EF4-FFF2-40B4-BE49-F238E27FC236}">
                      <a16:creationId xmlns:a16="http://schemas.microsoft.com/office/drawing/2014/main" id="{8C6D7AA7-DA0E-3CCB-8D5D-A6562C54F22A}"/>
                    </a:ext>
                  </a:extLst>
                </p14:cNvPr>
                <p14:cNvContentPartPr/>
                <p14:nvPr/>
              </p14:nvContentPartPr>
              <p14:xfrm>
                <a:off x="1884704" y="4709082"/>
                <a:ext cx="239040" cy="215640"/>
              </p14:xfrm>
            </p:contentPart>
          </mc:Choice>
          <mc:Fallback>
            <p:pic>
              <p:nvPicPr>
                <p:cNvPr id="15" name="Ink 14">
                  <a:extLst>
                    <a:ext uri="{FF2B5EF4-FFF2-40B4-BE49-F238E27FC236}">
                      <a16:creationId xmlns:a16="http://schemas.microsoft.com/office/drawing/2014/main" id="{8C6D7AA7-DA0E-3CCB-8D5D-A6562C54F22A}"/>
                    </a:ext>
                  </a:extLst>
                </p:cNvPr>
                <p:cNvPicPr/>
                <p:nvPr/>
              </p:nvPicPr>
              <p:blipFill>
                <a:blip r:embed="rId43"/>
                <a:stretch>
                  <a:fillRect/>
                </a:stretch>
              </p:blipFill>
              <p:spPr>
                <a:xfrm>
                  <a:off x="1876064" y="4700442"/>
                  <a:ext cx="2566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6" name="Ink 15">
                  <a:extLst>
                    <a:ext uri="{FF2B5EF4-FFF2-40B4-BE49-F238E27FC236}">
                      <a16:creationId xmlns:a16="http://schemas.microsoft.com/office/drawing/2014/main" id="{F691481D-DE56-5405-A64F-7450C2C0CB17}"/>
                    </a:ext>
                  </a:extLst>
                </p14:cNvPr>
                <p14:cNvContentPartPr/>
                <p14:nvPr/>
              </p14:nvContentPartPr>
              <p14:xfrm>
                <a:off x="1984424" y="4843722"/>
                <a:ext cx="127440" cy="26280"/>
              </p14:xfrm>
            </p:contentPart>
          </mc:Choice>
          <mc:Fallback>
            <p:pic>
              <p:nvPicPr>
                <p:cNvPr id="16" name="Ink 15">
                  <a:extLst>
                    <a:ext uri="{FF2B5EF4-FFF2-40B4-BE49-F238E27FC236}">
                      <a16:creationId xmlns:a16="http://schemas.microsoft.com/office/drawing/2014/main" id="{F691481D-DE56-5405-A64F-7450C2C0CB17}"/>
                    </a:ext>
                  </a:extLst>
                </p:cNvPr>
                <p:cNvPicPr/>
                <p:nvPr/>
              </p:nvPicPr>
              <p:blipFill>
                <a:blip r:embed="rId45"/>
                <a:stretch>
                  <a:fillRect/>
                </a:stretch>
              </p:blipFill>
              <p:spPr>
                <a:xfrm>
                  <a:off x="1975424" y="4835082"/>
                  <a:ext cx="1450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7" name="Ink 16">
                  <a:extLst>
                    <a:ext uri="{FF2B5EF4-FFF2-40B4-BE49-F238E27FC236}">
                      <a16:creationId xmlns:a16="http://schemas.microsoft.com/office/drawing/2014/main" id="{5AF920F9-DA23-0AEB-A8EF-18DD108B0020}"/>
                    </a:ext>
                  </a:extLst>
                </p14:cNvPr>
                <p14:cNvContentPartPr/>
                <p14:nvPr/>
              </p14:nvContentPartPr>
              <p14:xfrm>
                <a:off x="2265224" y="4704042"/>
                <a:ext cx="28080" cy="187920"/>
              </p14:xfrm>
            </p:contentPart>
          </mc:Choice>
          <mc:Fallback>
            <p:pic>
              <p:nvPicPr>
                <p:cNvPr id="17" name="Ink 16">
                  <a:extLst>
                    <a:ext uri="{FF2B5EF4-FFF2-40B4-BE49-F238E27FC236}">
                      <a16:creationId xmlns:a16="http://schemas.microsoft.com/office/drawing/2014/main" id="{5AF920F9-DA23-0AEB-A8EF-18DD108B0020}"/>
                    </a:ext>
                  </a:extLst>
                </p:cNvPr>
                <p:cNvPicPr/>
                <p:nvPr/>
              </p:nvPicPr>
              <p:blipFill>
                <a:blip r:embed="rId47"/>
                <a:stretch>
                  <a:fillRect/>
                </a:stretch>
              </p:blipFill>
              <p:spPr>
                <a:xfrm>
                  <a:off x="2256224" y="4695402"/>
                  <a:ext cx="457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8" name="Ink 17">
                  <a:extLst>
                    <a:ext uri="{FF2B5EF4-FFF2-40B4-BE49-F238E27FC236}">
                      <a16:creationId xmlns:a16="http://schemas.microsoft.com/office/drawing/2014/main" id="{409045E2-1BAD-6B32-CEDC-2266AD966B13}"/>
                    </a:ext>
                  </a:extLst>
                </p14:cNvPr>
                <p14:cNvContentPartPr/>
                <p14:nvPr/>
              </p14:nvContentPartPr>
              <p14:xfrm>
                <a:off x="2218064" y="4908522"/>
                <a:ext cx="165960" cy="41400"/>
              </p14:xfrm>
            </p:contentPart>
          </mc:Choice>
          <mc:Fallback>
            <p:pic>
              <p:nvPicPr>
                <p:cNvPr id="18" name="Ink 17">
                  <a:extLst>
                    <a:ext uri="{FF2B5EF4-FFF2-40B4-BE49-F238E27FC236}">
                      <a16:creationId xmlns:a16="http://schemas.microsoft.com/office/drawing/2014/main" id="{409045E2-1BAD-6B32-CEDC-2266AD966B13}"/>
                    </a:ext>
                  </a:extLst>
                </p:cNvPr>
                <p:cNvPicPr/>
                <p:nvPr/>
              </p:nvPicPr>
              <p:blipFill>
                <a:blip r:embed="rId49"/>
                <a:stretch>
                  <a:fillRect/>
                </a:stretch>
              </p:blipFill>
              <p:spPr>
                <a:xfrm>
                  <a:off x="2209064" y="4899522"/>
                  <a:ext cx="1836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9" name="Ink 18">
                  <a:extLst>
                    <a:ext uri="{FF2B5EF4-FFF2-40B4-BE49-F238E27FC236}">
                      <a16:creationId xmlns:a16="http://schemas.microsoft.com/office/drawing/2014/main" id="{E5304835-1398-9719-E620-6AC9DD98314D}"/>
                    </a:ext>
                  </a:extLst>
                </p14:cNvPr>
                <p14:cNvContentPartPr/>
                <p14:nvPr/>
              </p14:nvContentPartPr>
              <p14:xfrm>
                <a:off x="2201864" y="4697202"/>
                <a:ext cx="117360" cy="87120"/>
              </p14:xfrm>
            </p:contentPart>
          </mc:Choice>
          <mc:Fallback>
            <p:pic>
              <p:nvPicPr>
                <p:cNvPr id="19" name="Ink 18">
                  <a:extLst>
                    <a:ext uri="{FF2B5EF4-FFF2-40B4-BE49-F238E27FC236}">
                      <a16:creationId xmlns:a16="http://schemas.microsoft.com/office/drawing/2014/main" id="{E5304835-1398-9719-E620-6AC9DD98314D}"/>
                    </a:ext>
                  </a:extLst>
                </p:cNvPr>
                <p:cNvPicPr/>
                <p:nvPr/>
              </p:nvPicPr>
              <p:blipFill>
                <a:blip r:embed="rId51"/>
                <a:stretch>
                  <a:fillRect/>
                </a:stretch>
              </p:blipFill>
              <p:spPr>
                <a:xfrm>
                  <a:off x="2192864" y="4688202"/>
                  <a:ext cx="1350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0" name="Ink 19">
                  <a:extLst>
                    <a:ext uri="{FF2B5EF4-FFF2-40B4-BE49-F238E27FC236}">
                      <a16:creationId xmlns:a16="http://schemas.microsoft.com/office/drawing/2014/main" id="{EB658471-7995-5B66-FD2D-DB33CBB4860D}"/>
                    </a:ext>
                  </a:extLst>
                </p14:cNvPr>
                <p14:cNvContentPartPr/>
                <p14:nvPr/>
              </p14:nvContentPartPr>
              <p14:xfrm>
                <a:off x="2448464" y="4880082"/>
                <a:ext cx="91800" cy="13680"/>
              </p14:xfrm>
            </p:contentPart>
          </mc:Choice>
          <mc:Fallback>
            <p:pic>
              <p:nvPicPr>
                <p:cNvPr id="20" name="Ink 19">
                  <a:extLst>
                    <a:ext uri="{FF2B5EF4-FFF2-40B4-BE49-F238E27FC236}">
                      <a16:creationId xmlns:a16="http://schemas.microsoft.com/office/drawing/2014/main" id="{EB658471-7995-5B66-FD2D-DB33CBB4860D}"/>
                    </a:ext>
                  </a:extLst>
                </p:cNvPr>
                <p:cNvPicPr/>
                <p:nvPr/>
              </p:nvPicPr>
              <p:blipFill>
                <a:blip r:embed="rId53"/>
                <a:stretch>
                  <a:fillRect/>
                </a:stretch>
              </p:blipFill>
              <p:spPr>
                <a:xfrm>
                  <a:off x="2439824" y="4871082"/>
                  <a:ext cx="1094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1" name="Ink 20">
                  <a:extLst>
                    <a:ext uri="{FF2B5EF4-FFF2-40B4-BE49-F238E27FC236}">
                      <a16:creationId xmlns:a16="http://schemas.microsoft.com/office/drawing/2014/main" id="{75C793F1-E4E2-B642-E30A-C2B3FB8E765E}"/>
                    </a:ext>
                  </a:extLst>
                </p14:cNvPr>
                <p14:cNvContentPartPr/>
                <p14:nvPr/>
              </p14:nvContentPartPr>
              <p14:xfrm>
                <a:off x="2730344" y="4723842"/>
                <a:ext cx="46080" cy="218160"/>
              </p14:xfrm>
            </p:contentPart>
          </mc:Choice>
          <mc:Fallback>
            <p:pic>
              <p:nvPicPr>
                <p:cNvPr id="21" name="Ink 20">
                  <a:extLst>
                    <a:ext uri="{FF2B5EF4-FFF2-40B4-BE49-F238E27FC236}">
                      <a16:creationId xmlns:a16="http://schemas.microsoft.com/office/drawing/2014/main" id="{75C793F1-E4E2-B642-E30A-C2B3FB8E765E}"/>
                    </a:ext>
                  </a:extLst>
                </p:cNvPr>
                <p:cNvPicPr/>
                <p:nvPr/>
              </p:nvPicPr>
              <p:blipFill>
                <a:blip r:embed="rId55"/>
                <a:stretch>
                  <a:fillRect/>
                </a:stretch>
              </p:blipFill>
              <p:spPr>
                <a:xfrm>
                  <a:off x="2721344" y="4715202"/>
                  <a:ext cx="637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2" name="Ink 21">
                  <a:extLst>
                    <a:ext uri="{FF2B5EF4-FFF2-40B4-BE49-F238E27FC236}">
                      <a16:creationId xmlns:a16="http://schemas.microsoft.com/office/drawing/2014/main" id="{E29984E6-B6D0-AFFF-DBB1-56E01D92AE6C}"/>
                    </a:ext>
                  </a:extLst>
                </p14:cNvPr>
                <p14:cNvContentPartPr/>
                <p14:nvPr/>
              </p14:nvContentPartPr>
              <p14:xfrm>
                <a:off x="2737544" y="4616202"/>
                <a:ext cx="153000" cy="148320"/>
              </p14:xfrm>
            </p:contentPart>
          </mc:Choice>
          <mc:Fallback>
            <p:pic>
              <p:nvPicPr>
                <p:cNvPr id="22" name="Ink 21">
                  <a:extLst>
                    <a:ext uri="{FF2B5EF4-FFF2-40B4-BE49-F238E27FC236}">
                      <a16:creationId xmlns:a16="http://schemas.microsoft.com/office/drawing/2014/main" id="{E29984E6-B6D0-AFFF-DBB1-56E01D92AE6C}"/>
                    </a:ext>
                  </a:extLst>
                </p:cNvPr>
                <p:cNvPicPr/>
                <p:nvPr/>
              </p:nvPicPr>
              <p:blipFill>
                <a:blip r:embed="rId57"/>
                <a:stretch>
                  <a:fillRect/>
                </a:stretch>
              </p:blipFill>
              <p:spPr>
                <a:xfrm>
                  <a:off x="2728904" y="4607202"/>
                  <a:ext cx="1706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3" name="Ink 22">
                  <a:extLst>
                    <a:ext uri="{FF2B5EF4-FFF2-40B4-BE49-F238E27FC236}">
                      <a16:creationId xmlns:a16="http://schemas.microsoft.com/office/drawing/2014/main" id="{FBAF1BB4-5A27-B950-35CC-65ED1AA786F6}"/>
                    </a:ext>
                  </a:extLst>
                </p14:cNvPr>
                <p14:cNvContentPartPr/>
                <p14:nvPr/>
              </p14:nvContentPartPr>
              <p14:xfrm>
                <a:off x="2930504" y="4637442"/>
                <a:ext cx="199800" cy="297360"/>
              </p14:xfrm>
            </p:contentPart>
          </mc:Choice>
          <mc:Fallback>
            <p:pic>
              <p:nvPicPr>
                <p:cNvPr id="23" name="Ink 22">
                  <a:extLst>
                    <a:ext uri="{FF2B5EF4-FFF2-40B4-BE49-F238E27FC236}">
                      <a16:creationId xmlns:a16="http://schemas.microsoft.com/office/drawing/2014/main" id="{FBAF1BB4-5A27-B950-35CC-65ED1AA786F6}"/>
                    </a:ext>
                  </a:extLst>
                </p:cNvPr>
                <p:cNvPicPr/>
                <p:nvPr/>
              </p:nvPicPr>
              <p:blipFill>
                <a:blip r:embed="rId59"/>
                <a:stretch>
                  <a:fillRect/>
                </a:stretch>
              </p:blipFill>
              <p:spPr>
                <a:xfrm>
                  <a:off x="2921864" y="4628442"/>
                  <a:ext cx="2174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4" name="Ink 23">
                  <a:extLst>
                    <a:ext uri="{FF2B5EF4-FFF2-40B4-BE49-F238E27FC236}">
                      <a16:creationId xmlns:a16="http://schemas.microsoft.com/office/drawing/2014/main" id="{B5FD915A-3776-C2B0-6F22-8DEFE4EBD607}"/>
                    </a:ext>
                  </a:extLst>
                </p14:cNvPr>
                <p14:cNvContentPartPr/>
                <p14:nvPr/>
              </p14:nvContentPartPr>
              <p14:xfrm>
                <a:off x="3199064" y="4695762"/>
                <a:ext cx="139320" cy="168840"/>
              </p14:xfrm>
            </p:contentPart>
          </mc:Choice>
          <mc:Fallback>
            <p:pic>
              <p:nvPicPr>
                <p:cNvPr id="24" name="Ink 23">
                  <a:extLst>
                    <a:ext uri="{FF2B5EF4-FFF2-40B4-BE49-F238E27FC236}">
                      <a16:creationId xmlns:a16="http://schemas.microsoft.com/office/drawing/2014/main" id="{B5FD915A-3776-C2B0-6F22-8DEFE4EBD607}"/>
                    </a:ext>
                  </a:extLst>
                </p:cNvPr>
                <p:cNvPicPr/>
                <p:nvPr/>
              </p:nvPicPr>
              <p:blipFill>
                <a:blip r:embed="rId61"/>
                <a:stretch>
                  <a:fillRect/>
                </a:stretch>
              </p:blipFill>
              <p:spPr>
                <a:xfrm>
                  <a:off x="3190424" y="4686762"/>
                  <a:ext cx="1569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5" name="Ink 24">
                  <a:extLst>
                    <a:ext uri="{FF2B5EF4-FFF2-40B4-BE49-F238E27FC236}">
                      <a16:creationId xmlns:a16="http://schemas.microsoft.com/office/drawing/2014/main" id="{84BCA9D8-3D74-0483-07D8-53B963AD9B54}"/>
                    </a:ext>
                  </a:extLst>
                </p14:cNvPr>
                <p14:cNvContentPartPr/>
                <p14:nvPr/>
              </p14:nvContentPartPr>
              <p14:xfrm>
                <a:off x="3443144" y="4670922"/>
                <a:ext cx="68760" cy="210960"/>
              </p14:xfrm>
            </p:contentPart>
          </mc:Choice>
          <mc:Fallback>
            <p:pic>
              <p:nvPicPr>
                <p:cNvPr id="25" name="Ink 24">
                  <a:extLst>
                    <a:ext uri="{FF2B5EF4-FFF2-40B4-BE49-F238E27FC236}">
                      <a16:creationId xmlns:a16="http://schemas.microsoft.com/office/drawing/2014/main" id="{84BCA9D8-3D74-0483-07D8-53B963AD9B54}"/>
                    </a:ext>
                  </a:extLst>
                </p:cNvPr>
                <p:cNvPicPr/>
                <p:nvPr/>
              </p:nvPicPr>
              <p:blipFill>
                <a:blip r:embed="rId63"/>
                <a:stretch>
                  <a:fillRect/>
                </a:stretch>
              </p:blipFill>
              <p:spPr>
                <a:xfrm>
                  <a:off x="3434144" y="4662282"/>
                  <a:ext cx="864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6" name="Ink 25">
                  <a:extLst>
                    <a:ext uri="{FF2B5EF4-FFF2-40B4-BE49-F238E27FC236}">
                      <a16:creationId xmlns:a16="http://schemas.microsoft.com/office/drawing/2014/main" id="{1BEDC314-9999-23C5-AF0A-2942CEC665AB}"/>
                    </a:ext>
                  </a:extLst>
                </p14:cNvPr>
                <p14:cNvContentPartPr/>
                <p14:nvPr/>
              </p14:nvContentPartPr>
              <p14:xfrm>
                <a:off x="3399944" y="4531242"/>
                <a:ext cx="189000" cy="339480"/>
              </p14:xfrm>
            </p:contentPart>
          </mc:Choice>
          <mc:Fallback>
            <p:pic>
              <p:nvPicPr>
                <p:cNvPr id="26" name="Ink 25">
                  <a:extLst>
                    <a:ext uri="{FF2B5EF4-FFF2-40B4-BE49-F238E27FC236}">
                      <a16:creationId xmlns:a16="http://schemas.microsoft.com/office/drawing/2014/main" id="{1BEDC314-9999-23C5-AF0A-2942CEC665AB}"/>
                    </a:ext>
                  </a:extLst>
                </p:cNvPr>
                <p:cNvPicPr/>
                <p:nvPr/>
              </p:nvPicPr>
              <p:blipFill>
                <a:blip r:embed="rId65"/>
                <a:stretch>
                  <a:fillRect/>
                </a:stretch>
              </p:blipFill>
              <p:spPr>
                <a:xfrm>
                  <a:off x="3390944" y="4522602"/>
                  <a:ext cx="2066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8" name="Ink 27">
                  <a:extLst>
                    <a:ext uri="{FF2B5EF4-FFF2-40B4-BE49-F238E27FC236}">
                      <a16:creationId xmlns:a16="http://schemas.microsoft.com/office/drawing/2014/main" id="{511AB812-BA2A-E232-77FE-20FB2E4011BB}"/>
                    </a:ext>
                  </a:extLst>
                </p14:cNvPr>
                <p14:cNvContentPartPr/>
                <p14:nvPr/>
              </p14:nvContentPartPr>
              <p14:xfrm>
                <a:off x="5061704" y="5695122"/>
                <a:ext cx="118080" cy="198000"/>
              </p14:xfrm>
            </p:contentPart>
          </mc:Choice>
          <mc:Fallback>
            <p:pic>
              <p:nvPicPr>
                <p:cNvPr id="28" name="Ink 27">
                  <a:extLst>
                    <a:ext uri="{FF2B5EF4-FFF2-40B4-BE49-F238E27FC236}">
                      <a16:creationId xmlns:a16="http://schemas.microsoft.com/office/drawing/2014/main" id="{511AB812-BA2A-E232-77FE-20FB2E4011BB}"/>
                    </a:ext>
                  </a:extLst>
                </p:cNvPr>
                <p:cNvPicPr/>
                <p:nvPr/>
              </p:nvPicPr>
              <p:blipFill>
                <a:blip r:embed="rId67"/>
                <a:stretch>
                  <a:fillRect/>
                </a:stretch>
              </p:blipFill>
              <p:spPr>
                <a:xfrm>
                  <a:off x="5052704" y="5686482"/>
                  <a:ext cx="1357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9" name="Ink 28">
                  <a:extLst>
                    <a:ext uri="{FF2B5EF4-FFF2-40B4-BE49-F238E27FC236}">
                      <a16:creationId xmlns:a16="http://schemas.microsoft.com/office/drawing/2014/main" id="{E8F67618-21B4-86F7-89D0-EC92AE8E496F}"/>
                    </a:ext>
                  </a:extLst>
                </p14:cNvPr>
                <p14:cNvContentPartPr/>
                <p14:nvPr/>
              </p14:nvContentPartPr>
              <p14:xfrm>
                <a:off x="5240984" y="5710602"/>
                <a:ext cx="152280" cy="191880"/>
              </p14:xfrm>
            </p:contentPart>
          </mc:Choice>
          <mc:Fallback>
            <p:pic>
              <p:nvPicPr>
                <p:cNvPr id="29" name="Ink 28">
                  <a:extLst>
                    <a:ext uri="{FF2B5EF4-FFF2-40B4-BE49-F238E27FC236}">
                      <a16:creationId xmlns:a16="http://schemas.microsoft.com/office/drawing/2014/main" id="{E8F67618-21B4-86F7-89D0-EC92AE8E496F}"/>
                    </a:ext>
                  </a:extLst>
                </p:cNvPr>
                <p:cNvPicPr/>
                <p:nvPr/>
              </p:nvPicPr>
              <p:blipFill>
                <a:blip r:embed="rId69"/>
                <a:stretch>
                  <a:fillRect/>
                </a:stretch>
              </p:blipFill>
              <p:spPr>
                <a:xfrm>
                  <a:off x="5232344" y="5701962"/>
                  <a:ext cx="1699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0" name="Ink 29">
                  <a:extLst>
                    <a:ext uri="{FF2B5EF4-FFF2-40B4-BE49-F238E27FC236}">
                      <a16:creationId xmlns:a16="http://schemas.microsoft.com/office/drawing/2014/main" id="{317372A6-E62C-7552-BE77-1AB438A3D548}"/>
                    </a:ext>
                  </a:extLst>
                </p14:cNvPr>
                <p14:cNvContentPartPr/>
                <p14:nvPr/>
              </p14:nvContentPartPr>
              <p14:xfrm>
                <a:off x="4218584" y="5631042"/>
                <a:ext cx="2544120" cy="579240"/>
              </p14:xfrm>
            </p:contentPart>
          </mc:Choice>
          <mc:Fallback>
            <p:pic>
              <p:nvPicPr>
                <p:cNvPr id="30" name="Ink 29">
                  <a:extLst>
                    <a:ext uri="{FF2B5EF4-FFF2-40B4-BE49-F238E27FC236}">
                      <a16:creationId xmlns:a16="http://schemas.microsoft.com/office/drawing/2014/main" id="{317372A6-E62C-7552-BE77-1AB438A3D548}"/>
                    </a:ext>
                  </a:extLst>
                </p:cNvPr>
                <p:cNvPicPr/>
                <p:nvPr/>
              </p:nvPicPr>
              <p:blipFill>
                <a:blip r:embed="rId71"/>
                <a:stretch>
                  <a:fillRect/>
                </a:stretch>
              </p:blipFill>
              <p:spPr>
                <a:xfrm>
                  <a:off x="4209584" y="5622042"/>
                  <a:ext cx="2561760" cy="596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1" name="Ink 30">
                  <a:extLst>
                    <a:ext uri="{FF2B5EF4-FFF2-40B4-BE49-F238E27FC236}">
                      <a16:creationId xmlns:a16="http://schemas.microsoft.com/office/drawing/2014/main" id="{0B55FA6E-4D66-7A70-4548-986DF9C21870}"/>
                    </a:ext>
                  </a:extLst>
                </p14:cNvPr>
                <p14:cNvContentPartPr/>
                <p14:nvPr/>
              </p14:nvContentPartPr>
              <p14:xfrm>
                <a:off x="5505944" y="5101842"/>
                <a:ext cx="27000" cy="525960"/>
              </p14:xfrm>
            </p:contentPart>
          </mc:Choice>
          <mc:Fallback>
            <p:pic>
              <p:nvPicPr>
                <p:cNvPr id="31" name="Ink 30">
                  <a:extLst>
                    <a:ext uri="{FF2B5EF4-FFF2-40B4-BE49-F238E27FC236}">
                      <a16:creationId xmlns:a16="http://schemas.microsoft.com/office/drawing/2014/main" id="{0B55FA6E-4D66-7A70-4548-986DF9C21870}"/>
                    </a:ext>
                  </a:extLst>
                </p:cNvPr>
                <p:cNvPicPr/>
                <p:nvPr/>
              </p:nvPicPr>
              <p:blipFill>
                <a:blip r:embed="rId73"/>
                <a:stretch>
                  <a:fillRect/>
                </a:stretch>
              </p:blipFill>
              <p:spPr>
                <a:xfrm>
                  <a:off x="5497304" y="5093202"/>
                  <a:ext cx="4464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2" name="Ink 31">
                  <a:extLst>
                    <a:ext uri="{FF2B5EF4-FFF2-40B4-BE49-F238E27FC236}">
                      <a16:creationId xmlns:a16="http://schemas.microsoft.com/office/drawing/2014/main" id="{1679FB75-1D30-EE8E-6C3B-8C261544EBC8}"/>
                    </a:ext>
                  </a:extLst>
                </p14:cNvPr>
                <p14:cNvContentPartPr/>
                <p14:nvPr/>
              </p14:nvContentPartPr>
              <p14:xfrm>
                <a:off x="5390744" y="5120202"/>
                <a:ext cx="223920" cy="181800"/>
              </p14:xfrm>
            </p:contentPart>
          </mc:Choice>
          <mc:Fallback>
            <p:pic>
              <p:nvPicPr>
                <p:cNvPr id="32" name="Ink 31">
                  <a:extLst>
                    <a:ext uri="{FF2B5EF4-FFF2-40B4-BE49-F238E27FC236}">
                      <a16:creationId xmlns:a16="http://schemas.microsoft.com/office/drawing/2014/main" id="{1679FB75-1D30-EE8E-6C3B-8C261544EBC8}"/>
                    </a:ext>
                  </a:extLst>
                </p:cNvPr>
                <p:cNvPicPr/>
                <p:nvPr/>
              </p:nvPicPr>
              <p:blipFill>
                <a:blip r:embed="rId75"/>
                <a:stretch>
                  <a:fillRect/>
                </a:stretch>
              </p:blipFill>
              <p:spPr>
                <a:xfrm>
                  <a:off x="5381744" y="5111202"/>
                  <a:ext cx="2415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3" name="Ink 32">
                  <a:extLst>
                    <a:ext uri="{FF2B5EF4-FFF2-40B4-BE49-F238E27FC236}">
                      <a16:creationId xmlns:a16="http://schemas.microsoft.com/office/drawing/2014/main" id="{4A30B972-4BCC-128E-4732-6CF9325ED648}"/>
                    </a:ext>
                  </a:extLst>
                </p14:cNvPr>
                <p14:cNvContentPartPr/>
                <p14:nvPr/>
              </p14:nvContentPartPr>
              <p14:xfrm>
                <a:off x="4745624" y="4404162"/>
                <a:ext cx="2039400" cy="574560"/>
              </p14:xfrm>
            </p:contentPart>
          </mc:Choice>
          <mc:Fallback>
            <p:pic>
              <p:nvPicPr>
                <p:cNvPr id="33" name="Ink 32">
                  <a:extLst>
                    <a:ext uri="{FF2B5EF4-FFF2-40B4-BE49-F238E27FC236}">
                      <a16:creationId xmlns:a16="http://schemas.microsoft.com/office/drawing/2014/main" id="{4A30B972-4BCC-128E-4732-6CF9325ED648}"/>
                    </a:ext>
                  </a:extLst>
                </p:cNvPr>
                <p:cNvPicPr/>
                <p:nvPr/>
              </p:nvPicPr>
              <p:blipFill>
                <a:blip r:embed="rId77"/>
                <a:stretch>
                  <a:fillRect/>
                </a:stretch>
              </p:blipFill>
              <p:spPr>
                <a:xfrm>
                  <a:off x="4736984" y="4395162"/>
                  <a:ext cx="2057040" cy="592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4" name="Ink 33">
                  <a:extLst>
                    <a:ext uri="{FF2B5EF4-FFF2-40B4-BE49-F238E27FC236}">
                      <a16:creationId xmlns:a16="http://schemas.microsoft.com/office/drawing/2014/main" id="{FBC9705B-7B55-FB21-5964-DB20D61FDAEA}"/>
                    </a:ext>
                  </a:extLst>
                </p14:cNvPr>
                <p14:cNvContentPartPr/>
                <p14:nvPr/>
              </p14:nvContentPartPr>
              <p14:xfrm>
                <a:off x="4895024" y="4272402"/>
                <a:ext cx="2040120" cy="649800"/>
              </p14:xfrm>
            </p:contentPart>
          </mc:Choice>
          <mc:Fallback>
            <p:pic>
              <p:nvPicPr>
                <p:cNvPr id="34" name="Ink 33">
                  <a:extLst>
                    <a:ext uri="{FF2B5EF4-FFF2-40B4-BE49-F238E27FC236}">
                      <a16:creationId xmlns:a16="http://schemas.microsoft.com/office/drawing/2014/main" id="{FBC9705B-7B55-FB21-5964-DB20D61FDAEA}"/>
                    </a:ext>
                  </a:extLst>
                </p:cNvPr>
                <p:cNvPicPr/>
                <p:nvPr/>
              </p:nvPicPr>
              <p:blipFill>
                <a:blip r:embed="rId79"/>
                <a:stretch>
                  <a:fillRect/>
                </a:stretch>
              </p:blipFill>
              <p:spPr>
                <a:xfrm>
                  <a:off x="4886384" y="4263762"/>
                  <a:ext cx="2057760" cy="667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5" name="Ink 34">
                  <a:extLst>
                    <a:ext uri="{FF2B5EF4-FFF2-40B4-BE49-F238E27FC236}">
                      <a16:creationId xmlns:a16="http://schemas.microsoft.com/office/drawing/2014/main" id="{4CDFBC1D-2999-F8ED-0C70-86F6D33CF54E}"/>
                    </a:ext>
                  </a:extLst>
                </p14:cNvPr>
                <p14:cNvContentPartPr/>
                <p14:nvPr/>
              </p14:nvContentPartPr>
              <p14:xfrm>
                <a:off x="4978544" y="4504602"/>
                <a:ext cx="278280" cy="304920"/>
              </p14:xfrm>
            </p:contentPart>
          </mc:Choice>
          <mc:Fallback>
            <p:pic>
              <p:nvPicPr>
                <p:cNvPr id="35" name="Ink 34">
                  <a:extLst>
                    <a:ext uri="{FF2B5EF4-FFF2-40B4-BE49-F238E27FC236}">
                      <a16:creationId xmlns:a16="http://schemas.microsoft.com/office/drawing/2014/main" id="{4CDFBC1D-2999-F8ED-0C70-86F6D33CF54E}"/>
                    </a:ext>
                  </a:extLst>
                </p:cNvPr>
                <p:cNvPicPr/>
                <p:nvPr/>
              </p:nvPicPr>
              <p:blipFill>
                <a:blip r:embed="rId81"/>
                <a:stretch>
                  <a:fillRect/>
                </a:stretch>
              </p:blipFill>
              <p:spPr>
                <a:xfrm>
                  <a:off x="4969544" y="4495602"/>
                  <a:ext cx="2959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6" name="Ink 35">
                  <a:extLst>
                    <a:ext uri="{FF2B5EF4-FFF2-40B4-BE49-F238E27FC236}">
                      <a16:creationId xmlns:a16="http://schemas.microsoft.com/office/drawing/2014/main" id="{868F6C22-8CCD-206C-426B-6DA7D83CAA62}"/>
                    </a:ext>
                  </a:extLst>
                </p14:cNvPr>
                <p14:cNvContentPartPr/>
                <p14:nvPr/>
              </p14:nvContentPartPr>
              <p14:xfrm>
                <a:off x="5088344" y="4681722"/>
                <a:ext cx="238680" cy="49680"/>
              </p14:xfrm>
            </p:contentPart>
          </mc:Choice>
          <mc:Fallback>
            <p:pic>
              <p:nvPicPr>
                <p:cNvPr id="36" name="Ink 35">
                  <a:extLst>
                    <a:ext uri="{FF2B5EF4-FFF2-40B4-BE49-F238E27FC236}">
                      <a16:creationId xmlns:a16="http://schemas.microsoft.com/office/drawing/2014/main" id="{868F6C22-8CCD-206C-426B-6DA7D83CAA62}"/>
                    </a:ext>
                  </a:extLst>
                </p:cNvPr>
                <p:cNvPicPr/>
                <p:nvPr/>
              </p:nvPicPr>
              <p:blipFill>
                <a:blip r:embed="rId83"/>
                <a:stretch>
                  <a:fillRect/>
                </a:stretch>
              </p:blipFill>
              <p:spPr>
                <a:xfrm>
                  <a:off x="5079344" y="4672722"/>
                  <a:ext cx="25632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7" name="Ink 36">
                  <a:extLst>
                    <a:ext uri="{FF2B5EF4-FFF2-40B4-BE49-F238E27FC236}">
                      <a16:creationId xmlns:a16="http://schemas.microsoft.com/office/drawing/2014/main" id="{9287211D-CB35-AD40-D108-985BB9036E07}"/>
                    </a:ext>
                  </a:extLst>
                </p14:cNvPr>
                <p14:cNvContentPartPr/>
                <p14:nvPr/>
              </p14:nvContentPartPr>
              <p14:xfrm>
                <a:off x="5492264" y="4512162"/>
                <a:ext cx="20880" cy="248400"/>
              </p14:xfrm>
            </p:contentPart>
          </mc:Choice>
          <mc:Fallback>
            <p:pic>
              <p:nvPicPr>
                <p:cNvPr id="37" name="Ink 36">
                  <a:extLst>
                    <a:ext uri="{FF2B5EF4-FFF2-40B4-BE49-F238E27FC236}">
                      <a16:creationId xmlns:a16="http://schemas.microsoft.com/office/drawing/2014/main" id="{9287211D-CB35-AD40-D108-985BB9036E07}"/>
                    </a:ext>
                  </a:extLst>
                </p:cNvPr>
                <p:cNvPicPr/>
                <p:nvPr/>
              </p:nvPicPr>
              <p:blipFill>
                <a:blip r:embed="rId85"/>
                <a:stretch>
                  <a:fillRect/>
                </a:stretch>
              </p:blipFill>
              <p:spPr>
                <a:xfrm>
                  <a:off x="5483264" y="4503522"/>
                  <a:ext cx="385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8" name="Ink 37">
                  <a:extLst>
                    <a:ext uri="{FF2B5EF4-FFF2-40B4-BE49-F238E27FC236}">
                      <a16:creationId xmlns:a16="http://schemas.microsoft.com/office/drawing/2014/main" id="{7CEE6E83-D302-F30F-911E-9807F8CA0AF5}"/>
                    </a:ext>
                  </a:extLst>
                </p14:cNvPr>
                <p14:cNvContentPartPr/>
                <p14:nvPr/>
              </p14:nvContentPartPr>
              <p14:xfrm>
                <a:off x="5420264" y="4805202"/>
                <a:ext cx="159840" cy="45000"/>
              </p14:xfrm>
            </p:contentPart>
          </mc:Choice>
          <mc:Fallback>
            <p:pic>
              <p:nvPicPr>
                <p:cNvPr id="38" name="Ink 37">
                  <a:extLst>
                    <a:ext uri="{FF2B5EF4-FFF2-40B4-BE49-F238E27FC236}">
                      <a16:creationId xmlns:a16="http://schemas.microsoft.com/office/drawing/2014/main" id="{7CEE6E83-D302-F30F-911E-9807F8CA0AF5}"/>
                    </a:ext>
                  </a:extLst>
                </p:cNvPr>
                <p:cNvPicPr/>
                <p:nvPr/>
              </p:nvPicPr>
              <p:blipFill>
                <a:blip r:embed="rId87"/>
                <a:stretch>
                  <a:fillRect/>
                </a:stretch>
              </p:blipFill>
              <p:spPr>
                <a:xfrm>
                  <a:off x="5411264" y="4796562"/>
                  <a:ext cx="1774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9" name="Ink 38">
                  <a:extLst>
                    <a:ext uri="{FF2B5EF4-FFF2-40B4-BE49-F238E27FC236}">
                      <a16:creationId xmlns:a16="http://schemas.microsoft.com/office/drawing/2014/main" id="{203D6157-6AE2-D7BE-A583-881C00359459}"/>
                    </a:ext>
                  </a:extLst>
                </p14:cNvPr>
                <p14:cNvContentPartPr/>
                <p14:nvPr/>
              </p14:nvContentPartPr>
              <p14:xfrm>
                <a:off x="5401184" y="4484802"/>
                <a:ext cx="170640" cy="107280"/>
              </p14:xfrm>
            </p:contentPart>
          </mc:Choice>
          <mc:Fallback>
            <p:pic>
              <p:nvPicPr>
                <p:cNvPr id="39" name="Ink 38">
                  <a:extLst>
                    <a:ext uri="{FF2B5EF4-FFF2-40B4-BE49-F238E27FC236}">
                      <a16:creationId xmlns:a16="http://schemas.microsoft.com/office/drawing/2014/main" id="{203D6157-6AE2-D7BE-A583-881C00359459}"/>
                    </a:ext>
                  </a:extLst>
                </p:cNvPr>
                <p:cNvPicPr/>
                <p:nvPr/>
              </p:nvPicPr>
              <p:blipFill>
                <a:blip r:embed="rId89"/>
                <a:stretch>
                  <a:fillRect/>
                </a:stretch>
              </p:blipFill>
              <p:spPr>
                <a:xfrm>
                  <a:off x="5392184" y="4476162"/>
                  <a:ext cx="18828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0" name="Ink 39">
                  <a:extLst>
                    <a:ext uri="{FF2B5EF4-FFF2-40B4-BE49-F238E27FC236}">
                      <a16:creationId xmlns:a16="http://schemas.microsoft.com/office/drawing/2014/main" id="{5EE303A6-867F-BCBD-2FD6-664025DB0E8D}"/>
                    </a:ext>
                  </a:extLst>
                </p14:cNvPr>
                <p14:cNvContentPartPr/>
                <p14:nvPr/>
              </p14:nvContentPartPr>
              <p14:xfrm>
                <a:off x="5726264" y="4814922"/>
                <a:ext cx="173880" cy="30960"/>
              </p14:xfrm>
            </p:contentPart>
          </mc:Choice>
          <mc:Fallback>
            <p:pic>
              <p:nvPicPr>
                <p:cNvPr id="40" name="Ink 39">
                  <a:extLst>
                    <a:ext uri="{FF2B5EF4-FFF2-40B4-BE49-F238E27FC236}">
                      <a16:creationId xmlns:a16="http://schemas.microsoft.com/office/drawing/2014/main" id="{5EE303A6-867F-BCBD-2FD6-664025DB0E8D}"/>
                    </a:ext>
                  </a:extLst>
                </p:cNvPr>
                <p:cNvPicPr/>
                <p:nvPr/>
              </p:nvPicPr>
              <p:blipFill>
                <a:blip r:embed="rId91"/>
                <a:stretch>
                  <a:fillRect/>
                </a:stretch>
              </p:blipFill>
              <p:spPr>
                <a:xfrm>
                  <a:off x="5717624" y="4806282"/>
                  <a:ext cx="1915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1" name="Ink 40">
                  <a:extLst>
                    <a:ext uri="{FF2B5EF4-FFF2-40B4-BE49-F238E27FC236}">
                      <a16:creationId xmlns:a16="http://schemas.microsoft.com/office/drawing/2014/main" id="{7F4DD9C7-5ADE-CF2E-AF21-BC5C7044D9D2}"/>
                    </a:ext>
                  </a:extLst>
                </p14:cNvPr>
                <p14:cNvContentPartPr/>
                <p14:nvPr/>
              </p14:nvContentPartPr>
              <p14:xfrm>
                <a:off x="5988344" y="4493442"/>
                <a:ext cx="160560" cy="327960"/>
              </p14:xfrm>
            </p:contentPart>
          </mc:Choice>
          <mc:Fallback>
            <p:pic>
              <p:nvPicPr>
                <p:cNvPr id="41" name="Ink 40">
                  <a:extLst>
                    <a:ext uri="{FF2B5EF4-FFF2-40B4-BE49-F238E27FC236}">
                      <a16:creationId xmlns:a16="http://schemas.microsoft.com/office/drawing/2014/main" id="{7F4DD9C7-5ADE-CF2E-AF21-BC5C7044D9D2}"/>
                    </a:ext>
                  </a:extLst>
                </p:cNvPr>
                <p:cNvPicPr/>
                <p:nvPr/>
              </p:nvPicPr>
              <p:blipFill>
                <a:blip r:embed="rId93"/>
                <a:stretch>
                  <a:fillRect/>
                </a:stretch>
              </p:blipFill>
              <p:spPr>
                <a:xfrm>
                  <a:off x="5979704" y="4484802"/>
                  <a:ext cx="1782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2" name="Ink 41">
                  <a:extLst>
                    <a:ext uri="{FF2B5EF4-FFF2-40B4-BE49-F238E27FC236}">
                      <a16:creationId xmlns:a16="http://schemas.microsoft.com/office/drawing/2014/main" id="{028F8969-654B-6235-CFF3-95983FF79207}"/>
                    </a:ext>
                  </a:extLst>
                </p14:cNvPr>
                <p14:cNvContentPartPr/>
                <p14:nvPr/>
              </p14:nvContentPartPr>
              <p14:xfrm>
                <a:off x="6215144" y="4476882"/>
                <a:ext cx="151200" cy="320040"/>
              </p14:xfrm>
            </p:contentPart>
          </mc:Choice>
          <mc:Fallback>
            <p:pic>
              <p:nvPicPr>
                <p:cNvPr id="42" name="Ink 41">
                  <a:extLst>
                    <a:ext uri="{FF2B5EF4-FFF2-40B4-BE49-F238E27FC236}">
                      <a16:creationId xmlns:a16="http://schemas.microsoft.com/office/drawing/2014/main" id="{028F8969-654B-6235-CFF3-95983FF79207}"/>
                    </a:ext>
                  </a:extLst>
                </p:cNvPr>
                <p:cNvPicPr/>
                <p:nvPr/>
              </p:nvPicPr>
              <p:blipFill>
                <a:blip r:embed="rId95"/>
                <a:stretch>
                  <a:fillRect/>
                </a:stretch>
              </p:blipFill>
              <p:spPr>
                <a:xfrm>
                  <a:off x="6206504" y="4467882"/>
                  <a:ext cx="1688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3" name="Ink 42">
                  <a:extLst>
                    <a:ext uri="{FF2B5EF4-FFF2-40B4-BE49-F238E27FC236}">
                      <a16:creationId xmlns:a16="http://schemas.microsoft.com/office/drawing/2014/main" id="{4ADA6C64-30F6-096B-E991-623E63C5524E}"/>
                    </a:ext>
                  </a:extLst>
                </p14:cNvPr>
                <p14:cNvContentPartPr/>
                <p14:nvPr/>
              </p14:nvContentPartPr>
              <p14:xfrm>
                <a:off x="6440144" y="4444482"/>
                <a:ext cx="120240" cy="353880"/>
              </p14:xfrm>
            </p:contentPart>
          </mc:Choice>
          <mc:Fallback>
            <p:pic>
              <p:nvPicPr>
                <p:cNvPr id="43" name="Ink 42">
                  <a:extLst>
                    <a:ext uri="{FF2B5EF4-FFF2-40B4-BE49-F238E27FC236}">
                      <a16:creationId xmlns:a16="http://schemas.microsoft.com/office/drawing/2014/main" id="{4ADA6C64-30F6-096B-E991-623E63C5524E}"/>
                    </a:ext>
                  </a:extLst>
                </p:cNvPr>
                <p:cNvPicPr/>
                <p:nvPr/>
              </p:nvPicPr>
              <p:blipFill>
                <a:blip r:embed="rId97"/>
                <a:stretch>
                  <a:fillRect/>
                </a:stretch>
              </p:blipFill>
              <p:spPr>
                <a:xfrm>
                  <a:off x="6431144" y="4435842"/>
                  <a:ext cx="13788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4" name="Ink 43">
                  <a:extLst>
                    <a:ext uri="{FF2B5EF4-FFF2-40B4-BE49-F238E27FC236}">
                      <a16:creationId xmlns:a16="http://schemas.microsoft.com/office/drawing/2014/main" id="{9899526C-E577-ABA0-2889-B75E206C45D6}"/>
                    </a:ext>
                  </a:extLst>
                </p14:cNvPr>
                <p14:cNvContentPartPr/>
                <p14:nvPr/>
              </p14:nvContentPartPr>
              <p14:xfrm>
                <a:off x="6480104" y="4628082"/>
                <a:ext cx="127440" cy="30240"/>
              </p14:xfrm>
            </p:contentPart>
          </mc:Choice>
          <mc:Fallback>
            <p:pic>
              <p:nvPicPr>
                <p:cNvPr id="44" name="Ink 43">
                  <a:extLst>
                    <a:ext uri="{FF2B5EF4-FFF2-40B4-BE49-F238E27FC236}">
                      <a16:creationId xmlns:a16="http://schemas.microsoft.com/office/drawing/2014/main" id="{9899526C-E577-ABA0-2889-B75E206C45D6}"/>
                    </a:ext>
                  </a:extLst>
                </p:cNvPr>
                <p:cNvPicPr/>
                <p:nvPr/>
              </p:nvPicPr>
              <p:blipFill>
                <a:blip r:embed="rId99"/>
                <a:stretch>
                  <a:fillRect/>
                </a:stretch>
              </p:blipFill>
              <p:spPr>
                <a:xfrm>
                  <a:off x="6471104" y="4619082"/>
                  <a:ext cx="1450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6" name="Ink 45">
                  <a:extLst>
                    <a:ext uri="{FF2B5EF4-FFF2-40B4-BE49-F238E27FC236}">
                      <a16:creationId xmlns:a16="http://schemas.microsoft.com/office/drawing/2014/main" id="{8447F1EA-8BE7-F726-FD4E-39DD60F56BA5}"/>
                    </a:ext>
                  </a:extLst>
                </p14:cNvPr>
                <p14:cNvContentPartPr/>
                <p14:nvPr/>
              </p14:nvContentPartPr>
              <p14:xfrm>
                <a:off x="7824704" y="5591442"/>
                <a:ext cx="28800" cy="478080"/>
              </p14:xfrm>
            </p:contentPart>
          </mc:Choice>
          <mc:Fallback>
            <p:pic>
              <p:nvPicPr>
                <p:cNvPr id="46" name="Ink 45">
                  <a:extLst>
                    <a:ext uri="{FF2B5EF4-FFF2-40B4-BE49-F238E27FC236}">
                      <a16:creationId xmlns:a16="http://schemas.microsoft.com/office/drawing/2014/main" id="{8447F1EA-8BE7-F726-FD4E-39DD60F56BA5}"/>
                    </a:ext>
                  </a:extLst>
                </p:cNvPr>
                <p:cNvPicPr/>
                <p:nvPr/>
              </p:nvPicPr>
              <p:blipFill>
                <a:blip r:embed="rId101"/>
                <a:stretch>
                  <a:fillRect/>
                </a:stretch>
              </p:blipFill>
              <p:spPr>
                <a:xfrm>
                  <a:off x="7815704" y="5582442"/>
                  <a:ext cx="46440" cy="495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7" name="Ink 46">
                  <a:extLst>
                    <a:ext uri="{FF2B5EF4-FFF2-40B4-BE49-F238E27FC236}">
                      <a16:creationId xmlns:a16="http://schemas.microsoft.com/office/drawing/2014/main" id="{7F64C806-E440-FA47-368C-A050EF31C5A9}"/>
                    </a:ext>
                  </a:extLst>
                </p14:cNvPr>
                <p14:cNvContentPartPr/>
                <p14:nvPr/>
              </p14:nvContentPartPr>
              <p14:xfrm>
                <a:off x="7813184" y="5552562"/>
                <a:ext cx="1576080" cy="535680"/>
              </p14:xfrm>
            </p:contentPart>
          </mc:Choice>
          <mc:Fallback>
            <p:pic>
              <p:nvPicPr>
                <p:cNvPr id="47" name="Ink 46">
                  <a:extLst>
                    <a:ext uri="{FF2B5EF4-FFF2-40B4-BE49-F238E27FC236}">
                      <a16:creationId xmlns:a16="http://schemas.microsoft.com/office/drawing/2014/main" id="{7F64C806-E440-FA47-368C-A050EF31C5A9}"/>
                    </a:ext>
                  </a:extLst>
                </p:cNvPr>
                <p:cNvPicPr/>
                <p:nvPr/>
              </p:nvPicPr>
              <p:blipFill>
                <a:blip r:embed="rId103"/>
                <a:stretch>
                  <a:fillRect/>
                </a:stretch>
              </p:blipFill>
              <p:spPr>
                <a:xfrm>
                  <a:off x="7804184" y="5543562"/>
                  <a:ext cx="159372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8" name="Ink 47">
                  <a:extLst>
                    <a:ext uri="{FF2B5EF4-FFF2-40B4-BE49-F238E27FC236}">
                      <a16:creationId xmlns:a16="http://schemas.microsoft.com/office/drawing/2014/main" id="{3805B2A9-0746-6EF5-1B5E-65CC309073F2}"/>
                    </a:ext>
                  </a:extLst>
                </p14:cNvPr>
                <p14:cNvContentPartPr/>
                <p14:nvPr/>
              </p14:nvContentPartPr>
              <p14:xfrm>
                <a:off x="8191904" y="5723922"/>
                <a:ext cx="157320" cy="239040"/>
              </p14:xfrm>
            </p:contentPart>
          </mc:Choice>
          <mc:Fallback>
            <p:pic>
              <p:nvPicPr>
                <p:cNvPr id="48" name="Ink 47">
                  <a:extLst>
                    <a:ext uri="{FF2B5EF4-FFF2-40B4-BE49-F238E27FC236}">
                      <a16:creationId xmlns:a16="http://schemas.microsoft.com/office/drawing/2014/main" id="{3805B2A9-0746-6EF5-1B5E-65CC309073F2}"/>
                    </a:ext>
                  </a:extLst>
                </p:cNvPr>
                <p:cNvPicPr/>
                <p:nvPr/>
              </p:nvPicPr>
              <p:blipFill>
                <a:blip r:embed="rId105"/>
                <a:stretch>
                  <a:fillRect/>
                </a:stretch>
              </p:blipFill>
              <p:spPr>
                <a:xfrm>
                  <a:off x="8182904" y="5715282"/>
                  <a:ext cx="1749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9" name="Ink 48">
                  <a:extLst>
                    <a:ext uri="{FF2B5EF4-FFF2-40B4-BE49-F238E27FC236}">
                      <a16:creationId xmlns:a16="http://schemas.microsoft.com/office/drawing/2014/main" id="{9F702CDD-8423-FF7E-DC40-BC27A81E3EF4}"/>
                    </a:ext>
                  </a:extLst>
                </p14:cNvPr>
                <p14:cNvContentPartPr/>
                <p14:nvPr/>
              </p14:nvContentPartPr>
              <p14:xfrm>
                <a:off x="8435264" y="5789802"/>
                <a:ext cx="165600" cy="140400"/>
              </p14:xfrm>
            </p:contentPart>
          </mc:Choice>
          <mc:Fallback>
            <p:pic>
              <p:nvPicPr>
                <p:cNvPr id="49" name="Ink 48">
                  <a:extLst>
                    <a:ext uri="{FF2B5EF4-FFF2-40B4-BE49-F238E27FC236}">
                      <a16:creationId xmlns:a16="http://schemas.microsoft.com/office/drawing/2014/main" id="{9F702CDD-8423-FF7E-DC40-BC27A81E3EF4}"/>
                    </a:ext>
                  </a:extLst>
                </p:cNvPr>
                <p:cNvPicPr/>
                <p:nvPr/>
              </p:nvPicPr>
              <p:blipFill>
                <a:blip r:embed="rId107"/>
                <a:stretch>
                  <a:fillRect/>
                </a:stretch>
              </p:blipFill>
              <p:spPr>
                <a:xfrm>
                  <a:off x="8426624" y="5780802"/>
                  <a:ext cx="1832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0" name="Ink 49">
                  <a:extLst>
                    <a:ext uri="{FF2B5EF4-FFF2-40B4-BE49-F238E27FC236}">
                      <a16:creationId xmlns:a16="http://schemas.microsoft.com/office/drawing/2014/main" id="{837D7033-2D91-01D1-5850-C674AA09F0F2}"/>
                    </a:ext>
                  </a:extLst>
                </p14:cNvPr>
                <p14:cNvContentPartPr/>
                <p14:nvPr/>
              </p14:nvContentPartPr>
              <p14:xfrm>
                <a:off x="9777344" y="5540322"/>
                <a:ext cx="1690920" cy="574920"/>
              </p14:xfrm>
            </p:contentPart>
          </mc:Choice>
          <mc:Fallback>
            <p:pic>
              <p:nvPicPr>
                <p:cNvPr id="50" name="Ink 49">
                  <a:extLst>
                    <a:ext uri="{FF2B5EF4-FFF2-40B4-BE49-F238E27FC236}">
                      <a16:creationId xmlns:a16="http://schemas.microsoft.com/office/drawing/2014/main" id="{837D7033-2D91-01D1-5850-C674AA09F0F2}"/>
                    </a:ext>
                  </a:extLst>
                </p:cNvPr>
                <p:cNvPicPr/>
                <p:nvPr/>
              </p:nvPicPr>
              <p:blipFill>
                <a:blip r:embed="rId109"/>
                <a:stretch>
                  <a:fillRect/>
                </a:stretch>
              </p:blipFill>
              <p:spPr>
                <a:xfrm>
                  <a:off x="9768344" y="5531322"/>
                  <a:ext cx="1708560" cy="592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1" name="Ink 50">
                  <a:extLst>
                    <a:ext uri="{FF2B5EF4-FFF2-40B4-BE49-F238E27FC236}">
                      <a16:creationId xmlns:a16="http://schemas.microsoft.com/office/drawing/2014/main" id="{3413363F-7604-A993-6B90-9CD69ECB0080}"/>
                    </a:ext>
                  </a:extLst>
                </p14:cNvPr>
                <p14:cNvContentPartPr/>
                <p14:nvPr/>
              </p14:nvContentPartPr>
              <p14:xfrm>
                <a:off x="10188104" y="5690442"/>
                <a:ext cx="187920" cy="213480"/>
              </p14:xfrm>
            </p:contentPart>
          </mc:Choice>
          <mc:Fallback>
            <p:pic>
              <p:nvPicPr>
                <p:cNvPr id="51" name="Ink 50">
                  <a:extLst>
                    <a:ext uri="{FF2B5EF4-FFF2-40B4-BE49-F238E27FC236}">
                      <a16:creationId xmlns:a16="http://schemas.microsoft.com/office/drawing/2014/main" id="{3413363F-7604-A993-6B90-9CD69ECB0080}"/>
                    </a:ext>
                  </a:extLst>
                </p:cNvPr>
                <p:cNvPicPr/>
                <p:nvPr/>
              </p:nvPicPr>
              <p:blipFill>
                <a:blip r:embed="rId111"/>
                <a:stretch>
                  <a:fillRect/>
                </a:stretch>
              </p:blipFill>
              <p:spPr>
                <a:xfrm>
                  <a:off x="10179464" y="5681442"/>
                  <a:ext cx="2055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2" name="Ink 51">
                  <a:extLst>
                    <a:ext uri="{FF2B5EF4-FFF2-40B4-BE49-F238E27FC236}">
                      <a16:creationId xmlns:a16="http://schemas.microsoft.com/office/drawing/2014/main" id="{BEB7699B-6431-AF0B-8D20-50CF67095AA1}"/>
                    </a:ext>
                  </a:extLst>
                </p14:cNvPr>
                <p14:cNvContentPartPr/>
                <p14:nvPr/>
              </p14:nvContentPartPr>
              <p14:xfrm>
                <a:off x="10404104" y="5777202"/>
                <a:ext cx="160560" cy="140040"/>
              </p14:xfrm>
            </p:contentPart>
          </mc:Choice>
          <mc:Fallback>
            <p:pic>
              <p:nvPicPr>
                <p:cNvPr id="52" name="Ink 51">
                  <a:extLst>
                    <a:ext uri="{FF2B5EF4-FFF2-40B4-BE49-F238E27FC236}">
                      <a16:creationId xmlns:a16="http://schemas.microsoft.com/office/drawing/2014/main" id="{BEB7699B-6431-AF0B-8D20-50CF67095AA1}"/>
                    </a:ext>
                  </a:extLst>
                </p:cNvPr>
                <p:cNvPicPr/>
                <p:nvPr/>
              </p:nvPicPr>
              <p:blipFill>
                <a:blip r:embed="rId113"/>
                <a:stretch>
                  <a:fillRect/>
                </a:stretch>
              </p:blipFill>
              <p:spPr>
                <a:xfrm>
                  <a:off x="10395104" y="5768562"/>
                  <a:ext cx="1782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3" name="Ink 52">
                  <a:extLst>
                    <a:ext uri="{FF2B5EF4-FFF2-40B4-BE49-F238E27FC236}">
                      <a16:creationId xmlns:a16="http://schemas.microsoft.com/office/drawing/2014/main" id="{011E6613-775E-40A3-2EE0-EA9007040EBE}"/>
                    </a:ext>
                  </a:extLst>
                </p14:cNvPr>
                <p14:cNvContentPartPr/>
                <p14:nvPr/>
              </p14:nvContentPartPr>
              <p14:xfrm>
                <a:off x="10712624" y="5846682"/>
                <a:ext cx="105120" cy="129600"/>
              </p14:xfrm>
            </p:contentPart>
          </mc:Choice>
          <mc:Fallback>
            <p:pic>
              <p:nvPicPr>
                <p:cNvPr id="53" name="Ink 52">
                  <a:extLst>
                    <a:ext uri="{FF2B5EF4-FFF2-40B4-BE49-F238E27FC236}">
                      <a16:creationId xmlns:a16="http://schemas.microsoft.com/office/drawing/2014/main" id="{011E6613-775E-40A3-2EE0-EA9007040EBE}"/>
                    </a:ext>
                  </a:extLst>
                </p:cNvPr>
                <p:cNvPicPr/>
                <p:nvPr/>
              </p:nvPicPr>
              <p:blipFill>
                <a:blip r:embed="rId115"/>
                <a:stretch>
                  <a:fillRect/>
                </a:stretch>
              </p:blipFill>
              <p:spPr>
                <a:xfrm>
                  <a:off x="10703984" y="5837682"/>
                  <a:ext cx="1227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4" name="Ink 53">
                  <a:extLst>
                    <a:ext uri="{FF2B5EF4-FFF2-40B4-BE49-F238E27FC236}">
                      <a16:creationId xmlns:a16="http://schemas.microsoft.com/office/drawing/2014/main" id="{0657B872-661B-E355-9F64-C44090D75EC8}"/>
                    </a:ext>
                  </a:extLst>
                </p14:cNvPr>
                <p14:cNvContentPartPr/>
                <p14:nvPr/>
              </p14:nvContentPartPr>
              <p14:xfrm>
                <a:off x="10780304" y="5700522"/>
                <a:ext cx="79920" cy="37800"/>
              </p14:xfrm>
            </p:contentPart>
          </mc:Choice>
          <mc:Fallback>
            <p:pic>
              <p:nvPicPr>
                <p:cNvPr id="54" name="Ink 53">
                  <a:extLst>
                    <a:ext uri="{FF2B5EF4-FFF2-40B4-BE49-F238E27FC236}">
                      <a16:creationId xmlns:a16="http://schemas.microsoft.com/office/drawing/2014/main" id="{0657B872-661B-E355-9F64-C44090D75EC8}"/>
                    </a:ext>
                  </a:extLst>
                </p:cNvPr>
                <p:cNvPicPr/>
                <p:nvPr/>
              </p:nvPicPr>
              <p:blipFill>
                <a:blip r:embed="rId117"/>
                <a:stretch>
                  <a:fillRect/>
                </a:stretch>
              </p:blipFill>
              <p:spPr>
                <a:xfrm>
                  <a:off x="10771304" y="5691882"/>
                  <a:ext cx="975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6" name="Ink 55">
                  <a:extLst>
                    <a:ext uri="{FF2B5EF4-FFF2-40B4-BE49-F238E27FC236}">
                      <a16:creationId xmlns:a16="http://schemas.microsoft.com/office/drawing/2014/main" id="{D8848576-01D2-B4D9-D28A-F08FFEE30C36}"/>
                    </a:ext>
                  </a:extLst>
                </p14:cNvPr>
                <p14:cNvContentPartPr/>
                <p14:nvPr/>
              </p14:nvContentPartPr>
              <p14:xfrm>
                <a:off x="8718944" y="4824642"/>
                <a:ext cx="920160" cy="675360"/>
              </p14:xfrm>
            </p:contentPart>
          </mc:Choice>
          <mc:Fallback>
            <p:pic>
              <p:nvPicPr>
                <p:cNvPr id="56" name="Ink 55">
                  <a:extLst>
                    <a:ext uri="{FF2B5EF4-FFF2-40B4-BE49-F238E27FC236}">
                      <a16:creationId xmlns:a16="http://schemas.microsoft.com/office/drawing/2014/main" id="{D8848576-01D2-B4D9-D28A-F08FFEE30C36}"/>
                    </a:ext>
                  </a:extLst>
                </p:cNvPr>
                <p:cNvPicPr/>
                <p:nvPr/>
              </p:nvPicPr>
              <p:blipFill>
                <a:blip r:embed="rId119"/>
                <a:stretch>
                  <a:fillRect/>
                </a:stretch>
              </p:blipFill>
              <p:spPr>
                <a:xfrm>
                  <a:off x="8709944" y="4815642"/>
                  <a:ext cx="937800" cy="693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7" name="Ink 56">
                  <a:extLst>
                    <a:ext uri="{FF2B5EF4-FFF2-40B4-BE49-F238E27FC236}">
                      <a16:creationId xmlns:a16="http://schemas.microsoft.com/office/drawing/2014/main" id="{1CAE44D4-1A31-7190-2577-91BE0E45E0B8}"/>
                    </a:ext>
                  </a:extLst>
                </p14:cNvPr>
                <p14:cNvContentPartPr/>
                <p14:nvPr/>
              </p14:nvContentPartPr>
              <p14:xfrm>
                <a:off x="9370904" y="4823922"/>
                <a:ext cx="273960" cy="154800"/>
              </p14:xfrm>
            </p:contentPart>
          </mc:Choice>
          <mc:Fallback>
            <p:pic>
              <p:nvPicPr>
                <p:cNvPr id="57" name="Ink 56">
                  <a:extLst>
                    <a:ext uri="{FF2B5EF4-FFF2-40B4-BE49-F238E27FC236}">
                      <a16:creationId xmlns:a16="http://schemas.microsoft.com/office/drawing/2014/main" id="{1CAE44D4-1A31-7190-2577-91BE0E45E0B8}"/>
                    </a:ext>
                  </a:extLst>
                </p:cNvPr>
                <p:cNvPicPr/>
                <p:nvPr/>
              </p:nvPicPr>
              <p:blipFill>
                <a:blip r:embed="rId121"/>
                <a:stretch>
                  <a:fillRect/>
                </a:stretch>
              </p:blipFill>
              <p:spPr>
                <a:xfrm>
                  <a:off x="9362264" y="4815282"/>
                  <a:ext cx="2916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8" name="Ink 57">
                  <a:extLst>
                    <a:ext uri="{FF2B5EF4-FFF2-40B4-BE49-F238E27FC236}">
                      <a16:creationId xmlns:a16="http://schemas.microsoft.com/office/drawing/2014/main" id="{9F3250B7-59EF-631D-AD04-67BB1E0FB4A7}"/>
                    </a:ext>
                  </a:extLst>
                </p14:cNvPr>
                <p14:cNvContentPartPr/>
                <p14:nvPr/>
              </p14:nvContentPartPr>
              <p14:xfrm>
                <a:off x="9750704" y="4799802"/>
                <a:ext cx="200160" cy="145800"/>
              </p14:xfrm>
            </p:contentPart>
          </mc:Choice>
          <mc:Fallback>
            <p:pic>
              <p:nvPicPr>
                <p:cNvPr id="58" name="Ink 57">
                  <a:extLst>
                    <a:ext uri="{FF2B5EF4-FFF2-40B4-BE49-F238E27FC236}">
                      <a16:creationId xmlns:a16="http://schemas.microsoft.com/office/drawing/2014/main" id="{9F3250B7-59EF-631D-AD04-67BB1E0FB4A7}"/>
                    </a:ext>
                  </a:extLst>
                </p:cNvPr>
                <p:cNvPicPr/>
                <p:nvPr/>
              </p:nvPicPr>
              <p:blipFill>
                <a:blip r:embed="rId123"/>
                <a:stretch>
                  <a:fillRect/>
                </a:stretch>
              </p:blipFill>
              <p:spPr>
                <a:xfrm>
                  <a:off x="9741704" y="4791162"/>
                  <a:ext cx="2178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9" name="Ink 58">
                  <a:extLst>
                    <a:ext uri="{FF2B5EF4-FFF2-40B4-BE49-F238E27FC236}">
                      <a16:creationId xmlns:a16="http://schemas.microsoft.com/office/drawing/2014/main" id="{5CC6DFE5-15BF-C486-CDEA-9FCBC76CF815}"/>
                    </a:ext>
                  </a:extLst>
                </p14:cNvPr>
                <p14:cNvContentPartPr/>
                <p14:nvPr/>
              </p14:nvContentPartPr>
              <p14:xfrm>
                <a:off x="9854384" y="4843002"/>
                <a:ext cx="697320" cy="707040"/>
              </p14:xfrm>
            </p:contentPart>
          </mc:Choice>
          <mc:Fallback>
            <p:pic>
              <p:nvPicPr>
                <p:cNvPr id="59" name="Ink 58">
                  <a:extLst>
                    <a:ext uri="{FF2B5EF4-FFF2-40B4-BE49-F238E27FC236}">
                      <a16:creationId xmlns:a16="http://schemas.microsoft.com/office/drawing/2014/main" id="{5CC6DFE5-15BF-C486-CDEA-9FCBC76CF815}"/>
                    </a:ext>
                  </a:extLst>
                </p:cNvPr>
                <p:cNvPicPr/>
                <p:nvPr/>
              </p:nvPicPr>
              <p:blipFill>
                <a:blip r:embed="rId125"/>
                <a:stretch>
                  <a:fillRect/>
                </a:stretch>
              </p:blipFill>
              <p:spPr>
                <a:xfrm>
                  <a:off x="9845744" y="4834362"/>
                  <a:ext cx="714960" cy="724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0" name="Ink 59">
                  <a:extLst>
                    <a:ext uri="{FF2B5EF4-FFF2-40B4-BE49-F238E27FC236}">
                      <a16:creationId xmlns:a16="http://schemas.microsoft.com/office/drawing/2014/main" id="{BF2D858F-B584-35E0-9B4A-AFBDAAA418C5}"/>
                    </a:ext>
                  </a:extLst>
                </p14:cNvPr>
                <p14:cNvContentPartPr/>
                <p14:nvPr/>
              </p14:nvContentPartPr>
              <p14:xfrm>
                <a:off x="8196584" y="4353402"/>
                <a:ext cx="19080" cy="496440"/>
              </p14:xfrm>
            </p:contentPart>
          </mc:Choice>
          <mc:Fallback>
            <p:pic>
              <p:nvPicPr>
                <p:cNvPr id="60" name="Ink 59">
                  <a:extLst>
                    <a:ext uri="{FF2B5EF4-FFF2-40B4-BE49-F238E27FC236}">
                      <a16:creationId xmlns:a16="http://schemas.microsoft.com/office/drawing/2014/main" id="{BF2D858F-B584-35E0-9B4A-AFBDAAA418C5}"/>
                    </a:ext>
                  </a:extLst>
                </p:cNvPr>
                <p:cNvPicPr/>
                <p:nvPr/>
              </p:nvPicPr>
              <p:blipFill>
                <a:blip r:embed="rId127"/>
                <a:stretch>
                  <a:fillRect/>
                </a:stretch>
              </p:blipFill>
              <p:spPr>
                <a:xfrm>
                  <a:off x="8187584" y="4344402"/>
                  <a:ext cx="3672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1" name="Ink 60">
                  <a:extLst>
                    <a:ext uri="{FF2B5EF4-FFF2-40B4-BE49-F238E27FC236}">
                      <a16:creationId xmlns:a16="http://schemas.microsoft.com/office/drawing/2014/main" id="{80613EC6-3F9E-4E35-045C-9EBC82670CDC}"/>
                    </a:ext>
                  </a:extLst>
                </p14:cNvPr>
                <p14:cNvContentPartPr/>
                <p14:nvPr/>
              </p14:nvContentPartPr>
              <p14:xfrm>
                <a:off x="8196224" y="4816002"/>
                <a:ext cx="2833560" cy="60120"/>
              </p14:xfrm>
            </p:contentPart>
          </mc:Choice>
          <mc:Fallback>
            <p:pic>
              <p:nvPicPr>
                <p:cNvPr id="61" name="Ink 60">
                  <a:extLst>
                    <a:ext uri="{FF2B5EF4-FFF2-40B4-BE49-F238E27FC236}">
                      <a16:creationId xmlns:a16="http://schemas.microsoft.com/office/drawing/2014/main" id="{80613EC6-3F9E-4E35-045C-9EBC82670CDC}"/>
                    </a:ext>
                  </a:extLst>
                </p:cNvPr>
                <p:cNvPicPr/>
                <p:nvPr/>
              </p:nvPicPr>
              <p:blipFill>
                <a:blip r:embed="rId129"/>
                <a:stretch>
                  <a:fillRect/>
                </a:stretch>
              </p:blipFill>
              <p:spPr>
                <a:xfrm>
                  <a:off x="8187584" y="4807362"/>
                  <a:ext cx="28512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2" name="Ink 61">
                  <a:extLst>
                    <a:ext uri="{FF2B5EF4-FFF2-40B4-BE49-F238E27FC236}">
                      <a16:creationId xmlns:a16="http://schemas.microsoft.com/office/drawing/2014/main" id="{AAE5F2A0-24AB-7266-BF01-0516B086FBC9}"/>
                    </a:ext>
                  </a:extLst>
                </p14:cNvPr>
                <p14:cNvContentPartPr/>
                <p14:nvPr/>
              </p14:nvContentPartPr>
              <p14:xfrm>
                <a:off x="8344184" y="4278162"/>
                <a:ext cx="2844000" cy="545400"/>
              </p14:xfrm>
            </p:contentPart>
          </mc:Choice>
          <mc:Fallback>
            <p:pic>
              <p:nvPicPr>
                <p:cNvPr id="62" name="Ink 61">
                  <a:extLst>
                    <a:ext uri="{FF2B5EF4-FFF2-40B4-BE49-F238E27FC236}">
                      <a16:creationId xmlns:a16="http://schemas.microsoft.com/office/drawing/2014/main" id="{AAE5F2A0-24AB-7266-BF01-0516B086FBC9}"/>
                    </a:ext>
                  </a:extLst>
                </p:cNvPr>
                <p:cNvPicPr/>
                <p:nvPr/>
              </p:nvPicPr>
              <p:blipFill>
                <a:blip r:embed="rId131"/>
                <a:stretch>
                  <a:fillRect/>
                </a:stretch>
              </p:blipFill>
              <p:spPr>
                <a:xfrm>
                  <a:off x="8335184" y="4269522"/>
                  <a:ext cx="2861640" cy="5630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3" name="Ink 62">
                  <a:extLst>
                    <a:ext uri="{FF2B5EF4-FFF2-40B4-BE49-F238E27FC236}">
                      <a16:creationId xmlns:a16="http://schemas.microsoft.com/office/drawing/2014/main" id="{C2EC6184-A393-4A4E-2E28-E673E18E9BA7}"/>
                    </a:ext>
                  </a:extLst>
                </p14:cNvPr>
                <p14:cNvContentPartPr/>
                <p14:nvPr/>
              </p14:nvContentPartPr>
              <p14:xfrm>
                <a:off x="8605904" y="4420002"/>
                <a:ext cx="257400" cy="253080"/>
              </p14:xfrm>
            </p:contentPart>
          </mc:Choice>
          <mc:Fallback>
            <p:pic>
              <p:nvPicPr>
                <p:cNvPr id="63" name="Ink 62">
                  <a:extLst>
                    <a:ext uri="{FF2B5EF4-FFF2-40B4-BE49-F238E27FC236}">
                      <a16:creationId xmlns:a16="http://schemas.microsoft.com/office/drawing/2014/main" id="{C2EC6184-A393-4A4E-2E28-E673E18E9BA7}"/>
                    </a:ext>
                  </a:extLst>
                </p:cNvPr>
                <p:cNvPicPr/>
                <p:nvPr/>
              </p:nvPicPr>
              <p:blipFill>
                <a:blip r:embed="rId133"/>
                <a:stretch>
                  <a:fillRect/>
                </a:stretch>
              </p:blipFill>
              <p:spPr>
                <a:xfrm>
                  <a:off x="8596904" y="4411362"/>
                  <a:ext cx="2750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4" name="Ink 63">
                  <a:extLst>
                    <a:ext uri="{FF2B5EF4-FFF2-40B4-BE49-F238E27FC236}">
                      <a16:creationId xmlns:a16="http://schemas.microsoft.com/office/drawing/2014/main" id="{119604B7-3E2E-C90F-BC09-9FBF3F66C994}"/>
                    </a:ext>
                  </a:extLst>
                </p14:cNvPr>
                <p14:cNvContentPartPr/>
                <p14:nvPr/>
              </p14:nvContentPartPr>
              <p14:xfrm>
                <a:off x="8648024" y="4566522"/>
                <a:ext cx="150120" cy="25920"/>
              </p14:xfrm>
            </p:contentPart>
          </mc:Choice>
          <mc:Fallback>
            <p:pic>
              <p:nvPicPr>
                <p:cNvPr id="64" name="Ink 63">
                  <a:extLst>
                    <a:ext uri="{FF2B5EF4-FFF2-40B4-BE49-F238E27FC236}">
                      <a16:creationId xmlns:a16="http://schemas.microsoft.com/office/drawing/2014/main" id="{119604B7-3E2E-C90F-BC09-9FBF3F66C994}"/>
                    </a:ext>
                  </a:extLst>
                </p:cNvPr>
                <p:cNvPicPr/>
                <p:nvPr/>
              </p:nvPicPr>
              <p:blipFill>
                <a:blip r:embed="rId135"/>
                <a:stretch>
                  <a:fillRect/>
                </a:stretch>
              </p:blipFill>
              <p:spPr>
                <a:xfrm>
                  <a:off x="8639024" y="4557522"/>
                  <a:ext cx="167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5" name="Ink 64">
                  <a:extLst>
                    <a:ext uri="{FF2B5EF4-FFF2-40B4-BE49-F238E27FC236}">
                      <a16:creationId xmlns:a16="http://schemas.microsoft.com/office/drawing/2014/main" id="{4FEF18BA-64CD-D5B9-CC11-5623B0CB0452}"/>
                    </a:ext>
                  </a:extLst>
                </p14:cNvPr>
                <p14:cNvContentPartPr/>
                <p14:nvPr/>
              </p14:nvContentPartPr>
              <p14:xfrm>
                <a:off x="8997944" y="4407402"/>
                <a:ext cx="33840" cy="263160"/>
              </p14:xfrm>
            </p:contentPart>
          </mc:Choice>
          <mc:Fallback>
            <p:pic>
              <p:nvPicPr>
                <p:cNvPr id="65" name="Ink 64">
                  <a:extLst>
                    <a:ext uri="{FF2B5EF4-FFF2-40B4-BE49-F238E27FC236}">
                      <a16:creationId xmlns:a16="http://schemas.microsoft.com/office/drawing/2014/main" id="{4FEF18BA-64CD-D5B9-CC11-5623B0CB0452}"/>
                    </a:ext>
                  </a:extLst>
                </p:cNvPr>
                <p:cNvPicPr/>
                <p:nvPr/>
              </p:nvPicPr>
              <p:blipFill>
                <a:blip r:embed="rId137"/>
                <a:stretch>
                  <a:fillRect/>
                </a:stretch>
              </p:blipFill>
              <p:spPr>
                <a:xfrm>
                  <a:off x="8988944" y="4398402"/>
                  <a:ext cx="5148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6" name="Ink 65">
                  <a:extLst>
                    <a:ext uri="{FF2B5EF4-FFF2-40B4-BE49-F238E27FC236}">
                      <a16:creationId xmlns:a16="http://schemas.microsoft.com/office/drawing/2014/main" id="{18DA7D04-C0D5-B733-EC9F-90EBDE4A2500}"/>
                    </a:ext>
                  </a:extLst>
                </p14:cNvPr>
                <p14:cNvContentPartPr/>
                <p14:nvPr/>
              </p14:nvContentPartPr>
              <p14:xfrm>
                <a:off x="8974184" y="4648242"/>
                <a:ext cx="154080" cy="43200"/>
              </p14:xfrm>
            </p:contentPart>
          </mc:Choice>
          <mc:Fallback>
            <p:pic>
              <p:nvPicPr>
                <p:cNvPr id="66" name="Ink 65">
                  <a:extLst>
                    <a:ext uri="{FF2B5EF4-FFF2-40B4-BE49-F238E27FC236}">
                      <a16:creationId xmlns:a16="http://schemas.microsoft.com/office/drawing/2014/main" id="{18DA7D04-C0D5-B733-EC9F-90EBDE4A2500}"/>
                    </a:ext>
                  </a:extLst>
                </p:cNvPr>
                <p:cNvPicPr/>
                <p:nvPr/>
              </p:nvPicPr>
              <p:blipFill>
                <a:blip r:embed="rId139"/>
                <a:stretch>
                  <a:fillRect/>
                </a:stretch>
              </p:blipFill>
              <p:spPr>
                <a:xfrm>
                  <a:off x="8965184" y="4639602"/>
                  <a:ext cx="1717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7" name="Ink 66">
                  <a:extLst>
                    <a:ext uri="{FF2B5EF4-FFF2-40B4-BE49-F238E27FC236}">
                      <a16:creationId xmlns:a16="http://schemas.microsoft.com/office/drawing/2014/main" id="{D67F005F-B379-D8A6-01D6-7EA14F0380E2}"/>
                    </a:ext>
                  </a:extLst>
                </p14:cNvPr>
                <p14:cNvContentPartPr/>
                <p14:nvPr/>
              </p14:nvContentPartPr>
              <p14:xfrm>
                <a:off x="8938904" y="4393362"/>
                <a:ext cx="154080" cy="145440"/>
              </p14:xfrm>
            </p:contentPart>
          </mc:Choice>
          <mc:Fallback>
            <p:pic>
              <p:nvPicPr>
                <p:cNvPr id="67" name="Ink 66">
                  <a:extLst>
                    <a:ext uri="{FF2B5EF4-FFF2-40B4-BE49-F238E27FC236}">
                      <a16:creationId xmlns:a16="http://schemas.microsoft.com/office/drawing/2014/main" id="{D67F005F-B379-D8A6-01D6-7EA14F0380E2}"/>
                    </a:ext>
                  </a:extLst>
                </p:cNvPr>
                <p:cNvPicPr/>
                <p:nvPr/>
              </p:nvPicPr>
              <p:blipFill>
                <a:blip r:embed="rId141"/>
                <a:stretch>
                  <a:fillRect/>
                </a:stretch>
              </p:blipFill>
              <p:spPr>
                <a:xfrm>
                  <a:off x="8929904" y="4384722"/>
                  <a:ext cx="1717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68" name="Ink 67">
                  <a:extLst>
                    <a:ext uri="{FF2B5EF4-FFF2-40B4-BE49-F238E27FC236}">
                      <a16:creationId xmlns:a16="http://schemas.microsoft.com/office/drawing/2014/main" id="{8CFCC90B-3556-1A1F-C1F1-1766602D9A03}"/>
                    </a:ext>
                  </a:extLst>
                </p14:cNvPr>
                <p14:cNvContentPartPr/>
                <p14:nvPr/>
              </p14:nvContentPartPr>
              <p14:xfrm>
                <a:off x="9311864" y="4658322"/>
                <a:ext cx="185400" cy="13320"/>
              </p14:xfrm>
            </p:contentPart>
          </mc:Choice>
          <mc:Fallback>
            <p:pic>
              <p:nvPicPr>
                <p:cNvPr id="68" name="Ink 67">
                  <a:extLst>
                    <a:ext uri="{FF2B5EF4-FFF2-40B4-BE49-F238E27FC236}">
                      <a16:creationId xmlns:a16="http://schemas.microsoft.com/office/drawing/2014/main" id="{8CFCC90B-3556-1A1F-C1F1-1766602D9A03}"/>
                    </a:ext>
                  </a:extLst>
                </p:cNvPr>
                <p:cNvPicPr/>
                <p:nvPr/>
              </p:nvPicPr>
              <p:blipFill>
                <a:blip r:embed="rId143"/>
                <a:stretch>
                  <a:fillRect/>
                </a:stretch>
              </p:blipFill>
              <p:spPr>
                <a:xfrm>
                  <a:off x="9303224" y="4649322"/>
                  <a:ext cx="2030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69" name="Ink 68">
                  <a:extLst>
                    <a:ext uri="{FF2B5EF4-FFF2-40B4-BE49-F238E27FC236}">
                      <a16:creationId xmlns:a16="http://schemas.microsoft.com/office/drawing/2014/main" id="{672FFB58-3FF1-CCD3-4C94-2C0FA4459B55}"/>
                    </a:ext>
                  </a:extLst>
                </p14:cNvPr>
                <p14:cNvContentPartPr/>
                <p14:nvPr/>
              </p14:nvContentPartPr>
              <p14:xfrm>
                <a:off x="9512384" y="4447002"/>
                <a:ext cx="119880" cy="251280"/>
              </p14:xfrm>
            </p:contentPart>
          </mc:Choice>
          <mc:Fallback>
            <p:pic>
              <p:nvPicPr>
                <p:cNvPr id="69" name="Ink 68">
                  <a:extLst>
                    <a:ext uri="{FF2B5EF4-FFF2-40B4-BE49-F238E27FC236}">
                      <a16:creationId xmlns:a16="http://schemas.microsoft.com/office/drawing/2014/main" id="{672FFB58-3FF1-CCD3-4C94-2C0FA4459B55}"/>
                    </a:ext>
                  </a:extLst>
                </p:cNvPr>
                <p:cNvPicPr/>
                <p:nvPr/>
              </p:nvPicPr>
              <p:blipFill>
                <a:blip r:embed="rId145"/>
                <a:stretch>
                  <a:fillRect/>
                </a:stretch>
              </p:blipFill>
              <p:spPr>
                <a:xfrm>
                  <a:off x="9503744" y="4438362"/>
                  <a:ext cx="1375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0" name="Ink 69">
                  <a:extLst>
                    <a:ext uri="{FF2B5EF4-FFF2-40B4-BE49-F238E27FC236}">
                      <a16:creationId xmlns:a16="http://schemas.microsoft.com/office/drawing/2014/main" id="{4B71EE96-B4AE-67DA-0F55-FFEA893F3370}"/>
                    </a:ext>
                  </a:extLst>
                </p14:cNvPr>
                <p14:cNvContentPartPr/>
                <p14:nvPr/>
              </p14:nvContentPartPr>
              <p14:xfrm>
                <a:off x="9694544" y="4418562"/>
                <a:ext cx="132840" cy="292680"/>
              </p14:xfrm>
            </p:contentPart>
          </mc:Choice>
          <mc:Fallback>
            <p:pic>
              <p:nvPicPr>
                <p:cNvPr id="70" name="Ink 69">
                  <a:extLst>
                    <a:ext uri="{FF2B5EF4-FFF2-40B4-BE49-F238E27FC236}">
                      <a16:creationId xmlns:a16="http://schemas.microsoft.com/office/drawing/2014/main" id="{4B71EE96-B4AE-67DA-0F55-FFEA893F3370}"/>
                    </a:ext>
                  </a:extLst>
                </p:cNvPr>
                <p:cNvPicPr/>
                <p:nvPr/>
              </p:nvPicPr>
              <p:blipFill>
                <a:blip r:embed="rId147"/>
                <a:stretch>
                  <a:fillRect/>
                </a:stretch>
              </p:blipFill>
              <p:spPr>
                <a:xfrm>
                  <a:off x="9685904" y="4409562"/>
                  <a:ext cx="1504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1" name="Ink 70">
                  <a:extLst>
                    <a:ext uri="{FF2B5EF4-FFF2-40B4-BE49-F238E27FC236}">
                      <a16:creationId xmlns:a16="http://schemas.microsoft.com/office/drawing/2014/main" id="{2F4AD6B5-C8E7-462B-B8A3-9CCD28886359}"/>
                    </a:ext>
                  </a:extLst>
                </p14:cNvPr>
                <p14:cNvContentPartPr/>
                <p14:nvPr/>
              </p14:nvContentPartPr>
              <p14:xfrm>
                <a:off x="9730544" y="4556802"/>
                <a:ext cx="147240" cy="41760"/>
              </p14:xfrm>
            </p:contentPart>
          </mc:Choice>
          <mc:Fallback>
            <p:pic>
              <p:nvPicPr>
                <p:cNvPr id="71" name="Ink 70">
                  <a:extLst>
                    <a:ext uri="{FF2B5EF4-FFF2-40B4-BE49-F238E27FC236}">
                      <a16:creationId xmlns:a16="http://schemas.microsoft.com/office/drawing/2014/main" id="{2F4AD6B5-C8E7-462B-B8A3-9CCD28886359}"/>
                    </a:ext>
                  </a:extLst>
                </p:cNvPr>
                <p:cNvPicPr/>
                <p:nvPr/>
              </p:nvPicPr>
              <p:blipFill>
                <a:blip r:embed="rId149"/>
                <a:stretch>
                  <a:fillRect/>
                </a:stretch>
              </p:blipFill>
              <p:spPr>
                <a:xfrm>
                  <a:off x="9721904" y="4548162"/>
                  <a:ext cx="16488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2" name="Ink 71">
                  <a:extLst>
                    <a:ext uri="{FF2B5EF4-FFF2-40B4-BE49-F238E27FC236}">
                      <a16:creationId xmlns:a16="http://schemas.microsoft.com/office/drawing/2014/main" id="{A4AFED51-8BEB-CD52-5969-8A4553EFCBF1}"/>
                    </a:ext>
                  </a:extLst>
                </p14:cNvPr>
                <p14:cNvContentPartPr/>
                <p14:nvPr/>
              </p14:nvContentPartPr>
              <p14:xfrm>
                <a:off x="9920264" y="4461762"/>
                <a:ext cx="135000" cy="212400"/>
              </p14:xfrm>
            </p:contentPart>
          </mc:Choice>
          <mc:Fallback>
            <p:pic>
              <p:nvPicPr>
                <p:cNvPr id="72" name="Ink 71">
                  <a:extLst>
                    <a:ext uri="{FF2B5EF4-FFF2-40B4-BE49-F238E27FC236}">
                      <a16:creationId xmlns:a16="http://schemas.microsoft.com/office/drawing/2014/main" id="{A4AFED51-8BEB-CD52-5969-8A4553EFCBF1}"/>
                    </a:ext>
                  </a:extLst>
                </p:cNvPr>
                <p:cNvPicPr/>
                <p:nvPr/>
              </p:nvPicPr>
              <p:blipFill>
                <a:blip r:embed="rId151"/>
                <a:stretch>
                  <a:fillRect/>
                </a:stretch>
              </p:blipFill>
              <p:spPr>
                <a:xfrm>
                  <a:off x="9911264" y="4452762"/>
                  <a:ext cx="1526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3" name="Ink 72">
                  <a:extLst>
                    <a:ext uri="{FF2B5EF4-FFF2-40B4-BE49-F238E27FC236}">
                      <a16:creationId xmlns:a16="http://schemas.microsoft.com/office/drawing/2014/main" id="{F3216D8E-2960-CC15-171B-0F6FF309DA12}"/>
                    </a:ext>
                  </a:extLst>
                </p14:cNvPr>
                <p14:cNvContentPartPr/>
                <p14:nvPr/>
              </p14:nvContentPartPr>
              <p14:xfrm>
                <a:off x="10107104" y="4471482"/>
                <a:ext cx="84240" cy="235800"/>
              </p14:xfrm>
            </p:contentPart>
          </mc:Choice>
          <mc:Fallback>
            <p:pic>
              <p:nvPicPr>
                <p:cNvPr id="73" name="Ink 72">
                  <a:extLst>
                    <a:ext uri="{FF2B5EF4-FFF2-40B4-BE49-F238E27FC236}">
                      <a16:creationId xmlns:a16="http://schemas.microsoft.com/office/drawing/2014/main" id="{F3216D8E-2960-CC15-171B-0F6FF309DA12}"/>
                    </a:ext>
                  </a:extLst>
                </p:cNvPr>
                <p:cNvPicPr/>
                <p:nvPr/>
              </p:nvPicPr>
              <p:blipFill>
                <a:blip r:embed="rId153"/>
                <a:stretch>
                  <a:fillRect/>
                </a:stretch>
              </p:blipFill>
              <p:spPr>
                <a:xfrm>
                  <a:off x="10098104" y="4462482"/>
                  <a:ext cx="1018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74" name="Ink 73">
                  <a:extLst>
                    <a:ext uri="{FF2B5EF4-FFF2-40B4-BE49-F238E27FC236}">
                      <a16:creationId xmlns:a16="http://schemas.microsoft.com/office/drawing/2014/main" id="{6C0668C2-E7B2-DA54-82E4-4B22D5ECFB10}"/>
                    </a:ext>
                  </a:extLst>
                </p14:cNvPr>
                <p14:cNvContentPartPr/>
                <p14:nvPr/>
              </p14:nvContentPartPr>
              <p14:xfrm>
                <a:off x="10119704" y="4584162"/>
                <a:ext cx="96480" cy="41400"/>
              </p14:xfrm>
            </p:contentPart>
          </mc:Choice>
          <mc:Fallback>
            <p:pic>
              <p:nvPicPr>
                <p:cNvPr id="74" name="Ink 73">
                  <a:extLst>
                    <a:ext uri="{FF2B5EF4-FFF2-40B4-BE49-F238E27FC236}">
                      <a16:creationId xmlns:a16="http://schemas.microsoft.com/office/drawing/2014/main" id="{6C0668C2-E7B2-DA54-82E4-4B22D5ECFB10}"/>
                    </a:ext>
                  </a:extLst>
                </p:cNvPr>
                <p:cNvPicPr/>
                <p:nvPr/>
              </p:nvPicPr>
              <p:blipFill>
                <a:blip r:embed="rId155"/>
                <a:stretch>
                  <a:fillRect/>
                </a:stretch>
              </p:blipFill>
              <p:spPr>
                <a:xfrm>
                  <a:off x="10111064" y="4575162"/>
                  <a:ext cx="1141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5" name="Ink 74">
                  <a:extLst>
                    <a:ext uri="{FF2B5EF4-FFF2-40B4-BE49-F238E27FC236}">
                      <a16:creationId xmlns:a16="http://schemas.microsoft.com/office/drawing/2014/main" id="{AE2BEB4E-2027-17B4-1551-8BF7B74C4A03}"/>
                    </a:ext>
                  </a:extLst>
                </p14:cNvPr>
                <p14:cNvContentPartPr/>
                <p14:nvPr/>
              </p14:nvContentPartPr>
              <p14:xfrm>
                <a:off x="10318064" y="4454562"/>
                <a:ext cx="178560" cy="271800"/>
              </p14:xfrm>
            </p:contentPart>
          </mc:Choice>
          <mc:Fallback>
            <p:pic>
              <p:nvPicPr>
                <p:cNvPr id="75" name="Ink 74">
                  <a:extLst>
                    <a:ext uri="{FF2B5EF4-FFF2-40B4-BE49-F238E27FC236}">
                      <a16:creationId xmlns:a16="http://schemas.microsoft.com/office/drawing/2014/main" id="{AE2BEB4E-2027-17B4-1551-8BF7B74C4A03}"/>
                    </a:ext>
                  </a:extLst>
                </p:cNvPr>
                <p:cNvPicPr/>
                <p:nvPr/>
              </p:nvPicPr>
              <p:blipFill>
                <a:blip r:embed="rId157"/>
                <a:stretch>
                  <a:fillRect/>
                </a:stretch>
              </p:blipFill>
              <p:spPr>
                <a:xfrm>
                  <a:off x="10309424" y="4445922"/>
                  <a:ext cx="1962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8" name="Ink 87">
                  <a:extLst>
                    <a:ext uri="{FF2B5EF4-FFF2-40B4-BE49-F238E27FC236}">
                      <a16:creationId xmlns:a16="http://schemas.microsoft.com/office/drawing/2014/main" id="{9FC13604-2574-5614-2F8E-CE71CBA8D58C}"/>
                    </a:ext>
                  </a:extLst>
                </p14:cNvPr>
                <p14:cNvContentPartPr/>
                <p14:nvPr/>
              </p14:nvContentPartPr>
              <p14:xfrm>
                <a:off x="5479664" y="2952282"/>
                <a:ext cx="3211560" cy="1348200"/>
              </p14:xfrm>
            </p:contentPart>
          </mc:Choice>
          <mc:Fallback>
            <p:pic>
              <p:nvPicPr>
                <p:cNvPr id="88" name="Ink 87">
                  <a:extLst>
                    <a:ext uri="{FF2B5EF4-FFF2-40B4-BE49-F238E27FC236}">
                      <a16:creationId xmlns:a16="http://schemas.microsoft.com/office/drawing/2014/main" id="{9FC13604-2574-5614-2F8E-CE71CBA8D58C}"/>
                    </a:ext>
                  </a:extLst>
                </p:cNvPr>
                <p:cNvPicPr/>
                <p:nvPr/>
              </p:nvPicPr>
              <p:blipFill>
                <a:blip r:embed="rId159"/>
                <a:stretch>
                  <a:fillRect/>
                </a:stretch>
              </p:blipFill>
              <p:spPr>
                <a:xfrm>
                  <a:off x="5471024" y="2943282"/>
                  <a:ext cx="3229200" cy="1365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9" name="Ink 88">
                  <a:extLst>
                    <a:ext uri="{FF2B5EF4-FFF2-40B4-BE49-F238E27FC236}">
                      <a16:creationId xmlns:a16="http://schemas.microsoft.com/office/drawing/2014/main" id="{3AF3408F-C18D-DA65-2A6F-0259846594BF}"/>
                    </a:ext>
                  </a:extLst>
                </p14:cNvPr>
                <p14:cNvContentPartPr/>
                <p14:nvPr/>
              </p14:nvContentPartPr>
              <p14:xfrm>
                <a:off x="4840304" y="3096642"/>
                <a:ext cx="653040" cy="1164240"/>
              </p14:xfrm>
            </p:contentPart>
          </mc:Choice>
          <mc:Fallback>
            <p:pic>
              <p:nvPicPr>
                <p:cNvPr id="89" name="Ink 88">
                  <a:extLst>
                    <a:ext uri="{FF2B5EF4-FFF2-40B4-BE49-F238E27FC236}">
                      <a16:creationId xmlns:a16="http://schemas.microsoft.com/office/drawing/2014/main" id="{3AF3408F-C18D-DA65-2A6F-0259846594BF}"/>
                    </a:ext>
                  </a:extLst>
                </p:cNvPr>
                <p:cNvPicPr/>
                <p:nvPr/>
              </p:nvPicPr>
              <p:blipFill>
                <a:blip r:embed="rId161"/>
                <a:stretch>
                  <a:fillRect/>
                </a:stretch>
              </p:blipFill>
              <p:spPr>
                <a:xfrm>
                  <a:off x="4831304" y="3088002"/>
                  <a:ext cx="670680" cy="11818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0" name="Ink 89">
                  <a:extLst>
                    <a:ext uri="{FF2B5EF4-FFF2-40B4-BE49-F238E27FC236}">
                      <a16:creationId xmlns:a16="http://schemas.microsoft.com/office/drawing/2014/main" id="{6531446D-BF68-B0A7-6B94-4EE5EB176440}"/>
                    </a:ext>
                  </a:extLst>
                </p14:cNvPr>
                <p14:cNvContentPartPr/>
                <p14:nvPr/>
              </p14:nvContentPartPr>
              <p14:xfrm>
                <a:off x="3305984" y="3150642"/>
                <a:ext cx="1166760" cy="1249200"/>
              </p14:xfrm>
            </p:contentPart>
          </mc:Choice>
          <mc:Fallback>
            <p:pic>
              <p:nvPicPr>
                <p:cNvPr id="90" name="Ink 89">
                  <a:extLst>
                    <a:ext uri="{FF2B5EF4-FFF2-40B4-BE49-F238E27FC236}">
                      <a16:creationId xmlns:a16="http://schemas.microsoft.com/office/drawing/2014/main" id="{6531446D-BF68-B0A7-6B94-4EE5EB176440}"/>
                    </a:ext>
                  </a:extLst>
                </p:cNvPr>
                <p:cNvPicPr/>
                <p:nvPr/>
              </p:nvPicPr>
              <p:blipFill>
                <a:blip r:embed="rId163"/>
                <a:stretch>
                  <a:fillRect/>
                </a:stretch>
              </p:blipFill>
              <p:spPr>
                <a:xfrm>
                  <a:off x="3296984" y="3142002"/>
                  <a:ext cx="1184400" cy="1266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1" name="Ink 90">
                  <a:extLst>
                    <a:ext uri="{FF2B5EF4-FFF2-40B4-BE49-F238E27FC236}">
                      <a16:creationId xmlns:a16="http://schemas.microsoft.com/office/drawing/2014/main" id="{C9B9026D-1555-CA4E-2EBC-E0A387AAC3EF}"/>
                    </a:ext>
                  </a:extLst>
                </p14:cNvPr>
                <p14:cNvContentPartPr/>
                <p14:nvPr/>
              </p14:nvContentPartPr>
              <p14:xfrm>
                <a:off x="3676784" y="2540802"/>
                <a:ext cx="3597840" cy="513360"/>
              </p14:xfrm>
            </p:contentPart>
          </mc:Choice>
          <mc:Fallback>
            <p:pic>
              <p:nvPicPr>
                <p:cNvPr id="91" name="Ink 90">
                  <a:extLst>
                    <a:ext uri="{FF2B5EF4-FFF2-40B4-BE49-F238E27FC236}">
                      <a16:creationId xmlns:a16="http://schemas.microsoft.com/office/drawing/2014/main" id="{C9B9026D-1555-CA4E-2EBC-E0A387AAC3EF}"/>
                    </a:ext>
                  </a:extLst>
                </p:cNvPr>
                <p:cNvPicPr/>
                <p:nvPr/>
              </p:nvPicPr>
              <p:blipFill>
                <a:blip r:embed="rId165"/>
                <a:stretch>
                  <a:fillRect/>
                </a:stretch>
              </p:blipFill>
              <p:spPr>
                <a:xfrm>
                  <a:off x="3668144" y="2531802"/>
                  <a:ext cx="3615480" cy="531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2" name="Ink 91">
                  <a:extLst>
                    <a:ext uri="{FF2B5EF4-FFF2-40B4-BE49-F238E27FC236}">
                      <a16:creationId xmlns:a16="http://schemas.microsoft.com/office/drawing/2014/main" id="{A9235684-294D-A5B7-AB7C-BC8D7135E2AB}"/>
                    </a:ext>
                  </a:extLst>
                </p14:cNvPr>
                <p14:cNvContentPartPr/>
                <p14:nvPr/>
              </p14:nvContentPartPr>
              <p14:xfrm>
                <a:off x="3776504" y="2266842"/>
                <a:ext cx="3736080" cy="686880"/>
              </p14:xfrm>
            </p:contentPart>
          </mc:Choice>
          <mc:Fallback>
            <p:pic>
              <p:nvPicPr>
                <p:cNvPr id="92" name="Ink 91">
                  <a:extLst>
                    <a:ext uri="{FF2B5EF4-FFF2-40B4-BE49-F238E27FC236}">
                      <a16:creationId xmlns:a16="http://schemas.microsoft.com/office/drawing/2014/main" id="{A9235684-294D-A5B7-AB7C-BC8D7135E2AB}"/>
                    </a:ext>
                  </a:extLst>
                </p:cNvPr>
                <p:cNvPicPr/>
                <p:nvPr/>
              </p:nvPicPr>
              <p:blipFill>
                <a:blip r:embed="rId167"/>
                <a:stretch>
                  <a:fillRect/>
                </a:stretch>
              </p:blipFill>
              <p:spPr>
                <a:xfrm>
                  <a:off x="3767504" y="2258202"/>
                  <a:ext cx="3753720" cy="704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9" name="Ink 108">
                  <a:extLst>
                    <a:ext uri="{FF2B5EF4-FFF2-40B4-BE49-F238E27FC236}">
                      <a16:creationId xmlns:a16="http://schemas.microsoft.com/office/drawing/2014/main" id="{244492AC-89D0-A351-014D-63BB31BDBC6A}"/>
                    </a:ext>
                  </a:extLst>
                </p14:cNvPr>
                <p14:cNvContentPartPr/>
                <p14:nvPr/>
              </p14:nvContentPartPr>
              <p14:xfrm>
                <a:off x="4013024" y="2524242"/>
                <a:ext cx="340200" cy="259920"/>
              </p14:xfrm>
            </p:contentPart>
          </mc:Choice>
          <mc:Fallback>
            <p:pic>
              <p:nvPicPr>
                <p:cNvPr id="109" name="Ink 108">
                  <a:extLst>
                    <a:ext uri="{FF2B5EF4-FFF2-40B4-BE49-F238E27FC236}">
                      <a16:creationId xmlns:a16="http://schemas.microsoft.com/office/drawing/2014/main" id="{244492AC-89D0-A351-014D-63BB31BDBC6A}"/>
                    </a:ext>
                  </a:extLst>
                </p:cNvPr>
                <p:cNvPicPr/>
                <p:nvPr/>
              </p:nvPicPr>
              <p:blipFill>
                <a:blip r:embed="rId169"/>
                <a:stretch>
                  <a:fillRect/>
                </a:stretch>
              </p:blipFill>
              <p:spPr>
                <a:xfrm>
                  <a:off x="4004024" y="2515602"/>
                  <a:ext cx="3578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0" name="Ink 109">
                  <a:extLst>
                    <a:ext uri="{FF2B5EF4-FFF2-40B4-BE49-F238E27FC236}">
                      <a16:creationId xmlns:a16="http://schemas.microsoft.com/office/drawing/2014/main" id="{1DA0FE54-7E9D-C321-CA01-D834B08988DD}"/>
                    </a:ext>
                  </a:extLst>
                </p14:cNvPr>
                <p14:cNvContentPartPr/>
                <p14:nvPr/>
              </p14:nvContentPartPr>
              <p14:xfrm>
                <a:off x="4176824" y="2631882"/>
                <a:ext cx="267120" cy="58320"/>
              </p14:xfrm>
            </p:contentPart>
          </mc:Choice>
          <mc:Fallback>
            <p:pic>
              <p:nvPicPr>
                <p:cNvPr id="110" name="Ink 109">
                  <a:extLst>
                    <a:ext uri="{FF2B5EF4-FFF2-40B4-BE49-F238E27FC236}">
                      <a16:creationId xmlns:a16="http://schemas.microsoft.com/office/drawing/2014/main" id="{1DA0FE54-7E9D-C321-CA01-D834B08988DD}"/>
                    </a:ext>
                  </a:extLst>
                </p:cNvPr>
                <p:cNvPicPr/>
                <p:nvPr/>
              </p:nvPicPr>
              <p:blipFill>
                <a:blip r:embed="rId171"/>
                <a:stretch>
                  <a:fillRect/>
                </a:stretch>
              </p:blipFill>
              <p:spPr>
                <a:xfrm>
                  <a:off x="4168184" y="2623242"/>
                  <a:ext cx="2847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4" name="Ink 93">
                  <a:extLst>
                    <a:ext uri="{FF2B5EF4-FFF2-40B4-BE49-F238E27FC236}">
                      <a16:creationId xmlns:a16="http://schemas.microsoft.com/office/drawing/2014/main" id="{34D4353B-3374-2C42-2D88-A2D395FB7640}"/>
                    </a:ext>
                  </a:extLst>
                </p14:cNvPr>
                <p14:cNvContentPartPr/>
                <p14:nvPr/>
              </p14:nvContentPartPr>
              <p14:xfrm>
                <a:off x="7793024" y="2443242"/>
                <a:ext cx="85680" cy="393480"/>
              </p14:xfrm>
            </p:contentPart>
          </mc:Choice>
          <mc:Fallback>
            <p:pic>
              <p:nvPicPr>
                <p:cNvPr id="94" name="Ink 93">
                  <a:extLst>
                    <a:ext uri="{FF2B5EF4-FFF2-40B4-BE49-F238E27FC236}">
                      <a16:creationId xmlns:a16="http://schemas.microsoft.com/office/drawing/2014/main" id="{34D4353B-3374-2C42-2D88-A2D395FB7640}"/>
                    </a:ext>
                  </a:extLst>
                </p:cNvPr>
                <p:cNvPicPr/>
                <p:nvPr/>
              </p:nvPicPr>
              <p:blipFill>
                <a:blip r:embed="rId173"/>
                <a:stretch>
                  <a:fillRect/>
                </a:stretch>
              </p:blipFill>
              <p:spPr>
                <a:xfrm>
                  <a:off x="7784024" y="2434242"/>
                  <a:ext cx="10332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5" name="Ink 94">
                  <a:extLst>
                    <a:ext uri="{FF2B5EF4-FFF2-40B4-BE49-F238E27FC236}">
                      <a16:creationId xmlns:a16="http://schemas.microsoft.com/office/drawing/2014/main" id="{8E735CC1-EECE-6408-0623-203695B68A42}"/>
                    </a:ext>
                  </a:extLst>
                </p14:cNvPr>
                <p14:cNvContentPartPr/>
                <p14:nvPr/>
              </p14:nvContentPartPr>
              <p14:xfrm>
                <a:off x="7984184" y="2435682"/>
                <a:ext cx="51480" cy="293400"/>
              </p14:xfrm>
            </p:contentPart>
          </mc:Choice>
          <mc:Fallback>
            <p:pic>
              <p:nvPicPr>
                <p:cNvPr id="95" name="Ink 94">
                  <a:extLst>
                    <a:ext uri="{FF2B5EF4-FFF2-40B4-BE49-F238E27FC236}">
                      <a16:creationId xmlns:a16="http://schemas.microsoft.com/office/drawing/2014/main" id="{8E735CC1-EECE-6408-0623-203695B68A42}"/>
                    </a:ext>
                  </a:extLst>
                </p:cNvPr>
                <p:cNvPicPr/>
                <p:nvPr/>
              </p:nvPicPr>
              <p:blipFill>
                <a:blip r:embed="rId175"/>
                <a:stretch>
                  <a:fillRect/>
                </a:stretch>
              </p:blipFill>
              <p:spPr>
                <a:xfrm>
                  <a:off x="7975544" y="2426682"/>
                  <a:ext cx="691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6" name="Ink 95">
                  <a:extLst>
                    <a:ext uri="{FF2B5EF4-FFF2-40B4-BE49-F238E27FC236}">
                      <a16:creationId xmlns:a16="http://schemas.microsoft.com/office/drawing/2014/main" id="{4A0854C5-F0E7-D58B-DCE1-D47FC958707D}"/>
                    </a:ext>
                  </a:extLst>
                </p14:cNvPr>
                <p14:cNvContentPartPr/>
                <p14:nvPr/>
              </p14:nvContentPartPr>
              <p14:xfrm>
                <a:off x="7703024" y="2578962"/>
                <a:ext cx="230760" cy="45360"/>
              </p14:xfrm>
            </p:contentPart>
          </mc:Choice>
          <mc:Fallback>
            <p:pic>
              <p:nvPicPr>
                <p:cNvPr id="96" name="Ink 95">
                  <a:extLst>
                    <a:ext uri="{FF2B5EF4-FFF2-40B4-BE49-F238E27FC236}">
                      <a16:creationId xmlns:a16="http://schemas.microsoft.com/office/drawing/2014/main" id="{4A0854C5-F0E7-D58B-DCE1-D47FC958707D}"/>
                    </a:ext>
                  </a:extLst>
                </p:cNvPr>
                <p:cNvPicPr/>
                <p:nvPr/>
              </p:nvPicPr>
              <p:blipFill>
                <a:blip r:embed="rId177"/>
                <a:stretch>
                  <a:fillRect/>
                </a:stretch>
              </p:blipFill>
              <p:spPr>
                <a:xfrm>
                  <a:off x="7694384" y="2569962"/>
                  <a:ext cx="2484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7" name="Ink 96">
                  <a:extLst>
                    <a:ext uri="{FF2B5EF4-FFF2-40B4-BE49-F238E27FC236}">
                      <a16:creationId xmlns:a16="http://schemas.microsoft.com/office/drawing/2014/main" id="{39585385-EC94-6CF8-047E-B1ABCBC6C806}"/>
                    </a:ext>
                  </a:extLst>
                </p14:cNvPr>
                <p14:cNvContentPartPr/>
                <p14:nvPr/>
              </p14:nvContentPartPr>
              <p14:xfrm>
                <a:off x="7750544" y="2670042"/>
                <a:ext cx="279720" cy="77040"/>
              </p14:xfrm>
            </p:contentPart>
          </mc:Choice>
          <mc:Fallback>
            <p:pic>
              <p:nvPicPr>
                <p:cNvPr id="97" name="Ink 96">
                  <a:extLst>
                    <a:ext uri="{FF2B5EF4-FFF2-40B4-BE49-F238E27FC236}">
                      <a16:creationId xmlns:a16="http://schemas.microsoft.com/office/drawing/2014/main" id="{39585385-EC94-6CF8-047E-B1ABCBC6C806}"/>
                    </a:ext>
                  </a:extLst>
                </p:cNvPr>
                <p:cNvPicPr/>
                <p:nvPr/>
              </p:nvPicPr>
              <p:blipFill>
                <a:blip r:embed="rId179"/>
                <a:stretch>
                  <a:fillRect/>
                </a:stretch>
              </p:blipFill>
              <p:spPr>
                <a:xfrm>
                  <a:off x="7741904" y="2661042"/>
                  <a:ext cx="2973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98" name="Ink 97">
                  <a:extLst>
                    <a:ext uri="{FF2B5EF4-FFF2-40B4-BE49-F238E27FC236}">
                      <a16:creationId xmlns:a16="http://schemas.microsoft.com/office/drawing/2014/main" id="{E1B2997B-8739-5A63-11E0-25159098354A}"/>
                    </a:ext>
                  </a:extLst>
                </p14:cNvPr>
                <p14:cNvContentPartPr/>
                <p14:nvPr/>
              </p14:nvContentPartPr>
              <p14:xfrm>
                <a:off x="8273624" y="2487882"/>
                <a:ext cx="218520" cy="277560"/>
              </p14:xfrm>
            </p:contentPart>
          </mc:Choice>
          <mc:Fallback>
            <p:pic>
              <p:nvPicPr>
                <p:cNvPr id="98" name="Ink 97">
                  <a:extLst>
                    <a:ext uri="{FF2B5EF4-FFF2-40B4-BE49-F238E27FC236}">
                      <a16:creationId xmlns:a16="http://schemas.microsoft.com/office/drawing/2014/main" id="{E1B2997B-8739-5A63-11E0-25159098354A}"/>
                    </a:ext>
                  </a:extLst>
                </p:cNvPr>
                <p:cNvPicPr/>
                <p:nvPr/>
              </p:nvPicPr>
              <p:blipFill>
                <a:blip r:embed="rId181"/>
                <a:stretch>
                  <a:fillRect/>
                </a:stretch>
              </p:blipFill>
              <p:spPr>
                <a:xfrm>
                  <a:off x="8264624" y="2478882"/>
                  <a:ext cx="23616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99" name="Ink 98">
                  <a:extLst>
                    <a:ext uri="{FF2B5EF4-FFF2-40B4-BE49-F238E27FC236}">
                      <a16:creationId xmlns:a16="http://schemas.microsoft.com/office/drawing/2014/main" id="{50AD586F-A96E-36D0-A358-508A5EFD9215}"/>
                    </a:ext>
                  </a:extLst>
                </p14:cNvPr>
                <p14:cNvContentPartPr/>
                <p14:nvPr/>
              </p14:nvContentPartPr>
              <p14:xfrm>
                <a:off x="8561624" y="2519202"/>
                <a:ext cx="155520" cy="191520"/>
              </p14:xfrm>
            </p:contentPart>
          </mc:Choice>
          <mc:Fallback>
            <p:pic>
              <p:nvPicPr>
                <p:cNvPr id="99" name="Ink 98">
                  <a:extLst>
                    <a:ext uri="{FF2B5EF4-FFF2-40B4-BE49-F238E27FC236}">
                      <a16:creationId xmlns:a16="http://schemas.microsoft.com/office/drawing/2014/main" id="{50AD586F-A96E-36D0-A358-508A5EFD9215}"/>
                    </a:ext>
                  </a:extLst>
                </p:cNvPr>
                <p:cNvPicPr/>
                <p:nvPr/>
              </p:nvPicPr>
              <p:blipFill>
                <a:blip r:embed="rId183"/>
                <a:stretch>
                  <a:fillRect/>
                </a:stretch>
              </p:blipFill>
              <p:spPr>
                <a:xfrm>
                  <a:off x="8552984" y="2510202"/>
                  <a:ext cx="1731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0" name="Ink 99">
                  <a:extLst>
                    <a:ext uri="{FF2B5EF4-FFF2-40B4-BE49-F238E27FC236}">
                      <a16:creationId xmlns:a16="http://schemas.microsoft.com/office/drawing/2014/main" id="{26602D35-9521-C00B-1F4C-13951438A3A5}"/>
                    </a:ext>
                  </a:extLst>
                </p14:cNvPr>
                <p14:cNvContentPartPr/>
                <p14:nvPr/>
              </p14:nvContentPartPr>
              <p14:xfrm>
                <a:off x="8766104" y="2451522"/>
                <a:ext cx="191880" cy="263160"/>
              </p14:xfrm>
            </p:contentPart>
          </mc:Choice>
          <mc:Fallback>
            <p:pic>
              <p:nvPicPr>
                <p:cNvPr id="100" name="Ink 99">
                  <a:extLst>
                    <a:ext uri="{FF2B5EF4-FFF2-40B4-BE49-F238E27FC236}">
                      <a16:creationId xmlns:a16="http://schemas.microsoft.com/office/drawing/2014/main" id="{26602D35-9521-C00B-1F4C-13951438A3A5}"/>
                    </a:ext>
                  </a:extLst>
                </p:cNvPr>
                <p:cNvPicPr/>
                <p:nvPr/>
              </p:nvPicPr>
              <p:blipFill>
                <a:blip r:embed="rId185"/>
                <a:stretch>
                  <a:fillRect/>
                </a:stretch>
              </p:blipFill>
              <p:spPr>
                <a:xfrm>
                  <a:off x="8757104" y="2442882"/>
                  <a:ext cx="20952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1" name="Ink 100">
                  <a:extLst>
                    <a:ext uri="{FF2B5EF4-FFF2-40B4-BE49-F238E27FC236}">
                      <a16:creationId xmlns:a16="http://schemas.microsoft.com/office/drawing/2014/main" id="{AA9A3639-36C8-C4BC-BA24-FEF5FE744482}"/>
                    </a:ext>
                  </a:extLst>
                </p14:cNvPr>
                <p14:cNvContentPartPr/>
                <p14:nvPr/>
              </p14:nvContentPartPr>
              <p14:xfrm>
                <a:off x="9058064" y="2421642"/>
                <a:ext cx="135360" cy="294840"/>
              </p14:xfrm>
            </p:contentPart>
          </mc:Choice>
          <mc:Fallback>
            <p:pic>
              <p:nvPicPr>
                <p:cNvPr id="101" name="Ink 100">
                  <a:extLst>
                    <a:ext uri="{FF2B5EF4-FFF2-40B4-BE49-F238E27FC236}">
                      <a16:creationId xmlns:a16="http://schemas.microsoft.com/office/drawing/2014/main" id="{AA9A3639-36C8-C4BC-BA24-FEF5FE744482}"/>
                    </a:ext>
                  </a:extLst>
                </p:cNvPr>
                <p:cNvPicPr/>
                <p:nvPr/>
              </p:nvPicPr>
              <p:blipFill>
                <a:blip r:embed="rId187"/>
                <a:stretch>
                  <a:fillRect/>
                </a:stretch>
              </p:blipFill>
              <p:spPr>
                <a:xfrm>
                  <a:off x="9049424" y="2412642"/>
                  <a:ext cx="15300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2" name="Ink 101">
                  <a:extLst>
                    <a:ext uri="{FF2B5EF4-FFF2-40B4-BE49-F238E27FC236}">
                      <a16:creationId xmlns:a16="http://schemas.microsoft.com/office/drawing/2014/main" id="{AF575E7C-08C0-038A-6B96-257B56D43798}"/>
                    </a:ext>
                  </a:extLst>
                </p14:cNvPr>
                <p14:cNvContentPartPr/>
                <p14:nvPr/>
              </p14:nvContentPartPr>
              <p14:xfrm>
                <a:off x="9244544" y="2497962"/>
                <a:ext cx="147600" cy="226800"/>
              </p14:xfrm>
            </p:contentPart>
          </mc:Choice>
          <mc:Fallback>
            <p:pic>
              <p:nvPicPr>
                <p:cNvPr id="102" name="Ink 101">
                  <a:extLst>
                    <a:ext uri="{FF2B5EF4-FFF2-40B4-BE49-F238E27FC236}">
                      <a16:creationId xmlns:a16="http://schemas.microsoft.com/office/drawing/2014/main" id="{AF575E7C-08C0-038A-6B96-257B56D43798}"/>
                    </a:ext>
                  </a:extLst>
                </p:cNvPr>
                <p:cNvPicPr/>
                <p:nvPr/>
              </p:nvPicPr>
              <p:blipFill>
                <a:blip r:embed="rId189"/>
                <a:stretch>
                  <a:fillRect/>
                </a:stretch>
              </p:blipFill>
              <p:spPr>
                <a:xfrm>
                  <a:off x="9235544" y="2489322"/>
                  <a:ext cx="1652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3" name="Ink 102">
                  <a:extLst>
                    <a:ext uri="{FF2B5EF4-FFF2-40B4-BE49-F238E27FC236}">
                      <a16:creationId xmlns:a16="http://schemas.microsoft.com/office/drawing/2014/main" id="{D1B834BC-ADEF-DFE4-0EFF-BD9E487D7A0C}"/>
                    </a:ext>
                  </a:extLst>
                </p14:cNvPr>
                <p14:cNvContentPartPr/>
                <p14:nvPr/>
              </p14:nvContentPartPr>
              <p14:xfrm>
                <a:off x="9437144" y="2488602"/>
                <a:ext cx="167760" cy="239760"/>
              </p14:xfrm>
            </p:contentPart>
          </mc:Choice>
          <mc:Fallback>
            <p:pic>
              <p:nvPicPr>
                <p:cNvPr id="103" name="Ink 102">
                  <a:extLst>
                    <a:ext uri="{FF2B5EF4-FFF2-40B4-BE49-F238E27FC236}">
                      <a16:creationId xmlns:a16="http://schemas.microsoft.com/office/drawing/2014/main" id="{D1B834BC-ADEF-DFE4-0EFF-BD9E487D7A0C}"/>
                    </a:ext>
                  </a:extLst>
                </p:cNvPr>
                <p:cNvPicPr/>
                <p:nvPr/>
              </p:nvPicPr>
              <p:blipFill>
                <a:blip r:embed="rId191"/>
                <a:stretch>
                  <a:fillRect/>
                </a:stretch>
              </p:blipFill>
              <p:spPr>
                <a:xfrm>
                  <a:off x="9428504" y="2479602"/>
                  <a:ext cx="1854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4" name="Ink 103">
                  <a:extLst>
                    <a:ext uri="{FF2B5EF4-FFF2-40B4-BE49-F238E27FC236}">
                      <a16:creationId xmlns:a16="http://schemas.microsoft.com/office/drawing/2014/main" id="{45CF2497-097E-D6F8-83F8-E23C0936F9B5}"/>
                    </a:ext>
                  </a:extLst>
                </p14:cNvPr>
                <p14:cNvContentPartPr/>
                <p14:nvPr/>
              </p14:nvContentPartPr>
              <p14:xfrm>
                <a:off x="9634064" y="2505162"/>
                <a:ext cx="39240" cy="259920"/>
              </p14:xfrm>
            </p:contentPart>
          </mc:Choice>
          <mc:Fallback>
            <p:pic>
              <p:nvPicPr>
                <p:cNvPr id="104" name="Ink 103">
                  <a:extLst>
                    <a:ext uri="{FF2B5EF4-FFF2-40B4-BE49-F238E27FC236}">
                      <a16:creationId xmlns:a16="http://schemas.microsoft.com/office/drawing/2014/main" id="{45CF2497-097E-D6F8-83F8-E23C0936F9B5}"/>
                    </a:ext>
                  </a:extLst>
                </p:cNvPr>
                <p:cNvPicPr/>
                <p:nvPr/>
              </p:nvPicPr>
              <p:blipFill>
                <a:blip r:embed="rId193"/>
                <a:stretch>
                  <a:fillRect/>
                </a:stretch>
              </p:blipFill>
              <p:spPr>
                <a:xfrm>
                  <a:off x="9625424" y="2496162"/>
                  <a:ext cx="568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5" name="Ink 104">
                  <a:extLst>
                    <a:ext uri="{FF2B5EF4-FFF2-40B4-BE49-F238E27FC236}">
                      <a16:creationId xmlns:a16="http://schemas.microsoft.com/office/drawing/2014/main" id="{FCFE7A16-7BBD-0ECA-B763-643C72840DFE}"/>
                    </a:ext>
                  </a:extLst>
                </p14:cNvPr>
                <p14:cNvContentPartPr/>
                <p14:nvPr/>
              </p14:nvContentPartPr>
              <p14:xfrm>
                <a:off x="9789944" y="2472402"/>
                <a:ext cx="254520" cy="282960"/>
              </p14:xfrm>
            </p:contentPart>
          </mc:Choice>
          <mc:Fallback>
            <p:pic>
              <p:nvPicPr>
                <p:cNvPr id="105" name="Ink 104">
                  <a:extLst>
                    <a:ext uri="{FF2B5EF4-FFF2-40B4-BE49-F238E27FC236}">
                      <a16:creationId xmlns:a16="http://schemas.microsoft.com/office/drawing/2014/main" id="{FCFE7A16-7BBD-0ECA-B763-643C72840DFE}"/>
                    </a:ext>
                  </a:extLst>
                </p:cNvPr>
                <p:cNvPicPr/>
                <p:nvPr/>
              </p:nvPicPr>
              <p:blipFill>
                <a:blip r:embed="rId195"/>
                <a:stretch>
                  <a:fillRect/>
                </a:stretch>
              </p:blipFill>
              <p:spPr>
                <a:xfrm>
                  <a:off x="9781304" y="2463762"/>
                  <a:ext cx="2721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06" name="Ink 105">
                  <a:extLst>
                    <a:ext uri="{FF2B5EF4-FFF2-40B4-BE49-F238E27FC236}">
                      <a16:creationId xmlns:a16="http://schemas.microsoft.com/office/drawing/2014/main" id="{E67C8A35-BBDD-503B-83BD-C56594D71396}"/>
                    </a:ext>
                  </a:extLst>
                </p14:cNvPr>
                <p14:cNvContentPartPr/>
                <p14:nvPr/>
              </p14:nvContentPartPr>
              <p14:xfrm>
                <a:off x="10076144" y="2474202"/>
                <a:ext cx="102240" cy="291600"/>
              </p14:xfrm>
            </p:contentPart>
          </mc:Choice>
          <mc:Fallback>
            <p:pic>
              <p:nvPicPr>
                <p:cNvPr id="106" name="Ink 105">
                  <a:extLst>
                    <a:ext uri="{FF2B5EF4-FFF2-40B4-BE49-F238E27FC236}">
                      <a16:creationId xmlns:a16="http://schemas.microsoft.com/office/drawing/2014/main" id="{E67C8A35-BBDD-503B-83BD-C56594D71396}"/>
                    </a:ext>
                  </a:extLst>
                </p:cNvPr>
                <p:cNvPicPr/>
                <p:nvPr/>
              </p:nvPicPr>
              <p:blipFill>
                <a:blip r:embed="rId197"/>
                <a:stretch>
                  <a:fillRect/>
                </a:stretch>
              </p:blipFill>
              <p:spPr>
                <a:xfrm>
                  <a:off x="10067144" y="2465202"/>
                  <a:ext cx="1198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7" name="Ink 106">
                  <a:extLst>
                    <a:ext uri="{FF2B5EF4-FFF2-40B4-BE49-F238E27FC236}">
                      <a16:creationId xmlns:a16="http://schemas.microsoft.com/office/drawing/2014/main" id="{8C495E55-DEED-FD79-B7B9-349A232A03DE}"/>
                    </a:ext>
                  </a:extLst>
                </p14:cNvPr>
                <p14:cNvContentPartPr/>
                <p14:nvPr/>
              </p14:nvContentPartPr>
              <p14:xfrm>
                <a:off x="10114664" y="2590482"/>
                <a:ext cx="149760" cy="106560"/>
              </p14:xfrm>
            </p:contentPart>
          </mc:Choice>
          <mc:Fallback>
            <p:pic>
              <p:nvPicPr>
                <p:cNvPr id="107" name="Ink 106">
                  <a:extLst>
                    <a:ext uri="{FF2B5EF4-FFF2-40B4-BE49-F238E27FC236}">
                      <a16:creationId xmlns:a16="http://schemas.microsoft.com/office/drawing/2014/main" id="{8C495E55-DEED-FD79-B7B9-349A232A03DE}"/>
                    </a:ext>
                  </a:extLst>
                </p:cNvPr>
                <p:cNvPicPr/>
                <p:nvPr/>
              </p:nvPicPr>
              <p:blipFill>
                <a:blip r:embed="rId199"/>
                <a:stretch>
                  <a:fillRect/>
                </a:stretch>
              </p:blipFill>
              <p:spPr>
                <a:xfrm>
                  <a:off x="10105664" y="2581482"/>
                  <a:ext cx="1674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2" name="Ink 111">
                  <a:extLst>
                    <a:ext uri="{FF2B5EF4-FFF2-40B4-BE49-F238E27FC236}">
                      <a16:creationId xmlns:a16="http://schemas.microsoft.com/office/drawing/2014/main" id="{E9386DDD-68D6-C87E-65DB-68A45D7914E1}"/>
                    </a:ext>
                  </a:extLst>
                </p14:cNvPr>
                <p14:cNvContentPartPr/>
                <p14:nvPr/>
              </p14:nvContentPartPr>
              <p14:xfrm>
                <a:off x="10521824" y="2401842"/>
                <a:ext cx="173880" cy="355680"/>
              </p14:xfrm>
            </p:contentPart>
          </mc:Choice>
          <mc:Fallback>
            <p:pic>
              <p:nvPicPr>
                <p:cNvPr id="112" name="Ink 111">
                  <a:extLst>
                    <a:ext uri="{FF2B5EF4-FFF2-40B4-BE49-F238E27FC236}">
                      <a16:creationId xmlns:a16="http://schemas.microsoft.com/office/drawing/2014/main" id="{E9386DDD-68D6-C87E-65DB-68A45D7914E1}"/>
                    </a:ext>
                  </a:extLst>
                </p:cNvPr>
                <p:cNvPicPr/>
                <p:nvPr/>
              </p:nvPicPr>
              <p:blipFill>
                <a:blip r:embed="rId201"/>
                <a:stretch>
                  <a:fillRect/>
                </a:stretch>
              </p:blipFill>
              <p:spPr>
                <a:xfrm>
                  <a:off x="10513184" y="2393202"/>
                  <a:ext cx="19152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3" name="Ink 112">
                  <a:extLst>
                    <a:ext uri="{FF2B5EF4-FFF2-40B4-BE49-F238E27FC236}">
                      <a16:creationId xmlns:a16="http://schemas.microsoft.com/office/drawing/2014/main" id="{FA7B29DE-EB50-4EFC-ED1F-DC571D3F14CC}"/>
                    </a:ext>
                  </a:extLst>
                </p14:cNvPr>
                <p14:cNvContentPartPr/>
                <p14:nvPr/>
              </p14:nvContentPartPr>
              <p14:xfrm>
                <a:off x="10809464" y="2385282"/>
                <a:ext cx="193680" cy="113040"/>
              </p14:xfrm>
            </p:contentPart>
          </mc:Choice>
          <mc:Fallback>
            <p:pic>
              <p:nvPicPr>
                <p:cNvPr id="113" name="Ink 112">
                  <a:extLst>
                    <a:ext uri="{FF2B5EF4-FFF2-40B4-BE49-F238E27FC236}">
                      <a16:creationId xmlns:a16="http://schemas.microsoft.com/office/drawing/2014/main" id="{FA7B29DE-EB50-4EFC-ED1F-DC571D3F14CC}"/>
                    </a:ext>
                  </a:extLst>
                </p:cNvPr>
                <p:cNvPicPr/>
                <p:nvPr/>
              </p:nvPicPr>
              <p:blipFill>
                <a:blip r:embed="rId203"/>
                <a:stretch>
                  <a:fillRect/>
                </a:stretch>
              </p:blipFill>
              <p:spPr>
                <a:xfrm>
                  <a:off x="10800464" y="2376642"/>
                  <a:ext cx="2113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4" name="Ink 113">
                  <a:extLst>
                    <a:ext uri="{FF2B5EF4-FFF2-40B4-BE49-F238E27FC236}">
                      <a16:creationId xmlns:a16="http://schemas.microsoft.com/office/drawing/2014/main" id="{546A83BD-52A6-4E9B-CFB7-36F4E757E86A}"/>
                    </a:ext>
                  </a:extLst>
                </p14:cNvPr>
                <p14:cNvContentPartPr/>
                <p14:nvPr/>
              </p14:nvContentPartPr>
              <p14:xfrm>
                <a:off x="10856264" y="2338842"/>
                <a:ext cx="70560" cy="367200"/>
              </p14:xfrm>
            </p:contentPart>
          </mc:Choice>
          <mc:Fallback>
            <p:pic>
              <p:nvPicPr>
                <p:cNvPr id="114" name="Ink 113">
                  <a:extLst>
                    <a:ext uri="{FF2B5EF4-FFF2-40B4-BE49-F238E27FC236}">
                      <a16:creationId xmlns:a16="http://schemas.microsoft.com/office/drawing/2014/main" id="{546A83BD-52A6-4E9B-CFB7-36F4E757E86A}"/>
                    </a:ext>
                  </a:extLst>
                </p:cNvPr>
                <p:cNvPicPr/>
                <p:nvPr/>
              </p:nvPicPr>
              <p:blipFill>
                <a:blip r:embed="rId205"/>
                <a:stretch>
                  <a:fillRect/>
                </a:stretch>
              </p:blipFill>
              <p:spPr>
                <a:xfrm>
                  <a:off x="10847624" y="2329842"/>
                  <a:ext cx="8820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5" name="Ink 114">
                  <a:extLst>
                    <a:ext uri="{FF2B5EF4-FFF2-40B4-BE49-F238E27FC236}">
                      <a16:creationId xmlns:a16="http://schemas.microsoft.com/office/drawing/2014/main" id="{AAADC802-2119-0972-7B46-5AB837E9DF94}"/>
                    </a:ext>
                  </a:extLst>
                </p14:cNvPr>
                <p14:cNvContentPartPr/>
                <p14:nvPr/>
              </p14:nvContentPartPr>
              <p14:xfrm>
                <a:off x="11060384" y="2511642"/>
                <a:ext cx="94680" cy="183960"/>
              </p14:xfrm>
            </p:contentPart>
          </mc:Choice>
          <mc:Fallback>
            <p:pic>
              <p:nvPicPr>
                <p:cNvPr id="115" name="Ink 114">
                  <a:extLst>
                    <a:ext uri="{FF2B5EF4-FFF2-40B4-BE49-F238E27FC236}">
                      <a16:creationId xmlns:a16="http://schemas.microsoft.com/office/drawing/2014/main" id="{AAADC802-2119-0972-7B46-5AB837E9DF94}"/>
                    </a:ext>
                  </a:extLst>
                </p:cNvPr>
                <p:cNvPicPr/>
                <p:nvPr/>
              </p:nvPicPr>
              <p:blipFill>
                <a:blip r:embed="rId207"/>
                <a:stretch>
                  <a:fillRect/>
                </a:stretch>
              </p:blipFill>
              <p:spPr>
                <a:xfrm>
                  <a:off x="11051744" y="2503002"/>
                  <a:ext cx="1123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6" name="Ink 115">
                  <a:extLst>
                    <a:ext uri="{FF2B5EF4-FFF2-40B4-BE49-F238E27FC236}">
                      <a16:creationId xmlns:a16="http://schemas.microsoft.com/office/drawing/2014/main" id="{679C6F5A-D01A-6914-AA8B-E009249D0A1F}"/>
                    </a:ext>
                  </a:extLst>
                </p14:cNvPr>
                <p14:cNvContentPartPr/>
                <p14:nvPr/>
              </p14:nvContentPartPr>
              <p14:xfrm>
                <a:off x="11021864" y="2495802"/>
                <a:ext cx="183240" cy="207720"/>
              </p14:xfrm>
            </p:contentPart>
          </mc:Choice>
          <mc:Fallback>
            <p:pic>
              <p:nvPicPr>
                <p:cNvPr id="116" name="Ink 115">
                  <a:extLst>
                    <a:ext uri="{FF2B5EF4-FFF2-40B4-BE49-F238E27FC236}">
                      <a16:creationId xmlns:a16="http://schemas.microsoft.com/office/drawing/2014/main" id="{679C6F5A-D01A-6914-AA8B-E009249D0A1F}"/>
                    </a:ext>
                  </a:extLst>
                </p:cNvPr>
                <p:cNvPicPr/>
                <p:nvPr/>
              </p:nvPicPr>
              <p:blipFill>
                <a:blip r:embed="rId209"/>
                <a:stretch>
                  <a:fillRect/>
                </a:stretch>
              </p:blipFill>
              <p:spPr>
                <a:xfrm>
                  <a:off x="11013224" y="2486802"/>
                  <a:ext cx="2008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7" name="Ink 116">
                  <a:extLst>
                    <a:ext uri="{FF2B5EF4-FFF2-40B4-BE49-F238E27FC236}">
                      <a16:creationId xmlns:a16="http://schemas.microsoft.com/office/drawing/2014/main" id="{6A16FADC-F9B8-84D9-8A76-5F05602D004B}"/>
                    </a:ext>
                  </a:extLst>
                </p14:cNvPr>
                <p14:cNvContentPartPr/>
                <p14:nvPr/>
              </p14:nvContentPartPr>
              <p14:xfrm>
                <a:off x="11287904" y="2630082"/>
                <a:ext cx="3240" cy="15840"/>
              </p14:xfrm>
            </p:contentPart>
          </mc:Choice>
          <mc:Fallback>
            <p:pic>
              <p:nvPicPr>
                <p:cNvPr id="117" name="Ink 116">
                  <a:extLst>
                    <a:ext uri="{FF2B5EF4-FFF2-40B4-BE49-F238E27FC236}">
                      <a16:creationId xmlns:a16="http://schemas.microsoft.com/office/drawing/2014/main" id="{6A16FADC-F9B8-84D9-8A76-5F05602D004B}"/>
                    </a:ext>
                  </a:extLst>
                </p:cNvPr>
                <p:cNvPicPr/>
                <p:nvPr/>
              </p:nvPicPr>
              <p:blipFill>
                <a:blip r:embed="rId211"/>
                <a:stretch>
                  <a:fillRect/>
                </a:stretch>
              </p:blipFill>
              <p:spPr>
                <a:xfrm>
                  <a:off x="11278904" y="2621442"/>
                  <a:ext cx="208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19" name="Ink 118">
                  <a:extLst>
                    <a:ext uri="{FF2B5EF4-FFF2-40B4-BE49-F238E27FC236}">
                      <a16:creationId xmlns:a16="http://schemas.microsoft.com/office/drawing/2014/main" id="{9C68A6A8-6BD6-4281-900F-987DE72E6BE1}"/>
                    </a:ext>
                  </a:extLst>
                </p14:cNvPr>
                <p14:cNvContentPartPr/>
                <p14:nvPr/>
              </p14:nvContentPartPr>
              <p14:xfrm>
                <a:off x="11369264" y="2529282"/>
                <a:ext cx="203760" cy="55080"/>
              </p14:xfrm>
            </p:contentPart>
          </mc:Choice>
          <mc:Fallback>
            <p:pic>
              <p:nvPicPr>
                <p:cNvPr id="119" name="Ink 118">
                  <a:extLst>
                    <a:ext uri="{FF2B5EF4-FFF2-40B4-BE49-F238E27FC236}">
                      <a16:creationId xmlns:a16="http://schemas.microsoft.com/office/drawing/2014/main" id="{9C68A6A8-6BD6-4281-900F-987DE72E6BE1}"/>
                    </a:ext>
                  </a:extLst>
                </p:cNvPr>
                <p:cNvPicPr/>
                <p:nvPr/>
              </p:nvPicPr>
              <p:blipFill>
                <a:blip r:embed="rId213"/>
                <a:stretch>
                  <a:fillRect/>
                </a:stretch>
              </p:blipFill>
              <p:spPr>
                <a:xfrm>
                  <a:off x="11360264" y="2520642"/>
                  <a:ext cx="2214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0" name="Ink 119">
                  <a:extLst>
                    <a:ext uri="{FF2B5EF4-FFF2-40B4-BE49-F238E27FC236}">
                      <a16:creationId xmlns:a16="http://schemas.microsoft.com/office/drawing/2014/main" id="{EAF066FF-2C3E-350E-CB0E-087428416BE7}"/>
                    </a:ext>
                  </a:extLst>
                </p14:cNvPr>
                <p14:cNvContentPartPr/>
                <p14:nvPr/>
              </p14:nvContentPartPr>
              <p14:xfrm>
                <a:off x="11445584" y="2410842"/>
                <a:ext cx="77400" cy="272520"/>
              </p14:xfrm>
            </p:contentPart>
          </mc:Choice>
          <mc:Fallback>
            <p:pic>
              <p:nvPicPr>
                <p:cNvPr id="120" name="Ink 119">
                  <a:extLst>
                    <a:ext uri="{FF2B5EF4-FFF2-40B4-BE49-F238E27FC236}">
                      <a16:creationId xmlns:a16="http://schemas.microsoft.com/office/drawing/2014/main" id="{EAF066FF-2C3E-350E-CB0E-087428416BE7}"/>
                    </a:ext>
                  </a:extLst>
                </p:cNvPr>
                <p:cNvPicPr/>
                <p:nvPr/>
              </p:nvPicPr>
              <p:blipFill>
                <a:blip r:embed="rId215"/>
                <a:stretch>
                  <a:fillRect/>
                </a:stretch>
              </p:blipFill>
              <p:spPr>
                <a:xfrm>
                  <a:off x="11436584" y="2402202"/>
                  <a:ext cx="950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1" name="Ink 120">
                  <a:extLst>
                    <a:ext uri="{FF2B5EF4-FFF2-40B4-BE49-F238E27FC236}">
                      <a16:creationId xmlns:a16="http://schemas.microsoft.com/office/drawing/2014/main" id="{1BB8A822-0CD8-8CFA-7F96-BB9F44A1E4F6}"/>
                    </a:ext>
                  </a:extLst>
                </p14:cNvPr>
                <p14:cNvContentPartPr/>
                <p14:nvPr/>
              </p14:nvContentPartPr>
              <p14:xfrm>
                <a:off x="10723424" y="2819442"/>
                <a:ext cx="354600" cy="225720"/>
              </p14:xfrm>
            </p:contentPart>
          </mc:Choice>
          <mc:Fallback>
            <p:pic>
              <p:nvPicPr>
                <p:cNvPr id="121" name="Ink 120">
                  <a:extLst>
                    <a:ext uri="{FF2B5EF4-FFF2-40B4-BE49-F238E27FC236}">
                      <a16:creationId xmlns:a16="http://schemas.microsoft.com/office/drawing/2014/main" id="{1BB8A822-0CD8-8CFA-7F96-BB9F44A1E4F6}"/>
                    </a:ext>
                  </a:extLst>
                </p:cNvPr>
                <p:cNvPicPr/>
                <p:nvPr/>
              </p:nvPicPr>
              <p:blipFill>
                <a:blip r:embed="rId217"/>
                <a:stretch>
                  <a:fillRect/>
                </a:stretch>
              </p:blipFill>
              <p:spPr>
                <a:xfrm>
                  <a:off x="10714784" y="2810802"/>
                  <a:ext cx="3722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2" name="Ink 121">
                  <a:extLst>
                    <a:ext uri="{FF2B5EF4-FFF2-40B4-BE49-F238E27FC236}">
                      <a16:creationId xmlns:a16="http://schemas.microsoft.com/office/drawing/2014/main" id="{4DCEC577-A2CD-62A4-AE9E-A3BF3C4E3ADA}"/>
                    </a:ext>
                  </a:extLst>
                </p14:cNvPr>
                <p14:cNvContentPartPr/>
                <p14:nvPr/>
              </p14:nvContentPartPr>
              <p14:xfrm>
                <a:off x="11179184" y="2816922"/>
                <a:ext cx="375480" cy="178920"/>
              </p14:xfrm>
            </p:contentPart>
          </mc:Choice>
          <mc:Fallback>
            <p:pic>
              <p:nvPicPr>
                <p:cNvPr id="122" name="Ink 121">
                  <a:extLst>
                    <a:ext uri="{FF2B5EF4-FFF2-40B4-BE49-F238E27FC236}">
                      <a16:creationId xmlns:a16="http://schemas.microsoft.com/office/drawing/2014/main" id="{4DCEC577-A2CD-62A4-AE9E-A3BF3C4E3ADA}"/>
                    </a:ext>
                  </a:extLst>
                </p:cNvPr>
                <p:cNvPicPr/>
                <p:nvPr/>
              </p:nvPicPr>
              <p:blipFill>
                <a:blip r:embed="rId219"/>
                <a:stretch>
                  <a:fillRect/>
                </a:stretch>
              </p:blipFill>
              <p:spPr>
                <a:xfrm>
                  <a:off x="11170184" y="2807922"/>
                  <a:ext cx="3931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3" name="Ink 122">
                  <a:extLst>
                    <a:ext uri="{FF2B5EF4-FFF2-40B4-BE49-F238E27FC236}">
                      <a16:creationId xmlns:a16="http://schemas.microsoft.com/office/drawing/2014/main" id="{CA5D067F-2158-0A01-7EC9-57CFE63E5E2A}"/>
                    </a:ext>
                  </a:extLst>
                </p14:cNvPr>
                <p14:cNvContentPartPr/>
                <p14:nvPr/>
              </p14:nvContentPartPr>
              <p14:xfrm>
                <a:off x="11535584" y="2867682"/>
                <a:ext cx="5760" cy="8280"/>
              </p14:xfrm>
            </p:contentPart>
          </mc:Choice>
          <mc:Fallback>
            <p:pic>
              <p:nvPicPr>
                <p:cNvPr id="123" name="Ink 122">
                  <a:extLst>
                    <a:ext uri="{FF2B5EF4-FFF2-40B4-BE49-F238E27FC236}">
                      <a16:creationId xmlns:a16="http://schemas.microsoft.com/office/drawing/2014/main" id="{CA5D067F-2158-0A01-7EC9-57CFE63E5E2A}"/>
                    </a:ext>
                  </a:extLst>
                </p:cNvPr>
                <p:cNvPicPr/>
                <p:nvPr/>
              </p:nvPicPr>
              <p:blipFill>
                <a:blip r:embed="rId221"/>
                <a:stretch>
                  <a:fillRect/>
                </a:stretch>
              </p:blipFill>
              <p:spPr>
                <a:xfrm>
                  <a:off x="11526944" y="2858682"/>
                  <a:ext cx="234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4" name="Ink 123">
                  <a:extLst>
                    <a:ext uri="{FF2B5EF4-FFF2-40B4-BE49-F238E27FC236}">
                      <a16:creationId xmlns:a16="http://schemas.microsoft.com/office/drawing/2014/main" id="{48356A19-9D18-F8A7-D802-5EEFD3CF8B9C}"/>
                    </a:ext>
                  </a:extLst>
                </p14:cNvPr>
                <p14:cNvContentPartPr/>
                <p14:nvPr/>
              </p14:nvContentPartPr>
              <p14:xfrm>
                <a:off x="11610104" y="2899722"/>
                <a:ext cx="180000" cy="144720"/>
              </p14:xfrm>
            </p:contentPart>
          </mc:Choice>
          <mc:Fallback>
            <p:pic>
              <p:nvPicPr>
                <p:cNvPr id="124" name="Ink 123">
                  <a:extLst>
                    <a:ext uri="{FF2B5EF4-FFF2-40B4-BE49-F238E27FC236}">
                      <a16:creationId xmlns:a16="http://schemas.microsoft.com/office/drawing/2014/main" id="{48356A19-9D18-F8A7-D802-5EEFD3CF8B9C}"/>
                    </a:ext>
                  </a:extLst>
                </p:cNvPr>
                <p:cNvPicPr/>
                <p:nvPr/>
              </p:nvPicPr>
              <p:blipFill>
                <a:blip r:embed="rId223"/>
                <a:stretch>
                  <a:fillRect/>
                </a:stretch>
              </p:blipFill>
              <p:spPr>
                <a:xfrm>
                  <a:off x="11601104" y="2890722"/>
                  <a:ext cx="1976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5" name="Ink 124">
                  <a:extLst>
                    <a:ext uri="{FF2B5EF4-FFF2-40B4-BE49-F238E27FC236}">
                      <a16:creationId xmlns:a16="http://schemas.microsoft.com/office/drawing/2014/main" id="{5AB48803-1BC6-BD8B-B7DC-4EEB35349637}"/>
                    </a:ext>
                  </a:extLst>
                </p14:cNvPr>
                <p14:cNvContentPartPr/>
                <p14:nvPr/>
              </p14:nvContentPartPr>
              <p14:xfrm>
                <a:off x="11681744" y="2968122"/>
                <a:ext cx="64440" cy="26280"/>
              </p14:xfrm>
            </p:contentPart>
          </mc:Choice>
          <mc:Fallback>
            <p:pic>
              <p:nvPicPr>
                <p:cNvPr id="125" name="Ink 124">
                  <a:extLst>
                    <a:ext uri="{FF2B5EF4-FFF2-40B4-BE49-F238E27FC236}">
                      <a16:creationId xmlns:a16="http://schemas.microsoft.com/office/drawing/2014/main" id="{5AB48803-1BC6-BD8B-B7DC-4EEB35349637}"/>
                    </a:ext>
                  </a:extLst>
                </p:cNvPr>
                <p:cNvPicPr/>
                <p:nvPr/>
              </p:nvPicPr>
              <p:blipFill>
                <a:blip r:embed="rId225"/>
                <a:stretch>
                  <a:fillRect/>
                </a:stretch>
              </p:blipFill>
              <p:spPr>
                <a:xfrm>
                  <a:off x="11673104" y="2959482"/>
                  <a:ext cx="820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6" name="Ink 125">
                  <a:extLst>
                    <a:ext uri="{FF2B5EF4-FFF2-40B4-BE49-F238E27FC236}">
                      <a16:creationId xmlns:a16="http://schemas.microsoft.com/office/drawing/2014/main" id="{6AC9CCCD-2F62-BCBD-88BD-E2C7AFDE1BBD}"/>
                    </a:ext>
                  </a:extLst>
                </p14:cNvPr>
                <p14:cNvContentPartPr/>
                <p14:nvPr/>
              </p14:nvContentPartPr>
              <p14:xfrm>
                <a:off x="11834744" y="2780922"/>
                <a:ext cx="150480" cy="160920"/>
              </p14:xfrm>
            </p:contentPart>
          </mc:Choice>
          <mc:Fallback>
            <p:pic>
              <p:nvPicPr>
                <p:cNvPr id="126" name="Ink 125">
                  <a:extLst>
                    <a:ext uri="{FF2B5EF4-FFF2-40B4-BE49-F238E27FC236}">
                      <a16:creationId xmlns:a16="http://schemas.microsoft.com/office/drawing/2014/main" id="{6AC9CCCD-2F62-BCBD-88BD-E2C7AFDE1BBD}"/>
                    </a:ext>
                  </a:extLst>
                </p:cNvPr>
                <p:cNvPicPr/>
                <p:nvPr/>
              </p:nvPicPr>
              <p:blipFill>
                <a:blip r:embed="rId227"/>
                <a:stretch>
                  <a:fillRect/>
                </a:stretch>
              </p:blipFill>
              <p:spPr>
                <a:xfrm>
                  <a:off x="11825744" y="2772282"/>
                  <a:ext cx="1681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27" name="Ink 126">
                  <a:extLst>
                    <a:ext uri="{FF2B5EF4-FFF2-40B4-BE49-F238E27FC236}">
                      <a16:creationId xmlns:a16="http://schemas.microsoft.com/office/drawing/2014/main" id="{F9275E5B-3157-5B15-81F7-070DE02647A3}"/>
                    </a:ext>
                  </a:extLst>
                </p14:cNvPr>
                <p14:cNvContentPartPr/>
                <p14:nvPr/>
              </p14:nvContentPartPr>
              <p14:xfrm>
                <a:off x="11935904" y="2652042"/>
                <a:ext cx="184680" cy="399960"/>
              </p14:xfrm>
            </p:contentPart>
          </mc:Choice>
          <mc:Fallback>
            <p:pic>
              <p:nvPicPr>
                <p:cNvPr id="127" name="Ink 126">
                  <a:extLst>
                    <a:ext uri="{FF2B5EF4-FFF2-40B4-BE49-F238E27FC236}">
                      <a16:creationId xmlns:a16="http://schemas.microsoft.com/office/drawing/2014/main" id="{F9275E5B-3157-5B15-81F7-070DE02647A3}"/>
                    </a:ext>
                  </a:extLst>
                </p:cNvPr>
                <p:cNvPicPr/>
                <p:nvPr/>
              </p:nvPicPr>
              <p:blipFill>
                <a:blip r:embed="rId229"/>
                <a:stretch>
                  <a:fillRect/>
                </a:stretch>
              </p:blipFill>
              <p:spPr>
                <a:xfrm>
                  <a:off x="11927264" y="2643042"/>
                  <a:ext cx="20232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1" name="Ink 130">
                  <a:extLst>
                    <a:ext uri="{FF2B5EF4-FFF2-40B4-BE49-F238E27FC236}">
                      <a16:creationId xmlns:a16="http://schemas.microsoft.com/office/drawing/2014/main" id="{CBE2190B-F8C0-23DA-F538-2FC2A577A255}"/>
                    </a:ext>
                  </a:extLst>
                </p14:cNvPr>
                <p14:cNvContentPartPr/>
                <p14:nvPr/>
              </p14:nvContentPartPr>
              <p14:xfrm>
                <a:off x="4571744" y="2516682"/>
                <a:ext cx="14040" cy="270360"/>
              </p14:xfrm>
            </p:contentPart>
          </mc:Choice>
          <mc:Fallback>
            <p:pic>
              <p:nvPicPr>
                <p:cNvPr id="131" name="Ink 130">
                  <a:extLst>
                    <a:ext uri="{FF2B5EF4-FFF2-40B4-BE49-F238E27FC236}">
                      <a16:creationId xmlns:a16="http://schemas.microsoft.com/office/drawing/2014/main" id="{CBE2190B-F8C0-23DA-F538-2FC2A577A255}"/>
                    </a:ext>
                  </a:extLst>
                </p:cNvPr>
                <p:cNvPicPr/>
                <p:nvPr/>
              </p:nvPicPr>
              <p:blipFill>
                <a:blip r:embed="rId231"/>
                <a:stretch>
                  <a:fillRect/>
                </a:stretch>
              </p:blipFill>
              <p:spPr>
                <a:xfrm>
                  <a:off x="4562744" y="2507682"/>
                  <a:ext cx="316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2" name="Ink 131">
                  <a:extLst>
                    <a:ext uri="{FF2B5EF4-FFF2-40B4-BE49-F238E27FC236}">
                      <a16:creationId xmlns:a16="http://schemas.microsoft.com/office/drawing/2014/main" id="{7945761F-2D6F-BF65-B796-AEA310031A08}"/>
                    </a:ext>
                  </a:extLst>
                </p14:cNvPr>
                <p14:cNvContentPartPr/>
                <p14:nvPr/>
              </p14:nvContentPartPr>
              <p14:xfrm>
                <a:off x="4533224" y="2780562"/>
                <a:ext cx="187920" cy="54000"/>
              </p14:xfrm>
            </p:contentPart>
          </mc:Choice>
          <mc:Fallback>
            <p:pic>
              <p:nvPicPr>
                <p:cNvPr id="132" name="Ink 131">
                  <a:extLst>
                    <a:ext uri="{FF2B5EF4-FFF2-40B4-BE49-F238E27FC236}">
                      <a16:creationId xmlns:a16="http://schemas.microsoft.com/office/drawing/2014/main" id="{7945761F-2D6F-BF65-B796-AEA310031A08}"/>
                    </a:ext>
                  </a:extLst>
                </p:cNvPr>
                <p:cNvPicPr/>
                <p:nvPr/>
              </p:nvPicPr>
              <p:blipFill>
                <a:blip r:embed="rId233"/>
                <a:stretch>
                  <a:fillRect/>
                </a:stretch>
              </p:blipFill>
              <p:spPr>
                <a:xfrm>
                  <a:off x="4524224" y="2771922"/>
                  <a:ext cx="2055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3" name="Ink 132">
                  <a:extLst>
                    <a:ext uri="{FF2B5EF4-FFF2-40B4-BE49-F238E27FC236}">
                      <a16:creationId xmlns:a16="http://schemas.microsoft.com/office/drawing/2014/main" id="{33C1735B-7EB5-F96E-3322-AC1AE73C666E}"/>
                    </a:ext>
                  </a:extLst>
                </p14:cNvPr>
                <p14:cNvContentPartPr/>
                <p14:nvPr/>
              </p14:nvContentPartPr>
              <p14:xfrm>
                <a:off x="4485704" y="2489322"/>
                <a:ext cx="198000" cy="68400"/>
              </p14:xfrm>
            </p:contentPart>
          </mc:Choice>
          <mc:Fallback>
            <p:pic>
              <p:nvPicPr>
                <p:cNvPr id="133" name="Ink 132">
                  <a:extLst>
                    <a:ext uri="{FF2B5EF4-FFF2-40B4-BE49-F238E27FC236}">
                      <a16:creationId xmlns:a16="http://schemas.microsoft.com/office/drawing/2014/main" id="{33C1735B-7EB5-F96E-3322-AC1AE73C666E}"/>
                    </a:ext>
                  </a:extLst>
                </p:cNvPr>
                <p:cNvPicPr/>
                <p:nvPr/>
              </p:nvPicPr>
              <p:blipFill>
                <a:blip r:embed="rId235"/>
                <a:stretch>
                  <a:fillRect/>
                </a:stretch>
              </p:blipFill>
              <p:spPr>
                <a:xfrm>
                  <a:off x="4477064" y="2480682"/>
                  <a:ext cx="2156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5" name="Ink 134">
                  <a:extLst>
                    <a:ext uri="{FF2B5EF4-FFF2-40B4-BE49-F238E27FC236}">
                      <a16:creationId xmlns:a16="http://schemas.microsoft.com/office/drawing/2014/main" id="{B65D50FB-D298-6B59-11DA-63AC3B484DB5}"/>
                    </a:ext>
                  </a:extLst>
                </p14:cNvPr>
                <p14:cNvContentPartPr/>
                <p14:nvPr/>
              </p14:nvContentPartPr>
              <p14:xfrm>
                <a:off x="4817984" y="2808642"/>
                <a:ext cx="169560" cy="20880"/>
              </p14:xfrm>
            </p:contentPart>
          </mc:Choice>
          <mc:Fallback>
            <p:pic>
              <p:nvPicPr>
                <p:cNvPr id="135" name="Ink 134">
                  <a:extLst>
                    <a:ext uri="{FF2B5EF4-FFF2-40B4-BE49-F238E27FC236}">
                      <a16:creationId xmlns:a16="http://schemas.microsoft.com/office/drawing/2014/main" id="{B65D50FB-D298-6B59-11DA-63AC3B484DB5}"/>
                    </a:ext>
                  </a:extLst>
                </p:cNvPr>
                <p:cNvPicPr/>
                <p:nvPr/>
              </p:nvPicPr>
              <p:blipFill>
                <a:blip r:embed="rId237"/>
                <a:stretch>
                  <a:fillRect/>
                </a:stretch>
              </p:blipFill>
              <p:spPr>
                <a:xfrm>
                  <a:off x="4809344" y="2800002"/>
                  <a:ext cx="1872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6" name="Ink 135">
                  <a:extLst>
                    <a:ext uri="{FF2B5EF4-FFF2-40B4-BE49-F238E27FC236}">
                      <a16:creationId xmlns:a16="http://schemas.microsoft.com/office/drawing/2014/main" id="{E778826F-C3E8-7BFC-BDA9-B0C24D0D83D3}"/>
                    </a:ext>
                  </a:extLst>
                </p14:cNvPr>
                <p14:cNvContentPartPr/>
                <p14:nvPr/>
              </p14:nvContentPartPr>
              <p14:xfrm>
                <a:off x="5095904" y="2548362"/>
                <a:ext cx="191520" cy="248760"/>
              </p14:xfrm>
            </p:contentPart>
          </mc:Choice>
          <mc:Fallback>
            <p:pic>
              <p:nvPicPr>
                <p:cNvPr id="136" name="Ink 135">
                  <a:extLst>
                    <a:ext uri="{FF2B5EF4-FFF2-40B4-BE49-F238E27FC236}">
                      <a16:creationId xmlns:a16="http://schemas.microsoft.com/office/drawing/2014/main" id="{E778826F-C3E8-7BFC-BDA9-B0C24D0D83D3}"/>
                    </a:ext>
                  </a:extLst>
                </p:cNvPr>
                <p:cNvPicPr/>
                <p:nvPr/>
              </p:nvPicPr>
              <p:blipFill>
                <a:blip r:embed="rId239"/>
                <a:stretch>
                  <a:fillRect/>
                </a:stretch>
              </p:blipFill>
              <p:spPr>
                <a:xfrm>
                  <a:off x="5086904" y="2539362"/>
                  <a:ext cx="2091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7" name="Ink 136">
                  <a:extLst>
                    <a:ext uri="{FF2B5EF4-FFF2-40B4-BE49-F238E27FC236}">
                      <a16:creationId xmlns:a16="http://schemas.microsoft.com/office/drawing/2014/main" id="{F3363616-812D-3BD8-5F6E-87E37ABAE0F0}"/>
                    </a:ext>
                  </a:extLst>
                </p14:cNvPr>
                <p14:cNvContentPartPr/>
                <p14:nvPr/>
              </p14:nvContentPartPr>
              <p14:xfrm>
                <a:off x="5413424" y="2576802"/>
                <a:ext cx="179640" cy="193320"/>
              </p14:xfrm>
            </p:contentPart>
          </mc:Choice>
          <mc:Fallback>
            <p:pic>
              <p:nvPicPr>
                <p:cNvPr id="137" name="Ink 136">
                  <a:extLst>
                    <a:ext uri="{FF2B5EF4-FFF2-40B4-BE49-F238E27FC236}">
                      <a16:creationId xmlns:a16="http://schemas.microsoft.com/office/drawing/2014/main" id="{F3363616-812D-3BD8-5F6E-87E37ABAE0F0}"/>
                    </a:ext>
                  </a:extLst>
                </p:cNvPr>
                <p:cNvPicPr/>
                <p:nvPr/>
              </p:nvPicPr>
              <p:blipFill>
                <a:blip r:embed="rId241"/>
                <a:stretch>
                  <a:fillRect/>
                </a:stretch>
              </p:blipFill>
              <p:spPr>
                <a:xfrm>
                  <a:off x="5404424" y="2568162"/>
                  <a:ext cx="1972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8" name="Ink 137">
                  <a:extLst>
                    <a:ext uri="{FF2B5EF4-FFF2-40B4-BE49-F238E27FC236}">
                      <a16:creationId xmlns:a16="http://schemas.microsoft.com/office/drawing/2014/main" id="{6E74B5B5-68FF-1DF1-4CB7-AD3B95B37BE4}"/>
                    </a:ext>
                  </a:extLst>
                </p14:cNvPr>
                <p14:cNvContentPartPr/>
                <p14:nvPr/>
              </p14:nvContentPartPr>
              <p14:xfrm>
                <a:off x="5706464" y="2758242"/>
                <a:ext cx="160200" cy="17280"/>
              </p14:xfrm>
            </p:contentPart>
          </mc:Choice>
          <mc:Fallback>
            <p:pic>
              <p:nvPicPr>
                <p:cNvPr id="138" name="Ink 137">
                  <a:extLst>
                    <a:ext uri="{FF2B5EF4-FFF2-40B4-BE49-F238E27FC236}">
                      <a16:creationId xmlns:a16="http://schemas.microsoft.com/office/drawing/2014/main" id="{6E74B5B5-68FF-1DF1-4CB7-AD3B95B37BE4}"/>
                    </a:ext>
                  </a:extLst>
                </p:cNvPr>
                <p:cNvPicPr/>
                <p:nvPr/>
              </p:nvPicPr>
              <p:blipFill>
                <a:blip r:embed="rId243"/>
                <a:stretch>
                  <a:fillRect/>
                </a:stretch>
              </p:blipFill>
              <p:spPr>
                <a:xfrm>
                  <a:off x="5697824" y="2749242"/>
                  <a:ext cx="1778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0" name="Ink 139">
                  <a:extLst>
                    <a:ext uri="{FF2B5EF4-FFF2-40B4-BE49-F238E27FC236}">
                      <a16:creationId xmlns:a16="http://schemas.microsoft.com/office/drawing/2014/main" id="{964AE9CD-CBD8-C307-9707-CD37C8CC1912}"/>
                    </a:ext>
                  </a:extLst>
                </p14:cNvPr>
                <p14:cNvContentPartPr/>
                <p14:nvPr/>
              </p14:nvContentPartPr>
              <p14:xfrm>
                <a:off x="5942624" y="2506242"/>
                <a:ext cx="142920" cy="273600"/>
              </p14:xfrm>
            </p:contentPart>
          </mc:Choice>
          <mc:Fallback>
            <p:pic>
              <p:nvPicPr>
                <p:cNvPr id="140" name="Ink 139">
                  <a:extLst>
                    <a:ext uri="{FF2B5EF4-FFF2-40B4-BE49-F238E27FC236}">
                      <a16:creationId xmlns:a16="http://schemas.microsoft.com/office/drawing/2014/main" id="{964AE9CD-CBD8-C307-9707-CD37C8CC1912}"/>
                    </a:ext>
                  </a:extLst>
                </p:cNvPr>
                <p:cNvPicPr/>
                <p:nvPr/>
              </p:nvPicPr>
              <p:blipFill>
                <a:blip r:embed="rId245"/>
                <a:stretch>
                  <a:fillRect/>
                </a:stretch>
              </p:blipFill>
              <p:spPr>
                <a:xfrm>
                  <a:off x="5933984" y="2497602"/>
                  <a:ext cx="1605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1" name="Ink 140">
                  <a:extLst>
                    <a:ext uri="{FF2B5EF4-FFF2-40B4-BE49-F238E27FC236}">
                      <a16:creationId xmlns:a16="http://schemas.microsoft.com/office/drawing/2014/main" id="{66285497-C2AE-1AD9-0378-685876723D93}"/>
                    </a:ext>
                  </a:extLst>
                </p14:cNvPr>
                <p14:cNvContentPartPr/>
                <p14:nvPr/>
              </p14:nvContentPartPr>
              <p14:xfrm>
                <a:off x="6123344" y="2511282"/>
                <a:ext cx="236160" cy="267840"/>
              </p14:xfrm>
            </p:contentPart>
          </mc:Choice>
          <mc:Fallback>
            <p:pic>
              <p:nvPicPr>
                <p:cNvPr id="141" name="Ink 140">
                  <a:extLst>
                    <a:ext uri="{FF2B5EF4-FFF2-40B4-BE49-F238E27FC236}">
                      <a16:creationId xmlns:a16="http://schemas.microsoft.com/office/drawing/2014/main" id="{66285497-C2AE-1AD9-0378-685876723D93}"/>
                    </a:ext>
                  </a:extLst>
                </p:cNvPr>
                <p:cNvPicPr/>
                <p:nvPr/>
              </p:nvPicPr>
              <p:blipFill>
                <a:blip r:embed="rId247"/>
                <a:stretch>
                  <a:fillRect/>
                </a:stretch>
              </p:blipFill>
              <p:spPr>
                <a:xfrm>
                  <a:off x="6114704" y="2502642"/>
                  <a:ext cx="2538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2" name="Ink 141">
                  <a:extLst>
                    <a:ext uri="{FF2B5EF4-FFF2-40B4-BE49-F238E27FC236}">
                      <a16:creationId xmlns:a16="http://schemas.microsoft.com/office/drawing/2014/main" id="{FBE4C797-578C-211C-D2E1-C8DC38D161D8}"/>
                    </a:ext>
                  </a:extLst>
                </p14:cNvPr>
                <p14:cNvContentPartPr/>
                <p14:nvPr/>
              </p14:nvContentPartPr>
              <p14:xfrm>
                <a:off x="6250064" y="2560962"/>
                <a:ext cx="516240" cy="204480"/>
              </p14:xfrm>
            </p:contentPart>
          </mc:Choice>
          <mc:Fallback>
            <p:pic>
              <p:nvPicPr>
                <p:cNvPr id="142" name="Ink 141">
                  <a:extLst>
                    <a:ext uri="{FF2B5EF4-FFF2-40B4-BE49-F238E27FC236}">
                      <a16:creationId xmlns:a16="http://schemas.microsoft.com/office/drawing/2014/main" id="{FBE4C797-578C-211C-D2E1-C8DC38D161D8}"/>
                    </a:ext>
                  </a:extLst>
                </p:cNvPr>
                <p:cNvPicPr/>
                <p:nvPr/>
              </p:nvPicPr>
              <p:blipFill>
                <a:blip r:embed="rId249"/>
                <a:stretch>
                  <a:fillRect/>
                </a:stretch>
              </p:blipFill>
              <p:spPr>
                <a:xfrm>
                  <a:off x="6241424" y="2551962"/>
                  <a:ext cx="5338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3" name="Ink 142">
                  <a:extLst>
                    <a:ext uri="{FF2B5EF4-FFF2-40B4-BE49-F238E27FC236}">
                      <a16:creationId xmlns:a16="http://schemas.microsoft.com/office/drawing/2014/main" id="{980CB99B-4231-AB12-C475-ABBBDC140871}"/>
                    </a:ext>
                  </a:extLst>
                </p14:cNvPr>
                <p14:cNvContentPartPr/>
                <p14:nvPr/>
              </p14:nvContentPartPr>
              <p14:xfrm>
                <a:off x="6772784" y="2518122"/>
                <a:ext cx="109440" cy="214200"/>
              </p14:xfrm>
            </p:contentPart>
          </mc:Choice>
          <mc:Fallback>
            <p:pic>
              <p:nvPicPr>
                <p:cNvPr id="143" name="Ink 142">
                  <a:extLst>
                    <a:ext uri="{FF2B5EF4-FFF2-40B4-BE49-F238E27FC236}">
                      <a16:creationId xmlns:a16="http://schemas.microsoft.com/office/drawing/2014/main" id="{980CB99B-4231-AB12-C475-ABBBDC140871}"/>
                    </a:ext>
                  </a:extLst>
                </p:cNvPr>
                <p:cNvPicPr/>
                <p:nvPr/>
              </p:nvPicPr>
              <p:blipFill>
                <a:blip r:embed="rId251"/>
                <a:stretch>
                  <a:fillRect/>
                </a:stretch>
              </p:blipFill>
              <p:spPr>
                <a:xfrm>
                  <a:off x="6763784" y="2509122"/>
                  <a:ext cx="1270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4" name="Ink 143">
                  <a:extLst>
                    <a:ext uri="{FF2B5EF4-FFF2-40B4-BE49-F238E27FC236}">
                      <a16:creationId xmlns:a16="http://schemas.microsoft.com/office/drawing/2014/main" id="{B1CA2072-AFB0-FBB4-CB91-0227C831B1D2}"/>
                    </a:ext>
                  </a:extLst>
                </p14:cNvPr>
                <p14:cNvContentPartPr/>
                <p14:nvPr/>
              </p14:nvContentPartPr>
              <p14:xfrm>
                <a:off x="6800144" y="2618202"/>
                <a:ext cx="95760" cy="72000"/>
              </p14:xfrm>
            </p:contentPart>
          </mc:Choice>
          <mc:Fallback>
            <p:pic>
              <p:nvPicPr>
                <p:cNvPr id="144" name="Ink 143">
                  <a:extLst>
                    <a:ext uri="{FF2B5EF4-FFF2-40B4-BE49-F238E27FC236}">
                      <a16:creationId xmlns:a16="http://schemas.microsoft.com/office/drawing/2014/main" id="{B1CA2072-AFB0-FBB4-CB91-0227C831B1D2}"/>
                    </a:ext>
                  </a:extLst>
                </p:cNvPr>
                <p:cNvPicPr/>
                <p:nvPr/>
              </p:nvPicPr>
              <p:blipFill>
                <a:blip r:embed="rId253"/>
                <a:stretch>
                  <a:fillRect/>
                </a:stretch>
              </p:blipFill>
              <p:spPr>
                <a:xfrm>
                  <a:off x="6791144" y="2609202"/>
                  <a:ext cx="11340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5" name="Ink 144">
                  <a:extLst>
                    <a:ext uri="{FF2B5EF4-FFF2-40B4-BE49-F238E27FC236}">
                      <a16:creationId xmlns:a16="http://schemas.microsoft.com/office/drawing/2014/main" id="{4056DD20-5C5A-0C17-F46A-9D22DDE0E7F3}"/>
                    </a:ext>
                  </a:extLst>
                </p14:cNvPr>
                <p14:cNvContentPartPr/>
                <p14:nvPr/>
              </p14:nvContentPartPr>
              <p14:xfrm>
                <a:off x="7037024" y="2466282"/>
                <a:ext cx="110160" cy="243720"/>
              </p14:xfrm>
            </p:contentPart>
          </mc:Choice>
          <mc:Fallback>
            <p:pic>
              <p:nvPicPr>
                <p:cNvPr id="145" name="Ink 144">
                  <a:extLst>
                    <a:ext uri="{FF2B5EF4-FFF2-40B4-BE49-F238E27FC236}">
                      <a16:creationId xmlns:a16="http://schemas.microsoft.com/office/drawing/2014/main" id="{4056DD20-5C5A-0C17-F46A-9D22DDE0E7F3}"/>
                    </a:ext>
                  </a:extLst>
                </p:cNvPr>
                <p:cNvPicPr/>
                <p:nvPr/>
              </p:nvPicPr>
              <p:blipFill>
                <a:blip r:embed="rId255"/>
                <a:stretch>
                  <a:fillRect/>
                </a:stretch>
              </p:blipFill>
              <p:spPr>
                <a:xfrm>
                  <a:off x="7028024" y="2457282"/>
                  <a:ext cx="1278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7" name="Ink 146">
                  <a:extLst>
                    <a:ext uri="{FF2B5EF4-FFF2-40B4-BE49-F238E27FC236}">
                      <a16:creationId xmlns:a16="http://schemas.microsoft.com/office/drawing/2014/main" id="{FE66AD4A-F3EA-BA77-477E-DF24B7797F21}"/>
                    </a:ext>
                  </a:extLst>
                </p14:cNvPr>
                <p14:cNvContentPartPr/>
                <p14:nvPr/>
              </p14:nvContentPartPr>
              <p14:xfrm>
                <a:off x="1450904" y="2664642"/>
                <a:ext cx="28080" cy="442800"/>
              </p14:xfrm>
            </p:contentPart>
          </mc:Choice>
          <mc:Fallback>
            <p:pic>
              <p:nvPicPr>
                <p:cNvPr id="147" name="Ink 146">
                  <a:extLst>
                    <a:ext uri="{FF2B5EF4-FFF2-40B4-BE49-F238E27FC236}">
                      <a16:creationId xmlns:a16="http://schemas.microsoft.com/office/drawing/2014/main" id="{FE66AD4A-F3EA-BA77-477E-DF24B7797F21}"/>
                    </a:ext>
                  </a:extLst>
                </p:cNvPr>
                <p:cNvPicPr/>
                <p:nvPr/>
              </p:nvPicPr>
              <p:blipFill>
                <a:blip r:embed="rId257"/>
                <a:stretch>
                  <a:fillRect/>
                </a:stretch>
              </p:blipFill>
              <p:spPr>
                <a:xfrm>
                  <a:off x="1441904" y="2655642"/>
                  <a:ext cx="4572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8" name="Ink 147">
                  <a:extLst>
                    <a:ext uri="{FF2B5EF4-FFF2-40B4-BE49-F238E27FC236}">
                      <a16:creationId xmlns:a16="http://schemas.microsoft.com/office/drawing/2014/main" id="{BDA74870-2ED8-44F3-FF2F-4AFC6EFE46BC}"/>
                    </a:ext>
                  </a:extLst>
                </p14:cNvPr>
                <p14:cNvContentPartPr/>
                <p14:nvPr/>
              </p14:nvContentPartPr>
              <p14:xfrm>
                <a:off x="1623344" y="2693802"/>
                <a:ext cx="50760" cy="332280"/>
              </p14:xfrm>
            </p:contentPart>
          </mc:Choice>
          <mc:Fallback>
            <p:pic>
              <p:nvPicPr>
                <p:cNvPr id="148" name="Ink 147">
                  <a:extLst>
                    <a:ext uri="{FF2B5EF4-FFF2-40B4-BE49-F238E27FC236}">
                      <a16:creationId xmlns:a16="http://schemas.microsoft.com/office/drawing/2014/main" id="{BDA74870-2ED8-44F3-FF2F-4AFC6EFE46BC}"/>
                    </a:ext>
                  </a:extLst>
                </p:cNvPr>
                <p:cNvPicPr/>
                <p:nvPr/>
              </p:nvPicPr>
              <p:blipFill>
                <a:blip r:embed="rId259"/>
                <a:stretch>
                  <a:fillRect/>
                </a:stretch>
              </p:blipFill>
              <p:spPr>
                <a:xfrm>
                  <a:off x="1614344" y="2684802"/>
                  <a:ext cx="6840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9" name="Ink 148">
                  <a:extLst>
                    <a:ext uri="{FF2B5EF4-FFF2-40B4-BE49-F238E27FC236}">
                      <a16:creationId xmlns:a16="http://schemas.microsoft.com/office/drawing/2014/main" id="{3D33F60D-08E9-DC0E-2F06-104F8C33414A}"/>
                    </a:ext>
                  </a:extLst>
                </p14:cNvPr>
                <p14:cNvContentPartPr/>
                <p14:nvPr/>
              </p14:nvContentPartPr>
              <p14:xfrm>
                <a:off x="1311944" y="2810802"/>
                <a:ext cx="456480" cy="97920"/>
              </p14:xfrm>
            </p:contentPart>
          </mc:Choice>
          <mc:Fallback>
            <p:pic>
              <p:nvPicPr>
                <p:cNvPr id="149" name="Ink 148">
                  <a:extLst>
                    <a:ext uri="{FF2B5EF4-FFF2-40B4-BE49-F238E27FC236}">
                      <a16:creationId xmlns:a16="http://schemas.microsoft.com/office/drawing/2014/main" id="{3D33F60D-08E9-DC0E-2F06-104F8C33414A}"/>
                    </a:ext>
                  </a:extLst>
                </p:cNvPr>
                <p:cNvPicPr/>
                <p:nvPr/>
              </p:nvPicPr>
              <p:blipFill>
                <a:blip r:embed="rId261"/>
                <a:stretch>
                  <a:fillRect/>
                </a:stretch>
              </p:blipFill>
              <p:spPr>
                <a:xfrm>
                  <a:off x="1302944" y="2802162"/>
                  <a:ext cx="4741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0" name="Ink 149">
                  <a:extLst>
                    <a:ext uri="{FF2B5EF4-FFF2-40B4-BE49-F238E27FC236}">
                      <a16:creationId xmlns:a16="http://schemas.microsoft.com/office/drawing/2014/main" id="{A66C8146-4B71-67F4-E63B-8C8B782698C0}"/>
                    </a:ext>
                  </a:extLst>
                </p14:cNvPr>
                <p14:cNvContentPartPr/>
                <p14:nvPr/>
              </p14:nvContentPartPr>
              <p14:xfrm>
                <a:off x="1369184" y="2958762"/>
                <a:ext cx="393120" cy="88560"/>
              </p14:xfrm>
            </p:contentPart>
          </mc:Choice>
          <mc:Fallback>
            <p:pic>
              <p:nvPicPr>
                <p:cNvPr id="150" name="Ink 149">
                  <a:extLst>
                    <a:ext uri="{FF2B5EF4-FFF2-40B4-BE49-F238E27FC236}">
                      <a16:creationId xmlns:a16="http://schemas.microsoft.com/office/drawing/2014/main" id="{A66C8146-4B71-67F4-E63B-8C8B782698C0}"/>
                    </a:ext>
                  </a:extLst>
                </p:cNvPr>
                <p:cNvPicPr/>
                <p:nvPr/>
              </p:nvPicPr>
              <p:blipFill>
                <a:blip r:embed="rId263"/>
                <a:stretch>
                  <a:fillRect/>
                </a:stretch>
              </p:blipFill>
              <p:spPr>
                <a:xfrm>
                  <a:off x="1360544" y="2949762"/>
                  <a:ext cx="4107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1" name="Ink 150">
                  <a:extLst>
                    <a:ext uri="{FF2B5EF4-FFF2-40B4-BE49-F238E27FC236}">
                      <a16:creationId xmlns:a16="http://schemas.microsoft.com/office/drawing/2014/main" id="{783236A7-6912-352C-344B-4B7089A7255E}"/>
                    </a:ext>
                  </a:extLst>
                </p14:cNvPr>
                <p14:cNvContentPartPr/>
                <p14:nvPr/>
              </p14:nvContentPartPr>
              <p14:xfrm>
                <a:off x="1829624" y="2724042"/>
                <a:ext cx="257400" cy="267480"/>
              </p14:xfrm>
            </p:contentPart>
          </mc:Choice>
          <mc:Fallback>
            <p:pic>
              <p:nvPicPr>
                <p:cNvPr id="151" name="Ink 150">
                  <a:extLst>
                    <a:ext uri="{FF2B5EF4-FFF2-40B4-BE49-F238E27FC236}">
                      <a16:creationId xmlns:a16="http://schemas.microsoft.com/office/drawing/2014/main" id="{783236A7-6912-352C-344B-4B7089A7255E}"/>
                    </a:ext>
                  </a:extLst>
                </p:cNvPr>
                <p:cNvPicPr/>
                <p:nvPr/>
              </p:nvPicPr>
              <p:blipFill>
                <a:blip r:embed="rId265"/>
                <a:stretch>
                  <a:fillRect/>
                </a:stretch>
              </p:blipFill>
              <p:spPr>
                <a:xfrm>
                  <a:off x="1820984" y="2715402"/>
                  <a:ext cx="2750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2" name="Ink 151">
                  <a:extLst>
                    <a:ext uri="{FF2B5EF4-FFF2-40B4-BE49-F238E27FC236}">
                      <a16:creationId xmlns:a16="http://schemas.microsoft.com/office/drawing/2014/main" id="{46077E1C-A11E-781B-E985-EE2EDB1C47A4}"/>
                    </a:ext>
                  </a:extLst>
                </p14:cNvPr>
                <p14:cNvContentPartPr/>
                <p14:nvPr/>
              </p14:nvContentPartPr>
              <p14:xfrm>
                <a:off x="2151824" y="2695962"/>
                <a:ext cx="243000" cy="253440"/>
              </p14:xfrm>
            </p:contentPart>
          </mc:Choice>
          <mc:Fallback>
            <p:pic>
              <p:nvPicPr>
                <p:cNvPr id="152" name="Ink 151">
                  <a:extLst>
                    <a:ext uri="{FF2B5EF4-FFF2-40B4-BE49-F238E27FC236}">
                      <a16:creationId xmlns:a16="http://schemas.microsoft.com/office/drawing/2014/main" id="{46077E1C-A11E-781B-E985-EE2EDB1C47A4}"/>
                    </a:ext>
                  </a:extLst>
                </p:cNvPr>
                <p:cNvPicPr/>
                <p:nvPr/>
              </p:nvPicPr>
              <p:blipFill>
                <a:blip r:embed="rId267"/>
                <a:stretch>
                  <a:fillRect/>
                </a:stretch>
              </p:blipFill>
              <p:spPr>
                <a:xfrm>
                  <a:off x="2142824" y="2686962"/>
                  <a:ext cx="2606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3" name="Ink 152">
                  <a:extLst>
                    <a:ext uri="{FF2B5EF4-FFF2-40B4-BE49-F238E27FC236}">
                      <a16:creationId xmlns:a16="http://schemas.microsoft.com/office/drawing/2014/main" id="{C839D35B-BA21-E7ED-1CCA-42E62C236401}"/>
                    </a:ext>
                  </a:extLst>
                </p14:cNvPr>
                <p14:cNvContentPartPr/>
                <p14:nvPr/>
              </p14:nvContentPartPr>
              <p14:xfrm>
                <a:off x="2485544" y="2626842"/>
                <a:ext cx="198360" cy="280800"/>
              </p14:xfrm>
            </p:contentPart>
          </mc:Choice>
          <mc:Fallback>
            <p:pic>
              <p:nvPicPr>
                <p:cNvPr id="153" name="Ink 152">
                  <a:extLst>
                    <a:ext uri="{FF2B5EF4-FFF2-40B4-BE49-F238E27FC236}">
                      <a16:creationId xmlns:a16="http://schemas.microsoft.com/office/drawing/2014/main" id="{C839D35B-BA21-E7ED-1CCA-42E62C236401}"/>
                    </a:ext>
                  </a:extLst>
                </p:cNvPr>
                <p:cNvPicPr/>
                <p:nvPr/>
              </p:nvPicPr>
              <p:blipFill>
                <a:blip r:embed="rId269"/>
                <a:stretch>
                  <a:fillRect/>
                </a:stretch>
              </p:blipFill>
              <p:spPr>
                <a:xfrm>
                  <a:off x="2476904" y="2617842"/>
                  <a:ext cx="21600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4" name="Ink 153">
                  <a:extLst>
                    <a:ext uri="{FF2B5EF4-FFF2-40B4-BE49-F238E27FC236}">
                      <a16:creationId xmlns:a16="http://schemas.microsoft.com/office/drawing/2014/main" id="{F895A241-B297-108D-14D5-9CC3F37834A4}"/>
                    </a:ext>
                  </a:extLst>
                </p14:cNvPr>
                <p14:cNvContentPartPr/>
                <p14:nvPr/>
              </p14:nvContentPartPr>
              <p14:xfrm>
                <a:off x="2752304" y="2605962"/>
                <a:ext cx="194040" cy="257400"/>
              </p14:xfrm>
            </p:contentPart>
          </mc:Choice>
          <mc:Fallback>
            <p:pic>
              <p:nvPicPr>
                <p:cNvPr id="154" name="Ink 153">
                  <a:extLst>
                    <a:ext uri="{FF2B5EF4-FFF2-40B4-BE49-F238E27FC236}">
                      <a16:creationId xmlns:a16="http://schemas.microsoft.com/office/drawing/2014/main" id="{F895A241-B297-108D-14D5-9CC3F37834A4}"/>
                    </a:ext>
                  </a:extLst>
                </p:cNvPr>
                <p:cNvPicPr/>
                <p:nvPr/>
              </p:nvPicPr>
              <p:blipFill>
                <a:blip r:embed="rId271"/>
                <a:stretch>
                  <a:fillRect/>
                </a:stretch>
              </p:blipFill>
              <p:spPr>
                <a:xfrm>
                  <a:off x="2743664" y="2597322"/>
                  <a:ext cx="2116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5" name="Ink 154">
                  <a:extLst>
                    <a:ext uri="{FF2B5EF4-FFF2-40B4-BE49-F238E27FC236}">
                      <a16:creationId xmlns:a16="http://schemas.microsoft.com/office/drawing/2014/main" id="{AC547B01-69B7-EDD5-29F3-3174921FC264}"/>
                    </a:ext>
                  </a:extLst>
                </p14:cNvPr>
                <p14:cNvContentPartPr/>
                <p14:nvPr/>
              </p14:nvContentPartPr>
              <p14:xfrm>
                <a:off x="2813504" y="2704242"/>
                <a:ext cx="171000" cy="39240"/>
              </p14:xfrm>
            </p:contentPart>
          </mc:Choice>
          <mc:Fallback>
            <p:pic>
              <p:nvPicPr>
                <p:cNvPr id="155" name="Ink 154">
                  <a:extLst>
                    <a:ext uri="{FF2B5EF4-FFF2-40B4-BE49-F238E27FC236}">
                      <a16:creationId xmlns:a16="http://schemas.microsoft.com/office/drawing/2014/main" id="{AC547B01-69B7-EDD5-29F3-3174921FC264}"/>
                    </a:ext>
                  </a:extLst>
                </p:cNvPr>
                <p:cNvPicPr/>
                <p:nvPr/>
              </p:nvPicPr>
              <p:blipFill>
                <a:blip r:embed="rId273"/>
                <a:stretch>
                  <a:fillRect/>
                </a:stretch>
              </p:blipFill>
              <p:spPr>
                <a:xfrm>
                  <a:off x="2804504" y="2695242"/>
                  <a:ext cx="1886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6" name="Ink 155">
                  <a:extLst>
                    <a:ext uri="{FF2B5EF4-FFF2-40B4-BE49-F238E27FC236}">
                      <a16:creationId xmlns:a16="http://schemas.microsoft.com/office/drawing/2014/main" id="{4967EB99-031C-5010-D062-53267B2BEBDA}"/>
                    </a:ext>
                  </a:extLst>
                </p14:cNvPr>
                <p14:cNvContentPartPr/>
                <p14:nvPr/>
              </p14:nvContentPartPr>
              <p14:xfrm>
                <a:off x="374504" y="1218882"/>
                <a:ext cx="643320" cy="547560"/>
              </p14:xfrm>
            </p:contentPart>
          </mc:Choice>
          <mc:Fallback>
            <p:pic>
              <p:nvPicPr>
                <p:cNvPr id="156" name="Ink 155">
                  <a:extLst>
                    <a:ext uri="{FF2B5EF4-FFF2-40B4-BE49-F238E27FC236}">
                      <a16:creationId xmlns:a16="http://schemas.microsoft.com/office/drawing/2014/main" id="{4967EB99-031C-5010-D062-53267B2BEBDA}"/>
                    </a:ext>
                  </a:extLst>
                </p:cNvPr>
                <p:cNvPicPr/>
                <p:nvPr/>
              </p:nvPicPr>
              <p:blipFill>
                <a:blip r:embed="rId275"/>
                <a:stretch>
                  <a:fillRect/>
                </a:stretch>
              </p:blipFill>
              <p:spPr>
                <a:xfrm>
                  <a:off x="365864" y="1210242"/>
                  <a:ext cx="660960"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7" name="Ink 156">
                  <a:extLst>
                    <a:ext uri="{FF2B5EF4-FFF2-40B4-BE49-F238E27FC236}">
                      <a16:creationId xmlns:a16="http://schemas.microsoft.com/office/drawing/2014/main" id="{8E9EFD36-D4D4-68D9-F4D4-88FEC40CAB95}"/>
                    </a:ext>
                  </a:extLst>
                </p14:cNvPr>
                <p14:cNvContentPartPr/>
                <p14:nvPr/>
              </p14:nvContentPartPr>
              <p14:xfrm>
                <a:off x="453344" y="1138602"/>
                <a:ext cx="678240" cy="567000"/>
              </p14:xfrm>
            </p:contentPart>
          </mc:Choice>
          <mc:Fallback>
            <p:pic>
              <p:nvPicPr>
                <p:cNvPr id="157" name="Ink 156">
                  <a:extLst>
                    <a:ext uri="{FF2B5EF4-FFF2-40B4-BE49-F238E27FC236}">
                      <a16:creationId xmlns:a16="http://schemas.microsoft.com/office/drawing/2014/main" id="{8E9EFD36-D4D4-68D9-F4D4-88FEC40CAB95}"/>
                    </a:ext>
                  </a:extLst>
                </p:cNvPr>
                <p:cNvPicPr/>
                <p:nvPr/>
              </p:nvPicPr>
              <p:blipFill>
                <a:blip r:embed="rId277"/>
                <a:stretch>
                  <a:fillRect/>
                </a:stretch>
              </p:blipFill>
              <p:spPr>
                <a:xfrm>
                  <a:off x="444344" y="1129602"/>
                  <a:ext cx="695880" cy="5846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58" name="Ink 157">
                  <a:extLst>
                    <a:ext uri="{FF2B5EF4-FFF2-40B4-BE49-F238E27FC236}">
                      <a16:creationId xmlns:a16="http://schemas.microsoft.com/office/drawing/2014/main" id="{44CFA224-BB1F-5034-D422-B4A88D0F0FCA}"/>
                    </a:ext>
                  </a:extLst>
                </p14:cNvPr>
                <p14:cNvContentPartPr/>
                <p14:nvPr/>
              </p14:nvContentPartPr>
              <p14:xfrm>
                <a:off x="655304" y="1473042"/>
                <a:ext cx="53280" cy="469080"/>
              </p14:xfrm>
            </p:contentPart>
          </mc:Choice>
          <mc:Fallback>
            <p:pic>
              <p:nvPicPr>
                <p:cNvPr id="158" name="Ink 157">
                  <a:extLst>
                    <a:ext uri="{FF2B5EF4-FFF2-40B4-BE49-F238E27FC236}">
                      <a16:creationId xmlns:a16="http://schemas.microsoft.com/office/drawing/2014/main" id="{44CFA224-BB1F-5034-D422-B4A88D0F0FCA}"/>
                    </a:ext>
                  </a:extLst>
                </p:cNvPr>
                <p:cNvPicPr/>
                <p:nvPr/>
              </p:nvPicPr>
              <p:blipFill>
                <a:blip r:embed="rId279"/>
                <a:stretch>
                  <a:fillRect/>
                </a:stretch>
              </p:blipFill>
              <p:spPr>
                <a:xfrm>
                  <a:off x="646664" y="1464402"/>
                  <a:ext cx="7092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59" name="Ink 158">
                  <a:extLst>
                    <a:ext uri="{FF2B5EF4-FFF2-40B4-BE49-F238E27FC236}">
                      <a16:creationId xmlns:a16="http://schemas.microsoft.com/office/drawing/2014/main" id="{664001E7-C030-A0CF-4F2C-E1CF0A543ED1}"/>
                    </a:ext>
                  </a:extLst>
                </p14:cNvPr>
                <p14:cNvContentPartPr/>
                <p14:nvPr/>
              </p14:nvContentPartPr>
              <p14:xfrm>
                <a:off x="630464" y="1411482"/>
                <a:ext cx="779400" cy="467280"/>
              </p14:xfrm>
            </p:contentPart>
          </mc:Choice>
          <mc:Fallback>
            <p:pic>
              <p:nvPicPr>
                <p:cNvPr id="159" name="Ink 158">
                  <a:extLst>
                    <a:ext uri="{FF2B5EF4-FFF2-40B4-BE49-F238E27FC236}">
                      <a16:creationId xmlns:a16="http://schemas.microsoft.com/office/drawing/2014/main" id="{664001E7-C030-A0CF-4F2C-E1CF0A543ED1}"/>
                    </a:ext>
                  </a:extLst>
                </p:cNvPr>
                <p:cNvPicPr/>
                <p:nvPr/>
              </p:nvPicPr>
              <p:blipFill>
                <a:blip r:embed="rId281"/>
                <a:stretch>
                  <a:fillRect/>
                </a:stretch>
              </p:blipFill>
              <p:spPr>
                <a:xfrm>
                  <a:off x="621824" y="1402482"/>
                  <a:ext cx="79704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0" name="Ink 159">
                  <a:extLst>
                    <a:ext uri="{FF2B5EF4-FFF2-40B4-BE49-F238E27FC236}">
                      <a16:creationId xmlns:a16="http://schemas.microsoft.com/office/drawing/2014/main" id="{75F079C6-528A-BE12-8D15-C80C95E13FD5}"/>
                    </a:ext>
                  </a:extLst>
                </p14:cNvPr>
                <p14:cNvContentPartPr/>
                <p14:nvPr/>
              </p14:nvContentPartPr>
              <p14:xfrm>
                <a:off x="423464" y="1695882"/>
                <a:ext cx="387000" cy="199800"/>
              </p14:xfrm>
            </p:contentPart>
          </mc:Choice>
          <mc:Fallback>
            <p:pic>
              <p:nvPicPr>
                <p:cNvPr id="160" name="Ink 159">
                  <a:extLst>
                    <a:ext uri="{FF2B5EF4-FFF2-40B4-BE49-F238E27FC236}">
                      <a16:creationId xmlns:a16="http://schemas.microsoft.com/office/drawing/2014/main" id="{75F079C6-528A-BE12-8D15-C80C95E13FD5}"/>
                    </a:ext>
                  </a:extLst>
                </p:cNvPr>
                <p:cNvPicPr/>
                <p:nvPr/>
              </p:nvPicPr>
              <p:blipFill>
                <a:blip r:embed="rId283"/>
                <a:stretch>
                  <a:fillRect/>
                </a:stretch>
              </p:blipFill>
              <p:spPr>
                <a:xfrm>
                  <a:off x="414824" y="1686882"/>
                  <a:ext cx="4046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1" name="Ink 160">
                  <a:extLst>
                    <a:ext uri="{FF2B5EF4-FFF2-40B4-BE49-F238E27FC236}">
                      <a16:creationId xmlns:a16="http://schemas.microsoft.com/office/drawing/2014/main" id="{2BA1F259-821B-5311-7750-D395B4548627}"/>
                    </a:ext>
                  </a:extLst>
                </p14:cNvPr>
                <p14:cNvContentPartPr/>
                <p14:nvPr/>
              </p14:nvContentPartPr>
              <p14:xfrm>
                <a:off x="998384" y="1660602"/>
                <a:ext cx="446400" cy="159480"/>
              </p14:xfrm>
            </p:contentPart>
          </mc:Choice>
          <mc:Fallback>
            <p:pic>
              <p:nvPicPr>
                <p:cNvPr id="161" name="Ink 160">
                  <a:extLst>
                    <a:ext uri="{FF2B5EF4-FFF2-40B4-BE49-F238E27FC236}">
                      <a16:creationId xmlns:a16="http://schemas.microsoft.com/office/drawing/2014/main" id="{2BA1F259-821B-5311-7750-D395B4548627}"/>
                    </a:ext>
                  </a:extLst>
                </p:cNvPr>
                <p:cNvPicPr/>
                <p:nvPr/>
              </p:nvPicPr>
              <p:blipFill>
                <a:blip r:embed="rId285"/>
                <a:stretch>
                  <a:fillRect/>
                </a:stretch>
              </p:blipFill>
              <p:spPr>
                <a:xfrm>
                  <a:off x="989384" y="1651962"/>
                  <a:ext cx="4640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2" name="Ink 161">
                  <a:extLst>
                    <a:ext uri="{FF2B5EF4-FFF2-40B4-BE49-F238E27FC236}">
                      <a16:creationId xmlns:a16="http://schemas.microsoft.com/office/drawing/2014/main" id="{A450ADD3-D0BF-1EF8-818E-3D043AAFA135}"/>
                    </a:ext>
                  </a:extLst>
                </p14:cNvPr>
                <p14:cNvContentPartPr/>
                <p14:nvPr/>
              </p14:nvContentPartPr>
              <p14:xfrm>
                <a:off x="1098824" y="1199082"/>
                <a:ext cx="388440" cy="250560"/>
              </p14:xfrm>
            </p:contentPart>
          </mc:Choice>
          <mc:Fallback>
            <p:pic>
              <p:nvPicPr>
                <p:cNvPr id="162" name="Ink 161">
                  <a:extLst>
                    <a:ext uri="{FF2B5EF4-FFF2-40B4-BE49-F238E27FC236}">
                      <a16:creationId xmlns:a16="http://schemas.microsoft.com/office/drawing/2014/main" id="{A450ADD3-D0BF-1EF8-818E-3D043AAFA135}"/>
                    </a:ext>
                  </a:extLst>
                </p:cNvPr>
                <p:cNvPicPr/>
                <p:nvPr/>
              </p:nvPicPr>
              <p:blipFill>
                <a:blip r:embed="rId287"/>
                <a:stretch>
                  <a:fillRect/>
                </a:stretch>
              </p:blipFill>
              <p:spPr>
                <a:xfrm>
                  <a:off x="1090184" y="1190442"/>
                  <a:ext cx="4060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5" name="Ink 164">
                  <a:extLst>
                    <a:ext uri="{FF2B5EF4-FFF2-40B4-BE49-F238E27FC236}">
                      <a16:creationId xmlns:a16="http://schemas.microsoft.com/office/drawing/2014/main" id="{E44C8A31-F513-E4A7-0A4C-9598071C48C4}"/>
                    </a:ext>
                  </a:extLst>
                </p14:cNvPr>
                <p14:cNvContentPartPr/>
                <p14:nvPr/>
              </p14:nvContentPartPr>
              <p14:xfrm>
                <a:off x="500504" y="1274682"/>
                <a:ext cx="295920" cy="176400"/>
              </p14:xfrm>
            </p:contentPart>
          </mc:Choice>
          <mc:Fallback>
            <p:pic>
              <p:nvPicPr>
                <p:cNvPr id="165" name="Ink 164">
                  <a:extLst>
                    <a:ext uri="{FF2B5EF4-FFF2-40B4-BE49-F238E27FC236}">
                      <a16:creationId xmlns:a16="http://schemas.microsoft.com/office/drawing/2014/main" id="{E44C8A31-F513-E4A7-0A4C-9598071C48C4}"/>
                    </a:ext>
                  </a:extLst>
                </p:cNvPr>
                <p:cNvPicPr/>
                <p:nvPr/>
              </p:nvPicPr>
              <p:blipFill>
                <a:blip r:embed="rId289"/>
                <a:stretch>
                  <a:fillRect/>
                </a:stretch>
              </p:blipFill>
              <p:spPr>
                <a:xfrm>
                  <a:off x="491504" y="1266042"/>
                  <a:ext cx="3135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2" name="Ink 171">
                  <a:extLst>
                    <a:ext uri="{FF2B5EF4-FFF2-40B4-BE49-F238E27FC236}">
                      <a16:creationId xmlns:a16="http://schemas.microsoft.com/office/drawing/2014/main" id="{48512D2F-ABD6-9310-CBF0-DD0634DABB6C}"/>
                    </a:ext>
                  </a:extLst>
                </p14:cNvPr>
                <p14:cNvContentPartPr/>
                <p14:nvPr/>
              </p14:nvContentPartPr>
              <p14:xfrm>
                <a:off x="1499864" y="1447122"/>
                <a:ext cx="163440" cy="177120"/>
              </p14:xfrm>
            </p:contentPart>
          </mc:Choice>
          <mc:Fallback>
            <p:pic>
              <p:nvPicPr>
                <p:cNvPr id="172" name="Ink 171">
                  <a:extLst>
                    <a:ext uri="{FF2B5EF4-FFF2-40B4-BE49-F238E27FC236}">
                      <a16:creationId xmlns:a16="http://schemas.microsoft.com/office/drawing/2014/main" id="{48512D2F-ABD6-9310-CBF0-DD0634DABB6C}"/>
                    </a:ext>
                  </a:extLst>
                </p:cNvPr>
                <p:cNvPicPr/>
                <p:nvPr/>
              </p:nvPicPr>
              <p:blipFill>
                <a:blip r:embed="rId291"/>
                <a:stretch>
                  <a:fillRect/>
                </a:stretch>
              </p:blipFill>
              <p:spPr>
                <a:xfrm>
                  <a:off x="1491224" y="1438122"/>
                  <a:ext cx="1810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3" name="Ink 172">
                  <a:extLst>
                    <a:ext uri="{FF2B5EF4-FFF2-40B4-BE49-F238E27FC236}">
                      <a16:creationId xmlns:a16="http://schemas.microsoft.com/office/drawing/2014/main" id="{12A6ABAE-C602-C417-548A-84C8A417A04C}"/>
                    </a:ext>
                  </a:extLst>
                </p14:cNvPr>
                <p14:cNvContentPartPr/>
                <p14:nvPr/>
              </p14:nvContentPartPr>
              <p14:xfrm>
                <a:off x="1587344" y="1503642"/>
                <a:ext cx="500040" cy="20520"/>
              </p14:xfrm>
            </p:contentPart>
          </mc:Choice>
          <mc:Fallback>
            <p:pic>
              <p:nvPicPr>
                <p:cNvPr id="173" name="Ink 172">
                  <a:extLst>
                    <a:ext uri="{FF2B5EF4-FFF2-40B4-BE49-F238E27FC236}">
                      <a16:creationId xmlns:a16="http://schemas.microsoft.com/office/drawing/2014/main" id="{12A6ABAE-C602-C417-548A-84C8A417A04C}"/>
                    </a:ext>
                  </a:extLst>
                </p:cNvPr>
                <p:cNvPicPr/>
                <p:nvPr/>
              </p:nvPicPr>
              <p:blipFill>
                <a:blip r:embed="rId293"/>
                <a:stretch>
                  <a:fillRect/>
                </a:stretch>
              </p:blipFill>
              <p:spPr>
                <a:xfrm>
                  <a:off x="1578704" y="1495002"/>
                  <a:ext cx="5176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6" name="Ink 165">
                  <a:extLst>
                    <a:ext uri="{FF2B5EF4-FFF2-40B4-BE49-F238E27FC236}">
                      <a16:creationId xmlns:a16="http://schemas.microsoft.com/office/drawing/2014/main" id="{2A90E228-BEA6-0D56-BE79-54F144772549}"/>
                    </a:ext>
                  </a:extLst>
                </p14:cNvPr>
                <p14:cNvContentPartPr/>
                <p14:nvPr/>
              </p14:nvContentPartPr>
              <p14:xfrm>
                <a:off x="432104" y="390882"/>
                <a:ext cx="38880" cy="234720"/>
              </p14:xfrm>
            </p:contentPart>
          </mc:Choice>
          <mc:Fallback>
            <p:pic>
              <p:nvPicPr>
                <p:cNvPr id="166" name="Ink 165">
                  <a:extLst>
                    <a:ext uri="{FF2B5EF4-FFF2-40B4-BE49-F238E27FC236}">
                      <a16:creationId xmlns:a16="http://schemas.microsoft.com/office/drawing/2014/main" id="{2A90E228-BEA6-0D56-BE79-54F144772549}"/>
                    </a:ext>
                  </a:extLst>
                </p:cNvPr>
                <p:cNvPicPr/>
                <p:nvPr/>
              </p:nvPicPr>
              <p:blipFill>
                <a:blip r:embed="rId295"/>
                <a:stretch>
                  <a:fillRect/>
                </a:stretch>
              </p:blipFill>
              <p:spPr>
                <a:xfrm>
                  <a:off x="423104" y="382242"/>
                  <a:ext cx="565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67" name="Ink 166">
                  <a:extLst>
                    <a:ext uri="{FF2B5EF4-FFF2-40B4-BE49-F238E27FC236}">
                      <a16:creationId xmlns:a16="http://schemas.microsoft.com/office/drawing/2014/main" id="{7F5785AE-F947-2115-3BE0-9285B79AC26E}"/>
                    </a:ext>
                  </a:extLst>
                </p14:cNvPr>
                <p14:cNvContentPartPr/>
                <p14:nvPr/>
              </p14:nvContentPartPr>
              <p14:xfrm>
                <a:off x="352544" y="344442"/>
                <a:ext cx="257040" cy="313560"/>
              </p14:xfrm>
            </p:contentPart>
          </mc:Choice>
          <mc:Fallback>
            <p:pic>
              <p:nvPicPr>
                <p:cNvPr id="167" name="Ink 166">
                  <a:extLst>
                    <a:ext uri="{FF2B5EF4-FFF2-40B4-BE49-F238E27FC236}">
                      <a16:creationId xmlns:a16="http://schemas.microsoft.com/office/drawing/2014/main" id="{7F5785AE-F947-2115-3BE0-9285B79AC26E}"/>
                    </a:ext>
                  </a:extLst>
                </p:cNvPr>
                <p:cNvPicPr/>
                <p:nvPr/>
              </p:nvPicPr>
              <p:blipFill>
                <a:blip r:embed="rId297"/>
                <a:stretch>
                  <a:fillRect/>
                </a:stretch>
              </p:blipFill>
              <p:spPr>
                <a:xfrm>
                  <a:off x="343904" y="335442"/>
                  <a:ext cx="27468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68" name="Ink 167">
                  <a:extLst>
                    <a:ext uri="{FF2B5EF4-FFF2-40B4-BE49-F238E27FC236}">
                      <a16:creationId xmlns:a16="http://schemas.microsoft.com/office/drawing/2014/main" id="{9FAC4AAF-EFAA-150A-49FD-D98F63D437FD}"/>
                    </a:ext>
                  </a:extLst>
                </p14:cNvPr>
                <p14:cNvContentPartPr/>
                <p14:nvPr/>
              </p14:nvContentPartPr>
              <p14:xfrm>
                <a:off x="659624" y="334002"/>
                <a:ext cx="138960" cy="248400"/>
              </p14:xfrm>
            </p:contentPart>
          </mc:Choice>
          <mc:Fallback>
            <p:pic>
              <p:nvPicPr>
                <p:cNvPr id="168" name="Ink 167">
                  <a:extLst>
                    <a:ext uri="{FF2B5EF4-FFF2-40B4-BE49-F238E27FC236}">
                      <a16:creationId xmlns:a16="http://schemas.microsoft.com/office/drawing/2014/main" id="{9FAC4AAF-EFAA-150A-49FD-D98F63D437FD}"/>
                    </a:ext>
                  </a:extLst>
                </p:cNvPr>
                <p:cNvPicPr/>
                <p:nvPr/>
              </p:nvPicPr>
              <p:blipFill>
                <a:blip r:embed="rId299"/>
                <a:stretch>
                  <a:fillRect/>
                </a:stretch>
              </p:blipFill>
              <p:spPr>
                <a:xfrm>
                  <a:off x="650624" y="325002"/>
                  <a:ext cx="1566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69" name="Ink 168">
                  <a:extLst>
                    <a:ext uri="{FF2B5EF4-FFF2-40B4-BE49-F238E27FC236}">
                      <a16:creationId xmlns:a16="http://schemas.microsoft.com/office/drawing/2014/main" id="{7A9F084D-B52A-FD91-1C6E-80C3EA2616CD}"/>
                    </a:ext>
                  </a:extLst>
                </p14:cNvPr>
                <p14:cNvContentPartPr/>
                <p14:nvPr/>
              </p14:nvContentPartPr>
              <p14:xfrm>
                <a:off x="911264" y="327162"/>
                <a:ext cx="140400" cy="163800"/>
              </p14:xfrm>
            </p:contentPart>
          </mc:Choice>
          <mc:Fallback>
            <p:pic>
              <p:nvPicPr>
                <p:cNvPr id="169" name="Ink 168">
                  <a:extLst>
                    <a:ext uri="{FF2B5EF4-FFF2-40B4-BE49-F238E27FC236}">
                      <a16:creationId xmlns:a16="http://schemas.microsoft.com/office/drawing/2014/main" id="{7A9F084D-B52A-FD91-1C6E-80C3EA2616CD}"/>
                    </a:ext>
                  </a:extLst>
                </p:cNvPr>
                <p:cNvPicPr/>
                <p:nvPr/>
              </p:nvPicPr>
              <p:blipFill>
                <a:blip r:embed="rId301"/>
                <a:stretch>
                  <a:fillRect/>
                </a:stretch>
              </p:blipFill>
              <p:spPr>
                <a:xfrm>
                  <a:off x="902624" y="318522"/>
                  <a:ext cx="1580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4" name="Ink 173">
                  <a:extLst>
                    <a:ext uri="{FF2B5EF4-FFF2-40B4-BE49-F238E27FC236}">
                      <a16:creationId xmlns:a16="http://schemas.microsoft.com/office/drawing/2014/main" id="{3493D659-8E6A-B1A1-BD9F-F9B5CC341671}"/>
                    </a:ext>
                  </a:extLst>
                </p14:cNvPr>
                <p14:cNvContentPartPr/>
                <p14:nvPr/>
              </p14:nvContentPartPr>
              <p14:xfrm>
                <a:off x="780944" y="750522"/>
                <a:ext cx="41040" cy="275400"/>
              </p14:xfrm>
            </p:contentPart>
          </mc:Choice>
          <mc:Fallback>
            <p:pic>
              <p:nvPicPr>
                <p:cNvPr id="174" name="Ink 173">
                  <a:extLst>
                    <a:ext uri="{FF2B5EF4-FFF2-40B4-BE49-F238E27FC236}">
                      <a16:creationId xmlns:a16="http://schemas.microsoft.com/office/drawing/2014/main" id="{3493D659-8E6A-B1A1-BD9F-F9B5CC341671}"/>
                    </a:ext>
                  </a:extLst>
                </p:cNvPr>
                <p:cNvPicPr/>
                <p:nvPr/>
              </p:nvPicPr>
              <p:blipFill>
                <a:blip r:embed="rId303"/>
                <a:stretch>
                  <a:fillRect/>
                </a:stretch>
              </p:blipFill>
              <p:spPr>
                <a:xfrm>
                  <a:off x="771944" y="741522"/>
                  <a:ext cx="5868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5" name="Ink 174">
                  <a:extLst>
                    <a:ext uri="{FF2B5EF4-FFF2-40B4-BE49-F238E27FC236}">
                      <a16:creationId xmlns:a16="http://schemas.microsoft.com/office/drawing/2014/main" id="{7885ED70-BFFE-D609-A943-F856F588BC23}"/>
                    </a:ext>
                  </a:extLst>
                </p14:cNvPr>
                <p14:cNvContentPartPr/>
                <p14:nvPr/>
              </p14:nvContentPartPr>
              <p14:xfrm>
                <a:off x="711464" y="985242"/>
                <a:ext cx="142560" cy="62640"/>
              </p14:xfrm>
            </p:contentPart>
          </mc:Choice>
          <mc:Fallback>
            <p:pic>
              <p:nvPicPr>
                <p:cNvPr id="175" name="Ink 174">
                  <a:extLst>
                    <a:ext uri="{FF2B5EF4-FFF2-40B4-BE49-F238E27FC236}">
                      <a16:creationId xmlns:a16="http://schemas.microsoft.com/office/drawing/2014/main" id="{7885ED70-BFFE-D609-A943-F856F588BC23}"/>
                    </a:ext>
                  </a:extLst>
                </p:cNvPr>
                <p:cNvPicPr/>
                <p:nvPr/>
              </p:nvPicPr>
              <p:blipFill>
                <a:blip r:embed="rId305"/>
                <a:stretch>
                  <a:fillRect/>
                </a:stretch>
              </p:blipFill>
              <p:spPr>
                <a:xfrm>
                  <a:off x="702824" y="976242"/>
                  <a:ext cx="16020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8" name="Ink 177">
                  <a:extLst>
                    <a:ext uri="{FF2B5EF4-FFF2-40B4-BE49-F238E27FC236}">
                      <a16:creationId xmlns:a16="http://schemas.microsoft.com/office/drawing/2014/main" id="{0CFDF9FD-8831-DE3E-6100-216327714779}"/>
                    </a:ext>
                  </a:extLst>
                </p14:cNvPr>
                <p14:cNvContentPartPr/>
                <p14:nvPr/>
              </p14:nvContentPartPr>
              <p14:xfrm>
                <a:off x="48344" y="1462242"/>
                <a:ext cx="251280" cy="42120"/>
              </p14:xfrm>
            </p:contentPart>
          </mc:Choice>
          <mc:Fallback>
            <p:pic>
              <p:nvPicPr>
                <p:cNvPr id="178" name="Ink 177">
                  <a:extLst>
                    <a:ext uri="{FF2B5EF4-FFF2-40B4-BE49-F238E27FC236}">
                      <a16:creationId xmlns:a16="http://schemas.microsoft.com/office/drawing/2014/main" id="{0CFDF9FD-8831-DE3E-6100-216327714779}"/>
                    </a:ext>
                  </a:extLst>
                </p:cNvPr>
                <p:cNvPicPr/>
                <p:nvPr/>
              </p:nvPicPr>
              <p:blipFill>
                <a:blip r:embed="rId307"/>
                <a:stretch>
                  <a:fillRect/>
                </a:stretch>
              </p:blipFill>
              <p:spPr>
                <a:xfrm>
                  <a:off x="39704" y="1453602"/>
                  <a:ext cx="2689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9" name="Ink 178">
                  <a:extLst>
                    <a:ext uri="{FF2B5EF4-FFF2-40B4-BE49-F238E27FC236}">
                      <a16:creationId xmlns:a16="http://schemas.microsoft.com/office/drawing/2014/main" id="{D4862D58-223E-5FFC-CCDD-F993455C99AE}"/>
                    </a:ext>
                  </a:extLst>
                </p14:cNvPr>
                <p14:cNvContentPartPr/>
                <p14:nvPr/>
              </p14:nvContentPartPr>
              <p14:xfrm>
                <a:off x="242384" y="1402122"/>
                <a:ext cx="61200" cy="96120"/>
              </p14:xfrm>
            </p:contentPart>
          </mc:Choice>
          <mc:Fallback>
            <p:pic>
              <p:nvPicPr>
                <p:cNvPr id="179" name="Ink 178">
                  <a:extLst>
                    <a:ext uri="{FF2B5EF4-FFF2-40B4-BE49-F238E27FC236}">
                      <a16:creationId xmlns:a16="http://schemas.microsoft.com/office/drawing/2014/main" id="{D4862D58-223E-5FFC-CCDD-F993455C99AE}"/>
                    </a:ext>
                  </a:extLst>
                </p:cNvPr>
                <p:cNvPicPr/>
                <p:nvPr/>
              </p:nvPicPr>
              <p:blipFill>
                <a:blip r:embed="rId309"/>
                <a:stretch>
                  <a:fillRect/>
                </a:stretch>
              </p:blipFill>
              <p:spPr>
                <a:xfrm>
                  <a:off x="233744" y="1393482"/>
                  <a:ext cx="788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0" name="Ink 179">
                  <a:extLst>
                    <a:ext uri="{FF2B5EF4-FFF2-40B4-BE49-F238E27FC236}">
                      <a16:creationId xmlns:a16="http://schemas.microsoft.com/office/drawing/2014/main" id="{ED27940E-C97B-C7BA-101E-3AFF8FB42CFA}"/>
                    </a:ext>
                  </a:extLst>
                </p14:cNvPr>
                <p14:cNvContentPartPr/>
                <p14:nvPr/>
              </p14:nvContentPartPr>
              <p14:xfrm>
                <a:off x="767984" y="2037162"/>
                <a:ext cx="47160" cy="187560"/>
              </p14:xfrm>
            </p:contentPart>
          </mc:Choice>
          <mc:Fallback>
            <p:pic>
              <p:nvPicPr>
                <p:cNvPr id="180" name="Ink 179">
                  <a:extLst>
                    <a:ext uri="{FF2B5EF4-FFF2-40B4-BE49-F238E27FC236}">
                      <a16:creationId xmlns:a16="http://schemas.microsoft.com/office/drawing/2014/main" id="{ED27940E-C97B-C7BA-101E-3AFF8FB42CFA}"/>
                    </a:ext>
                  </a:extLst>
                </p:cNvPr>
                <p:cNvPicPr/>
                <p:nvPr/>
              </p:nvPicPr>
              <p:blipFill>
                <a:blip r:embed="rId311"/>
                <a:stretch>
                  <a:fillRect/>
                </a:stretch>
              </p:blipFill>
              <p:spPr>
                <a:xfrm>
                  <a:off x="759344" y="2028162"/>
                  <a:ext cx="648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2" name="Ink 181">
                  <a:extLst>
                    <a:ext uri="{FF2B5EF4-FFF2-40B4-BE49-F238E27FC236}">
                      <a16:creationId xmlns:a16="http://schemas.microsoft.com/office/drawing/2014/main" id="{4E33F93B-F969-7F82-940F-D6252BEF0BF7}"/>
                    </a:ext>
                  </a:extLst>
                </p14:cNvPr>
                <p14:cNvContentPartPr/>
                <p14:nvPr/>
              </p14:nvContentPartPr>
              <p14:xfrm>
                <a:off x="671864" y="1996482"/>
                <a:ext cx="223200" cy="96120"/>
              </p14:xfrm>
            </p:contentPart>
          </mc:Choice>
          <mc:Fallback>
            <p:pic>
              <p:nvPicPr>
                <p:cNvPr id="182" name="Ink 181">
                  <a:extLst>
                    <a:ext uri="{FF2B5EF4-FFF2-40B4-BE49-F238E27FC236}">
                      <a16:creationId xmlns:a16="http://schemas.microsoft.com/office/drawing/2014/main" id="{4E33F93B-F969-7F82-940F-D6252BEF0BF7}"/>
                    </a:ext>
                  </a:extLst>
                </p:cNvPr>
                <p:cNvPicPr/>
                <p:nvPr/>
              </p:nvPicPr>
              <p:blipFill>
                <a:blip r:embed="rId313"/>
                <a:stretch>
                  <a:fillRect/>
                </a:stretch>
              </p:blipFill>
              <p:spPr>
                <a:xfrm>
                  <a:off x="663224" y="1987482"/>
                  <a:ext cx="2408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4" name="Ink 183">
                  <a:extLst>
                    <a:ext uri="{FF2B5EF4-FFF2-40B4-BE49-F238E27FC236}">
                      <a16:creationId xmlns:a16="http://schemas.microsoft.com/office/drawing/2014/main" id="{7E0CCFE0-5197-82DD-C1FA-22F7554E2243}"/>
                    </a:ext>
                  </a:extLst>
                </p14:cNvPr>
                <p14:cNvContentPartPr/>
                <p14:nvPr/>
              </p14:nvContentPartPr>
              <p14:xfrm>
                <a:off x="608504" y="2338842"/>
                <a:ext cx="122040" cy="138600"/>
              </p14:xfrm>
            </p:contentPart>
          </mc:Choice>
          <mc:Fallback>
            <p:pic>
              <p:nvPicPr>
                <p:cNvPr id="184" name="Ink 183">
                  <a:extLst>
                    <a:ext uri="{FF2B5EF4-FFF2-40B4-BE49-F238E27FC236}">
                      <a16:creationId xmlns:a16="http://schemas.microsoft.com/office/drawing/2014/main" id="{7E0CCFE0-5197-82DD-C1FA-22F7554E2243}"/>
                    </a:ext>
                  </a:extLst>
                </p:cNvPr>
                <p:cNvPicPr/>
                <p:nvPr/>
              </p:nvPicPr>
              <p:blipFill>
                <a:blip r:embed="rId315"/>
                <a:stretch>
                  <a:fillRect/>
                </a:stretch>
              </p:blipFill>
              <p:spPr>
                <a:xfrm>
                  <a:off x="599504" y="2329842"/>
                  <a:ext cx="1396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5" name="Ink 184">
                  <a:extLst>
                    <a:ext uri="{FF2B5EF4-FFF2-40B4-BE49-F238E27FC236}">
                      <a16:creationId xmlns:a16="http://schemas.microsoft.com/office/drawing/2014/main" id="{CAB9C265-8703-85D8-410E-5B34894530B1}"/>
                    </a:ext>
                  </a:extLst>
                </p14:cNvPr>
                <p14:cNvContentPartPr/>
                <p14:nvPr/>
              </p14:nvContentPartPr>
              <p14:xfrm>
                <a:off x="787784" y="2352162"/>
                <a:ext cx="88200" cy="84960"/>
              </p14:xfrm>
            </p:contentPart>
          </mc:Choice>
          <mc:Fallback>
            <p:pic>
              <p:nvPicPr>
                <p:cNvPr id="185" name="Ink 184">
                  <a:extLst>
                    <a:ext uri="{FF2B5EF4-FFF2-40B4-BE49-F238E27FC236}">
                      <a16:creationId xmlns:a16="http://schemas.microsoft.com/office/drawing/2014/main" id="{CAB9C265-8703-85D8-410E-5B34894530B1}"/>
                    </a:ext>
                  </a:extLst>
                </p:cNvPr>
                <p:cNvPicPr/>
                <p:nvPr/>
              </p:nvPicPr>
              <p:blipFill>
                <a:blip r:embed="rId317"/>
                <a:stretch>
                  <a:fillRect/>
                </a:stretch>
              </p:blipFill>
              <p:spPr>
                <a:xfrm>
                  <a:off x="778784" y="2343162"/>
                  <a:ext cx="1058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6" name="Ink 185">
                  <a:extLst>
                    <a:ext uri="{FF2B5EF4-FFF2-40B4-BE49-F238E27FC236}">
                      <a16:creationId xmlns:a16="http://schemas.microsoft.com/office/drawing/2014/main" id="{623C66FD-B93F-A092-9A2C-FA3074365515}"/>
                    </a:ext>
                  </a:extLst>
                </p14:cNvPr>
                <p14:cNvContentPartPr/>
                <p14:nvPr/>
              </p14:nvContentPartPr>
              <p14:xfrm>
                <a:off x="914144" y="2299962"/>
                <a:ext cx="144360" cy="157680"/>
              </p14:xfrm>
            </p:contentPart>
          </mc:Choice>
          <mc:Fallback>
            <p:pic>
              <p:nvPicPr>
                <p:cNvPr id="186" name="Ink 185">
                  <a:extLst>
                    <a:ext uri="{FF2B5EF4-FFF2-40B4-BE49-F238E27FC236}">
                      <a16:creationId xmlns:a16="http://schemas.microsoft.com/office/drawing/2014/main" id="{623C66FD-B93F-A092-9A2C-FA3074365515}"/>
                    </a:ext>
                  </a:extLst>
                </p:cNvPr>
                <p:cNvPicPr/>
                <p:nvPr/>
              </p:nvPicPr>
              <p:blipFill>
                <a:blip r:embed="rId319"/>
                <a:stretch>
                  <a:fillRect/>
                </a:stretch>
              </p:blipFill>
              <p:spPr>
                <a:xfrm>
                  <a:off x="905504" y="2291322"/>
                  <a:ext cx="1620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7" name="Ink 186">
                  <a:extLst>
                    <a:ext uri="{FF2B5EF4-FFF2-40B4-BE49-F238E27FC236}">
                      <a16:creationId xmlns:a16="http://schemas.microsoft.com/office/drawing/2014/main" id="{3BBF40AC-A4B1-670B-B45C-00D5C68E15B2}"/>
                    </a:ext>
                  </a:extLst>
                </p14:cNvPr>
                <p14:cNvContentPartPr/>
                <p14:nvPr/>
              </p14:nvContentPartPr>
              <p14:xfrm>
                <a:off x="1105304" y="2266122"/>
                <a:ext cx="103680" cy="137160"/>
              </p14:xfrm>
            </p:contentPart>
          </mc:Choice>
          <mc:Fallback>
            <p:pic>
              <p:nvPicPr>
                <p:cNvPr id="187" name="Ink 186">
                  <a:extLst>
                    <a:ext uri="{FF2B5EF4-FFF2-40B4-BE49-F238E27FC236}">
                      <a16:creationId xmlns:a16="http://schemas.microsoft.com/office/drawing/2014/main" id="{3BBF40AC-A4B1-670B-B45C-00D5C68E15B2}"/>
                    </a:ext>
                  </a:extLst>
                </p:cNvPr>
                <p:cNvPicPr/>
                <p:nvPr/>
              </p:nvPicPr>
              <p:blipFill>
                <a:blip r:embed="rId321"/>
                <a:stretch>
                  <a:fillRect/>
                </a:stretch>
              </p:blipFill>
              <p:spPr>
                <a:xfrm>
                  <a:off x="1096664" y="2257122"/>
                  <a:ext cx="1213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9" name="Ink 188">
                  <a:extLst>
                    <a:ext uri="{FF2B5EF4-FFF2-40B4-BE49-F238E27FC236}">
                      <a16:creationId xmlns:a16="http://schemas.microsoft.com/office/drawing/2014/main" id="{1AF174AF-E55C-AAC0-1F3C-C91D9C4F5210}"/>
                    </a:ext>
                  </a:extLst>
                </p14:cNvPr>
                <p14:cNvContentPartPr/>
                <p14:nvPr/>
              </p14:nvContentPartPr>
              <p14:xfrm>
                <a:off x="877424" y="671682"/>
                <a:ext cx="136080" cy="163080"/>
              </p14:xfrm>
            </p:contentPart>
          </mc:Choice>
          <mc:Fallback>
            <p:pic>
              <p:nvPicPr>
                <p:cNvPr id="189" name="Ink 188">
                  <a:extLst>
                    <a:ext uri="{FF2B5EF4-FFF2-40B4-BE49-F238E27FC236}">
                      <a16:creationId xmlns:a16="http://schemas.microsoft.com/office/drawing/2014/main" id="{1AF174AF-E55C-AAC0-1F3C-C91D9C4F5210}"/>
                    </a:ext>
                  </a:extLst>
                </p:cNvPr>
                <p:cNvPicPr/>
                <p:nvPr/>
              </p:nvPicPr>
              <p:blipFill>
                <a:blip r:embed="rId323"/>
                <a:stretch>
                  <a:fillRect/>
                </a:stretch>
              </p:blipFill>
              <p:spPr>
                <a:xfrm>
                  <a:off x="868784" y="662682"/>
                  <a:ext cx="1537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0" name="Ink 189">
                  <a:extLst>
                    <a:ext uri="{FF2B5EF4-FFF2-40B4-BE49-F238E27FC236}">
                      <a16:creationId xmlns:a16="http://schemas.microsoft.com/office/drawing/2014/main" id="{0060179F-878D-D3E2-CB1A-59BCF577C3CE}"/>
                    </a:ext>
                  </a:extLst>
                </p14:cNvPr>
                <p14:cNvContentPartPr/>
                <p14:nvPr/>
              </p14:nvContentPartPr>
              <p14:xfrm>
                <a:off x="1073984" y="664122"/>
                <a:ext cx="113760" cy="141480"/>
              </p14:xfrm>
            </p:contentPart>
          </mc:Choice>
          <mc:Fallback>
            <p:pic>
              <p:nvPicPr>
                <p:cNvPr id="190" name="Ink 189">
                  <a:extLst>
                    <a:ext uri="{FF2B5EF4-FFF2-40B4-BE49-F238E27FC236}">
                      <a16:creationId xmlns:a16="http://schemas.microsoft.com/office/drawing/2014/main" id="{0060179F-878D-D3E2-CB1A-59BCF577C3CE}"/>
                    </a:ext>
                  </a:extLst>
                </p:cNvPr>
                <p:cNvPicPr/>
                <p:nvPr/>
              </p:nvPicPr>
              <p:blipFill>
                <a:blip r:embed="rId325"/>
                <a:stretch>
                  <a:fillRect/>
                </a:stretch>
              </p:blipFill>
              <p:spPr>
                <a:xfrm>
                  <a:off x="1065344" y="655482"/>
                  <a:ext cx="1314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1" name="Ink 190">
                  <a:extLst>
                    <a:ext uri="{FF2B5EF4-FFF2-40B4-BE49-F238E27FC236}">
                      <a16:creationId xmlns:a16="http://schemas.microsoft.com/office/drawing/2014/main" id="{CDEE70EF-1B62-89DB-9CF7-8687D7325989}"/>
                    </a:ext>
                  </a:extLst>
                </p14:cNvPr>
                <p14:cNvContentPartPr/>
                <p14:nvPr/>
              </p14:nvContentPartPr>
              <p14:xfrm>
                <a:off x="1225904" y="624162"/>
                <a:ext cx="106920" cy="177480"/>
              </p14:xfrm>
            </p:contentPart>
          </mc:Choice>
          <mc:Fallback>
            <p:pic>
              <p:nvPicPr>
                <p:cNvPr id="191" name="Ink 190">
                  <a:extLst>
                    <a:ext uri="{FF2B5EF4-FFF2-40B4-BE49-F238E27FC236}">
                      <a16:creationId xmlns:a16="http://schemas.microsoft.com/office/drawing/2014/main" id="{CDEE70EF-1B62-89DB-9CF7-8687D7325989}"/>
                    </a:ext>
                  </a:extLst>
                </p:cNvPr>
                <p:cNvPicPr/>
                <p:nvPr/>
              </p:nvPicPr>
              <p:blipFill>
                <a:blip r:embed="rId327"/>
                <a:stretch>
                  <a:fillRect/>
                </a:stretch>
              </p:blipFill>
              <p:spPr>
                <a:xfrm>
                  <a:off x="1217264" y="615162"/>
                  <a:ext cx="1245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2" name="Ink 191">
                  <a:extLst>
                    <a:ext uri="{FF2B5EF4-FFF2-40B4-BE49-F238E27FC236}">
                      <a16:creationId xmlns:a16="http://schemas.microsoft.com/office/drawing/2014/main" id="{17B3CA43-D675-519F-969A-DC22541E165F}"/>
                    </a:ext>
                  </a:extLst>
                </p14:cNvPr>
                <p14:cNvContentPartPr/>
                <p14:nvPr/>
              </p14:nvContentPartPr>
              <p14:xfrm>
                <a:off x="1363784" y="623802"/>
                <a:ext cx="121680" cy="153000"/>
              </p14:xfrm>
            </p:contentPart>
          </mc:Choice>
          <mc:Fallback>
            <p:pic>
              <p:nvPicPr>
                <p:cNvPr id="192" name="Ink 191">
                  <a:extLst>
                    <a:ext uri="{FF2B5EF4-FFF2-40B4-BE49-F238E27FC236}">
                      <a16:creationId xmlns:a16="http://schemas.microsoft.com/office/drawing/2014/main" id="{17B3CA43-D675-519F-969A-DC22541E165F}"/>
                    </a:ext>
                  </a:extLst>
                </p:cNvPr>
                <p:cNvPicPr/>
                <p:nvPr/>
              </p:nvPicPr>
              <p:blipFill>
                <a:blip r:embed="rId329"/>
                <a:stretch>
                  <a:fillRect/>
                </a:stretch>
              </p:blipFill>
              <p:spPr>
                <a:xfrm>
                  <a:off x="1354784" y="614802"/>
                  <a:ext cx="1393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6" name="Ink 195">
                  <a:extLst>
                    <a:ext uri="{FF2B5EF4-FFF2-40B4-BE49-F238E27FC236}">
                      <a16:creationId xmlns:a16="http://schemas.microsoft.com/office/drawing/2014/main" id="{555705CE-AF96-9CCC-5F80-67590DC22AA6}"/>
                    </a:ext>
                  </a:extLst>
                </p14:cNvPr>
                <p14:cNvContentPartPr/>
                <p14:nvPr/>
              </p14:nvContentPartPr>
              <p14:xfrm>
                <a:off x="1066424" y="1676442"/>
                <a:ext cx="450720" cy="470160"/>
              </p14:xfrm>
            </p:contentPart>
          </mc:Choice>
          <mc:Fallback>
            <p:pic>
              <p:nvPicPr>
                <p:cNvPr id="196" name="Ink 195">
                  <a:extLst>
                    <a:ext uri="{FF2B5EF4-FFF2-40B4-BE49-F238E27FC236}">
                      <a16:creationId xmlns:a16="http://schemas.microsoft.com/office/drawing/2014/main" id="{555705CE-AF96-9CCC-5F80-67590DC22AA6}"/>
                    </a:ext>
                  </a:extLst>
                </p:cNvPr>
                <p:cNvPicPr/>
                <p:nvPr/>
              </p:nvPicPr>
              <p:blipFill>
                <a:blip r:embed="rId331"/>
                <a:stretch>
                  <a:fillRect/>
                </a:stretch>
              </p:blipFill>
              <p:spPr>
                <a:xfrm>
                  <a:off x="1057784" y="1667442"/>
                  <a:ext cx="46836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7" name="Ink 196">
                  <a:extLst>
                    <a:ext uri="{FF2B5EF4-FFF2-40B4-BE49-F238E27FC236}">
                      <a16:creationId xmlns:a16="http://schemas.microsoft.com/office/drawing/2014/main" id="{78880E8D-6F0A-6252-EC6B-3554FE34AC2F}"/>
                    </a:ext>
                  </a:extLst>
                </p14:cNvPr>
                <p14:cNvContentPartPr/>
                <p14:nvPr/>
              </p14:nvContentPartPr>
              <p14:xfrm>
                <a:off x="963104" y="1675722"/>
                <a:ext cx="182160" cy="63360"/>
              </p14:xfrm>
            </p:contentPart>
          </mc:Choice>
          <mc:Fallback>
            <p:pic>
              <p:nvPicPr>
                <p:cNvPr id="197" name="Ink 196">
                  <a:extLst>
                    <a:ext uri="{FF2B5EF4-FFF2-40B4-BE49-F238E27FC236}">
                      <a16:creationId xmlns:a16="http://schemas.microsoft.com/office/drawing/2014/main" id="{78880E8D-6F0A-6252-EC6B-3554FE34AC2F}"/>
                    </a:ext>
                  </a:extLst>
                </p:cNvPr>
                <p:cNvPicPr/>
                <p:nvPr/>
              </p:nvPicPr>
              <p:blipFill>
                <a:blip r:embed="rId333"/>
                <a:stretch>
                  <a:fillRect/>
                </a:stretch>
              </p:blipFill>
              <p:spPr>
                <a:xfrm>
                  <a:off x="954464" y="1667082"/>
                  <a:ext cx="1998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8" name="Ink 197">
                  <a:extLst>
                    <a:ext uri="{FF2B5EF4-FFF2-40B4-BE49-F238E27FC236}">
                      <a16:creationId xmlns:a16="http://schemas.microsoft.com/office/drawing/2014/main" id="{B0C7FFEB-24D5-B5B7-EEF8-48A799E6BED3}"/>
                    </a:ext>
                  </a:extLst>
                </p14:cNvPr>
                <p14:cNvContentPartPr/>
                <p14:nvPr/>
              </p14:nvContentPartPr>
              <p14:xfrm>
                <a:off x="1656464" y="2226162"/>
                <a:ext cx="134280" cy="158040"/>
              </p14:xfrm>
            </p:contentPart>
          </mc:Choice>
          <mc:Fallback>
            <p:pic>
              <p:nvPicPr>
                <p:cNvPr id="198" name="Ink 197">
                  <a:extLst>
                    <a:ext uri="{FF2B5EF4-FFF2-40B4-BE49-F238E27FC236}">
                      <a16:creationId xmlns:a16="http://schemas.microsoft.com/office/drawing/2014/main" id="{B0C7FFEB-24D5-B5B7-EEF8-48A799E6BED3}"/>
                    </a:ext>
                  </a:extLst>
                </p:cNvPr>
                <p:cNvPicPr/>
                <p:nvPr/>
              </p:nvPicPr>
              <p:blipFill>
                <a:blip r:embed="rId335"/>
                <a:stretch>
                  <a:fillRect/>
                </a:stretch>
              </p:blipFill>
              <p:spPr>
                <a:xfrm>
                  <a:off x="1647824" y="2217522"/>
                  <a:ext cx="1519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9" name="Ink 198">
                  <a:extLst>
                    <a:ext uri="{FF2B5EF4-FFF2-40B4-BE49-F238E27FC236}">
                      <a16:creationId xmlns:a16="http://schemas.microsoft.com/office/drawing/2014/main" id="{DA44BB68-E55C-1693-C4DC-9CAA676DF32D}"/>
                    </a:ext>
                  </a:extLst>
                </p14:cNvPr>
                <p14:cNvContentPartPr/>
                <p14:nvPr/>
              </p14:nvContentPartPr>
              <p14:xfrm>
                <a:off x="1857344" y="2244522"/>
                <a:ext cx="43200" cy="94320"/>
              </p14:xfrm>
            </p:contentPart>
          </mc:Choice>
          <mc:Fallback>
            <p:pic>
              <p:nvPicPr>
                <p:cNvPr id="199" name="Ink 198">
                  <a:extLst>
                    <a:ext uri="{FF2B5EF4-FFF2-40B4-BE49-F238E27FC236}">
                      <a16:creationId xmlns:a16="http://schemas.microsoft.com/office/drawing/2014/main" id="{DA44BB68-E55C-1693-C4DC-9CAA676DF32D}"/>
                    </a:ext>
                  </a:extLst>
                </p:cNvPr>
                <p:cNvPicPr/>
                <p:nvPr/>
              </p:nvPicPr>
              <p:blipFill>
                <a:blip r:embed="rId337"/>
                <a:stretch>
                  <a:fillRect/>
                </a:stretch>
              </p:blipFill>
              <p:spPr>
                <a:xfrm>
                  <a:off x="1848344" y="2235882"/>
                  <a:ext cx="608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0" name="Ink 199">
                  <a:extLst>
                    <a:ext uri="{FF2B5EF4-FFF2-40B4-BE49-F238E27FC236}">
                      <a16:creationId xmlns:a16="http://schemas.microsoft.com/office/drawing/2014/main" id="{89AD47DE-300D-55DE-9413-C318B6EDE843}"/>
                    </a:ext>
                  </a:extLst>
                </p14:cNvPr>
                <p14:cNvContentPartPr/>
                <p14:nvPr/>
              </p14:nvContentPartPr>
              <p14:xfrm>
                <a:off x="1871384" y="2165322"/>
                <a:ext cx="30600" cy="27720"/>
              </p14:xfrm>
            </p:contentPart>
          </mc:Choice>
          <mc:Fallback>
            <p:pic>
              <p:nvPicPr>
                <p:cNvPr id="200" name="Ink 199">
                  <a:extLst>
                    <a:ext uri="{FF2B5EF4-FFF2-40B4-BE49-F238E27FC236}">
                      <a16:creationId xmlns:a16="http://schemas.microsoft.com/office/drawing/2014/main" id="{89AD47DE-300D-55DE-9413-C318B6EDE843}"/>
                    </a:ext>
                  </a:extLst>
                </p:cNvPr>
                <p:cNvPicPr/>
                <p:nvPr/>
              </p:nvPicPr>
              <p:blipFill>
                <a:blip r:embed="rId339"/>
                <a:stretch>
                  <a:fillRect/>
                </a:stretch>
              </p:blipFill>
              <p:spPr>
                <a:xfrm>
                  <a:off x="1862384" y="2156682"/>
                  <a:ext cx="482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1" name="Ink 200">
                  <a:extLst>
                    <a:ext uri="{FF2B5EF4-FFF2-40B4-BE49-F238E27FC236}">
                      <a16:creationId xmlns:a16="http://schemas.microsoft.com/office/drawing/2014/main" id="{1828B369-A9EB-6BB8-DC2E-017C46624962}"/>
                    </a:ext>
                  </a:extLst>
                </p14:cNvPr>
                <p14:cNvContentPartPr/>
                <p14:nvPr/>
              </p14:nvContentPartPr>
              <p14:xfrm>
                <a:off x="1967864" y="2178642"/>
                <a:ext cx="27000" cy="102600"/>
              </p14:xfrm>
            </p:contentPart>
          </mc:Choice>
          <mc:Fallback>
            <p:pic>
              <p:nvPicPr>
                <p:cNvPr id="201" name="Ink 200">
                  <a:extLst>
                    <a:ext uri="{FF2B5EF4-FFF2-40B4-BE49-F238E27FC236}">
                      <a16:creationId xmlns:a16="http://schemas.microsoft.com/office/drawing/2014/main" id="{1828B369-A9EB-6BB8-DC2E-017C46624962}"/>
                    </a:ext>
                  </a:extLst>
                </p:cNvPr>
                <p:cNvPicPr/>
                <p:nvPr/>
              </p:nvPicPr>
              <p:blipFill>
                <a:blip r:embed="rId341"/>
                <a:stretch>
                  <a:fillRect/>
                </a:stretch>
              </p:blipFill>
              <p:spPr>
                <a:xfrm>
                  <a:off x="1958864" y="2169642"/>
                  <a:ext cx="446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2" name="Ink 201">
                  <a:extLst>
                    <a:ext uri="{FF2B5EF4-FFF2-40B4-BE49-F238E27FC236}">
                      <a16:creationId xmlns:a16="http://schemas.microsoft.com/office/drawing/2014/main" id="{A3510C94-178A-F6DD-D24D-0B8E262E4C6B}"/>
                    </a:ext>
                  </a:extLst>
                </p14:cNvPr>
                <p14:cNvContentPartPr/>
                <p14:nvPr/>
              </p14:nvContentPartPr>
              <p14:xfrm>
                <a:off x="1983704" y="2167122"/>
                <a:ext cx="248040" cy="257760"/>
              </p14:xfrm>
            </p:contentPart>
          </mc:Choice>
          <mc:Fallback>
            <p:pic>
              <p:nvPicPr>
                <p:cNvPr id="202" name="Ink 201">
                  <a:extLst>
                    <a:ext uri="{FF2B5EF4-FFF2-40B4-BE49-F238E27FC236}">
                      <a16:creationId xmlns:a16="http://schemas.microsoft.com/office/drawing/2014/main" id="{A3510C94-178A-F6DD-D24D-0B8E262E4C6B}"/>
                    </a:ext>
                  </a:extLst>
                </p:cNvPr>
                <p:cNvPicPr/>
                <p:nvPr/>
              </p:nvPicPr>
              <p:blipFill>
                <a:blip r:embed="rId343"/>
                <a:stretch>
                  <a:fillRect/>
                </a:stretch>
              </p:blipFill>
              <p:spPr>
                <a:xfrm>
                  <a:off x="1974704" y="2158482"/>
                  <a:ext cx="26568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4" name="Ink 203">
                  <a:extLst>
                    <a:ext uri="{FF2B5EF4-FFF2-40B4-BE49-F238E27FC236}">
                      <a16:creationId xmlns:a16="http://schemas.microsoft.com/office/drawing/2014/main" id="{17A6FF91-0FCD-0EEC-CAC1-33C2CAFE88F3}"/>
                    </a:ext>
                  </a:extLst>
                </p14:cNvPr>
                <p14:cNvContentPartPr/>
                <p14:nvPr/>
              </p14:nvContentPartPr>
              <p14:xfrm>
                <a:off x="1134104" y="3301842"/>
                <a:ext cx="228960" cy="356040"/>
              </p14:xfrm>
            </p:contentPart>
          </mc:Choice>
          <mc:Fallback>
            <p:pic>
              <p:nvPicPr>
                <p:cNvPr id="204" name="Ink 203">
                  <a:extLst>
                    <a:ext uri="{FF2B5EF4-FFF2-40B4-BE49-F238E27FC236}">
                      <a16:creationId xmlns:a16="http://schemas.microsoft.com/office/drawing/2014/main" id="{17A6FF91-0FCD-0EEC-CAC1-33C2CAFE88F3}"/>
                    </a:ext>
                  </a:extLst>
                </p:cNvPr>
                <p:cNvPicPr/>
                <p:nvPr/>
              </p:nvPicPr>
              <p:blipFill>
                <a:blip r:embed="rId345"/>
                <a:stretch>
                  <a:fillRect/>
                </a:stretch>
              </p:blipFill>
              <p:spPr>
                <a:xfrm>
                  <a:off x="1125464" y="3293202"/>
                  <a:ext cx="24660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5" name="Ink 204">
                  <a:extLst>
                    <a:ext uri="{FF2B5EF4-FFF2-40B4-BE49-F238E27FC236}">
                      <a16:creationId xmlns:a16="http://schemas.microsoft.com/office/drawing/2014/main" id="{465E1FBB-E3BC-E86D-9A54-38F222626A94}"/>
                    </a:ext>
                  </a:extLst>
                </p14:cNvPr>
                <p14:cNvContentPartPr/>
                <p14:nvPr/>
              </p14:nvContentPartPr>
              <p14:xfrm>
                <a:off x="1183424" y="3449082"/>
                <a:ext cx="466560" cy="441360"/>
              </p14:xfrm>
            </p:contentPart>
          </mc:Choice>
          <mc:Fallback>
            <p:pic>
              <p:nvPicPr>
                <p:cNvPr id="205" name="Ink 204">
                  <a:extLst>
                    <a:ext uri="{FF2B5EF4-FFF2-40B4-BE49-F238E27FC236}">
                      <a16:creationId xmlns:a16="http://schemas.microsoft.com/office/drawing/2014/main" id="{465E1FBB-E3BC-E86D-9A54-38F222626A94}"/>
                    </a:ext>
                  </a:extLst>
                </p:cNvPr>
                <p:cNvPicPr/>
                <p:nvPr/>
              </p:nvPicPr>
              <p:blipFill>
                <a:blip r:embed="rId347"/>
                <a:stretch>
                  <a:fillRect/>
                </a:stretch>
              </p:blipFill>
              <p:spPr>
                <a:xfrm>
                  <a:off x="1174784" y="3440082"/>
                  <a:ext cx="48420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6" name="Ink 205">
                  <a:extLst>
                    <a:ext uri="{FF2B5EF4-FFF2-40B4-BE49-F238E27FC236}">
                      <a16:creationId xmlns:a16="http://schemas.microsoft.com/office/drawing/2014/main" id="{F5F7A786-7BCC-991B-A8E2-C825030ED816}"/>
                    </a:ext>
                  </a:extLst>
                </p14:cNvPr>
                <p14:cNvContentPartPr/>
                <p14:nvPr/>
              </p14:nvContentPartPr>
              <p14:xfrm>
                <a:off x="1667984" y="3438282"/>
                <a:ext cx="173880" cy="383760"/>
              </p14:xfrm>
            </p:contentPart>
          </mc:Choice>
          <mc:Fallback>
            <p:pic>
              <p:nvPicPr>
                <p:cNvPr id="206" name="Ink 205">
                  <a:extLst>
                    <a:ext uri="{FF2B5EF4-FFF2-40B4-BE49-F238E27FC236}">
                      <a16:creationId xmlns:a16="http://schemas.microsoft.com/office/drawing/2014/main" id="{F5F7A786-7BCC-991B-A8E2-C825030ED816}"/>
                    </a:ext>
                  </a:extLst>
                </p:cNvPr>
                <p:cNvPicPr/>
                <p:nvPr/>
              </p:nvPicPr>
              <p:blipFill>
                <a:blip r:embed="rId349"/>
                <a:stretch>
                  <a:fillRect/>
                </a:stretch>
              </p:blipFill>
              <p:spPr>
                <a:xfrm>
                  <a:off x="1659344" y="3429642"/>
                  <a:ext cx="19152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7" name="Ink 206">
                  <a:extLst>
                    <a:ext uri="{FF2B5EF4-FFF2-40B4-BE49-F238E27FC236}">
                      <a16:creationId xmlns:a16="http://schemas.microsoft.com/office/drawing/2014/main" id="{0DDFA7F6-5FA1-1A05-8B7A-3604F4448E52}"/>
                    </a:ext>
                  </a:extLst>
                </p14:cNvPr>
                <p14:cNvContentPartPr/>
                <p14:nvPr/>
              </p14:nvContentPartPr>
              <p14:xfrm>
                <a:off x="1941224" y="3543762"/>
                <a:ext cx="360" cy="1440"/>
              </p14:xfrm>
            </p:contentPart>
          </mc:Choice>
          <mc:Fallback>
            <p:pic>
              <p:nvPicPr>
                <p:cNvPr id="207" name="Ink 206">
                  <a:extLst>
                    <a:ext uri="{FF2B5EF4-FFF2-40B4-BE49-F238E27FC236}">
                      <a16:creationId xmlns:a16="http://schemas.microsoft.com/office/drawing/2014/main" id="{0DDFA7F6-5FA1-1A05-8B7A-3604F4448E52}"/>
                    </a:ext>
                  </a:extLst>
                </p:cNvPr>
                <p:cNvPicPr/>
                <p:nvPr/>
              </p:nvPicPr>
              <p:blipFill>
                <a:blip r:embed="rId351"/>
                <a:stretch>
                  <a:fillRect/>
                </a:stretch>
              </p:blipFill>
              <p:spPr>
                <a:xfrm>
                  <a:off x="1932584" y="3535122"/>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8" name="Ink 207">
                  <a:extLst>
                    <a:ext uri="{FF2B5EF4-FFF2-40B4-BE49-F238E27FC236}">
                      <a16:creationId xmlns:a16="http://schemas.microsoft.com/office/drawing/2014/main" id="{FF2D10F6-00EF-FF8A-08F2-C08C21B31373}"/>
                    </a:ext>
                  </a:extLst>
                </p14:cNvPr>
                <p14:cNvContentPartPr/>
                <p14:nvPr/>
              </p14:nvContentPartPr>
              <p14:xfrm>
                <a:off x="2026904" y="3396522"/>
                <a:ext cx="167400" cy="42840"/>
              </p14:xfrm>
            </p:contentPart>
          </mc:Choice>
          <mc:Fallback>
            <p:pic>
              <p:nvPicPr>
                <p:cNvPr id="208" name="Ink 207">
                  <a:extLst>
                    <a:ext uri="{FF2B5EF4-FFF2-40B4-BE49-F238E27FC236}">
                      <a16:creationId xmlns:a16="http://schemas.microsoft.com/office/drawing/2014/main" id="{FF2D10F6-00EF-FF8A-08F2-C08C21B31373}"/>
                    </a:ext>
                  </a:extLst>
                </p:cNvPr>
                <p:cNvPicPr/>
                <p:nvPr/>
              </p:nvPicPr>
              <p:blipFill>
                <a:blip r:embed="rId353"/>
                <a:stretch>
                  <a:fillRect/>
                </a:stretch>
              </p:blipFill>
              <p:spPr>
                <a:xfrm>
                  <a:off x="2017904" y="3387522"/>
                  <a:ext cx="1850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9" name="Ink 208">
                  <a:extLst>
                    <a:ext uri="{FF2B5EF4-FFF2-40B4-BE49-F238E27FC236}">
                      <a16:creationId xmlns:a16="http://schemas.microsoft.com/office/drawing/2014/main" id="{2A748038-BEFD-B15B-18EF-86C5587800B1}"/>
                    </a:ext>
                  </a:extLst>
                </p14:cNvPr>
                <p14:cNvContentPartPr/>
                <p14:nvPr/>
              </p14:nvContentPartPr>
              <p14:xfrm>
                <a:off x="2334704" y="3202122"/>
                <a:ext cx="145440" cy="273960"/>
              </p14:xfrm>
            </p:contentPart>
          </mc:Choice>
          <mc:Fallback>
            <p:pic>
              <p:nvPicPr>
                <p:cNvPr id="209" name="Ink 208">
                  <a:extLst>
                    <a:ext uri="{FF2B5EF4-FFF2-40B4-BE49-F238E27FC236}">
                      <a16:creationId xmlns:a16="http://schemas.microsoft.com/office/drawing/2014/main" id="{2A748038-BEFD-B15B-18EF-86C5587800B1}"/>
                    </a:ext>
                  </a:extLst>
                </p:cNvPr>
                <p:cNvPicPr/>
                <p:nvPr/>
              </p:nvPicPr>
              <p:blipFill>
                <a:blip r:embed="rId355"/>
                <a:stretch>
                  <a:fillRect/>
                </a:stretch>
              </p:blipFill>
              <p:spPr>
                <a:xfrm>
                  <a:off x="2325704" y="3193122"/>
                  <a:ext cx="1630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0" name="Ink 209">
                  <a:extLst>
                    <a:ext uri="{FF2B5EF4-FFF2-40B4-BE49-F238E27FC236}">
                      <a16:creationId xmlns:a16="http://schemas.microsoft.com/office/drawing/2014/main" id="{4FE28787-C920-78C0-3635-AFAEEB0EE727}"/>
                    </a:ext>
                  </a:extLst>
                </p14:cNvPr>
                <p14:cNvContentPartPr/>
                <p14:nvPr/>
              </p14:nvContentPartPr>
              <p14:xfrm>
                <a:off x="2516864" y="3221202"/>
                <a:ext cx="88920" cy="224280"/>
              </p14:xfrm>
            </p:contentPart>
          </mc:Choice>
          <mc:Fallback>
            <p:pic>
              <p:nvPicPr>
                <p:cNvPr id="210" name="Ink 209">
                  <a:extLst>
                    <a:ext uri="{FF2B5EF4-FFF2-40B4-BE49-F238E27FC236}">
                      <a16:creationId xmlns:a16="http://schemas.microsoft.com/office/drawing/2014/main" id="{4FE28787-C920-78C0-3635-AFAEEB0EE727}"/>
                    </a:ext>
                  </a:extLst>
                </p:cNvPr>
                <p:cNvPicPr/>
                <p:nvPr/>
              </p:nvPicPr>
              <p:blipFill>
                <a:blip r:embed="rId357"/>
                <a:stretch>
                  <a:fillRect/>
                </a:stretch>
              </p:blipFill>
              <p:spPr>
                <a:xfrm>
                  <a:off x="2507864" y="3212202"/>
                  <a:ext cx="1065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1" name="Ink 210">
                  <a:extLst>
                    <a:ext uri="{FF2B5EF4-FFF2-40B4-BE49-F238E27FC236}">
                      <a16:creationId xmlns:a16="http://schemas.microsoft.com/office/drawing/2014/main" id="{32778E64-3F20-7F59-1C91-4CE8FD65D1B6}"/>
                    </a:ext>
                  </a:extLst>
                </p14:cNvPr>
                <p14:cNvContentPartPr/>
                <p14:nvPr/>
              </p14:nvContentPartPr>
              <p14:xfrm>
                <a:off x="2656904" y="3184482"/>
                <a:ext cx="163440" cy="214200"/>
              </p14:xfrm>
            </p:contentPart>
          </mc:Choice>
          <mc:Fallback>
            <p:pic>
              <p:nvPicPr>
                <p:cNvPr id="211" name="Ink 210">
                  <a:extLst>
                    <a:ext uri="{FF2B5EF4-FFF2-40B4-BE49-F238E27FC236}">
                      <a16:creationId xmlns:a16="http://schemas.microsoft.com/office/drawing/2014/main" id="{32778E64-3F20-7F59-1C91-4CE8FD65D1B6}"/>
                    </a:ext>
                  </a:extLst>
                </p:cNvPr>
                <p:cNvPicPr/>
                <p:nvPr/>
              </p:nvPicPr>
              <p:blipFill>
                <a:blip r:embed="rId359"/>
                <a:stretch>
                  <a:fillRect/>
                </a:stretch>
              </p:blipFill>
              <p:spPr>
                <a:xfrm>
                  <a:off x="2648264" y="3175482"/>
                  <a:ext cx="1810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2" name="Ink 211">
                  <a:extLst>
                    <a:ext uri="{FF2B5EF4-FFF2-40B4-BE49-F238E27FC236}">
                      <a16:creationId xmlns:a16="http://schemas.microsoft.com/office/drawing/2014/main" id="{8F49F38C-D17E-BA62-6D75-A3B5C86CC598}"/>
                    </a:ext>
                  </a:extLst>
                </p14:cNvPr>
                <p14:cNvContentPartPr/>
                <p14:nvPr/>
              </p14:nvContentPartPr>
              <p14:xfrm>
                <a:off x="2901344" y="3279882"/>
                <a:ext cx="33840" cy="148680"/>
              </p14:xfrm>
            </p:contentPart>
          </mc:Choice>
          <mc:Fallback>
            <p:pic>
              <p:nvPicPr>
                <p:cNvPr id="212" name="Ink 211">
                  <a:extLst>
                    <a:ext uri="{FF2B5EF4-FFF2-40B4-BE49-F238E27FC236}">
                      <a16:creationId xmlns:a16="http://schemas.microsoft.com/office/drawing/2014/main" id="{8F49F38C-D17E-BA62-6D75-A3B5C86CC598}"/>
                    </a:ext>
                  </a:extLst>
                </p:cNvPr>
                <p:cNvPicPr/>
                <p:nvPr/>
              </p:nvPicPr>
              <p:blipFill>
                <a:blip r:embed="rId361"/>
                <a:stretch>
                  <a:fillRect/>
                </a:stretch>
              </p:blipFill>
              <p:spPr>
                <a:xfrm>
                  <a:off x="2892704" y="3270882"/>
                  <a:ext cx="514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3" name="Ink 212">
                  <a:extLst>
                    <a:ext uri="{FF2B5EF4-FFF2-40B4-BE49-F238E27FC236}">
                      <a16:creationId xmlns:a16="http://schemas.microsoft.com/office/drawing/2014/main" id="{1E3E0969-2629-9B9C-1EAE-088364B93F96}"/>
                    </a:ext>
                  </a:extLst>
                </p14:cNvPr>
                <p14:cNvContentPartPr/>
                <p14:nvPr/>
              </p14:nvContentPartPr>
              <p14:xfrm>
                <a:off x="2948504" y="3143082"/>
                <a:ext cx="176040" cy="234000"/>
              </p14:xfrm>
            </p:contentPart>
          </mc:Choice>
          <mc:Fallback>
            <p:pic>
              <p:nvPicPr>
                <p:cNvPr id="213" name="Ink 212">
                  <a:extLst>
                    <a:ext uri="{FF2B5EF4-FFF2-40B4-BE49-F238E27FC236}">
                      <a16:creationId xmlns:a16="http://schemas.microsoft.com/office/drawing/2014/main" id="{1E3E0969-2629-9B9C-1EAE-088364B93F96}"/>
                    </a:ext>
                  </a:extLst>
                </p:cNvPr>
                <p:cNvPicPr/>
                <p:nvPr/>
              </p:nvPicPr>
              <p:blipFill>
                <a:blip r:embed="rId363"/>
                <a:stretch>
                  <a:fillRect/>
                </a:stretch>
              </p:blipFill>
              <p:spPr>
                <a:xfrm>
                  <a:off x="2939864" y="3134442"/>
                  <a:ext cx="1936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4" name="Ink 213">
                  <a:extLst>
                    <a:ext uri="{FF2B5EF4-FFF2-40B4-BE49-F238E27FC236}">
                      <a16:creationId xmlns:a16="http://schemas.microsoft.com/office/drawing/2014/main" id="{421E6C2F-2380-7E2F-4CDC-D3002AFF0D81}"/>
                    </a:ext>
                  </a:extLst>
                </p14:cNvPr>
                <p14:cNvContentPartPr/>
                <p14:nvPr/>
              </p14:nvContentPartPr>
              <p14:xfrm>
                <a:off x="3187184" y="3121842"/>
                <a:ext cx="360" cy="170280"/>
              </p14:xfrm>
            </p:contentPart>
          </mc:Choice>
          <mc:Fallback>
            <p:pic>
              <p:nvPicPr>
                <p:cNvPr id="214" name="Ink 213">
                  <a:extLst>
                    <a:ext uri="{FF2B5EF4-FFF2-40B4-BE49-F238E27FC236}">
                      <a16:creationId xmlns:a16="http://schemas.microsoft.com/office/drawing/2014/main" id="{421E6C2F-2380-7E2F-4CDC-D3002AFF0D81}"/>
                    </a:ext>
                  </a:extLst>
                </p:cNvPr>
                <p:cNvPicPr/>
                <p:nvPr/>
              </p:nvPicPr>
              <p:blipFill>
                <a:blip r:embed="rId365"/>
                <a:stretch>
                  <a:fillRect/>
                </a:stretch>
              </p:blipFill>
              <p:spPr>
                <a:xfrm>
                  <a:off x="3178184" y="3112842"/>
                  <a:ext cx="180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5" name="Ink 214">
                  <a:extLst>
                    <a:ext uri="{FF2B5EF4-FFF2-40B4-BE49-F238E27FC236}">
                      <a16:creationId xmlns:a16="http://schemas.microsoft.com/office/drawing/2014/main" id="{010058C9-0524-EE7F-6E0E-BA3E18356FE9}"/>
                    </a:ext>
                  </a:extLst>
                </p14:cNvPr>
                <p14:cNvContentPartPr/>
                <p14:nvPr/>
              </p14:nvContentPartPr>
              <p14:xfrm>
                <a:off x="3249824" y="3046242"/>
                <a:ext cx="150480" cy="249120"/>
              </p14:xfrm>
            </p:contentPart>
          </mc:Choice>
          <mc:Fallback>
            <p:pic>
              <p:nvPicPr>
                <p:cNvPr id="215" name="Ink 214">
                  <a:extLst>
                    <a:ext uri="{FF2B5EF4-FFF2-40B4-BE49-F238E27FC236}">
                      <a16:creationId xmlns:a16="http://schemas.microsoft.com/office/drawing/2014/main" id="{010058C9-0524-EE7F-6E0E-BA3E18356FE9}"/>
                    </a:ext>
                  </a:extLst>
                </p:cNvPr>
                <p:cNvPicPr/>
                <p:nvPr/>
              </p:nvPicPr>
              <p:blipFill>
                <a:blip r:embed="rId367"/>
                <a:stretch>
                  <a:fillRect/>
                </a:stretch>
              </p:blipFill>
              <p:spPr>
                <a:xfrm>
                  <a:off x="3241184" y="3037602"/>
                  <a:ext cx="1681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6" name="Ink 215">
                  <a:extLst>
                    <a:ext uri="{FF2B5EF4-FFF2-40B4-BE49-F238E27FC236}">
                      <a16:creationId xmlns:a16="http://schemas.microsoft.com/office/drawing/2014/main" id="{D7CA33CB-0C2D-AE20-E40C-1DFB84E6D8CC}"/>
                    </a:ext>
                  </a:extLst>
                </p14:cNvPr>
                <p14:cNvContentPartPr/>
                <p14:nvPr/>
              </p14:nvContentPartPr>
              <p14:xfrm>
                <a:off x="2365664" y="3553842"/>
                <a:ext cx="246960" cy="212400"/>
              </p14:xfrm>
            </p:contentPart>
          </mc:Choice>
          <mc:Fallback>
            <p:pic>
              <p:nvPicPr>
                <p:cNvPr id="216" name="Ink 215">
                  <a:extLst>
                    <a:ext uri="{FF2B5EF4-FFF2-40B4-BE49-F238E27FC236}">
                      <a16:creationId xmlns:a16="http://schemas.microsoft.com/office/drawing/2014/main" id="{D7CA33CB-0C2D-AE20-E40C-1DFB84E6D8CC}"/>
                    </a:ext>
                  </a:extLst>
                </p:cNvPr>
                <p:cNvPicPr/>
                <p:nvPr/>
              </p:nvPicPr>
              <p:blipFill>
                <a:blip r:embed="rId369"/>
                <a:stretch>
                  <a:fillRect/>
                </a:stretch>
              </p:blipFill>
              <p:spPr>
                <a:xfrm>
                  <a:off x="2356664" y="3545202"/>
                  <a:ext cx="2646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17" name="Ink 216">
                  <a:extLst>
                    <a:ext uri="{FF2B5EF4-FFF2-40B4-BE49-F238E27FC236}">
                      <a16:creationId xmlns:a16="http://schemas.microsoft.com/office/drawing/2014/main" id="{2732935A-1EB7-C8A4-44D8-90CCC719CA8A}"/>
                    </a:ext>
                  </a:extLst>
                </p14:cNvPr>
                <p14:cNvContentPartPr/>
                <p14:nvPr/>
              </p14:nvContentPartPr>
              <p14:xfrm>
                <a:off x="2663384" y="3497682"/>
                <a:ext cx="149400" cy="230040"/>
              </p14:xfrm>
            </p:contentPart>
          </mc:Choice>
          <mc:Fallback>
            <p:pic>
              <p:nvPicPr>
                <p:cNvPr id="217" name="Ink 216">
                  <a:extLst>
                    <a:ext uri="{FF2B5EF4-FFF2-40B4-BE49-F238E27FC236}">
                      <a16:creationId xmlns:a16="http://schemas.microsoft.com/office/drawing/2014/main" id="{2732935A-1EB7-C8A4-44D8-90CCC719CA8A}"/>
                    </a:ext>
                  </a:extLst>
                </p:cNvPr>
                <p:cNvPicPr/>
                <p:nvPr/>
              </p:nvPicPr>
              <p:blipFill>
                <a:blip r:embed="rId371"/>
                <a:stretch>
                  <a:fillRect/>
                </a:stretch>
              </p:blipFill>
              <p:spPr>
                <a:xfrm>
                  <a:off x="2654744" y="3489042"/>
                  <a:ext cx="1670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18" name="Ink 217">
                  <a:extLst>
                    <a:ext uri="{FF2B5EF4-FFF2-40B4-BE49-F238E27FC236}">
                      <a16:creationId xmlns:a16="http://schemas.microsoft.com/office/drawing/2014/main" id="{FC751564-0410-6CF6-449B-89C72CC1924E}"/>
                    </a:ext>
                  </a:extLst>
                </p14:cNvPr>
                <p14:cNvContentPartPr/>
                <p14:nvPr/>
              </p14:nvContentPartPr>
              <p14:xfrm>
                <a:off x="2656904" y="3628362"/>
                <a:ext cx="98640" cy="20520"/>
              </p14:xfrm>
            </p:contentPart>
          </mc:Choice>
          <mc:Fallback>
            <p:pic>
              <p:nvPicPr>
                <p:cNvPr id="218" name="Ink 217">
                  <a:extLst>
                    <a:ext uri="{FF2B5EF4-FFF2-40B4-BE49-F238E27FC236}">
                      <a16:creationId xmlns:a16="http://schemas.microsoft.com/office/drawing/2014/main" id="{FC751564-0410-6CF6-449B-89C72CC1924E}"/>
                    </a:ext>
                  </a:extLst>
                </p:cNvPr>
                <p:cNvPicPr/>
                <p:nvPr/>
              </p:nvPicPr>
              <p:blipFill>
                <a:blip r:embed="rId373"/>
                <a:stretch>
                  <a:fillRect/>
                </a:stretch>
              </p:blipFill>
              <p:spPr>
                <a:xfrm>
                  <a:off x="2648264" y="3619362"/>
                  <a:ext cx="1162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19" name="Ink 218">
                  <a:extLst>
                    <a:ext uri="{FF2B5EF4-FFF2-40B4-BE49-F238E27FC236}">
                      <a16:creationId xmlns:a16="http://schemas.microsoft.com/office/drawing/2014/main" id="{5C9158A5-04D4-DFDC-3E9D-AAE748DC2E6B}"/>
                    </a:ext>
                  </a:extLst>
                </p14:cNvPr>
                <p14:cNvContentPartPr/>
                <p14:nvPr/>
              </p14:nvContentPartPr>
              <p14:xfrm>
                <a:off x="2842664" y="3576522"/>
                <a:ext cx="103680" cy="108000"/>
              </p14:xfrm>
            </p:contentPart>
          </mc:Choice>
          <mc:Fallback>
            <p:pic>
              <p:nvPicPr>
                <p:cNvPr id="219" name="Ink 218">
                  <a:extLst>
                    <a:ext uri="{FF2B5EF4-FFF2-40B4-BE49-F238E27FC236}">
                      <a16:creationId xmlns:a16="http://schemas.microsoft.com/office/drawing/2014/main" id="{5C9158A5-04D4-DFDC-3E9D-AAE748DC2E6B}"/>
                    </a:ext>
                  </a:extLst>
                </p:cNvPr>
                <p:cNvPicPr/>
                <p:nvPr/>
              </p:nvPicPr>
              <p:blipFill>
                <a:blip r:embed="rId375"/>
                <a:stretch>
                  <a:fillRect/>
                </a:stretch>
              </p:blipFill>
              <p:spPr>
                <a:xfrm>
                  <a:off x="2833664" y="3567522"/>
                  <a:ext cx="1213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0" name="Ink 219">
                  <a:extLst>
                    <a:ext uri="{FF2B5EF4-FFF2-40B4-BE49-F238E27FC236}">
                      <a16:creationId xmlns:a16="http://schemas.microsoft.com/office/drawing/2014/main" id="{0A686883-8CF5-73B2-226B-10B500A244A3}"/>
                    </a:ext>
                  </a:extLst>
                </p14:cNvPr>
                <p14:cNvContentPartPr/>
                <p14:nvPr/>
              </p14:nvContentPartPr>
              <p14:xfrm>
                <a:off x="2837624" y="3551322"/>
                <a:ext cx="64440" cy="144000"/>
              </p14:xfrm>
            </p:contentPart>
          </mc:Choice>
          <mc:Fallback>
            <p:pic>
              <p:nvPicPr>
                <p:cNvPr id="220" name="Ink 219">
                  <a:extLst>
                    <a:ext uri="{FF2B5EF4-FFF2-40B4-BE49-F238E27FC236}">
                      <a16:creationId xmlns:a16="http://schemas.microsoft.com/office/drawing/2014/main" id="{0A686883-8CF5-73B2-226B-10B500A244A3}"/>
                    </a:ext>
                  </a:extLst>
                </p:cNvPr>
                <p:cNvPicPr/>
                <p:nvPr/>
              </p:nvPicPr>
              <p:blipFill>
                <a:blip r:embed="rId377"/>
                <a:stretch>
                  <a:fillRect/>
                </a:stretch>
              </p:blipFill>
              <p:spPr>
                <a:xfrm>
                  <a:off x="2828984" y="3542322"/>
                  <a:ext cx="820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1" name="Ink 220">
                  <a:extLst>
                    <a:ext uri="{FF2B5EF4-FFF2-40B4-BE49-F238E27FC236}">
                      <a16:creationId xmlns:a16="http://schemas.microsoft.com/office/drawing/2014/main" id="{3F169BBF-4527-C377-7B1B-8D81DC2CFE56}"/>
                    </a:ext>
                  </a:extLst>
                </p14:cNvPr>
                <p14:cNvContentPartPr/>
                <p14:nvPr/>
              </p14:nvContentPartPr>
              <p14:xfrm>
                <a:off x="3028064" y="3455922"/>
                <a:ext cx="132120" cy="219240"/>
              </p14:xfrm>
            </p:contentPart>
          </mc:Choice>
          <mc:Fallback>
            <p:pic>
              <p:nvPicPr>
                <p:cNvPr id="221" name="Ink 220">
                  <a:extLst>
                    <a:ext uri="{FF2B5EF4-FFF2-40B4-BE49-F238E27FC236}">
                      <a16:creationId xmlns:a16="http://schemas.microsoft.com/office/drawing/2014/main" id="{3F169BBF-4527-C377-7B1B-8D81DC2CFE56}"/>
                    </a:ext>
                  </a:extLst>
                </p:cNvPr>
                <p:cNvPicPr/>
                <p:nvPr/>
              </p:nvPicPr>
              <p:blipFill>
                <a:blip r:embed="rId379"/>
                <a:stretch>
                  <a:fillRect/>
                </a:stretch>
              </p:blipFill>
              <p:spPr>
                <a:xfrm>
                  <a:off x="3019424" y="3446922"/>
                  <a:ext cx="1497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2" name="Ink 221">
                  <a:extLst>
                    <a:ext uri="{FF2B5EF4-FFF2-40B4-BE49-F238E27FC236}">
                      <a16:creationId xmlns:a16="http://schemas.microsoft.com/office/drawing/2014/main" id="{4B00680B-380F-343A-BB40-10AF291DADA2}"/>
                    </a:ext>
                  </a:extLst>
                </p14:cNvPr>
                <p14:cNvContentPartPr/>
                <p14:nvPr/>
              </p14:nvContentPartPr>
              <p14:xfrm>
                <a:off x="3064424" y="3474282"/>
                <a:ext cx="185040" cy="146160"/>
              </p14:xfrm>
            </p:contentPart>
          </mc:Choice>
          <mc:Fallback>
            <p:pic>
              <p:nvPicPr>
                <p:cNvPr id="222" name="Ink 221">
                  <a:extLst>
                    <a:ext uri="{FF2B5EF4-FFF2-40B4-BE49-F238E27FC236}">
                      <a16:creationId xmlns:a16="http://schemas.microsoft.com/office/drawing/2014/main" id="{4B00680B-380F-343A-BB40-10AF291DADA2}"/>
                    </a:ext>
                  </a:extLst>
                </p:cNvPr>
                <p:cNvPicPr/>
                <p:nvPr/>
              </p:nvPicPr>
              <p:blipFill>
                <a:blip r:embed="rId381"/>
                <a:stretch>
                  <a:fillRect/>
                </a:stretch>
              </p:blipFill>
              <p:spPr>
                <a:xfrm>
                  <a:off x="3055784" y="3465642"/>
                  <a:ext cx="2026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3" name="Ink 222">
                  <a:extLst>
                    <a:ext uri="{FF2B5EF4-FFF2-40B4-BE49-F238E27FC236}">
                      <a16:creationId xmlns:a16="http://schemas.microsoft.com/office/drawing/2014/main" id="{4C56621B-932B-9886-350A-163B47CC2C37}"/>
                    </a:ext>
                  </a:extLst>
                </p14:cNvPr>
                <p14:cNvContentPartPr/>
                <p14:nvPr/>
              </p14:nvContentPartPr>
              <p14:xfrm>
                <a:off x="3293024" y="3443322"/>
                <a:ext cx="88920" cy="216720"/>
              </p14:xfrm>
            </p:contentPart>
          </mc:Choice>
          <mc:Fallback>
            <p:pic>
              <p:nvPicPr>
                <p:cNvPr id="223" name="Ink 222">
                  <a:extLst>
                    <a:ext uri="{FF2B5EF4-FFF2-40B4-BE49-F238E27FC236}">
                      <a16:creationId xmlns:a16="http://schemas.microsoft.com/office/drawing/2014/main" id="{4C56621B-932B-9886-350A-163B47CC2C37}"/>
                    </a:ext>
                  </a:extLst>
                </p:cNvPr>
                <p:cNvPicPr/>
                <p:nvPr/>
              </p:nvPicPr>
              <p:blipFill>
                <a:blip r:embed="rId383"/>
                <a:stretch>
                  <a:fillRect/>
                </a:stretch>
              </p:blipFill>
              <p:spPr>
                <a:xfrm>
                  <a:off x="3284384" y="3434682"/>
                  <a:ext cx="1065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4" name="Ink 223">
                  <a:extLst>
                    <a:ext uri="{FF2B5EF4-FFF2-40B4-BE49-F238E27FC236}">
                      <a16:creationId xmlns:a16="http://schemas.microsoft.com/office/drawing/2014/main" id="{4DB093EE-9D26-A850-1E21-5CB65E255040}"/>
                    </a:ext>
                  </a:extLst>
                </p14:cNvPr>
                <p14:cNvContentPartPr/>
                <p14:nvPr/>
              </p14:nvContentPartPr>
              <p14:xfrm>
                <a:off x="3585344" y="3383922"/>
                <a:ext cx="56880" cy="212760"/>
              </p14:xfrm>
            </p:contentPart>
          </mc:Choice>
          <mc:Fallback>
            <p:pic>
              <p:nvPicPr>
                <p:cNvPr id="224" name="Ink 223">
                  <a:extLst>
                    <a:ext uri="{FF2B5EF4-FFF2-40B4-BE49-F238E27FC236}">
                      <a16:creationId xmlns:a16="http://schemas.microsoft.com/office/drawing/2014/main" id="{4DB093EE-9D26-A850-1E21-5CB65E255040}"/>
                    </a:ext>
                  </a:extLst>
                </p:cNvPr>
                <p:cNvPicPr/>
                <p:nvPr/>
              </p:nvPicPr>
              <p:blipFill>
                <a:blip r:embed="rId385"/>
                <a:stretch>
                  <a:fillRect/>
                </a:stretch>
              </p:blipFill>
              <p:spPr>
                <a:xfrm>
                  <a:off x="3576704" y="3375282"/>
                  <a:ext cx="745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5" name="Ink 224">
                  <a:extLst>
                    <a:ext uri="{FF2B5EF4-FFF2-40B4-BE49-F238E27FC236}">
                      <a16:creationId xmlns:a16="http://schemas.microsoft.com/office/drawing/2014/main" id="{3DEC4506-C894-B777-691A-989A316D3E97}"/>
                    </a:ext>
                  </a:extLst>
                </p14:cNvPr>
                <p14:cNvContentPartPr/>
                <p14:nvPr/>
              </p14:nvContentPartPr>
              <p14:xfrm>
                <a:off x="3729704" y="3411642"/>
                <a:ext cx="121680" cy="138240"/>
              </p14:xfrm>
            </p:contentPart>
          </mc:Choice>
          <mc:Fallback>
            <p:pic>
              <p:nvPicPr>
                <p:cNvPr id="225" name="Ink 224">
                  <a:extLst>
                    <a:ext uri="{FF2B5EF4-FFF2-40B4-BE49-F238E27FC236}">
                      <a16:creationId xmlns:a16="http://schemas.microsoft.com/office/drawing/2014/main" id="{3DEC4506-C894-B777-691A-989A316D3E97}"/>
                    </a:ext>
                  </a:extLst>
                </p:cNvPr>
                <p:cNvPicPr/>
                <p:nvPr/>
              </p:nvPicPr>
              <p:blipFill>
                <a:blip r:embed="rId387"/>
                <a:stretch>
                  <a:fillRect/>
                </a:stretch>
              </p:blipFill>
              <p:spPr>
                <a:xfrm>
                  <a:off x="3721064" y="3403002"/>
                  <a:ext cx="1393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26" name="Ink 225">
                  <a:extLst>
                    <a:ext uri="{FF2B5EF4-FFF2-40B4-BE49-F238E27FC236}">
                      <a16:creationId xmlns:a16="http://schemas.microsoft.com/office/drawing/2014/main" id="{53F7C1EB-CABE-272D-E415-577C7D696F07}"/>
                    </a:ext>
                  </a:extLst>
                </p14:cNvPr>
                <p14:cNvContentPartPr/>
                <p14:nvPr/>
              </p14:nvContentPartPr>
              <p14:xfrm>
                <a:off x="3921224" y="3439722"/>
                <a:ext cx="92520" cy="127440"/>
              </p14:xfrm>
            </p:contentPart>
          </mc:Choice>
          <mc:Fallback>
            <p:pic>
              <p:nvPicPr>
                <p:cNvPr id="226" name="Ink 225">
                  <a:extLst>
                    <a:ext uri="{FF2B5EF4-FFF2-40B4-BE49-F238E27FC236}">
                      <a16:creationId xmlns:a16="http://schemas.microsoft.com/office/drawing/2014/main" id="{53F7C1EB-CABE-272D-E415-577C7D696F07}"/>
                    </a:ext>
                  </a:extLst>
                </p:cNvPr>
                <p:cNvPicPr/>
                <p:nvPr/>
              </p:nvPicPr>
              <p:blipFill>
                <a:blip r:embed="rId389"/>
                <a:stretch>
                  <a:fillRect/>
                </a:stretch>
              </p:blipFill>
              <p:spPr>
                <a:xfrm>
                  <a:off x="3912584" y="3431082"/>
                  <a:ext cx="1101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27" name="Ink 226">
                  <a:extLst>
                    <a:ext uri="{FF2B5EF4-FFF2-40B4-BE49-F238E27FC236}">
                      <a16:creationId xmlns:a16="http://schemas.microsoft.com/office/drawing/2014/main" id="{6B4EECDD-853D-D5E7-83CF-365369806997}"/>
                    </a:ext>
                  </a:extLst>
                </p14:cNvPr>
                <p14:cNvContentPartPr/>
                <p14:nvPr/>
              </p14:nvContentPartPr>
              <p14:xfrm>
                <a:off x="4088264" y="3427122"/>
                <a:ext cx="44280" cy="155520"/>
              </p14:xfrm>
            </p:contentPart>
          </mc:Choice>
          <mc:Fallback>
            <p:pic>
              <p:nvPicPr>
                <p:cNvPr id="227" name="Ink 226">
                  <a:extLst>
                    <a:ext uri="{FF2B5EF4-FFF2-40B4-BE49-F238E27FC236}">
                      <a16:creationId xmlns:a16="http://schemas.microsoft.com/office/drawing/2014/main" id="{6B4EECDD-853D-D5E7-83CF-365369806997}"/>
                    </a:ext>
                  </a:extLst>
                </p:cNvPr>
                <p:cNvPicPr/>
                <p:nvPr/>
              </p:nvPicPr>
              <p:blipFill>
                <a:blip r:embed="rId391"/>
                <a:stretch>
                  <a:fillRect/>
                </a:stretch>
              </p:blipFill>
              <p:spPr>
                <a:xfrm>
                  <a:off x="4079624" y="3418122"/>
                  <a:ext cx="619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28" name="Ink 227">
                  <a:extLst>
                    <a:ext uri="{FF2B5EF4-FFF2-40B4-BE49-F238E27FC236}">
                      <a16:creationId xmlns:a16="http://schemas.microsoft.com/office/drawing/2014/main" id="{D5D2DF04-23CB-701C-37ED-D75FC2A4CDB2}"/>
                    </a:ext>
                  </a:extLst>
                </p14:cNvPr>
                <p14:cNvContentPartPr/>
                <p14:nvPr/>
              </p14:nvContentPartPr>
              <p14:xfrm>
                <a:off x="4108064" y="3401562"/>
                <a:ext cx="147600" cy="123840"/>
              </p14:xfrm>
            </p:contentPart>
          </mc:Choice>
          <mc:Fallback>
            <p:pic>
              <p:nvPicPr>
                <p:cNvPr id="228" name="Ink 227">
                  <a:extLst>
                    <a:ext uri="{FF2B5EF4-FFF2-40B4-BE49-F238E27FC236}">
                      <a16:creationId xmlns:a16="http://schemas.microsoft.com/office/drawing/2014/main" id="{D5D2DF04-23CB-701C-37ED-D75FC2A4CDB2}"/>
                    </a:ext>
                  </a:extLst>
                </p:cNvPr>
                <p:cNvPicPr/>
                <p:nvPr/>
              </p:nvPicPr>
              <p:blipFill>
                <a:blip r:embed="rId393"/>
                <a:stretch>
                  <a:fillRect/>
                </a:stretch>
              </p:blipFill>
              <p:spPr>
                <a:xfrm>
                  <a:off x="4099424" y="3392562"/>
                  <a:ext cx="16524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29" name="Ink 228">
                  <a:extLst>
                    <a:ext uri="{FF2B5EF4-FFF2-40B4-BE49-F238E27FC236}">
                      <a16:creationId xmlns:a16="http://schemas.microsoft.com/office/drawing/2014/main" id="{B9F468C7-DD76-3BA9-C40D-CA21825EA6DD}"/>
                    </a:ext>
                  </a:extLst>
                </p14:cNvPr>
                <p14:cNvContentPartPr/>
                <p14:nvPr/>
              </p14:nvContentPartPr>
              <p14:xfrm>
                <a:off x="4260344" y="3404802"/>
                <a:ext cx="135360" cy="102240"/>
              </p14:xfrm>
            </p:contentPart>
          </mc:Choice>
          <mc:Fallback>
            <p:pic>
              <p:nvPicPr>
                <p:cNvPr id="229" name="Ink 228">
                  <a:extLst>
                    <a:ext uri="{FF2B5EF4-FFF2-40B4-BE49-F238E27FC236}">
                      <a16:creationId xmlns:a16="http://schemas.microsoft.com/office/drawing/2014/main" id="{B9F468C7-DD76-3BA9-C40D-CA21825EA6DD}"/>
                    </a:ext>
                  </a:extLst>
                </p:cNvPr>
                <p:cNvPicPr/>
                <p:nvPr/>
              </p:nvPicPr>
              <p:blipFill>
                <a:blip r:embed="rId395"/>
                <a:stretch>
                  <a:fillRect/>
                </a:stretch>
              </p:blipFill>
              <p:spPr>
                <a:xfrm>
                  <a:off x="4251344" y="3396162"/>
                  <a:ext cx="153000" cy="119880"/>
                </a:xfrm>
                <a:prstGeom prst="rect">
                  <a:avLst/>
                </a:prstGeom>
              </p:spPr>
            </p:pic>
          </mc:Fallback>
        </mc:AlternateContent>
      </p:grpSp>
    </p:spTree>
    <p:extLst>
      <p:ext uri="{BB962C8B-B14F-4D97-AF65-F5344CB8AC3E}">
        <p14:creationId xmlns:p14="http://schemas.microsoft.com/office/powerpoint/2010/main" val="4024752274"/>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TotalTime>
  <Words>1590</Words>
  <Application>Microsoft Office PowerPoint</Application>
  <PresentationFormat>Custom</PresentationFormat>
  <Paragraphs>169</Paragraphs>
  <Slides>18</Slides>
  <Notes>13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18</vt:i4>
      </vt:variant>
    </vt:vector>
  </HeadingPairs>
  <TitlesOfParts>
    <vt:vector size="33" baseType="lpstr">
      <vt:lpstr>Arial Black</vt:lpstr>
      <vt:lpstr>Corben</vt:lpstr>
      <vt:lpstr>Noto Sans Symbols</vt:lpstr>
      <vt:lpstr>Cooper Black</vt:lpstr>
      <vt:lpstr>Segoe UI Light</vt:lpstr>
      <vt:lpstr>Segoe UI</vt:lpstr>
      <vt:lpstr>Open Sans</vt:lpstr>
      <vt:lpstr>Calibri</vt:lpstr>
      <vt:lpstr>Arial</vt:lpstr>
      <vt:lpstr>Quattrocento Sans</vt:lpstr>
      <vt:lpstr>Cambria</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36</cp:revision>
  <dcterms:created xsi:type="dcterms:W3CDTF">2023-10-03T21:33:12Z</dcterms:created>
  <dcterms:modified xsi:type="dcterms:W3CDTF">2025-08-21T03:53:40Z</dcterms:modified>
</cp:coreProperties>
</file>