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notesSlides/notesSlide11.xml" ContentType="application/vnd.openxmlformats-officedocument.presentationml.notesSlide+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notesSlides/notesSlide12.xml" ContentType="application/vnd.openxmlformats-officedocument.presentationml.notesSlide+xml"/>
  <Override PartName="/ppt/ink/ink81.xml" ContentType="application/inkml+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2"/>
  </p:notesMasterIdLst>
  <p:sldIdLst>
    <p:sldId id="256" r:id="rId5"/>
    <p:sldId id="402" r:id="rId6"/>
    <p:sldId id="276" r:id="rId7"/>
    <p:sldId id="315" r:id="rId8"/>
    <p:sldId id="316" r:id="rId9"/>
    <p:sldId id="317" r:id="rId10"/>
    <p:sldId id="318" r:id="rId11"/>
    <p:sldId id="426" r:id="rId12"/>
    <p:sldId id="427" r:id="rId13"/>
    <p:sldId id="319" r:id="rId14"/>
    <p:sldId id="314" r:id="rId15"/>
    <p:sldId id="1189" r:id="rId16"/>
    <p:sldId id="320" r:id="rId17"/>
    <p:sldId id="321" r:id="rId18"/>
    <p:sldId id="1183" r:id="rId19"/>
    <p:sldId id="419" r:id="rId20"/>
    <p:sldId id="409" r:id="rId21"/>
  </p:sldIdLst>
  <p:sldSz cx="12188825" cy="6858000"/>
  <p:notesSz cx="6858000" cy="9144000"/>
  <p:embeddedFontLst>
    <p:embeddedFont>
      <p:font typeface="Arial Black" panose="020B0A04020102020204" pitchFamily="34" charset="0"/>
      <p:regular r:id="rId23"/>
      <p:bold r:id="rId24"/>
    </p:embeddedFont>
    <p:embeddedFont>
      <p:font typeface="Cambria" panose="02040503050406030204" pitchFamily="18" charset="0"/>
      <p:regular r:id="rId25"/>
      <p:bold r:id="rId26"/>
      <p:italic r:id="rId27"/>
      <p:boldItalic r:id="rId28"/>
    </p:embeddedFont>
    <p:embeddedFont>
      <p:font typeface="Cooper Black" panose="0208090404030B020404" pitchFamily="18" charset="0"/>
      <p:regular r:id="rId29"/>
    </p:embeddedFont>
    <p:embeddedFont>
      <p:font typeface="Corben" panose="020B0604020202020204" charset="0"/>
      <p:bold r:id="rId30"/>
    </p:embeddedFont>
    <p:embeddedFont>
      <p:font typeface="Open Sans" panose="020B0606030504020204" pitchFamily="34" charset="0"/>
      <p:regular r:id="rId31"/>
      <p:bold r:id="rId32"/>
      <p:italic r:id="rId33"/>
      <p:boldItalic r:id="rId34"/>
    </p:embeddedFont>
    <p:embeddedFont>
      <p:font typeface="Quattrocento Sans" panose="020B0502050000020003" pitchFamily="3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Black" panose="020B0A02040204020203" pitchFamily="34" charset="0"/>
      <p:bold r:id="rId43"/>
      <p:boldItalic r:id="rId44"/>
    </p:embeddedFont>
    <p:embeddedFont>
      <p:font typeface="Segoe UI Light" panose="020B0502040204020203" pitchFamily="34"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7.xml"/><Relationship Id="rId34" Type="http://schemas.openxmlformats.org/officeDocument/2006/relationships/font" Target="fonts/font12.fntdata"/><Relationship Id="rId42" Type="http://schemas.openxmlformats.org/officeDocument/2006/relationships/font" Target="fonts/font20.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7.fntdata"/><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6.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4:17.034"/>
    </inkml:context>
    <inkml:brush xml:id="br0">
      <inkml:brushProperty name="width" value="0.05" units="cm"/>
      <inkml:brushProperty name="height" value="0.05" units="cm"/>
    </inkml:brush>
  </inkml:definitions>
  <inkml:trace contextRef="#ctx0" brushRef="#br0">0 0 24575,'26'2'0,"0"0"0,42 10 0,17 2 0,571 27-487,5-35-125,-535-7 587,396-1-1231,-544 2-4555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48.677"/>
    </inkml:context>
    <inkml:brush xml:id="br0">
      <inkml:brushProperty name="width" value="0.05" units="cm"/>
      <inkml:brushProperty name="height" value="0.05" units="cm"/>
    </inkml:brush>
  </inkml:definitions>
  <inkml:trace contextRef="#ctx0" brushRef="#br0">182 8 24575,'-6'-3'0,"-6"-1"0,-6 9 0,-4 7 0,-1 15 0,-3 8 0,0 8 0,4 6 0,6-2 0,6-10-8191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49.099"/>
    </inkml:context>
    <inkml:brush xml:id="br0">
      <inkml:brushProperty name="width" value="0.05" units="cm"/>
      <inkml:brushProperty name="height" value="0.05" units="cm"/>
    </inkml:brush>
  </inkml:definitions>
  <inkml:trace contextRef="#ctx0" brushRef="#br0">1 0 24575,'9'0'0,"16"9"0,13 10 0,6 8 0,8 5 0,-1 0 0,-7 2 0,-7-3 0,-7-2 0,-9-8-8191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50.018"/>
    </inkml:context>
    <inkml:brush xml:id="br0">
      <inkml:brushProperty name="width" value="0.05" units="cm"/>
      <inkml:brushProperty name="height" value="0.05" units="cm"/>
    </inkml:brush>
  </inkml:definitions>
  <inkml:trace contextRef="#ctx0" brushRef="#br0">0 146 24575,'0'-3'0,"35"-1"0,67 0 0,76 1 0,95 1 0,77 0-3602,57 2 3602,21-7-2441,1-8 2441,-28-4 0,-58 1 0,-81 0-1118,-85 0 1118,-72 0 0,-55 4-1030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07.745"/>
    </inkml:context>
    <inkml:brush xml:id="br0">
      <inkml:brushProperty name="width" value="0.05" units="cm"/>
      <inkml:brushProperty name="height" value="0.05" units="cm"/>
    </inkml:brush>
  </inkml:definitions>
  <inkml:trace contextRef="#ctx0" brushRef="#br0">1 641 24575,'3'-3'0,"4"-4"0,8-11 0,10-8 0,16-15 0,27-20 0,17-9 0,16-8 0,13-6 0,-4 5 0,-11 9 0,-12 11 0,-22 14-8191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08.146"/>
    </inkml:context>
    <inkml:brush xml:id="br0">
      <inkml:brushProperty name="width" value="0.05" units="cm"/>
      <inkml:brushProperty name="height" value="0.05" units="cm"/>
    </inkml:brush>
  </inkml:definitions>
  <inkml:trace contextRef="#ctx0" brushRef="#br0">76 0 24575,'0'3'0,"-3"4"0,-5 11 0,-3 8 0,0 9 0,2 5 0,-1 12 0,1 5 0,3 0 0,2 0 0,1-4 0,2-8 0,1-5 0,0-6 0,0-9-8191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08.501"/>
    </inkml:context>
    <inkml:brush xml:id="br0">
      <inkml:brushProperty name="width" value="0.05" units="cm"/>
      <inkml:brushProperty name="height" value="0.05" units="cm"/>
    </inkml:brush>
  </inkml:definitions>
  <inkml:trace contextRef="#ctx0" brushRef="#br0">1 82 24575,'9'0'0,"13"0"0,15 0 0,20 0 0,19 0 0,18 0 0,13 0 0,-3-6 0,-13-6 0,-19 0 0,-21-1 0,-26-2 0,-21 2 0,-10 3-8191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08.926"/>
    </inkml:context>
    <inkml:brush xml:id="br0">
      <inkml:brushProperty name="width" value="0.05" units="cm"/>
      <inkml:brushProperty name="height" value="0.05" units="cm"/>
    </inkml:brush>
  </inkml:definitions>
  <inkml:trace contextRef="#ctx0" brushRef="#br0">0 0 24575,'3'0'0,"17"0"0,17 0 0,18 0 0,6 0 0,3 0 0,-5 0 0,-8 0 0,-13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10.266"/>
    </inkml:context>
    <inkml:brush xml:id="br0">
      <inkml:brushProperty name="width" value="0.05" units="cm"/>
      <inkml:brushProperty name="height" value="0.05" units="cm"/>
    </inkml:brush>
  </inkml:definitions>
  <inkml:trace contextRef="#ctx0" brushRef="#br0">390 315 24575,'0'-2'0,"0"0"0,0-1 0,0 1 0,0 0 0,-1-1 0,1 1 0,-1 0 0,1-1 0,-1 1 0,0 0 0,0 0 0,0 0 0,0-1 0,0 1 0,-1 0 0,1 1 0,-1-1 0,1 0 0,-1 0 0,0 1 0,-3-3 0,0 1 0,-1 0 0,1 0 0,-1 1 0,0 0 0,0 0 0,0 1 0,-8-2 0,0 1 0,1 1 0,-1 1 0,0 0 0,0 1 0,1 0 0,-1 1 0,0 0 0,1 1 0,0 1 0,0 0 0,0 1 0,0 0 0,1 1 0,0 1 0,0 0 0,0 0 0,1 1 0,0 1 0,1 0 0,-13 13 0,19-18 0,1 1 0,-1 0 0,1 0 0,-1 0 0,1 1 0,1-1 0,-1 1 0,1-1 0,0 1 0,-1 7 0,2-11 0,1 0 0,0-1 0,-1 1 0,1 0 0,0 0 0,0-1 0,0 1 0,1 0 0,-1 0 0,0 0 0,1-1 0,-1 1 0,1 0 0,-1-1 0,1 1 0,0 0 0,0-1 0,0 1 0,0-1 0,0 1 0,0-1 0,0 1 0,0-1 0,1 0 0,-1 0 0,0 0 0,1 1 0,-1-1 0,1-1 0,0 1 0,-1 0 0,1 0 0,0-1 0,-1 1 0,1 0 0,0-1 0,3 1 0,6 1 0,1 0 0,1-1 0,-1 0 0,0-1 0,0-1 0,0 1 0,0-2 0,0 0 0,0 0 0,0-1 0,-1-1 0,14-5 0,-15 5 0,-1-1 0,0 0 0,0 0 0,-1-1 0,0 0 0,0 0 0,0-1 0,-1 0 0,1-1 0,-2 1 0,1-1 0,-1-1 0,-1 1 0,9-16 0,116-279 0,-118 278 0,-11 25 0,-1 0 0,0 0 0,0 0 0,0-1 0,0 1 0,0 0 0,0 0 0,0 0 0,0-1 0,0 1 0,1 0 0,-1 0 0,0 0 0,0 0 0,0 0 0,0-1 0,0 1 0,1 0 0,-1 0 0,0 0 0,0 0 0,0 0 0,1 0 0,-1 0 0,0 0 0,0-1 0,0 1 0,1 0 0,-1 0 0,0 0 0,0 0 0,1 0 0,-1 0 0,0 0 0,0 0 0,0 0 0,1 0 0,-1 1 0,0-1 0,0 0 0,0 0 0,1 0 0,-1 0 0,0 0 0,0 0 0,0 0 0,0 0 0,1 1 0,-1-1 0,0 0 0,0 0 0,0 0 0,0 0 0,0 1 0,1-1 0,-1 0 0,0 0 0,0 0 0,0 1 0,4 13 0,-1 33 0,-1 0 0,-5 58 0,0-19 0,2-83 25,1 1-1,1-1 0,-1 1 1,0 0-1,1-1 1,0 1-1,0-1 0,0 1 1,0-1-1,0 0 0,1 1 1,0-1-1,3 6 1,-3-8-94,-1 1 1,1-1 0,-1 0 0,1 1-1,0-1 1,0 0 0,-1 0-1,1 0 1,0 0 0,0 0 0,0-1-1,0 1 1,0 0 0,0-1 0,0 0-1,0 1 1,0-1 0,1 0 0,-1 0-1,0 0 1,0 0 0,0-1-1,0 1 1,4-2 0,16-5-6758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18.816"/>
    </inkml:context>
    <inkml:brush xml:id="br0">
      <inkml:brushProperty name="width" value="0.05" units="cm"/>
      <inkml:brushProperty name="height" value="0.05" units="cm"/>
    </inkml:brush>
  </inkml:definitions>
  <inkml:trace contextRef="#ctx0" brushRef="#br0">0 1 24575,'0'3'0,"10"4"0,5 1 0,8 2 0,14 6 0,5 3 0,5 5 0,12 11 0,19 8 0,18 10 0,14 5 0,17 6 0,-4-6 0,-23-12-8191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23.481"/>
    </inkml:context>
    <inkml:brush xml:id="br0">
      <inkml:brushProperty name="width" value="0.05" units="cm"/>
      <inkml:brushProperty name="height" value="0.05" units="cm"/>
    </inkml:brush>
  </inkml:definitions>
  <inkml:trace contextRef="#ctx0" brushRef="#br0">18 1 24575,'0'3'0,"0"11"0,0 8 0,0 11 0,0 15 0,0 9 0,0 4 0,-3 7 0,-2-1 0,1-10 0,1-7 0,1-13-8191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4:22.299"/>
    </inkml:context>
    <inkml:brush xml:id="br0">
      <inkml:brushProperty name="width" value="0.05" units="cm"/>
      <inkml:brushProperty name="height" value="0.05" units="cm"/>
    </inkml:brush>
  </inkml:definitions>
  <inkml:trace contextRef="#ctx0" brushRef="#br0">0 296 24575,'3'-3'0,"5"-4"0,3-2 0,7-1 0,21-6 0,18 0 0,23-6 0,27-4 0,32 4 0,18-5 0,1 3 0,-11 3 0,-14 4 0,-25 5 0,-23 2 0,-26-4 0,-30-6 0,-20 1-8191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23.849"/>
    </inkml:context>
    <inkml:brush xml:id="br0">
      <inkml:brushProperty name="width" value="0.05" units="cm"/>
      <inkml:brushProperty name="height" value="0.05" units="cm"/>
    </inkml:brush>
  </inkml:definitions>
  <inkml:trace contextRef="#ctx0" brushRef="#br0">1 0 24575,'3'0'0,"4"0"0,8 0 0,13 0 0,11 0 0,12 0 0,13 0 0,8 0 0,-2 0 0,-4 0 0,-9 0 0,-12 3 0,-14 11 0,-17 5 0,-19 4 0,-13 0 0,-14 6 0,-2-2-8191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24.210"/>
    </inkml:context>
    <inkml:brush xml:id="br0">
      <inkml:brushProperty name="width" value="0.05" units="cm"/>
      <inkml:brushProperty name="height" value="0.05" units="cm"/>
    </inkml:brush>
  </inkml:definitions>
  <inkml:trace contextRef="#ctx0" brushRef="#br0">1 0 24575,'3'0'0,"4"0"0,14 0 0,9 0 0,13 0 0,10 0 0,13 0 0,4 0 0,0 0 0,-9 0 0,-12 0 0,-14 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6:25.366"/>
    </inkml:context>
    <inkml:brush xml:id="br0">
      <inkml:brushProperty name="width" value="0.05" units="cm"/>
      <inkml:brushProperty name="height" value="0.05" units="cm"/>
    </inkml:brush>
  </inkml:definitions>
  <inkml:trace contextRef="#ctx0" brushRef="#br0">205 1 24575,'-3'0'0,"0"1"0,0 0 0,0 0 0,0 1 0,0-1 0,1 1 0,-1-1 0,1 1 0,-1 0 0,1 0 0,-1 0 0,1 0 0,-4 5 0,3-4 0,-13 13 0,1 1 0,0 1 0,1 0 0,1 1 0,1 1 0,0-1 0,2 2 0,0 0 0,1 0 0,2 1 0,0 0 0,1 0 0,1 0 0,-3 39 0,7 106 0,2-96 0,-1-67 0,0 0 0,1 0 0,-1 0 0,1 0 0,-1 0 0,1 0 0,0 0 0,1 0 0,-1 0 0,1 0 0,3 6 0,-2-7 0,-1-1 0,0 0 0,0 1 0,1-1 0,-1 0 0,1 0 0,-1-1 0,1 1 0,0 0 0,0-1 0,0 0 0,0 0 0,0 0 0,0 0 0,6 1 0,2-1 0,0 0 0,0-1 0,0 0 0,0-1 0,0 0 0,0 0 0,0-2 0,-1 1 0,1-1 0,12-6 0,1 0 0,-1-2 0,-1 0 0,30-21 0,-45 27 0,0-1 0,1 0 0,-2 0 0,1-1 0,-1 0 0,0 0 0,0 0 0,-1-1 0,6-11 0,-8 14 0,-1 1 0,0-1 0,0 1 0,-1-1 0,0 0 0,0 0 0,0 0 0,0 0 0,0 0 0,-1 0 0,0 0 0,0 0 0,-1 0 0,1 0 0,-1 1 0,0-1 0,-1 0 0,1 0 0,-3-4 0,-12-8 0,3 3 0,13 14 0,0-1 0,0 1 0,0 0 0,0-1 0,0 1 0,0 0 0,0-1 0,0 1 0,0 0 0,0-1 0,0 1 0,0 0 0,1-1 0,-1 1 0,0 0 0,0-1 0,0 1 0,0 0 0,1 0 0,-1-1 0,0 1 0,0 0 0,1 0 0,-1-1 0,0 1 0,1 0 0,-1 0 0,0 0 0,0 0 0,1-1 0,-1 1 0,0 0 0,1 0 0,-1 0 0,0 0 0,1 0 0,-1 0 0,1 0 0,-1 0 0,0 0 0,1 0 0,-1 0 0,0 0 0,1 0 0,0 0 0,47-4 0,1 1 0,49 4 0,-34 0 0,-32-1 0,-8 0 0,-1 0 0,1 1 0,-1 1 0,33 8 0,-54-9 0,1-1 0,-1 1 0,0 0 0,0-1 0,0 1 0,0 0 0,0 0 0,0 1 0,0-1 0,0 0 0,-1 1 0,1-1 0,0 1 0,-1-1 0,1 1 0,-1 0 0,1 0 0,-1 0 0,0 0 0,0 0 0,0 0 0,0 0 0,0 0 0,-1 0 0,1 0 0,0 0 0,-1 1 0,0-1 0,1 0 0,-1 0 0,0 1 0,0-1 0,-1 0 0,1 0 0,-1 4 0,-2 7 0,0 0 0,-2 0 0,1 0 0,-13 22 0,8-15 0,4-6-170,0 1-1,1-1 0,1 1 1,0 0-1,1 0 0,1 0 1,0 26-1,2-21-6655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14.836"/>
    </inkml:context>
    <inkml:brush xml:id="br0">
      <inkml:brushProperty name="width" value="0.05" units="cm"/>
      <inkml:brushProperty name="height" value="0.05" units="cm"/>
    </inkml:brush>
  </inkml:definitions>
  <inkml:trace contextRef="#ctx0" brushRef="#br0">1 2 24575,'559'0'0,"-551"-1"0,-5 1 0,0 0 0,0 0 0,0 0 0,0 0 0,1 0 0,-1 0 0,0 1 0,0 0 0,0-1 0,0 1 0,0 0 0,5 3 0,-11-2 0,0 0 0,1 0 0,-1-1 0,0 1 0,0-1 0,-6 3 0,3-1 0,-14 8 0,-1-1 0,-1 0 0,1-2 0,-2 0 0,1-2 0,-1 0 0,0-2 0,-36 4 0,36-8-1365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30.628"/>
    </inkml:context>
    <inkml:brush xml:id="br0">
      <inkml:brushProperty name="width" value="0.05" units="cm"/>
      <inkml:brushProperty name="height" value="0.05" units="cm"/>
    </inkml:brush>
  </inkml:definitions>
  <inkml:trace contextRef="#ctx0" brushRef="#br0">527 279 24575,'0'0'0,"-1"0"0,1 0 0,0 0 0,0 0 0,0 0 0,0 0 0,0 0 0,-1 0 0,1 0 0,0 0 0,0-1 0,0 1 0,0 0 0,0 0 0,-1 0 0,1 0 0,0 0 0,0 0 0,0 0 0,0 0 0,0-1 0,0 1 0,0 0 0,-1 0 0,1 0 0,0 0 0,0 0 0,0-1 0,0 1 0,0 0 0,0 0 0,0 0 0,0 0 0,0 0 0,0-1 0,0 1 0,0 0 0,0 0 0,0 0 0,0 0 0,0-1 0,0 1 0,0 0 0,0 0 0,0 0 0,0 0 0,0 0 0,1-1 0,-1 1 0,0 0 0,0 0 0,0 0 0,0 0 0,0 0 0,0 0 0,0-1 0,0 1 0,1 0 0,-1 0 0,-17 3 0,16-3 0,-42 11 0,22-4 0,0-2 0,-1 0 0,1-2 0,-1 0 0,0-1 0,-34-2 0,49-1 0,0-1 0,0 0 0,0 0 0,0 0 0,1-1 0,-1 0 0,1-1 0,0 1 0,0-1 0,0 0 0,0-1 0,0 1 0,1-1 0,0 0 0,0-1 0,1 1 0,-1-1 0,-4-9 0,4 8 0,1-1 0,0 1 0,1-1 0,0 0 0,0 0 0,1-1 0,0 1 0,0 0 0,1-1 0,0 1 0,1-1 0,-1 1 0,2-1 0,-1 0 0,3-12 0,-1 17 0,-1 1 0,1-1 0,0 0 0,0 1 0,0-1 0,0 1 0,1-1 0,-1 1 0,1 0 0,0 0 0,0 0 0,0 0 0,0 1 0,0-1 0,1 1 0,-1 0 0,1 0 0,0 0 0,-1 1 0,1-1 0,6-1 0,8-2 0,0 0 0,0 2 0,25-3 0,-26 4 0,0 1 0,0 0 0,-1 2 0,1 0 0,0 0 0,22 6 0,-31-5 0,0 1 0,0 0 0,0 0 0,0 1 0,-1 0 0,1 0 0,-1 1 0,0 0 0,-1 0 0,1 1 0,-1-1 0,0 2 0,0-1 0,6 10 0,-4-4 0,-1 0 0,0 0 0,-1 1 0,0 0 0,-1 1 0,-1-1 0,0 1 0,-1 0 0,0 0 0,-1 0 0,-1 0 0,0 19 0,-1-14 0,-2 0 0,0 0 0,-1-1 0,-1 1 0,0-1 0,-2 0 0,0 0 0,-15 30 0,-5-2 0,-1-1 0,-65 79 0,66-94 0,-1-1 0,-1-2 0,-2 0 0,-52 35 0,63-50 0,0-1 0,-31 12 0,42-19 0,-1-1 0,1 0 0,-1-1 0,0 0 0,0 0 0,0-1 0,0 0 0,-16-1 0,23-1 0,0 1 0,0-1 0,0 1 0,0-1 0,0 1 0,1-1 0,-1 0 0,0 0 0,0 0 0,1 0 0,-1 0 0,1-1 0,-1 1 0,1 0 0,0-1 0,-1 1 0,1-1 0,0 1 0,0-1 0,0 0 0,0 1 0,0-1 0,0 0 0,1 0 0,-1 1 0,1-1 0,-1 0 0,1 0 0,-1 0 0,1 0 0,0-2 0,-1-7 0,1-1 0,0 1 0,1 0 0,2-12 0,-2 18 0,-1 2 0,1-1 0,-1 1 0,1 0 0,0 0 0,0 0 0,0 0 0,0 0 0,1 0 0,-1 0 0,1 0 0,-1 0 0,1 0 0,0 1 0,0-1 0,4-3 0,-2 3 0,0 1 0,0 0 0,1-1 0,-1 1 0,0 0 0,1 1 0,0-1 0,-1 1 0,1 0 0,5 0 0,9-3 0,1 2 0,-1 0 0,1 1 0,23 2 0,-37-1 0,-1 1 0,0-1 0,0 1 0,1 1 0,-1-1 0,0 1 0,0-1 0,0 2 0,0-1 0,0 0 0,-1 1 0,1 0 0,-1 0 0,0 0 0,0 1 0,0-1 0,0 1 0,0 0 0,-1 0 0,5 7 0,-1 3 0,-1 1 0,6 20 0,-7-20 0,0-1 0,1 0 0,11 20 0,-15-30 0,1-1 0,-1 1 0,1-1 0,0 0 0,0 1 0,0-1 0,1 0 0,-1-1 0,1 1 0,0-1 0,-1 0 0,1 1 0,0-2 0,0 1 0,0 0 0,7 1 0,8 0-261,1-1 0,0 0 0,27-2 0,-43-1-60,35 1-6505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31.313"/>
    </inkml:context>
    <inkml:brush xml:id="br0">
      <inkml:brushProperty name="width" value="0.05" units="cm"/>
      <inkml:brushProperty name="height" value="0.05" units="cm"/>
    </inkml:brush>
  </inkml:definitions>
  <inkml:trace contextRef="#ctx0" brushRef="#br0">134 251 24575,'-3'1'0,"-1"-1"0,1 1 0,-1 0 0,1 0 0,0 0 0,-1 0 0,1 1 0,0-1 0,0 1 0,0 0 0,0 0 0,0 0 0,0 0 0,1 0 0,-1 1 0,1-1 0,-1 1 0,1 0 0,0 0 0,-3 6 0,-4 5 0,1 1 0,-11 31 0,18-44 0,-7 24 0,1 0 0,1 0 0,1 1 0,2 0 0,0 0 0,3 52 0,0-76 0,0 0 0,0-1 0,0 1 0,0 0 0,0-1 0,1 1 0,0 0 0,-1-1 0,1 1 0,0-1 0,0 1 0,1-1 0,-1 0 0,0 1 0,1-1 0,1 3 0,-1-4 0,0 0 0,0 0 0,0 0 0,0 0 0,0 0 0,0-1 0,0 1 0,1-1 0,-1 1 0,0-1 0,0 0 0,0 0 0,1 0 0,-1 0 0,0 0 0,0 0 0,1-1 0,-1 1 0,0-1 0,0 1 0,3-2 0,14-5 0,1 0 0,-1-2 0,-1 0 0,0-1 0,0-1 0,-1-1 0,0 0 0,-1-1 0,25-26 0,-16 11 0,0 0 0,-2-2 0,-1-1 0,27-51 0,-36 58 0,-2-2 0,13-38 0,-20 51 0,-1 0 0,0 0 0,-1 0 0,0-1 0,-1 1 0,-2-27 0,1 36 0,-1-1 0,0 1 0,0 0 0,0 0 0,0 0 0,-1 0 0,0 0 0,0 1 0,0-1 0,0 0 0,0 1 0,-1-1 0,1 1 0,-1 0 0,0 0 0,0 0 0,-4-3 0,2 3 0,-1-1 0,0 1 0,0 0 0,0 0 0,0 1 0,0 0 0,0 0 0,-1 0 0,1 1 0,-10-1 0,8 1 0,-1 0 0,0 1 0,0 0 0,0 1 0,0 0 0,0 0 0,1 1 0,-1 0 0,0 0 0,1 1 0,0 0 0,0 1 0,0 0 0,0 0 0,0 1 0,-11 8 0,7-1-341,1 0 0,0 1-1,-12 18 1,10-9-6485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28.235"/>
    </inkml:context>
    <inkml:brush xml:id="br0">
      <inkml:brushProperty name="width" value="0.05" units="cm"/>
      <inkml:brushProperty name="height" value="0.05" units="cm"/>
    </inkml:brush>
  </inkml:definitions>
  <inkml:trace contextRef="#ctx0" brushRef="#br0">0 1 24575,'0'3'0,"7"20"0,1 18 0,0 15 0,-2 17 0,-2 5 0,-1 8 0,-1-1 0,-2-8 0,0-9 0,0-9 0,0-9 0,-1-9 0,4-9 0,5-15 0,3-21 0,0-10-8191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29.119"/>
    </inkml:context>
    <inkml:brush xml:id="br0">
      <inkml:brushProperty name="width" value="0.05" units="cm"/>
      <inkml:brushProperty name="height" value="0.05" units="cm"/>
    </inkml:brush>
  </inkml:definitions>
  <inkml:trace contextRef="#ctx0" brushRef="#br0">151 0 24575,'-3'0'0,"0"1"0,0-1 0,0 1 0,1 0 0,-1 0 0,0 0 0,1 0 0,-1 0 0,1 1 0,0-1 0,-1 1 0,1-1 0,0 1 0,0 0 0,0 0 0,-2 2 0,-28 37 0,31-39 0,-9 14 0,1 1 0,0 0 0,1 0 0,1 1 0,1 0 0,0 0 0,2 0 0,-3 22 0,2-2 0,2 2 0,5 75 0,-1-105 0,1-1 0,0 1 0,1-1 0,0 1 0,0-1 0,1 0 0,0-1 0,1 1 0,0-1 0,0 1 0,1-2 0,0 1 0,0 0 0,1-1 0,0-1 0,9 8 0,-10-8 0,0-1 0,1-1 0,-1 1 0,1-1 0,0-1 0,0 1 0,0-1 0,1 0 0,-1-1 0,1 1 0,0-2 0,0 1 0,-1-1 0,1 0 0,0-1 0,0 1 0,0-2 0,0 1 0,0-1 0,10-3 0,-13 3 0,0-1 0,-1-1 0,1 1 0,-1-1 0,0 0 0,1 0 0,-1 0 0,-1 0 0,1-1 0,0 1 0,-1-1 0,0 0 0,0 0 0,0 0 0,4-8 0,2-5 0,-1-2 0,9-29 0,-15 43 0,9-32 0,-2 0 0,-2 0 0,-1-1 0,-1 0 0,-3 0 0,-4-74 0,2 108 0,-1 0 0,0 0 0,0 0 0,0 0 0,0 0 0,-1 0 0,1 0 0,-1 0 0,0 1 0,0-1 0,-1 1 0,1-1 0,-1 1 0,1 0 0,-1 0 0,0 0 0,-1 0 0,1 1 0,0-1 0,-1 1 0,1 0 0,-1 0 0,0 0 0,1 0 0,-1 1 0,0 0 0,-8-2 0,-4-1 0,-1 1 0,0 1 0,0 1 0,0 0 0,-26 3 0,17 1-1365,7 2-5461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7:32.886"/>
    </inkml:context>
    <inkml:brush xml:id="br0">
      <inkml:brushProperty name="width" value="0.05" units="cm"/>
      <inkml:brushProperty name="height" value="0.05" units="cm"/>
    </inkml:brush>
  </inkml:definitions>
  <inkml:trace contextRef="#ctx0" brushRef="#br0">1 0 24575,'0'4'0,"6"0"0,21 0 0,22-1 0,24-1 0,18 0 0,26-1 0,20-1 0,6 0 0,-2 0 0,-13 0 0,-16-1 0,-20 1 0,-23 0 0,-27 0 0,-19 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4:23.079"/>
    </inkml:context>
    <inkml:brush xml:id="br0">
      <inkml:brushProperty name="width" value="0.05" units="cm"/>
      <inkml:brushProperty name="height" value="0.05" units="cm"/>
    </inkml:brush>
  </inkml:definitions>
  <inkml:trace contextRef="#ctx0" brushRef="#br0">0 0 24575,'0'5'0,"0"-1"0,0 0 0,1 1 0,-1-1 0,1 0 0,0 0 0,0 0 0,1 0 0,-1 0 0,1 0 0,0 0 0,0 0 0,0-1 0,0 1 0,0 0 0,1-1 0,0 0 0,0 0 0,0 0 0,0 0 0,0 0 0,1-1 0,-1 1 0,1-1 0,5 3 0,108 62 0,10 7 0,-124-73 0,0 1 0,0 0 0,0 0 0,0 1 0,-1-1 0,0 0 0,1 1 0,-1-1 0,0 1 0,0 0 0,0 0 0,0 0 0,-1 0 0,1 0 0,-1 0 0,0 0 0,0 0 0,0 1 0,0-1 0,0 0 0,-1 1 0,0-1 0,0 1 0,0-1 0,0 0 0,0 1 0,0-1 0,-2 5 0,-2 6 0,-1 0 0,-1-1 0,0 1 0,0-1 0,-13 17 0,-4 10 0,20-31 37,0 0 0,0 1-1,1-1 1,0 1 0,0 0 0,1 0-1,1 0 1,0 14 0,1-12-320,-2-1 1,1 1-1,-1-1 0,-1 1 1,-4 13-1,-1-6-6543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25.572"/>
    </inkml:context>
    <inkml:brush xml:id="br0">
      <inkml:brushProperty name="width" value="0.05" units="cm"/>
      <inkml:brushProperty name="height" value="0.05" units="cm"/>
    </inkml:brush>
  </inkml:definitions>
  <inkml:trace contextRef="#ctx0" brushRef="#br0">259 0 24575,'-7'0'0,"-7"0"0,-1 0 0,1 1 0,-1 1 0,-25 5 0,36-6 0,1 0 0,0 0 0,-1 1 0,1-1 0,0 1 0,0 0 0,0 0 0,0 0 0,0 0 0,1 0 0,-1 0 0,0 1 0,1 0 0,0-1 0,0 1 0,0 0 0,0 0 0,0 0 0,0 0 0,1 1 0,0-1 0,-1 0 0,1 1 0,0-1 0,0 5 0,-9 104 0,2-13 0,-3-5 0,3-29 0,-22 95 0,22-126 0,2 1 0,1 0 0,1-1 0,2 40 0,2-70 0,0-1 0,0 1 0,0-1 0,1 1 0,-1-1 0,1 1 0,0-1 0,0 1 0,0-1 0,2 5 0,-1-7 0,-1 1 0,0 0 0,1-1 0,-1 1 0,1-1 0,-1 1 0,1-1 0,0 0 0,-1 0 0,1 0 0,0 0 0,0 0 0,0 0 0,0 0 0,0 0 0,0-1 0,0 1 0,3-1 0,19 3-7,1-1 1,-1-1-1,40-4 0,-20 0-1331,-28 3-5488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27.254"/>
    </inkml:context>
    <inkml:brush xml:id="br0">
      <inkml:brushProperty name="width" value="0.05" units="cm"/>
      <inkml:brushProperty name="height" value="0.05" units="cm"/>
    </inkml:brush>
  </inkml:definitions>
  <inkml:trace contextRef="#ctx0" brushRef="#br0">89 47 24575,'0'-2'0,"0"1"0,1 0 0,-1-1 0,1 1 0,-1 0 0,1 0 0,-1-1 0,1 1 0,0 0 0,-1 0 0,1 0 0,0 0 0,0 0 0,0 0 0,0 0 0,0 0 0,0 0 0,0 0 0,0 1 0,0-1 0,0 0 0,1 1 0,-1-1 0,0 1 0,0-1 0,3 0 0,35-7 0,188 2 0,-23 3 0,-201 2 0,5 0 0,0 1 0,0-1 0,0 1 0,0 0 0,-1 1 0,12 2 0,-17-2 0,0-1 0,0 1 0,0 0 0,0 0 0,0 0 0,-1 1 0,1-1 0,0 0 0,-1 1 0,1-1 0,0 1 0,-1-1 0,0 1 0,1 0 0,-1-1 0,0 1 0,0 0 0,0 0 0,0 0 0,0 0 0,-1 0 0,1 0 0,-1 0 0,1 0 0,-1 0 0,1 1 0,-1-1 0,0 3 0,1 51 0,-6 66 0,1-25 0,3-74 0,2-1 0,-2-1 0,0 1 0,-2-1 0,0 0 0,-1 0 0,-8 22 0,4-20 0,1 0 0,0 1 0,-5 47 0,10-60 0,0 0 0,0 0 0,-1 0 0,-1-1 0,0 0 0,0 1 0,-1-1 0,0-1 0,-1 1 0,-10 12 0,12-16 0,-1 0 0,0 0 0,-1-1 0,1 0 0,-1 0 0,0 0 0,-1-1 0,1 0 0,-1 0 0,1-1 0,-1 0 0,0 0 0,-1 0 0,1-1 0,0 0 0,-10 1 0,-54 1 0,-99-6 0,62-2 0,32 3-1365,48 1-5461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29.057"/>
    </inkml:context>
    <inkml:brush xml:id="br0">
      <inkml:brushProperty name="width" value="0.05" units="cm"/>
      <inkml:brushProperty name="height" value="0.05" units="cm"/>
    </inkml:brush>
  </inkml:definitions>
  <inkml:trace contextRef="#ctx0" brushRef="#br0">1 490 24575,'6'23'0,"-1"0"0,-1 0 0,-1 1 0,-1 43 0,-1-39 0,0-1 0,2 0 0,6 28 0,9 26 0,-14-72 0,0-14 0,5-20 0,-7 20 0,12-48 0,-2-1 0,8-76 0,-7-115 0,-13 169 0,-1 20 0,9-79 0,-8 130 0,1 0 0,0 0 0,0 0 0,1 0 0,0 0 0,-1 1 0,1-1 0,1 0 0,4-7 0,-4 9 0,-1 0 0,1 1 0,-1 0 0,1-1 0,0 1 0,-1 0 0,1 1 0,0-1 0,0 0 0,1 1 0,-1 0 0,0-1 0,0 1 0,1 1 0,5-2 0,39-3 0,0 3 0,83 5 0,-54 1 0,-45-4 0,-17-1 0,-1 1 0,0 0 0,0 2 0,15 2 0,-26-4 0,0 1 0,0 0 0,0 0 0,0 0 0,0 0 0,-1 1 0,1-1 0,0 1 0,-1-1 0,1 1 0,-1 0 0,0 0 0,1 0 0,-1 0 0,0 1 0,0-1 0,-1 1 0,1-1 0,0 1 0,-1-1 0,1 1 0,-1 0 0,2 5 0,0 5 0,-1 1 0,-1-1 0,0 0 0,0 0 0,-1 1 0,-1-1 0,-2 15 0,-2-3 0,0 0 0,-15 41 0,17-58 69,0 1-1,-1-1 0,1 0 0,-9 11 1,10-17-183,0 1 0,0 0 0,-1-1 0,1 0 1,-1 1-1,1-1 0,-1 0 0,0-1 1,0 1-1,0 0 0,0-1 0,0 1 1,0-1-1,-5 1 0,-19 3-6712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29.464"/>
    </inkml:context>
    <inkml:brush xml:id="br0">
      <inkml:brushProperty name="width" value="0.05" units="cm"/>
      <inkml:brushProperty name="height" value="0.05" units="cm"/>
    </inkml:brush>
  </inkml:definitions>
  <inkml:trace contextRef="#ctx0" brushRef="#br0">0 0 24575,'0'4'0,"6"0"0,22 3 0,11 3 0,9 4 0,6-1 0,-4-3 0,-3 0 0,-11 2 0,-10-1-8191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29.898"/>
    </inkml:context>
    <inkml:brush xml:id="br0">
      <inkml:brushProperty name="width" value="0.05" units="cm"/>
      <inkml:brushProperty name="height" value="0.05" units="cm"/>
    </inkml:brush>
  </inkml:definitions>
  <inkml:trace contextRef="#ctx0" brushRef="#br0">1 0 24575,'0'10'0,"0"8"0,0 12 0,0 3 0,0 3 0,0 1 0,0-3 0,0-3 0,0-8-8191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0.474"/>
    </inkml:context>
    <inkml:brush xml:id="br0">
      <inkml:brushProperty name="width" value="0.05" units="cm"/>
      <inkml:brushProperty name="height" value="0.05" units="cm"/>
    </inkml:brush>
  </inkml:definitions>
  <inkml:trace contextRef="#ctx0" brushRef="#br0">122 0 24575,'0'4'0,"-3"3"0,-1 7 0,0 5 0,-3 2 0,-2 9 0,-4 4 0,-2 5 0,-2-4 0,-2 4 0,1 2 0,5-6 0,15-12 0,7-10-8191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1.267"/>
    </inkml:context>
    <inkml:brush xml:id="br0">
      <inkml:brushProperty name="width" value="0.05" units="cm"/>
      <inkml:brushProperty name="height" value="0.05" units="cm"/>
    </inkml:brush>
  </inkml:definitions>
  <inkml:trace contextRef="#ctx0" brushRef="#br0">2 361 24575,'1'13'0,"0"-1"0,5 19 0,1 13 0,-3 13 0,-4 85 0,-2-131 0,-1-10 0,-3-18 0,-2-66 0,6-153 0,4 122 0,-2 109 0,0 0 0,1 0 0,-1 0 0,1 0 0,0 0 0,0 0 0,1 0 0,0 0 0,-1 0 0,2 1 0,-1-1 0,0 1 0,1-1 0,0 1 0,0 0 0,0 0 0,1 0 0,-1 0 0,1 1 0,0 0 0,0-1 0,0 1 0,0 1 0,0-1 0,1 1 0,0-1 0,4 0 0,53-23 0,1 3 0,115-24 0,-174 46 0,8-2 0,0 0 0,0 1 0,0 0 0,0 1 0,18 1 0,-27 0 0,-1 1 0,0-1 0,0 1 0,0-1 0,0 1 0,0-1 0,0 1 0,-1 0 0,1 0 0,0 0 0,0 0 0,0 1 0,-1-1 0,1 0 0,-1 1 0,2 1 0,-1-1 0,-1 0 0,0 0 0,0 1 0,0-1 0,0 0 0,-1 1 0,1-1 0,-1 1 0,1-1 0,-1 1 0,0-1 0,0 1 0,0-1 0,0 1 0,0-1 0,-2 5 0,1 0-49,-1 0 1,1 0-1,-2 0 0,1 0 0,-1-1 1,0 1-1,0-1 0,-1 0 0,0 0 1,0 0-1,0 0 0,-1-1 0,0 0 1,0 0-1,0 0 0,-1 0 0,1-1 1,-1 0-1,0 0 0,0-1 0,-1 1 1,1-1-1,-1-1 0,0 1 0,1-1 0,-1 0 1,-14 1-1,-8-1-6777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1.673"/>
    </inkml:context>
    <inkml:brush xml:id="br0">
      <inkml:brushProperty name="width" value="0.05" units="cm"/>
      <inkml:brushProperty name="height" value="0.05" units="cm"/>
    </inkml:brush>
  </inkml:definitions>
  <inkml:trace contextRef="#ctx0" brushRef="#br0">1 1 24575,'0'3'0,"0"4"0,0 4 0,3 1 0,14-3 0,22-2 0,14-2 0,5-3 0,1-1 0,-5-1 0,-13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2.493"/>
    </inkml:context>
    <inkml:brush xml:id="br0">
      <inkml:brushProperty name="width" value="0.05" units="cm"/>
      <inkml:brushProperty name="height" value="0.05" units="cm"/>
    </inkml:brush>
  </inkml:definitions>
  <inkml:trace contextRef="#ctx0" brushRef="#br0">179 207 24575,'0'-22'0,"-1"10"0,1 0 0,3-20 0,-2 28 0,0 0 0,0 0 0,0 0 0,0 0 0,1 0 0,0 0 0,0 1 0,0-1 0,0 1 0,0-1 0,6-5 0,0 1 0,1 0 0,0 1 0,0 0 0,1 0 0,0 1 0,0 0 0,12-4 0,-14 6 0,-1 1 0,1 1 0,1-1 0,-1 1 0,0 1 0,0-1 0,1 2 0,-1-1 0,1 1 0,13 1 0,-20-1 0,1 1 0,-1-1 0,0 0 0,0 1 0,0 0 0,0-1 0,0 1 0,0 0 0,0 0 0,0 0 0,0 0 0,0 1 0,0-1 0,-1 0 0,1 1 0,0-1 0,-1 1 0,1 0 0,-1-1 0,0 1 0,2 4 0,-1-3 0,-2 0 0,1 0 0,0 0 0,-1 1 0,0-1 0,1 0 0,-1 1 0,0-1 0,-1 0 0,1 0 0,-1 1 0,1-1 0,-2 4 0,-3 6 0,0 0 0,-1 0 0,0 0 0,-1-1 0,-14 19 0,2-7 0,-2-1 0,0 0 0,-1-2 0,-44 32 0,-109 61 0,152-100 0,20-12 0,-28 19 0,23-10 0,8-11 0,0 0 0,0 0 0,0 1 0,0-1 0,0 0 0,0 1 0,0-1 0,0 0 0,0 0 0,0 1 0,0-1 0,0 0 0,1 0 0,-1 1 0,0-1 0,0 0 0,0 0 0,0 1 0,1-1 0,-1 0 0,0 0 0,0 0 0,0 1 0,1-1 0,-1 0 0,0 0 0,0 0 0,1 0 0,-1 1 0,0-1 0,0 0 0,1 0 0,-1 0 0,0 0 0,0 0 0,1 0 0,0 0 0,12 3 114,1-1-1,16 1 1,25 4-1820,-33-1-5120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3.129"/>
    </inkml:context>
    <inkml:brush xml:id="br0">
      <inkml:brushProperty name="width" value="0.05" units="cm"/>
      <inkml:brushProperty name="height" value="0.05" units="cm"/>
    </inkml:brush>
  </inkml:definitions>
  <inkml:trace contextRef="#ctx0" brushRef="#br0">0 8 24575,'7'0'0,"4"0"0,4 0 0,9-3 0,1-1-8191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16.434"/>
    </inkml:context>
    <inkml:brush xml:id="br0">
      <inkml:brushProperty name="width" value="0.05" units="cm"/>
      <inkml:brushProperty name="height" value="0.05" units="cm"/>
    </inkml:brush>
  </inkml:definitions>
  <inkml:trace contextRef="#ctx0" brushRef="#br0">390 685 24575,'94'1'0,"120"17"0,292 21 0,5-39 0,-241-3 0,-133 5 0,175-7 0,-298 4 0,-1 0 0,0-2 0,1 1 0,-1-2 0,0 0 0,17-7 0,-26 9 0,0 0 0,0-1 0,0 1 0,0-1 0,-1 1 0,1-1 0,-1 0 0,0 0 0,0-1 0,0 1 0,0-1 0,0 1 0,-1-1 0,0 0 0,0 0 0,0 0 0,0 0 0,0-1 0,-1 1 0,0 0 0,0-1 0,1-7 0,-1-37 0,-2-1 0,-13-89 0,1 18 0,13 113 0,-1-7 0,0-1 0,-1 1 0,-8-27 0,9 39 0,0 0 0,0-1 0,0 1 0,0 0 0,-1 0 0,0 0 0,1 0 0,-1 1 0,0-1 0,0 0 0,-1 1 0,1-1 0,0 1 0,-1 0 0,0 0 0,1 0 0,-1 0 0,0 0 0,0 1 0,0-1 0,0 1 0,0 0 0,-6-2 0,-17 1 0,1 0 0,0 1 0,-28 4 0,2-1 0,-484-13 0,13-55 0,412 50 0,-143-2 0,-110 19 0,138 2 0,163-4 0,19-1 0,-77 9 0,116-7 0,1 1 0,0 0 0,0 0 0,0 0 0,0 0 0,0 0 0,0 1 0,0 0 0,0-1 0,1 1 0,-1 0 0,0 0 0,1 0 0,0 1 0,-1-1 0,1 1 0,0-1 0,0 1 0,1 0 0,-1 0 0,0-1 0,1 1 0,-2 6 0,-1 5 0,0 0 0,1 0 0,0 0 0,0 17 0,0-4 0,-3 22 0,2-1 0,2 0 0,4 60 0,-1-98 0,1-1 0,0 1 0,0 0 0,1-1 0,0 0 0,0 1 0,1-1 0,0-1 0,1 1 0,0 0 0,9 10 0,-6-9 0,1-1 0,0 1 0,1-2 0,0 1 0,1-1 0,0-1 0,0 0 0,15 7 0,38 14 0,0-2 0,116 30 0,138 4 0,-307-59 9,30 6-467,1-3 0,68-1 0,-75-6-6368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3.332"/>
    </inkml:context>
    <inkml:brush xml:id="br0">
      <inkml:brushProperty name="width" value="0.05" units="cm"/>
      <inkml:brushProperty name="height" value="0.05" units="cm"/>
    </inkml:brush>
  </inkml:definitions>
  <inkml:trace contextRef="#ctx0" brushRef="#br0">0 0 24575,'3'0'0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33.548"/>
    </inkml:context>
    <inkml:brush xml:id="br0">
      <inkml:brushProperty name="width" value="0.05" units="cm"/>
      <inkml:brushProperty name="height" value="0.05" units="cm"/>
    </inkml:brush>
  </inkml:definitions>
  <inkml:trace contextRef="#ctx0" brushRef="#br0">1 0 24575,'3'0'0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53.902"/>
    </inkml:context>
    <inkml:brush xml:id="br0">
      <inkml:brushProperty name="width" value="0.05" units="cm"/>
      <inkml:brushProperty name="height" value="0.05" units="cm"/>
    </inkml:brush>
  </inkml:definitions>
  <inkml:trace contextRef="#ctx0" brushRef="#br0">544 15 24575,'-4'-2'0,"0"0"0,0 0 0,0 0 0,0 1 0,0-1 0,0 1 0,-1 0 0,1 1 0,0-1 0,0 1 0,-1-1 0,-8 2 0,6-1 0,-49 0 0,1 2 0,0 3 0,0 2 0,-67 18 0,110-22 0,0 0 0,1 1 0,-1 0 0,1 1 0,-14 8 0,21-11 0,1 1 0,0-1 0,-1 1 0,1 0 0,0 0 0,1 0 0,-1 0 0,0 0 0,1 1 0,0-1 0,0 1 0,0 0 0,0 0 0,0 0 0,1 0 0,0 0 0,0 0 0,-1 8 0,0 3 0,2 0 0,0 0 0,0-1 0,1 1 0,4 16 0,22 73 0,-18-74 0,-1 1 0,8 60 0,-15-26 0,-1-43 0,0 0 0,2 1 0,5 25 0,-6-41 0,1 0 0,0 0 0,1 0 0,0-1 0,0 1 0,0-1 0,1 1 0,0-1 0,0-1 0,1 1 0,-1 0 0,1-1 0,0 0 0,7 5 0,-2-3 38,0-1 0,0 0 0,1-1 0,0 0-1,0 0 1,0-1 0,0 0 0,20 3 0,9-1-770,46 1 0,-79-6 490,42 1-6584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55.717"/>
    </inkml:context>
    <inkml:brush xml:id="br0">
      <inkml:brushProperty name="width" value="0.05" units="cm"/>
      <inkml:brushProperty name="height" value="0.05" units="cm"/>
    </inkml:brush>
  </inkml:definitions>
  <inkml:trace contextRef="#ctx0" brushRef="#br0">1 1 24575,'554'0'0,"-545"0"0,1-1 0,-1 2 0,1-1 0,-1 1 0,14 3 0,-21-4 0,0 1 0,0 0 0,0-1 0,0 1 0,0 0 0,0 0 0,0 0 0,0 0 0,0 1 0,-1-1 0,1 0 0,0 1 0,-1 0 0,1-1 0,-1 1 0,1 0 0,-1-1 0,0 1 0,0 0 0,0 0 0,0 0 0,0 0 0,0 0 0,-1 0 0,1 3 0,1 11 0,-1 0 0,-1 0 0,-1 0 0,0 0 0,-4 20 0,-2 15 0,-3 478 0,12-345 0,-2-178 0,0 0 0,-1-1 0,1 1 0,-1 0 0,0 0 0,-1-1 0,1 1 0,-1-1 0,0 0 0,0 1 0,-1-1 0,-3 5 0,3-6 0,0 0 0,0-1 0,0 0 0,-1 0 0,1 0 0,-1 0 0,0 0 0,0-1 0,0 0 0,0 0 0,0 0 0,-1 0 0,1 0 0,0-1 0,-9 2 0,-28 2-237,0-1-1,0-2 1,-49-5-1,78 3-177,-18-1-6411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57.567"/>
    </inkml:context>
    <inkml:brush xml:id="br0">
      <inkml:brushProperty name="width" value="0.05" units="cm"/>
      <inkml:brushProperty name="height" value="0.05" units="cm"/>
    </inkml:brush>
  </inkml:definitions>
  <inkml:trace contextRef="#ctx0" brushRef="#br0">266 9 24575,'0'0'0,"0"0"0,0-1 0,0 1 0,0-1 0,0 1 0,0 0 0,0-1 0,-1 1 0,1 0 0,0-1 0,0 1 0,0 0 0,-1-1 0,1 1 0,0 0 0,0-1 0,-1 1 0,1 0 0,0 0 0,0-1 0,-1 1 0,1 0 0,0 0 0,-1 0 0,1-1 0,-1 1 0,1 0 0,0 0 0,-1 0 0,1 0 0,0 0 0,-1 0 0,1 0 0,-1 0 0,1 0 0,0 0 0,-1 0 0,1 0 0,-1 0 0,1 0 0,0 0 0,-1 0 0,1 0 0,0 0 0,-1 1 0,1-1 0,0 0 0,-1 0 0,1 0 0,0 1 0,-1-1 0,-21 12 0,22-12 0,-156 112 0,151-108 0,0 1 0,0 0 0,0 1 0,1-1 0,0 1 0,0 0 0,1 0 0,-1 0 0,1 0 0,1 1 0,-1-1 0,1 1 0,0 0 0,1-1 0,-1 1 0,1 0 0,1 0 0,-1 0 0,1 0 0,1 0 0,-1 0 0,1 0 0,0 0 0,3 8 0,-2-6 0,1 0 0,0 0 0,0 0 0,1 0 0,0 0 0,1-1 0,0 0 0,0 0 0,1 0 0,0-1 0,0 0 0,1 0 0,-1 0 0,2-1 0,-1 0 0,1 0 0,10 5 0,11 2 0,0-2 0,40 10 0,6 2 0,-49-13 0,66 25 0,-83-31 0,-1 0 0,1 1 0,-1 0 0,0 1 0,-1-1 0,1 2 0,10 10 0,-16-14 0,0 0 0,0 0 0,0 0 0,0 0 0,0 1 0,-1-1 0,0 0 0,1 1 0,-1-1 0,-1 1 0,1-1 0,0 1 0,-1-1 0,0 1 0,0 0 0,0-1 0,0 1 0,0-1 0,-1 1 0,0-1 0,0 1 0,0-1 0,0 1 0,0-1 0,0 0 0,-4 6 0,-5 7 0,0-1 0,-1 0 0,0-1 0,-16 15 0,8-8 0,-1 1 0,0-1 0,-1-1 0,-1-1 0,-1-1 0,-40 25 0,48-35 0,1-1 0,-1 0 0,0-1 0,-1 0 0,1-2 0,-1 0 0,0 0 0,0-1 0,-1-2 0,1 1 0,-24-2 0,36 0 0,1-1 0,-1 1 0,1-1 0,-1 0 0,1 0 0,0 0 0,-1 0 0,1 0 0,0-1 0,0 0 0,0 0 0,0 1 0,0-2 0,-3-1 0,5 2 0,0 1 0,0 0 0,0-1 0,0 1 0,0 0 0,0-1 0,0 1 0,1-1 0,-1 0 0,0 1 0,1-1 0,0 1 0,-1-1 0,1 0 0,0 1 0,0-1 0,0 0 0,0 1 0,0-1 0,0 0 0,0 1 0,1-1 0,-1 0 0,1 1 0,-1-1 0,1 1 0,0-1 0,-1 1 0,1-1 0,0 1 0,1-2 0,2-2 0,0 1 0,0 0 0,0 0 0,0 0 0,0 0 0,1 1 0,0 0 0,-1 0 0,1 0 0,1 0 0,-1 1 0,0 0 0,0 0 0,1 1 0,-1-1 0,7 0 0,13-2 0,1 1 0,30 0 0,-43 3 0,10-1 0,7-1 0,33 3 0,-56 0 0,-1-1 0,1 1 0,0 0 0,-1 1 0,1 0 0,-1 0 0,0 0 0,1 1 0,-1 0 0,10 7 0,-13-7 0,0 0 0,0 0 0,-1 0 0,1 1 0,-1-1 0,0 1 0,0-1 0,0 1 0,-1 0 0,1 0 0,-1 0 0,0 0 0,0 0 0,0 0 0,-1 0 0,1 0 0,-1 0 0,-1 7 0,1 5 0,-2-1 0,0 1 0,-5 22 0,-45 129 0,22-77 0,30-88 0,-1 0 0,0 0 0,1 0 0,-1 1 0,1-1 0,0 0 0,-1 0 0,1 1 0,0-1 0,0 0 0,1 0 0,-1 1 0,0-1 0,1 0 0,0 0 0,-1 1 0,1-1 0,0 0 0,0 0 0,2 3 0,0-1 0,1-1 0,0 1 0,-1-1 0,1 0 0,1 0 0,-1 0 0,0-1 0,7 4 0,9 3 0,0 0 0,0-2 0,1 0 0,0-1 0,0-1 0,1-1 0,-1-1 0,1-1 0,23-1 0,-41-1 11,-1 0 0,1-1-1,-1 1 1,1-1 0,-1 0-1,1 0 1,-1 0 0,1 0-1,-1-1 1,0 1 0,0-1-1,0 0 1,0 0 0,0 0-1,4-4 1,-3 2 6,-1 0 0,1 0 0,-1-1 0,0 1 0,0-1 0,-1 0 0,1 0 0,-1 0 1,2-7-1,0-6-359,0 0 1,-1 0 0,-1-1-1,-1-36 1,-2 30-6485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2:59.203"/>
    </inkml:context>
    <inkml:brush xml:id="br0">
      <inkml:brushProperty name="width" value="0.05" units="cm"/>
      <inkml:brushProperty name="height" value="0.05" units="cm"/>
    </inkml:brush>
  </inkml:definitions>
  <inkml:trace contextRef="#ctx0" brushRef="#br0">0 229 24575,'1'-4'0,"0"0"0,1 0 0,-1 1 0,1-1 0,0 1 0,0-1 0,0 1 0,4-5 0,5-8 0,-5 4 0,1 1 0,0-1 0,1 2 0,0-1 0,1 1 0,0 0 0,1 1 0,0 0 0,0 0 0,1 1 0,0 1 0,0 0 0,1 0 0,0 1 0,0 1 0,0 0 0,1 0 0,-1 1 0,1 1 0,1 0 0,16-1 0,44-2 0,0 4 0,98 8 0,-170-6 0,0 0 0,1 1 0,-1-1 0,1 1 0,-1-1 0,1 1 0,-1 0 0,0 0 0,0 0 0,1 0 0,-1 0 0,0 0 0,0 1 0,0-1 0,0 1 0,0 0 0,-1-1 0,3 4 0,-2-2 0,0 0 0,0 0 0,-1 1 0,1-1 0,-1 0 0,0 1 0,0 0 0,0-1 0,0 1 0,-1 0 0,1 4 0,-1 2 0,0 0 0,-1 0 0,0 0 0,-1 0 0,0-1 0,-1 1 0,0 0 0,-6 13 0,3-11 0,-1 0 0,0-1 0,-1 0 0,-1 0 0,0-1 0,-11 11 0,-65 53 0,66-59 0,-58 43 0,39-31 0,-61 59 0,94-81 0,1 0 0,0 0 0,0 0 0,1 1 0,-1-1 0,1 1 0,-3 9 0,5-13 0,0-1 0,1 0 0,-1 1 0,1-1 0,0 1 0,-1-1 0,1 1 0,0-1 0,0 0 0,0 1 0,0-1 0,0 1 0,0-1 0,0 1 0,1-1 0,-1 1 0,1-1 0,-1 0 0,1 1 0,-1-1 0,1 0 0,0 1 0,-1-1 0,1 0 0,0 0 0,0 0 0,0 0 0,0 1 0,0-1 0,0-1 0,0 1 0,0 0 0,1 0 0,-1 0 0,0-1 0,0 1 0,1 0 0,1 0 0,12 3 0,0-1 0,0-1 0,0 0 0,0-1 0,0-1 0,26-2 0,-24 1 0,1 1 0,-1 0 0,0 1 0,22 4 0,-39-5 0,1 0 0,0 0 0,0 1 0,0-1 0,0 0 0,0 0 0,0 1 0,0-1 0,0 0 0,-1 1 0,1-1 0,0 1 0,0 0 0,0-1 0,-1 1 0,1-1 0,0 1 0,-1 0 0,1 0 0,-1-1 0,1 1 0,0 1 0,-1-1 0,0 0 0,0 0 0,0 0 0,0 0 0,0 0 0,0 0 0,-1 0 0,1-1 0,0 1 0,0 0 0,-1 0 0,1 0 0,-1 0 0,1-1 0,-1 1 0,1 0 0,-1 0 0,0 1 0,-6 5 0,-1 0 0,1-1 0,-14 9 0,9-6 0,-4 4 0,1 0 0,0 2 0,-21 27 0,32-37 0,0 1 0,0 0 0,0 0 0,1 0 0,0 0 0,0 1 0,0-1 0,1 1 0,0 0 0,1-1 0,-1 1 0,1 0 0,1 0 0,-1 12 0,2-16 0,-1 1 0,1-1 0,0 1 0,0-1 0,1 0 0,-1 1 0,1-1 0,-1 0 0,1 0 0,0 0 0,4 5 0,31 28 0,-30-31 0,-1 1 0,1 0 0,-1 0 0,-1 0 0,1 1 0,5 9 0,-7-7 0,0 0 0,-1 0 0,0 0 0,0 0 0,-1 0 0,0 0 0,-1 0 0,0 1 0,0-1 0,-1 1 0,-1-1 0,1 1 0,-2-1 0,1 0 0,-1 1 0,0-1 0,-6 14 0,5-17 0,0 0 0,0 1 0,0-1 0,-1-1 0,0 1 0,0-1 0,0 1 0,0-1 0,-1 0 0,0 0 0,0-1 0,-1 0 0,1 0 0,-1 0 0,0 0 0,0-1 0,0 0 0,0-1 0,-1 1 0,1-1 0,-1 0 0,1 0 0,-1-1 0,-12 1 0,16-2 12,1 0 1,0 0-1,-1 0 0,1 0 0,0-1 0,-1 1 1,1-1-1,0 1 0,0-1 0,0 0 0,-1 0 1,1 0-1,0 0 0,0 0 0,0 0 0,1-1 0,-1 1 1,0-1-1,0 1 0,1-1 0,-1 1 0,1-1 1,-1 0-1,1 0 0,0 0 0,0 0 0,-1-2 1,-1-2-203,1 0 0,0-1 1,1 1-1,-1 0 0,1-1 1,1 1-1,-1 0 1,1-11-1,3-12-6636</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0.954"/>
    </inkml:context>
    <inkml:brush xml:id="br0">
      <inkml:brushProperty name="width" value="0.05" units="cm"/>
      <inkml:brushProperty name="height" value="0.05" units="cm"/>
    </inkml:brush>
  </inkml:definitions>
  <inkml:trace contextRef="#ctx0" brushRef="#br0">93 0 24575,'0'82'0,"-2"162"0,-21-2 0,14-184 0,-11 55 0,13-167 0,5 37 0,-13-89 0,5-1 0,6-157 0,4 259 0,0 0 0,1-1 0,-1 1 0,1 0 0,1 0 0,-1 0 0,1 0 0,0 0 0,0 1 0,0-1 0,1 0 0,4-5 0,-4 6 0,-1 1 0,2 1 0,-1-1 0,0 0 0,0 1 0,1-1 0,-1 1 0,1 0 0,0 0 0,0 1 0,0-1 0,0 1 0,0 0 0,0 0 0,0 0 0,5 0 0,34-2 0,87 5 0,-63 2 0,-43-4 0,-13-1 0,0 1 0,0 0 0,-1 1 0,1 0 0,0 1 0,-1 0 0,1 1 0,17 6 0,-26-7 0,0-1 0,0 1 0,-1 0 0,1-1 0,-1 1 0,1 0 0,-1 0 0,0 0 0,0 0 0,1 0 0,-2 0 0,1 1 0,0-1 0,0 0 0,-1 0 0,1 1 0,-1-1 0,0 0 0,0 1 0,0 4 0,0 6 0,-1 0 0,-3 19 0,3-24 0,0-2 0,-1 0 0,0 1 0,0-1 0,0 0 0,-1 0 0,0 0 0,0 0 0,-1-1 0,0 1 0,0-1 0,0 0 0,0 0 0,-1-1 0,1 1 0,-1-1 0,-1 0 0,-8 6 0,-8 2 0,0 0 0,-1-1 0,-26 9 0,45-18 0,-51 17 0,-114 24 0,169-42-45,0-1-1,-1 0 1,1 0-1,0 0 1,-1 1-1,1-1 1,0 0-1,-1 0 1,1 0-1,0 0 1,-1 0-1,1 0 1,-1 0-1,1 0 1,0 0-1,-1 0 1,1 0-1,-1 0 1,1 0-1,0 0 1,-1 0-1,1 0 1,-1 0-1,1 0 0,0-1 1,-1 1-1,1 0 1,0 0-1,-1-1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1.390"/>
    </inkml:context>
    <inkml:brush xml:id="br0">
      <inkml:brushProperty name="width" value="0.05" units="cm"/>
      <inkml:brushProperty name="height" value="0.05" units="cm"/>
    </inkml:brush>
  </inkml:definitions>
  <inkml:trace contextRef="#ctx0" brushRef="#br0">8 4 24575,'-3'0'0,"-2"-4"0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2.011"/>
    </inkml:context>
    <inkml:brush xml:id="br0">
      <inkml:brushProperty name="width" value="0.05" units="cm"/>
      <inkml:brushProperty name="height" value="0.05" units="cm"/>
    </inkml:brush>
  </inkml:definitions>
  <inkml:trace contextRef="#ctx0" brushRef="#br0">1 1 24575,'3'0'0,"4"0"0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2.993"/>
    </inkml:context>
    <inkml:brush xml:id="br0">
      <inkml:brushProperty name="width" value="0.05" units="cm"/>
      <inkml:brushProperty name="height" value="0.05" units="cm"/>
    </inkml:brush>
  </inkml:definitions>
  <inkml:trace contextRef="#ctx0" brushRef="#br0">1 313 24575,'8'0'0,"1"0"0,0 1 0,-1 0 0,1 0 0,-1 1 0,1 0 0,-1 1 0,9 3 0,-12-3 0,0 0 0,0 0 0,0 0 0,0 1 0,-1-1 0,1 1 0,-1 0 0,0 1 0,0-1 0,-1 1 0,1-1 0,5 11 0,16 40 0,-1 1 0,16 61 0,-3-8 0,34 80 0,-60-165 0,-11-24 0,0 0 0,0 0 0,0 1 0,1-1 0,-1 0 0,0 0 0,0 0 0,0 0 0,0 0 0,0 1 0,0-1 0,0 0 0,1 0 0,-1 0 0,0 0 0,0 0 0,0 0 0,0 0 0,0 1 0,1-1 0,-1 0 0,0 0 0,0 0 0,0 0 0,1 0 0,-1 0 0,0 0 0,0 0 0,0 0 0,0 0 0,1 0 0,-1 0 0,0 0 0,0 0 0,0 0 0,1 0 0,-1 0 0,0 0 0,0 0 0,0 0 0,0-1 0,1 1 0,-1 0 0,0 0 0,0 0 0,0 0 0,0 0 0,0 0 0,0 0 0,1-1 0,-1 1 0,0 0 0,0 0 0,0 0 0,0 0 0,0-1 0,0 1 0,0 0 0,0 0 0,0 0 0,0 0 0,0-1 0,1 1 0,3-12 0,0 0 0,5-23 0,-2 5 0,44-140 0,8 2 0,136-272 0,-191 431 48,-2 4-177,1-1 1,-1 1-1,1 0 1,0 0 0,0 0-1,1 1 1,0-1-1,0 1 1,0 0-1,6-5 1,-1 5-6698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33.664"/>
    </inkml:context>
    <inkml:brush xml:id="br0">
      <inkml:brushProperty name="width" value="0.05" units="cm"/>
      <inkml:brushProperty name="height" value="0.05" units="cm"/>
    </inkml:brush>
  </inkml:definitions>
  <inkml:trace contextRef="#ctx0" brushRef="#br0">305 1 24575,'0'26'0,"-2"0"0,-1 0 0,-1 0 0,-1 0 0,-1-1 0,-1 1 0,-1-1 0,-16 32 0,-7 4 0,-69 103 0,81-132 0,1 0 0,-17 48 0,1-4 0,25-61-1365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3.610"/>
    </inkml:context>
    <inkml:brush xml:id="br0">
      <inkml:brushProperty name="width" value="0.05" units="cm"/>
      <inkml:brushProperty name="height" value="0.05" units="cm"/>
    </inkml:brush>
  </inkml:definitions>
  <inkml:trace contextRef="#ctx0" brushRef="#br0">102 0 24575,'3'0'0,"2"7"0,-1 7 0,-1 12 0,-1 13 0,0 10 0,-8 6 0,-2-4 0,-3 3 0,-3-2 0,-5 5 0,1-3 0,-1-8 0,4-18 0,4-13-8191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5.118"/>
    </inkml:context>
    <inkml:brush xml:id="br0">
      <inkml:brushProperty name="width" value="0.05" units="cm"/>
      <inkml:brushProperty name="height" value="0.05" units="cm"/>
    </inkml:brush>
  </inkml:definitions>
  <inkml:trace contextRef="#ctx0" brushRef="#br0">74 362 24575,'-3'10'0,"-1"1"0,1 0 0,1 1 0,0-1 0,1 0 0,0 0 0,1 23 0,-1-7 0,1 62 0,-2 25 0,2-114 0,-1 0 0,1 0 0,0 0 0,0 0 0,0 0 0,0 0 0,0 0 0,0 0 0,0 0 0,0 0 0,0 0 0,0 0 0,0 0 0,-1 0 0,1 0 0,0 0 0,0 0 0,0 0 0,0 0 0,0 0 0,0 0 0,0 0 0,0 0 0,0 0 0,0 0 0,-1 0 0,1 0 0,0 0 0,0 0 0,0 0 0,0 0 0,0 0 0,0 0 0,0 0 0,0 0 0,0 0 0,0 0 0,0 0 0,0 1 0,0-1 0,-1 0 0,1 0 0,0 0 0,0 0 0,0 0 0,0 0 0,0 0 0,0 0 0,0 0 0,0 0 0,0 1 0,0-1 0,0 0 0,0 0 0,0 0 0,0 0 0,0 0 0,0 0 0,0 0 0,-6-12 0,-5-21 0,0-18 0,2 0 0,-3-79 0,10-106 0,3 197 0,-2 34 0,2 0 0,-1 0 0,0 0 0,1 0 0,0 0 0,0 1 0,0-1 0,1 0 0,2-5 0,-3 8 0,1-1 0,0 1 0,0 0 0,0 0 0,0 0 0,0 0 0,0 0 0,0 0 0,0 1 0,1-1 0,-1 1 0,1-1 0,-1 1 0,1 0 0,0 0 0,-1 0 0,6 0 0,251-63 0,-255 63 0,0 0 0,0 0 0,0 1 0,0-1 0,0 1 0,0 0 0,0 0 0,0 0 0,0 1 0,0-1 0,0 1 0,5 2 0,-6-2 0,-1 1 0,0-1 0,0 1 0,0-1 0,1 1 0,-2 0 0,1 0 0,0 0 0,0 0 0,0 0 0,-1 0 0,0 1 0,1-1 0,-1 0 0,0 1 0,0-1 0,0 1 0,0-1 0,0 5 0,2 4 0,-1 0 0,0 1 0,-1-1 0,0 1 0,0-1 0,-2 1 0,1-1 0,-4 15 0,3-20 0,0 0 0,-1 0 0,0 0 0,0 0 0,-1 0 0,1 0 0,-1 0 0,-1-1 0,1 1 0,-1-1 0,0 0 0,0 0 0,0-1 0,-1 1 0,0-1 0,-6 5 0,-20 9-227,0-2-1,-2-1 1,1-1-1,-1-2 1,-65 15-1,81-24-6598</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5.495"/>
    </inkml:context>
    <inkml:brush xml:id="br0">
      <inkml:brushProperty name="width" value="0.05" units="cm"/>
      <inkml:brushProperty name="height" value="0.05" units="cm"/>
    </inkml:brush>
  </inkml:definitions>
  <inkml:trace contextRef="#ctx0" brushRef="#br0">1 1 24575,'3'0'0,"7"0"0,6 0 0,-1 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5.788"/>
    </inkml:context>
    <inkml:brush xml:id="br0">
      <inkml:brushProperty name="width" value="0.05" units="cm"/>
      <inkml:brushProperty name="height" value="0.05" units="cm"/>
    </inkml:brush>
  </inkml:definitions>
  <inkml:trace contextRef="#ctx0" brushRef="#br0">1 1 24575,'3'3'0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6.628"/>
    </inkml:context>
    <inkml:brush xml:id="br0">
      <inkml:brushProperty name="width" value="0.05" units="cm"/>
      <inkml:brushProperty name="height" value="0.05" units="cm"/>
    </inkml:brush>
  </inkml:definitions>
  <inkml:trace contextRef="#ctx0" brushRef="#br0">1 206 24575,'1'0'0,"0"0"0,1 1 0,-1-1 0,0 0 0,1 1 0,-1-1 0,0 1 0,0 0 0,1-1 0,-1 1 0,0 0 0,0 0 0,0 0 0,0 0 0,0 0 0,1 1 0,16 21 0,-14-17 0,41 68 0,68 152 0,-68-131 0,31 51 0,-75-145 0,-1 0 0,1 0 0,-1 0 0,1 0 0,-1 0 0,1 0 0,0 0 0,0 0 0,-1-1 0,1 1 0,0 0 0,0 0 0,0-1 0,0 1 0,0-1 0,0 1 0,0-1 0,0 1 0,0-1 0,1 1 0,-1-1 0,0-1 0,0 1 0,0 0 0,0 0 0,0-1 0,-1 1 0,1 0 0,0-1 0,0 1 0,-1-1 0,1 1 0,0-1 0,-1 1 0,1-1 0,0 1 0,-1-1 0,1 0 0,-1 1 0,1-1 0,0-1 0,4-6 0,-1-1 0,0 1 0,5-19 0,-6 16 0,61-197 0,14-44 0,-62 209 0,2 1 0,2 1 0,44-66 0,-64 106 0,1-1-72,0-1 1,1 1-1,-1 0 0,1-1 0,0 1 0,0 0 0,0 0 0,0 0 1,0 0-1,0 0 0,0 1 0,1-1 0,-1 0 0,1 1 0,-1 0 1,1 0-1,-1 0 0,5-1 0,3 3-6754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8.322"/>
    </inkml:context>
    <inkml:brush xml:id="br0">
      <inkml:brushProperty name="width" value="0.05" units="cm"/>
      <inkml:brushProperty name="height" value="0.05" units="cm"/>
    </inkml:brush>
  </inkml:definitions>
  <inkml:trace contextRef="#ctx0" brushRef="#br0">65 1 24575,'0'3'0,"0"11"0,0 8 0,-6 11 0,-6 6 0,0-1 0,-1-1 0,1-3 0,3-7-8191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09.988"/>
    </inkml:context>
    <inkml:brush xml:id="br0">
      <inkml:brushProperty name="width" value="0.05" units="cm"/>
      <inkml:brushProperty name="height" value="0.05" units="cm"/>
    </inkml:brush>
  </inkml:definitions>
  <inkml:trace contextRef="#ctx0" brushRef="#br0">446 43 24575,'-1'-2'0,"1"1"0,-1 0 0,1 0 0,-1 0 0,1 0 0,-1 0 0,1 0 0,-1 0 0,0 0 0,0 0 0,0 0 0,1 0 0,-1 0 0,0 0 0,0 0 0,0 1 0,0-1 0,0 0 0,-1 1 0,1-1 0,0 1 0,0-1 0,0 1 0,0 0 0,-2-1 0,-35-7 0,33 7 0,-24-4 0,-47-1 0,67 6 0,-1 0 0,1 1 0,0-1 0,-1 2 0,1-1 0,0 2 0,0-1 0,0 1 0,-10 5 0,14-6 0,1 1 0,0 0 0,0 0 0,0 0 0,1 1 0,-1-1 0,1 1 0,0 0 0,0 0 0,0 0 0,0 0 0,1 0 0,-1 1 0,1-1 0,0 1 0,1 0 0,-3 8 0,3-10 0,1 1 0,-1-1 0,1 1 0,0-1 0,0 1 0,0-1 0,1 1 0,-1-1 0,1 0 0,0 1 0,0-1 0,0 1 0,0-1 0,0 0 0,1 0 0,0 0 0,-1 0 0,1 0 0,0 0 0,1 0 0,-1-1 0,0 1 0,1-1 0,-1 1 0,5 2 0,32 18 0,-30-19 0,-1 1 0,0 0 0,0 0 0,12 11 0,-18-13 0,1 0 0,-1 0 0,0 0 0,0 0 0,0 0 0,0 1 0,0-1 0,-1 1 0,1-1 0,-1 1 0,0 0 0,0-1 0,0 1 0,-1 0 0,1 5 0,-1-3 0,1-1 0,-2 0 0,1 0 0,0 1 0,-1-1 0,0 0 0,-1 0 0,1 0 0,-1 0 0,0 0 0,0 0 0,0 0 0,-4 5 0,1-4 0,0 0 0,0 0 0,0-1 0,-1 0 0,0 0 0,0 0 0,0-1 0,-12 7 0,0-2 0,0 0 0,0-1 0,-1-1 0,0-1 0,-1 0 0,1-2 0,-32 4 0,51-8 0,0 0 0,0 0 0,0 0 0,0 0 0,1-1 0,-1 1 0,0 0 0,0 0 0,0 0 0,0 0 0,0 0 0,0 0 0,0 0 0,0 0 0,0-1 0,0 1 0,0 0 0,-1 0 0,1 0 0,0 0 0,0 0 0,0 0 0,0 0 0,0 0 0,0 0 0,0 0 0,0-1 0,0 1 0,0 0 0,0 0 0,0 0 0,0 0 0,0 0 0,0 0 0,-1 0 0,1 0 0,0 0 0,0 0 0,0 0 0,0 0 0,0 0 0,0 0 0,0 0 0,12-6 0,27-6 0,-1 1 0,2 3 0,-1 1 0,1 2 0,51-1 0,-89 6 0,1 0 0,0 0 0,0 0 0,-1 0 0,1 1 0,0-1 0,-1 1 0,1 0 0,0-1 0,-1 1 0,1 0 0,-1 1 0,1-1 0,-1 0 0,0 1 0,0-1 0,4 4 0,-4-3 0,0 1 0,-1-1 0,1 1 0,-1 0 0,0 0 0,0-1 0,0 1 0,0 0 0,0 0 0,0 0 0,-1 0 0,0 0 0,1 0 0,-1 0 0,-1 5 0,-3 39 0,2-37 0,1 1 0,0-1 0,1 0 0,-1 0 0,2 1 0,0-1 0,0 0 0,1 0 0,4 15 0,-6-24 12,1 1 1,0-1-1,-1 1 0,1-1 0,0 0 0,0 0 1,0 1-1,0-1 0,0 0 0,0 0 0,0 0 1,0 0-1,1 0 0,-1 0 0,0-1 0,1 1 0,-1 0 1,0-1-1,1 1 0,-1-1 0,1 1 0,-1-1 1,1 0-1,-1 1 0,1-1 0,-1 0 0,3 0 1,0-1-184,0 1 0,0-1 1,0 0-1,-1 0 0,1 0 1,0-1-1,-1 1 0,1-1 1,4-3-1,9-6-6655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2.479"/>
    </inkml:context>
    <inkml:brush xml:id="br0">
      <inkml:brushProperty name="width" value="0.05" units="cm"/>
      <inkml:brushProperty name="height" value="0.05" units="cm"/>
    </inkml:brush>
  </inkml:definitions>
  <inkml:trace contextRef="#ctx0" brushRef="#br0">176 21 24575,'4'-2'0,"0"-1"0,0 1 0,1 0 0,-1 1 0,1-1 0,-1 1 0,1 0 0,0 0 0,-1 0 0,1 1 0,0-1 0,7 2 0,0-2 0,-2 0 0,6 0 0,-1 0 0,0 0 0,1 2 0,17 2 0,-29-3 0,-1 1 0,1 0 0,-1 0 0,1 0 0,-1 0 0,0 0 0,0 1 0,0-1 0,0 1 0,0 0 0,0 0 0,0 0 0,0 1 0,-1-1 0,1 0 0,-1 1 0,0 0 0,0 0 0,0-1 0,0 1 0,0 0 0,0 1 0,-1-1 0,2 4 0,0 4 0,0 0 0,-1 0 0,0 0 0,-1 0 0,0 0 0,-1 0 0,0 1 0,-1-1 0,0 0 0,-1 0 0,0 0 0,0 0 0,-2 0 0,1-1 0,-1 1 0,-1-1 0,0 0 0,0 0 0,-11 15 0,-13 7 0,-2 0 0,-1-2 0,-60 43 0,-31 28 0,118-96 0,0-1 0,0 1 0,0 1 0,1-1 0,0 0 0,0 1 0,1 0 0,0 0 0,-4 9 0,6-13 0,1 1 0,-1-1 0,1 1 0,0-1 0,-1 0 0,1 1 0,1-1 0,-1 1 0,0-1 0,0 1 0,1-1 0,0 1 0,-1-1 0,1 0 0,0 1 0,0-1 0,0 0 0,0 0 0,1 0 0,-1 0 0,1 0 0,-1 0 0,1 0 0,0 0 0,0-1 0,-1 1 0,1-1 0,4 3 0,3 1 0,-1 0 0,2-1 0,-1 0 0,0 0 0,1-1 0,0 0 0,0-1 0,-1 0 0,1 0 0,1-1 0,13-1 0,40 8 0,-63-8 0,0 0 0,0 0 0,0 0 0,0 0 0,0 0 0,0 0 0,0 1 0,-1-1 0,1 0 0,0 1 0,0-1 0,0 0 0,0 1 0,-1-1 0,1 1 0,0-1 0,-1 1 0,1 0 0,0-1 0,-1 1 0,1 0 0,0-1 0,-1 1 0,1 0 0,-1 0 0,0-1 0,1 1 0,-1 0 0,0 0 0,1 0 0,-1 0 0,0 0 0,0 0 0,0-1 0,1 1 0,-1 0 0,0 0 0,0 0 0,-1 0 0,1 0 0,0 0 0,0 0 0,-1 0 0,-1 5 0,0 0 0,-1-1 0,0 0 0,-1 0 0,-5 8 0,0 0 0,3-4 0,0 0 0,1 1 0,1-1 0,0 1 0,0 0 0,1 0 0,-3 11 0,6-18 0,-1 1 0,1-1 0,0 0 0,0 1 0,0-1 0,0 0 0,0 1 0,1-1 0,0 0 0,-1 0 0,1 1 0,0-1 0,1 0 0,-1 0 0,0 0 0,1 0 0,0 0 0,0 0 0,0-1 0,0 1 0,0-1 0,0 1 0,1-1 0,-1 0 0,6 4 0,22 11 0,-24-15 0,-1 1 0,1 1 0,0-1 0,-1 1 0,0 0 0,0 0 0,9 10 0,-7-6 0,-1 1 0,0 0 0,0 1 0,-1 0 0,-1 0 0,0 0 0,0 0 0,4 18 0,-5-11 0,0 1 0,-2 0 0,0 0 0,-1 28 0,-1-40 0,0 0 0,0 1 0,-1-1 0,0 0 0,0-1 0,0 1 0,0 0 0,-1-1 0,0 1 0,-1-1 0,1 0 0,-1 0 0,0 0 0,0 0 0,0-1 0,-1 1 0,1-1 0,-7 3 0,-10 8 0,0-2 0,-1-1 0,-29 12 0,6-2 0,17-7 0,17-8 0,-1-1 0,1 0 0,-1-1 0,0 0 0,-22 5 0,32-9 9,1-1-1,0 0 0,-1 0 1,1 0-1,0 0 0,-1 0 1,1 0-1,0 0 0,-1-1 1,1 1-1,0 0 0,0-1 0,-1 1 1,1-1-1,0 1 0,0-1 1,0 0-1,-1 1 0,1-1 1,0 0-1,0 0 0,0 0 1,0 0-1,1 0 0,-1 0 1,0 0-1,0 0 0,0 0 1,1 0-1,-1 0 0,1-1 1,-1 1-1,1 0 0,-1 0 1,1-1-1,0 1 0,-1 0 1,1-1-1,0 1 0,0-2 1,0-5-351,-1 0 1,1-1 0,1 1-1,2-16 1,3-2-6485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4.717"/>
    </inkml:context>
    <inkml:brush xml:id="br0">
      <inkml:brushProperty name="width" value="0.05" units="cm"/>
      <inkml:brushProperty name="height" value="0.05" units="cm"/>
    </inkml:brush>
  </inkml:definitions>
  <inkml:trace contextRef="#ctx0" brushRef="#br0">0 83 24575,'3'1'0,"-1"0"0,0 0 0,0 0 0,0 1 0,0-1 0,0 1 0,0-1 0,0 1 0,-1 0 0,1 0 0,-1-1 0,1 1 0,-1 0 0,3 5 0,-1-2 0,7 9 0,-2 1 0,0-1 0,0 1 0,-1 1 0,8 28 0,14 86 0,-15-57 0,-9-54 0,-1 1 0,0 0 0,-2 0 0,0 1 0,-2-1 0,0 0 0,-3 24 0,2-43 0,1 1 0,0 0 0,-1-1 0,1 1 0,-1-1 0,0 1 0,1-1 0,-1 1 0,0-1 0,0 1 0,0-1 0,0 0 0,0 1 0,0-1 0,0 0 0,-1 0 0,1 0 0,0 0 0,-1 0 0,-1 1 0,2-2 0,0 0 0,0 1 0,0-1 0,-1 0 0,1 0 0,0 0 0,0 0 0,0-1 0,0 1 0,0 0 0,0 0 0,0-1 0,0 1 0,-1 0 0,1-1 0,0 1 0,0-1 0,1 0 0,-1 1 0,0-1 0,0 0 0,0 1 0,0-1 0,0 0 0,1 0 0,-1 0 0,0 0 0,1 0 0,-1 1 0,1-1 0,-1-2 0,-5-6 0,1-1 0,1-1 0,0 1 0,0 0 0,1-1 0,1 0 0,-3-16 0,-2-80 0,7 84 0,1-260 0,-1 278 0,0 0 0,1 0 0,0 1 0,0-1 0,0 0 0,0 1 0,1-1 0,0 1 0,0 0 0,0-1 0,0 1 0,1 0 0,-1 0 0,7-6 0,-5 6 0,1 0 0,-1 1 0,1 0 0,0 0 0,0 0 0,0 0 0,0 1 0,1 0 0,-1 0 0,0 0 0,12-2 0,38-2 0,1 1 0,-1 3 0,65 6 0,-46-2 0,-67-2 0,0 0 0,0 1 0,0 0 0,13 3 0,-18-3 0,-1-1 0,1 1 0,0 0 0,-1-1 0,1 1 0,-1 0 0,1 0 0,-1 0 0,0 1 0,1-1 0,-1 0 0,0 0 0,0 1 0,0-1 0,0 1 0,0-1 0,0 1 0,0-1 0,0 1 0,0-1 0,-1 1 0,1 0 0,-1-1 0,1 4 0,-1 1 0,1 0 0,-2 1 0,1-1 0,-1 0 0,0 0 0,0 0 0,0 0 0,-1 0 0,0 0 0,0 0 0,-1 0 0,0 0 0,0-1 0,0 0 0,-8 10 0,-1 1 0,-1-1 0,-1 0 0,-24 20 0,16-17 69,-1-1-1,-1-1 0,0-1 0,-29 13 1,36-21-283,-1 0 1,0-1 0,0-1-1,0 0 1,0-1 0,-1-1-1,-22 0 1,18-3-6613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5.200"/>
    </inkml:context>
    <inkml:brush xml:id="br0">
      <inkml:brushProperty name="width" value="0.05" units="cm"/>
      <inkml:brushProperty name="height" value="0.05" units="cm"/>
    </inkml:brush>
  </inkml:definitions>
  <inkml:trace contextRef="#ctx0" brushRef="#br0">34 1 24575,'3'3'0,"1"4"0,0 5 0,-7 5 0,-6 11 0,-2 5 0,2 1 0,2-2 0,2-3 0,5-14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34.291"/>
    </inkml:context>
    <inkml:brush xml:id="br0">
      <inkml:brushProperty name="width" value="0.05" units="cm"/>
      <inkml:brushProperty name="height" value="0.05" units="cm"/>
    </inkml:brush>
  </inkml:definitions>
  <inkml:trace contextRef="#ctx0" brushRef="#br0">1 0 24575,'4'6'0,"1"0"0,-1 1 0,0-1 0,-1 1 0,0 0 0,4 10 0,1 2 0,30 77 0,-28-68 0,1-1 0,1 1 0,21 33 0,-31-57 0,1-1 0,0 0 0,0 0 0,0 0 0,0 0 0,0-1 0,1 1 0,-1-1 0,1 0 0,0 0 0,0 0 0,0 0 0,0-1 0,0 1 0,0-1 0,0 0 0,0-1 0,0 1 0,7 0 0,6-1 0,1 0 0,0-1 0,21-5 0,-35 6 0,20-5-682,33-10-1,-21 3-6143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5.916"/>
    </inkml:context>
    <inkml:brush xml:id="br0">
      <inkml:brushProperty name="width" value="0.05" units="cm"/>
      <inkml:brushProperty name="height" value="0.05" units="cm"/>
    </inkml:brush>
  </inkml:definitions>
  <inkml:trace contextRef="#ctx0" brushRef="#br0">0 420 24575,'7'0'0,"1"0"0,-1 1 0,0-1 0,0 2 0,0-1 0,11 4 0,-14-3 0,0-1 0,-1 1 0,1 1 0,0-1 0,-1 1 0,0-1 0,1 1 0,-1 0 0,0 0 0,0 0 0,-1 0 0,5 6 0,59 84 0,5-2 0,108 105 0,-177-193 0,1 0 0,0 0 0,0 0 0,1-1 0,-1 1 0,1-1 0,4 3 0,-7-5 0,0 0 0,0 1 0,0-1 0,0 0 0,0 0 0,0 0 0,0 0 0,0 0 0,0 0 0,0 0 0,0-1 0,0 1 0,0 0 0,0-1 0,0 1 0,0 0 0,0-1 0,0 1 0,0-1 0,0 0 0,0 1 0,0-1 0,-1 0 0,1 1 0,0-1 0,0 0 0,-1 0 0,1 0 0,-1 1 0,1-1 0,-1 0 0,1 0 0,0-1 0,5-9 0,-1 0 0,0 0 0,-1-1 0,0 0 0,3-15 0,9-67 0,-8 42 0,2-12 0,41-199 0,-40 222 0,1 1 0,2 1 0,1 0 0,28-49 0,-39 82 0,-1 1 0,1-1 0,0 1 0,1 0 0,-1 0 0,1 0 0,7-5 0,-11 10 0,0-1 0,0 0 0,-1 1 0,1-1 0,0 1 0,0-1 0,0 1 0,0 0 0,0-1 0,0 1 0,0 0 0,0 0 0,0 0 0,0 0 0,1 0 0,-1 0 0,0 0 0,0 0 0,0 0 0,1 1 0,0-1 0,-1 1 0,0 0 0,0 0 0,0 0 0,0 0 0,0 0 0,0 1 0,0-1 0,0 0 0,-1 0 0,1 1 0,0-1 0,-1 0 0,1 1 0,-1-1 0,1 0 0,-1 1 0,0-1 0,1 3 0,0 5-195,1 1 0,-2-1 0,0 1 0,0-1 0,0 0 0,-3 11 0,-2 9-6631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8.628"/>
    </inkml:context>
    <inkml:brush xml:id="br0">
      <inkml:brushProperty name="width" value="0.05" units="cm"/>
      <inkml:brushProperty name="height" value="0.05" units="cm"/>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19.918"/>
    </inkml:context>
    <inkml:brush xml:id="br0">
      <inkml:brushProperty name="width" value="0.05" units="cm"/>
      <inkml:brushProperty name="height" value="0.05" units="cm"/>
    </inkml:brush>
  </inkml:definitions>
  <inkml:trace contextRef="#ctx0" brushRef="#br0">185 1 24575,'0'3'0,"0"7"0,-10 18 0,-8 13 0,-3 4 0,-3 2 0,0-3 0,3-6 0,2-9 0,2-7 0,0-4 0,3-4-8191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21.257"/>
    </inkml:context>
    <inkml:brush xml:id="br0">
      <inkml:brushProperty name="width" value="0.05" units="cm"/>
      <inkml:brushProperty name="height" value="0.05" units="cm"/>
    </inkml:brush>
  </inkml:definitions>
  <inkml:trace contextRef="#ctx0" brushRef="#br0">55 378 24575,'1'99'0,"-3"114"0,-4-174 0,6-39 0,0 0 0,0 0 0,0 0 0,0 0 0,0 0 0,0 0 0,0 0 0,0 0 0,0 0 0,0-1 0,-1 1 0,1 0 0,0 0 0,0 0 0,0 0 0,0 0 0,0 0 0,0 0 0,0 0 0,0 0 0,0 0 0,-1 0 0,1 0 0,0 0 0,0 0 0,0 0 0,0 0 0,0 0 0,0 0 0,0 0 0,0 0 0,0 0 0,-1 0 0,1 0 0,0 0 0,0 0 0,0 0 0,0 0 0,0 0 0,0 0 0,0 0 0,0 1 0,0-1 0,0 0 0,-1 0 0,1 0 0,0 0 0,0 0 0,0 0 0,0 0 0,0 0 0,0 0 0,0 0 0,0 1 0,0-1 0,0 0 0,0 0 0,0 0 0,0 0 0,0 0 0,0 0 0,0 0 0,0 0 0,0 0 0,0 1 0,-4-24 0,-1-80 0,-1-24 0,-4 44 0,1 13 0,0-92 0,9 157 0,0 0 0,0 1 0,1-1 0,-1 0 0,1 0 0,0 0 0,1 0 0,-1 1 0,1-1 0,0 1 0,0-1 0,0 1 0,1-1 0,0 1 0,-1 0 0,1 0 0,1 1 0,-1-1 0,1 1 0,-1-1 0,1 1 0,0 0 0,0 1 0,0-1 0,1 1 0,-1-1 0,0 1 0,1 0 0,0 1 0,9-3 0,35-9 0,0 1 0,83-7 0,-126 18 0,-1 1 0,1 0 0,0 0 0,0 0 0,-1 1 0,1 0 0,0 0 0,8 3 0,-12-4 0,-1 1 0,1 0 0,-1 0 0,1 0 0,-1-1 0,0 1 0,1 1 0,-1-1 0,0 0 0,0 0 0,0 0 0,0 1 0,0-1 0,0 0 0,0 1 0,0-1 0,0 1 0,-1-1 0,1 1 0,-1 0 0,1-1 0,-1 1 0,1 0 0,-1-1 0,0 1 0,0 0 0,0-1 0,0 1 0,0 0 0,0-1 0,-1 4 0,-1 1 0,0 0 0,0 1 0,0-1 0,-1 0 0,1 0 0,-2-1 0,1 1 0,-1 0 0,0-1 0,0 0 0,0 0 0,0 0 0,-1-1 0,0 1 0,0-1 0,-8 5 0,-8 4 0,-1 0 0,-42 18 0,-5-4 0,37-15 0,-39 21 0,55-21-1365,12-4-5461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21.565"/>
    </inkml:context>
    <inkml:brush xml:id="br0">
      <inkml:brushProperty name="width" value="0.05" units="cm"/>
      <inkml:brushProperty name="height" value="0.05" units="cm"/>
    </inkml:brush>
  </inkml:definitions>
  <inkml:trace contextRef="#ctx0" brushRef="#br0">0 0 24575,'4'0'0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22.017"/>
    </inkml:context>
    <inkml:brush xml:id="br0">
      <inkml:brushProperty name="width" value="0.05" units="cm"/>
      <inkml:brushProperty name="height" value="0.05" units="cm"/>
    </inkml:brush>
  </inkml:definitions>
  <inkml:trace contextRef="#ctx0" brushRef="#br0">1 39 24575,'3'0'0,"10"-3"0,7-4 0,2-1 0,4-3 0,-2 2-8191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3:22.903"/>
    </inkml:context>
    <inkml:brush xml:id="br0">
      <inkml:brushProperty name="width" value="0.05" units="cm"/>
      <inkml:brushProperty name="height" value="0.05" units="cm"/>
    </inkml:brush>
  </inkml:definitions>
  <inkml:trace contextRef="#ctx0" brushRef="#br0">0 253 24575,'3'1'0,"-1"1"0,1 0 0,-1 0 0,1-1 0,-1 1 0,0 1 0,0-1 0,0 0 0,0 1 0,0-1 0,0 1 0,-1-1 0,3 6 0,13 42 0,-9-23 0,14 27 0,51 89 0,-1-2 0,-69-134 0,0 0 0,1 1 0,0-2 0,0 1 0,0 0 0,1-1 0,7 8 0,-11-13 0,1 0 0,-1 0 0,0 0 0,1 0 0,-1 0 0,1 0 0,-1-1 0,1 1 0,-1-1 0,1 1 0,0-1 0,-1 1 0,1-1 0,-1 0 0,1 0 0,3 0 0,-3 0 0,0-1 0,1 1 0,-1-1 0,0 0 0,1 0 0,-1 0 0,0 0 0,0 0 0,0-1 0,0 1 0,0-1 0,0 1 0,-1-1 0,4-3 0,26-35 0,-2 0 0,-1-2 0,29-62 0,37-93 0,-61 120 0,79-130 0,-109 202 27,0 1-181,-1 0-1,1 0 0,0 0 0,0 0 1,1 0-1,-1 1 0,1-1 1,6-4-1,0 5-6671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14.147"/>
    </inkml:context>
    <inkml:brush xml:id="br0">
      <inkml:brushProperty name="width" value="0.05" units="cm"/>
      <inkml:brushProperty name="height" value="0.05" units="cm"/>
    </inkml:brush>
  </inkml:definitions>
  <inkml:trace contextRef="#ctx0" brushRef="#br0">0 242 24575,'5'-2'0,"0"0"0,1 0 0,-1 1 0,0 0 0,0 0 0,1 0 0,-1 0 0,9 1 0,2 0 0,587-10-942,-25 2 68,273-61-1293,-494 35 2231,-339 33-42,342-34-518,-13-19 84,-303 42 667,-44 12-237,0 0 1,0 0-1,-1 0 1,1 0-1,0 0 1,0 0-1,0 0 1,0 0-1,0 0 1,-1 0-1,1 0 1,0 0-1,0 0 1,0-1-1,0 1 1,0 0-1,0 0 1,-1 0-1,1 0 1,0 0-1,0 0 1,0-1-1,0 1 1,0 0-1,0 0 1,0 0-1,0 0 1,0 0-1,0-1 1,0 1-1,0 0 1,0 0-1,0 0 1,0 0-1,0 0 1,0-1-1,0 1 1,0 0-1,0 0 1,0 0-1,0 0 1,0 0-1,0-1 1,0 1-1,0 0 1,0 0-1,0 0 1,0 0-1,0 0 1,1-1-1,-1 1 1,0 0-1,0 0 1,0 0-1,-10-1 265,-1 1-1,0 0 1,-16 3-1,21-3-521,-33 5-5310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16.933"/>
    </inkml:context>
    <inkml:brush xml:id="br0">
      <inkml:brushProperty name="width" value="0.05" units="cm"/>
      <inkml:brushProperty name="height" value="0.05" units="cm"/>
    </inkml:brush>
  </inkml:definitions>
  <inkml:trace contextRef="#ctx0" brushRef="#br0">1551 222 24575,'1'-1'0,"0"0"0,0 0 0,0 0 0,0 0 0,0 0 0,0 0 0,0 0 0,0 0 0,-1 0 0,1-1 0,0 1 0,-1 0 0,1-1 0,-1 1 0,1 0 0,-1-1 0,0 1 0,0-1 0,1 1 0,-1-1 0,0 1 0,0 0 0,-1-3 0,0 2 0,1 0 0,-1 0 0,0 0 0,0 0 0,-1 1 0,1-1 0,0 0 0,-1 1 0,1-1 0,-1 1 0,1-1 0,-1 1 0,1 0 0,-3-2 0,-4-1 0,0 0 0,0 0 0,0 0 0,0 1 0,-1 1 0,-11-3 0,-38-2 0,0 3 0,-83 4 0,68 2 0,-10-2 0,-29 0 0,-156 19 0,168-1 0,2 3 0,1 5 0,1 4 0,-92 43 0,181-70 0,-5 2 0,1 0 0,1 0 0,-1 1 0,-12 10 0,20-14 0,1 0 0,0 0 0,0 0 0,0 0 0,0 0 0,0 0 0,1 1 0,-1-1 0,1 0 0,0 1 0,-1-1 0,1 1 0,0 0 0,0 0 0,1-1 0,-1 1 0,0 0 0,1 0 0,0 0 0,0-1 0,0 1 0,0 0 0,1 5 0,9 35 0,20 52 0,-23-73 0,-3-12 0,-1-1 0,1 0 0,1 0 0,0 0 0,0-1 0,0 1 0,1-1 0,1 0 0,-1-1 0,1 0 0,1 0 0,12 10 0,1-4 0,0-1 0,0 0 0,1-2 0,25 8 0,16 5 0,0-3 0,2-2 0,0-3 0,0-4 0,84 5 0,340-16 0,-1-36 0,-466 34 0,269-28 0,-199 16 0,102-29 0,-192 42 0,10-2 0,0-1 0,23-10 0,-32 12 0,0 1 0,1-1 0,-1-1 0,0 1 0,0 0 0,-1-1 0,1 1 0,0-1 0,-1 0 0,0 0 0,1 0 0,-1 0 0,-1 0 0,3-5 0,7-20 0,2 1 0,0 0 0,31-43 0,-19 38 0,-7 10 0,16-24 0,-30 39 0,0 1 0,-1 0 0,0-1 0,0 0 0,-1 0 0,1 0 0,-1 0 0,-1 0 0,2-8 0,-3 12 0,0 0 0,0 0 0,-1 0 0,1 0 0,-1 0 0,1 0 0,-1 0 0,0 0 0,0 0 0,0 1 0,0-1 0,-1 0 0,1 1 0,-1-1 0,0 1 0,1-1 0,-1 1 0,0 0 0,-1-1 0,-3-2 0,-4-2 0,0 0 0,0 1 0,-22-9 0,12 6 0,-31-13 0,0 3 0,-77-18 0,28 9 0,89 24 0,-129-39 0,-205-37 0,268 73 0,-148 4 0,147 4 0,69-1 0,5-1 0,0 1 0,0 0 0,0 0 0,0 1 0,0-1 0,1 1 0,-1 0 0,0 0 0,0 0 0,-6 3 0,10-4 0,0 0 0,0 0 0,0 0 0,0 0 0,-1 1 0,1-1 0,0 0 0,0 0 0,0 0 0,0 0 0,0 1 0,0-1 0,0 0 0,0 0 0,0 0 0,0 1 0,0-1 0,0 0 0,0 0 0,0 0 0,0 1 0,0-1 0,0 0 0,0 0 0,0 0 0,0 1 0,0-1 0,0 0 0,0 0 0,0 0 0,0 1 0,0-1 0,1 0 0,-1 0 0,0 0 0,0 0 0,0 1 0,0-1 0,0 0 0,0 0 0,1 0 0,-1 0 0,0 0 0,0 0 0,0 0 0,1 1 0,-1-1 0,0 0 0,0 0 0,0 0 0,1 0 0,-1 0 0,0 0 0,0 0 0,1 0 0,14 6 0,-13-6 0,36 12-1365,5 1-5461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18.037"/>
    </inkml:context>
    <inkml:brush xml:id="br0">
      <inkml:brushProperty name="width" value="0.05" units="cm"/>
      <inkml:brushProperty name="height" value="0.05" units="cm"/>
    </inkml:brush>
  </inkml:definitions>
  <inkml:trace contextRef="#ctx0" brushRef="#br0">1 856 24575,'70'-5'0,"-1"-2"0,121-28 0,-128 22 0,1465-218-2776,-133 127-162,562 52 2938,-747 27-454,-29 0-938,513 24 1238,-110 1 15,-392-55 139,-138-3 1200,2 43 601,-598-3 1136,-55 0-1022,719 15-1915,-581 5 0,-43-36 0,-4-42 0,-474 73 9,343-72-1383,-344 70-5452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35.031"/>
    </inkml:context>
    <inkml:brush xml:id="br0">
      <inkml:brushProperty name="width" value="0.05" units="cm"/>
      <inkml:brushProperty name="height" value="0.05" units="cm"/>
    </inkml:brush>
  </inkml:definitions>
  <inkml:trace contextRef="#ctx0" brushRef="#br0">171 0 24575,'-1'36'0,"-1"-1"0,-2 0 0,-2-1 0,-11 39 0,-2-9 0,-34 74 0,40-104 142,-13 53-1,5-11-1789,12-52-5178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18.724"/>
    </inkml:context>
    <inkml:brush xml:id="br0">
      <inkml:brushProperty name="width" value="0.05" units="cm"/>
      <inkml:brushProperty name="height" value="0.05" units="cm"/>
    </inkml:brush>
  </inkml:definitions>
  <inkml:trace contextRef="#ctx0" brushRef="#br0">9 1 24575,'0'0'0,"-1"0"0,1 0 0,-1 0 0,1 0 0,0 0 0,-1 0 0,1 0 0,0 0 0,-1 1 0,1-1 0,0 0 0,-1 0 0,1 0 0,0 1 0,-1-1 0,1 0 0,0 0 0,0 1 0,-1-1 0,1 0 0,0 1 0,0-1 0,-1 0 0,1 1 0,0-1 0,0 0 0,0 1 0,0-1 0,0 0 0,0 1 0,-1-1 0,1 1 0,0-1 0,0 0 0,0 1 0,0-1 0,0 1 0,1-1 0,-1 0 0,0 1 0,0-1 0,0 0 0,0 1 0,0-1 0,0 0 0,1 1 0,-1-1 0,0 0 0,0 1 0,0-1 0,1 0 0,-1 1 0,1-1 0,12 21 0,-3-11 0,0 0 0,0-1 0,1 0 0,1-1 0,-1-1 0,1 1 0,0-2 0,17 7 0,111 34 0,-85-30 0,40 12 0,130 23 0,-222-52 0,0 0 0,0 1 0,0 0 0,0 0 0,0 0 0,0 0 0,0 0 0,0 1 0,5 2 0,-7-2 0,1-1 0,-1 1 0,1-1 0,-1 1 0,0 0 0,0-1 0,0 1 0,0 0 0,0 0 0,-1 0 0,1 0 0,0 0 0,-1 0 0,0 0 0,1 4 0,0 5 0,-1 0 0,0 0 0,0 0 0,-1 0 0,-1 0 0,0 0 0,-1 0 0,0 0 0,0-1 0,-1 1 0,0-1 0,-7 11 0,0-2 0,0-1 0,-1 0 0,-1-1 0,-1-1 0,-21 21 0,23-27 43,-2 0 0,1-1-1,-1 0 1,0-1 0,-1-1-1,0 0 1,-26 7-1,26-9-255,0 0 0,1 1 0,-1 1-1,1 0 1,1 1 0,-1 1-1,-19 15 1,15-6-6613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20.604"/>
    </inkml:context>
    <inkml:brush xml:id="br0">
      <inkml:brushProperty name="width" value="0.05" units="cm"/>
      <inkml:brushProperty name="height" value="0.05" units="cm"/>
    </inkml:brush>
  </inkml:definitions>
  <inkml:trace contextRef="#ctx0" brushRef="#br0">1407 1350 24575,'-34'6'0,"10"-1"0,-76 3 0,-113-7 0,116-2 0,55 1 0,-1-2 0,1-2 0,-59-12 0,85 12 0,0-1 0,0 0 0,1-1 0,0 0 0,0-1 0,0-1 0,1 0 0,1-1 0,-1-1 0,1 0 0,-21-22 0,28 26 0,-27-32 0,-2 1 0,-65-53 0,82 77 0,1 0 0,1-1 0,1-1 0,0 0 0,0-1 0,2-1 0,0 0 0,1-1 0,1 0 0,0-1 0,2 0 0,0-1 0,-12-38 0,-9-99 0,9 34 0,10 68 0,-7-32 0,-3 0 0,-15-149 0,32 211-1365,-1 2-5461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21.752"/>
    </inkml:context>
    <inkml:brush xml:id="br0">
      <inkml:brushProperty name="width" value="0.05" units="cm"/>
      <inkml:brushProperty name="height" value="0.05" units="cm"/>
    </inkml:brush>
  </inkml:definitions>
  <inkml:trace contextRef="#ctx0" brushRef="#br0">181 1 24575,'-1'0'0,"0"0"0,0 1 0,0-1 0,0 1 0,0-1 0,1 1 0,-1-1 0,0 1 0,1 0 0,-1-1 0,0 1 0,1 0 0,-1 0 0,1-1 0,-1 1 0,1 0 0,-1 0 0,0 1 0,-9 20 0,9-18 0,-5 9 0,-53 113 0,46-100 0,-2-1 0,-30 40 0,45-64 0,-1-1 0,1 1 0,-1-1 0,1 1 0,-1 0 0,1-1 0,-1 1 0,1-1 0,-1 1 0,0-1 0,1 0 0,-1 1 0,0-1 0,1 1 0,-1-1 0,0 0 0,0 0 0,0 1 0,0-1 0,1-1 0,0 1 0,0 0 0,-1 0 0,1 0 0,0-1 0,-1 1 0,1 0 0,0 0 0,0 0 0,0-1 0,-1 1 0,1 0 0,0-1 0,0 1 0,0 0 0,0-1 0,-1 1 0,1 0 0,0-1 0,0 1 0,0 0 0,0-1 0,0 1 0,0 0 0,0-1 0,0 1 0,0-4 0,0 1 0,0-1 0,0 1 0,1-1 0,-1 1 0,3-7 0,3-6 0,1 1 0,1-1 0,0 1 0,1 0 0,0 1 0,2 0 0,13-15 0,-18 25 0,0-1 0,0 0 0,1 1 0,-1 1 0,1-1 0,0 1 0,0 0 0,0 0 0,1 1 0,-1 0 0,0 0 0,1 1 0,13-1 0,4 1 0,-1 1 0,0 2 0,27 4 0,-34-3-195,0 1 0,-1 1 0,1 1 0,-1 1 0,0 0 0,20 12 0,-9-3-6631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5.088"/>
    </inkml:context>
    <inkml:brush xml:id="br0">
      <inkml:brushProperty name="width" value="0.05" units="cm"/>
      <inkml:brushProperty name="height" value="0.05" units="cm"/>
    </inkml:brush>
  </inkml:definitions>
  <inkml:trace contextRef="#ctx0" brushRef="#br0">1529 260 24575,'-53'18'0,"-1"-2"0,-69 10 0,76-16 0,-173 21 0,43-7 0,94-12 0,-115 2 0,-83-17 0,263 2 0,0 0 0,0-1 0,0-1 0,0 0 0,-29-11 0,42 12 0,0 0 0,-1 0 0,2-1 0,-1 0 0,0 0 0,0 0 0,1 0 0,-1-1 0,1 1 0,0-1 0,0 0 0,1-1 0,-1 1 0,1-1 0,0 1 0,0-1 0,1 0 0,-1 0 0,1 0 0,0-1 0,0 1 0,-1-8 0,0-7 0,0-31 0,4 39 0,-2-1 0,0 1 0,0-1 0,-1 1 0,0 0 0,-1 0 0,-6-14 0,-26-55-1365,25 59-5461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5.663"/>
    </inkml:context>
    <inkml:brush xml:id="br0">
      <inkml:brushProperty name="width" value="0.05" units="cm"/>
      <inkml:brushProperty name="height" value="0.05" units="cm"/>
    </inkml:brush>
  </inkml:definitions>
  <inkml:trace contextRef="#ctx0" brushRef="#br0">101 55 24575,'0'6'0,"-3"6"0,-7 0 0,-6-11 0,-6-15 0,2-9 0,2-3 0,6 3-8191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6.160"/>
    </inkml:context>
    <inkml:brush xml:id="br0">
      <inkml:brushProperty name="width" value="0.05" units="cm"/>
      <inkml:brushProperty name="height" value="0.05" units="cm"/>
    </inkml:brush>
  </inkml:definitions>
  <inkml:trace contextRef="#ctx0" brushRef="#br0">1 7 24575,'0'-3'0,"6"-1"0,8 6 0,12 10 0,4 8 0,0 8 0,-2 4 0,-2 1 0,-3-2 0,-2-7 0,-8-8 0,-12-8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6.675"/>
    </inkml:context>
    <inkml:brush xml:id="br0">
      <inkml:brushProperty name="width" value="0.05" units="cm"/>
      <inkml:brushProperty name="height" value="0.05" units="cm"/>
    </inkml:brush>
  </inkml:definitions>
  <inkml:trace contextRef="#ctx0" brushRef="#br0">85 1 24575,'-3'0'0,"-5"0"0,-6 6 0,-2 5 0,3 5 0,3 1 0,3 2 0,3 4 0,-1-2 0,1-5-8191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8.162"/>
    </inkml:context>
    <inkml:brush xml:id="br0">
      <inkml:brushProperty name="width" value="0.05" units="cm"/>
      <inkml:brushProperty name="height" value="0.05" units="cm"/>
    </inkml:brush>
  </inkml:definitions>
  <inkml:trace contextRef="#ctx0" brushRef="#br0">7437 164 24575,'0'2'0,"-1"0"0,1 0 0,0 0 0,-1 1 0,0-1 0,1 0 0,-1 0 0,0 0 0,0 0 0,0 0 0,-1-1 0,1 1 0,0 0 0,-1 0 0,1-1 0,-1 1 0,1-1 0,-1 1 0,0-1 0,0 0 0,1 0 0,-4 2 0,-4 2 0,0-1 0,-1 0 0,-12 4 0,21-8 0,-66 19 0,-126 20 0,-74-10 0,225-25 0,-124 7 0,-92 12 0,-14 12 0,-479 1 0,-502-37 0,755 35 0,129-3 0,-737-20-585,715-14 467,-939 3 118,1306 0 40,-122-4-135,121 2 255,0-1 1,1-1-1,-42-12 0,63 15-152,0 0-1,0 0 1,0-1 0,0 1 0,0-1-1,1 1 1,-1-1 0,0 0-1,1 0 1,-1 0 0,1 0 0,0 0-1,-1-1 1,1 1 0,0-1-1,1 1 1,-1-1 0,-1-3 0,0-1-12,2 1 0,-1-1 1,1 0-1,0 0 0,0 0 1,0 0-1,2-8 0,-15-154 345,1-5-2047,13 155-5120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8.686"/>
    </inkml:context>
    <inkml:brush xml:id="br0">
      <inkml:brushProperty name="width" value="0.05" units="cm"/>
      <inkml:brushProperty name="height" value="0.05" units="cm"/>
    </inkml:brush>
  </inkml:definitions>
  <inkml:trace contextRef="#ctx0" brushRef="#br0">250 0 24575,'-6'3'0,"-5"4"0,-2 8 0,0 3 0,-5 3 0,-6 7 0,-2 1 0,1 0 0,5 0 0,-2 2 0,1-1 0,1-3 0,3-12 0,5-14 0,11-24 0,5-8-8191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36:39.170"/>
    </inkml:context>
    <inkml:brush xml:id="br0">
      <inkml:brushProperty name="width" value="0.05" units="cm"/>
      <inkml:brushProperty name="height" value="0.05" units="cm"/>
    </inkml:brush>
  </inkml:definitions>
  <inkml:trace contextRef="#ctx0" brushRef="#br0">0 0 24575,'7'0'0,"4"0"0,4 0 0,0 3 0,-1 5 0,2 0 0,1 2 0,0 3 0,1 2 0,0 1 0,0-1 0,1-7 0,-4-5-8191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35.648"/>
    </inkml:context>
    <inkml:brush xml:id="br0">
      <inkml:brushProperty name="width" value="0.05" units="cm"/>
      <inkml:brushProperty name="height" value="0.05" units="cm"/>
    </inkml:brush>
  </inkml:definitions>
  <inkml:trace contextRef="#ctx0" brushRef="#br0">0 0 24575,'3'1'0,"0"-1"0,0 1 0,-1-1 0,1 1 0,0 0 0,-1 0 0,1 0 0,0 1 0,-1-1 0,1 1 0,-1-1 0,0 1 0,1 0 0,-1 0 0,0 0 0,0 0 0,3 4 0,4 5 0,-1 1 0,9 17 0,-7-12 0,0-1 0,1 2 0,0 0 0,1-1 0,23 25 0,-32-39 0,0 0 0,0 0 0,1 0 0,0 0 0,-1 0 0,1-1 0,0 1 0,0-1 0,0 0 0,1 0 0,-1-1 0,0 1 0,1-1 0,-1 0 0,1 0 0,-1-1 0,1 1 0,-1-1 0,1 0 0,0 0 0,-1-1 0,7 0 0,3-4 57,0 0-1,0 0 1,-1-1-1,1-1 1,15-11-1,61-47-1404,-82 59 992,28-22-6470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48:43.639"/>
    </inkml:context>
    <inkml:brush xml:id="br0">
      <inkml:brushProperty name="width" value="0.05" units="cm"/>
      <inkml:brushProperty name="height" value="0.05" units="cm"/>
    </inkml:brush>
  </inkml:definitions>
  <inkml:trace contextRef="#ctx0" brushRef="#br0">1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6:04:36.903"/>
    </inkml:context>
    <inkml:brush xml:id="br0">
      <inkml:brushProperty name="width" value="0.1" units="cm"/>
      <inkml:brushProperty name="height" value="0.1" units="cm"/>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8T02:25:48.114"/>
    </inkml:context>
    <inkml:brush xml:id="br0">
      <inkml:brushProperty name="width" value="0.05" units="cm"/>
      <inkml:brushProperty name="height" value="0.05" units="cm"/>
    </inkml:brush>
  </inkml:definitions>
  <inkml:trace contextRef="#ctx0" brushRef="#br0">0 1 24575,'4'4'0,"0"0"0,-1 1 0,0-1 0,0 1 0,0 0 0,0 0 0,-1 0 0,0 0 0,0 0 0,1 7 0,1 8 0,3 30 0,-4-25 0,6 104 0,-7 153 0,-3-141 0,-18 190 0,18-352-1365,1-13-5461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2" name="Google Shape;144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0" name="Google Shape;1350;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8" name="Google Shape;135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6" name="Google Shape;136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4" name="Google Shape;1404;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4" name="Google Shape;1434;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2" name="Google Shape;1412;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theme" Target="../theme/theme2.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8/28/2025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38.xml"/><Relationship Id="rId6" Type="http://schemas.openxmlformats.org/officeDocument/2006/relationships/image" Target="../media/image170.png"/><Relationship Id="rId5" Type="http://schemas.openxmlformats.org/officeDocument/2006/relationships/customXml" Target="../ink/ink2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6" Type="http://schemas.openxmlformats.org/officeDocument/2006/relationships/image" Target="../media/image60.png"/><Relationship Id="rId21" Type="http://schemas.openxmlformats.org/officeDocument/2006/relationships/image" Target="../media/image58.png"/><Relationship Id="rId42" Type="http://schemas.openxmlformats.org/officeDocument/2006/relationships/image" Target="../media/image67.png"/><Relationship Id="rId47" Type="http://schemas.openxmlformats.org/officeDocument/2006/relationships/image" Target="../media/image69.png"/><Relationship Id="rId63" Type="http://schemas.openxmlformats.org/officeDocument/2006/relationships/customXml" Target="../ink/ink63.xml"/><Relationship Id="rId68" Type="http://schemas.openxmlformats.org/officeDocument/2006/relationships/customXml" Target="../ink/ink66.xml"/><Relationship Id="rId7" Type="http://schemas.openxmlformats.org/officeDocument/2006/relationships/image" Target="../media/image51.png"/><Relationship Id="rId2" Type="http://schemas.openxmlformats.org/officeDocument/2006/relationships/customXml" Target="../ink/ink30.xml"/><Relationship Id="rId16" Type="http://schemas.openxmlformats.org/officeDocument/2006/relationships/customXml" Target="../ink/ink37.xml"/><Relationship Id="rId29" Type="http://schemas.openxmlformats.org/officeDocument/2006/relationships/customXml" Target="../ink/ink44.xml"/><Relationship Id="rId11" Type="http://schemas.openxmlformats.org/officeDocument/2006/relationships/image" Target="../media/image53.png"/><Relationship Id="rId24" Type="http://schemas.openxmlformats.org/officeDocument/2006/relationships/customXml" Target="../ink/ink41.xml"/><Relationship Id="rId32" Type="http://schemas.openxmlformats.org/officeDocument/2006/relationships/image" Target="../media/image63.png"/><Relationship Id="rId37" Type="http://schemas.openxmlformats.org/officeDocument/2006/relationships/customXml" Target="../ink/ink49.xml"/><Relationship Id="rId40" Type="http://schemas.openxmlformats.org/officeDocument/2006/relationships/image" Target="../media/image66.png"/><Relationship Id="rId45" Type="http://schemas.openxmlformats.org/officeDocument/2006/relationships/customXml" Target="../ink/ink53.xml"/><Relationship Id="rId53" Type="http://schemas.openxmlformats.org/officeDocument/2006/relationships/image" Target="../media/image72.png"/><Relationship Id="rId58" Type="http://schemas.openxmlformats.org/officeDocument/2006/relationships/customXml" Target="../ink/ink60.xml"/><Relationship Id="rId66" Type="http://schemas.openxmlformats.org/officeDocument/2006/relationships/customXml" Target="../ink/ink65.xml"/><Relationship Id="rId5" Type="http://schemas.openxmlformats.org/officeDocument/2006/relationships/image" Target="../media/image50.png"/><Relationship Id="rId61" Type="http://schemas.openxmlformats.org/officeDocument/2006/relationships/customXml" Target="../ink/ink62.xml"/><Relationship Id="rId19" Type="http://schemas.openxmlformats.org/officeDocument/2006/relationships/image" Target="../media/image57.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customXml" Target="../ink/ink43.xml"/><Relationship Id="rId30" Type="http://schemas.openxmlformats.org/officeDocument/2006/relationships/image" Target="../media/image62.png"/><Relationship Id="rId35" Type="http://schemas.openxmlformats.org/officeDocument/2006/relationships/customXml" Target="../ink/ink47.xml"/><Relationship Id="rId43" Type="http://schemas.openxmlformats.org/officeDocument/2006/relationships/customXml" Target="../ink/ink52.xml"/><Relationship Id="rId48" Type="http://schemas.openxmlformats.org/officeDocument/2006/relationships/customXml" Target="../ink/ink55.xml"/><Relationship Id="rId56" Type="http://schemas.openxmlformats.org/officeDocument/2006/relationships/customXml" Target="../ink/ink59.xml"/><Relationship Id="rId64" Type="http://schemas.openxmlformats.org/officeDocument/2006/relationships/image" Target="../media/image77.png"/><Relationship Id="rId69" Type="http://schemas.openxmlformats.org/officeDocument/2006/relationships/image" Target="../media/image79.png"/><Relationship Id="rId8" Type="http://schemas.openxmlformats.org/officeDocument/2006/relationships/customXml" Target="../ink/ink33.xml"/><Relationship Id="rId51" Type="http://schemas.openxmlformats.org/officeDocument/2006/relationships/image" Target="../media/image71.png"/><Relationship Id="rId3" Type="http://schemas.openxmlformats.org/officeDocument/2006/relationships/image" Target="../media/image49.png"/><Relationship Id="rId12" Type="http://schemas.openxmlformats.org/officeDocument/2006/relationships/customXml" Target="../ink/ink35.xml"/><Relationship Id="rId17" Type="http://schemas.openxmlformats.org/officeDocument/2006/relationships/image" Target="../media/image56.png"/><Relationship Id="rId25" Type="http://schemas.openxmlformats.org/officeDocument/2006/relationships/customXml" Target="../ink/ink42.xml"/><Relationship Id="rId33" Type="http://schemas.openxmlformats.org/officeDocument/2006/relationships/customXml" Target="../ink/ink46.xml"/><Relationship Id="rId38" Type="http://schemas.openxmlformats.org/officeDocument/2006/relationships/image" Target="../media/image65.png"/><Relationship Id="rId46" Type="http://schemas.openxmlformats.org/officeDocument/2006/relationships/customXml" Target="../ink/ink54.xml"/><Relationship Id="rId59" Type="http://schemas.openxmlformats.org/officeDocument/2006/relationships/image" Target="../media/image75.png"/><Relationship Id="rId67" Type="http://schemas.openxmlformats.org/officeDocument/2006/relationships/image" Target="../media/image78.png"/><Relationship Id="rId20" Type="http://schemas.openxmlformats.org/officeDocument/2006/relationships/customXml" Target="../ink/ink39.xml"/><Relationship Id="rId41" Type="http://schemas.openxmlformats.org/officeDocument/2006/relationships/customXml" Target="../ink/ink51.xml"/><Relationship Id="rId54" Type="http://schemas.openxmlformats.org/officeDocument/2006/relationships/customXml" Target="../ink/ink58.xml"/><Relationship Id="rId62" Type="http://schemas.openxmlformats.org/officeDocument/2006/relationships/image" Target="../media/image76.png"/><Relationship Id="rId1" Type="http://schemas.openxmlformats.org/officeDocument/2006/relationships/slideLayout" Target="../slideLayouts/slideLayout39.xml"/><Relationship Id="rId6" Type="http://schemas.openxmlformats.org/officeDocument/2006/relationships/customXml" Target="../ink/ink32.xml"/><Relationship Id="rId15" Type="http://schemas.openxmlformats.org/officeDocument/2006/relationships/image" Target="../media/image55.png"/><Relationship Id="rId23" Type="http://schemas.openxmlformats.org/officeDocument/2006/relationships/image" Target="../media/image59.png"/><Relationship Id="rId28" Type="http://schemas.openxmlformats.org/officeDocument/2006/relationships/image" Target="../media/image61.png"/><Relationship Id="rId36" Type="http://schemas.openxmlformats.org/officeDocument/2006/relationships/customXml" Target="../ink/ink48.xml"/><Relationship Id="rId49" Type="http://schemas.openxmlformats.org/officeDocument/2006/relationships/image" Target="../media/image70.png"/><Relationship Id="rId57" Type="http://schemas.openxmlformats.org/officeDocument/2006/relationships/image" Target="../media/image74.png"/><Relationship Id="rId10" Type="http://schemas.openxmlformats.org/officeDocument/2006/relationships/customXml" Target="../ink/ink34.xml"/><Relationship Id="rId31" Type="http://schemas.openxmlformats.org/officeDocument/2006/relationships/customXml" Target="../ink/ink45.xml"/><Relationship Id="rId44" Type="http://schemas.openxmlformats.org/officeDocument/2006/relationships/image" Target="../media/image68.png"/><Relationship Id="rId52" Type="http://schemas.openxmlformats.org/officeDocument/2006/relationships/customXml" Target="../ink/ink57.xml"/><Relationship Id="rId60" Type="http://schemas.openxmlformats.org/officeDocument/2006/relationships/customXml" Target="../ink/ink61.xml"/><Relationship Id="rId65" Type="http://schemas.openxmlformats.org/officeDocument/2006/relationships/customXml" Target="../ink/ink64.xml"/><Relationship Id="rId4" Type="http://schemas.openxmlformats.org/officeDocument/2006/relationships/customXml" Target="../ink/ink31.xml"/><Relationship Id="rId9" Type="http://schemas.openxmlformats.org/officeDocument/2006/relationships/image" Target="../media/image52.png"/><Relationship Id="rId13" Type="http://schemas.openxmlformats.org/officeDocument/2006/relationships/image" Target="../media/image54.png"/><Relationship Id="rId18" Type="http://schemas.openxmlformats.org/officeDocument/2006/relationships/customXml" Target="../ink/ink38.xml"/><Relationship Id="rId39" Type="http://schemas.openxmlformats.org/officeDocument/2006/relationships/customXml" Target="../ink/ink50.xml"/><Relationship Id="rId34" Type="http://schemas.openxmlformats.org/officeDocument/2006/relationships/image" Target="../media/image64.png"/><Relationship Id="rId50" Type="http://schemas.openxmlformats.org/officeDocument/2006/relationships/customXml" Target="../ink/ink56.xml"/><Relationship Id="rId55"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customXml" Target="../ink/ink71.xml"/><Relationship Id="rId18" Type="http://schemas.openxmlformats.org/officeDocument/2006/relationships/image" Target="../media/image86.png"/><Relationship Id="rId26" Type="http://schemas.openxmlformats.org/officeDocument/2006/relationships/image" Target="../media/image90.png"/><Relationship Id="rId3" Type="http://schemas.openxmlformats.org/officeDocument/2006/relationships/image" Target="../media/image19.png"/><Relationship Id="rId21" Type="http://schemas.openxmlformats.org/officeDocument/2006/relationships/customXml" Target="../ink/ink75.xml"/><Relationship Id="rId7" Type="http://schemas.openxmlformats.org/officeDocument/2006/relationships/customXml" Target="../ink/ink68.xml"/><Relationship Id="rId12" Type="http://schemas.openxmlformats.org/officeDocument/2006/relationships/image" Target="../media/image83.png"/><Relationship Id="rId17" Type="http://schemas.openxmlformats.org/officeDocument/2006/relationships/customXml" Target="../ink/ink73.xml"/><Relationship Id="rId25" Type="http://schemas.openxmlformats.org/officeDocument/2006/relationships/customXml" Target="../ink/ink77.xml"/><Relationship Id="rId2" Type="http://schemas.openxmlformats.org/officeDocument/2006/relationships/notesSlide" Target="../notesSlides/notesSlide11.xml"/><Relationship Id="rId16" Type="http://schemas.openxmlformats.org/officeDocument/2006/relationships/image" Target="../media/image85.png"/><Relationship Id="rId20" Type="http://schemas.openxmlformats.org/officeDocument/2006/relationships/image" Target="../media/image87.png"/><Relationship Id="rId29" Type="http://schemas.openxmlformats.org/officeDocument/2006/relationships/customXml" Target="../ink/ink79.xml"/><Relationship Id="rId1" Type="http://schemas.openxmlformats.org/officeDocument/2006/relationships/slideLayout" Target="../slideLayouts/slideLayout4.xml"/><Relationship Id="rId6" Type="http://schemas.openxmlformats.org/officeDocument/2006/relationships/image" Target="../media/image80.png"/><Relationship Id="rId11" Type="http://schemas.openxmlformats.org/officeDocument/2006/relationships/customXml" Target="../ink/ink70.xml"/><Relationship Id="rId24" Type="http://schemas.openxmlformats.org/officeDocument/2006/relationships/image" Target="../media/image89.png"/><Relationship Id="rId32" Type="http://schemas.openxmlformats.org/officeDocument/2006/relationships/image" Target="../media/image59.png"/><Relationship Id="rId5" Type="http://schemas.openxmlformats.org/officeDocument/2006/relationships/customXml" Target="../ink/ink67.xml"/><Relationship Id="rId15" Type="http://schemas.openxmlformats.org/officeDocument/2006/relationships/customXml" Target="../ink/ink72.xml"/><Relationship Id="rId23" Type="http://schemas.openxmlformats.org/officeDocument/2006/relationships/customXml" Target="../ink/ink76.xml"/><Relationship Id="rId28" Type="http://schemas.openxmlformats.org/officeDocument/2006/relationships/image" Target="../media/image91.png"/><Relationship Id="rId10" Type="http://schemas.openxmlformats.org/officeDocument/2006/relationships/image" Target="../media/image82.png"/><Relationship Id="rId19" Type="http://schemas.openxmlformats.org/officeDocument/2006/relationships/customXml" Target="../ink/ink74.xml"/><Relationship Id="rId31" Type="http://schemas.openxmlformats.org/officeDocument/2006/relationships/customXml" Target="../ink/ink80.xml"/><Relationship Id="rId4" Type="http://schemas.openxmlformats.org/officeDocument/2006/relationships/image" Target="../media/image4.png"/><Relationship Id="rId9" Type="http://schemas.openxmlformats.org/officeDocument/2006/relationships/customXml" Target="../ink/ink69.xml"/><Relationship Id="rId14" Type="http://schemas.openxmlformats.org/officeDocument/2006/relationships/image" Target="../media/image84.png"/><Relationship Id="rId22" Type="http://schemas.openxmlformats.org/officeDocument/2006/relationships/image" Target="../media/image88.png"/><Relationship Id="rId27" Type="http://schemas.openxmlformats.org/officeDocument/2006/relationships/customXml" Target="../ink/ink78.xml"/><Relationship Id="rId30" Type="http://schemas.openxmlformats.org/officeDocument/2006/relationships/image" Target="../media/image92.png"/></Relationships>
</file>

<file path=ppt/slides/_rels/slide14.xml.rels><?xml version="1.0" encoding="UTF-8" standalone="yes"?>
<Relationships xmlns="http://schemas.openxmlformats.org/package/2006/relationships"><Relationship Id="rId3" Type="http://schemas.openxmlformats.org/officeDocument/2006/relationships/hyperlink" Target="https://help.sap.com/doc/saphelp_nw75/7.5.5/en-US/63/0ce9b386b84e80bfade96779fbaeec/content.htm?no_cache=true"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hyperlink" Target="https://ui5.sap.com/#/topic/1cf5c7f5b81c4cb3ba98fd14314d4504" TargetMode="External"/></Relationships>
</file>

<file path=ppt/slides/_rels/slide15.xml.rels><?xml version="1.0" encoding="UTF-8" standalone="yes"?>
<Relationships xmlns="http://schemas.openxmlformats.org/package/2006/relationships"><Relationship Id="rId3" Type="http://schemas.openxmlformats.org/officeDocument/2006/relationships/customXml" Target="../ink/ink81.xml"/><Relationship Id="rId2" Type="http://schemas.openxmlformats.org/officeDocument/2006/relationships/image" Target="../media/image93.png"/><Relationship Id="rId1" Type="http://schemas.openxmlformats.org/officeDocument/2006/relationships/slideLayout" Target="../slideLayouts/slideLayout38.xml"/><Relationship Id="rId4" Type="http://schemas.openxmlformats.org/officeDocument/2006/relationships/image" Target="../media/image227.png"/></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99.jpeg"/><Relationship Id="rId3" Type="http://schemas.openxmlformats.org/officeDocument/2006/relationships/image" Target="../media/image94.jpeg"/><Relationship Id="rId7" Type="http://schemas.openxmlformats.org/officeDocument/2006/relationships/image" Target="../media/image98.tiff"/><Relationship Id="rId2" Type="http://schemas.openxmlformats.org/officeDocument/2006/relationships/notesSlide" Target="../notesSlides/notesSlide13.xml"/><Relationship Id="rId1" Type="http://schemas.openxmlformats.org/officeDocument/2006/relationships/slideLayout" Target="../slideLayouts/slideLayout37.xml"/><Relationship Id="rId6" Type="http://schemas.openxmlformats.org/officeDocument/2006/relationships/image" Target="../media/image97.tiff"/><Relationship Id="rId5" Type="http://schemas.openxmlformats.org/officeDocument/2006/relationships/image" Target="../media/image96.tiff"/><Relationship Id="rId4" Type="http://schemas.openxmlformats.org/officeDocument/2006/relationships/image" Target="../media/image95.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26.png"/><Relationship Id="rId26" Type="http://schemas.openxmlformats.org/officeDocument/2006/relationships/image" Target="../media/image30.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34.png"/><Relationship Id="rId42" Type="http://schemas.openxmlformats.org/officeDocument/2006/relationships/image" Target="../media/image38.png"/><Relationship Id="rId47" Type="http://schemas.openxmlformats.org/officeDocument/2006/relationships/customXml" Target="../ink/ink22.xml"/><Relationship Id="rId50" Type="http://schemas.openxmlformats.org/officeDocument/2006/relationships/image" Target="../media/image42.png"/><Relationship Id="rId55" Type="http://schemas.openxmlformats.org/officeDocument/2006/relationships/customXml" Target="../ink/ink26.xml"/><Relationship Id="rId7" Type="http://schemas.openxmlformats.org/officeDocument/2006/relationships/customXml" Target="../ink/ink2.xml"/><Relationship Id="rId2" Type="http://schemas.openxmlformats.org/officeDocument/2006/relationships/notesSlide" Target="../notesSlides/notesSlide8.xml"/><Relationship Id="rId16" Type="http://schemas.openxmlformats.org/officeDocument/2006/relationships/image" Target="../media/image25.png"/><Relationship Id="rId29" Type="http://schemas.openxmlformats.org/officeDocument/2006/relationships/customXml" Target="../ink/ink13.xml"/><Relationship Id="rId11" Type="http://schemas.openxmlformats.org/officeDocument/2006/relationships/customXml" Target="../ink/ink4.xml"/><Relationship Id="rId24" Type="http://schemas.openxmlformats.org/officeDocument/2006/relationships/image" Target="../media/image29.png"/><Relationship Id="rId32" Type="http://schemas.openxmlformats.org/officeDocument/2006/relationships/image" Target="../media/image33.png"/><Relationship Id="rId37" Type="http://schemas.openxmlformats.org/officeDocument/2006/relationships/customXml" Target="../ink/ink17.xml"/><Relationship Id="rId40" Type="http://schemas.openxmlformats.org/officeDocument/2006/relationships/image" Target="../media/image37.png"/><Relationship Id="rId45" Type="http://schemas.openxmlformats.org/officeDocument/2006/relationships/customXml" Target="../ink/ink21.xml"/><Relationship Id="rId53" Type="http://schemas.openxmlformats.org/officeDocument/2006/relationships/customXml" Target="../ink/ink25.xml"/><Relationship Id="rId58" Type="http://schemas.openxmlformats.org/officeDocument/2006/relationships/image" Target="../media/image46.png"/><Relationship Id="rId5" Type="http://schemas.openxmlformats.org/officeDocument/2006/relationships/customXml" Target="../ink/ink1.xml"/><Relationship Id="rId19" Type="http://schemas.openxmlformats.org/officeDocument/2006/relationships/customXml" Target="../ink/ink8.xml"/><Relationship Id="rId4" Type="http://schemas.openxmlformats.org/officeDocument/2006/relationships/image" Target="../media/image4.png"/><Relationship Id="rId9" Type="http://schemas.openxmlformats.org/officeDocument/2006/relationships/customXml" Target="../ink/ink3.xml"/><Relationship Id="rId14" Type="http://schemas.openxmlformats.org/officeDocument/2006/relationships/image" Target="../media/image24.png"/><Relationship Id="rId22" Type="http://schemas.openxmlformats.org/officeDocument/2006/relationships/image" Target="../media/image28.png"/><Relationship Id="rId27" Type="http://schemas.openxmlformats.org/officeDocument/2006/relationships/customXml" Target="../ink/ink12.xml"/><Relationship Id="rId30" Type="http://schemas.openxmlformats.org/officeDocument/2006/relationships/image" Target="../media/image32.png"/><Relationship Id="rId35" Type="http://schemas.openxmlformats.org/officeDocument/2006/relationships/customXml" Target="../ink/ink16.xml"/><Relationship Id="rId43" Type="http://schemas.openxmlformats.org/officeDocument/2006/relationships/customXml" Target="../ink/ink20.xml"/><Relationship Id="rId48" Type="http://schemas.openxmlformats.org/officeDocument/2006/relationships/image" Target="../media/image41.png"/><Relationship Id="rId56" Type="http://schemas.openxmlformats.org/officeDocument/2006/relationships/image" Target="../media/image45.png"/><Relationship Id="rId8" Type="http://schemas.openxmlformats.org/officeDocument/2006/relationships/image" Target="../media/image21.png"/><Relationship Id="rId51" Type="http://schemas.openxmlformats.org/officeDocument/2006/relationships/customXml" Target="../ink/ink24.xml"/><Relationship Id="rId3" Type="http://schemas.openxmlformats.org/officeDocument/2006/relationships/image" Target="../media/image19.png"/><Relationship Id="rId12" Type="http://schemas.openxmlformats.org/officeDocument/2006/relationships/image" Target="../media/image23.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36.png"/><Relationship Id="rId46" Type="http://schemas.openxmlformats.org/officeDocument/2006/relationships/image" Target="../media/image40.png"/><Relationship Id="rId59" Type="http://schemas.openxmlformats.org/officeDocument/2006/relationships/customXml" Target="../ink/ink28.xml"/><Relationship Id="rId20" Type="http://schemas.openxmlformats.org/officeDocument/2006/relationships/image" Target="../media/image27.png"/><Relationship Id="rId41" Type="http://schemas.openxmlformats.org/officeDocument/2006/relationships/customXml" Target="../ink/ink19.xml"/><Relationship Id="rId54" Type="http://schemas.openxmlformats.org/officeDocument/2006/relationships/image" Target="../media/image44.png"/><Relationship Id="rId1" Type="http://schemas.openxmlformats.org/officeDocument/2006/relationships/slideLayout" Target="../slideLayouts/slideLayout4.xml"/><Relationship Id="rId6" Type="http://schemas.openxmlformats.org/officeDocument/2006/relationships/image" Target="../media/image20.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31.png"/><Relationship Id="rId36" Type="http://schemas.openxmlformats.org/officeDocument/2006/relationships/image" Target="../media/image35.png"/><Relationship Id="rId49" Type="http://schemas.openxmlformats.org/officeDocument/2006/relationships/customXml" Target="../ink/ink23.xml"/><Relationship Id="rId57" Type="http://schemas.openxmlformats.org/officeDocument/2006/relationships/customXml" Target="../ink/ink27.xml"/><Relationship Id="rId10" Type="http://schemas.openxmlformats.org/officeDocument/2006/relationships/image" Target="../media/image22.png"/><Relationship Id="rId31" Type="http://schemas.openxmlformats.org/officeDocument/2006/relationships/customXml" Target="../ink/ink14.xml"/><Relationship Id="rId44" Type="http://schemas.openxmlformats.org/officeDocument/2006/relationships/image" Target="../media/image39.png"/><Relationship Id="rId52" Type="http://schemas.openxmlformats.org/officeDocument/2006/relationships/image" Target="../media/image43.png"/><Relationship Id="rId60"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DAY-7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latin typeface="Calibri"/>
                <a:ea typeface="Calibri"/>
                <a:cs typeface="Calibri"/>
                <a:sym typeface="Calibri"/>
              </a:rPr>
              <a:t>Fiori App – Processor</a:t>
            </a:r>
            <a:endParaRPr dirty="0"/>
          </a:p>
          <a:p>
            <a:pPr marL="0" marR="0" lvl="0" indent="0" algn="ctr" rtl="0">
              <a:spcBef>
                <a:spcPts val="0"/>
              </a:spcBef>
              <a:spcAft>
                <a:spcPts val="0"/>
              </a:spcAft>
              <a:buNone/>
            </a:pPr>
            <a:r>
              <a:rPr lang="en-US" sz="1400" dirty="0">
                <a:solidFill>
                  <a:schemeClr val="lt1"/>
                </a:solidFill>
                <a:latin typeface="Calibri"/>
                <a:ea typeface="Calibri"/>
                <a:cs typeface="Calibri"/>
                <a:sym typeface="Calibri"/>
              </a:rPr>
              <a:t>Create, update, delete, copy travel</a:t>
            </a:r>
            <a:endParaRPr dirty="0"/>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MDE for approver Projection</a:t>
            </a:r>
            <a:endParaRPr/>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definition</a:t>
            </a:r>
            <a:endParaRPr dirty="0"/>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BABF1D54-50DE-995D-7CDE-B8A3DEFD165A}"/>
              </a:ext>
            </a:extLst>
          </p:cNvPr>
          <p:cNvPicPr preferRelativeResize="0"/>
          <p:nvPr/>
        </p:nvPicPr>
        <p:blipFill rotWithShape="1">
          <a:blip r:embed="rId3">
            <a:alphaModFix/>
          </a:blip>
          <a:srcRect/>
          <a:stretch/>
        </p:blipFill>
        <p:spPr>
          <a:xfrm>
            <a:off x="4251052" y="3379921"/>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9056C3EE-68CD-8E12-3BF5-247CCD3B7E71}"/>
              </a:ext>
            </a:extLst>
          </p:cNvPr>
          <p:cNvPicPr preferRelativeResize="0"/>
          <p:nvPr/>
        </p:nvPicPr>
        <p:blipFill rotWithShape="1">
          <a:blip r:embed="rId3">
            <a:alphaModFix/>
          </a:blip>
          <a:srcRect/>
          <a:stretch/>
        </p:blipFill>
        <p:spPr>
          <a:xfrm>
            <a:off x="227548" y="3378271"/>
            <a:ext cx="457206" cy="457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0AFC91E1-341D-2732-6951-5ADCE41580DA}"/>
                  </a:ext>
                </a:extLst>
              </p14:cNvPr>
              <p14:cNvContentPartPr/>
              <p14:nvPr/>
            </p14:nvContentPartPr>
            <p14:xfrm>
              <a:off x="1264784" y="735402"/>
              <a:ext cx="93600" cy="320760"/>
            </p14:xfrm>
          </p:contentPart>
        </mc:Choice>
        <mc:Fallback xmlns="">
          <p:pic>
            <p:nvPicPr>
              <p:cNvPr id="6" name="Ink 5">
                <a:extLst>
                  <a:ext uri="{FF2B5EF4-FFF2-40B4-BE49-F238E27FC236}">
                    <a16:creationId xmlns:a16="http://schemas.microsoft.com/office/drawing/2014/main" id="{0AFC91E1-341D-2732-6951-5ADCE41580DA}"/>
                  </a:ext>
                </a:extLst>
              </p:cNvPr>
              <p:cNvPicPr/>
              <p:nvPr/>
            </p:nvPicPr>
            <p:blipFill>
              <a:blip r:embed="rId3"/>
              <a:stretch>
                <a:fillRect/>
              </a:stretch>
            </p:blipFill>
            <p:spPr>
              <a:xfrm>
                <a:off x="1256144" y="726402"/>
                <a:ext cx="11124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6B32E51-8B78-56B0-4CD2-443947267BF5}"/>
                  </a:ext>
                </a:extLst>
              </p14:cNvPr>
              <p14:cNvContentPartPr/>
              <p14:nvPr/>
            </p14:nvContentPartPr>
            <p14:xfrm>
              <a:off x="3274304" y="712002"/>
              <a:ext cx="248400" cy="311040"/>
            </p14:xfrm>
          </p:contentPart>
        </mc:Choice>
        <mc:Fallback xmlns="">
          <p:pic>
            <p:nvPicPr>
              <p:cNvPr id="7" name="Ink 6">
                <a:extLst>
                  <a:ext uri="{FF2B5EF4-FFF2-40B4-BE49-F238E27FC236}">
                    <a16:creationId xmlns:a16="http://schemas.microsoft.com/office/drawing/2014/main" id="{C6B32E51-8B78-56B0-4CD2-443947267BF5}"/>
                  </a:ext>
                </a:extLst>
              </p:cNvPr>
              <p:cNvPicPr/>
              <p:nvPr/>
            </p:nvPicPr>
            <p:blipFill>
              <a:blip r:embed="rId5"/>
              <a:stretch>
                <a:fillRect/>
              </a:stretch>
            </p:blipFill>
            <p:spPr>
              <a:xfrm>
                <a:off x="3265304" y="703002"/>
                <a:ext cx="266040" cy="328680"/>
              </a:xfrm>
              <a:prstGeom prst="rect">
                <a:avLst/>
              </a:prstGeom>
            </p:spPr>
          </p:pic>
        </mc:Fallback>
      </mc:AlternateContent>
      <p:grpSp>
        <p:nvGrpSpPr>
          <p:cNvPr id="20" name="Group 19">
            <a:extLst>
              <a:ext uri="{FF2B5EF4-FFF2-40B4-BE49-F238E27FC236}">
                <a16:creationId xmlns:a16="http://schemas.microsoft.com/office/drawing/2014/main" id="{3FE3C308-8011-F0E9-AEFE-C43B7DED1164}"/>
              </a:ext>
            </a:extLst>
          </p:cNvPr>
          <p:cNvGrpSpPr/>
          <p:nvPr/>
        </p:nvGrpSpPr>
        <p:grpSpPr>
          <a:xfrm>
            <a:off x="1570064" y="645042"/>
            <a:ext cx="285120" cy="315720"/>
            <a:chOff x="1570064" y="645042"/>
            <a:chExt cx="285120" cy="31572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F0B5E8CB-1CE5-43DB-ABC0-01723CDA7BE9}"/>
                    </a:ext>
                  </a:extLst>
                </p14:cNvPr>
                <p14:cNvContentPartPr/>
                <p14:nvPr/>
              </p14:nvContentPartPr>
              <p14:xfrm>
                <a:off x="1570064" y="645042"/>
                <a:ext cx="250920" cy="315720"/>
              </p14:xfrm>
            </p:contentPart>
          </mc:Choice>
          <mc:Fallback xmlns="">
            <p:pic>
              <p:nvPicPr>
                <p:cNvPr id="8" name="Ink 7">
                  <a:extLst>
                    <a:ext uri="{FF2B5EF4-FFF2-40B4-BE49-F238E27FC236}">
                      <a16:creationId xmlns:a16="http://schemas.microsoft.com/office/drawing/2014/main" id="{F0B5E8CB-1CE5-43DB-ABC0-01723CDA7BE9}"/>
                    </a:ext>
                  </a:extLst>
                </p:cNvPr>
                <p:cNvPicPr/>
                <p:nvPr/>
              </p:nvPicPr>
              <p:blipFill>
                <a:blip r:embed="rId7"/>
                <a:stretch>
                  <a:fillRect/>
                </a:stretch>
              </p:blipFill>
              <p:spPr>
                <a:xfrm>
                  <a:off x="1561424" y="636402"/>
                  <a:ext cx="2685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492FFF7C-0B96-7192-6A8F-BB742D6520FC}"/>
                    </a:ext>
                  </a:extLst>
                </p14:cNvPr>
                <p14:cNvContentPartPr/>
                <p14:nvPr/>
              </p14:nvContentPartPr>
              <p14:xfrm>
                <a:off x="1596704" y="821442"/>
                <a:ext cx="120600" cy="34200"/>
              </p14:xfrm>
            </p:contentPart>
          </mc:Choice>
          <mc:Fallback xmlns="">
            <p:pic>
              <p:nvPicPr>
                <p:cNvPr id="9" name="Ink 8">
                  <a:extLst>
                    <a:ext uri="{FF2B5EF4-FFF2-40B4-BE49-F238E27FC236}">
                      <a16:creationId xmlns:a16="http://schemas.microsoft.com/office/drawing/2014/main" id="{492FFF7C-0B96-7192-6A8F-BB742D6520FC}"/>
                    </a:ext>
                  </a:extLst>
                </p:cNvPr>
                <p:cNvPicPr/>
                <p:nvPr/>
              </p:nvPicPr>
              <p:blipFill>
                <a:blip r:embed="rId9"/>
                <a:stretch>
                  <a:fillRect/>
                </a:stretch>
              </p:blipFill>
              <p:spPr>
                <a:xfrm>
                  <a:off x="1587704" y="812442"/>
                  <a:ext cx="1382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A337BF2-426A-2E77-3897-FD5B47B8D69C}"/>
                    </a:ext>
                  </a:extLst>
                </p14:cNvPr>
                <p14:cNvContentPartPr/>
                <p14:nvPr/>
              </p14:nvContentPartPr>
              <p14:xfrm>
                <a:off x="1854824" y="854562"/>
                <a:ext cx="360" cy="91080"/>
              </p14:xfrm>
            </p:contentPart>
          </mc:Choice>
          <mc:Fallback xmlns="">
            <p:pic>
              <p:nvPicPr>
                <p:cNvPr id="10" name="Ink 9">
                  <a:extLst>
                    <a:ext uri="{FF2B5EF4-FFF2-40B4-BE49-F238E27FC236}">
                      <a16:creationId xmlns:a16="http://schemas.microsoft.com/office/drawing/2014/main" id="{1A337BF2-426A-2E77-3897-FD5B47B8D69C}"/>
                    </a:ext>
                  </a:extLst>
                </p:cNvPr>
                <p:cNvPicPr/>
                <p:nvPr/>
              </p:nvPicPr>
              <p:blipFill>
                <a:blip r:embed="rId11"/>
                <a:stretch>
                  <a:fillRect/>
                </a:stretch>
              </p:blipFill>
              <p:spPr>
                <a:xfrm>
                  <a:off x="1846184" y="845562"/>
                  <a:ext cx="18000" cy="108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1DD3C6AB-CE49-4F17-E71C-79896AD100B9}"/>
                  </a:ext>
                </a:extLst>
              </p14:cNvPr>
              <p14:cNvContentPartPr/>
              <p14:nvPr/>
            </p14:nvContentPartPr>
            <p14:xfrm>
              <a:off x="2063264" y="934122"/>
              <a:ext cx="44280" cy="127800"/>
            </p14:xfrm>
          </p:contentPart>
        </mc:Choice>
        <mc:Fallback xmlns="">
          <p:pic>
            <p:nvPicPr>
              <p:cNvPr id="11" name="Ink 10">
                <a:extLst>
                  <a:ext uri="{FF2B5EF4-FFF2-40B4-BE49-F238E27FC236}">
                    <a16:creationId xmlns:a16="http://schemas.microsoft.com/office/drawing/2014/main" id="{1DD3C6AB-CE49-4F17-E71C-79896AD100B9}"/>
                  </a:ext>
                </a:extLst>
              </p:cNvPr>
              <p:cNvPicPr/>
              <p:nvPr/>
            </p:nvPicPr>
            <p:blipFill>
              <a:blip r:embed="rId13"/>
              <a:stretch>
                <a:fillRect/>
              </a:stretch>
            </p:blipFill>
            <p:spPr>
              <a:xfrm>
                <a:off x="2054264" y="925122"/>
                <a:ext cx="61920" cy="145440"/>
              </a:xfrm>
              <a:prstGeom prst="rect">
                <a:avLst/>
              </a:prstGeom>
            </p:spPr>
          </p:pic>
        </mc:Fallback>
      </mc:AlternateContent>
      <p:grpSp>
        <p:nvGrpSpPr>
          <p:cNvPr id="19" name="Group 18">
            <a:extLst>
              <a:ext uri="{FF2B5EF4-FFF2-40B4-BE49-F238E27FC236}">
                <a16:creationId xmlns:a16="http://schemas.microsoft.com/office/drawing/2014/main" id="{373EF829-9079-7183-18DB-FC63A63B449C}"/>
              </a:ext>
            </a:extLst>
          </p:cNvPr>
          <p:cNvGrpSpPr/>
          <p:nvPr/>
        </p:nvGrpSpPr>
        <p:grpSpPr>
          <a:xfrm>
            <a:off x="2285744" y="698322"/>
            <a:ext cx="500040" cy="241920"/>
            <a:chOff x="2285744" y="698322"/>
            <a:chExt cx="500040" cy="241920"/>
          </a:xfrm>
        </p:grpSpPr>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A02F243D-0BF0-08C9-BB0E-279FD8AAB159}"/>
                    </a:ext>
                  </a:extLst>
                </p14:cNvPr>
                <p14:cNvContentPartPr/>
                <p14:nvPr/>
              </p14:nvContentPartPr>
              <p14:xfrm>
                <a:off x="2298344" y="698322"/>
                <a:ext cx="187200" cy="241920"/>
              </p14:xfrm>
            </p:contentPart>
          </mc:Choice>
          <mc:Fallback xmlns="">
            <p:pic>
              <p:nvPicPr>
                <p:cNvPr id="12" name="Ink 11">
                  <a:extLst>
                    <a:ext uri="{FF2B5EF4-FFF2-40B4-BE49-F238E27FC236}">
                      <a16:creationId xmlns:a16="http://schemas.microsoft.com/office/drawing/2014/main" id="{A02F243D-0BF0-08C9-BB0E-279FD8AAB159}"/>
                    </a:ext>
                  </a:extLst>
                </p:cNvPr>
                <p:cNvPicPr/>
                <p:nvPr/>
              </p:nvPicPr>
              <p:blipFill>
                <a:blip r:embed="rId15"/>
                <a:stretch>
                  <a:fillRect/>
                </a:stretch>
              </p:blipFill>
              <p:spPr>
                <a:xfrm>
                  <a:off x="2289344" y="689322"/>
                  <a:ext cx="2048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71A57DB5-166C-5CDE-B67C-6FE170BADBAA}"/>
                    </a:ext>
                  </a:extLst>
                </p14:cNvPr>
                <p14:cNvContentPartPr/>
                <p14:nvPr/>
              </p14:nvContentPartPr>
              <p14:xfrm>
                <a:off x="2285744" y="808122"/>
                <a:ext cx="117000" cy="21240"/>
              </p14:xfrm>
            </p:contentPart>
          </mc:Choice>
          <mc:Fallback xmlns="">
            <p:pic>
              <p:nvPicPr>
                <p:cNvPr id="13" name="Ink 12">
                  <a:extLst>
                    <a:ext uri="{FF2B5EF4-FFF2-40B4-BE49-F238E27FC236}">
                      <a16:creationId xmlns:a16="http://schemas.microsoft.com/office/drawing/2014/main" id="{71A57DB5-166C-5CDE-B67C-6FE170BADBAA}"/>
                    </a:ext>
                  </a:extLst>
                </p:cNvPr>
                <p:cNvPicPr/>
                <p:nvPr/>
              </p:nvPicPr>
              <p:blipFill>
                <a:blip r:embed="rId17"/>
                <a:stretch>
                  <a:fillRect/>
                </a:stretch>
              </p:blipFill>
              <p:spPr>
                <a:xfrm>
                  <a:off x="2277104" y="799482"/>
                  <a:ext cx="13464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A2274A30-B9F2-5CC7-B8A3-D30349C2C0FF}"/>
                    </a:ext>
                  </a:extLst>
                </p14:cNvPr>
                <p14:cNvContentPartPr/>
                <p14:nvPr/>
              </p14:nvContentPartPr>
              <p14:xfrm>
                <a:off x="2519744" y="753762"/>
                <a:ext cx="159840" cy="182880"/>
              </p14:xfrm>
            </p:contentPart>
          </mc:Choice>
          <mc:Fallback xmlns="">
            <p:pic>
              <p:nvPicPr>
                <p:cNvPr id="14" name="Ink 13">
                  <a:extLst>
                    <a:ext uri="{FF2B5EF4-FFF2-40B4-BE49-F238E27FC236}">
                      <a16:creationId xmlns:a16="http://schemas.microsoft.com/office/drawing/2014/main" id="{A2274A30-B9F2-5CC7-B8A3-D30349C2C0FF}"/>
                    </a:ext>
                  </a:extLst>
                </p:cNvPr>
                <p:cNvPicPr/>
                <p:nvPr/>
              </p:nvPicPr>
              <p:blipFill>
                <a:blip r:embed="rId19"/>
                <a:stretch>
                  <a:fillRect/>
                </a:stretch>
              </p:blipFill>
              <p:spPr>
                <a:xfrm>
                  <a:off x="2511104" y="745122"/>
                  <a:ext cx="17748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F964616F-94A7-A462-0F46-91BBF00226C3}"/>
                    </a:ext>
                  </a:extLst>
                </p14:cNvPr>
                <p14:cNvContentPartPr/>
                <p14:nvPr/>
              </p14:nvContentPartPr>
              <p14:xfrm>
                <a:off x="2756264" y="918282"/>
                <a:ext cx="29520" cy="2880"/>
              </p14:xfrm>
            </p:contentPart>
          </mc:Choice>
          <mc:Fallback xmlns="">
            <p:pic>
              <p:nvPicPr>
                <p:cNvPr id="15" name="Ink 14">
                  <a:extLst>
                    <a:ext uri="{FF2B5EF4-FFF2-40B4-BE49-F238E27FC236}">
                      <a16:creationId xmlns:a16="http://schemas.microsoft.com/office/drawing/2014/main" id="{F964616F-94A7-A462-0F46-91BBF00226C3}"/>
                    </a:ext>
                  </a:extLst>
                </p:cNvPr>
                <p:cNvPicPr/>
                <p:nvPr/>
              </p:nvPicPr>
              <p:blipFill>
                <a:blip r:embed="rId21"/>
                <a:stretch>
                  <a:fillRect/>
                </a:stretch>
              </p:blipFill>
              <p:spPr>
                <a:xfrm>
                  <a:off x="2747264" y="909642"/>
                  <a:ext cx="47160" cy="20520"/>
                </a:xfrm>
                <a:prstGeom prst="rect">
                  <a:avLst/>
                </a:prstGeom>
              </p:spPr>
            </p:pic>
          </mc:Fallback>
        </mc:AlternateContent>
      </p:grpSp>
      <p:grpSp>
        <p:nvGrpSpPr>
          <p:cNvPr id="18" name="Group 17">
            <a:extLst>
              <a:ext uri="{FF2B5EF4-FFF2-40B4-BE49-F238E27FC236}">
                <a16:creationId xmlns:a16="http://schemas.microsoft.com/office/drawing/2014/main" id="{340F605C-2561-2EC3-38EA-D8A17E52A197}"/>
              </a:ext>
            </a:extLst>
          </p:cNvPr>
          <p:cNvGrpSpPr/>
          <p:nvPr/>
        </p:nvGrpSpPr>
        <p:grpSpPr>
          <a:xfrm>
            <a:off x="2954984" y="940962"/>
            <a:ext cx="21240" cy="360"/>
            <a:chOff x="2954984" y="940962"/>
            <a:chExt cx="21240" cy="3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26782C6B-1509-0893-82DA-6A258B3EBA5C}"/>
                    </a:ext>
                  </a:extLst>
                </p14:cNvPr>
                <p14:cNvContentPartPr/>
                <p14:nvPr/>
              </p14:nvContentPartPr>
              <p14:xfrm>
                <a:off x="2954984" y="940962"/>
                <a:ext cx="1440" cy="360"/>
              </p14:xfrm>
            </p:contentPart>
          </mc:Choice>
          <mc:Fallback xmlns="">
            <p:pic>
              <p:nvPicPr>
                <p:cNvPr id="16" name="Ink 15">
                  <a:extLst>
                    <a:ext uri="{FF2B5EF4-FFF2-40B4-BE49-F238E27FC236}">
                      <a16:creationId xmlns:a16="http://schemas.microsoft.com/office/drawing/2014/main" id="{26782C6B-1509-0893-82DA-6A258B3EBA5C}"/>
                    </a:ext>
                  </a:extLst>
                </p:cNvPr>
                <p:cNvPicPr/>
                <p:nvPr/>
              </p:nvPicPr>
              <p:blipFill>
                <a:blip r:embed="rId23"/>
                <a:stretch>
                  <a:fillRect/>
                </a:stretch>
              </p:blipFill>
              <p:spPr>
                <a:xfrm>
                  <a:off x="2945984" y="931962"/>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03FB844E-D6B9-8584-EBAE-54E4B38FB1CF}"/>
                    </a:ext>
                  </a:extLst>
                </p14:cNvPr>
                <p14:cNvContentPartPr/>
                <p14:nvPr/>
              </p14:nvContentPartPr>
              <p14:xfrm>
                <a:off x="2974784" y="940962"/>
                <a:ext cx="1440" cy="360"/>
              </p14:xfrm>
            </p:contentPart>
          </mc:Choice>
          <mc:Fallback xmlns="">
            <p:pic>
              <p:nvPicPr>
                <p:cNvPr id="17" name="Ink 16">
                  <a:extLst>
                    <a:ext uri="{FF2B5EF4-FFF2-40B4-BE49-F238E27FC236}">
                      <a16:creationId xmlns:a16="http://schemas.microsoft.com/office/drawing/2014/main" id="{03FB844E-D6B9-8584-EBAE-54E4B38FB1CF}"/>
                    </a:ext>
                  </a:extLst>
                </p:cNvPr>
                <p:cNvPicPr/>
                <p:nvPr/>
              </p:nvPicPr>
              <p:blipFill>
                <a:blip r:embed="rId23"/>
                <a:stretch>
                  <a:fillRect/>
                </a:stretch>
              </p:blipFill>
              <p:spPr>
                <a:xfrm>
                  <a:off x="2966144" y="931962"/>
                  <a:ext cx="190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E4E37C09-3086-E54D-7F78-15534523F9D6}"/>
                  </a:ext>
                </a:extLst>
              </p14:cNvPr>
              <p14:cNvContentPartPr/>
              <p14:nvPr/>
            </p14:nvContentPartPr>
            <p14:xfrm>
              <a:off x="5509184" y="431922"/>
              <a:ext cx="195840" cy="305280"/>
            </p14:xfrm>
          </p:contentPart>
        </mc:Choice>
        <mc:Fallback xmlns="">
          <p:pic>
            <p:nvPicPr>
              <p:cNvPr id="21" name="Ink 20">
                <a:extLst>
                  <a:ext uri="{FF2B5EF4-FFF2-40B4-BE49-F238E27FC236}">
                    <a16:creationId xmlns:a16="http://schemas.microsoft.com/office/drawing/2014/main" id="{E4E37C09-3086-E54D-7F78-15534523F9D6}"/>
                  </a:ext>
                </a:extLst>
              </p:cNvPr>
              <p:cNvPicPr/>
              <p:nvPr/>
            </p:nvPicPr>
            <p:blipFill>
              <a:blip r:embed="rId26"/>
              <a:stretch>
                <a:fillRect/>
              </a:stretch>
            </p:blipFill>
            <p:spPr>
              <a:xfrm>
                <a:off x="5500544" y="422922"/>
                <a:ext cx="2134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DD339049-C0CA-CFB1-6937-2F42AFA1A689}"/>
                  </a:ext>
                </a:extLst>
              </p14:cNvPr>
              <p14:cNvContentPartPr/>
              <p14:nvPr/>
            </p14:nvContentPartPr>
            <p14:xfrm>
              <a:off x="5989784" y="6214962"/>
              <a:ext cx="240120" cy="380160"/>
            </p14:xfrm>
          </p:contentPart>
        </mc:Choice>
        <mc:Fallback xmlns="">
          <p:pic>
            <p:nvPicPr>
              <p:cNvPr id="22" name="Ink 21">
                <a:extLst>
                  <a:ext uri="{FF2B5EF4-FFF2-40B4-BE49-F238E27FC236}">
                    <a16:creationId xmlns:a16="http://schemas.microsoft.com/office/drawing/2014/main" id="{DD339049-C0CA-CFB1-6937-2F42AFA1A689}"/>
                  </a:ext>
                </a:extLst>
              </p:cNvPr>
              <p:cNvPicPr/>
              <p:nvPr/>
            </p:nvPicPr>
            <p:blipFill>
              <a:blip r:embed="rId28"/>
              <a:stretch>
                <a:fillRect/>
              </a:stretch>
            </p:blipFill>
            <p:spPr>
              <a:xfrm>
                <a:off x="5981144" y="6205962"/>
                <a:ext cx="25776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22BCAEDD-0A89-7822-9E11-5358CACD4D60}"/>
                  </a:ext>
                </a:extLst>
              </p14:cNvPr>
              <p14:cNvContentPartPr/>
              <p14:nvPr/>
            </p14:nvContentPartPr>
            <p14:xfrm>
              <a:off x="6132704" y="818202"/>
              <a:ext cx="263160" cy="521280"/>
            </p14:xfrm>
          </p:contentPart>
        </mc:Choice>
        <mc:Fallback xmlns="">
          <p:pic>
            <p:nvPicPr>
              <p:cNvPr id="23" name="Ink 22">
                <a:extLst>
                  <a:ext uri="{FF2B5EF4-FFF2-40B4-BE49-F238E27FC236}">
                    <a16:creationId xmlns:a16="http://schemas.microsoft.com/office/drawing/2014/main" id="{22BCAEDD-0A89-7822-9E11-5358CACD4D60}"/>
                  </a:ext>
                </a:extLst>
              </p:cNvPr>
              <p:cNvPicPr/>
              <p:nvPr/>
            </p:nvPicPr>
            <p:blipFill>
              <a:blip r:embed="rId30"/>
              <a:stretch>
                <a:fillRect/>
              </a:stretch>
            </p:blipFill>
            <p:spPr>
              <a:xfrm>
                <a:off x="6124064" y="809562"/>
                <a:ext cx="28080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4" name="Ink 23">
                <a:extLst>
                  <a:ext uri="{FF2B5EF4-FFF2-40B4-BE49-F238E27FC236}">
                    <a16:creationId xmlns:a16="http://schemas.microsoft.com/office/drawing/2014/main" id="{A4EB553F-1505-81C7-6046-75A9478F6675}"/>
                  </a:ext>
                </a:extLst>
              </p14:cNvPr>
              <p14:cNvContentPartPr/>
              <p14:nvPr/>
            </p14:nvContentPartPr>
            <p14:xfrm>
              <a:off x="6347624" y="2813322"/>
              <a:ext cx="236160" cy="474840"/>
            </p14:xfrm>
          </p:contentPart>
        </mc:Choice>
        <mc:Fallback xmlns="">
          <p:pic>
            <p:nvPicPr>
              <p:cNvPr id="24" name="Ink 23">
                <a:extLst>
                  <a:ext uri="{FF2B5EF4-FFF2-40B4-BE49-F238E27FC236}">
                    <a16:creationId xmlns:a16="http://schemas.microsoft.com/office/drawing/2014/main" id="{A4EB553F-1505-81C7-6046-75A9478F6675}"/>
                  </a:ext>
                </a:extLst>
              </p:cNvPr>
              <p:cNvPicPr/>
              <p:nvPr/>
            </p:nvPicPr>
            <p:blipFill>
              <a:blip r:embed="rId32"/>
              <a:stretch>
                <a:fillRect/>
              </a:stretch>
            </p:blipFill>
            <p:spPr>
              <a:xfrm>
                <a:off x="6338624" y="2804682"/>
                <a:ext cx="253800" cy="492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CD86FBEB-34FC-21B8-6B54-F7C73CE580A2}"/>
                  </a:ext>
                </a:extLst>
              </p14:cNvPr>
              <p14:cNvContentPartPr/>
              <p14:nvPr/>
            </p14:nvContentPartPr>
            <p14:xfrm>
              <a:off x="6910664" y="1417962"/>
              <a:ext cx="176400" cy="266400"/>
            </p14:xfrm>
          </p:contentPart>
        </mc:Choice>
        <mc:Fallback xmlns="">
          <p:pic>
            <p:nvPicPr>
              <p:cNvPr id="25" name="Ink 24">
                <a:extLst>
                  <a:ext uri="{FF2B5EF4-FFF2-40B4-BE49-F238E27FC236}">
                    <a16:creationId xmlns:a16="http://schemas.microsoft.com/office/drawing/2014/main" id="{CD86FBEB-34FC-21B8-6B54-F7C73CE580A2}"/>
                  </a:ext>
                </a:extLst>
              </p:cNvPr>
              <p:cNvPicPr/>
              <p:nvPr/>
            </p:nvPicPr>
            <p:blipFill>
              <a:blip r:embed="rId34"/>
              <a:stretch>
                <a:fillRect/>
              </a:stretch>
            </p:blipFill>
            <p:spPr>
              <a:xfrm>
                <a:off x="6902024" y="1408962"/>
                <a:ext cx="194040" cy="284040"/>
              </a:xfrm>
              <a:prstGeom prst="rect">
                <a:avLst/>
              </a:prstGeom>
            </p:spPr>
          </p:pic>
        </mc:Fallback>
      </mc:AlternateContent>
      <p:grpSp>
        <p:nvGrpSpPr>
          <p:cNvPr id="30" name="Group 29">
            <a:extLst>
              <a:ext uri="{FF2B5EF4-FFF2-40B4-BE49-F238E27FC236}">
                <a16:creationId xmlns:a16="http://schemas.microsoft.com/office/drawing/2014/main" id="{EBCCBFF7-67C1-4933-8907-4C8048ABAC2D}"/>
              </a:ext>
            </a:extLst>
          </p:cNvPr>
          <p:cNvGrpSpPr/>
          <p:nvPr/>
        </p:nvGrpSpPr>
        <p:grpSpPr>
          <a:xfrm>
            <a:off x="7292624" y="1469802"/>
            <a:ext cx="33120" cy="107280"/>
            <a:chOff x="7292624" y="1469802"/>
            <a:chExt cx="33120" cy="107280"/>
          </a:xfrm>
        </p:grpSpPr>
        <mc:AlternateContent xmlns:mc="http://schemas.openxmlformats.org/markup-compatibility/2006" xmlns:p14="http://schemas.microsoft.com/office/powerpoint/2010/main">
          <mc:Choice Requires="p14">
            <p:contentPart p14:bwMode="auto" r:id="rId35">
              <p14:nvContentPartPr>
                <p14:cNvPr id="26" name="Ink 25">
                  <a:extLst>
                    <a:ext uri="{FF2B5EF4-FFF2-40B4-BE49-F238E27FC236}">
                      <a16:creationId xmlns:a16="http://schemas.microsoft.com/office/drawing/2014/main" id="{7E82412E-232B-19D6-1682-2EEDDE19F575}"/>
                    </a:ext>
                  </a:extLst>
                </p14:cNvPr>
                <p14:cNvContentPartPr/>
                <p14:nvPr/>
              </p14:nvContentPartPr>
              <p14:xfrm>
                <a:off x="7292624" y="1469802"/>
                <a:ext cx="2880" cy="1440"/>
              </p14:xfrm>
            </p:contentPart>
          </mc:Choice>
          <mc:Fallback xmlns="">
            <p:pic>
              <p:nvPicPr>
                <p:cNvPr id="26" name="Ink 25">
                  <a:extLst>
                    <a:ext uri="{FF2B5EF4-FFF2-40B4-BE49-F238E27FC236}">
                      <a16:creationId xmlns:a16="http://schemas.microsoft.com/office/drawing/2014/main" id="{7E82412E-232B-19D6-1682-2EEDDE19F575}"/>
                    </a:ext>
                  </a:extLst>
                </p:cNvPr>
                <p:cNvPicPr/>
                <p:nvPr/>
              </p:nvPicPr>
              <p:blipFill>
                <a:blip r:embed="rId23"/>
                <a:stretch>
                  <a:fillRect/>
                </a:stretch>
              </p:blipFill>
              <p:spPr>
                <a:xfrm>
                  <a:off x="7283624" y="1460802"/>
                  <a:ext cx="2052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7" name="Ink 26">
                  <a:extLst>
                    <a:ext uri="{FF2B5EF4-FFF2-40B4-BE49-F238E27FC236}">
                      <a16:creationId xmlns:a16="http://schemas.microsoft.com/office/drawing/2014/main" id="{539F7B43-27BE-05B9-FE19-4E94C8CD97F3}"/>
                    </a:ext>
                  </a:extLst>
                </p14:cNvPr>
                <p14:cNvContentPartPr/>
                <p14:nvPr/>
              </p14:nvContentPartPr>
              <p14:xfrm>
                <a:off x="7321424" y="1576722"/>
                <a:ext cx="4320" cy="360"/>
              </p14:xfrm>
            </p:contentPart>
          </mc:Choice>
          <mc:Fallback xmlns="">
            <p:pic>
              <p:nvPicPr>
                <p:cNvPr id="27" name="Ink 26">
                  <a:extLst>
                    <a:ext uri="{FF2B5EF4-FFF2-40B4-BE49-F238E27FC236}">
                      <a16:creationId xmlns:a16="http://schemas.microsoft.com/office/drawing/2014/main" id="{539F7B43-27BE-05B9-FE19-4E94C8CD97F3}"/>
                    </a:ext>
                  </a:extLst>
                </p:cNvPr>
                <p:cNvPicPr/>
                <p:nvPr/>
              </p:nvPicPr>
              <p:blipFill>
                <a:blip r:embed="rId23"/>
                <a:stretch>
                  <a:fillRect/>
                </a:stretch>
              </p:blipFill>
              <p:spPr>
                <a:xfrm>
                  <a:off x="7312784" y="1568082"/>
                  <a:ext cx="2196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28" name="Ink 27">
                <a:extLst>
                  <a:ext uri="{FF2B5EF4-FFF2-40B4-BE49-F238E27FC236}">
                    <a16:creationId xmlns:a16="http://schemas.microsoft.com/office/drawing/2014/main" id="{B17D0983-3F1B-186E-0967-19B836E886B6}"/>
                  </a:ext>
                </a:extLst>
              </p14:cNvPr>
              <p14:cNvContentPartPr/>
              <p14:nvPr/>
            </p14:nvContentPartPr>
            <p14:xfrm>
              <a:off x="7579904" y="1325442"/>
              <a:ext cx="269640" cy="339120"/>
            </p14:xfrm>
          </p:contentPart>
        </mc:Choice>
        <mc:Fallback xmlns="">
          <p:pic>
            <p:nvPicPr>
              <p:cNvPr id="28" name="Ink 27">
                <a:extLst>
                  <a:ext uri="{FF2B5EF4-FFF2-40B4-BE49-F238E27FC236}">
                    <a16:creationId xmlns:a16="http://schemas.microsoft.com/office/drawing/2014/main" id="{B17D0983-3F1B-186E-0967-19B836E886B6}"/>
                  </a:ext>
                </a:extLst>
              </p:cNvPr>
              <p:cNvPicPr/>
              <p:nvPr/>
            </p:nvPicPr>
            <p:blipFill>
              <a:blip r:embed="rId38"/>
              <a:stretch>
                <a:fillRect/>
              </a:stretch>
            </p:blipFill>
            <p:spPr>
              <a:xfrm>
                <a:off x="7571264" y="1316802"/>
                <a:ext cx="28728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9" name="Ink 28">
                <a:extLst>
                  <a:ext uri="{FF2B5EF4-FFF2-40B4-BE49-F238E27FC236}">
                    <a16:creationId xmlns:a16="http://schemas.microsoft.com/office/drawing/2014/main" id="{11828220-AD00-540C-771C-0DA9FBFC43BD}"/>
                  </a:ext>
                </a:extLst>
              </p14:cNvPr>
              <p14:cNvContentPartPr/>
              <p14:nvPr/>
            </p14:nvContentPartPr>
            <p14:xfrm>
              <a:off x="8073464" y="1563762"/>
              <a:ext cx="43560" cy="196920"/>
            </p14:xfrm>
          </p:contentPart>
        </mc:Choice>
        <mc:Fallback xmlns="">
          <p:pic>
            <p:nvPicPr>
              <p:cNvPr id="29" name="Ink 28">
                <a:extLst>
                  <a:ext uri="{FF2B5EF4-FFF2-40B4-BE49-F238E27FC236}">
                    <a16:creationId xmlns:a16="http://schemas.microsoft.com/office/drawing/2014/main" id="{11828220-AD00-540C-771C-0DA9FBFC43BD}"/>
                  </a:ext>
                </a:extLst>
              </p:cNvPr>
              <p:cNvPicPr/>
              <p:nvPr/>
            </p:nvPicPr>
            <p:blipFill>
              <a:blip r:embed="rId40"/>
              <a:stretch>
                <a:fillRect/>
              </a:stretch>
            </p:blipFill>
            <p:spPr>
              <a:xfrm>
                <a:off x="8064464" y="1554762"/>
                <a:ext cx="61200" cy="214560"/>
              </a:xfrm>
              <a:prstGeom prst="rect">
                <a:avLst/>
              </a:prstGeom>
            </p:spPr>
          </p:pic>
        </mc:Fallback>
      </mc:AlternateContent>
      <p:grpSp>
        <p:nvGrpSpPr>
          <p:cNvPr id="35" name="Group 34">
            <a:extLst>
              <a:ext uri="{FF2B5EF4-FFF2-40B4-BE49-F238E27FC236}">
                <a16:creationId xmlns:a16="http://schemas.microsoft.com/office/drawing/2014/main" id="{CED5A8FE-230A-8D55-C571-3D8AAD48E039}"/>
              </a:ext>
            </a:extLst>
          </p:cNvPr>
          <p:cNvGrpSpPr/>
          <p:nvPr/>
        </p:nvGrpSpPr>
        <p:grpSpPr>
          <a:xfrm>
            <a:off x="7023344" y="1963722"/>
            <a:ext cx="366120" cy="253800"/>
            <a:chOff x="7023344" y="1963722"/>
            <a:chExt cx="366120" cy="253800"/>
          </a:xfrm>
        </p:grpSpPr>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90C87FEB-EA77-88CE-66F2-45A7F05EF991}"/>
                    </a:ext>
                  </a:extLst>
                </p14:cNvPr>
                <p14:cNvContentPartPr/>
                <p14:nvPr/>
              </p14:nvContentPartPr>
              <p14:xfrm>
                <a:off x="7023344" y="1963722"/>
                <a:ext cx="149400" cy="253800"/>
              </p14:xfrm>
            </p:contentPart>
          </mc:Choice>
          <mc:Fallback xmlns="">
            <p:pic>
              <p:nvPicPr>
                <p:cNvPr id="31" name="Ink 30">
                  <a:extLst>
                    <a:ext uri="{FF2B5EF4-FFF2-40B4-BE49-F238E27FC236}">
                      <a16:creationId xmlns:a16="http://schemas.microsoft.com/office/drawing/2014/main" id="{90C87FEB-EA77-88CE-66F2-45A7F05EF991}"/>
                    </a:ext>
                  </a:extLst>
                </p:cNvPr>
                <p:cNvPicPr/>
                <p:nvPr/>
              </p:nvPicPr>
              <p:blipFill>
                <a:blip r:embed="rId42"/>
                <a:stretch>
                  <a:fillRect/>
                </a:stretch>
              </p:blipFill>
              <p:spPr>
                <a:xfrm>
                  <a:off x="7014344" y="1955082"/>
                  <a:ext cx="16704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19EBFDC3-2A5E-852A-2F2B-8BB162564BB0}"/>
                    </a:ext>
                  </a:extLst>
                </p14:cNvPr>
                <p14:cNvContentPartPr/>
                <p14:nvPr/>
              </p14:nvContentPartPr>
              <p14:xfrm>
                <a:off x="7328264" y="1974162"/>
                <a:ext cx="16200" cy="360"/>
              </p14:xfrm>
            </p:contentPart>
          </mc:Choice>
          <mc:Fallback xmlns="">
            <p:pic>
              <p:nvPicPr>
                <p:cNvPr id="32" name="Ink 31">
                  <a:extLst>
                    <a:ext uri="{FF2B5EF4-FFF2-40B4-BE49-F238E27FC236}">
                      <a16:creationId xmlns:a16="http://schemas.microsoft.com/office/drawing/2014/main" id="{19EBFDC3-2A5E-852A-2F2B-8BB162564BB0}"/>
                    </a:ext>
                  </a:extLst>
                </p:cNvPr>
                <p:cNvPicPr/>
                <p:nvPr/>
              </p:nvPicPr>
              <p:blipFill>
                <a:blip r:embed="rId44"/>
                <a:stretch>
                  <a:fillRect/>
                </a:stretch>
              </p:blipFill>
              <p:spPr>
                <a:xfrm>
                  <a:off x="7319624" y="1965522"/>
                  <a:ext cx="338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8E6E96BA-C0A8-CEAE-A3E8-DD9ED2249EF2}"/>
                    </a:ext>
                  </a:extLst>
                </p14:cNvPr>
                <p14:cNvContentPartPr/>
                <p14:nvPr/>
              </p14:nvContentPartPr>
              <p14:xfrm>
                <a:off x="7388024" y="2119962"/>
                <a:ext cx="1440" cy="1440"/>
              </p14:xfrm>
            </p:contentPart>
          </mc:Choice>
          <mc:Fallback xmlns="">
            <p:pic>
              <p:nvPicPr>
                <p:cNvPr id="33" name="Ink 32">
                  <a:extLst>
                    <a:ext uri="{FF2B5EF4-FFF2-40B4-BE49-F238E27FC236}">
                      <a16:creationId xmlns:a16="http://schemas.microsoft.com/office/drawing/2014/main" id="{8E6E96BA-C0A8-CEAE-A3E8-DD9ED2249EF2}"/>
                    </a:ext>
                  </a:extLst>
                </p:cNvPr>
                <p:cNvPicPr/>
                <p:nvPr/>
              </p:nvPicPr>
              <p:blipFill>
                <a:blip r:embed="rId23"/>
                <a:stretch>
                  <a:fillRect/>
                </a:stretch>
              </p:blipFill>
              <p:spPr>
                <a:xfrm>
                  <a:off x="7379384" y="2111322"/>
                  <a:ext cx="1908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4" name="Ink 33">
                <a:extLst>
                  <a:ext uri="{FF2B5EF4-FFF2-40B4-BE49-F238E27FC236}">
                    <a16:creationId xmlns:a16="http://schemas.microsoft.com/office/drawing/2014/main" id="{76AE15CB-D1B7-A20B-142A-DD037ED7A5E5}"/>
                  </a:ext>
                </a:extLst>
              </p14:cNvPr>
              <p14:cNvContentPartPr/>
              <p14:nvPr/>
            </p14:nvContentPartPr>
            <p14:xfrm>
              <a:off x="7613024" y="1900362"/>
              <a:ext cx="250200" cy="289440"/>
            </p14:xfrm>
          </p:contentPart>
        </mc:Choice>
        <mc:Fallback xmlns="">
          <p:pic>
            <p:nvPicPr>
              <p:cNvPr id="34" name="Ink 33">
                <a:extLst>
                  <a:ext uri="{FF2B5EF4-FFF2-40B4-BE49-F238E27FC236}">
                    <a16:creationId xmlns:a16="http://schemas.microsoft.com/office/drawing/2014/main" id="{76AE15CB-D1B7-A20B-142A-DD037ED7A5E5}"/>
                  </a:ext>
                </a:extLst>
              </p:cNvPr>
              <p:cNvPicPr/>
              <p:nvPr/>
            </p:nvPicPr>
            <p:blipFill>
              <a:blip r:embed="rId47"/>
              <a:stretch>
                <a:fillRect/>
              </a:stretch>
            </p:blipFill>
            <p:spPr>
              <a:xfrm>
                <a:off x="7604384" y="1891722"/>
                <a:ext cx="26784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Ink 35">
                <a:extLst>
                  <a:ext uri="{FF2B5EF4-FFF2-40B4-BE49-F238E27FC236}">
                    <a16:creationId xmlns:a16="http://schemas.microsoft.com/office/drawing/2014/main" id="{17E9FCC0-8312-E0F2-382E-C82D3D637832}"/>
                  </a:ext>
                </a:extLst>
              </p14:cNvPr>
              <p14:cNvContentPartPr/>
              <p14:nvPr/>
            </p14:nvContentPartPr>
            <p14:xfrm>
              <a:off x="6788264" y="3113922"/>
              <a:ext cx="23400" cy="89280"/>
            </p14:xfrm>
          </p:contentPart>
        </mc:Choice>
        <mc:Fallback xmlns="">
          <p:pic>
            <p:nvPicPr>
              <p:cNvPr id="36" name="Ink 35">
                <a:extLst>
                  <a:ext uri="{FF2B5EF4-FFF2-40B4-BE49-F238E27FC236}">
                    <a16:creationId xmlns:a16="http://schemas.microsoft.com/office/drawing/2014/main" id="{17E9FCC0-8312-E0F2-382E-C82D3D637832}"/>
                  </a:ext>
                </a:extLst>
              </p:cNvPr>
              <p:cNvPicPr/>
              <p:nvPr/>
            </p:nvPicPr>
            <p:blipFill>
              <a:blip r:embed="rId49"/>
              <a:stretch>
                <a:fillRect/>
              </a:stretch>
            </p:blipFill>
            <p:spPr>
              <a:xfrm>
                <a:off x="6779624" y="3105282"/>
                <a:ext cx="4104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Ink 36">
                <a:extLst>
                  <a:ext uri="{FF2B5EF4-FFF2-40B4-BE49-F238E27FC236}">
                    <a16:creationId xmlns:a16="http://schemas.microsoft.com/office/drawing/2014/main" id="{662A80E8-CCC5-25D7-1E6C-E4BA778B0326}"/>
                  </a:ext>
                </a:extLst>
              </p14:cNvPr>
              <p14:cNvContentPartPr/>
              <p14:nvPr/>
            </p14:nvContentPartPr>
            <p14:xfrm>
              <a:off x="6346544" y="3390402"/>
              <a:ext cx="165240" cy="245880"/>
            </p14:xfrm>
          </p:contentPart>
        </mc:Choice>
        <mc:Fallback xmlns="">
          <p:pic>
            <p:nvPicPr>
              <p:cNvPr id="37" name="Ink 36">
                <a:extLst>
                  <a:ext uri="{FF2B5EF4-FFF2-40B4-BE49-F238E27FC236}">
                    <a16:creationId xmlns:a16="http://schemas.microsoft.com/office/drawing/2014/main" id="{662A80E8-CCC5-25D7-1E6C-E4BA778B0326}"/>
                  </a:ext>
                </a:extLst>
              </p:cNvPr>
              <p:cNvPicPr/>
              <p:nvPr/>
            </p:nvPicPr>
            <p:blipFill>
              <a:blip r:embed="rId51"/>
              <a:stretch>
                <a:fillRect/>
              </a:stretch>
            </p:blipFill>
            <p:spPr>
              <a:xfrm>
                <a:off x="6337904" y="3381762"/>
                <a:ext cx="18288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8" name="Ink 37">
                <a:extLst>
                  <a:ext uri="{FF2B5EF4-FFF2-40B4-BE49-F238E27FC236}">
                    <a16:creationId xmlns:a16="http://schemas.microsoft.com/office/drawing/2014/main" id="{CD9C6674-F0B1-F268-CA54-FE5D12599C98}"/>
                  </a:ext>
                </a:extLst>
              </p14:cNvPr>
              <p14:cNvContentPartPr/>
              <p14:nvPr/>
            </p14:nvContentPartPr>
            <p14:xfrm>
              <a:off x="6410624" y="4524762"/>
              <a:ext cx="158400" cy="540000"/>
            </p14:xfrm>
          </p:contentPart>
        </mc:Choice>
        <mc:Fallback xmlns="">
          <p:pic>
            <p:nvPicPr>
              <p:cNvPr id="38" name="Ink 37">
                <a:extLst>
                  <a:ext uri="{FF2B5EF4-FFF2-40B4-BE49-F238E27FC236}">
                    <a16:creationId xmlns:a16="http://schemas.microsoft.com/office/drawing/2014/main" id="{CD9C6674-F0B1-F268-CA54-FE5D12599C98}"/>
                  </a:ext>
                </a:extLst>
              </p:cNvPr>
              <p:cNvPicPr/>
              <p:nvPr/>
            </p:nvPicPr>
            <p:blipFill>
              <a:blip r:embed="rId53"/>
              <a:stretch>
                <a:fillRect/>
              </a:stretch>
            </p:blipFill>
            <p:spPr>
              <a:xfrm>
                <a:off x="6401624" y="4515762"/>
                <a:ext cx="176040" cy="557640"/>
              </a:xfrm>
              <a:prstGeom prst="rect">
                <a:avLst/>
              </a:prstGeom>
            </p:spPr>
          </p:pic>
        </mc:Fallback>
      </mc:AlternateContent>
      <p:grpSp>
        <p:nvGrpSpPr>
          <p:cNvPr id="42" name="Group 41">
            <a:extLst>
              <a:ext uri="{FF2B5EF4-FFF2-40B4-BE49-F238E27FC236}">
                <a16:creationId xmlns:a16="http://schemas.microsoft.com/office/drawing/2014/main" id="{9072E8DB-AFE1-6129-EE65-09FDD2382803}"/>
              </a:ext>
            </a:extLst>
          </p:cNvPr>
          <p:cNvGrpSpPr/>
          <p:nvPr/>
        </p:nvGrpSpPr>
        <p:grpSpPr>
          <a:xfrm>
            <a:off x="7049984" y="3654282"/>
            <a:ext cx="375120" cy="234360"/>
            <a:chOff x="7049984" y="3654282"/>
            <a:chExt cx="375120" cy="234360"/>
          </a:xfrm>
        </p:grpSpPr>
        <mc:AlternateContent xmlns:mc="http://schemas.openxmlformats.org/markup-compatibility/2006" xmlns:p14="http://schemas.microsoft.com/office/powerpoint/2010/main">
          <mc:Choice Requires="p14">
            <p:contentPart p14:bwMode="auto" r:id="rId54">
              <p14:nvContentPartPr>
                <p14:cNvPr id="39" name="Ink 38">
                  <a:extLst>
                    <a:ext uri="{FF2B5EF4-FFF2-40B4-BE49-F238E27FC236}">
                      <a16:creationId xmlns:a16="http://schemas.microsoft.com/office/drawing/2014/main" id="{CCD0CEBB-CD52-E283-5214-4D2A95EABE37}"/>
                    </a:ext>
                  </a:extLst>
                </p14:cNvPr>
                <p14:cNvContentPartPr/>
                <p14:nvPr/>
              </p14:nvContentPartPr>
              <p14:xfrm>
                <a:off x="7049984" y="3654282"/>
                <a:ext cx="213840" cy="234360"/>
              </p14:xfrm>
            </p:contentPart>
          </mc:Choice>
          <mc:Fallback xmlns="">
            <p:pic>
              <p:nvPicPr>
                <p:cNvPr id="39" name="Ink 38">
                  <a:extLst>
                    <a:ext uri="{FF2B5EF4-FFF2-40B4-BE49-F238E27FC236}">
                      <a16:creationId xmlns:a16="http://schemas.microsoft.com/office/drawing/2014/main" id="{CCD0CEBB-CD52-E283-5214-4D2A95EABE37}"/>
                    </a:ext>
                  </a:extLst>
                </p:cNvPr>
                <p:cNvPicPr/>
                <p:nvPr/>
              </p:nvPicPr>
              <p:blipFill>
                <a:blip r:embed="rId55"/>
                <a:stretch>
                  <a:fillRect/>
                </a:stretch>
              </p:blipFill>
              <p:spPr>
                <a:xfrm>
                  <a:off x="7040984" y="3645642"/>
                  <a:ext cx="2314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0" name="Ink 39">
                  <a:extLst>
                    <a:ext uri="{FF2B5EF4-FFF2-40B4-BE49-F238E27FC236}">
                      <a16:creationId xmlns:a16="http://schemas.microsoft.com/office/drawing/2014/main" id="{7539CB1A-171C-4CB4-9F14-84716BD9BF08}"/>
                    </a:ext>
                  </a:extLst>
                </p14:cNvPr>
                <p14:cNvContentPartPr/>
                <p14:nvPr/>
              </p14:nvContentPartPr>
              <p14:xfrm>
                <a:off x="7408904" y="3769842"/>
                <a:ext cx="16200" cy="75960"/>
              </p14:xfrm>
            </p:contentPart>
          </mc:Choice>
          <mc:Fallback xmlns="">
            <p:pic>
              <p:nvPicPr>
                <p:cNvPr id="40" name="Ink 39">
                  <a:extLst>
                    <a:ext uri="{FF2B5EF4-FFF2-40B4-BE49-F238E27FC236}">
                      <a16:creationId xmlns:a16="http://schemas.microsoft.com/office/drawing/2014/main" id="{7539CB1A-171C-4CB4-9F14-84716BD9BF08}"/>
                    </a:ext>
                  </a:extLst>
                </p:cNvPr>
                <p:cNvPicPr/>
                <p:nvPr/>
              </p:nvPicPr>
              <p:blipFill>
                <a:blip r:embed="rId57"/>
                <a:stretch>
                  <a:fillRect/>
                </a:stretch>
              </p:blipFill>
              <p:spPr>
                <a:xfrm>
                  <a:off x="7400264" y="3761202"/>
                  <a:ext cx="33840" cy="93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8">
            <p14:nvContentPartPr>
              <p14:cNvPr id="41" name="Ink 40">
                <a:extLst>
                  <a:ext uri="{FF2B5EF4-FFF2-40B4-BE49-F238E27FC236}">
                    <a16:creationId xmlns:a16="http://schemas.microsoft.com/office/drawing/2014/main" id="{8AE2997E-A7F1-6E74-1076-E6FB905F35DA}"/>
                  </a:ext>
                </a:extLst>
              </p14:cNvPr>
              <p14:cNvContentPartPr/>
              <p14:nvPr/>
            </p14:nvContentPartPr>
            <p14:xfrm>
              <a:off x="7600064" y="3466722"/>
              <a:ext cx="280080" cy="314280"/>
            </p14:xfrm>
          </p:contentPart>
        </mc:Choice>
        <mc:Fallback xmlns="">
          <p:pic>
            <p:nvPicPr>
              <p:cNvPr id="41" name="Ink 40">
                <a:extLst>
                  <a:ext uri="{FF2B5EF4-FFF2-40B4-BE49-F238E27FC236}">
                    <a16:creationId xmlns:a16="http://schemas.microsoft.com/office/drawing/2014/main" id="{8AE2997E-A7F1-6E74-1076-E6FB905F35DA}"/>
                  </a:ext>
                </a:extLst>
              </p:cNvPr>
              <p:cNvPicPr/>
              <p:nvPr/>
            </p:nvPicPr>
            <p:blipFill>
              <a:blip r:embed="rId59"/>
              <a:stretch>
                <a:fillRect/>
              </a:stretch>
            </p:blipFill>
            <p:spPr>
              <a:xfrm>
                <a:off x="7591064" y="3458082"/>
                <a:ext cx="29772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3" name="Ink 42">
                <a:extLst>
                  <a:ext uri="{FF2B5EF4-FFF2-40B4-BE49-F238E27FC236}">
                    <a16:creationId xmlns:a16="http://schemas.microsoft.com/office/drawing/2014/main" id="{FDA0A408-17D3-2F59-4B64-1298BA3F9DD5}"/>
                  </a:ext>
                </a:extLst>
              </p14:cNvPr>
              <p14:cNvContentPartPr/>
              <p14:nvPr/>
            </p14:nvContentPartPr>
            <p14:xfrm>
              <a:off x="7421144" y="3624042"/>
              <a:ext cx="360" cy="360"/>
            </p14:xfrm>
          </p:contentPart>
        </mc:Choice>
        <mc:Fallback xmlns="">
          <p:pic>
            <p:nvPicPr>
              <p:cNvPr id="43" name="Ink 42">
                <a:extLst>
                  <a:ext uri="{FF2B5EF4-FFF2-40B4-BE49-F238E27FC236}">
                    <a16:creationId xmlns:a16="http://schemas.microsoft.com/office/drawing/2014/main" id="{FDA0A408-17D3-2F59-4B64-1298BA3F9DD5}"/>
                  </a:ext>
                </a:extLst>
              </p:cNvPr>
              <p:cNvPicPr/>
              <p:nvPr/>
            </p:nvPicPr>
            <p:blipFill>
              <a:blip r:embed="rId23"/>
              <a:stretch>
                <a:fillRect/>
              </a:stretch>
            </p:blipFill>
            <p:spPr>
              <a:xfrm>
                <a:off x="7412144" y="361540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4" name="Ink 43">
                <a:extLst>
                  <a:ext uri="{FF2B5EF4-FFF2-40B4-BE49-F238E27FC236}">
                    <a16:creationId xmlns:a16="http://schemas.microsoft.com/office/drawing/2014/main" id="{7F09CB99-4910-8B92-BB55-776033ADDBC9}"/>
                  </a:ext>
                </a:extLst>
              </p14:cNvPr>
              <p14:cNvContentPartPr/>
              <p14:nvPr/>
            </p14:nvContentPartPr>
            <p14:xfrm>
              <a:off x="8110184" y="3716922"/>
              <a:ext cx="66960" cy="122400"/>
            </p14:xfrm>
          </p:contentPart>
        </mc:Choice>
        <mc:Fallback xmlns="">
          <p:pic>
            <p:nvPicPr>
              <p:cNvPr id="44" name="Ink 43">
                <a:extLst>
                  <a:ext uri="{FF2B5EF4-FFF2-40B4-BE49-F238E27FC236}">
                    <a16:creationId xmlns:a16="http://schemas.microsoft.com/office/drawing/2014/main" id="{7F09CB99-4910-8B92-BB55-776033ADDBC9}"/>
                  </a:ext>
                </a:extLst>
              </p:cNvPr>
              <p:cNvPicPr/>
              <p:nvPr/>
            </p:nvPicPr>
            <p:blipFill>
              <a:blip r:embed="rId62"/>
              <a:stretch>
                <a:fillRect/>
              </a:stretch>
            </p:blipFill>
            <p:spPr>
              <a:xfrm>
                <a:off x="8101184" y="3708282"/>
                <a:ext cx="84600" cy="140040"/>
              </a:xfrm>
              <a:prstGeom prst="rect">
                <a:avLst/>
              </a:prstGeom>
            </p:spPr>
          </p:pic>
        </mc:Fallback>
      </mc:AlternateContent>
      <p:grpSp>
        <p:nvGrpSpPr>
          <p:cNvPr id="49" name="Group 48">
            <a:extLst>
              <a:ext uri="{FF2B5EF4-FFF2-40B4-BE49-F238E27FC236}">
                <a16:creationId xmlns:a16="http://schemas.microsoft.com/office/drawing/2014/main" id="{CBC5BED7-834A-3A80-3884-391B855F38F8}"/>
              </a:ext>
            </a:extLst>
          </p:cNvPr>
          <p:cNvGrpSpPr/>
          <p:nvPr/>
        </p:nvGrpSpPr>
        <p:grpSpPr>
          <a:xfrm>
            <a:off x="7163024" y="4151082"/>
            <a:ext cx="317160" cy="263160"/>
            <a:chOff x="7163024" y="4151082"/>
            <a:chExt cx="317160" cy="263160"/>
          </a:xfrm>
        </p:grpSpPr>
        <mc:AlternateContent xmlns:mc="http://schemas.openxmlformats.org/markup-compatibility/2006" xmlns:p14="http://schemas.microsoft.com/office/powerpoint/2010/main">
          <mc:Choice Requires="p14">
            <p:contentPart p14:bwMode="auto" r:id="rId63">
              <p14:nvContentPartPr>
                <p14:cNvPr id="45" name="Ink 44">
                  <a:extLst>
                    <a:ext uri="{FF2B5EF4-FFF2-40B4-BE49-F238E27FC236}">
                      <a16:creationId xmlns:a16="http://schemas.microsoft.com/office/drawing/2014/main" id="{CE86502F-F217-0095-AE12-3C2C73C0B093}"/>
                    </a:ext>
                  </a:extLst>
                </p14:cNvPr>
                <p14:cNvContentPartPr/>
                <p14:nvPr/>
              </p14:nvContentPartPr>
              <p14:xfrm>
                <a:off x="7163024" y="4151082"/>
                <a:ext cx="146880" cy="263160"/>
              </p14:xfrm>
            </p:contentPart>
          </mc:Choice>
          <mc:Fallback xmlns="">
            <p:pic>
              <p:nvPicPr>
                <p:cNvPr id="45" name="Ink 44">
                  <a:extLst>
                    <a:ext uri="{FF2B5EF4-FFF2-40B4-BE49-F238E27FC236}">
                      <a16:creationId xmlns:a16="http://schemas.microsoft.com/office/drawing/2014/main" id="{CE86502F-F217-0095-AE12-3C2C73C0B093}"/>
                    </a:ext>
                  </a:extLst>
                </p:cNvPr>
                <p:cNvPicPr/>
                <p:nvPr/>
              </p:nvPicPr>
              <p:blipFill>
                <a:blip r:embed="rId64"/>
                <a:stretch>
                  <a:fillRect/>
                </a:stretch>
              </p:blipFill>
              <p:spPr>
                <a:xfrm>
                  <a:off x="7154384" y="4142442"/>
                  <a:ext cx="1645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6" name="Ink 45">
                  <a:extLst>
                    <a:ext uri="{FF2B5EF4-FFF2-40B4-BE49-F238E27FC236}">
                      <a16:creationId xmlns:a16="http://schemas.microsoft.com/office/drawing/2014/main" id="{6A5FDF1A-9BBC-0924-2F47-469A5FA7FBCC}"/>
                    </a:ext>
                  </a:extLst>
                </p14:cNvPr>
                <p14:cNvContentPartPr/>
                <p14:nvPr/>
              </p14:nvContentPartPr>
              <p14:xfrm>
                <a:off x="7447424" y="4161162"/>
                <a:ext cx="1440" cy="360"/>
              </p14:xfrm>
            </p:contentPart>
          </mc:Choice>
          <mc:Fallback xmlns="">
            <p:pic>
              <p:nvPicPr>
                <p:cNvPr id="46" name="Ink 45">
                  <a:extLst>
                    <a:ext uri="{FF2B5EF4-FFF2-40B4-BE49-F238E27FC236}">
                      <a16:creationId xmlns:a16="http://schemas.microsoft.com/office/drawing/2014/main" id="{6A5FDF1A-9BBC-0924-2F47-469A5FA7FBCC}"/>
                    </a:ext>
                  </a:extLst>
                </p:cNvPr>
                <p:cNvPicPr/>
                <p:nvPr/>
              </p:nvPicPr>
              <p:blipFill>
                <a:blip r:embed="rId23"/>
                <a:stretch>
                  <a:fillRect/>
                </a:stretch>
              </p:blipFill>
              <p:spPr>
                <a:xfrm>
                  <a:off x="7438424" y="4152162"/>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7" name="Ink 46">
                  <a:extLst>
                    <a:ext uri="{FF2B5EF4-FFF2-40B4-BE49-F238E27FC236}">
                      <a16:creationId xmlns:a16="http://schemas.microsoft.com/office/drawing/2014/main" id="{D3D3FE11-BAA4-0B93-5832-ED94A298C5C8}"/>
                    </a:ext>
                  </a:extLst>
                </p14:cNvPr>
                <p14:cNvContentPartPr/>
                <p14:nvPr/>
              </p14:nvContentPartPr>
              <p14:xfrm>
                <a:off x="7440944" y="4312722"/>
                <a:ext cx="39240" cy="14040"/>
              </p14:xfrm>
            </p:contentPart>
          </mc:Choice>
          <mc:Fallback xmlns="">
            <p:pic>
              <p:nvPicPr>
                <p:cNvPr id="47" name="Ink 46">
                  <a:extLst>
                    <a:ext uri="{FF2B5EF4-FFF2-40B4-BE49-F238E27FC236}">
                      <a16:creationId xmlns:a16="http://schemas.microsoft.com/office/drawing/2014/main" id="{D3D3FE11-BAA4-0B93-5832-ED94A298C5C8}"/>
                    </a:ext>
                  </a:extLst>
                </p:cNvPr>
                <p:cNvPicPr/>
                <p:nvPr/>
              </p:nvPicPr>
              <p:blipFill>
                <a:blip r:embed="rId67"/>
                <a:stretch>
                  <a:fillRect/>
                </a:stretch>
              </p:blipFill>
              <p:spPr>
                <a:xfrm>
                  <a:off x="7432304" y="4304082"/>
                  <a:ext cx="5688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8" name="Ink 47">
                <a:extLst>
                  <a:ext uri="{FF2B5EF4-FFF2-40B4-BE49-F238E27FC236}">
                    <a16:creationId xmlns:a16="http://schemas.microsoft.com/office/drawing/2014/main" id="{B78BBB0B-29B0-A4FD-C290-87BEBF893D2B}"/>
                  </a:ext>
                </a:extLst>
              </p14:cNvPr>
              <p14:cNvContentPartPr/>
              <p14:nvPr/>
            </p14:nvContentPartPr>
            <p14:xfrm>
              <a:off x="7686104" y="4076922"/>
              <a:ext cx="273240" cy="279360"/>
            </p14:xfrm>
          </p:contentPart>
        </mc:Choice>
        <mc:Fallback xmlns="">
          <p:pic>
            <p:nvPicPr>
              <p:cNvPr id="48" name="Ink 47">
                <a:extLst>
                  <a:ext uri="{FF2B5EF4-FFF2-40B4-BE49-F238E27FC236}">
                    <a16:creationId xmlns:a16="http://schemas.microsoft.com/office/drawing/2014/main" id="{B78BBB0B-29B0-A4FD-C290-87BEBF893D2B}"/>
                  </a:ext>
                </a:extLst>
              </p:cNvPr>
              <p:cNvPicPr/>
              <p:nvPr/>
            </p:nvPicPr>
            <p:blipFill>
              <a:blip r:embed="rId69"/>
              <a:stretch>
                <a:fillRect/>
              </a:stretch>
            </p:blipFill>
            <p:spPr>
              <a:xfrm>
                <a:off x="7677104" y="4068282"/>
                <a:ext cx="290880" cy="297000"/>
              </a:xfrm>
              <a:prstGeom prst="rect">
                <a:avLst/>
              </a:prstGeom>
            </p:spPr>
          </p:pic>
        </mc:Fallback>
      </mc:AlternateContent>
    </p:spTree>
    <p:extLst>
      <p:ext uri="{BB962C8B-B14F-4D97-AF65-F5344CB8AC3E}">
        <p14:creationId xmlns:p14="http://schemas.microsoft.com/office/powerpoint/2010/main" val="1746717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4A170089-DC53-8328-6105-3E9D4D26BD71}"/>
              </a:ext>
            </a:extLst>
          </p:cNvPr>
          <p:cNvGrpSpPr/>
          <p:nvPr/>
        </p:nvGrpSpPr>
        <p:grpSpPr>
          <a:xfrm>
            <a:off x="415544" y="1411122"/>
            <a:ext cx="9023400" cy="1027800"/>
            <a:chOff x="415544" y="1411122"/>
            <a:chExt cx="9023400" cy="102780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67741FC-03AD-CCA2-13AE-134183F1F9C8}"/>
                    </a:ext>
                  </a:extLst>
                </p14:cNvPr>
                <p14:cNvContentPartPr/>
                <p14:nvPr/>
              </p14:nvContentPartPr>
              <p14:xfrm>
                <a:off x="8275784" y="1602642"/>
                <a:ext cx="1163160" cy="87120"/>
              </p14:xfrm>
            </p:contentPart>
          </mc:Choice>
          <mc:Fallback xmlns="">
            <p:pic>
              <p:nvPicPr>
                <p:cNvPr id="2" name="Ink 1">
                  <a:extLst>
                    <a:ext uri="{FF2B5EF4-FFF2-40B4-BE49-F238E27FC236}">
                      <a16:creationId xmlns:a16="http://schemas.microsoft.com/office/drawing/2014/main" id="{667741FC-03AD-CCA2-13AE-134183F1F9C8}"/>
                    </a:ext>
                  </a:extLst>
                </p:cNvPr>
                <p:cNvPicPr/>
                <p:nvPr/>
              </p:nvPicPr>
              <p:blipFill>
                <a:blip r:embed="rId6"/>
                <a:stretch>
                  <a:fillRect/>
                </a:stretch>
              </p:blipFill>
              <p:spPr>
                <a:xfrm>
                  <a:off x="8266784" y="1594002"/>
                  <a:ext cx="11808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55B69E09-B127-7EBE-0875-85B716E3251D}"/>
                    </a:ext>
                  </a:extLst>
                </p14:cNvPr>
                <p14:cNvContentPartPr/>
                <p14:nvPr/>
              </p14:nvContentPartPr>
              <p14:xfrm>
                <a:off x="415544" y="1801722"/>
                <a:ext cx="936000" cy="312120"/>
              </p14:xfrm>
            </p:contentPart>
          </mc:Choice>
          <mc:Fallback xmlns="">
            <p:pic>
              <p:nvPicPr>
                <p:cNvPr id="3" name="Ink 2">
                  <a:extLst>
                    <a:ext uri="{FF2B5EF4-FFF2-40B4-BE49-F238E27FC236}">
                      <a16:creationId xmlns:a16="http://schemas.microsoft.com/office/drawing/2014/main" id="{55B69E09-B127-7EBE-0875-85B716E3251D}"/>
                    </a:ext>
                  </a:extLst>
                </p:cNvPr>
                <p:cNvPicPr/>
                <p:nvPr/>
              </p:nvPicPr>
              <p:blipFill>
                <a:blip r:embed="rId8"/>
                <a:stretch>
                  <a:fillRect/>
                </a:stretch>
              </p:blipFill>
              <p:spPr>
                <a:xfrm>
                  <a:off x="406904" y="1793082"/>
                  <a:ext cx="95364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6C629A14-A1FA-78F9-CCD2-E258E09529FC}"/>
                    </a:ext>
                  </a:extLst>
                </p14:cNvPr>
                <p14:cNvContentPartPr/>
                <p14:nvPr/>
              </p14:nvContentPartPr>
              <p14:xfrm>
                <a:off x="1126184" y="1533882"/>
                <a:ext cx="6531120" cy="308160"/>
              </p14:xfrm>
            </p:contentPart>
          </mc:Choice>
          <mc:Fallback xmlns="">
            <p:pic>
              <p:nvPicPr>
                <p:cNvPr id="4" name="Ink 3">
                  <a:extLst>
                    <a:ext uri="{FF2B5EF4-FFF2-40B4-BE49-F238E27FC236}">
                      <a16:creationId xmlns:a16="http://schemas.microsoft.com/office/drawing/2014/main" id="{6C629A14-A1FA-78F9-CCD2-E258E09529FC}"/>
                    </a:ext>
                  </a:extLst>
                </p:cNvPr>
                <p:cNvPicPr/>
                <p:nvPr/>
              </p:nvPicPr>
              <p:blipFill>
                <a:blip r:embed="rId10"/>
                <a:stretch>
                  <a:fillRect/>
                </a:stretch>
              </p:blipFill>
              <p:spPr>
                <a:xfrm>
                  <a:off x="1117544" y="1524882"/>
                  <a:ext cx="654876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DCEFB87C-D4F4-724B-3E3B-29AFCC1047DE}"/>
                    </a:ext>
                  </a:extLst>
                </p14:cNvPr>
                <p14:cNvContentPartPr/>
                <p14:nvPr/>
              </p14:nvContentPartPr>
              <p14:xfrm>
                <a:off x="7543904" y="1411122"/>
                <a:ext cx="252360" cy="268920"/>
              </p14:xfrm>
            </p:contentPart>
          </mc:Choice>
          <mc:Fallback xmlns="">
            <p:pic>
              <p:nvPicPr>
                <p:cNvPr id="5" name="Ink 4">
                  <a:extLst>
                    <a:ext uri="{FF2B5EF4-FFF2-40B4-BE49-F238E27FC236}">
                      <a16:creationId xmlns:a16="http://schemas.microsoft.com/office/drawing/2014/main" id="{DCEFB87C-D4F4-724B-3E3B-29AFCC1047DE}"/>
                    </a:ext>
                  </a:extLst>
                </p:cNvPr>
                <p:cNvPicPr/>
                <p:nvPr/>
              </p:nvPicPr>
              <p:blipFill>
                <a:blip r:embed="rId12"/>
                <a:stretch>
                  <a:fillRect/>
                </a:stretch>
              </p:blipFill>
              <p:spPr>
                <a:xfrm>
                  <a:off x="7534904" y="1402482"/>
                  <a:ext cx="2700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93A35474-9378-43D9-4AE9-9E327977B050}"/>
                    </a:ext>
                  </a:extLst>
                </p14:cNvPr>
                <p14:cNvContentPartPr/>
                <p14:nvPr/>
              </p14:nvContentPartPr>
              <p14:xfrm>
                <a:off x="6139544" y="1945722"/>
                <a:ext cx="506520" cy="493200"/>
              </p14:xfrm>
            </p:contentPart>
          </mc:Choice>
          <mc:Fallback xmlns="">
            <p:pic>
              <p:nvPicPr>
                <p:cNvPr id="9" name="Ink 8">
                  <a:extLst>
                    <a:ext uri="{FF2B5EF4-FFF2-40B4-BE49-F238E27FC236}">
                      <a16:creationId xmlns:a16="http://schemas.microsoft.com/office/drawing/2014/main" id="{93A35474-9378-43D9-4AE9-9E327977B050}"/>
                    </a:ext>
                  </a:extLst>
                </p:cNvPr>
                <p:cNvPicPr/>
                <p:nvPr/>
              </p:nvPicPr>
              <p:blipFill>
                <a:blip r:embed="rId14"/>
                <a:stretch>
                  <a:fillRect/>
                </a:stretch>
              </p:blipFill>
              <p:spPr>
                <a:xfrm>
                  <a:off x="6130544" y="1937082"/>
                  <a:ext cx="524160" cy="51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443ED434-16D4-E429-07EB-601713CFC9C1}"/>
                    </a:ext>
                  </a:extLst>
                </p14:cNvPr>
                <p14:cNvContentPartPr/>
                <p14:nvPr/>
              </p14:nvContentPartPr>
              <p14:xfrm>
                <a:off x="6070784" y="1928082"/>
                <a:ext cx="173880" cy="109440"/>
              </p14:xfrm>
            </p:contentPart>
          </mc:Choice>
          <mc:Fallback xmlns="">
            <p:pic>
              <p:nvPicPr>
                <p:cNvPr id="10" name="Ink 9">
                  <a:extLst>
                    <a:ext uri="{FF2B5EF4-FFF2-40B4-BE49-F238E27FC236}">
                      <a16:creationId xmlns:a16="http://schemas.microsoft.com/office/drawing/2014/main" id="{443ED434-16D4-E429-07EB-601713CFC9C1}"/>
                    </a:ext>
                  </a:extLst>
                </p:cNvPr>
                <p:cNvPicPr/>
                <p:nvPr/>
              </p:nvPicPr>
              <p:blipFill>
                <a:blip r:embed="rId16"/>
                <a:stretch>
                  <a:fillRect/>
                </a:stretch>
              </p:blipFill>
              <p:spPr>
                <a:xfrm>
                  <a:off x="6062144" y="1919442"/>
                  <a:ext cx="191520" cy="127080"/>
                </a:xfrm>
                <a:prstGeom prst="rect">
                  <a:avLst/>
                </a:prstGeom>
              </p:spPr>
            </p:pic>
          </mc:Fallback>
        </mc:AlternateContent>
      </p:grpSp>
      <p:grpSp>
        <p:nvGrpSpPr>
          <p:cNvPr id="19" name="Group 18">
            <a:extLst>
              <a:ext uri="{FF2B5EF4-FFF2-40B4-BE49-F238E27FC236}">
                <a16:creationId xmlns:a16="http://schemas.microsoft.com/office/drawing/2014/main" id="{99AD1D66-C5BA-63EC-19CF-8EDB610C4C15}"/>
              </a:ext>
            </a:extLst>
          </p:cNvPr>
          <p:cNvGrpSpPr/>
          <p:nvPr/>
        </p:nvGrpSpPr>
        <p:grpSpPr>
          <a:xfrm>
            <a:off x="2268824" y="3104922"/>
            <a:ext cx="3237480" cy="302040"/>
            <a:chOff x="2268824" y="3104922"/>
            <a:chExt cx="3237480" cy="30204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7D380F6-8765-7D58-62D9-A98A62FBBDCB}"/>
                    </a:ext>
                  </a:extLst>
                </p14:cNvPr>
                <p14:cNvContentPartPr/>
                <p14:nvPr/>
              </p14:nvContentPartPr>
              <p14:xfrm>
                <a:off x="4955864" y="3206082"/>
                <a:ext cx="550440" cy="147960"/>
              </p14:xfrm>
            </p:contentPart>
          </mc:Choice>
          <mc:Fallback xmlns="">
            <p:pic>
              <p:nvPicPr>
                <p:cNvPr id="12" name="Ink 11">
                  <a:extLst>
                    <a:ext uri="{FF2B5EF4-FFF2-40B4-BE49-F238E27FC236}">
                      <a16:creationId xmlns:a16="http://schemas.microsoft.com/office/drawing/2014/main" id="{F7D380F6-8765-7D58-62D9-A98A62FBBDCB}"/>
                    </a:ext>
                  </a:extLst>
                </p:cNvPr>
                <p:cNvPicPr/>
                <p:nvPr/>
              </p:nvPicPr>
              <p:blipFill>
                <a:blip r:embed="rId18"/>
                <a:stretch>
                  <a:fillRect/>
                </a:stretch>
              </p:blipFill>
              <p:spPr>
                <a:xfrm>
                  <a:off x="4947224" y="3197082"/>
                  <a:ext cx="5680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B914FC41-DA8B-E526-8BBA-2CECB271615A}"/>
                    </a:ext>
                  </a:extLst>
                </p14:cNvPr>
                <p14:cNvContentPartPr/>
                <p14:nvPr/>
              </p14:nvContentPartPr>
              <p14:xfrm>
                <a:off x="4913384" y="3147402"/>
                <a:ext cx="36720" cy="30960"/>
              </p14:xfrm>
            </p:contentPart>
          </mc:Choice>
          <mc:Fallback xmlns="">
            <p:pic>
              <p:nvPicPr>
                <p:cNvPr id="13" name="Ink 12">
                  <a:extLst>
                    <a:ext uri="{FF2B5EF4-FFF2-40B4-BE49-F238E27FC236}">
                      <a16:creationId xmlns:a16="http://schemas.microsoft.com/office/drawing/2014/main" id="{B914FC41-DA8B-E526-8BBA-2CECB271615A}"/>
                    </a:ext>
                  </a:extLst>
                </p:cNvPr>
                <p:cNvPicPr/>
                <p:nvPr/>
              </p:nvPicPr>
              <p:blipFill>
                <a:blip r:embed="rId20"/>
                <a:stretch>
                  <a:fillRect/>
                </a:stretch>
              </p:blipFill>
              <p:spPr>
                <a:xfrm>
                  <a:off x="4904384" y="3138402"/>
                  <a:ext cx="543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519AA497-76C4-385D-CDC0-FF43A1051A3D}"/>
                    </a:ext>
                  </a:extLst>
                </p14:cNvPr>
                <p14:cNvContentPartPr/>
                <p14:nvPr/>
              </p14:nvContentPartPr>
              <p14:xfrm>
                <a:off x="4909784" y="3104922"/>
                <a:ext cx="78840" cy="74520"/>
              </p14:xfrm>
            </p:contentPart>
          </mc:Choice>
          <mc:Fallback xmlns="">
            <p:pic>
              <p:nvPicPr>
                <p:cNvPr id="14" name="Ink 13">
                  <a:extLst>
                    <a:ext uri="{FF2B5EF4-FFF2-40B4-BE49-F238E27FC236}">
                      <a16:creationId xmlns:a16="http://schemas.microsoft.com/office/drawing/2014/main" id="{519AA497-76C4-385D-CDC0-FF43A1051A3D}"/>
                    </a:ext>
                  </a:extLst>
                </p:cNvPr>
                <p:cNvPicPr/>
                <p:nvPr/>
              </p:nvPicPr>
              <p:blipFill>
                <a:blip r:embed="rId22"/>
                <a:stretch>
                  <a:fillRect/>
                </a:stretch>
              </p:blipFill>
              <p:spPr>
                <a:xfrm>
                  <a:off x="4901144" y="3095922"/>
                  <a:ext cx="964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F9F0764E-4763-0264-03B4-1ACE212D6537}"/>
                    </a:ext>
                  </a:extLst>
                </p14:cNvPr>
                <p14:cNvContentPartPr/>
                <p14:nvPr/>
              </p14:nvContentPartPr>
              <p14:xfrm>
                <a:off x="4899344" y="3113922"/>
                <a:ext cx="30600" cy="46800"/>
              </p14:xfrm>
            </p:contentPart>
          </mc:Choice>
          <mc:Fallback xmlns="">
            <p:pic>
              <p:nvPicPr>
                <p:cNvPr id="15" name="Ink 14">
                  <a:extLst>
                    <a:ext uri="{FF2B5EF4-FFF2-40B4-BE49-F238E27FC236}">
                      <a16:creationId xmlns:a16="http://schemas.microsoft.com/office/drawing/2014/main" id="{F9F0764E-4763-0264-03B4-1ACE212D6537}"/>
                    </a:ext>
                  </a:extLst>
                </p:cNvPr>
                <p:cNvPicPr/>
                <p:nvPr/>
              </p:nvPicPr>
              <p:blipFill>
                <a:blip r:embed="rId24"/>
                <a:stretch>
                  <a:fillRect/>
                </a:stretch>
              </p:blipFill>
              <p:spPr>
                <a:xfrm>
                  <a:off x="4890704" y="3105282"/>
                  <a:ext cx="4824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C0DB7E76-538A-7648-641F-508155312D58}"/>
                    </a:ext>
                  </a:extLst>
                </p14:cNvPr>
                <p14:cNvContentPartPr/>
                <p14:nvPr/>
              </p14:nvContentPartPr>
              <p14:xfrm>
                <a:off x="2365304" y="3227682"/>
                <a:ext cx="2677680" cy="179280"/>
              </p14:xfrm>
            </p:contentPart>
          </mc:Choice>
          <mc:Fallback xmlns="">
            <p:pic>
              <p:nvPicPr>
                <p:cNvPr id="16" name="Ink 15">
                  <a:extLst>
                    <a:ext uri="{FF2B5EF4-FFF2-40B4-BE49-F238E27FC236}">
                      <a16:creationId xmlns:a16="http://schemas.microsoft.com/office/drawing/2014/main" id="{C0DB7E76-538A-7648-641F-508155312D58}"/>
                    </a:ext>
                  </a:extLst>
                </p:cNvPr>
                <p:cNvPicPr/>
                <p:nvPr/>
              </p:nvPicPr>
              <p:blipFill>
                <a:blip r:embed="rId26"/>
                <a:stretch>
                  <a:fillRect/>
                </a:stretch>
              </p:blipFill>
              <p:spPr>
                <a:xfrm>
                  <a:off x="2356304" y="3219042"/>
                  <a:ext cx="2695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a:extLst>
                    <a:ext uri="{FF2B5EF4-FFF2-40B4-BE49-F238E27FC236}">
                      <a16:creationId xmlns:a16="http://schemas.microsoft.com/office/drawing/2014/main" id="{F6FF25B0-0B08-7B77-F9EA-3C9C1B675736}"/>
                    </a:ext>
                  </a:extLst>
                </p14:cNvPr>
                <p14:cNvContentPartPr/>
                <p14:nvPr/>
              </p14:nvContentPartPr>
              <p14:xfrm>
                <a:off x="2268824" y="3193842"/>
                <a:ext cx="90360" cy="102240"/>
              </p14:xfrm>
            </p:contentPart>
          </mc:Choice>
          <mc:Fallback xmlns="">
            <p:pic>
              <p:nvPicPr>
                <p:cNvPr id="17" name="Ink 16">
                  <a:extLst>
                    <a:ext uri="{FF2B5EF4-FFF2-40B4-BE49-F238E27FC236}">
                      <a16:creationId xmlns:a16="http://schemas.microsoft.com/office/drawing/2014/main" id="{F6FF25B0-0B08-7B77-F9EA-3C9C1B675736}"/>
                    </a:ext>
                  </a:extLst>
                </p:cNvPr>
                <p:cNvPicPr/>
                <p:nvPr/>
              </p:nvPicPr>
              <p:blipFill>
                <a:blip r:embed="rId28"/>
                <a:stretch>
                  <a:fillRect/>
                </a:stretch>
              </p:blipFill>
              <p:spPr>
                <a:xfrm>
                  <a:off x="2260184" y="3184842"/>
                  <a:ext cx="108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a:extLst>
                    <a:ext uri="{FF2B5EF4-FFF2-40B4-BE49-F238E27FC236}">
                      <a16:creationId xmlns:a16="http://schemas.microsoft.com/office/drawing/2014/main" id="{E5AFCEB7-71F5-7622-7251-23E956C78142}"/>
                    </a:ext>
                  </a:extLst>
                </p14:cNvPr>
                <p14:cNvContentPartPr/>
                <p14:nvPr/>
              </p14:nvContentPartPr>
              <p14:xfrm>
                <a:off x="2325704" y="3134082"/>
                <a:ext cx="72360" cy="36000"/>
              </p14:xfrm>
            </p:contentPart>
          </mc:Choice>
          <mc:Fallback xmlns="">
            <p:pic>
              <p:nvPicPr>
                <p:cNvPr id="18" name="Ink 17">
                  <a:extLst>
                    <a:ext uri="{FF2B5EF4-FFF2-40B4-BE49-F238E27FC236}">
                      <a16:creationId xmlns:a16="http://schemas.microsoft.com/office/drawing/2014/main" id="{E5AFCEB7-71F5-7622-7251-23E956C78142}"/>
                    </a:ext>
                  </a:extLst>
                </p:cNvPr>
                <p:cNvPicPr/>
                <p:nvPr/>
              </p:nvPicPr>
              <p:blipFill>
                <a:blip r:embed="rId30"/>
                <a:stretch>
                  <a:fillRect/>
                </a:stretch>
              </p:blipFill>
              <p:spPr>
                <a:xfrm>
                  <a:off x="2316704" y="3125082"/>
                  <a:ext cx="90000" cy="5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6495CAC3-BB12-E745-868A-3462E24189C2}"/>
                  </a:ext>
                </a:extLst>
              </p14:cNvPr>
              <p14:cNvContentPartPr/>
              <p14:nvPr/>
            </p14:nvContentPartPr>
            <p14:xfrm>
              <a:off x="4419464" y="3518202"/>
              <a:ext cx="360" cy="360"/>
            </p14:xfrm>
          </p:contentPart>
        </mc:Choice>
        <mc:Fallback xmlns="">
          <p:pic>
            <p:nvPicPr>
              <p:cNvPr id="20" name="Ink 19">
                <a:extLst>
                  <a:ext uri="{FF2B5EF4-FFF2-40B4-BE49-F238E27FC236}">
                    <a16:creationId xmlns:a16="http://schemas.microsoft.com/office/drawing/2014/main" id="{6495CAC3-BB12-E745-868A-3462E24189C2}"/>
                  </a:ext>
                </a:extLst>
              </p:cNvPr>
              <p:cNvPicPr/>
              <p:nvPr/>
            </p:nvPicPr>
            <p:blipFill>
              <a:blip r:embed="rId32"/>
              <a:stretch>
                <a:fillRect/>
              </a:stretch>
            </p:blipFill>
            <p:spPr>
              <a:xfrm>
                <a:off x="4410824" y="3509562"/>
                <a:ext cx="18000" cy="18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66"/>
          <p:cNvSpPr txBox="1">
            <a:spLocks noGrp="1"/>
          </p:cNvSpPr>
          <p:nvPr>
            <p:ph type="title"/>
          </p:nvPr>
        </p:nvSpPr>
        <p:spPr>
          <a:xfrm>
            <a:off x="193610" y="138229"/>
            <a:ext cx="9421946" cy="52826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833C0B"/>
              </a:buClr>
              <a:buSzPct val="100000"/>
              <a:buFont typeface="Corben"/>
              <a:buNone/>
            </a:pPr>
            <a:r>
              <a:rPr lang="en-US" sz="3600" dirty="0">
                <a:solidFill>
                  <a:srgbClr val="FFC000"/>
                </a:solidFill>
                <a:latin typeface="Cooper Black" panose="0208090404030B020404" pitchFamily="18" charset="0"/>
                <a:ea typeface="Corben"/>
                <a:cs typeface="Corben"/>
                <a:sym typeface="Corben"/>
              </a:rPr>
              <a:t>Annotation Documentation</a:t>
            </a:r>
            <a:endParaRPr sz="3600" dirty="0">
              <a:solidFill>
                <a:srgbClr val="FFC000"/>
              </a:solidFill>
              <a:latin typeface="Cooper Black" panose="0208090404030B020404" pitchFamily="18" charset="0"/>
              <a:ea typeface="Corben"/>
              <a:cs typeface="Corben"/>
              <a:sym typeface="Corben"/>
            </a:endParaRPr>
          </a:p>
        </p:txBody>
      </p:sp>
      <p:sp>
        <p:nvSpPr>
          <p:cNvPr id="1448" name="Google Shape;1448;p66"/>
          <p:cNvSpPr txBox="1"/>
          <p:nvPr/>
        </p:nvSpPr>
        <p:spPr>
          <a:xfrm>
            <a:off x="323766" y="781740"/>
            <a:ext cx="11503204" cy="44005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https://help.sap.com/doc/saphelp_nw75/7.5.5/en-US/63/0ce9b386b84e80bfade96779fbaeec/content.htm?no_cache=true</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399" u="sng" dirty="0">
                <a:solidFill>
                  <a:srgbClr val="000000"/>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https://ui5.sap.com/#/topic/1cf5c7f5b81c4cb3ba98fd14314d4504</a:t>
            </a: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endParaRPr sz="2399" dirty="0">
              <a:solidFill>
                <a:srgbClr val="00000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@UI.SelectionField – Create filter fields on screen 1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@UI.LineItem – Create Columns on first Screen (Table area on list report)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@UI.HeaderInfo – Provide title to the table and arrange header for the object page (second screen)</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@UI.Facets – To create tabs on the object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@UI.Identification – can only be one, Configure default fields on object page (inside facet)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@UI.FieldGroup – To create field groups (group of fields) in a block with label and text</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@UI.datapoint – to create a single value to be displayed in a chart or on top of page</a:t>
            </a:r>
            <a:endParaRPr dirty="0"/>
          </a:p>
          <a:p>
            <a:pPr marL="0" marR="0" lvl="0" indent="0" algn="l" rtl="0">
              <a:spcBef>
                <a:spcPts val="0"/>
              </a:spcBef>
              <a:spcAft>
                <a:spcPts val="0"/>
              </a:spcAft>
              <a:buNone/>
            </a:pPr>
            <a:r>
              <a:rPr lang="en-US" sz="2000" dirty="0">
                <a:solidFill>
                  <a:srgbClr val="000000"/>
                </a:solidFill>
                <a:latin typeface="Calibri"/>
                <a:ea typeface="Calibri"/>
                <a:cs typeface="Calibri"/>
                <a:sym typeface="Calibri"/>
              </a:rPr>
              <a:t>@UI.Chart – to create a chart with a particular chart type</a:t>
            </a:r>
            <a:endParaRPr dirty="0"/>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15</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369332"/>
          </a:xfrm>
          <a:prstGeom prst="rect">
            <a:avLst/>
          </a:prstGeom>
          <a:noFill/>
        </p:spPr>
        <p:txBody>
          <a:bodyPr wrap="square" rtlCol="0">
            <a:spAutoFit/>
          </a:bodyPr>
          <a:lstStyle/>
          <a:p>
            <a:r>
              <a:rPr lang="en-US" sz="1800" dirty="0"/>
              <a:t>Assign the booking Supplement ID automatically during creation with </a:t>
            </a:r>
            <a:r>
              <a:rPr lang="en-US" sz="1800"/>
              <a:t>early numbering.</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Exercise</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45F1575-E708-EF6C-633A-2AD5D9EB5792}"/>
                  </a:ext>
                </a:extLst>
              </p14:cNvPr>
              <p14:cNvContentPartPr/>
              <p14:nvPr/>
            </p14:nvContentPartPr>
            <p14:xfrm>
              <a:off x="2418052" y="957143"/>
              <a:ext cx="360" cy="360"/>
            </p14:xfrm>
          </p:contentPart>
        </mc:Choice>
        <mc:Fallback xmlns="">
          <p:pic>
            <p:nvPicPr>
              <p:cNvPr id="5" name="Ink 4">
                <a:extLst>
                  <a:ext uri="{FF2B5EF4-FFF2-40B4-BE49-F238E27FC236}">
                    <a16:creationId xmlns:a16="http://schemas.microsoft.com/office/drawing/2014/main" id="{A45F1575-E708-EF6C-633A-2AD5D9EB5792}"/>
                  </a:ext>
                </a:extLst>
              </p:cNvPr>
              <p:cNvPicPr/>
              <p:nvPr/>
            </p:nvPicPr>
            <p:blipFill>
              <a:blip r:embed="rId4"/>
              <a:stretch>
                <a:fillRect/>
              </a:stretch>
            </p:blipFill>
            <p:spPr>
              <a:xfrm>
                <a:off x="2400052" y="939503"/>
                <a:ext cx="36000" cy="36000"/>
              </a:xfrm>
              <a:prstGeom prst="rect">
                <a:avLst/>
              </a:prstGeom>
            </p:spPr>
          </p:pic>
        </mc:Fallback>
      </mc:AlternateContent>
    </p:spTree>
    <p:extLst>
      <p:ext uri="{BB962C8B-B14F-4D97-AF65-F5344CB8AC3E}">
        <p14:creationId xmlns:p14="http://schemas.microsoft.com/office/powerpoint/2010/main" val="165999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a:t>
            </a:r>
            <a:r>
              <a:rPr lang="en-US" sz="5400" b="1" dirty="0">
                <a:solidFill>
                  <a:srgbClr val="75C042"/>
                </a:solidFill>
                <a:latin typeface="Segoe UI" panose="020B0502040204020203" pitchFamily="34" charset="0"/>
                <a:ea typeface="Calibri Light" charset="0"/>
                <a:cs typeface="Segoe UI" panose="020B0502040204020203" pitchFamily="34" charset="0"/>
              </a:rPr>
              <a:t>7</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937725"/>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Understanding BDEF in detail</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Compiler fields</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600523"/>
            <a:ext cx="2597506" cy="646331"/>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Entity Manipulation Language</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EML Code</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0"/>
          <p:cNvSpPr txBox="1"/>
          <p:nvPr/>
        </p:nvSpPr>
        <p:spPr>
          <a:xfrm>
            <a:off x="172422" y="139530"/>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398"/>
              <a:buFont typeface="Corben"/>
              <a:buNone/>
            </a:pPr>
            <a:r>
              <a:rPr lang="en-US" sz="3600" dirty="0">
                <a:solidFill>
                  <a:srgbClr val="FFC000"/>
                </a:solidFill>
                <a:latin typeface="Cooper Black" panose="0208090404030B020404" pitchFamily="18" charset="0"/>
                <a:ea typeface="Corben"/>
                <a:cs typeface="Corben"/>
                <a:sym typeface="Corben"/>
              </a:rPr>
              <a:t>SAP Fiori elements boosts SAP Fiori development efficiency</a:t>
            </a:r>
            <a:endParaRPr sz="2400" dirty="0">
              <a:solidFill>
                <a:srgbClr val="FFC000"/>
              </a:solidFill>
              <a:latin typeface="Cooper Black" panose="0208090404030B020404" pitchFamily="18" charset="0"/>
            </a:endParaRPr>
          </a:p>
        </p:txBody>
      </p:sp>
      <p:pic>
        <p:nvPicPr>
          <p:cNvPr id="1355" name="Google Shape;1355;p60"/>
          <p:cNvPicPr preferRelativeResize="0"/>
          <p:nvPr/>
        </p:nvPicPr>
        <p:blipFill rotWithShape="1">
          <a:blip r:embed="rId3">
            <a:alphaModFix/>
          </a:blip>
          <a:srcRect l="1412"/>
          <a:stretch/>
        </p:blipFill>
        <p:spPr>
          <a:xfrm>
            <a:off x="172421" y="972235"/>
            <a:ext cx="11922501" cy="5319486"/>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61"/>
          <p:cNvSpPr txBox="1"/>
          <p:nvPr/>
        </p:nvSpPr>
        <p:spPr>
          <a:xfrm>
            <a:off x="172422" y="166826"/>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SAP Fiori elements prioritizes efficiency over flexibility</a:t>
            </a:r>
            <a:endParaRPr sz="2000" dirty="0">
              <a:solidFill>
                <a:srgbClr val="FFC000"/>
              </a:solidFill>
              <a:latin typeface="Cooper Black" panose="0208090404030B020404" pitchFamily="18" charset="0"/>
            </a:endParaRPr>
          </a:p>
        </p:txBody>
      </p:sp>
      <p:pic>
        <p:nvPicPr>
          <p:cNvPr id="1363" name="Google Shape;1363;p61"/>
          <p:cNvPicPr preferRelativeResize="0"/>
          <p:nvPr/>
        </p:nvPicPr>
        <p:blipFill rotWithShape="1">
          <a:blip r:embed="rId3">
            <a:alphaModFix/>
          </a:blip>
          <a:srcRect/>
          <a:stretch/>
        </p:blipFill>
        <p:spPr>
          <a:xfrm>
            <a:off x="1718296" y="1028789"/>
            <a:ext cx="9097273" cy="5240912"/>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62"/>
          <p:cNvSpPr/>
          <p:nvPr/>
        </p:nvSpPr>
        <p:spPr>
          <a:xfrm>
            <a:off x="7948374" y="5128245"/>
            <a:ext cx="3533838"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69" name="Google Shape;1369;p62"/>
          <p:cNvSpPr txBox="1"/>
          <p:nvPr/>
        </p:nvSpPr>
        <p:spPr>
          <a:xfrm>
            <a:off x="152551" y="103175"/>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Developer Persona – Fiori Elements</a:t>
            </a:r>
            <a:endParaRPr sz="2000" dirty="0">
              <a:solidFill>
                <a:srgbClr val="FFC000"/>
              </a:solidFill>
              <a:latin typeface="Cooper Black" panose="0208090404030B020404" pitchFamily="18" charset="0"/>
            </a:endParaRPr>
          </a:p>
        </p:txBody>
      </p:sp>
      <p:pic>
        <p:nvPicPr>
          <p:cNvPr id="1372" name="Google Shape;1372;p62" descr="Naimul Kabir | Aspiring Mobile Developer"/>
          <p:cNvPicPr preferRelativeResize="0"/>
          <p:nvPr/>
        </p:nvPicPr>
        <p:blipFill rotWithShape="1">
          <a:blip r:embed="rId3">
            <a:alphaModFix/>
          </a:blip>
          <a:srcRect/>
          <a:stretch/>
        </p:blipFill>
        <p:spPr>
          <a:xfrm>
            <a:off x="8596757" y="296555"/>
            <a:ext cx="1830086" cy="1941000"/>
          </a:xfrm>
          <a:prstGeom prst="rect">
            <a:avLst/>
          </a:prstGeom>
          <a:noFill/>
          <a:ln>
            <a:noFill/>
          </a:ln>
        </p:spPr>
      </p:pic>
      <p:sp>
        <p:nvSpPr>
          <p:cNvPr id="1373" name="Google Shape;1373;p62"/>
          <p:cNvSpPr txBox="1"/>
          <p:nvPr/>
        </p:nvSpPr>
        <p:spPr>
          <a:xfrm>
            <a:off x="7810165" y="2291671"/>
            <a:ext cx="340327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Rob</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S/4HANA Technical consultant</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Developer</a:t>
            </a:r>
            <a:endParaRPr/>
          </a:p>
        </p:txBody>
      </p:sp>
      <p:pic>
        <p:nvPicPr>
          <p:cNvPr id="1374" name="Google Shape;1374;p62" descr="tjgillweb (Taranjot Gill) · GitHub"/>
          <p:cNvPicPr preferRelativeResize="0"/>
          <p:nvPr/>
        </p:nvPicPr>
        <p:blipFill rotWithShape="1">
          <a:blip r:embed="rId4">
            <a:alphaModFix/>
          </a:blip>
          <a:srcRect/>
          <a:stretch/>
        </p:blipFill>
        <p:spPr>
          <a:xfrm>
            <a:off x="839349" y="805549"/>
            <a:ext cx="1912715" cy="1912715"/>
          </a:xfrm>
          <a:prstGeom prst="rect">
            <a:avLst/>
          </a:prstGeom>
          <a:noFill/>
          <a:ln>
            <a:noFill/>
          </a:ln>
        </p:spPr>
      </p:pic>
      <p:sp>
        <p:nvSpPr>
          <p:cNvPr id="1375" name="Google Shape;1375;p62"/>
          <p:cNvSpPr txBox="1"/>
          <p:nvPr/>
        </p:nvSpPr>
        <p:spPr>
          <a:xfrm>
            <a:off x="368403" y="2571661"/>
            <a:ext cx="3403277"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Roxana</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UX Designer | Fiori Developer</a:t>
            </a:r>
            <a:endParaRPr/>
          </a:p>
        </p:txBody>
      </p:sp>
      <p:sp>
        <p:nvSpPr>
          <p:cNvPr id="1376" name="Google Shape;1376;p62"/>
          <p:cNvSpPr/>
          <p:nvPr/>
        </p:nvSpPr>
        <p:spPr>
          <a:xfrm>
            <a:off x="8209493"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pic>
        <p:nvPicPr>
          <p:cNvPr id="1377" name="Google Shape;1377;p62"/>
          <p:cNvPicPr preferRelativeResize="0"/>
          <p:nvPr/>
        </p:nvPicPr>
        <p:blipFill rotWithShape="1">
          <a:blip r:embed="rId5">
            <a:alphaModFix/>
          </a:blip>
          <a:srcRect/>
          <a:stretch/>
        </p:blipFill>
        <p:spPr>
          <a:xfrm>
            <a:off x="8315010" y="3930303"/>
            <a:ext cx="703959" cy="730033"/>
          </a:xfrm>
          <a:prstGeom prst="rect">
            <a:avLst/>
          </a:prstGeom>
          <a:noFill/>
          <a:ln>
            <a:noFill/>
          </a:ln>
        </p:spPr>
      </p:pic>
      <p:sp>
        <p:nvSpPr>
          <p:cNvPr id="1378" name="Google Shape;1378;p62"/>
          <p:cNvSpPr txBox="1"/>
          <p:nvPr/>
        </p:nvSpPr>
        <p:spPr>
          <a:xfrm>
            <a:off x="9097305" y="3827493"/>
            <a:ext cx="1784327" cy="92236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ABAP Dev. Tools</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On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Eclipse</a:t>
            </a:r>
            <a:endParaRPr/>
          </a:p>
        </p:txBody>
      </p:sp>
      <p:sp>
        <p:nvSpPr>
          <p:cNvPr id="1379" name="Google Shape;1379;p62"/>
          <p:cNvSpPr/>
          <p:nvPr/>
        </p:nvSpPr>
        <p:spPr>
          <a:xfrm>
            <a:off x="8205141" y="5587065"/>
            <a:ext cx="1214214" cy="633756"/>
          </a:xfrm>
          <a:prstGeom prst="roundRect">
            <a:avLst>
              <a:gd name="adj" fmla="val 16667"/>
            </a:avLst>
          </a:prstGeom>
          <a:solidFill>
            <a:srgbClr val="BF900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CDS Views</a:t>
            </a:r>
            <a:endParaRPr/>
          </a:p>
        </p:txBody>
      </p:sp>
      <p:sp>
        <p:nvSpPr>
          <p:cNvPr id="1380" name="Google Shape;1380;p62"/>
          <p:cNvSpPr/>
          <p:nvPr/>
        </p:nvSpPr>
        <p:spPr>
          <a:xfrm>
            <a:off x="9999226" y="5587065"/>
            <a:ext cx="1214214"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MDE</a:t>
            </a:r>
            <a:endParaRPr/>
          </a:p>
          <a:p>
            <a:pPr marL="0" marR="0" lvl="0" indent="0" algn="ctr" rtl="0">
              <a:spcBef>
                <a:spcPts val="0"/>
              </a:spcBef>
              <a:spcAft>
                <a:spcPts val="0"/>
              </a:spcAft>
              <a:buNone/>
            </a:pPr>
            <a:r>
              <a:rPr lang="en-US" sz="1798">
                <a:solidFill>
                  <a:srgbClr val="FFFFFF"/>
                </a:solidFill>
                <a:latin typeface="Calibri"/>
                <a:ea typeface="Calibri"/>
                <a:cs typeface="Calibri"/>
                <a:sym typeface="Calibri"/>
              </a:rPr>
              <a:t>@</a:t>
            </a:r>
            <a:endParaRPr/>
          </a:p>
        </p:txBody>
      </p:sp>
      <p:cxnSp>
        <p:nvCxnSpPr>
          <p:cNvPr id="1381" name="Google Shape;1381;p62"/>
          <p:cNvCxnSpPr>
            <a:stCxn id="1379" idx="3"/>
            <a:endCxn id="1380" idx="1"/>
          </p:cNvCxnSpPr>
          <p:nvPr/>
        </p:nvCxnSpPr>
        <p:spPr>
          <a:xfrm>
            <a:off x="9419355" y="5903943"/>
            <a:ext cx="579900" cy="0"/>
          </a:xfrm>
          <a:prstGeom prst="straightConnector1">
            <a:avLst/>
          </a:prstGeom>
          <a:noFill/>
          <a:ln w="19050" cap="flat" cmpd="sng">
            <a:solidFill>
              <a:schemeClr val="dk1"/>
            </a:solidFill>
            <a:prstDash val="solid"/>
            <a:miter lim="800000"/>
            <a:headEnd type="none" w="sm" len="sm"/>
            <a:tailEnd type="none" w="sm" len="sm"/>
          </a:ln>
        </p:spPr>
      </p:cxnSp>
      <p:sp>
        <p:nvSpPr>
          <p:cNvPr id="1382" name="Google Shape;1382;p62"/>
          <p:cNvSpPr/>
          <p:nvPr/>
        </p:nvSpPr>
        <p:spPr>
          <a:xfrm>
            <a:off x="8315009" y="5232914"/>
            <a:ext cx="2804627" cy="263791"/>
          </a:xfrm>
          <a:prstGeom prst="rect">
            <a:avLst/>
          </a:prstGeom>
          <a:solidFill>
            <a:srgbClr val="323F4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OData Service</a:t>
            </a:r>
            <a:endParaRPr/>
          </a:p>
        </p:txBody>
      </p:sp>
      <p:sp>
        <p:nvSpPr>
          <p:cNvPr id="1383" name="Google Shape;1383;p62"/>
          <p:cNvSpPr/>
          <p:nvPr/>
        </p:nvSpPr>
        <p:spPr>
          <a:xfrm>
            <a:off x="623925" y="3744775"/>
            <a:ext cx="2767884" cy="1018373"/>
          </a:xfrm>
          <a:prstGeom prst="rect">
            <a:avLst/>
          </a:prstGeom>
          <a:solidFill>
            <a:srgbClr val="FDD16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4" name="Google Shape;1384;p62"/>
          <p:cNvSpPr txBox="1"/>
          <p:nvPr/>
        </p:nvSpPr>
        <p:spPr>
          <a:xfrm>
            <a:off x="2140605" y="3972324"/>
            <a:ext cx="1222916" cy="6456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798" b="1">
                <a:solidFill>
                  <a:srgbClr val="000000"/>
                </a:solidFill>
                <a:latin typeface="Calibri"/>
                <a:ea typeface="Calibri"/>
                <a:cs typeface="Calibri"/>
                <a:sym typeface="Calibri"/>
              </a:rPr>
              <a:t>VS Code </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BAS</a:t>
            </a:r>
            <a:endParaRPr/>
          </a:p>
        </p:txBody>
      </p:sp>
      <p:pic>
        <p:nvPicPr>
          <p:cNvPr id="1385" name="Google Shape;1385;p62" descr="Install Visual Studio Code on Linux | Snap Store"/>
          <p:cNvPicPr preferRelativeResize="0"/>
          <p:nvPr/>
        </p:nvPicPr>
        <p:blipFill rotWithShape="1">
          <a:blip r:embed="rId6">
            <a:alphaModFix/>
          </a:blip>
          <a:srcRect/>
          <a:stretch/>
        </p:blipFill>
        <p:spPr>
          <a:xfrm>
            <a:off x="704121" y="3972322"/>
            <a:ext cx="611774" cy="611774"/>
          </a:xfrm>
          <a:prstGeom prst="rect">
            <a:avLst/>
          </a:prstGeom>
          <a:noFill/>
          <a:ln>
            <a:noFill/>
          </a:ln>
        </p:spPr>
      </p:pic>
      <p:pic>
        <p:nvPicPr>
          <p:cNvPr id="1386" name="Google Shape;1386;p62" descr="https://www12.lunapic.com/editor/working/161406318813978311?5830121565"/>
          <p:cNvPicPr preferRelativeResize="0"/>
          <p:nvPr/>
        </p:nvPicPr>
        <p:blipFill rotWithShape="1">
          <a:blip r:embed="rId7">
            <a:alphaModFix/>
          </a:blip>
          <a:srcRect/>
          <a:stretch/>
        </p:blipFill>
        <p:spPr>
          <a:xfrm>
            <a:off x="1211447" y="3744773"/>
            <a:ext cx="1296589" cy="1018373"/>
          </a:xfrm>
          <a:prstGeom prst="rect">
            <a:avLst/>
          </a:prstGeom>
          <a:noFill/>
          <a:ln>
            <a:noFill/>
          </a:ln>
        </p:spPr>
      </p:pic>
      <p:sp>
        <p:nvSpPr>
          <p:cNvPr id="1387" name="Google Shape;1387;p62"/>
          <p:cNvSpPr/>
          <p:nvPr/>
        </p:nvSpPr>
        <p:spPr>
          <a:xfrm>
            <a:off x="349749" y="5128245"/>
            <a:ext cx="3890705" cy="123597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388" name="Google Shape;1388;p62"/>
          <p:cNvSpPr/>
          <p:nvPr/>
        </p:nvSpPr>
        <p:spPr>
          <a:xfrm>
            <a:off x="457302" y="5470988"/>
            <a:ext cx="1612739" cy="633756"/>
          </a:xfrm>
          <a:prstGeom prst="roundRect">
            <a:avLst>
              <a:gd name="adj" fmla="val 16667"/>
            </a:avLst>
          </a:prstGeom>
          <a:solidFill>
            <a:schemeClr val="accent4"/>
          </a:solidFill>
          <a:ln w="12700" cap="flat" cmpd="sng">
            <a:solidFill>
              <a:srgbClr val="BA8C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Fiori Elements Project</a:t>
            </a:r>
            <a:endParaRPr/>
          </a:p>
        </p:txBody>
      </p:sp>
      <p:sp>
        <p:nvSpPr>
          <p:cNvPr id="1389" name="Google Shape;1389;p62"/>
          <p:cNvSpPr/>
          <p:nvPr/>
        </p:nvSpPr>
        <p:spPr>
          <a:xfrm>
            <a:off x="2326811" y="5470988"/>
            <a:ext cx="1827855" cy="633756"/>
          </a:xfrm>
          <a:prstGeom prst="roundRect">
            <a:avLst>
              <a:gd name="adj" fmla="val 16667"/>
            </a:avLst>
          </a:prstGeom>
          <a:solidFill>
            <a:srgbClr val="0C0C0C"/>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798">
                <a:solidFill>
                  <a:srgbClr val="FFFFFF"/>
                </a:solidFill>
                <a:latin typeface="Calibri"/>
                <a:ea typeface="Calibri"/>
                <a:cs typeface="Calibri"/>
                <a:sym typeface="Calibri"/>
              </a:rPr>
              <a:t>Annotations.xml</a:t>
            </a:r>
            <a:endParaRPr/>
          </a:p>
        </p:txBody>
      </p:sp>
      <p:cxnSp>
        <p:nvCxnSpPr>
          <p:cNvPr id="1390" name="Google Shape;1390;p62"/>
          <p:cNvCxnSpPr>
            <a:stCxn id="1388" idx="3"/>
            <a:endCxn id="1389" idx="1"/>
          </p:cNvCxnSpPr>
          <p:nvPr/>
        </p:nvCxnSpPr>
        <p:spPr>
          <a:xfrm>
            <a:off x="2070041" y="5787866"/>
            <a:ext cx="256800" cy="0"/>
          </a:xfrm>
          <a:prstGeom prst="straightConnector1">
            <a:avLst/>
          </a:prstGeom>
          <a:noFill/>
          <a:ln w="19050" cap="flat" cmpd="sng">
            <a:solidFill>
              <a:schemeClr val="dk1"/>
            </a:solidFill>
            <a:prstDash val="solid"/>
            <a:miter lim="800000"/>
            <a:headEnd type="none" w="sm" len="sm"/>
            <a:tailEnd type="none" w="sm" len="sm"/>
          </a:ln>
        </p:spPr>
      </p:cxnSp>
      <p:cxnSp>
        <p:nvCxnSpPr>
          <p:cNvPr id="1391" name="Google Shape;1391;p62"/>
          <p:cNvCxnSpPr>
            <a:endCxn id="1387" idx="0"/>
          </p:cNvCxnSpPr>
          <p:nvPr/>
        </p:nvCxnSpPr>
        <p:spPr>
          <a:xfrm>
            <a:off x="2295102" y="4756845"/>
            <a:ext cx="0" cy="371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2" name="Google Shape;1392;p62"/>
          <p:cNvCxnSpPr>
            <a:stCxn id="1375" idx="2"/>
          </p:cNvCxnSpPr>
          <p:nvPr/>
        </p:nvCxnSpPr>
        <p:spPr>
          <a:xfrm>
            <a:off x="2070042" y="3217351"/>
            <a:ext cx="0" cy="527400"/>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3" name="Google Shape;1393;p62"/>
          <p:cNvCxnSpPr/>
          <p:nvPr/>
        </p:nvCxnSpPr>
        <p:spPr>
          <a:xfrm>
            <a:off x="9793627" y="4750343"/>
            <a:ext cx="0" cy="371499"/>
          </a:xfrm>
          <a:prstGeom prst="straightConnector1">
            <a:avLst/>
          </a:prstGeom>
          <a:noFill/>
          <a:ln w="19050" cap="flat" cmpd="sng">
            <a:solidFill>
              <a:schemeClr val="accent4"/>
            </a:solidFill>
            <a:prstDash val="solid"/>
            <a:miter lim="800000"/>
            <a:headEnd type="none" w="sm" len="sm"/>
            <a:tailEnd type="triangle" w="med" len="med"/>
          </a:ln>
        </p:spPr>
      </p:cxnSp>
      <p:cxnSp>
        <p:nvCxnSpPr>
          <p:cNvPr id="1394" name="Google Shape;1394;p62"/>
          <p:cNvCxnSpPr/>
          <p:nvPr/>
        </p:nvCxnSpPr>
        <p:spPr>
          <a:xfrm>
            <a:off x="9568567" y="3211255"/>
            <a:ext cx="0" cy="527117"/>
          </a:xfrm>
          <a:prstGeom prst="straightConnector1">
            <a:avLst/>
          </a:prstGeom>
          <a:noFill/>
          <a:ln w="19050" cap="flat" cmpd="sng">
            <a:solidFill>
              <a:schemeClr val="accent4"/>
            </a:solidFill>
            <a:prstDash val="solid"/>
            <a:miter lim="800000"/>
            <a:headEnd type="none" w="sm" len="sm"/>
            <a:tailEnd type="triangle" w="med" len="med"/>
          </a:ln>
        </p:spPr>
      </p:cxnSp>
      <p:pic>
        <p:nvPicPr>
          <p:cNvPr id="1395" name="Google Shape;1395;p62" descr="Electric Plug Connect Concept Socket. Get Connected Or Disconnect Vector  Power Plug Cable Illustration Stock Vector - Illustration of adapter,  element: 167568132"/>
          <p:cNvPicPr preferRelativeResize="0"/>
          <p:nvPr/>
        </p:nvPicPr>
        <p:blipFill rotWithShape="1">
          <a:blip r:embed="rId8">
            <a:alphaModFix/>
          </a:blip>
          <a:srcRect/>
          <a:stretch/>
        </p:blipFill>
        <p:spPr>
          <a:xfrm>
            <a:off x="4256309" y="5004703"/>
            <a:ext cx="3676209" cy="1359513"/>
          </a:xfrm>
          <a:prstGeom prst="rect">
            <a:avLst/>
          </a:prstGeom>
          <a:noFill/>
          <a:ln>
            <a:noFill/>
          </a:ln>
        </p:spPr>
      </p:pic>
      <p:sp>
        <p:nvSpPr>
          <p:cNvPr id="1396" name="Google Shape;1396;p62"/>
          <p:cNvSpPr/>
          <p:nvPr/>
        </p:nvSpPr>
        <p:spPr>
          <a:xfrm rot="-5400000">
            <a:off x="5834945" y="4551194"/>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7" name="Google Shape;1397;p62"/>
          <p:cNvSpPr/>
          <p:nvPr/>
        </p:nvSpPr>
        <p:spPr>
          <a:xfrm rot="-5400000">
            <a:off x="5834945" y="4166122"/>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sp>
        <p:nvSpPr>
          <p:cNvPr id="1398" name="Google Shape;1398;p62"/>
          <p:cNvSpPr/>
          <p:nvPr/>
        </p:nvSpPr>
        <p:spPr>
          <a:xfrm rot="-5400000">
            <a:off x="5834945" y="3801105"/>
            <a:ext cx="461315" cy="527117"/>
          </a:xfrm>
          <a:prstGeom prst="chevron">
            <a:avLst>
              <a:gd name="adj"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000000"/>
              </a:solidFill>
              <a:latin typeface="Calibri"/>
              <a:ea typeface="Calibri"/>
              <a:cs typeface="Calibri"/>
              <a:sym typeface="Calibri"/>
            </a:endParaRPr>
          </a:p>
        </p:txBody>
      </p:sp>
      <p:pic>
        <p:nvPicPr>
          <p:cNvPr id="1399" name="Google Shape;1399;p62" descr="Happy Images | Free Vectors, Stock Photos &amp;amp; PSD"/>
          <p:cNvPicPr preferRelativeResize="0"/>
          <p:nvPr/>
        </p:nvPicPr>
        <p:blipFill rotWithShape="1">
          <a:blip r:embed="rId9">
            <a:alphaModFix/>
          </a:blip>
          <a:srcRect/>
          <a:stretch/>
        </p:blipFill>
        <p:spPr>
          <a:xfrm>
            <a:off x="3771679" y="1440513"/>
            <a:ext cx="2753669" cy="1834313"/>
          </a:xfrm>
          <a:prstGeom prst="rect">
            <a:avLst/>
          </a:prstGeom>
          <a:noFill/>
          <a:ln>
            <a:noFill/>
          </a:ln>
        </p:spPr>
      </p:pic>
      <p:sp>
        <p:nvSpPr>
          <p:cNvPr id="1400" name="Google Shape;1400;p62"/>
          <p:cNvSpPr txBox="1"/>
          <p:nvPr/>
        </p:nvSpPr>
        <p:spPr>
          <a:xfrm>
            <a:off x="3363523" y="849822"/>
            <a:ext cx="3403277" cy="8611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198" b="1">
                <a:solidFill>
                  <a:srgbClr val="00B050"/>
                </a:solidFill>
                <a:latin typeface="Calibri"/>
                <a:ea typeface="Calibri"/>
                <a:cs typeface="Calibri"/>
                <a:sym typeface="Calibri"/>
              </a:rPr>
              <a:t>Anubhav</a:t>
            </a:r>
            <a:endParaRPr/>
          </a:p>
          <a:p>
            <a:pPr marL="0" marR="0" lvl="0" indent="0" algn="ctr" rtl="0">
              <a:spcBef>
                <a:spcPts val="0"/>
              </a:spcBef>
              <a:spcAft>
                <a:spcPts val="0"/>
              </a:spcAft>
              <a:buNone/>
            </a:pPr>
            <a:r>
              <a:rPr lang="en-US" sz="1798" b="1">
                <a:solidFill>
                  <a:srgbClr val="000000"/>
                </a:solidFill>
                <a:latin typeface="Calibri"/>
                <a:ea typeface="Calibri"/>
                <a:cs typeface="Calibri"/>
                <a:sym typeface="Calibri"/>
              </a:rPr>
              <a:t>Happy User</a:t>
            </a:r>
            <a:endParaRPr/>
          </a:p>
        </p:txBody>
      </p:sp>
      <p:pic>
        <p:nvPicPr>
          <p:cNvPr id="1401" name="Google Shape;1401;p62" descr="Fiori Elements based HR MSS Reporting Dashboards in Action. | SAP Blogs"/>
          <p:cNvPicPr preferRelativeResize="0"/>
          <p:nvPr/>
        </p:nvPicPr>
        <p:blipFill rotWithShape="1">
          <a:blip r:embed="rId10">
            <a:alphaModFix/>
          </a:blip>
          <a:srcRect/>
          <a:stretch/>
        </p:blipFill>
        <p:spPr>
          <a:xfrm>
            <a:off x="6065601" y="1168821"/>
            <a:ext cx="2050110" cy="998361"/>
          </a:xfrm>
          <a:prstGeom prst="rect">
            <a:avLst/>
          </a:prstGeom>
          <a:noFill/>
          <a:ln>
            <a:noFill/>
          </a:ln>
        </p:spPr>
      </p:pic>
      <p:sp>
        <p:nvSpPr>
          <p:cNvPr id="3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394"/>
                                        </p:tgtEl>
                                        <p:attrNameLst>
                                          <p:attrName>style.visibility</p:attrName>
                                        </p:attrNameLst>
                                      </p:cBhvr>
                                      <p:to>
                                        <p:strVal val="visible"/>
                                      </p:to>
                                    </p:set>
                                    <p:animEffect transition="in" filter="fade">
                                      <p:cBhvr>
                                        <p:cTn id="13" dur="1000"/>
                                        <p:tgtEl>
                                          <p:spTgt spid="1394"/>
                                        </p:tgtEl>
                                      </p:cBhvr>
                                    </p:animEffect>
                                  </p:childTnLst>
                                </p:cTn>
                              </p:par>
                              <p:par>
                                <p:cTn id="14" presetID="10" presetClass="entr" presetSubtype="0" fill="hold" nodeType="withEffect">
                                  <p:stCondLst>
                                    <p:cond delay="0"/>
                                  </p:stCondLst>
                                  <p:childTnLst>
                                    <p:set>
                                      <p:cBhvr>
                                        <p:cTn id="15" dur="1" fill="hold">
                                          <p:stCondLst>
                                            <p:cond delay="0"/>
                                          </p:stCondLst>
                                        </p:cTn>
                                        <p:tgtEl>
                                          <p:spTgt spid="1376"/>
                                        </p:tgtEl>
                                        <p:attrNameLst>
                                          <p:attrName>style.visibility</p:attrName>
                                        </p:attrNameLst>
                                      </p:cBhvr>
                                      <p:to>
                                        <p:strVal val="visible"/>
                                      </p:to>
                                    </p:set>
                                    <p:animEffect transition="in" filter="fade">
                                      <p:cBhvr>
                                        <p:cTn id="16" dur="1000"/>
                                        <p:tgtEl>
                                          <p:spTgt spid="1376"/>
                                        </p:tgtEl>
                                      </p:cBhvr>
                                    </p:animEffect>
                                  </p:childTnLst>
                                </p:cTn>
                              </p:par>
                              <p:par>
                                <p:cTn id="17" presetID="10" presetClass="entr" presetSubtype="0" fill="hold" nodeType="withEffect">
                                  <p:stCondLst>
                                    <p:cond delay="0"/>
                                  </p:stCondLst>
                                  <p:childTnLst>
                                    <p:set>
                                      <p:cBhvr>
                                        <p:cTn id="18" dur="1" fill="hold">
                                          <p:stCondLst>
                                            <p:cond delay="0"/>
                                          </p:stCondLst>
                                        </p:cTn>
                                        <p:tgtEl>
                                          <p:spTgt spid="1378"/>
                                        </p:tgtEl>
                                        <p:attrNameLst>
                                          <p:attrName>style.visibility</p:attrName>
                                        </p:attrNameLst>
                                      </p:cBhvr>
                                      <p:to>
                                        <p:strVal val="visible"/>
                                      </p:to>
                                    </p:set>
                                    <p:animEffect transition="in" filter="fade">
                                      <p:cBhvr>
                                        <p:cTn id="19" dur="1000"/>
                                        <p:tgtEl>
                                          <p:spTgt spid="1378"/>
                                        </p:tgtEl>
                                      </p:cBhvr>
                                    </p:animEffect>
                                  </p:childTnLst>
                                </p:cTn>
                              </p:par>
                              <p:par>
                                <p:cTn id="20" presetID="10" presetClass="entr" presetSubtype="0" fill="hold" nodeType="withEffect">
                                  <p:stCondLst>
                                    <p:cond delay="0"/>
                                  </p:stCondLst>
                                  <p:childTnLst>
                                    <p:set>
                                      <p:cBhvr>
                                        <p:cTn id="21" dur="1" fill="hold">
                                          <p:stCondLst>
                                            <p:cond delay="0"/>
                                          </p:stCondLst>
                                        </p:cTn>
                                        <p:tgtEl>
                                          <p:spTgt spid="1377"/>
                                        </p:tgtEl>
                                        <p:attrNameLst>
                                          <p:attrName>style.visibility</p:attrName>
                                        </p:attrNameLst>
                                      </p:cBhvr>
                                      <p:to>
                                        <p:strVal val="visible"/>
                                      </p:to>
                                    </p:set>
                                    <p:animEffect transition="in" filter="fade">
                                      <p:cBhvr>
                                        <p:cTn id="22" dur="1000"/>
                                        <p:tgtEl>
                                          <p:spTgt spid="13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93"/>
                                        </p:tgtEl>
                                        <p:attrNameLst>
                                          <p:attrName>style.visibility</p:attrName>
                                        </p:attrNameLst>
                                      </p:cBhvr>
                                      <p:to>
                                        <p:strVal val="visible"/>
                                      </p:to>
                                    </p:set>
                                    <p:animEffect transition="in" filter="fade">
                                      <p:cBhvr>
                                        <p:cTn id="27" dur="1000"/>
                                        <p:tgtEl>
                                          <p:spTgt spid="1393"/>
                                        </p:tgtEl>
                                      </p:cBhvr>
                                    </p:animEffect>
                                  </p:childTnLst>
                                </p:cTn>
                              </p:par>
                              <p:par>
                                <p:cTn id="28" presetID="10" presetClass="entr" presetSubtype="0" fill="hold" nodeType="withEffect">
                                  <p:stCondLst>
                                    <p:cond delay="0"/>
                                  </p:stCondLst>
                                  <p:childTnLst>
                                    <p:set>
                                      <p:cBhvr>
                                        <p:cTn id="29" dur="1" fill="hold">
                                          <p:stCondLst>
                                            <p:cond delay="0"/>
                                          </p:stCondLst>
                                        </p:cTn>
                                        <p:tgtEl>
                                          <p:spTgt spid="1368"/>
                                        </p:tgtEl>
                                        <p:attrNameLst>
                                          <p:attrName>style.visibility</p:attrName>
                                        </p:attrNameLst>
                                      </p:cBhvr>
                                      <p:to>
                                        <p:strVal val="visible"/>
                                      </p:to>
                                    </p:set>
                                    <p:animEffect transition="in" filter="fade">
                                      <p:cBhvr>
                                        <p:cTn id="30" dur="1000"/>
                                        <p:tgtEl>
                                          <p:spTgt spid="1368"/>
                                        </p:tgtEl>
                                      </p:cBhvr>
                                    </p:animEffect>
                                  </p:childTnLst>
                                </p:cTn>
                              </p:par>
                              <p:par>
                                <p:cTn id="31" presetID="10" presetClass="entr" presetSubtype="0" fill="hold" nodeType="withEffect">
                                  <p:stCondLst>
                                    <p:cond delay="0"/>
                                  </p:stCondLst>
                                  <p:childTnLst>
                                    <p:set>
                                      <p:cBhvr>
                                        <p:cTn id="32" dur="1" fill="hold">
                                          <p:stCondLst>
                                            <p:cond delay="0"/>
                                          </p:stCondLst>
                                        </p:cTn>
                                        <p:tgtEl>
                                          <p:spTgt spid="1382"/>
                                        </p:tgtEl>
                                        <p:attrNameLst>
                                          <p:attrName>style.visibility</p:attrName>
                                        </p:attrNameLst>
                                      </p:cBhvr>
                                      <p:to>
                                        <p:strVal val="visible"/>
                                      </p:to>
                                    </p:set>
                                    <p:animEffect transition="in" filter="fade">
                                      <p:cBhvr>
                                        <p:cTn id="33" dur="1000"/>
                                        <p:tgtEl>
                                          <p:spTgt spid="1382"/>
                                        </p:tgtEl>
                                      </p:cBhvr>
                                    </p:animEffect>
                                  </p:childTnLst>
                                </p:cTn>
                              </p:par>
                              <p:par>
                                <p:cTn id="34" presetID="10" presetClass="entr" presetSubtype="0" fill="hold" nodeType="withEffect">
                                  <p:stCondLst>
                                    <p:cond delay="0"/>
                                  </p:stCondLst>
                                  <p:childTnLst>
                                    <p:set>
                                      <p:cBhvr>
                                        <p:cTn id="35" dur="1" fill="hold">
                                          <p:stCondLst>
                                            <p:cond delay="0"/>
                                          </p:stCondLst>
                                        </p:cTn>
                                        <p:tgtEl>
                                          <p:spTgt spid="1379"/>
                                        </p:tgtEl>
                                        <p:attrNameLst>
                                          <p:attrName>style.visibility</p:attrName>
                                        </p:attrNameLst>
                                      </p:cBhvr>
                                      <p:to>
                                        <p:strVal val="visible"/>
                                      </p:to>
                                    </p:set>
                                    <p:animEffect transition="in" filter="fade">
                                      <p:cBhvr>
                                        <p:cTn id="36" dur="1000"/>
                                        <p:tgtEl>
                                          <p:spTgt spid="1379"/>
                                        </p:tgtEl>
                                      </p:cBhvr>
                                    </p:animEffect>
                                  </p:childTnLst>
                                </p:cTn>
                              </p:par>
                              <p:par>
                                <p:cTn id="37" presetID="10" presetClass="entr" presetSubtype="0" fill="hold" nodeType="withEffect">
                                  <p:stCondLst>
                                    <p:cond delay="0"/>
                                  </p:stCondLst>
                                  <p:childTnLst>
                                    <p:set>
                                      <p:cBhvr>
                                        <p:cTn id="38" dur="1" fill="hold">
                                          <p:stCondLst>
                                            <p:cond delay="0"/>
                                          </p:stCondLst>
                                        </p:cTn>
                                        <p:tgtEl>
                                          <p:spTgt spid="1381"/>
                                        </p:tgtEl>
                                        <p:attrNameLst>
                                          <p:attrName>style.visibility</p:attrName>
                                        </p:attrNameLst>
                                      </p:cBhvr>
                                      <p:to>
                                        <p:strVal val="visible"/>
                                      </p:to>
                                    </p:set>
                                    <p:animEffect transition="in" filter="fade">
                                      <p:cBhvr>
                                        <p:cTn id="39" dur="1000"/>
                                        <p:tgtEl>
                                          <p:spTgt spid="1381"/>
                                        </p:tgtEl>
                                      </p:cBhvr>
                                    </p:animEffect>
                                  </p:childTnLst>
                                </p:cTn>
                              </p:par>
                              <p:par>
                                <p:cTn id="40" presetID="10" presetClass="entr" presetSubtype="0" fill="hold" nodeType="withEffect">
                                  <p:stCondLst>
                                    <p:cond delay="0"/>
                                  </p:stCondLst>
                                  <p:childTnLst>
                                    <p:set>
                                      <p:cBhvr>
                                        <p:cTn id="41" dur="1" fill="hold">
                                          <p:stCondLst>
                                            <p:cond delay="0"/>
                                          </p:stCondLst>
                                        </p:cTn>
                                        <p:tgtEl>
                                          <p:spTgt spid="1380"/>
                                        </p:tgtEl>
                                        <p:attrNameLst>
                                          <p:attrName>style.visibility</p:attrName>
                                        </p:attrNameLst>
                                      </p:cBhvr>
                                      <p:to>
                                        <p:strVal val="visible"/>
                                      </p:to>
                                    </p:set>
                                    <p:animEffect transition="in" filter="fade">
                                      <p:cBhvr>
                                        <p:cTn id="42" dur="1000"/>
                                        <p:tgtEl>
                                          <p:spTgt spid="138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7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392"/>
                                        </p:tgtEl>
                                        <p:attrNameLst>
                                          <p:attrName>style.visibility</p:attrName>
                                        </p:attrNameLst>
                                      </p:cBhvr>
                                      <p:to>
                                        <p:strVal val="visible"/>
                                      </p:to>
                                    </p:set>
                                    <p:animEffect transition="in" filter="fade">
                                      <p:cBhvr>
                                        <p:cTn id="53" dur="1000"/>
                                        <p:tgtEl>
                                          <p:spTgt spid="1392"/>
                                        </p:tgtEl>
                                      </p:cBhvr>
                                    </p:animEffect>
                                  </p:childTnLst>
                                </p:cTn>
                              </p:par>
                              <p:par>
                                <p:cTn id="54" presetID="10" presetClass="entr" presetSubtype="0" fill="hold" nodeType="withEffect">
                                  <p:stCondLst>
                                    <p:cond delay="0"/>
                                  </p:stCondLst>
                                  <p:childTnLst>
                                    <p:set>
                                      <p:cBhvr>
                                        <p:cTn id="55" dur="1" fill="hold">
                                          <p:stCondLst>
                                            <p:cond delay="0"/>
                                          </p:stCondLst>
                                        </p:cTn>
                                        <p:tgtEl>
                                          <p:spTgt spid="1383"/>
                                        </p:tgtEl>
                                        <p:attrNameLst>
                                          <p:attrName>style.visibility</p:attrName>
                                        </p:attrNameLst>
                                      </p:cBhvr>
                                      <p:to>
                                        <p:strVal val="visible"/>
                                      </p:to>
                                    </p:set>
                                    <p:animEffect transition="in" filter="fade">
                                      <p:cBhvr>
                                        <p:cTn id="56" dur="1000"/>
                                        <p:tgtEl>
                                          <p:spTgt spid="1383"/>
                                        </p:tgtEl>
                                      </p:cBhvr>
                                    </p:animEffect>
                                  </p:childTnLst>
                                </p:cTn>
                              </p:par>
                              <p:par>
                                <p:cTn id="57" presetID="10" presetClass="entr" presetSubtype="0" fill="hold" nodeType="withEffect">
                                  <p:stCondLst>
                                    <p:cond delay="0"/>
                                  </p:stCondLst>
                                  <p:childTnLst>
                                    <p:set>
                                      <p:cBhvr>
                                        <p:cTn id="58" dur="1" fill="hold">
                                          <p:stCondLst>
                                            <p:cond delay="0"/>
                                          </p:stCondLst>
                                        </p:cTn>
                                        <p:tgtEl>
                                          <p:spTgt spid="1384"/>
                                        </p:tgtEl>
                                        <p:attrNameLst>
                                          <p:attrName>style.visibility</p:attrName>
                                        </p:attrNameLst>
                                      </p:cBhvr>
                                      <p:to>
                                        <p:strVal val="visible"/>
                                      </p:to>
                                    </p:set>
                                    <p:animEffect transition="in" filter="fade">
                                      <p:cBhvr>
                                        <p:cTn id="59" dur="1000"/>
                                        <p:tgtEl>
                                          <p:spTgt spid="1384"/>
                                        </p:tgtEl>
                                      </p:cBhvr>
                                    </p:animEffect>
                                  </p:childTnLst>
                                </p:cTn>
                              </p:par>
                              <p:par>
                                <p:cTn id="60" presetID="10" presetClass="entr" presetSubtype="0" fill="hold" nodeType="withEffect">
                                  <p:stCondLst>
                                    <p:cond delay="0"/>
                                  </p:stCondLst>
                                  <p:childTnLst>
                                    <p:set>
                                      <p:cBhvr>
                                        <p:cTn id="61" dur="1" fill="hold">
                                          <p:stCondLst>
                                            <p:cond delay="0"/>
                                          </p:stCondLst>
                                        </p:cTn>
                                        <p:tgtEl>
                                          <p:spTgt spid="1386"/>
                                        </p:tgtEl>
                                        <p:attrNameLst>
                                          <p:attrName>style.visibility</p:attrName>
                                        </p:attrNameLst>
                                      </p:cBhvr>
                                      <p:to>
                                        <p:strVal val="visible"/>
                                      </p:to>
                                    </p:set>
                                    <p:animEffect transition="in" filter="fade">
                                      <p:cBhvr>
                                        <p:cTn id="62" dur="1000"/>
                                        <p:tgtEl>
                                          <p:spTgt spid="1386"/>
                                        </p:tgtEl>
                                      </p:cBhvr>
                                    </p:animEffect>
                                  </p:childTnLst>
                                </p:cTn>
                              </p:par>
                              <p:par>
                                <p:cTn id="63" presetID="10" presetClass="entr" presetSubtype="0" fill="hold" nodeType="withEffect">
                                  <p:stCondLst>
                                    <p:cond delay="0"/>
                                  </p:stCondLst>
                                  <p:childTnLst>
                                    <p:set>
                                      <p:cBhvr>
                                        <p:cTn id="64" dur="1" fill="hold">
                                          <p:stCondLst>
                                            <p:cond delay="0"/>
                                          </p:stCondLst>
                                        </p:cTn>
                                        <p:tgtEl>
                                          <p:spTgt spid="1385"/>
                                        </p:tgtEl>
                                        <p:attrNameLst>
                                          <p:attrName>style.visibility</p:attrName>
                                        </p:attrNameLst>
                                      </p:cBhvr>
                                      <p:to>
                                        <p:strVal val="visible"/>
                                      </p:to>
                                    </p:set>
                                    <p:animEffect transition="in" filter="fade">
                                      <p:cBhvr>
                                        <p:cTn id="65" dur="1000"/>
                                        <p:tgtEl>
                                          <p:spTgt spid="138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91"/>
                                        </p:tgtEl>
                                        <p:attrNameLst>
                                          <p:attrName>style.visibility</p:attrName>
                                        </p:attrNameLst>
                                      </p:cBhvr>
                                      <p:to>
                                        <p:strVal val="visible"/>
                                      </p:to>
                                    </p:set>
                                    <p:animEffect transition="in" filter="fade">
                                      <p:cBhvr>
                                        <p:cTn id="70" dur="1000"/>
                                        <p:tgtEl>
                                          <p:spTgt spid="1391"/>
                                        </p:tgtEl>
                                      </p:cBhvr>
                                    </p:animEffect>
                                  </p:childTnLst>
                                </p:cTn>
                              </p:par>
                              <p:par>
                                <p:cTn id="71" presetID="10" presetClass="entr" presetSubtype="0" fill="hold" nodeType="withEffect">
                                  <p:stCondLst>
                                    <p:cond delay="0"/>
                                  </p:stCondLst>
                                  <p:childTnLst>
                                    <p:set>
                                      <p:cBhvr>
                                        <p:cTn id="72" dur="1" fill="hold">
                                          <p:stCondLst>
                                            <p:cond delay="0"/>
                                          </p:stCondLst>
                                        </p:cTn>
                                        <p:tgtEl>
                                          <p:spTgt spid="1387"/>
                                        </p:tgtEl>
                                        <p:attrNameLst>
                                          <p:attrName>style.visibility</p:attrName>
                                        </p:attrNameLst>
                                      </p:cBhvr>
                                      <p:to>
                                        <p:strVal val="visible"/>
                                      </p:to>
                                    </p:set>
                                    <p:animEffect transition="in" filter="fade">
                                      <p:cBhvr>
                                        <p:cTn id="73" dur="1000"/>
                                        <p:tgtEl>
                                          <p:spTgt spid="1387"/>
                                        </p:tgtEl>
                                      </p:cBhvr>
                                    </p:animEffect>
                                  </p:childTnLst>
                                </p:cTn>
                              </p:par>
                              <p:par>
                                <p:cTn id="74" presetID="10" presetClass="entr" presetSubtype="0" fill="hold" nodeType="withEffect">
                                  <p:stCondLst>
                                    <p:cond delay="0"/>
                                  </p:stCondLst>
                                  <p:childTnLst>
                                    <p:set>
                                      <p:cBhvr>
                                        <p:cTn id="75" dur="1" fill="hold">
                                          <p:stCondLst>
                                            <p:cond delay="0"/>
                                          </p:stCondLst>
                                        </p:cTn>
                                        <p:tgtEl>
                                          <p:spTgt spid="1389"/>
                                        </p:tgtEl>
                                        <p:attrNameLst>
                                          <p:attrName>style.visibility</p:attrName>
                                        </p:attrNameLst>
                                      </p:cBhvr>
                                      <p:to>
                                        <p:strVal val="visible"/>
                                      </p:to>
                                    </p:set>
                                    <p:animEffect transition="in" filter="fade">
                                      <p:cBhvr>
                                        <p:cTn id="76" dur="1000"/>
                                        <p:tgtEl>
                                          <p:spTgt spid="1389"/>
                                        </p:tgtEl>
                                      </p:cBhvr>
                                    </p:animEffect>
                                  </p:childTnLst>
                                </p:cTn>
                              </p:par>
                              <p:par>
                                <p:cTn id="77" presetID="10" presetClass="entr" presetSubtype="0" fill="hold" nodeType="withEffect">
                                  <p:stCondLst>
                                    <p:cond delay="0"/>
                                  </p:stCondLst>
                                  <p:childTnLst>
                                    <p:set>
                                      <p:cBhvr>
                                        <p:cTn id="78" dur="1" fill="hold">
                                          <p:stCondLst>
                                            <p:cond delay="0"/>
                                          </p:stCondLst>
                                        </p:cTn>
                                        <p:tgtEl>
                                          <p:spTgt spid="1388"/>
                                        </p:tgtEl>
                                        <p:attrNameLst>
                                          <p:attrName>style.visibility</p:attrName>
                                        </p:attrNameLst>
                                      </p:cBhvr>
                                      <p:to>
                                        <p:strVal val="visible"/>
                                      </p:to>
                                    </p:set>
                                    <p:animEffect transition="in" filter="fade">
                                      <p:cBhvr>
                                        <p:cTn id="79" dur="1000"/>
                                        <p:tgtEl>
                                          <p:spTgt spid="1388"/>
                                        </p:tgtEl>
                                      </p:cBhvr>
                                    </p:animEffect>
                                  </p:childTnLst>
                                </p:cTn>
                              </p:par>
                              <p:par>
                                <p:cTn id="80" presetID="10" presetClass="entr" presetSubtype="0" fill="hold" nodeType="withEffect">
                                  <p:stCondLst>
                                    <p:cond delay="0"/>
                                  </p:stCondLst>
                                  <p:childTnLst>
                                    <p:set>
                                      <p:cBhvr>
                                        <p:cTn id="81" dur="1" fill="hold">
                                          <p:stCondLst>
                                            <p:cond delay="0"/>
                                          </p:stCondLst>
                                        </p:cTn>
                                        <p:tgtEl>
                                          <p:spTgt spid="1390"/>
                                        </p:tgtEl>
                                        <p:attrNameLst>
                                          <p:attrName>style.visibility</p:attrName>
                                        </p:attrNameLst>
                                      </p:cBhvr>
                                      <p:to>
                                        <p:strVal val="visible"/>
                                      </p:to>
                                    </p:set>
                                    <p:animEffect transition="in" filter="fade">
                                      <p:cBhvr>
                                        <p:cTn id="82" dur="1000"/>
                                        <p:tgtEl>
                                          <p:spTgt spid="1390"/>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nodeType="clickEffect">
                                  <p:stCondLst>
                                    <p:cond delay="0"/>
                                  </p:stCondLst>
                                  <p:childTnLst>
                                    <p:set>
                                      <p:cBhvr>
                                        <p:cTn id="86" dur="1" fill="hold">
                                          <p:stCondLst>
                                            <p:cond delay="0"/>
                                          </p:stCondLst>
                                        </p:cTn>
                                        <p:tgtEl>
                                          <p:spTgt spid="1395"/>
                                        </p:tgtEl>
                                        <p:attrNameLst>
                                          <p:attrName>style.visibility</p:attrName>
                                        </p:attrNameLst>
                                      </p:cBhvr>
                                      <p:to>
                                        <p:strVal val="visible"/>
                                      </p:to>
                                    </p:set>
                                    <p:anim calcmode="lin" valueType="num">
                                      <p:cBhvr additive="base">
                                        <p:cTn id="87" dur="500"/>
                                        <p:tgtEl>
                                          <p:spTgt spid="1395"/>
                                        </p:tgtEl>
                                        <p:attrNameLst>
                                          <p:attrName>ppt_w</p:attrName>
                                        </p:attrNameLst>
                                      </p:cBhvr>
                                      <p:tavLst>
                                        <p:tav tm="0">
                                          <p:val>
                                            <p:strVal val="0"/>
                                          </p:val>
                                        </p:tav>
                                        <p:tav tm="100000">
                                          <p:val>
                                            <p:strVal val="#ppt_w"/>
                                          </p:val>
                                        </p:tav>
                                      </p:tavLst>
                                    </p:anim>
                                    <p:anim calcmode="lin" valueType="num">
                                      <p:cBhvr additive="base">
                                        <p:cTn id="88" dur="500"/>
                                        <p:tgtEl>
                                          <p:spTgt spid="1395"/>
                                        </p:tgtEl>
                                        <p:attrNameLst>
                                          <p:attrName>ppt_h</p:attrName>
                                        </p:attrNameLst>
                                      </p:cBhvr>
                                      <p:tavLst>
                                        <p:tav tm="0">
                                          <p:val>
                                            <p:strVal val="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396"/>
                                        </p:tgtEl>
                                        <p:attrNameLst>
                                          <p:attrName>style.visibility</p:attrName>
                                        </p:attrNameLst>
                                      </p:cBhvr>
                                      <p:to>
                                        <p:strVal val="visible"/>
                                      </p:to>
                                    </p:set>
                                    <p:anim calcmode="lin" valueType="num">
                                      <p:cBhvr additive="base">
                                        <p:cTn id="93" dur="800"/>
                                        <p:tgtEl>
                                          <p:spTgt spid="1396"/>
                                        </p:tgtEl>
                                        <p:attrNameLst>
                                          <p:attrName>ppt_y</p:attrName>
                                        </p:attrNameLst>
                                      </p:cBhvr>
                                      <p:tavLst>
                                        <p:tav tm="0">
                                          <p:val>
                                            <p:strVal val="#ppt_y+1"/>
                                          </p:val>
                                        </p:tav>
                                        <p:tav tm="100000">
                                          <p:val>
                                            <p:strVal val="#ppt_y"/>
                                          </p:val>
                                        </p:tav>
                                      </p:tavLst>
                                    </p:anim>
                                  </p:childTnLst>
                                </p:cTn>
                              </p:par>
                              <p:par>
                                <p:cTn id="94" presetID="2" presetClass="entr" presetSubtype="4" fill="hold" nodeType="withEffect">
                                  <p:stCondLst>
                                    <p:cond delay="500"/>
                                  </p:stCondLst>
                                  <p:childTnLst>
                                    <p:set>
                                      <p:cBhvr>
                                        <p:cTn id="95" dur="1" fill="hold">
                                          <p:stCondLst>
                                            <p:cond delay="0"/>
                                          </p:stCondLst>
                                        </p:cTn>
                                        <p:tgtEl>
                                          <p:spTgt spid="1397"/>
                                        </p:tgtEl>
                                        <p:attrNameLst>
                                          <p:attrName>style.visibility</p:attrName>
                                        </p:attrNameLst>
                                      </p:cBhvr>
                                      <p:to>
                                        <p:strVal val="visible"/>
                                      </p:to>
                                    </p:set>
                                    <p:anim calcmode="lin" valueType="num">
                                      <p:cBhvr additive="base">
                                        <p:cTn id="96" dur="1000"/>
                                        <p:tgtEl>
                                          <p:spTgt spid="1397"/>
                                        </p:tgtEl>
                                        <p:attrNameLst>
                                          <p:attrName>ppt_y</p:attrName>
                                        </p:attrNameLst>
                                      </p:cBhvr>
                                      <p:tavLst>
                                        <p:tav tm="0">
                                          <p:val>
                                            <p:strVal val="#ppt_y+1"/>
                                          </p:val>
                                        </p:tav>
                                        <p:tav tm="100000">
                                          <p:val>
                                            <p:strVal val="#ppt_y"/>
                                          </p:val>
                                        </p:tav>
                                      </p:tavLst>
                                    </p:anim>
                                  </p:childTnLst>
                                </p:cTn>
                              </p:par>
                              <p:par>
                                <p:cTn id="97" presetID="2" presetClass="entr" presetSubtype="4" fill="hold" nodeType="withEffect">
                                  <p:stCondLst>
                                    <p:cond delay="1300"/>
                                  </p:stCondLst>
                                  <p:childTnLst>
                                    <p:set>
                                      <p:cBhvr>
                                        <p:cTn id="98" dur="1" fill="hold">
                                          <p:stCondLst>
                                            <p:cond delay="0"/>
                                          </p:stCondLst>
                                        </p:cTn>
                                        <p:tgtEl>
                                          <p:spTgt spid="1398"/>
                                        </p:tgtEl>
                                        <p:attrNameLst>
                                          <p:attrName>style.visibility</p:attrName>
                                        </p:attrNameLst>
                                      </p:cBhvr>
                                      <p:to>
                                        <p:strVal val="visible"/>
                                      </p:to>
                                    </p:set>
                                    <p:anim calcmode="lin" valueType="num">
                                      <p:cBhvr additive="base">
                                        <p:cTn id="99" dur="1000"/>
                                        <p:tgtEl>
                                          <p:spTgt spid="139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1400"/>
                                        </p:tgtEl>
                                        <p:attrNameLst>
                                          <p:attrName>style.visibility</p:attrName>
                                        </p:attrNameLst>
                                      </p:cBhvr>
                                      <p:to>
                                        <p:strVal val="visible"/>
                                      </p:to>
                                    </p:set>
                                    <p:animEffect transition="in" filter="fade">
                                      <p:cBhvr>
                                        <p:cTn id="104" dur="500"/>
                                        <p:tgtEl>
                                          <p:spTgt spid="1400"/>
                                        </p:tgtEl>
                                      </p:cBhvr>
                                    </p:animEffect>
                                  </p:childTnLst>
                                </p:cTn>
                              </p:par>
                              <p:par>
                                <p:cTn id="105" presetID="10" presetClass="entr" presetSubtype="0" fill="hold" nodeType="withEffect">
                                  <p:stCondLst>
                                    <p:cond delay="0"/>
                                  </p:stCondLst>
                                  <p:childTnLst>
                                    <p:set>
                                      <p:cBhvr>
                                        <p:cTn id="106" dur="1" fill="hold">
                                          <p:stCondLst>
                                            <p:cond delay="0"/>
                                          </p:stCondLst>
                                        </p:cTn>
                                        <p:tgtEl>
                                          <p:spTgt spid="1399"/>
                                        </p:tgtEl>
                                        <p:attrNameLst>
                                          <p:attrName>style.visibility</p:attrName>
                                        </p:attrNameLst>
                                      </p:cBhvr>
                                      <p:to>
                                        <p:strVal val="visible"/>
                                      </p:to>
                                    </p:set>
                                    <p:animEffect transition="in" filter="fade">
                                      <p:cBhvr>
                                        <p:cTn id="107" dur="500"/>
                                        <p:tgtEl>
                                          <p:spTgt spid="1399"/>
                                        </p:tgtEl>
                                      </p:cBhvr>
                                    </p:animEffect>
                                  </p:childTnLst>
                                </p:cTn>
                              </p:par>
                              <p:par>
                                <p:cTn id="108" presetID="10" presetClass="entr" presetSubtype="0" fill="hold" nodeType="withEffect">
                                  <p:stCondLst>
                                    <p:cond delay="0"/>
                                  </p:stCondLst>
                                  <p:childTnLst>
                                    <p:set>
                                      <p:cBhvr>
                                        <p:cTn id="109" dur="1" fill="hold">
                                          <p:stCondLst>
                                            <p:cond delay="0"/>
                                          </p:stCondLst>
                                        </p:cTn>
                                        <p:tgtEl>
                                          <p:spTgt spid="1401"/>
                                        </p:tgtEl>
                                        <p:attrNameLst>
                                          <p:attrName>style.visibility</p:attrName>
                                        </p:attrNameLst>
                                      </p:cBhvr>
                                      <p:to>
                                        <p:strVal val="visible"/>
                                      </p:to>
                                    </p:set>
                                    <p:animEffect transition="in" filter="fade">
                                      <p:cBhvr>
                                        <p:cTn id="1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63"/>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b="1" dirty="0">
                <a:solidFill>
                  <a:srgbClr val="FFC000"/>
                </a:solidFill>
                <a:latin typeface="Cooper Black" panose="0208090404030B020404" pitchFamily="18" charset="0"/>
                <a:ea typeface="Corben"/>
                <a:cs typeface="Corben"/>
                <a:sym typeface="Corben"/>
              </a:rPr>
              <a:t>Big Picture – Architecture </a:t>
            </a:r>
            <a:endParaRPr sz="2000" b="1" dirty="0">
              <a:solidFill>
                <a:srgbClr val="FFC000"/>
              </a:solidFill>
              <a:latin typeface="Cooper Black" panose="0208090404030B020404" pitchFamily="18" charset="0"/>
            </a:endParaRPr>
          </a:p>
        </p:txBody>
      </p:sp>
      <p:pic>
        <p:nvPicPr>
          <p:cNvPr id="1409" name="Google Shape;1409;p63"/>
          <p:cNvPicPr preferRelativeResize="0"/>
          <p:nvPr/>
        </p:nvPicPr>
        <p:blipFill rotWithShape="1">
          <a:blip r:embed="rId3">
            <a:alphaModFix/>
          </a:blip>
          <a:srcRect/>
          <a:stretch/>
        </p:blipFill>
        <p:spPr>
          <a:xfrm>
            <a:off x="1524398" y="1121213"/>
            <a:ext cx="9140030" cy="5087949"/>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4"/>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Fiori Elements - List Report Application</a:t>
            </a:r>
            <a:endParaRPr sz="2000" dirty="0">
              <a:solidFill>
                <a:srgbClr val="FFC000"/>
              </a:solidFill>
              <a:latin typeface="Cooper Black" panose="0208090404030B020404" pitchFamily="18" charset="0"/>
            </a:endParaRPr>
          </a:p>
        </p:txBody>
      </p:sp>
      <p:sp>
        <p:nvSpPr>
          <p:cNvPr id="1417" name="Google Shape;1417;p64"/>
          <p:cNvSpPr/>
          <p:nvPr/>
        </p:nvSpPr>
        <p:spPr>
          <a:xfrm>
            <a:off x="174105" y="917231"/>
            <a:ext cx="11760715" cy="6456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a:solidFill>
                  <a:schemeClr val="dk1"/>
                </a:solidFill>
                <a:latin typeface="Arial"/>
                <a:ea typeface="Arial"/>
                <a:cs typeface="Arial"/>
                <a:sym typeface="Arial"/>
              </a:rPr>
              <a:t>The list report offers powerful features for finding and acting on relevant data sets. It is often used as an entry point for navigating to the item details, which are usually shown on an object page.</a:t>
            </a:r>
            <a:endParaRPr sz="1798">
              <a:solidFill>
                <a:srgbClr val="000000"/>
              </a:solidFill>
              <a:latin typeface="Calibri"/>
              <a:ea typeface="Calibri"/>
              <a:cs typeface="Calibri"/>
              <a:sym typeface="Calibri"/>
            </a:endParaRPr>
          </a:p>
        </p:txBody>
      </p:sp>
      <p:pic>
        <p:nvPicPr>
          <p:cNvPr id="1418" name="Google Shape;1418;p64"/>
          <p:cNvPicPr preferRelativeResize="0"/>
          <p:nvPr/>
        </p:nvPicPr>
        <p:blipFill rotWithShape="1">
          <a:blip r:embed="rId3">
            <a:alphaModFix/>
          </a:blip>
          <a:srcRect/>
          <a:stretch/>
        </p:blipFill>
        <p:spPr>
          <a:xfrm>
            <a:off x="174106" y="2321981"/>
            <a:ext cx="5393715" cy="3555031"/>
          </a:xfrm>
          <a:prstGeom prst="rect">
            <a:avLst/>
          </a:prstGeom>
          <a:noFill/>
          <a:ln>
            <a:noFill/>
          </a:ln>
        </p:spPr>
      </p:pic>
      <p:pic>
        <p:nvPicPr>
          <p:cNvPr id="1419" name="Google Shape;1419;p64"/>
          <p:cNvPicPr preferRelativeResize="0"/>
          <p:nvPr/>
        </p:nvPicPr>
        <p:blipFill rotWithShape="1">
          <a:blip r:embed="rId4">
            <a:alphaModFix/>
          </a:blip>
          <a:srcRect/>
          <a:stretch/>
        </p:blipFill>
        <p:spPr>
          <a:xfrm>
            <a:off x="6703695" y="2311650"/>
            <a:ext cx="5311023" cy="3565362"/>
          </a:xfrm>
          <a:prstGeom prst="rect">
            <a:avLst/>
          </a:prstGeom>
          <a:noFill/>
          <a:ln>
            <a:noFill/>
          </a:ln>
        </p:spPr>
      </p:pic>
      <p:cxnSp>
        <p:nvCxnSpPr>
          <p:cNvPr id="1420" name="Google Shape;1420;p64"/>
          <p:cNvCxnSpPr/>
          <p:nvPr/>
        </p:nvCxnSpPr>
        <p:spPr>
          <a:xfrm>
            <a:off x="5250121" y="3996939"/>
            <a:ext cx="1584134" cy="0"/>
          </a:xfrm>
          <a:prstGeom prst="straightConnector1">
            <a:avLst/>
          </a:prstGeom>
          <a:noFill/>
          <a:ln w="76200" cap="flat" cmpd="sng">
            <a:solidFill>
              <a:schemeClr val="accent1"/>
            </a:solidFill>
            <a:prstDash val="solid"/>
            <a:miter lim="800000"/>
            <a:headEnd type="none" w="sm" len="sm"/>
            <a:tailEnd type="triangle" w="med" len="med"/>
          </a:ln>
        </p:spPr>
      </p:cxnSp>
      <p:sp>
        <p:nvSpPr>
          <p:cNvPr id="1421" name="Google Shape;1421;p64"/>
          <p:cNvSpPr/>
          <p:nvPr/>
        </p:nvSpPr>
        <p:spPr>
          <a:xfrm>
            <a:off x="5119561" y="3927307"/>
            <a:ext cx="200193" cy="156673"/>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2" name="Google Shape;1422;p64"/>
          <p:cNvSpPr txBox="1"/>
          <p:nvPr/>
        </p:nvSpPr>
        <p:spPr>
          <a:xfrm>
            <a:off x="1646650" y="1847041"/>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List Report</a:t>
            </a:r>
            <a:endParaRPr/>
          </a:p>
        </p:txBody>
      </p:sp>
      <p:sp>
        <p:nvSpPr>
          <p:cNvPr id="1423" name="Google Shape;1423;p64"/>
          <p:cNvSpPr txBox="1"/>
          <p:nvPr/>
        </p:nvSpPr>
        <p:spPr>
          <a:xfrm>
            <a:off x="8474966" y="1873468"/>
            <a:ext cx="2411019" cy="3690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98" b="1">
                <a:solidFill>
                  <a:srgbClr val="000000"/>
                </a:solidFill>
                <a:latin typeface="Calibri"/>
                <a:ea typeface="Calibri"/>
                <a:cs typeface="Calibri"/>
                <a:sym typeface="Calibri"/>
              </a:rPr>
              <a:t>Object Page</a:t>
            </a:r>
            <a:endParaRPr/>
          </a:p>
        </p:txBody>
      </p:sp>
      <p:sp>
        <p:nvSpPr>
          <p:cNvPr id="1424" name="Google Shape;1424;p64"/>
          <p:cNvSpPr/>
          <p:nvPr/>
        </p:nvSpPr>
        <p:spPr>
          <a:xfrm>
            <a:off x="314933" y="2552069"/>
            <a:ext cx="5100565" cy="54834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5" name="Google Shape;1425;p64"/>
          <p:cNvSpPr/>
          <p:nvPr/>
        </p:nvSpPr>
        <p:spPr>
          <a:xfrm>
            <a:off x="314932" y="2330116"/>
            <a:ext cx="665859" cy="221953"/>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6" name="Google Shape;1426;p64"/>
          <p:cNvSpPr/>
          <p:nvPr/>
        </p:nvSpPr>
        <p:spPr>
          <a:xfrm>
            <a:off x="299701" y="3392015"/>
            <a:ext cx="5100565" cy="2493131"/>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7" name="Google Shape;1427;p64"/>
          <p:cNvSpPr/>
          <p:nvPr/>
        </p:nvSpPr>
        <p:spPr>
          <a:xfrm>
            <a:off x="3461442" y="3206217"/>
            <a:ext cx="1954056" cy="18579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8" name="Google Shape;1428;p64"/>
          <p:cNvSpPr/>
          <p:nvPr/>
        </p:nvSpPr>
        <p:spPr>
          <a:xfrm>
            <a:off x="6703696" y="2502539"/>
            <a:ext cx="5100565" cy="63658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29" name="Google Shape;1429;p64"/>
          <p:cNvSpPr/>
          <p:nvPr/>
        </p:nvSpPr>
        <p:spPr>
          <a:xfrm>
            <a:off x="6703698" y="3139587"/>
            <a:ext cx="1518854" cy="19042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0" name="Google Shape;1430;p64"/>
          <p:cNvSpPr/>
          <p:nvPr/>
        </p:nvSpPr>
        <p:spPr>
          <a:xfrm>
            <a:off x="6775504" y="3429001"/>
            <a:ext cx="5100565" cy="649440"/>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1431" name="Google Shape;1431;p64"/>
          <p:cNvSpPr/>
          <p:nvPr/>
        </p:nvSpPr>
        <p:spPr>
          <a:xfrm>
            <a:off x="6808926" y="4580578"/>
            <a:ext cx="5100565" cy="75577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98">
              <a:solidFill>
                <a:srgbClr val="FFFFFF"/>
              </a:solidFill>
              <a:latin typeface="Calibri"/>
              <a:ea typeface="Calibri"/>
              <a:cs typeface="Calibri"/>
              <a:sym typeface="Calibri"/>
            </a:endParaRPr>
          </a:p>
        </p:txBody>
      </p:sp>
      <p:sp>
        <p:nvSpPr>
          <p:cNvPr id="20"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21"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5"/>
          <p:cNvSpPr txBox="1"/>
          <p:nvPr/>
        </p:nvSpPr>
        <p:spPr>
          <a:xfrm>
            <a:off x="152551" y="130471"/>
            <a:ext cx="10967086" cy="710711"/>
          </a:xfrm>
          <a:prstGeom prst="rect">
            <a:avLst/>
          </a:prstGeom>
          <a:noFill/>
          <a:ln>
            <a:noFill/>
          </a:ln>
        </p:spPr>
        <p:txBody>
          <a:bodyPr spcFirstLastPara="1" wrap="square" lIns="121825" tIns="60900" rIns="121825" bIns="60900" anchor="ctr" anchorCtr="0">
            <a:noAutofit/>
          </a:bodyPr>
          <a:lstStyle/>
          <a:p>
            <a:pPr marL="0" marR="0" lvl="0" indent="0" algn="l" rtl="0">
              <a:spcBef>
                <a:spcPts val="0"/>
              </a:spcBef>
              <a:spcAft>
                <a:spcPts val="0"/>
              </a:spcAft>
              <a:buClr>
                <a:srgbClr val="000000"/>
              </a:buClr>
              <a:buSzPts val="2798"/>
              <a:buFont typeface="Corben"/>
              <a:buNone/>
            </a:pPr>
            <a:r>
              <a:rPr lang="en-US" sz="3600" dirty="0">
                <a:solidFill>
                  <a:srgbClr val="FFC000"/>
                </a:solidFill>
                <a:latin typeface="Cooper Black" panose="0208090404030B020404" pitchFamily="18" charset="0"/>
                <a:ea typeface="Corben"/>
                <a:cs typeface="Corben"/>
                <a:sym typeface="Corben"/>
              </a:rPr>
              <a:t>Object Page</a:t>
            </a:r>
            <a:endParaRPr sz="3600" dirty="0">
              <a:solidFill>
                <a:srgbClr val="FFC000"/>
              </a:solidFill>
              <a:latin typeface="Cooper Black" panose="0208090404030B020404" pitchFamily="18" charset="0"/>
              <a:ea typeface="Corben"/>
              <a:cs typeface="Corben"/>
              <a:sym typeface="Corben"/>
            </a:endParaRPr>
          </a:p>
        </p:txBody>
      </p:sp>
      <p:pic>
        <p:nvPicPr>
          <p:cNvPr id="1439" name="Google Shape;1439;p65" descr="https://blogs.sap.com/wp-content/uploads/2017/08/Develop-Object-Page-simple-example-facets.png"/>
          <p:cNvPicPr preferRelativeResize="0"/>
          <p:nvPr/>
        </p:nvPicPr>
        <p:blipFill rotWithShape="1">
          <a:blip r:embed="rId3">
            <a:alphaModFix/>
          </a:blip>
          <a:srcRect/>
          <a:stretch/>
        </p:blipFill>
        <p:spPr>
          <a:xfrm>
            <a:off x="323603" y="917230"/>
            <a:ext cx="10192461" cy="5445270"/>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0D22DE2-4A66-0628-FE3C-68CDDECD1E8A}"/>
                  </a:ext>
                </a:extLst>
              </p14:cNvPr>
              <p14:cNvContentPartPr/>
              <p14:nvPr/>
            </p14:nvContentPartPr>
            <p14:xfrm>
              <a:off x="8308904" y="1649802"/>
              <a:ext cx="781560" cy="27720"/>
            </p14:xfrm>
          </p:contentPart>
        </mc:Choice>
        <mc:Fallback xmlns="">
          <p:pic>
            <p:nvPicPr>
              <p:cNvPr id="2" name="Ink 1">
                <a:extLst>
                  <a:ext uri="{FF2B5EF4-FFF2-40B4-BE49-F238E27FC236}">
                    <a16:creationId xmlns:a16="http://schemas.microsoft.com/office/drawing/2014/main" id="{C0D22DE2-4A66-0628-FE3C-68CDDECD1E8A}"/>
                  </a:ext>
                </a:extLst>
              </p:cNvPr>
              <p:cNvPicPr/>
              <p:nvPr/>
            </p:nvPicPr>
            <p:blipFill>
              <a:blip r:embed="rId6"/>
              <a:stretch>
                <a:fillRect/>
              </a:stretch>
            </p:blipFill>
            <p:spPr>
              <a:xfrm>
                <a:off x="8299904" y="1640802"/>
                <a:ext cx="799200" cy="45360"/>
              </a:xfrm>
              <a:prstGeom prst="rect">
                <a:avLst/>
              </a:prstGeom>
            </p:spPr>
          </p:pic>
        </mc:Fallback>
      </mc:AlternateContent>
      <p:grpSp>
        <p:nvGrpSpPr>
          <p:cNvPr id="5" name="Group 4">
            <a:extLst>
              <a:ext uri="{FF2B5EF4-FFF2-40B4-BE49-F238E27FC236}">
                <a16:creationId xmlns:a16="http://schemas.microsoft.com/office/drawing/2014/main" id="{BE8CE5A9-608B-3F48-A1AF-147E4FF8EC20}"/>
              </a:ext>
            </a:extLst>
          </p:cNvPr>
          <p:cNvGrpSpPr/>
          <p:nvPr/>
        </p:nvGrpSpPr>
        <p:grpSpPr>
          <a:xfrm>
            <a:off x="9760064" y="2014122"/>
            <a:ext cx="485280" cy="239760"/>
            <a:chOff x="9760064" y="2014122"/>
            <a:chExt cx="485280" cy="2397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BE9AE6DD-7F05-CC3D-2E97-796488744460}"/>
                    </a:ext>
                  </a:extLst>
                </p14:cNvPr>
                <p14:cNvContentPartPr/>
                <p14:nvPr/>
              </p14:nvContentPartPr>
              <p14:xfrm>
                <a:off x="9760064" y="2093322"/>
                <a:ext cx="485280" cy="106560"/>
              </p14:xfrm>
            </p:contentPart>
          </mc:Choice>
          <mc:Fallback xmlns="">
            <p:pic>
              <p:nvPicPr>
                <p:cNvPr id="3" name="Ink 2">
                  <a:extLst>
                    <a:ext uri="{FF2B5EF4-FFF2-40B4-BE49-F238E27FC236}">
                      <a16:creationId xmlns:a16="http://schemas.microsoft.com/office/drawing/2014/main" id="{BE9AE6DD-7F05-CC3D-2E97-796488744460}"/>
                    </a:ext>
                  </a:extLst>
                </p:cNvPr>
                <p:cNvPicPr/>
                <p:nvPr/>
              </p:nvPicPr>
              <p:blipFill>
                <a:blip r:embed="rId8"/>
                <a:stretch>
                  <a:fillRect/>
                </a:stretch>
              </p:blipFill>
              <p:spPr>
                <a:xfrm>
                  <a:off x="9751064" y="2084682"/>
                  <a:ext cx="50292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AFF5D7BC-FDFA-75F6-70A2-D13954E0803E}"/>
                    </a:ext>
                  </a:extLst>
                </p14:cNvPr>
                <p14:cNvContentPartPr/>
                <p14:nvPr/>
              </p14:nvContentPartPr>
              <p14:xfrm>
                <a:off x="10098104" y="2014122"/>
                <a:ext cx="123480" cy="239760"/>
              </p14:xfrm>
            </p:contentPart>
          </mc:Choice>
          <mc:Fallback xmlns="">
            <p:pic>
              <p:nvPicPr>
                <p:cNvPr id="4" name="Ink 3">
                  <a:extLst>
                    <a:ext uri="{FF2B5EF4-FFF2-40B4-BE49-F238E27FC236}">
                      <a16:creationId xmlns:a16="http://schemas.microsoft.com/office/drawing/2014/main" id="{AFF5D7BC-FDFA-75F6-70A2-D13954E0803E}"/>
                    </a:ext>
                  </a:extLst>
                </p:cNvPr>
                <p:cNvPicPr/>
                <p:nvPr/>
              </p:nvPicPr>
              <p:blipFill>
                <a:blip r:embed="rId10"/>
                <a:stretch>
                  <a:fillRect/>
                </a:stretch>
              </p:blipFill>
              <p:spPr>
                <a:xfrm>
                  <a:off x="10089104" y="2005122"/>
                  <a:ext cx="141120" cy="25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BC241EB7-FFC1-50F3-643A-6D80E5F8937F}"/>
                  </a:ext>
                </a:extLst>
              </p14:cNvPr>
              <p14:cNvContentPartPr/>
              <p14:nvPr/>
            </p14:nvContentPartPr>
            <p14:xfrm>
              <a:off x="502304" y="1807482"/>
              <a:ext cx="938880" cy="293760"/>
            </p14:xfrm>
          </p:contentPart>
        </mc:Choice>
        <mc:Fallback xmlns="">
          <p:pic>
            <p:nvPicPr>
              <p:cNvPr id="8" name="Ink 7">
                <a:extLst>
                  <a:ext uri="{FF2B5EF4-FFF2-40B4-BE49-F238E27FC236}">
                    <a16:creationId xmlns:a16="http://schemas.microsoft.com/office/drawing/2014/main" id="{BC241EB7-FFC1-50F3-643A-6D80E5F8937F}"/>
                  </a:ext>
                </a:extLst>
              </p:cNvPr>
              <p:cNvPicPr/>
              <p:nvPr/>
            </p:nvPicPr>
            <p:blipFill>
              <a:blip r:embed="rId12"/>
              <a:stretch>
                <a:fillRect/>
              </a:stretch>
            </p:blipFill>
            <p:spPr>
              <a:xfrm>
                <a:off x="493664" y="1798482"/>
                <a:ext cx="956520" cy="311400"/>
              </a:xfrm>
              <a:prstGeom prst="rect">
                <a:avLst/>
              </a:prstGeom>
            </p:spPr>
          </p:pic>
        </mc:Fallback>
      </mc:AlternateContent>
      <p:grpSp>
        <p:nvGrpSpPr>
          <p:cNvPr id="13" name="Group 12">
            <a:extLst>
              <a:ext uri="{FF2B5EF4-FFF2-40B4-BE49-F238E27FC236}">
                <a16:creationId xmlns:a16="http://schemas.microsoft.com/office/drawing/2014/main" id="{4B91618F-895B-C9D7-9B08-DFA1C736C483}"/>
              </a:ext>
            </a:extLst>
          </p:cNvPr>
          <p:cNvGrpSpPr/>
          <p:nvPr/>
        </p:nvGrpSpPr>
        <p:grpSpPr>
          <a:xfrm>
            <a:off x="1324904" y="1590042"/>
            <a:ext cx="540000" cy="300960"/>
            <a:chOff x="1324904" y="1590042"/>
            <a:chExt cx="540000" cy="30096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083CD17D-A314-8987-0500-6A5E954A9A39}"/>
                    </a:ext>
                  </a:extLst>
                </p14:cNvPr>
                <p14:cNvContentPartPr/>
                <p14:nvPr/>
              </p14:nvContentPartPr>
              <p14:xfrm>
                <a:off x="1347944" y="1603002"/>
                <a:ext cx="110160" cy="260640"/>
              </p14:xfrm>
            </p:contentPart>
          </mc:Choice>
          <mc:Fallback xmlns="">
            <p:pic>
              <p:nvPicPr>
                <p:cNvPr id="9" name="Ink 8">
                  <a:extLst>
                    <a:ext uri="{FF2B5EF4-FFF2-40B4-BE49-F238E27FC236}">
                      <a16:creationId xmlns:a16="http://schemas.microsoft.com/office/drawing/2014/main" id="{083CD17D-A314-8987-0500-6A5E954A9A39}"/>
                    </a:ext>
                  </a:extLst>
                </p:cNvPr>
                <p:cNvPicPr/>
                <p:nvPr/>
              </p:nvPicPr>
              <p:blipFill>
                <a:blip r:embed="rId14"/>
                <a:stretch>
                  <a:fillRect/>
                </a:stretch>
              </p:blipFill>
              <p:spPr>
                <a:xfrm>
                  <a:off x="1338944" y="1594362"/>
                  <a:ext cx="12780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7A2E28B6-F339-9483-80D4-EDB8F24212DF}"/>
                    </a:ext>
                  </a:extLst>
                </p14:cNvPr>
                <p14:cNvContentPartPr/>
                <p14:nvPr/>
              </p14:nvContentPartPr>
              <p14:xfrm>
                <a:off x="1324904" y="1762482"/>
                <a:ext cx="156240" cy="128520"/>
              </p14:xfrm>
            </p:contentPart>
          </mc:Choice>
          <mc:Fallback xmlns="">
            <p:pic>
              <p:nvPicPr>
                <p:cNvPr id="10" name="Ink 9">
                  <a:extLst>
                    <a:ext uri="{FF2B5EF4-FFF2-40B4-BE49-F238E27FC236}">
                      <a16:creationId xmlns:a16="http://schemas.microsoft.com/office/drawing/2014/main" id="{7A2E28B6-F339-9483-80D4-EDB8F24212DF}"/>
                    </a:ext>
                  </a:extLst>
                </p:cNvPr>
                <p:cNvPicPr/>
                <p:nvPr/>
              </p:nvPicPr>
              <p:blipFill>
                <a:blip r:embed="rId16"/>
                <a:stretch>
                  <a:fillRect/>
                </a:stretch>
              </p:blipFill>
              <p:spPr>
                <a:xfrm>
                  <a:off x="1316264" y="1753482"/>
                  <a:ext cx="17388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8B21536A-9BDA-D677-42D1-246B176DF207}"/>
                    </a:ext>
                  </a:extLst>
                </p14:cNvPr>
                <p14:cNvContentPartPr/>
                <p14:nvPr/>
              </p14:nvContentPartPr>
              <p14:xfrm>
                <a:off x="1754024" y="1590042"/>
                <a:ext cx="61920" cy="229320"/>
              </p14:xfrm>
            </p:contentPart>
          </mc:Choice>
          <mc:Fallback xmlns="">
            <p:pic>
              <p:nvPicPr>
                <p:cNvPr id="11" name="Ink 10">
                  <a:extLst>
                    <a:ext uri="{FF2B5EF4-FFF2-40B4-BE49-F238E27FC236}">
                      <a16:creationId xmlns:a16="http://schemas.microsoft.com/office/drawing/2014/main" id="{8B21536A-9BDA-D677-42D1-246B176DF207}"/>
                    </a:ext>
                  </a:extLst>
                </p:cNvPr>
                <p:cNvPicPr/>
                <p:nvPr/>
              </p:nvPicPr>
              <p:blipFill>
                <a:blip r:embed="rId18"/>
                <a:stretch>
                  <a:fillRect/>
                </a:stretch>
              </p:blipFill>
              <p:spPr>
                <a:xfrm>
                  <a:off x="1745024" y="1581042"/>
                  <a:ext cx="795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B4773A65-0D1C-5FB5-B7E5-1B8B72B53690}"/>
                    </a:ext>
                  </a:extLst>
                </p14:cNvPr>
                <p14:cNvContentPartPr/>
                <p14:nvPr/>
              </p14:nvContentPartPr>
              <p14:xfrm>
                <a:off x="1683104" y="1788762"/>
                <a:ext cx="181800" cy="88200"/>
              </p14:xfrm>
            </p:contentPart>
          </mc:Choice>
          <mc:Fallback xmlns="">
            <p:pic>
              <p:nvPicPr>
                <p:cNvPr id="12" name="Ink 11">
                  <a:extLst>
                    <a:ext uri="{FF2B5EF4-FFF2-40B4-BE49-F238E27FC236}">
                      <a16:creationId xmlns:a16="http://schemas.microsoft.com/office/drawing/2014/main" id="{B4773A65-0D1C-5FB5-B7E5-1B8B72B53690}"/>
                    </a:ext>
                  </a:extLst>
                </p:cNvPr>
                <p:cNvPicPr/>
                <p:nvPr/>
              </p:nvPicPr>
              <p:blipFill>
                <a:blip r:embed="rId20"/>
                <a:stretch>
                  <a:fillRect/>
                </a:stretch>
              </p:blipFill>
              <p:spPr>
                <a:xfrm>
                  <a:off x="1674104" y="1779762"/>
                  <a:ext cx="199440" cy="105840"/>
                </a:xfrm>
                <a:prstGeom prst="rect">
                  <a:avLst/>
                </a:prstGeom>
              </p:spPr>
            </p:pic>
          </mc:Fallback>
        </mc:AlternateContent>
      </p:grpSp>
      <p:grpSp>
        <p:nvGrpSpPr>
          <p:cNvPr id="17" name="Group 16">
            <a:extLst>
              <a:ext uri="{FF2B5EF4-FFF2-40B4-BE49-F238E27FC236}">
                <a16:creationId xmlns:a16="http://schemas.microsoft.com/office/drawing/2014/main" id="{BA6D1A47-CB98-C9E1-1477-6CA0855B6B28}"/>
              </a:ext>
            </a:extLst>
          </p:cNvPr>
          <p:cNvGrpSpPr/>
          <p:nvPr/>
        </p:nvGrpSpPr>
        <p:grpSpPr>
          <a:xfrm>
            <a:off x="1584464" y="3277002"/>
            <a:ext cx="172080" cy="389520"/>
            <a:chOff x="1584464" y="3277002"/>
            <a:chExt cx="172080" cy="389520"/>
          </a:xfrm>
        </p:grpSpPr>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C37C96E9-FF65-AE9B-9203-37181876ABBB}"/>
                    </a:ext>
                  </a:extLst>
                </p14:cNvPr>
                <p14:cNvContentPartPr/>
                <p14:nvPr/>
              </p14:nvContentPartPr>
              <p14:xfrm>
                <a:off x="1643144" y="3292842"/>
                <a:ext cx="20880" cy="373680"/>
              </p14:xfrm>
            </p:contentPart>
          </mc:Choice>
          <mc:Fallback xmlns="">
            <p:pic>
              <p:nvPicPr>
                <p:cNvPr id="14" name="Ink 13">
                  <a:extLst>
                    <a:ext uri="{FF2B5EF4-FFF2-40B4-BE49-F238E27FC236}">
                      <a16:creationId xmlns:a16="http://schemas.microsoft.com/office/drawing/2014/main" id="{C37C96E9-FF65-AE9B-9203-37181876ABBB}"/>
                    </a:ext>
                  </a:extLst>
                </p:cNvPr>
                <p:cNvPicPr/>
                <p:nvPr/>
              </p:nvPicPr>
              <p:blipFill>
                <a:blip r:embed="rId22"/>
                <a:stretch>
                  <a:fillRect/>
                </a:stretch>
              </p:blipFill>
              <p:spPr>
                <a:xfrm>
                  <a:off x="1634144" y="3284202"/>
                  <a:ext cx="3852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a:extLst>
                    <a:ext uri="{FF2B5EF4-FFF2-40B4-BE49-F238E27FC236}">
                      <a16:creationId xmlns:a16="http://schemas.microsoft.com/office/drawing/2014/main" id="{93ED3213-455F-2546-9F49-F0CEAF760638}"/>
                    </a:ext>
                  </a:extLst>
                </p14:cNvPr>
                <p14:cNvContentPartPr/>
                <p14:nvPr/>
              </p14:nvContentPartPr>
              <p14:xfrm>
                <a:off x="1584464" y="3277002"/>
                <a:ext cx="65520" cy="92520"/>
              </p14:xfrm>
            </p:contentPart>
          </mc:Choice>
          <mc:Fallback xmlns="">
            <p:pic>
              <p:nvPicPr>
                <p:cNvPr id="15" name="Ink 14">
                  <a:extLst>
                    <a:ext uri="{FF2B5EF4-FFF2-40B4-BE49-F238E27FC236}">
                      <a16:creationId xmlns:a16="http://schemas.microsoft.com/office/drawing/2014/main" id="{93ED3213-455F-2546-9F49-F0CEAF760638}"/>
                    </a:ext>
                  </a:extLst>
                </p:cNvPr>
                <p:cNvPicPr/>
                <p:nvPr/>
              </p:nvPicPr>
              <p:blipFill>
                <a:blip r:embed="rId24"/>
                <a:stretch>
                  <a:fillRect/>
                </a:stretch>
              </p:blipFill>
              <p:spPr>
                <a:xfrm>
                  <a:off x="1575824" y="3268362"/>
                  <a:ext cx="831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a:extLst>
                    <a:ext uri="{FF2B5EF4-FFF2-40B4-BE49-F238E27FC236}">
                      <a16:creationId xmlns:a16="http://schemas.microsoft.com/office/drawing/2014/main" id="{AC1043DB-E33A-94FE-289B-B30B8C388297}"/>
                    </a:ext>
                  </a:extLst>
                </p14:cNvPr>
                <p14:cNvContentPartPr/>
                <p14:nvPr/>
              </p14:nvContentPartPr>
              <p14:xfrm>
                <a:off x="1629824" y="3279882"/>
                <a:ext cx="126720" cy="84600"/>
              </p14:xfrm>
            </p:contentPart>
          </mc:Choice>
          <mc:Fallback xmlns="">
            <p:pic>
              <p:nvPicPr>
                <p:cNvPr id="16" name="Ink 15">
                  <a:extLst>
                    <a:ext uri="{FF2B5EF4-FFF2-40B4-BE49-F238E27FC236}">
                      <a16:creationId xmlns:a16="http://schemas.microsoft.com/office/drawing/2014/main" id="{AC1043DB-E33A-94FE-289B-B30B8C388297}"/>
                    </a:ext>
                  </a:extLst>
                </p:cNvPr>
                <p:cNvPicPr/>
                <p:nvPr/>
              </p:nvPicPr>
              <p:blipFill>
                <a:blip r:embed="rId26"/>
                <a:stretch>
                  <a:fillRect/>
                </a:stretch>
              </p:blipFill>
              <p:spPr>
                <a:xfrm>
                  <a:off x="1621184" y="3270882"/>
                  <a:ext cx="144360" cy="10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ED89274A-7110-E881-F789-F4ACBCA0C837}"/>
                  </a:ext>
                </a:extLst>
              </p14:cNvPr>
              <p14:cNvContentPartPr/>
              <p14:nvPr/>
            </p14:nvContentPartPr>
            <p14:xfrm>
              <a:off x="6003104" y="3313362"/>
              <a:ext cx="1274760" cy="52560"/>
            </p14:xfrm>
          </p:contentPart>
        </mc:Choice>
        <mc:Fallback xmlns="">
          <p:pic>
            <p:nvPicPr>
              <p:cNvPr id="18" name="Ink 17">
                <a:extLst>
                  <a:ext uri="{FF2B5EF4-FFF2-40B4-BE49-F238E27FC236}">
                    <a16:creationId xmlns:a16="http://schemas.microsoft.com/office/drawing/2014/main" id="{ED89274A-7110-E881-F789-F4ACBCA0C837}"/>
                  </a:ext>
                </a:extLst>
              </p:cNvPr>
              <p:cNvPicPr/>
              <p:nvPr/>
            </p:nvPicPr>
            <p:blipFill>
              <a:blip r:embed="rId28"/>
              <a:stretch>
                <a:fillRect/>
              </a:stretch>
            </p:blipFill>
            <p:spPr>
              <a:xfrm>
                <a:off x="5994104" y="3304722"/>
                <a:ext cx="1292400" cy="70200"/>
              </a:xfrm>
              <a:prstGeom prst="rect">
                <a:avLst/>
              </a:prstGeom>
            </p:spPr>
          </p:pic>
        </mc:Fallback>
      </mc:AlternateContent>
      <p:grpSp>
        <p:nvGrpSpPr>
          <p:cNvPr id="24" name="Group 23">
            <a:extLst>
              <a:ext uri="{FF2B5EF4-FFF2-40B4-BE49-F238E27FC236}">
                <a16:creationId xmlns:a16="http://schemas.microsoft.com/office/drawing/2014/main" id="{72E43B12-D633-874D-0910-122FE598EE07}"/>
              </a:ext>
            </a:extLst>
          </p:cNvPr>
          <p:cNvGrpSpPr/>
          <p:nvPr/>
        </p:nvGrpSpPr>
        <p:grpSpPr>
          <a:xfrm>
            <a:off x="8381624" y="2710002"/>
            <a:ext cx="1013760" cy="371520"/>
            <a:chOff x="8381624" y="2710002"/>
            <a:chExt cx="1013760" cy="371520"/>
          </a:xfrm>
        </p:grpSpPr>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49EB6FDE-D687-C542-5B1D-A40461873EEE}"/>
                    </a:ext>
                  </a:extLst>
                </p14:cNvPr>
                <p14:cNvContentPartPr/>
                <p14:nvPr/>
              </p14:nvContentPartPr>
              <p14:xfrm>
                <a:off x="8381624" y="2850402"/>
                <a:ext cx="295560" cy="231120"/>
              </p14:xfrm>
            </p:contentPart>
          </mc:Choice>
          <mc:Fallback xmlns="">
            <p:pic>
              <p:nvPicPr>
                <p:cNvPr id="19" name="Ink 18">
                  <a:extLst>
                    <a:ext uri="{FF2B5EF4-FFF2-40B4-BE49-F238E27FC236}">
                      <a16:creationId xmlns:a16="http://schemas.microsoft.com/office/drawing/2014/main" id="{49EB6FDE-D687-C542-5B1D-A40461873EEE}"/>
                    </a:ext>
                  </a:extLst>
                </p:cNvPr>
                <p:cNvPicPr/>
                <p:nvPr/>
              </p:nvPicPr>
              <p:blipFill>
                <a:blip r:embed="rId30"/>
                <a:stretch>
                  <a:fillRect/>
                </a:stretch>
              </p:blipFill>
              <p:spPr>
                <a:xfrm>
                  <a:off x="8372984" y="2841402"/>
                  <a:ext cx="3132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1B577981-3737-16CE-51C1-13290F37FBA8}"/>
                    </a:ext>
                  </a:extLst>
                </p14:cNvPr>
                <p14:cNvContentPartPr/>
                <p14:nvPr/>
              </p14:nvContentPartPr>
              <p14:xfrm>
                <a:off x="8977424" y="2710002"/>
                <a:ext cx="27360" cy="198000"/>
              </p14:xfrm>
            </p:contentPart>
          </mc:Choice>
          <mc:Fallback xmlns="">
            <p:pic>
              <p:nvPicPr>
                <p:cNvPr id="20" name="Ink 19">
                  <a:extLst>
                    <a:ext uri="{FF2B5EF4-FFF2-40B4-BE49-F238E27FC236}">
                      <a16:creationId xmlns:a16="http://schemas.microsoft.com/office/drawing/2014/main" id="{1B577981-3737-16CE-51C1-13290F37FBA8}"/>
                    </a:ext>
                  </a:extLst>
                </p:cNvPr>
                <p:cNvPicPr/>
                <p:nvPr/>
              </p:nvPicPr>
              <p:blipFill>
                <a:blip r:embed="rId32"/>
                <a:stretch>
                  <a:fillRect/>
                </a:stretch>
              </p:blipFill>
              <p:spPr>
                <a:xfrm>
                  <a:off x="8968784" y="2701002"/>
                  <a:ext cx="450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3AB8D4BF-521D-7BE4-5AB8-276A2B0C0520}"/>
                    </a:ext>
                  </a:extLst>
                </p14:cNvPr>
                <p14:cNvContentPartPr/>
                <p14:nvPr/>
              </p14:nvContentPartPr>
              <p14:xfrm>
                <a:off x="8865464" y="2879202"/>
                <a:ext cx="270360" cy="29520"/>
              </p14:xfrm>
            </p:contentPart>
          </mc:Choice>
          <mc:Fallback xmlns="">
            <p:pic>
              <p:nvPicPr>
                <p:cNvPr id="21" name="Ink 20">
                  <a:extLst>
                    <a:ext uri="{FF2B5EF4-FFF2-40B4-BE49-F238E27FC236}">
                      <a16:creationId xmlns:a16="http://schemas.microsoft.com/office/drawing/2014/main" id="{3AB8D4BF-521D-7BE4-5AB8-276A2B0C0520}"/>
                    </a:ext>
                  </a:extLst>
                </p:cNvPr>
                <p:cNvPicPr/>
                <p:nvPr/>
              </p:nvPicPr>
              <p:blipFill>
                <a:blip r:embed="rId34"/>
                <a:stretch>
                  <a:fillRect/>
                </a:stretch>
              </p:blipFill>
              <p:spPr>
                <a:xfrm>
                  <a:off x="8856824" y="2870562"/>
                  <a:ext cx="28800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6899E9E9-1F84-CCB9-E6E0-CF292EDECD74}"/>
                    </a:ext>
                  </a:extLst>
                </p14:cNvPr>
                <p14:cNvContentPartPr/>
                <p14:nvPr/>
              </p14:nvContentPartPr>
              <p14:xfrm>
                <a:off x="8965184" y="2710002"/>
                <a:ext cx="140040" cy="360"/>
              </p14:xfrm>
            </p:contentPart>
          </mc:Choice>
          <mc:Fallback xmlns="">
            <p:pic>
              <p:nvPicPr>
                <p:cNvPr id="22" name="Ink 21">
                  <a:extLst>
                    <a:ext uri="{FF2B5EF4-FFF2-40B4-BE49-F238E27FC236}">
                      <a16:creationId xmlns:a16="http://schemas.microsoft.com/office/drawing/2014/main" id="{6899E9E9-1F84-CCB9-E6E0-CF292EDECD74}"/>
                    </a:ext>
                  </a:extLst>
                </p:cNvPr>
                <p:cNvPicPr/>
                <p:nvPr/>
              </p:nvPicPr>
              <p:blipFill>
                <a:blip r:embed="rId36"/>
                <a:stretch>
                  <a:fillRect/>
                </a:stretch>
              </p:blipFill>
              <p:spPr>
                <a:xfrm>
                  <a:off x="8956184" y="2701002"/>
                  <a:ext cx="1576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EF1A4F07-FDDB-0A04-B45A-C8F3D093E29E}"/>
                    </a:ext>
                  </a:extLst>
                </p14:cNvPr>
                <p14:cNvContentPartPr/>
                <p14:nvPr/>
              </p14:nvContentPartPr>
              <p14:xfrm>
                <a:off x="9189104" y="2729082"/>
                <a:ext cx="206280" cy="169560"/>
              </p14:xfrm>
            </p:contentPart>
          </mc:Choice>
          <mc:Fallback xmlns="">
            <p:pic>
              <p:nvPicPr>
                <p:cNvPr id="23" name="Ink 22">
                  <a:extLst>
                    <a:ext uri="{FF2B5EF4-FFF2-40B4-BE49-F238E27FC236}">
                      <a16:creationId xmlns:a16="http://schemas.microsoft.com/office/drawing/2014/main" id="{EF1A4F07-FDDB-0A04-B45A-C8F3D093E29E}"/>
                    </a:ext>
                  </a:extLst>
                </p:cNvPr>
                <p:cNvPicPr/>
                <p:nvPr/>
              </p:nvPicPr>
              <p:blipFill>
                <a:blip r:embed="rId38"/>
                <a:stretch>
                  <a:fillRect/>
                </a:stretch>
              </p:blipFill>
              <p:spPr>
                <a:xfrm>
                  <a:off x="9180104" y="2720082"/>
                  <a:ext cx="223920" cy="187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01C52846-BBD4-A15B-0C7A-C78BA38B1F97}"/>
                  </a:ext>
                </a:extLst>
              </p14:cNvPr>
              <p14:cNvContentPartPr/>
              <p14:nvPr/>
            </p14:nvContentPartPr>
            <p14:xfrm>
              <a:off x="8388464" y="3206802"/>
              <a:ext cx="312480" cy="160200"/>
            </p14:xfrm>
          </p:contentPart>
        </mc:Choice>
        <mc:Fallback xmlns="">
          <p:pic>
            <p:nvPicPr>
              <p:cNvPr id="25" name="Ink 24">
                <a:extLst>
                  <a:ext uri="{FF2B5EF4-FFF2-40B4-BE49-F238E27FC236}">
                    <a16:creationId xmlns:a16="http://schemas.microsoft.com/office/drawing/2014/main" id="{01C52846-BBD4-A15B-0C7A-C78BA38B1F97}"/>
                  </a:ext>
                </a:extLst>
              </p:cNvPr>
              <p:cNvPicPr/>
              <p:nvPr/>
            </p:nvPicPr>
            <p:blipFill>
              <a:blip r:embed="rId40"/>
              <a:stretch>
                <a:fillRect/>
              </a:stretch>
            </p:blipFill>
            <p:spPr>
              <a:xfrm>
                <a:off x="8379464" y="3198162"/>
                <a:ext cx="330120" cy="177840"/>
              </a:xfrm>
              <a:prstGeom prst="rect">
                <a:avLst/>
              </a:prstGeom>
            </p:spPr>
          </p:pic>
        </mc:Fallback>
      </mc:AlternateContent>
      <p:grpSp>
        <p:nvGrpSpPr>
          <p:cNvPr id="30" name="Group 29">
            <a:extLst>
              <a:ext uri="{FF2B5EF4-FFF2-40B4-BE49-F238E27FC236}">
                <a16:creationId xmlns:a16="http://schemas.microsoft.com/office/drawing/2014/main" id="{58DD869A-BD01-B5D9-D170-5ADECE5EF10E}"/>
              </a:ext>
            </a:extLst>
          </p:cNvPr>
          <p:cNvGrpSpPr/>
          <p:nvPr/>
        </p:nvGrpSpPr>
        <p:grpSpPr>
          <a:xfrm>
            <a:off x="8858624" y="3206802"/>
            <a:ext cx="600120" cy="263520"/>
            <a:chOff x="8858624" y="3206802"/>
            <a:chExt cx="600120" cy="263520"/>
          </a:xfrm>
        </p:grpSpPr>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C524299A-76A9-F886-FC9C-4B5F8DD00E3B}"/>
                    </a:ext>
                  </a:extLst>
                </p14:cNvPr>
                <p14:cNvContentPartPr/>
                <p14:nvPr/>
              </p14:nvContentPartPr>
              <p14:xfrm>
                <a:off x="8879144" y="3226602"/>
                <a:ext cx="6480" cy="186480"/>
              </p14:xfrm>
            </p:contentPart>
          </mc:Choice>
          <mc:Fallback xmlns="">
            <p:pic>
              <p:nvPicPr>
                <p:cNvPr id="26" name="Ink 25">
                  <a:extLst>
                    <a:ext uri="{FF2B5EF4-FFF2-40B4-BE49-F238E27FC236}">
                      <a16:creationId xmlns:a16="http://schemas.microsoft.com/office/drawing/2014/main" id="{C524299A-76A9-F886-FC9C-4B5F8DD00E3B}"/>
                    </a:ext>
                  </a:extLst>
                </p:cNvPr>
                <p:cNvPicPr/>
                <p:nvPr/>
              </p:nvPicPr>
              <p:blipFill>
                <a:blip r:embed="rId42"/>
                <a:stretch>
                  <a:fillRect/>
                </a:stretch>
              </p:blipFill>
              <p:spPr>
                <a:xfrm>
                  <a:off x="8870504" y="3217962"/>
                  <a:ext cx="2412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A8E4C8B4-9CD9-95C2-698A-92A593E9BD53}"/>
                    </a:ext>
                  </a:extLst>
                </p14:cNvPr>
                <p14:cNvContentPartPr/>
                <p14:nvPr/>
              </p14:nvContentPartPr>
              <p14:xfrm>
                <a:off x="8885264" y="3213642"/>
                <a:ext cx="202680" cy="49680"/>
              </p14:xfrm>
            </p:contentPart>
          </mc:Choice>
          <mc:Fallback xmlns="">
            <p:pic>
              <p:nvPicPr>
                <p:cNvPr id="27" name="Ink 26">
                  <a:extLst>
                    <a:ext uri="{FF2B5EF4-FFF2-40B4-BE49-F238E27FC236}">
                      <a16:creationId xmlns:a16="http://schemas.microsoft.com/office/drawing/2014/main" id="{A8E4C8B4-9CD9-95C2-698A-92A593E9BD53}"/>
                    </a:ext>
                  </a:extLst>
                </p:cNvPr>
                <p:cNvPicPr/>
                <p:nvPr/>
              </p:nvPicPr>
              <p:blipFill>
                <a:blip r:embed="rId44"/>
                <a:stretch>
                  <a:fillRect/>
                </a:stretch>
              </p:blipFill>
              <p:spPr>
                <a:xfrm>
                  <a:off x="8876624" y="3204642"/>
                  <a:ext cx="2203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C38C26FE-E21B-D423-AD50-B29B6679E338}"/>
                    </a:ext>
                  </a:extLst>
                </p14:cNvPr>
                <p14:cNvContentPartPr/>
                <p14:nvPr/>
              </p14:nvContentPartPr>
              <p14:xfrm>
                <a:off x="8858624" y="3332802"/>
                <a:ext cx="183240" cy="360"/>
              </p14:xfrm>
            </p:contentPart>
          </mc:Choice>
          <mc:Fallback xmlns="">
            <p:pic>
              <p:nvPicPr>
                <p:cNvPr id="28" name="Ink 27">
                  <a:extLst>
                    <a:ext uri="{FF2B5EF4-FFF2-40B4-BE49-F238E27FC236}">
                      <a16:creationId xmlns:a16="http://schemas.microsoft.com/office/drawing/2014/main" id="{C38C26FE-E21B-D423-AD50-B29B6679E338}"/>
                    </a:ext>
                  </a:extLst>
                </p:cNvPr>
                <p:cNvPicPr/>
                <p:nvPr/>
              </p:nvPicPr>
              <p:blipFill>
                <a:blip r:embed="rId46"/>
                <a:stretch>
                  <a:fillRect/>
                </a:stretch>
              </p:blipFill>
              <p:spPr>
                <a:xfrm>
                  <a:off x="8849984" y="3323802"/>
                  <a:ext cx="200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5AFF8140-FCBA-218A-5C83-268C9168657E}"/>
                    </a:ext>
                  </a:extLst>
                </p14:cNvPr>
                <p14:cNvContentPartPr/>
                <p14:nvPr/>
              </p14:nvContentPartPr>
              <p14:xfrm>
                <a:off x="9149864" y="3206802"/>
                <a:ext cx="308880" cy="263520"/>
              </p14:xfrm>
            </p:contentPart>
          </mc:Choice>
          <mc:Fallback xmlns="">
            <p:pic>
              <p:nvPicPr>
                <p:cNvPr id="29" name="Ink 28">
                  <a:extLst>
                    <a:ext uri="{FF2B5EF4-FFF2-40B4-BE49-F238E27FC236}">
                      <a16:creationId xmlns:a16="http://schemas.microsoft.com/office/drawing/2014/main" id="{5AFF8140-FCBA-218A-5C83-268C9168657E}"/>
                    </a:ext>
                  </a:extLst>
                </p:cNvPr>
                <p:cNvPicPr/>
                <p:nvPr/>
              </p:nvPicPr>
              <p:blipFill>
                <a:blip r:embed="rId48"/>
                <a:stretch>
                  <a:fillRect/>
                </a:stretch>
              </p:blipFill>
              <p:spPr>
                <a:xfrm>
                  <a:off x="9141224" y="3198162"/>
                  <a:ext cx="326520" cy="281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9">
            <p14:nvContentPartPr>
              <p14:cNvPr id="31" name="Ink 30">
                <a:extLst>
                  <a:ext uri="{FF2B5EF4-FFF2-40B4-BE49-F238E27FC236}">
                    <a16:creationId xmlns:a16="http://schemas.microsoft.com/office/drawing/2014/main" id="{F0C3F035-D072-FBCA-232D-ED2D13347E36}"/>
                  </a:ext>
                </a:extLst>
              </p14:cNvPr>
              <p14:cNvContentPartPr/>
              <p14:nvPr/>
            </p14:nvContentPartPr>
            <p14:xfrm>
              <a:off x="7374344" y="3292482"/>
              <a:ext cx="220680" cy="34920"/>
            </p14:xfrm>
          </p:contentPart>
        </mc:Choice>
        <mc:Fallback xmlns="">
          <p:pic>
            <p:nvPicPr>
              <p:cNvPr id="31" name="Ink 30">
                <a:extLst>
                  <a:ext uri="{FF2B5EF4-FFF2-40B4-BE49-F238E27FC236}">
                    <a16:creationId xmlns:a16="http://schemas.microsoft.com/office/drawing/2014/main" id="{F0C3F035-D072-FBCA-232D-ED2D13347E36}"/>
                  </a:ext>
                </a:extLst>
              </p:cNvPr>
              <p:cNvPicPr/>
              <p:nvPr/>
            </p:nvPicPr>
            <p:blipFill>
              <a:blip r:embed="rId50"/>
              <a:stretch>
                <a:fillRect/>
              </a:stretch>
            </p:blipFill>
            <p:spPr>
              <a:xfrm>
                <a:off x="7365704" y="3283842"/>
                <a:ext cx="238320" cy="52560"/>
              </a:xfrm>
              <a:prstGeom prst="rect">
                <a:avLst/>
              </a:prstGeom>
            </p:spPr>
          </p:pic>
        </mc:Fallback>
      </mc:AlternateContent>
      <p:grpSp>
        <p:nvGrpSpPr>
          <p:cNvPr id="37" name="Group 36">
            <a:extLst>
              <a:ext uri="{FF2B5EF4-FFF2-40B4-BE49-F238E27FC236}">
                <a16:creationId xmlns:a16="http://schemas.microsoft.com/office/drawing/2014/main" id="{EA3EC006-405D-6C4B-89D0-1CE89B2FF5D6}"/>
              </a:ext>
            </a:extLst>
          </p:cNvPr>
          <p:cNvGrpSpPr/>
          <p:nvPr/>
        </p:nvGrpSpPr>
        <p:grpSpPr>
          <a:xfrm>
            <a:off x="4375904" y="2642682"/>
            <a:ext cx="471240" cy="354600"/>
            <a:chOff x="4375904" y="2642682"/>
            <a:chExt cx="471240" cy="354600"/>
          </a:xfrm>
        </p:grpSpPr>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21815CC8-4B01-61E4-C213-3B27CC9F808B}"/>
                    </a:ext>
                  </a:extLst>
                </p14:cNvPr>
                <p14:cNvContentPartPr/>
                <p14:nvPr/>
              </p14:nvContentPartPr>
              <p14:xfrm>
                <a:off x="4375904" y="2642682"/>
                <a:ext cx="219600" cy="354600"/>
              </p14:xfrm>
            </p:contentPart>
          </mc:Choice>
          <mc:Fallback xmlns="">
            <p:pic>
              <p:nvPicPr>
                <p:cNvPr id="35" name="Ink 34">
                  <a:extLst>
                    <a:ext uri="{FF2B5EF4-FFF2-40B4-BE49-F238E27FC236}">
                      <a16:creationId xmlns:a16="http://schemas.microsoft.com/office/drawing/2014/main" id="{21815CC8-4B01-61E4-C213-3B27CC9F808B}"/>
                    </a:ext>
                  </a:extLst>
                </p:cNvPr>
                <p:cNvPicPr/>
                <p:nvPr/>
              </p:nvPicPr>
              <p:blipFill>
                <a:blip r:embed="rId52"/>
                <a:stretch>
                  <a:fillRect/>
                </a:stretch>
              </p:blipFill>
              <p:spPr>
                <a:xfrm>
                  <a:off x="4366904" y="2633682"/>
                  <a:ext cx="237240" cy="3722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B4F2D156-0989-DB88-8E7D-DEAADCCE7080}"/>
                    </a:ext>
                  </a:extLst>
                </p14:cNvPr>
                <p14:cNvContentPartPr/>
                <p14:nvPr/>
              </p14:nvContentPartPr>
              <p14:xfrm>
                <a:off x="4676144" y="2725482"/>
                <a:ext cx="171000" cy="239400"/>
              </p14:xfrm>
            </p:contentPart>
          </mc:Choice>
          <mc:Fallback xmlns="">
            <p:pic>
              <p:nvPicPr>
                <p:cNvPr id="36" name="Ink 35">
                  <a:extLst>
                    <a:ext uri="{FF2B5EF4-FFF2-40B4-BE49-F238E27FC236}">
                      <a16:creationId xmlns:a16="http://schemas.microsoft.com/office/drawing/2014/main" id="{B4F2D156-0989-DB88-8E7D-DEAADCCE7080}"/>
                    </a:ext>
                  </a:extLst>
                </p:cNvPr>
                <p:cNvPicPr/>
                <p:nvPr/>
              </p:nvPicPr>
              <p:blipFill>
                <a:blip r:embed="rId54"/>
                <a:stretch>
                  <a:fillRect/>
                </a:stretch>
              </p:blipFill>
              <p:spPr>
                <a:xfrm>
                  <a:off x="4667504" y="2716842"/>
                  <a:ext cx="188640" cy="257040"/>
                </a:xfrm>
                <a:prstGeom prst="rect">
                  <a:avLst/>
                </a:prstGeom>
              </p:spPr>
            </p:pic>
          </mc:Fallback>
        </mc:AlternateContent>
      </p:grpSp>
      <p:grpSp>
        <p:nvGrpSpPr>
          <p:cNvPr id="39" name="Group 38">
            <a:extLst>
              <a:ext uri="{FF2B5EF4-FFF2-40B4-BE49-F238E27FC236}">
                <a16:creationId xmlns:a16="http://schemas.microsoft.com/office/drawing/2014/main" id="{E7306E55-E7B3-C0EA-5A19-96D8BC641EEA}"/>
              </a:ext>
            </a:extLst>
          </p:cNvPr>
          <p:cNvGrpSpPr/>
          <p:nvPr/>
        </p:nvGrpSpPr>
        <p:grpSpPr>
          <a:xfrm>
            <a:off x="1782104" y="2716482"/>
            <a:ext cx="450360" cy="332280"/>
            <a:chOff x="1782104" y="2716482"/>
            <a:chExt cx="450360" cy="332280"/>
          </a:xfrm>
        </p:grpSpPr>
        <mc:AlternateContent xmlns:mc="http://schemas.openxmlformats.org/markup-compatibility/2006" xmlns:p14="http://schemas.microsoft.com/office/powerpoint/2010/main">
          <mc:Choice Requires="p14">
            <p:contentPart p14:bwMode="auto" r:id="rId55">
              <p14:nvContentPartPr>
                <p14:cNvPr id="32" name="Ink 31">
                  <a:extLst>
                    <a:ext uri="{FF2B5EF4-FFF2-40B4-BE49-F238E27FC236}">
                      <a16:creationId xmlns:a16="http://schemas.microsoft.com/office/drawing/2014/main" id="{E69CE3DC-D53E-8B13-7954-568028E18476}"/>
                    </a:ext>
                  </a:extLst>
                </p14:cNvPr>
                <p14:cNvContentPartPr/>
                <p14:nvPr/>
              </p14:nvContentPartPr>
              <p14:xfrm>
                <a:off x="1788944" y="2716482"/>
                <a:ext cx="25560" cy="284400"/>
              </p14:xfrm>
            </p:contentPart>
          </mc:Choice>
          <mc:Fallback xmlns="">
            <p:pic>
              <p:nvPicPr>
                <p:cNvPr id="32" name="Ink 31">
                  <a:extLst>
                    <a:ext uri="{FF2B5EF4-FFF2-40B4-BE49-F238E27FC236}">
                      <a16:creationId xmlns:a16="http://schemas.microsoft.com/office/drawing/2014/main" id="{E69CE3DC-D53E-8B13-7954-568028E18476}"/>
                    </a:ext>
                  </a:extLst>
                </p:cNvPr>
                <p:cNvPicPr/>
                <p:nvPr/>
              </p:nvPicPr>
              <p:blipFill>
                <a:blip r:embed="rId56"/>
                <a:stretch>
                  <a:fillRect/>
                </a:stretch>
              </p:blipFill>
              <p:spPr>
                <a:xfrm>
                  <a:off x="1779944" y="2707842"/>
                  <a:ext cx="4320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3" name="Ink 32">
                  <a:extLst>
                    <a:ext uri="{FF2B5EF4-FFF2-40B4-BE49-F238E27FC236}">
                      <a16:creationId xmlns:a16="http://schemas.microsoft.com/office/drawing/2014/main" id="{28E4FFA1-86B0-A4E0-C82F-BEBE76047C9D}"/>
                    </a:ext>
                  </a:extLst>
                </p14:cNvPr>
                <p14:cNvContentPartPr/>
                <p14:nvPr/>
              </p14:nvContentPartPr>
              <p14:xfrm>
                <a:off x="1927184" y="2736642"/>
                <a:ext cx="142200" cy="228960"/>
              </p14:xfrm>
            </p:contentPart>
          </mc:Choice>
          <mc:Fallback xmlns="">
            <p:pic>
              <p:nvPicPr>
                <p:cNvPr id="33" name="Ink 32">
                  <a:extLst>
                    <a:ext uri="{FF2B5EF4-FFF2-40B4-BE49-F238E27FC236}">
                      <a16:creationId xmlns:a16="http://schemas.microsoft.com/office/drawing/2014/main" id="{28E4FFA1-86B0-A4E0-C82F-BEBE76047C9D}"/>
                    </a:ext>
                  </a:extLst>
                </p:cNvPr>
                <p:cNvPicPr/>
                <p:nvPr/>
              </p:nvPicPr>
              <p:blipFill>
                <a:blip r:embed="rId58"/>
                <a:stretch>
                  <a:fillRect/>
                </a:stretch>
              </p:blipFill>
              <p:spPr>
                <a:xfrm>
                  <a:off x="1918184" y="2727642"/>
                  <a:ext cx="1598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8" name="Ink 37">
                  <a:extLst>
                    <a:ext uri="{FF2B5EF4-FFF2-40B4-BE49-F238E27FC236}">
                      <a16:creationId xmlns:a16="http://schemas.microsoft.com/office/drawing/2014/main" id="{878EE0B6-0BAE-062F-8E28-D9D18C41EE28}"/>
                    </a:ext>
                  </a:extLst>
                </p14:cNvPr>
                <p14:cNvContentPartPr/>
                <p14:nvPr/>
              </p14:nvContentPartPr>
              <p14:xfrm>
                <a:off x="1782104" y="3041202"/>
                <a:ext cx="450360" cy="7560"/>
              </p14:xfrm>
            </p:contentPart>
          </mc:Choice>
          <mc:Fallback xmlns="">
            <p:pic>
              <p:nvPicPr>
                <p:cNvPr id="38" name="Ink 37">
                  <a:extLst>
                    <a:ext uri="{FF2B5EF4-FFF2-40B4-BE49-F238E27FC236}">
                      <a16:creationId xmlns:a16="http://schemas.microsoft.com/office/drawing/2014/main" id="{878EE0B6-0BAE-062F-8E28-D9D18C41EE28}"/>
                    </a:ext>
                  </a:extLst>
                </p:cNvPr>
                <p:cNvPicPr/>
                <p:nvPr/>
              </p:nvPicPr>
              <p:blipFill>
                <a:blip r:embed="rId60"/>
                <a:stretch>
                  <a:fillRect/>
                </a:stretch>
              </p:blipFill>
              <p:spPr>
                <a:xfrm>
                  <a:off x="1773464" y="3032202"/>
                  <a:ext cx="468000" cy="25200"/>
                </a:xfrm>
                <a:prstGeom prst="rect">
                  <a:avLst/>
                </a:prstGeom>
              </p:spPr>
            </p:pic>
          </mc:Fallback>
        </mc:AlternateContent>
      </p:grpSp>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1315</TotalTime>
  <Words>701</Words>
  <Application>Microsoft Office PowerPoint</Application>
  <PresentationFormat>Custom</PresentationFormat>
  <Paragraphs>125</Paragraphs>
  <Slides>17</Slides>
  <Notes>13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17</vt:i4>
      </vt:variant>
    </vt:vector>
  </HeadingPairs>
  <TitlesOfParts>
    <vt:vector size="32" baseType="lpstr">
      <vt:lpstr>Corben</vt:lpstr>
      <vt:lpstr>Segoe UI Light</vt:lpstr>
      <vt:lpstr>Cooper Black</vt:lpstr>
      <vt:lpstr>Segoe UI</vt:lpstr>
      <vt:lpstr>Segoe UI Black</vt:lpstr>
      <vt:lpstr>Open Sans</vt:lpstr>
      <vt:lpstr>Calibri</vt:lpstr>
      <vt:lpstr>Arial</vt:lpstr>
      <vt:lpstr>Cambria</vt:lpstr>
      <vt:lpstr>Arial Black</vt:lpstr>
      <vt:lpstr>Quattrocento Sans</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Annotation Documentation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61</cp:revision>
  <dcterms:created xsi:type="dcterms:W3CDTF">2023-10-03T21:33:12Z</dcterms:created>
  <dcterms:modified xsi:type="dcterms:W3CDTF">2025-08-28T09:15:13Z</dcterms:modified>
</cp:coreProperties>
</file>