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notesSlides/notesSlide6.xml" ContentType="application/vnd.openxmlformats-officedocument.presentationml.notesSlide+xml"/>
  <Override PartName="/ppt/ink/ink77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23"/>
  </p:notesMasterIdLst>
  <p:sldIdLst>
    <p:sldId id="256" r:id="rId5"/>
    <p:sldId id="402" r:id="rId6"/>
    <p:sldId id="276" r:id="rId7"/>
    <p:sldId id="314" r:id="rId8"/>
    <p:sldId id="1212" r:id="rId9"/>
    <p:sldId id="1213" r:id="rId10"/>
    <p:sldId id="1214" r:id="rId11"/>
    <p:sldId id="1210" r:id="rId12"/>
    <p:sldId id="1211" r:id="rId13"/>
    <p:sldId id="1215" r:id="rId14"/>
    <p:sldId id="1186" r:id="rId15"/>
    <p:sldId id="1187" r:id="rId16"/>
    <p:sldId id="1188" r:id="rId17"/>
    <p:sldId id="1178" r:id="rId18"/>
    <p:sldId id="1216" r:id="rId19"/>
    <p:sldId id="1217" r:id="rId20"/>
    <p:sldId id="419" r:id="rId21"/>
    <p:sldId id="409" r:id="rId22"/>
  </p:sldIdLst>
  <p:sldSz cx="12188825" cy="6858000"/>
  <p:notesSz cx="6858000" cy="9144000"/>
  <p:embeddedFontLst>
    <p:embeddedFont>
      <p:font typeface="Arial Black" panose="020B0A04020102020204" pitchFamily="34" charset="0"/>
      <p:regular r:id="rId24"/>
      <p:bold r:id="rId25"/>
    </p:embeddedFont>
    <p:embeddedFont>
      <p:font typeface="Cambria" panose="02040503050406030204" pitchFamily="18" charset="0"/>
      <p:regular r:id="rId26"/>
      <p:bold r:id="rId27"/>
      <p:italic r:id="rId28"/>
      <p:boldItalic r:id="rId29"/>
    </p:embeddedFont>
    <p:embeddedFont>
      <p:font typeface="Cooper Black" panose="0208090404030B020404" pitchFamily="18" charset="0"/>
      <p:regular r:id="rId30"/>
    </p:embeddedFont>
    <p:embeddedFont>
      <p:font typeface="Corben" panose="020B0604020202020204" charset="0"/>
      <p:bold r:id="rId31"/>
    </p:embeddedFont>
    <p:embeddedFont>
      <p:font typeface="Open Sans" panose="020B0606030504020204" pitchFamily="34" charset="0"/>
      <p:regular r:id="rId32"/>
      <p:bold r:id="rId33"/>
      <p:italic r:id="rId34"/>
      <p:boldItalic r:id="rId35"/>
    </p:embeddedFont>
    <p:embeddedFont>
      <p:font typeface="Quattrocento Sans" panose="020B0502050000020003" pitchFamily="34" charset="0"/>
      <p:regular r:id="rId36"/>
      <p:bold r:id="rId37"/>
      <p:italic r:id="rId38"/>
      <p:boldItalic r:id="rId39"/>
    </p:embeddedFont>
    <p:embeddedFont>
      <p:font typeface="Segoe UI" panose="020B0502040204020203" pitchFamily="34" charset="0"/>
      <p:regular r:id="rId40"/>
      <p:bold r:id="rId41"/>
      <p:italic r:id="rId42"/>
      <p:boldItalic r:id="rId43"/>
    </p:embeddedFont>
    <p:embeddedFont>
      <p:font typeface="Segoe UI Black" panose="020B0A02040204020203" pitchFamily="34" charset="0"/>
      <p:bold r:id="rId44"/>
      <p:boldItalic r:id="rId45"/>
    </p:embeddedFont>
    <p:embeddedFont>
      <p:font typeface="Segoe UI Light" panose="020B0502040204020203" pitchFamily="34" charset="0"/>
      <p:regular r:id="rId46"/>
      <p: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96" d="100"/>
          <a:sy n="96" d="100"/>
        </p:scale>
        <p:origin x="904" y="28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7.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font" Target="fonts/font24.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6.fntdata"/><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font" Target="fonts/font23.fntdata"/><Relationship Id="rId20" Type="http://schemas.openxmlformats.org/officeDocument/2006/relationships/slide" Target="slides/slide16.xml"/><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07.556"/>
    </inkml:context>
    <inkml:brush xml:id="br0">
      <inkml:brushProperty name="width" value="0.05" units="cm"/>
      <inkml:brushProperty name="height" value="0.05" units="cm"/>
    </inkml:brush>
  </inkml:definitions>
  <inkml:trace contextRef="#ctx0" brushRef="#br0">27 15 24575,'0'-3'0,"-4"-4"0,-3 2 0,-1 5 0,0 6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11.307"/>
    </inkml:context>
    <inkml:brush xml:id="br0">
      <inkml:brushProperty name="width" value="0.05" units="cm"/>
      <inkml:brushProperty name="height" value="0.05" units="cm"/>
    </inkml:brush>
  </inkml:definitions>
  <inkml:trace contextRef="#ctx0" brushRef="#br0">1 134 24575,'3'-4'0,"4"-3"0,4-4 0,4-4 0,5 1 0,9 3 0,5 1 0,7 1 0,5 0 0,5-3 0,6 2 0,2-2 0,-8 3-8191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11.697"/>
    </inkml:context>
    <inkml:brush xml:id="br0">
      <inkml:brushProperty name="width" value="0.05" units="cm"/>
      <inkml:brushProperty name="height" value="0.05" units="cm"/>
    </inkml:brush>
  </inkml:definitions>
  <inkml:trace contextRef="#ctx0" brushRef="#br0">122 359 24575,'16'-14'0,"-14"13"0,0 0 0,0 0 0,0 0 0,0-1 0,-1 1 0,1 0 0,0-1 0,-1 0 0,1 1 0,-1-1 0,0 0 0,0 0 0,1 0 0,-1 0 0,0 0 0,-1 0 0,1 0 0,0 0 0,0 0 0,0-4 0,-1 6 0,-1 0 0,1 0 0,0 0 0,0 0 0,0 0 0,0 1 0,-1-1 0,1 0 0,0 0 0,0 0 0,0 0 0,0 0 0,-1 0 0,1 0 0,0 0 0,0 0 0,0 0 0,-1 0 0,1 0 0,0 0 0,0 0 0,0 0 0,0 0 0,-1 0 0,1 0 0,0 0 0,0 0 0,0-1 0,0 1 0,-1 0 0,1 0 0,0 0 0,0 0 0,0 0 0,0 0 0,0 0 0,0-1 0,-1 1 0,1 0 0,0 0 0,0 0 0,0 0 0,0-1 0,0 1 0,0 0 0,0 0 0,0 0 0,0 0 0,0-1 0,0 1 0,0 0 0,0 0 0,0 0 0,0 0 0,0-1 0,0 1 0,0 0 0,-10 14 0,0 14 0,0 0 0,2 0 0,1 1 0,-4 38 0,3-18 0,-15 89 0,7-31 0,-41 140 0,173-722 0,-96 381 0,1-10 0,49-147 0,-67 243 0,3-9 0,15-27 0,-20 40 0,1 1 0,0 0 0,0 0 0,0 0 0,0 0 0,1 0 0,-1 1 0,1-1 0,0 1 0,0-1 0,0 1 0,0 0 0,0 0 0,6-2 0,-8 3 0,1 1 0,-1 0 0,1 0 0,-1 0 0,1 0 0,-1 0 0,1 0 0,-1 0 0,1 0 0,-1 0 0,1 1 0,-1-1 0,1 1 0,-1-1 0,1 1 0,-1 0 0,0-1 0,1 1 0,-1 0 0,0 0 0,0 0 0,0 0 0,0 0 0,1 0 0,-2 0 0,1 1 0,0-1 0,1 2 0,3 4 0,0 1 0,-1 0 0,5 13 0,-9-19 0,70 221 0,-59-181 0,17 63 0,26 199 0,-53-287-455,0 0 0,-2 25 0,-2-16-6371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11.853"/>
    </inkml:context>
    <inkml:brush xml:id="br0">
      <inkml:brushProperty name="width" value="0.05" units="cm"/>
      <inkml:brushProperty name="height" value="0.05" units="cm"/>
    </inkml:brush>
  </inkml:definitions>
  <inkml:trace contextRef="#ctx0" brushRef="#br0">95 148 24575,'-6'-3'0,"-5"-4"0,-5-1 0,-1 1 0,-2 1 0,2 0 0,8-1 0,11-1 0,12 0 0,13-1 0,14-3 0,12-2 0,14 1 0,8 0 0,6-1 0,-11 2-8191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12.447"/>
    </inkml:context>
    <inkml:brush xml:id="br0">
      <inkml:brushProperty name="width" value="0.05" units="cm"/>
      <inkml:brushProperty name="height" value="0.05" units="cm"/>
    </inkml:brush>
  </inkml:definitions>
  <inkml:trace contextRef="#ctx0" brushRef="#br0">248 25 24575,'0'-1'0,"0"0"0,-1 0 0,1 0 0,-1 0 0,1 1 0,-1-1 0,0 0 0,1 0 0,-1 1 0,0-1 0,1 0 0,-1 1 0,0-1 0,0 1 0,1-1 0,-1 1 0,0-1 0,0 1 0,0-1 0,0 1 0,0 0 0,0 0 0,0-1 0,0 1 0,0 0 0,0 0 0,-1 0 0,-29-2 0,24 2 0,-1 1 0,1 0 0,-1 1 0,1-1 0,0 2 0,0-1 0,0 1 0,0 0 0,0 0 0,0 1 0,1 0 0,0 0 0,-12 10 0,10-7 0,0 1 0,1 0 0,0 1 0,0 0 0,1 0 0,0 0 0,1 1 0,-1 0 0,-3 13 0,5-14 0,1 1 0,1-1 0,-1 1 0,2 0 0,-1 0 0,1 0 0,1 0 0,0 0 0,0 0 0,3 13 0,-2-17 0,1 1 0,0 0 0,0-1 0,0 0 0,1 1 0,0-1 0,0 0 0,1 0 0,0-1 0,0 1 0,0-1 0,0 0 0,1 0 0,0 0 0,10 7 0,-3-4 0,0-1 0,1 0 0,0-1 0,0-1 0,1 0 0,0 0 0,0-2 0,0 0 0,21 2 0,-12-2 0,0-2 0,0-1 0,0-1 0,0-1 0,27-5 0,-39 4 0,0 1 0,-1-2 0,1 1 0,-1-1 0,1-1 0,-1 0 0,-1-1 0,1 0 0,-1 0 0,0-1 0,15-14 0,-20 17 0,0-1 0,0 1 0,-1-1 0,1-1 0,-1 1 0,0 0 0,0-1 0,-1 1 0,0-1 0,0 0 0,0 0 0,-1 0 0,0 0 0,0 0 0,0 0 0,-1 0 0,0 0 0,0 0 0,0-1 0,-1 1 0,0 0 0,0 0 0,-2-6 0,-2 1 0,1-1 0,-2 1 0,1 0 0,-2 0 0,1 0 0,-1 1 0,-1 0 0,0 0 0,0 1 0,-1 0 0,0 1 0,-1 0 0,0 0 0,-14-8 0,11 8 0,0 1 0,0 0 0,-1 1 0,0 1 0,0 0 0,-1 1 0,1 0 0,-1 1 0,0 1 0,0 0 0,-24 0 0,39 2 1,-1 0-73,-1 0 0,1 0 0,0 0 0,-1 0 0,1 0 0,0 1 1,-1-1-1,1 0 0,0 1 0,-1-1 0,1 0 0,0 1 0,0 0 0,-1-1 0,1 1 1,0 0-1,0-1 0,-2 3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12.679"/>
    </inkml:context>
    <inkml:brush xml:id="br0">
      <inkml:brushProperty name="width" value="0.05" units="cm"/>
      <inkml:brushProperty name="height" value="0.05" units="cm"/>
    </inkml:brush>
  </inkml:definitions>
  <inkml:trace contextRef="#ctx0" brushRef="#br0">1 47 24575,'1'-3'0,"1"1"0,-1 0 0,1-1 0,-1 1 0,0-1 0,0 0 0,0 1 0,0-1 0,0 0 0,-1 1 0,1-5 0,2-4 0,-1 60 0,28 371 0,-26-386 0,6 36-1365,-5-46-5461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13.100"/>
    </inkml:context>
    <inkml:brush xml:id="br0">
      <inkml:brushProperty name="width" value="0.05" units="cm"/>
      <inkml:brushProperty name="height" value="0.05" units="cm"/>
    </inkml:brush>
  </inkml:definitions>
  <inkml:trace contextRef="#ctx0" brushRef="#br0">16 51 24575,'0'-6'0,"0"4"0,1 0 0,-1 1 0,0-1 0,0 0 0,0 1 0,0-1 0,-1 0 0,1 0 0,0 1 0,-1-1 0,1 0 0,-1 1 0,1-1 0,-1 1 0,0-1 0,0 0 0,-1-1 0,2 3 0,-1 0 0,1 0 0,0 0 0,0 0 0,-1 0 0,1 0 0,0 0 0,0 0 0,-1 0 0,1 0 0,0 1 0,0-1 0,-1 0 0,1 0 0,0 0 0,0 0 0,-1 0 0,1 1 0,0-1 0,0 0 0,0 0 0,-1 0 0,1 1 0,0-1 0,0 0 0,0 0 0,0 0 0,0 1 0,-1-1 0,1 0 0,0 0 0,0 1 0,0-1 0,0 0 0,0 1 0,0-1 0,0 0 0,0 0 0,0 1 0,0-1 0,0 0 0,0 0 0,0 1 0,-2 13 0,3 0 0,0 0 0,1 0 0,0 0 0,1 0 0,1-1 0,7 21 0,-3-15 0,1 0 0,1 0 0,20 29 0,-26-42 0,1 0 0,-1-1 0,1 1 0,0-1 0,0-1 0,1 1 0,0-1 0,-1 0 0,2 0 0,-1 0 0,0-1 0,1 0 0,-1 0 0,1-1 0,12 3 0,-12-4 0,-1 0 0,1-1 0,0 0 0,-1 0 0,1-1 0,-1 1 0,1-2 0,-1 1 0,1-1 0,-1 0 0,0 0 0,0 0 0,0-1 0,0 0 0,0 0 0,-1-1 0,8-5 0,-4 1 0,-1 1 0,0-1 0,-1 0 0,0-1 0,0 1 0,-1-1 0,0-1 0,0 1 0,-1-1 0,6-17 0,-6 13 0,0-1 0,-2 0 0,1 0 0,-2-1 0,0 1 0,-1-31 0,-1 43 0,0 1 0,0 0 0,0-1 0,-1 1 0,1 0 0,-1-1 0,0 1 0,1 0 0,-1 0 0,0-1 0,0 1 0,-1 0 0,1 0 0,0 0 0,-1 1 0,1-1 0,-3-2 0,4 4 0,-1-1 0,0 1 0,1 0 0,-1-1 0,0 1 0,1 0 0,-1-1 0,0 1 0,1 0 0,-1 0 0,0 0 0,0 0 0,1 0 0,-1 0 0,0 0 0,0 0 0,1 0 0,-1 0 0,0 0 0,1 0 0,-2 1 0,0-1 0,1 1 0,-1 0 0,1 0 0,-1 0 0,1 0 0,-1 1 0,1-1 0,0 0 0,0 0 0,0 1 0,0-1 0,-2 4 0,-3 6 0,0 0 0,1 1 0,1 0 0,0 0 0,1 0 0,0 0 0,-2 19 0,-2 90 0,6-94-124,2 0 0,1 0 0,1 0 0,1 0 0,2-1 0,1 1-1,0-1 1,2-1 0,1 0 0,23 42 0,-13-36-6702</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13.472"/>
    </inkml:context>
    <inkml:brush xml:id="br0">
      <inkml:brushProperty name="width" value="0.05" units="cm"/>
      <inkml:brushProperty name="height" value="0.05" units="cm"/>
    </inkml:brush>
  </inkml:definitions>
  <inkml:trace contextRef="#ctx0" brushRef="#br0">104 9 24575,'0'0'0,"0"0"0,0 0 0,0 0 0,0-1 0,0 1 0,0 0 0,0 0 0,0 0 0,0 0 0,0 0 0,0 0 0,-1 0 0,1 0 0,0-1 0,0 1 0,0 0 0,0 0 0,0 0 0,0 0 0,0 0 0,0 0 0,-1 0 0,1 0 0,0 0 0,0 0 0,0 0 0,0 0 0,0 0 0,0 0 0,0 0 0,-1 0 0,1-1 0,0 1 0,0 0 0,0 0 0,0 1 0,0-1 0,0 0 0,-1 0 0,1 0 0,0 0 0,0 0 0,0 0 0,0 0 0,0 0 0,0 0 0,0 0 0,-1 0 0,1 0 0,0 0 0,0 0 0,-11 7 0,-9 9 0,13-8 0,0 0 0,1 0 0,0 0 0,0 1 0,1 0 0,0 0 0,0 1 0,1-1 0,1 1 0,0 0 0,0 0 0,0 0 0,2 1 0,-1-1 0,1 0 0,1 1 0,0-1 0,0 1 0,1-1 0,0 0 0,1 1 0,0-1 0,5 13 0,-4-13 0,1 0 0,0 0 0,0-1 0,1 0 0,0 1 0,1-2 0,0 1 0,0-1 0,1 0 0,0 0 0,0-1 0,1 0 0,0 0 0,0-1 0,1 0 0,-1 0 0,2-1 0,-1 0 0,0-1 0,1 0 0,0 0 0,0-1 0,14 3 0,-14-5 0,1-1 0,-1 0 0,0 0 0,0-1 0,1 0 0,-1-1 0,0 0 0,0 0 0,0-1 0,-1-1 0,1 0 0,-1 0 0,1-1 0,-2 0 0,1 0 0,0-1 0,-1 0 0,0-1 0,-1 0 0,1 0 0,10-14 0,-12 14 0,-1 0 0,1 0 0,-1-1 0,-1 0 0,0 0 0,0 0 0,0 0 0,-1-1 0,0 1 0,-1-1 0,0 0 0,0 0 0,-1 0 0,0 0 0,0 0 0,-1 0 0,-1 0 0,1 0 0,-2 0 0,1 0 0,-1 0 0,0 0 0,-1 0 0,-6-14 0,4 14 20,-1 1 0,0-1 0,0 1 1,-1 0-1,0 1 0,0 0 0,0 0 0,-1 0 0,0 1 0,-1 0 0,0 0 0,1 1 0,-2 0 0,1 1 0,0 0 0,-20-5 1,18 6-128,0 1 0,0 0 1,0 0-1,-1 1 0,1 1 1,0-1-1,-1 2 0,1 0 1,0 0-1,0 1 0,0 0 1,0 1-1,0 1 0,0 0 1,-12 5-1,2 4-6719</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14.931"/>
    </inkml:context>
    <inkml:brush xml:id="br0">
      <inkml:brushProperty name="width" value="0.05" units="cm"/>
      <inkml:brushProperty name="height" value="0.05" units="cm"/>
    </inkml:brush>
  </inkml:definitions>
  <inkml:trace contextRef="#ctx0" brushRef="#br0">390 184 24575,'-13'-39'0,"12"34"0,0 0 0,0 0 0,1 0 0,0 0 0,0 0 0,1 0 0,-1-1 0,1 1 0,0 0 0,0 1 0,1-1 0,-1 0 0,1 0 0,0 1 0,1-1 0,-1 1 0,1-1 0,0 1 0,0 0 0,0 0 0,0 0 0,1 1 0,-1-1 0,1 1 0,0 0 0,0 0 0,1 0 0,-1 0 0,1 1 0,8-4 0,-7 4 0,0 0 0,0 0 0,0 1 0,0 0 0,0 0 0,0 0 0,0 1 0,0 0 0,0 0 0,1 0 0,-1 1 0,0 0 0,0 0 0,0 1 0,0-1 0,0 1 0,-1 1 0,1-1 0,-1 1 0,1 0 0,-1 0 0,0 1 0,0-1 0,0 1 0,6 7 0,-5-5 0,0 1 0,-1 0 0,0 0 0,0 0 0,-1 1 0,0 0 0,0-1 0,0 2 0,-1-1 0,-1 0 0,1 0 0,-1 1 0,1 16 0,-3-14 0,0 1 0,0-1 0,-2 0 0,1 0 0,-2 1 0,1-1 0,-1-1 0,-1 1 0,-8 17 0,1-6 0,-2-1 0,0-1 0,-2 0 0,0-1 0,-1 0 0,-1-1 0,0-1 0,-1-1 0,-27 19 0,1-7 0,-1-1 0,-1-3 0,0-1 0,-2-3 0,-64 19 0,103-37 0,-1 1 0,0-1 0,0-1 0,-1 0 0,-12 0 0,21-1 0,0 0 0,0 0 0,-1-1 0,1 1 0,0-1 0,0 1 0,0-1 0,-1 0 0,1 0 0,0 0 0,0 0 0,0 0 0,-2-2 0,3 2 0,0 0 0,1 0 0,-1 0 0,0-1 0,0 1 0,0 0 0,1-1 0,-1 1 0,1-1 0,-1 1 0,1 0 0,-1-1 0,1 1 0,0-1 0,0 1 0,0-1 0,0 1 0,0-1 0,0 1 0,0-1 0,0 1 0,1-2 0,1-3 0,-1 1 0,1-1 0,1 1 0,-1 0 0,1 0 0,0 0 0,0 0 0,1 1 0,-1-1 0,1 1 0,0 0 0,0 0 0,0 0 0,1 0 0,-1 1 0,10-5 0,-2 0 0,2 1 0,-1 1 0,1 0 0,0 1 0,19-5 0,-16 6 0,1 0 0,-1 1 0,1 2 0,0 0 0,0 0 0,26 4 0,-34-2 0,-1 1 0,1 0 0,-1 1 0,1 0 0,-1 0 0,0 1 0,0 0 0,-1 1 0,1 0 0,-1 0 0,0 1 0,0 0 0,8 9 0,24 33 255,-34-39-417,0-1 0,1 1 0,0-2 0,0 1 0,0-1 0,1 0 0,0 0 0,0-1 0,18 10 0,-6-9-6664</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15.372"/>
    </inkml:context>
    <inkml:brush xml:id="br0">
      <inkml:brushProperty name="width" value="0.05" units="cm"/>
      <inkml:brushProperty name="height" value="0.05" units="cm"/>
    </inkml:brush>
  </inkml:definitions>
  <inkml:trace contextRef="#ctx0" brushRef="#br0">221 327 24575,'4'-6'0,"-1"0"0,0 0 0,0-1 0,0 1 0,-1-1 0,0 1 0,0-1 0,0 0 0,0-11 0,-1 12 0,3-11 0,-2-1 0,0 1 0,-1 0 0,-1 0 0,0-1 0,-1 1 0,-1 0 0,-1 0 0,-8-29 0,10 44 0,1 0 0,-1-1 0,0 1 0,0 0 0,0 0 0,0 0 0,0 0 0,0 0 0,-1 0 0,1 0 0,-1 0 0,1 0 0,-1 0 0,0 1 0,0-1 0,0 1 0,0 0 0,0-1 0,0 1 0,0 0 0,0 0 0,0 0 0,0 0 0,-1 1 0,1-1 0,0 1 0,-1-1 0,1 1 0,0 0 0,-1 0 0,1 0 0,-1 0 0,1 0 0,0 0 0,-1 1 0,1-1 0,0 1 0,-1 0 0,1-1 0,0 1 0,0 0 0,0 1 0,0-1 0,0 0 0,0 0 0,-3 3 0,-9 8 0,1 0 0,1 0 0,0 1 0,0 1 0,1 0 0,1 0 0,0 1 0,1 0 0,1 1 0,1 0 0,0 0 0,0 1 0,2-1 0,-5 28 0,9-41 0,1 0 0,-1 0 0,1 0 0,0 0 0,0 0 0,1 0 0,-1 0 0,1 0 0,-1 0 0,1 0 0,0 0 0,0 0 0,0 0 0,1 0 0,-1 0 0,1-1 0,-1 1 0,4 3 0,-2-3 0,0 0 0,0 0 0,0-1 0,1 0 0,-1 1 0,1-1 0,0-1 0,0 1 0,-1 0 0,1-1 0,0 0 0,6 1 0,1 0 0,0-1 0,0 0 0,1-1 0,-1 0 0,0-1 0,0 0 0,0 0 0,0-2 0,17-4 0,-19 3 0,1 0 0,-1-1 0,0 1 0,0-2 0,0 1 0,-1-1 0,0-1 0,0 1 0,-1-2 0,0 1 0,0-1 0,0 0 0,-1 0 0,-1 0 0,1-1 0,-1 0 0,-1 0 0,1-1 0,-2 1 0,1-1 0,-1 0 0,-1 0 0,0 0 0,2-15 0,-4 21 0,-1 1 0,1-1 0,-1 0 0,1 1 0,-1-1 0,0 1 0,-3-6 0,4 8 0,0 0 0,0 1 0,-1-1 0,1 1 0,0-1 0,0 1 0,-1-1 0,1 1 0,-1-1 0,1 1 0,0-1 0,-1 1 0,1 0 0,-1-1 0,1 1 0,-1-1 0,1 1 0,-1 0 0,1 0 0,-1-1 0,1 1 0,-1 0 0,0 0 0,1 0 0,-1-1 0,1 1 0,-1 0 0,0 0 0,1 0 0,-1 0 0,1 0 0,-1 0 0,0 0 0,1 1 0,-1-1 0,1 0 0,-1 0 0,1 0 0,-1 0 0,0 1 0,1-1 0,-1 0 0,1 1 0,-1-1 0,1 0 0,-1 1 0,1-1 0,0 1 0,-1-1 0,1 1 0,-1-1 0,1 1 0,0-1 0,-1 1 0,-3 4 0,1 1 0,-1-1 0,1 1 0,0 0 0,0 0 0,1 0 0,0 0 0,0 0 0,0 0 0,0 8 0,-2 11 0,-1 30 0,4-23 86,1 0-1,1-1 0,8 43 1,-5-53-330,1-1 0,1 0 0,0 0 0,2-1 1,0 0-1,12 20 0,2-5-6582</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15.667"/>
    </inkml:context>
    <inkml:brush xml:id="br0">
      <inkml:brushProperty name="width" value="0.05" units="cm"/>
      <inkml:brushProperty name="height" value="0.05" units="cm"/>
    </inkml:brush>
  </inkml:definitions>
  <inkml:trace contextRef="#ctx0" brushRef="#br0">1 0 24575,'0'3'0,"0"5"0,0 3 0,0 4 0,3-2 0,4-2 0,4-3 0,1 0 0,-3 1 0,-5 0 0,-7-1 0,-3-7 0,-3-5 0,-1-6 0,6 0 0,5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08.273"/>
    </inkml:context>
    <inkml:brush xml:id="br0">
      <inkml:brushProperty name="width" value="0.05" units="cm"/>
      <inkml:brushProperty name="height" value="0.05" units="cm"/>
    </inkml:brush>
  </inkml:definitions>
  <inkml:trace contextRef="#ctx0" brushRef="#br0">0 112 24575,'1'14'0,"0"0"0,1 0 0,1 0 0,0 0 0,0-1 0,7 16 0,39 79 0,1 1 0,-44-94 0,-6-15 0,0 0 0,0 0 0,0 0 0,0 0 0,0 0 0,0 0 0,0 0 0,0 0 0,0 0 0,0 1 0,0-1 0,0 0 0,0 0 0,0 0 0,1 0 0,-1 0 0,0 0 0,0 0 0,0 0 0,0 0 0,0 0 0,0 0 0,0 0 0,0 0 0,0 0 0,0 0 0,0 0 0,0 0 0,1 0 0,-1 0 0,0 0 0,0 0 0,0 0 0,0 0 0,0 0 0,0 0 0,0 0 0,0 0 0,0 0 0,0 0 0,0 0 0,1 0 0,-1 0 0,0 0 0,0 0 0,0 0 0,0 0 0,0 0 0,0 0 0,0 0 0,0 0 0,0 0 0,0 0 0,0 0 0,0-1 0,0 1 0,0 0 0,0 0 0,0 0 0,0 0 0,0 0 0,1 0 0,-1 0 0,0 0 0,2-25 0,-1 3 0,5-12 0,1 0 0,1 1 0,2 0 0,2 0 0,1 1 0,1 0 0,30-47 0,-41 74 0,0 0 0,0 1 0,1 0 0,-1 0 0,1 0 0,0 0 0,1 0 0,-1 1 0,8-5 0,-10 7 0,-1 1 0,0-1 0,0 1 0,1-1 0,-1 1 0,0 0 0,1 0 0,-1-1 0,1 1 0,-1 0 0,0 0 0,1 0 0,-1 1 0,1-1 0,-1 0 0,0 0 0,2 1 0,-1 0 0,0 0 0,0 1 0,-1-1 0,1 0 0,0 0 0,-1 1 0,1-1 0,-1 1 0,1 0 0,-1-1 0,0 1 0,0 0 0,0 0 0,2 3 0,3 13 0,0 0 0,-1 0 0,0 1 0,-2 0 0,0 0 0,-1 22 0,2 0 0,-1-12 0,-2-14 0,1 1 0,4 17 0,-6-33 0,0 1 0,0 0 0,0 0 0,0-1 0,1 1 0,-1 0 0,0 0 0,1-1 0,-1 1 0,0 0 0,1-1 0,-1 1 0,1 0 0,-1-1 0,1 1 0,-1-1 0,1 1 0,-1-1 0,2 2 0,-1-2 0,-1 0 0,1 0 0,-1 0 0,1 0 0,-1-1 0,1 1 0,-1 0 0,1 0 0,-1 0 0,0 0 0,1 0 0,-1-1 0,1 1 0,-1 0 0,0 0 0,1-1 0,-1 1 0,1 0 0,-1-1 0,0 1 0,1 0 0,-1-1 0,0 0 0,19-33 0,-15 26 0,73-124 0,-61 110 0,1-1 0,1 2 0,30-29 0,-43 45 0,1 1 0,0-1 0,0 1 0,0 0 0,0 0 0,1 1 0,0 0 0,12-4 0,-16 6 0,-1 1 0,1-1 0,0 1 0,0-1 0,0 1 0,0 0 0,0 0 0,0 1 0,-1-1 0,1 0 0,0 1 0,0 0 0,0 0 0,-1-1 0,1 2 0,0-1 0,-1 0 0,1 1 0,-1-1 0,1 1 0,-1-1 0,0 1 0,0 0 0,0 0 0,2 3 0,2 2 0,0 1 0,-1 0 0,0 1 0,0-1 0,-1 1 0,5 14 0,13 58 0,-18-60 0,1-1 0,1 0 0,14 33 0,-18-49 0,0 0 0,1 0 0,-1 0 0,1-1 0,0 1 0,0-1 0,0 1 0,0-1 0,1 0 0,-1 0 0,1 0 0,0-1 0,0 0 0,0 1 0,5 1 0,-3-2 0,1 0 0,-1-1 0,0 0 0,0 0 0,1 0 0,-1-1 0,0 0 0,1 0 0,11-3 0,1-1 0,-2-1 0,1 0 0,0-2 0,-1 0 0,0-1 0,24-16 0,-21 12 0,-1-2 0,0 0 0,-1-1 0,26-28 0,-37 35 0,0 0 0,-1 0 0,0-1 0,0 0 0,-1 0 0,-1 0 0,1 0 0,-1-1 0,-1 0 0,0 0 0,0 0 0,2-19 0,-5 26 0,0-1 0,1 1 0,-2-1 0,1 1 0,0-1 0,-1 1 0,1-1 0,-1 1 0,0-1 0,0 1 0,0 0 0,-1-1 0,1 1 0,-1 0 0,0 0 0,0 0 0,0 0 0,0 0 0,0 1 0,-1-1 0,1 1 0,-5-4 0,3 4 0,0-1 0,0 1 0,-1 0 0,1 0 0,-1 1 0,1-1 0,-1 1 0,0 0 0,0 0 0,1 1 0,-1-1 0,0 1 0,0 0 0,0 1 0,1-1 0,-6 2 0,-2 0 0,0 1 0,1 1 0,-1 0 0,1 1 0,0 0 0,0 0 0,1 1 0,0 1 0,0 0 0,0 0 0,1 1 0,0 0 0,0 0 0,1 1 0,0 1 0,1-1 0,0 1 0,-10 19 0,13-21 0,0 0 0,0 0 0,1 1 0,0 0 0,0-1 0,1 1 0,0 0 0,1 0 0,0 1 0,0-1 0,1 0 0,0 0 0,1 0 0,0 0 0,1 0 0,-1 0 0,2 0 0,-1 0 0,1 0 0,1-1 0,-1 1 0,1-1 0,1 0 0,0 0 0,5 7 0,-2-6-97,0 0-1,1-1 1,0 0-1,0 0 1,1-1-1,0-1 1,0 1-1,1-2 1,0 1-1,0-1 1,0-1-1,0 0 0,18 3 1,13 1-6729</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16.070"/>
    </inkml:context>
    <inkml:brush xml:id="br0">
      <inkml:brushProperty name="width" value="0.05" units="cm"/>
      <inkml:brushProperty name="height" value="0.05" units="cm"/>
    </inkml:brush>
  </inkml:definitions>
  <inkml:trace contextRef="#ctx0" brushRef="#br0">151 166 24575,'0'-7'0,"-1"-1"0,-1 1 0,1-1 0,-1 1 0,0 0 0,-6-13 0,7 17 0,-1-1 0,0 1 0,1-1 0,-1 1 0,0 0 0,-1 0 0,1 0 0,-1 0 0,1 0 0,-1 0 0,0 1 0,0-1 0,0 1 0,-5-3 0,6 4 0,1 1 0,0-1 0,-1 1 0,1 0 0,0 0 0,-1 0 0,1-1 0,0 1 0,-1 1 0,1-1 0,0 0 0,-1 0 0,1 0 0,0 1 0,0-1 0,-1 1 0,1-1 0,0 1 0,-3 1 0,2 0 0,-1 0 0,1 0 0,-1 0 0,1 0 0,0 1 0,0-1 0,0 1 0,-2 3 0,-1 3 0,0 1 0,1 0 0,0 0 0,-3 11 0,2 2 0,0 1 0,1-1 0,2 0 0,0 35 0,2-42 0,1-1 0,1 1 0,0 0 0,1-1 0,0 1 0,2-1 0,9 24 0,-12-34 0,1-1 0,-1 1 0,1-1 0,0 1 0,0-1 0,0 0 0,1 0 0,0-1 0,-1 1 0,1-1 0,1 1 0,-1-1 0,0 0 0,1-1 0,-1 1 0,1-1 0,0 0 0,9 3 0,-6-4 0,-1 0 0,1 0 0,0-1 0,-1 0 0,1 0 0,-1-1 0,1 0 0,0 0 0,-1-1 0,0 0 0,1 0 0,9-5 0,0 0 0,-1-2 0,0 0 0,0-1 0,-1 0 0,0-2 0,0 1 0,-2-2 0,1 0 0,17-24 0,-22 26 0,0 0 0,-2-1 0,1 0 0,-2-1 0,0 1 0,0-1 0,-1-1 0,0 1 0,-2-1 0,1 1 0,-2-1 0,0 0 0,1-18 0,-4 25 0,1-1 0,-1 0 0,-1 1 0,0-1 0,0 1 0,0-1 0,-1 1 0,0 0 0,0 0 0,-1 0 0,0 0 0,0 1 0,-1-1 0,1 1 0,-1 0 0,-1 1 0,1-1 0,-11-7 0,11 9 0,0 0 0,0 1 0,-1 0 0,1 0 0,0 1 0,-1 0 0,0 0 0,0 0 0,1 0 0,-1 1 0,0 0 0,0 0 0,0 1 0,0-1 0,0 1 0,0 1 0,-1-1 0,1 1 0,1 0 0,-1 0 0,0 1 0,0 0 0,0 0 0,-7 4 0,9-4-124,0 1 0,0-1 0,0 1 0,1 0 0,-1 0 0,1 1-1,0-1 1,0 1 0,0-1 0,-3 7 0,-5 11-6702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16.540"/>
    </inkml:context>
    <inkml:brush xml:id="br0">
      <inkml:brushProperty name="width" value="0.05" units="cm"/>
      <inkml:brushProperty name="height" value="0.05" units="cm"/>
    </inkml:brush>
  </inkml:definitions>
  <inkml:trace contextRef="#ctx0" brushRef="#br0">82 309 24575,'2'-3'0,"1"1"0,-1-1 0,1 1 0,-1-1 0,0 0 0,0 0 0,2-5 0,-4 7 0,0 1 0,1-1 0,-1 1 0,0-1 0,0 0 0,0 1 0,0-1 0,0 1 0,0-1 0,0 0 0,0 1 0,0-1 0,0 1 0,-1-1 0,1 1 0,0-1 0,0 0 0,0 1 0,-1-1 0,0 0 0,1 0 0,-1 0 0,0 0 0,-1 0 0,1 1 0,0-1 0,0 0 0,0 0 0,0 1 0,-1-1 0,1 1 0,0-1 0,0 1 0,-2-1 0,1 1 0,0-1 0,0 1 0,1 0 0,-1 0 0,0 0 0,0 0 0,1 0 0,-1 0 0,0 0 0,0 0 0,1 1 0,-1-1 0,0 0 0,1 1 0,-1 0 0,0-1 0,1 1 0,-1 0 0,1 0 0,-2 1 0,0 0 0,1 1 0,0-1 0,0 0 0,0 1 0,0-1 0,1 1 0,-1 0 0,1 0 0,-1-1 0,-1 7 0,1-3 0,1 1 0,-1 0 0,1 0 0,0 0 0,1 1 0,-1-1 0,2 0 0,-1 0 0,2 11 0,2-7 0,-1 0 0,2-1 0,-1 0 0,1 0 0,1 0 0,0 0 0,0-1 0,1 0 0,0 0 0,1 0 0,14 11 0,-13-11 0,2-1 0,-1-1 0,1 1 0,0-2 0,1 0 0,-1 0 0,1-1 0,0 0 0,25 5 0,-32-9 0,1 0 0,-1-1 0,0 1 0,0-1 0,0-1 0,0 1 0,0-1 0,0 1 0,0-2 0,0 1 0,0 0 0,0-1 0,0 0 0,0 0 0,-1 0 0,1-1 0,-1 0 0,0 0 0,6-5 0,-7 5 0,0 1 0,-1-1 0,0 0 0,1 0 0,-1-1 0,0 1 0,0 0 0,-1-1 0,1 1 0,-1-1 0,0 1 0,0-1 0,0 0 0,0 0 0,-1 1 0,1-1 0,-1 0 0,0 0 0,0 0 0,0 1 0,-1-1 0,1 0 0,-1 0 0,0 0 0,0 1 0,-3-6 0,-1-3 0,-1 1 0,0 0 0,0 1 0,-1 0 0,-1 0 0,0 0 0,0 1 0,-1 0 0,-11-9 0,-15-9 0,-49-29 0,51 36 0,-55-45 0,84 62 0,1-1 0,-1 1 0,1-1 0,0 1 0,0-1 0,1 0 0,-1 0 0,1 0 0,0-1 0,0 1 0,0 0 0,-2-8 0,4 9 0,-1 0 0,1 0 0,0 0 0,0 0 0,0 0 0,1 0 0,-1 0 0,1 0 0,0 0 0,-1 0 0,1 0 0,0 0 0,1 1 0,-1-1 0,0 0 0,1 1 0,0-1 0,-1 1 0,1 0 0,0-1 0,3-1 0,1-2 0,0 1 0,1 0 0,0 0 0,0 1 0,0 0 0,0 0 0,0 1 0,1 0 0,0 0 0,-1 1 0,1-1 0,0 2 0,0-1 0,0 1 0,0 1 0,1-1 0,-1 1 0,12 2 0,-15-1 0,1-1 0,0 1 0,0 1 0,-1-1 0,1 1 0,-1 0 0,1 0 0,-1 1 0,0 0 0,0 0 0,0 0 0,0 0 0,-1 1 0,1 0 0,-1 0 0,0 0 0,0 0 0,0 1 0,-1-1 0,1 1 0,-1 0 0,0 0 0,-1 0 0,1 1 0,-1-1 0,2 8 0,-2-3 0,0 0 0,-1 0 0,-1 0 0,1 1 0,-2-1 0,1 0 0,-1 0 0,-3 10 0,-25 83 0,12-48 0,1 13-1365,12-43-5461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18.280"/>
    </inkml:context>
    <inkml:brush xml:id="br0">
      <inkml:brushProperty name="width" value="0.05" units="cm"/>
      <inkml:brushProperty name="height" value="0.05" units="cm"/>
    </inkml:brush>
  </inkml:definitions>
  <inkml:trace contextRef="#ctx0" brushRef="#br0">136 126 24575,'-12'0'0,"1"-2"0,-1 1 0,-11-4 0,-29-4 0,28 8 0,22 1 0,5 0 0,39 0 0,17-3 0,0-3 0,113-26 0,-166 31 0,1-1 0,-1-1 0,0 1 0,0-1 0,0 0 0,-1 0 0,1-1 0,-1 0 0,0 0 0,0 0 0,0 0 0,0-1 0,-1 0 0,7-8 0,-4 6 0,-3 14 0,-5 22 0,1-20 0,21 360 0,-16-310 0,-3-42-227,-1 1-1,0-1 1,-1 1-1,-1-1 1,-4 21-1,-3-12-6598</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18.465"/>
    </inkml:context>
    <inkml:brush xml:id="br0">
      <inkml:brushProperty name="width" value="0.05" units="cm"/>
      <inkml:brushProperty name="height" value="0.05" units="cm"/>
    </inkml:brush>
  </inkml:definitions>
  <inkml:trace contextRef="#ctx0" brushRef="#br0">12 96 24575,'-3'-3'0,"-1"-4"0,0-4 0,4-4 0,5 2 0,8 2 0,8 4 0,10 2 0,9 2 0,10 3 0,9 0 0,4-3 0,4-1 0,3-2 0,-11-1-8191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18.932"/>
    </inkml:context>
    <inkml:brush xml:id="br0">
      <inkml:brushProperty name="width" value="0.05" units="cm"/>
      <inkml:brushProperty name="height" value="0.05" units="cm"/>
    </inkml:brush>
  </inkml:definitions>
  <inkml:trace contextRef="#ctx0" brushRef="#br0">9 171 24575,'0'0'0,"0"-1"0,0 1 0,0-1 0,0 1 0,0-1 0,1 1 0,-1-1 0,0 1 0,0 0 0,0-1 0,0 1 0,0-1 0,1 1 0,-1-1 0,0 1 0,0 0 0,1-1 0,-1 1 0,0 0 0,1-1 0,-1 1 0,0 0 0,1-1 0,-1 1 0,0 0 0,1 0 0,-1 0 0,1-1 0,-1 1 0,0 0 0,1 0 0,-1 0 0,1 0 0,-1 0 0,1 0 0,-1-1 0,1 1 0,-1 0 0,0 0 0,1 1 0,-1-1 0,1 0 0,-1 0 0,1 0 0,-1 0 0,1 0 0,-1 0 0,0 1 0,1-1 0,-1 0 0,1 1 0,2 0 0,-1 0 0,0 0 0,0 0 0,0 0 0,0 0 0,0 1 0,0-1 0,3 4 0,-1 2 0,0 0 0,0 0 0,0 0 0,-1 1 0,0-1 0,-1 1 0,0-1 0,0 1 0,1 13 0,0 11 0,-1 35 0,-2-40 0,-1 124 0,1 51 0,0-197 0,1 1 0,0-1 0,0 1 0,2 7 0,-2-12 0,-1 0 0,0-1 0,0 1 0,0-1 0,1 1 0,-1 0 0,0-1 0,1 1 0,-1-1 0,1 1 0,-1-1 0,0 1 0,1-1 0,-1 0 0,1 1 0,-1-1 0,1 0 0,0 1 0,0 0 0,0-2 0,-1 1 0,1 0 0,0 0 0,0 0 0,-1 0 0,1 0 0,0-1 0,-1 1 0,1 0 0,-1-1 0,1 1 0,0 0 0,-1-1 0,1 1 0,-1-1 0,1 1 0,-1-1 0,1 1 0,-1-1 0,1 1 0,-1-1 0,1-1 0,4-5 0,0-1 0,-1 0 0,0 0 0,-1-1 0,1 1 0,-2-1 0,1 0 0,-1 0 0,1-9 0,0-5 0,-1 0 0,-2-33 0,-3 16 0,-2 0 0,-1 0 0,-21-69 0,-52-109 0,65 181 0,10 29 0,1 0 0,0-1 0,1 1 0,0-1 0,-2-15 0,4 23 0,0 0 0,0-1 0,1 1 0,-1-1 0,0 1 0,0 0 0,1-1 0,-1 1 0,0 0 0,1 0 0,-1-1 0,1 1 0,0 0 0,-1 0 0,1 0 0,0-1 0,0 1 0,1-1 0,0 1 0,-1 0 0,1 0 0,0 0 0,0 1 0,-1-1 0,1 0 0,0 1 0,0-1 0,0 1 0,0 0 0,0 0 0,0 0 0,0 0 0,-1 0 0,1 0 0,0 0 0,2 1 0,11 2 0,-1 0 0,0 1 0,0 1 0,20 9 0,51 32 0,-72-38 0,0 0 0,0 1 0,-1 0 0,-1 1 0,1 1 0,-2 0 0,1 0 0,10 17 0,-18-25 0,-1 1 0,1-1 0,-1 1 0,-1 0 0,1-1 0,0 1 0,-1 0 0,0 0 0,0 0 0,0 0 0,0 0 0,-1 0 0,1 1 0,-1-1 0,0 0 0,0 0 0,-1 0 0,1 0 0,-1 0 0,0 1 0,0-1 0,0-1 0,-1 1 0,1 0 0,-1 0 0,0 0 0,0-1 0,-1 1 0,1-1 0,-1 0 0,1 1 0,-1-1 0,0 0 0,-6 4 0,-3 2-227,0 0-1,0-2 1,-1 1-1,0-1 1,-25 9-1,5-5-6598</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19.493"/>
    </inkml:context>
    <inkml:brush xml:id="br0">
      <inkml:brushProperty name="width" value="0.05" units="cm"/>
      <inkml:brushProperty name="height" value="0.05" units="cm"/>
    </inkml:brush>
  </inkml:definitions>
  <inkml:trace contextRef="#ctx0" brushRef="#br0">0 149 24575,'4'0'0,"0"0"0,-1-1 0,1 0 0,0 0 0,-1 0 0,4-2 0,-5 2 0,1 0 0,-1 0 0,0 1 0,0-1 0,0 0 0,1 1 0,-1 0 0,0-1 0,0 1 0,3 0 0,-4 1 0,1-1 0,-1 1 0,0 0 0,0-1 0,-1 1 0,1 0 0,0-1 0,0 1 0,0 0 0,0 0 0,-1 0 0,1 0 0,0 0 0,-1 0 0,1 0 0,-1 0 0,1 0 0,-1 0 0,1 0 0,-1 0 0,0 0 0,1 0 0,-1 0 0,0 1 0,0-1 0,0 1 0,2 18 0,-2 0 0,0-1 0,-1 1 0,0 0 0,-2-1 0,-7 26 0,-2 27 0,6-20 0,1 101 0,5-150 0,0 0 0,1 0 0,-1 0 0,1 0 0,0 0 0,0 0 0,2 5 0,-3-8 0,0 0 0,0 0 0,0 1 0,0-1 0,0 0 0,0 0 0,0 0 0,1 1 0,-1-1 0,0 0 0,0 0 0,0 0 0,0 0 0,0 0 0,1 0 0,-1 1 0,0-1 0,0 0 0,0 0 0,1 0 0,-1 0 0,0 0 0,0 0 0,0 0 0,1 0 0,-1 0 0,0 0 0,0 0 0,0 0 0,1 0 0,-1 0 0,0 0 0,0 0 0,0 0 0,1 0 0,-1 0 0,0 0 0,0 0 0,9-15 0,2-26 0,-1-1 0,8-84 0,-9 58 0,1-10 0,-4 23 0,2 1 0,23-80 0,-22 115 0,-8 19 0,-1 0 0,0 0 0,0 0 0,0-1 0,0 1 0,0 0 0,0 0 0,0 0 0,1 0 0,-1 0 0,0 0 0,0 0 0,0 0 0,0 0 0,1 0 0,-1-1 0,0 1 0,0 0 0,0 0 0,0 0 0,1 0 0,-1 0 0,0 0 0,0 0 0,0 0 0,0 0 0,1 1 0,-1-1 0,0 0 0,0 0 0,0 0 0,0 0 0,0 0 0,1 0 0,-1 0 0,0 0 0,0 0 0,0 0 0,0 0 0,0 1 0,0-1 0,1 0 0,-1 0 0,0 0 0,0 0 0,0 0 0,0 1 0,1 2 0,1 0 0,-1 1 0,0-1 0,-1 1 0,1-1 0,-1 1 0,1 4 0,0 120 0,-2-79 0,9 86 0,-7-129 0,0 0 0,0 0 0,1-1 0,0 1 0,0-1 0,0 1 0,0-1 0,1 0 0,5 8 0,-7-11 0,0-1 0,0 0 0,0 0 0,0 0 0,1 0 0,-1 0 0,0 0 0,0-1 0,1 1 0,-1 0 0,0-1 0,1 1 0,-1-1 0,1 1 0,-1-1 0,3 1 0,-1-1 0,-1 0 0,0-1 0,0 1 0,0 0 0,0-1 0,0 0 0,0 1 0,1-1 0,-2 0 0,1 0 0,0 0 0,0 0 0,0 0 0,3-3 0,4-4 0,-1 0 0,-1-1 0,1 1 0,-1-1 0,-1-1 0,1 1 0,-2-1 0,6-12 0,31-87 0,-32 79 0,-7 16 0,2 0 0,0 0 0,0 1 0,1-1 0,1 1 0,13-19 0,-20 31 0,1 0 0,0 0 0,-1 0 0,1 0 0,0 0 0,0 0 0,0 0 0,0 0 0,0 0 0,0 0 0,0 0 0,0 1 0,0-1 0,0 0 0,0 1 0,1-1 0,-1 1 0,0 0 0,0-1 0,1 1 0,-1 0 0,0 0 0,0-1 0,1 1 0,-1 0 0,0 0 0,1 1 0,-1-1 0,0 0 0,0 0 0,1 1 0,-1-1 0,0 0 0,0 1 0,1 0 0,-1-1 0,0 1 0,0-1 0,0 1 0,0 0 0,0 0 0,0 0 0,0 0 0,0 0 0,0 0 0,-1 0 0,2 2 0,3 4 0,0 0 0,-1 1 0,0-1 0,-1 1 0,0 0 0,2 8 0,9 41 47,-4 0-1,5 59 1,-4-18-1552,-5-56-5321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21.208"/>
    </inkml:context>
    <inkml:brush xml:id="br0">
      <inkml:brushProperty name="width" value="0.05" units="cm"/>
      <inkml:brushProperty name="height" value="0.05" units="cm"/>
    </inkml:brush>
  </inkml:definitions>
  <inkml:trace contextRef="#ctx0" brushRef="#br0">226 76 24575,'-50'-55'0,"49"54"0,0-1 0,0 1 0,0-1 0,0 1 0,0 0 0,-1-1 0,1 1 0,0 0 0,-1 0 0,1 0 0,-1 0 0,1 0 0,-1 0 0,1 1 0,-1-1 0,0 0 0,1 1 0,-1-1 0,0 1 0,0 0 0,1-1 0,-1 1 0,0 0 0,0 0 0,1 0 0,-1 0 0,0 0 0,0 1 0,1-1 0,-1 1 0,0-1 0,0 1 0,1-1 0,-1 1 0,1 0 0,-1 0 0,1 0 0,-1 0 0,1 0 0,-1 0 0,1 0 0,0 0 0,-2 3 0,-5 4 0,1 1 0,1 0 0,-1 0 0,2 0 0,-10 19 0,4-2 0,1 1 0,1 0 0,1 0 0,1 1 0,-4 36 0,9-45 0,1 1 0,0-1 0,1 0 0,2 0 0,0 0 0,0 0 0,2 0 0,11 33 0,-12-44 16,0-1-1,1 0 1,0-1-1,0 1 1,0-1-1,1 1 1,0-1-1,0-1 1,1 1-1,0-1 1,0 0-1,0 0 1,0-1-1,1 1 1,0-2-1,-1 1 1,2-1 0,-1 0-1,0 0 1,1-1-1,10 3 1,4-2-260,0 0 0,1-1 0,-1-1 0,1-1 1,-1-1-1,25-4 0,11-4-6582</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21.554"/>
    </inkml:context>
    <inkml:brush xml:id="br0">
      <inkml:brushProperty name="width" value="0.05" units="cm"/>
      <inkml:brushProperty name="height" value="0.05" units="cm"/>
    </inkml:brush>
  </inkml:definitions>
  <inkml:trace contextRef="#ctx0" brushRef="#br0">349 185 24575,'0'-9'0,"-1"0"0,-1 0 0,1 0 0,-1 0 0,-1 1 0,0-1 0,0 0 0,-1 1 0,0 0 0,0 0 0,-1 0 0,-6-8 0,7 10 0,0 1 0,0 0 0,-1 0 0,1 1 0,-1-1 0,0 1 0,0 0 0,-1 1 0,1-1 0,-1 1 0,0 0 0,0 0 0,0 1 0,0-1 0,0 1 0,0 1 0,-13-2 0,13 3 0,-1 1 0,0 0 0,1 0 0,-1 0 0,1 1 0,0 0 0,0 0 0,-1 1 0,1 0 0,1 0 0,-1 0 0,0 1 0,1 0 0,0 0 0,0 0 0,0 1 0,-6 7 0,1-1 0,1 0 0,0 1 0,0 0 0,1 0 0,1 1 0,-11 25 0,15-31 0,1 1 0,0-1 0,0 0 0,0 0 0,1 1 0,0-1 0,0 1 0,1-1 0,0 1 0,0 0 0,0-1 0,1 1 0,1-1 0,-1 0 0,1 1 0,1-1 0,-1 0 0,1 0 0,0 0 0,1 0 0,-1-1 0,1 1 0,1-1 0,-1 0 0,1 0 0,0-1 0,7 7 0,13 9 0,1-1 0,1 0 0,57 29 0,-11-6 0,-67-39 0,-1-1 0,0 1 0,-1 0 0,1 0 0,5 7 0,-9-11 0,-1 1 0,1 0 0,0-1 0,-1 1 0,1 0 0,-1-1 0,0 1 0,1 0 0,-1-1 0,0 1 0,1 0 0,-1 0 0,0 0 0,0-1 0,0 1 0,1 0 0,-1 0 0,0 0 0,0-1 0,0 1 0,-1 0 0,1 0 0,0 0 0,0-1 0,0 1 0,0 0 0,-1 0 0,1 0 0,0-1 0,-1 1 0,1 0 0,-1-1 0,1 1 0,-1 0 0,1-1 0,-1 1 0,1 0 0,-1-1 0,0 1 0,1-1 0,-1 1 0,0-1 0,1 0 0,-1 1 0,0-1 0,1 0 0,-1 1 0,0-1 0,0 0 0,0 0 0,-10 4 0,1-1 0,0-1 0,-1 0 0,1 0 0,-1-1 0,1 0 0,-17-2 0,-3-1 0,-42-8 0,72 10 0,-12-2-195,0 0 0,0-1 0,0 0 0,1-1 0,0 0 0,-21-12 0,15 4-6631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21.897"/>
    </inkml:context>
    <inkml:brush xml:id="br0">
      <inkml:brushProperty name="width" value="0.05" units="cm"/>
      <inkml:brushProperty name="height" value="0.05" units="cm"/>
    </inkml:brush>
  </inkml:definitions>
  <inkml:trace contextRef="#ctx0" brushRef="#br0">1 128 24575,'19'-10'0,"0"-2"0,34-27 0,-43 31 0,-5 5 0,1-1 0,0 1 0,0 0 0,0 1 0,0-1 0,0 1 0,0 1 0,1-1 0,-1 1 0,1 0 0,-1 0 0,11 1 0,11 1 0,46 7 0,-42-4 0,31 7 0,-41-7 0,0 0 0,-1-1 0,1-2 0,26 0 0,-48-1 0,0 0 0,0 0 0,0 0 0,0 0 0,1 0 0,-1 0 0,0 0 0,0 0 0,0 0 0,0 0 0,0 0 0,0 0 0,1 0 0,-1 0 0,0 0 0,0 0 0,0 0 0,0 0 0,0 0 0,1 0 0,-1 0 0,0 0 0,0 0 0,0 0 0,0 0 0,0 0 0,0-1 0,0 1 0,1 0 0,-1 0 0,0 0 0,0 0 0,0 0 0,0 0 0,0 0 0,0 0 0,0-1 0,0 1 0,0 0 0,0 0 0,0 0 0,0 0 0,0 0 0,0-1 0,0 1 0,0 0 0,1 0 0,-1 0 0,-1 0 0,1 0 0,0-1 0,-8-5 0,-15-4 0,-20-3 0,0 3 0,-1 0 0,-1 3 0,-77-2 0,114 8 0,0 1 0,0 0 0,0 1 0,1 0 0,-1 0 0,0 1 0,-13 4 0,19-5 0,0 0 0,0 1 0,0-1 0,0 0 0,0 1 0,0-1 0,1 1 0,-1-1 0,0 1 0,1 0 0,0 0 0,-1 0 0,1 0 0,0 0 0,0 0 0,0 0 0,0 0 0,0 0 0,1 0 0,-1 0 0,1 1 0,-1-1 0,1 0 0,0 0 0,0 1 0,0-1 0,0 0 0,0 1 0,1-1 0,-1 0 0,1 3 0,11 44 62,2-1 1,2-1-1,25 52 0,12 34-1676,-38-86-5212</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05.545"/>
    </inkml:context>
    <inkml:brush xml:id="br0">
      <inkml:brushProperty name="width" value="0.05" units="cm"/>
      <inkml:brushProperty name="height" value="0.05" units="cm"/>
    </inkml:brush>
  </inkml:definitions>
  <inkml:trace contextRef="#ctx0" brushRef="#br0">18 1 24575,'-7'0'0,"2"0"0,2 3 0,0 4 0,5 1 0,8-1 0,9-1 0,13-3 0,11 0 0,10-6 0,9-1 0,10 0 0,2-2 0,0-1 0,-11 1-8191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08.835"/>
    </inkml:context>
    <inkml:brush xml:id="br0">
      <inkml:brushProperty name="width" value="0.05" units="cm"/>
      <inkml:brushProperty name="height" value="0.05" units="cm"/>
    </inkml:brush>
  </inkml:definitions>
  <inkml:trace contextRef="#ctx0" brushRef="#br0">453 203 24575,'1'-11'0,"0"0"0,1 0 0,4-14 0,3-28 0,-8 49 0,-1 0 0,0-1 0,-1 1 0,1 0 0,-1 0 0,0 0 0,0 0 0,0 1 0,0-1 0,-1 0 0,-2-4 0,3 5 0,-1 0 0,0 1 0,0-1 0,0 1 0,0 0 0,0 0 0,-1-1 0,1 1 0,0 1 0,-1-1 0,0 0 0,1 1 0,-1-1 0,0 1 0,-4-2 0,1 2 0,0-1 0,0 1 0,0 0 0,0 1 0,0 0 0,0-1 0,-9 3 0,0 0 0,1 0 0,-1 2 0,1 0 0,0 1 0,-23 10 0,28-10 0,1 0 0,-1 0 0,1 0 0,0 1 0,1 0 0,0 1 0,0 0 0,0 0 0,-8 11 0,12-13 0,0-1 0,0 1 0,1-1 0,0 1 0,0 0 0,0 0 0,0 0 0,1 0 0,0 0 0,0 0 0,0 0 0,1 0 0,-1 1 0,1-1 0,0 0 0,1 0 0,0 0 0,-1 1 0,3 5 0,1 1 0,1-1 0,0-1 0,1 1 0,-1-1 0,2 0 0,0 0 0,0 0 0,1-1 0,16 15 0,8 4 0,53 34 0,7 6 0,-88-65 0,0 0 0,-1 1 0,1 0 0,-1-1 0,0 1 0,0 0 0,0 1 0,0-1 0,1 5 0,-3-8 0,-1 1 0,0-1 0,1 0 0,-1 1 0,0-1 0,0 1 0,0-1 0,0 0 0,0 1 0,0-1 0,0 0 0,-1 1 0,1-1 0,0 0 0,-1 1 0,1-1 0,-1 0 0,0 1 0,1-1 0,-1 0 0,0 0 0,0 0 0,1 0 0,-1 0 0,0 0 0,0 0 0,0 0 0,0 0 0,-1 0 0,1 0 0,0-1 0,0 1 0,0 0 0,-1-1 0,1 1 0,-3 0 0,-7 3 0,-1 0 0,-1 0 0,1-1 0,0-1 0,-24 2 0,-68-3 0,89-1 0,-7-1 114,0 0 0,-44-9 0,57 8-285,-1-1 0,1 0 1,0 0-1,0-1 0,0 0 1,1-1-1,0 0 0,-1 0 1,-8-8-1,-8-13-6655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05.716"/>
    </inkml:context>
    <inkml:brush xml:id="br0">
      <inkml:brushProperty name="width" value="0.05" units="cm"/>
      <inkml:brushProperty name="height" value="0.05" units="cm"/>
    </inkml:brush>
  </inkml:definitions>
  <inkml:trace contextRef="#ctx0" brushRef="#br0">0 34 24575,'0'3'0,"0"4"0,3 4 0,5 1 0,10-3 0,14-5 0,11-7 0,14-9 0,14-6 0,12-5 0,-7 0-8191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56.271"/>
    </inkml:context>
    <inkml:brush xml:id="br0">
      <inkml:brushProperty name="width" value="0.05" units="cm"/>
      <inkml:brushProperty name="height" value="0.05" units="cm"/>
    </inkml:brush>
  </inkml:definitions>
  <inkml:trace contextRef="#ctx0" brushRef="#br0">171 0 24575,'-18'1'0,"0"0"0,0 1 0,0 1 0,0 0 0,1 1 0,-22 9 0,38-13 0,-1 0 0,1 1 0,0-1 0,0 0 0,-1 1 0,1 0 0,0-1 0,0 1 0,0 0 0,0-1 0,0 1 0,0 0 0,0 0 0,0 0 0,0 0 0,0 0 0,0 0 0,0 0 0,1 0 0,-1 0 0,1 0 0,-1 1 0,0-1 0,1 0 0,-1 3 0,2-3 0,-1 0 0,1 0 0,-1 0 0,1 0 0,0 1 0,0-1 0,0 0 0,0 0 0,0-1 0,0 1 0,0 0 0,0 0 0,0 0 0,0-1 0,0 1 0,0 0 0,0-1 0,1 1 0,-1-1 0,0 0 0,1 1 0,-1-1 0,0 0 0,0 0 0,1 1 0,1-1 0,49 5 0,1-2 0,105-7 0,-129 3 0,336-35 74,-226 19-1513,-122 15-5387</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56.598"/>
    </inkml:context>
    <inkml:brush xml:id="br0">
      <inkml:brushProperty name="width" value="0.05" units="cm"/>
      <inkml:brushProperty name="height" value="0.05" units="cm"/>
    </inkml:brush>
  </inkml:definitions>
  <inkml:trace contextRef="#ctx0" brushRef="#br0">35 55 24575,'-15'12'0,"12"-11"0,1 1 0,0-1 0,0 1 0,0 0 0,0 0 0,0-1 0,-2 5 0,4-6 0,0 0 0,0 0 0,0 1 0,0-1 0,0 0 0,0 0 0,0 1 0,0-1 0,0 0 0,0 0 0,0 0 0,0 1 0,0-1 0,1 0 0,-1 0 0,0 0 0,0 0 0,0 1 0,0-1 0,1 0 0,-1 0 0,0 0 0,0 0 0,0 0 0,1 1 0,-1-1 0,0 0 0,0 0 0,0 0 0,1 0 0,-1 0 0,0 0 0,0 0 0,1 0 0,-1 0 0,0 0 0,0 0 0,1 0 0,-1 0 0,0 0 0,0 0 0,0 0 0,1 0 0,-1 0 0,0-1 0,0 1 0,0 0 0,1 0 0,18-2 0,-15 2 0,757-79 0,-725 75-1365,-13 2-5461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09.957"/>
    </inkml:context>
    <inkml:brush xml:id="br0">
      <inkml:brushProperty name="width" value="0.05" units="cm"/>
      <inkml:brushProperty name="height" value="0.05" units="cm"/>
    </inkml:brush>
  </inkml:definitions>
  <inkml:trace contextRef="#ctx0" brushRef="#br0">130 219 24575,'0'0'0,"-3"-30"0,3 30 0,-1-1 0,1 1 0,0 0 0,0-1 0,0 1 0,-1-1 0,1 1 0,0 0 0,0-1 0,-1 1 0,1 0 0,0-1 0,-1 1 0,1 0 0,0 0 0,-1-1 0,1 1 0,0 0 0,-1 0 0,1 0 0,-1-1 0,0 1 0,0 0 0,0 0 0,0 0 0,0 0 0,1 1 0,-1-1 0,0 0 0,0 0 0,0 1 0,0-1 0,0 1 0,1-1 0,-1 1 0,0-1 0,0 1 0,-1 0 0,-6 7 0,0 0 0,0 0 0,0 1 0,1 0 0,0 0 0,1 1 0,0 0 0,1 0 0,-5 11 0,4-7 0,1 1 0,0 0 0,1 1 0,0-1 0,2 1 0,-2 16 0,4-26 0,0 0 0,0 0 0,0 0 0,1 0 0,-1 0 0,1 0 0,1 0 0,-1 0 0,1-1 0,0 1 0,1-1 0,-1 1 0,1-1 0,0 0 0,1 0 0,-1 0 0,1 0 0,0 0 0,0-1 0,0 0 0,1 0 0,-1 0 0,1 0 0,0-1 0,0 0 0,0 0 0,1 0 0,-1-1 0,1 1 0,0-1 0,10 2 0,1-1 0,1 0 0,-1-2 0,1 0 0,0-1 0,0 0 0,0-1 0,-1-2 0,1 1 0,-1-2 0,29-9 0,-23 5 0,0-2 0,-1 0 0,0-1 0,-1-1 0,0-1 0,-1-1 0,23-19 0,-32 22 0,0 0 0,0 0 0,-1-1 0,-1 0 0,0-1 0,0 0 0,-1 0 0,8-21 0,-13 28 0,-1-1 0,1 0 0,-1-1 0,-1 1 0,1 0 0,-1 0 0,-1-1 0,1 1 0,-1-1 0,-1 1 0,1 0 0,-1-1 0,0 1 0,-1 0 0,0-1 0,0 1 0,0 0 0,-1 0 0,-5-9 0,1 6 0,-1-1 0,0 1 0,-1 1 0,0-1 0,0 1 0,-1 1 0,0 0 0,0 0 0,-1 1 0,0 1 0,-1 0 0,-16-7 0,9 5 0,0 2 0,-1 0 0,1 1 0,-1 1 0,0 0 0,-1 2 0,-24 0 0,35 2-105,-1 0 0,0 1 0,0 0 0,0 1 0,1 1 0,-1-1 0,1 1 0,-1 1 0,1 0 0,0 1 0,1 0 0,-11 7 0,-6 10-6721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11.188"/>
    </inkml:context>
    <inkml:brush xml:id="br0">
      <inkml:brushProperty name="width" value="0.05" units="cm"/>
      <inkml:brushProperty name="height" value="0.05" units="cm"/>
    </inkml:brush>
  </inkml:definitions>
  <inkml:trace contextRef="#ctx0" brushRef="#br0">1836 27 24575,'-1'0'0,"0"-1"0,0 1 0,0-1 0,0 1 0,0-1 0,0 0 0,0 1 0,0-1 0,0 0 0,0 0 0,1 1 0,-1-1 0,0 0 0,1 0 0,-2-1 0,-11-12 0,12 14 0,1 0 0,-1 0 0,0 0 0,1 0 0,-1 0 0,1 0 0,-1 0 0,1 0 0,-1 0 0,1 0 0,-1 0 0,1 0 0,-1 1 0,1-1 0,-1 0 0,1 0 0,-1 1 0,1-1 0,-1 0 0,1 1 0,-1-1 0,1 0 0,0 1 0,-1-1 0,1 1 0,-1-1 0,1 0 0,0 1 0,0-1 0,-1 1 0,1-1 0,0 1 0,0-1 0,-1 2 0,-1 2 0,1 0 0,-1 0 0,1 0 0,0 1 0,0-1 0,0 0 0,0 1 0,1-1 0,0 6 0,4 44 0,-3-41 0,60 450 0,14 150 0,-72-583 0,-2 1 0,-1-1 0,-1 1 0,-6 36 0,7-66 0,0 0 0,0 0 0,0 0 0,-1 0 0,1 0 0,0 0 0,0 0 0,-1 0 0,1 0 0,0-1 0,-1 1 0,1 0 0,-1 0 0,1 0 0,-1 0 0,1-1 0,-1 1 0,0 0 0,0 0 0,1-1 0,-1 1 0,0-1 0,0 1 0,1-1 0,-1 1 0,0-1 0,0 1 0,0-1 0,0 0 0,0 1 0,0-1 0,-2 0 0,0 0 0,-1-1 0,0 0 0,0 0 0,1 0 0,-1 0 0,1 0 0,-5-3 0,-22-7 0,-5 7 0,-1 1 0,-56 4 0,32 0 0,-66 4 0,-183 29 0,-121 49 0,141-25 0,-105 1 0,386-58 0,-24 1 0,31-2 0,0 0 0,0 0 0,-1 0 0,1-1 0,0 1 0,0 0 0,0 0 0,-1-1 0,1 1 0,0-1 0,0 1 0,0-1 0,0 1 0,0-1 0,0 0 0,0 1 0,0-1 0,0 0 0,-1-1 0,2 1 0,0 0 0,0 0 0,0 1 0,0-1 0,0 0 0,0 0 0,0 0 0,0 1 0,1-1 0,-1 0 0,0 0 0,0 1 0,1-1 0,-1 0 0,1 0 0,-1 1 0,1-1 0,-1 0 0,1 1 0,-1-1 0,1 1 0,-1-1 0,1 1 0,0-1 0,-1 1 0,1-1 0,0 1 0,-1 0 0,1-1 0,0 1 0,1-1 0,25-11 0,-24 10 0,0 1 0,0 0 0,0 0 0,0 0 0,0 1 0,0-1 0,0 1 0,0 0 0,0-1 0,0 1 0,0 1 0,0-1 0,0 0 0,0 1 0,0-1 0,4 2 0,-5 0 0,1-1 0,-1 1 0,0 0 0,1-1 0,-1 1 0,0 0 0,0 1 0,0-1 0,-1 0 0,1 0 0,0 1 0,-1-1 0,0 1 0,1-1 0,-1 1 0,0 0 0,1 3 0,23 70-227,-3 0-1,-4 2 1,-3 0-1,-3 1 1,2 150-1,-14-205-6598</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11.546"/>
    </inkml:context>
    <inkml:brush xml:id="br0">
      <inkml:brushProperty name="width" value="0.05" units="cm"/>
      <inkml:brushProperty name="height" value="0.05" units="cm"/>
    </inkml:brush>
  </inkml:definitions>
  <inkml:trace contextRef="#ctx0" brushRef="#br0">15 32 24575,'-1'-4'0,"0"0"0,0 0 0,-1 0 0,0 0 0,0 1 0,-3-6 0,8 41 0,3-13 0,1 0 0,1 0 0,0-1 0,16 24 0,-18-32 0,0 0 0,2-1 0,-1 0 0,1 0 0,0 0 0,1-1 0,0 0 0,17 11 0,-22-17 0,-1 0 0,1-1 0,0 1 0,-1-1 0,1 1 0,0-1 0,0 0 0,0-1 0,-1 1 0,1-1 0,0 0 0,0 0 0,0 0 0,0 0 0,0-1 0,0 1 0,0-1 0,0 0 0,-1 0 0,1-1 0,0 1 0,-1-1 0,1 1 0,-1-1 0,1 0 0,-1-1 0,0 1 0,0-1 0,3-2 0,7-8 0,-1-1 0,-1 0 0,0 0 0,17-32 0,-21 31 171,-7 15-168,0 0 0,0 0 0,0 0 1,0-1-1,0 1 0,0 0 0,0 0 0,0 0 0,0 0 1,0 0-1,0 0 0,0 0 0,0 0 0,-1 0 0,1-1 0,0 1 1,0 0-1,0 0 0,0 0 0,0 0 0,0 0 0,0 0 1,0 0-1,-1 0 0,1 0 0,0 0 0,0 0 0,0 0 1,0 0-1,0 0 0,0 0 0,0 0 0,-1 0 0,1 0 1,0 0-1,0 0 0,0 0 0,0 0 0,0 0 0,0 0 0,0 0 1,-1 0-1,1 0 0,0 0 0,0 0 0,0 0 0,0 0 1,0 0-1,0 0 0,0 1 0,0-1 0,-1 0 0,1 0 1,-23 17-1711,9-5-5119</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12.573"/>
    </inkml:context>
    <inkml:brush xml:id="br0">
      <inkml:brushProperty name="width" value="0.05" units="cm"/>
      <inkml:brushProperty name="height" value="0.05" units="cm"/>
    </inkml:brush>
  </inkml:definitions>
  <inkml:trace contextRef="#ctx0" brushRef="#br0">393 93 24575,'4'-2'0,"-1"1"0,0 0 0,1-1 0,-1 0 0,0 0 0,0 0 0,0 0 0,-1 0 0,1-1 0,0 1 0,-1-1 0,4-5 0,1 1 0,-6 6 0,1-1 0,-1 1 0,0 0 0,0 0 0,0-1 0,0 1 0,0-1 0,0 1 0,0-1 0,0 1 0,-1-1 0,1 1 0,0-1 0,-1 0 0,0 1 0,1-1 0,-1 0 0,0 1 0,0-1 0,0 0 0,0-1 0,0 1 0,-1 1 0,0 0 0,0 0 0,1 0 0,-1 0 0,0 0 0,0 0 0,0 0 0,0 0 0,0 0 0,0 0 0,0 0 0,-1 1 0,1-1 0,0 0 0,0 1 0,-1-1 0,1 1 0,0-1 0,-1 1 0,1 0 0,0 0 0,-1-1 0,1 1 0,0 0 0,-1 0 0,-1 1 0,-7-1 0,0 0 0,0 1 0,1 1 0,-1 0 0,0 0 0,-17 7 0,-55 26 0,82-35 0,-19 10 0,0 0 0,1 1 0,0 0 0,-19 18 0,31-24 0,0 0 0,0 1 0,1 0 0,0 0 0,0 1 0,0-1 0,1 1 0,0 0 0,0 0 0,0 1 0,1-1 0,0 1 0,1 0 0,-2 8 0,4-12 0,-1 0 0,1 0 0,0 0 0,1-1 0,-1 1 0,1 0 0,-1 0 0,1 0 0,0-1 0,1 1 0,-1-1 0,1 1 0,-1-1 0,1 1 0,0-1 0,0 0 0,1 0 0,-1 0 0,1 0 0,-1 0 0,1 0 0,0-1 0,0 1 0,0-1 0,6 3 0,5 3 0,1 0 0,0-1 0,1-1 0,24 7 0,109 21 0,-35-10 0,-103-21 0,-1 1 0,1-1 0,-1 1 0,10 6 0,-18-9 0,-1 0 0,1 0 0,0 1 0,-1-1 0,1 0 0,-1 0 0,0 1 0,1-1 0,-1 1 0,0-1 0,0 1 0,0 0 0,2 2 0,-3-3 0,0 0 0,0 0 0,0 0 0,0 0 0,0 0 0,0 0 0,0 0 0,0 0 0,0 0 0,-1 1 0,1-1 0,0 0 0,-1 0 0,1 0 0,-1-1 0,1 1 0,-1 0 0,1 0 0,-1 0 0,0 0 0,1 0 0,-1-1 0,0 1 0,0 0 0,0 0 0,-1 0 0,-6 5 0,1-1 0,-1 0 0,-1-1 0,1 0 0,-18 6 0,-50 11 0,53-15 0,-27 6 171,-78 9 0,100-19-513,0-1 1,-1-1 0,1-1-1,-37-6 1,27-1-6485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12.824"/>
    </inkml:context>
    <inkml:brush xml:id="br0">
      <inkml:brushProperty name="width" value="0.05" units="cm"/>
      <inkml:brushProperty name="height" value="0.05" units="cm"/>
    </inkml:brush>
  </inkml:definitions>
  <inkml:trace contextRef="#ctx0" brushRef="#br0">21 17 24575,'0'-1'0,"0"0"0,-1 0 0,1 0 0,-1 0 0,1 0 0,-1 0 0,1 0 0,-1 1 0,0-1 0,0 0 0,1 0 0,-1 0 0,0 1 0,0-1 0,0 0 0,0 1 0,-1-2 0,-5 2 0,8 10 0,7 6 0,1-1 0,20 27 0,6 8 0,-14-12 49,-2 1 0,-2 0 0,-1 1-1,-2 1 1,-1 1 0,9 63 0,-11-26-618,-4 1 0,-4 127 0,-3-183-6257</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13.255"/>
    </inkml:context>
    <inkml:brush xml:id="br0">
      <inkml:brushProperty name="width" value="0.05" units="cm"/>
      <inkml:brushProperty name="height" value="0.05" units="cm"/>
    </inkml:brush>
  </inkml:definitions>
  <inkml:trace contextRef="#ctx0" brushRef="#br0">349 176 24575,'8'-9'0,"0"-1"0,-1-1 0,-1 1 0,0-1 0,0 0 0,-1 0 0,0-1 0,5-23 0,-9 33 0,-1 0 0,1 1 0,-1-1 0,1 0 0,-1 0 0,0 0 0,0 0 0,0 0 0,0 0 0,0 0 0,-1 0 0,1 0 0,0 0 0,-1 0 0,1 0 0,-1 0 0,0 0 0,0 1 0,0-1 0,0 0 0,-1-2 0,0 3 0,1 0 0,-1 0 0,0 0 0,1 0 0,-1 0 0,0 0 0,0 0 0,1 0 0,-1 1 0,0-1 0,0 1 0,0 0 0,0-1 0,0 1 0,0 0 0,0 0 0,0 0 0,1 0 0,-1 0 0,0 1 0,-3 0 0,-11 3 0,1 1 0,0 0 0,0 1 0,0 0 0,-19 13 0,2 1 0,-35 29 0,56-40 0,-35 30 0,43-36 0,0 0 0,0 0 0,0 1 0,1-1 0,0 0 0,-1 1 0,1 0 0,0-1 0,1 1 0,-1 0 0,-1 6 0,3-8 0,0 0 0,0-1 0,0 1 0,0 0 0,0 0 0,1 0 0,-1 0 0,1 0 0,-1 0 0,1-1 0,0 1 0,-1 0 0,1-1 0,0 1 0,0 0 0,0-1 0,1 1 0,-1-1 0,0 1 0,0-1 0,1 0 0,-1 1 0,1-1 0,-1 0 0,4 2 0,4 2 0,0-1 0,1 1 0,14 4 0,-19-7 0,37 10 0,46 9 0,-57-15 0,0 1 0,-1 1 0,55 24 0,-82-31 0,-1 0 0,1 1 0,-1-1 0,0 1 0,1-1 0,-1 1 0,0 0 0,0 0 0,0 0 0,0 0 0,-1 0 0,1 0 0,-1 1 0,3 3 0,-4-5 0,1 1 0,-1 0 0,0 0 0,1-1 0,-1 1 0,0 0 0,0 0 0,0 0 0,0-1 0,-1 1 0,1 0 0,0 0 0,-1-1 0,1 1 0,-1 0 0,1-1 0,-1 1 0,0 0 0,0-1 0,0 1 0,0-1 0,0 1 0,-2 1 0,-4 5 0,-1-1 0,0 0 0,0 0 0,-1 0 0,0-1 0,0-1 0,0 1 0,-14 5 0,-5 0 0,-51 14 0,48-16 0,-49 5 0,70-13 0,-1 0 0,0-1 0,0 0 0,0 0 0,0-1 0,0-1 0,1 0 0,-14-4 0,20 4-124,-1 0 0,1 0 0,0 0 0,1 0 0,-1-1 0,0 0-1,1 1 1,-1-1 0,1-1 0,-4-4 0,-6-11-6702</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13.503"/>
    </inkml:context>
    <inkml:brush xml:id="br0">
      <inkml:brushProperty name="width" value="0.05" units="cm"/>
      <inkml:brushProperty name="height" value="0.05" units="cm"/>
    </inkml:brush>
  </inkml:definitions>
  <inkml:trace contextRef="#ctx0" brushRef="#br0">3 101 24575,'-1'-32'0,"0"18"0,1 1 0,0-1 0,3-14 0,3 39 0,2 8 0,157 541 0,-133-423 342,-28-113-769,-1 0 0,-1-1 1,-2 46-1,-3-42-6399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09.038"/>
    </inkml:context>
    <inkml:brush xml:id="br0">
      <inkml:brushProperty name="width" value="0.05" units="cm"/>
      <inkml:brushProperty name="height" value="0.05" units="cm"/>
    </inkml:brush>
  </inkml:definitions>
  <inkml:trace contextRef="#ctx0" brushRef="#br0">0 71 24575,'15'-15'0,"-8"7"0,1 0 0,0 1 0,0-1 0,0 2 0,18-11 0,-26 17 0,0 0 0,1-1 0,-1 1 0,0 0 0,1 0 0,-1 0 0,0 0 0,1-1 0,-1 1 0,0 0 0,1 0 0,-1 0 0,1 0 0,-1 0 0,0 0 0,1 0 0,-1 0 0,1 0 0,-1 0 0,0 0 0,1 0 0,-1 0 0,0 1 0,1-1 0,-1 0 0,0 0 0,1 0 0,-1 0 0,0 1 0,1-1 0,2 13 0,-10 23 0,5-28 0,-6 28 0,3 0 0,0 0 0,3 0 0,3 62 0,4-41 0,3 0 0,19 70 0,-7-48-682,32 80-1,-41-133-6143</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14.827"/>
    </inkml:context>
    <inkml:brush xml:id="br0">
      <inkml:brushProperty name="width" value="0.05" units="cm"/>
      <inkml:brushProperty name="height" value="0.05" units="cm"/>
    </inkml:brush>
  </inkml:definitions>
  <inkml:trace contextRef="#ctx0" brushRef="#br0">1913 149 24575,'13'-11'0,"-10"9"0,0-1 0,0 1 0,0 0 0,-1-1 0,1 0 0,-1 1 0,1-1 0,1-4 0,-4 7 0,0-1 0,1 1 0,-1-1 0,0 1 0,0-1 0,0 1 0,0-1 0,0 1 0,0-1 0,0 1 0,0-1 0,0 1 0,0-1 0,0 1 0,0-1 0,-1 1 0,1-1 0,0 1 0,0-1 0,0 1 0,-1 0 0,1-1 0,0 1 0,-1-1 0,0-1 0,-1 1 0,0 0 0,1 0 0,-1 0 0,0 0 0,1 0 0,-1 0 0,0 0 0,0 0 0,-2 0 0,-22-4 0,-1 0 0,0 2 0,0 1 0,0 1 0,-37 3 0,7-1 0,-664 25 0,572-11 0,0 6 0,-261 73 0,397-90 0,-1-1 0,1 2 0,-1-1 0,1 2 0,-23 13 0,33-18 0,0 1 0,0 1 0,0-1 0,1 0 0,-1 1 0,1-1 0,0 1 0,-1 0 0,1 0 0,1 0 0,-1 0 0,0 0 0,1 0 0,-1 1 0,1-1 0,0 0 0,0 1 0,0-1 0,1 1 0,-1-1 0,1 1 0,0-1 0,0 1 0,1 6 0,9 49 0,1 15 0,-9-13 0,-8 84 0,-19 61 0,8-71 0,-8 79 0,-23 218 0,48-431 0,-3 22 0,1 0 0,1 0 0,2 0 0,0 0 0,5 25 0,-6-43 0,1 0 0,0-1 0,1 1 0,-1-1 0,1 1 0,0-1 0,0 0 0,1 1 0,-1-1 0,1 0 0,0-1 0,0 1 0,0 0 0,0-1 0,1 0 0,-1 0 0,1 0 0,0 0 0,0 0 0,0-1 0,0 0 0,0 1 0,1-2 0,-1 1 0,1 0 0,-1-1 0,1 0 0,0 0 0,-1 0 0,1-1 0,8 0 0,12-1 0,0-2 0,1 0 0,-1-2 0,33-10 0,-2 1 0,302-42 37,3 29-165,-303 24 69,1664-37-763,-1699 41 875,-16 0 5,-1-1 0,1 0 0,0 0 0,-1 0-1,1 0 1,-1-1 0,1 0 0,-1-1 0,1 0-1,-1 0 1,8-3 0,-14 5-52,0 0-1,1-1 1,-1 1-1,1 0 1,-1-1-1,1 1 1,-1-1-1,1 1 1,-1-1-1,0 1 1,1-1-1,-1 1 1,0-1-1,0 1 1,1-1-1,-1 1 1,0-1-1,0 1 1,0-1 0,0 1-1,0-1 1,1 1-1,-1-1 1,0 0-1,0 1 1,-1-1-1,1 0 1,-9-16 60,-24-10-61,30 25-6,-50-31 1,-14-11 0,60 39 0,1-1 0,-1 1 0,1-1 0,1 0 0,-1-1 0,1 1 0,-5-9 0,7 10 0,1-1 0,0 0 0,0 1 0,0-1 0,0 0 0,1 0 0,0 0 0,1 0 0,-1 0 0,1-7 0,1-10 0,6-31 0,-2 23 0,33-388 0,-13 113 0,-19 249 0,12-154 0,-15 152 0,-8-91 0,3 137 0,0 0 0,0 0 0,-2 1 0,1-1 0,-9-18 0,8 23 0,0 1 0,0 0 0,0 0 0,-1 0 0,0 1 0,0 0 0,-1 0 0,1 0 0,-1 1 0,-7-6 0,10 9 0,0 1 0,0-1 0,0 1 0,-1-1 0,1 1 0,0 0 0,0 0 0,-1 1 0,1-1 0,0 1 0,-1 0 0,-5 0 0,-44 7 0,16 0 0,-153 1 0,87-6 0,-1014 34-2437,945-29-3317</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59.694"/>
    </inkml:context>
    <inkml:brush xml:id="br0">
      <inkml:brushProperty name="width" value="0.05" units="cm"/>
      <inkml:brushProperty name="height" value="0.05" units="cm"/>
    </inkml:brush>
  </inkml:definitions>
  <inkml:trace contextRef="#ctx0" brushRef="#br0">122 91 24575,'-3'-2'0,"1"1"0,-1-1 0,0 1 0,0-1 0,0 1 0,0 0 0,0 0 0,0 1 0,0-1 0,0 1 0,-1-1 0,1 1 0,0 0 0,0 0 0,0 0 0,-1 1 0,-5 1 0,2-1 0,0 0 0,-1 1 0,1 0 0,0 1 0,0-1 0,-9 7 0,16-9 0,0 0 0,-1 0 0,1 0 0,0 0 0,0 0 0,0 0 0,0 0 0,0 0 0,0 0 0,0 0 0,0 0 0,0 0 0,0 0 0,0 0 0,0 0 0,0 0 0,0 0 0,0 0 0,0 1 0,0-1 0,0 0 0,0 0 0,0 0 0,0 0 0,0 0 0,0 0 0,0 0 0,0 0 0,0 0 0,0 0 0,0 0 0,0 1 0,0-1 0,0 0 0,0 0 0,0 0 0,0 0 0,0 0 0,0 0 0,0 0 0,0 0 0,0 0 0,0 0 0,0 0 0,0 0 0,0 0 0,0 0 0,0 0 0,0 0 0,0 1 0,1-1 0,-1 0 0,0 0 0,0 0 0,0 0 0,0 0 0,0 0 0,0 0 0,0 0 0,0 0 0,0 0 0,0 0 0,0 0 0,10 2 0,11 1 0,256-11 0,0-23 0,-214 23 0,17-2 0,257-41 0,-334 50 171,-12 2 0,-16 2-1878,-7 1-5119</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00.208"/>
    </inkml:context>
    <inkml:brush xml:id="br0">
      <inkml:brushProperty name="width" value="0.05" units="cm"/>
      <inkml:brushProperty name="height" value="0.05" units="cm"/>
    </inkml:brush>
  </inkml:definitions>
  <inkml:trace contextRef="#ctx0" brushRef="#br0">93 54 24575,'-6'1'0,"0"1"0,1-1 0,-1 1 0,1 0 0,-1 0 0,1 1 0,-7 3 0,-8 4 0,19-9 0,-1-1 0,0 1 0,1 0 0,-1 0 0,1-1 0,-1 1 0,1 0 0,-1 1 0,1-1 0,0 0 0,-1 0 0,-1 3 0,3-4 0,0 1 0,0-1 0,0 0 0,0 0 0,0 1 0,0-1 0,0 0 0,0 0 0,0 0 0,0 1 0,0-1 0,0 0 0,0 0 0,0 1 0,0-1 0,0 0 0,0 0 0,0 0 0,0 1 0,0-1 0,1 0 0,-1 0 0,0 0 0,0 1 0,0-1 0,0 0 0,0 0 0,1 0 0,-1 0 0,0 1 0,0-1 0,0 0 0,1 0 0,16 4 0,66-2 0,0-3 0,133-20 0,-141 13 0,606-67-1365,-633 70-5461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21.957"/>
    </inkml:context>
    <inkml:brush xml:id="br0">
      <inkml:brushProperty name="width" value="0.05" units="cm"/>
      <inkml:brushProperty name="height" value="0.05" units="cm"/>
    </inkml:brush>
  </inkml:definitions>
  <inkml:trace contextRef="#ctx0" brushRef="#br0">20 109 24575,'-1'0'0,"0"-1"0,1 1 0,-1 0 0,0 0 0,1 0 0,-1 0 0,0 0 0,0 0 0,1 0 0,-1 0 0,0 0 0,1 1 0,-1-1 0,0 0 0,1 0 0,-1 1 0,1-1 0,-1 0 0,0 1 0,1-1 0,-1 0 0,1 1 0,-1-1 0,1 1 0,-1-1 0,1 1 0,-1-1 0,1 1 0,0 0 0,-1-1 0,1 1 0,-1 1 0,2-2 0,-1 1 0,0 0 0,1 0 0,-1 0 0,1 0 0,-1 0 0,1-1 0,-1 1 0,1 0 0,-1-1 0,1 1 0,0 0 0,-1-1 0,1 1 0,0-1 0,0 1 0,0-1 0,-1 1 0,1-1 0,0 1 0,0-1 0,0 0 0,0 1 0,0-1 0,1 0 0,21 5 0,1-1 0,0-2 0,0 0 0,40-3 0,-41 1 0,194-9 0,293-48 0,-483 53 0,-14 2 0,0 1 0,-1-2 0,1 1 0,-1-2 0,0 0 0,23-10 0,-34 13 6,-1 1-1,1 0 0,0 0 1,-1 0-1,1 0 0,-1-1 1,1 1-1,-1 0 0,1-1 1,-1 1-1,1 0 0,-1-1 1,1 1-1,-1-1 0,0 1 1,1 0-1,-1-1 0,0 1 1,1-1-1,-1 1 0,0-1 1,1 0-1,-1 1 0,0-1 1,0 1-1,0-1 0,0 1 1,1-1-1,-1 0 0,0 1 1,0-1-1,0 1 0,0-1 1,0 0-1,-1 1 0,1-1 1,0 1-1,0-1 0,0 1 1,0-1-1,-1 0 0,1 1 1,0-1-1,0 1 0,-1-1 1,1 1-1,0-1 0,-1 1 1,1 0-1,-1-1 0,1 1 1,-1-1-1,1 1 0,-1 0 1,1-1-1,-1 1 0,1 0 1,-1 0-1,1-1 0,-1 1 1,1 0-1,-1 0 0,0 0 1,-6-3-433,0 0 0,0 0 1,-12-1-1,-10-2-6399</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22.220"/>
    </inkml:context>
    <inkml:brush xml:id="br0">
      <inkml:brushProperty name="width" value="0.05" units="cm"/>
      <inkml:brushProperty name="height" value="0.05" units="cm"/>
    </inkml:brush>
  </inkml:definitions>
  <inkml:trace contextRef="#ctx0" brushRef="#br0">0 1 24575,'16'0'0,"-2"-1"0,0 1 0,0 1 0,0 0 0,0 1 0,0 0 0,0 1 0,22 8 0,-20-4 0,-1 0 0,-1 1 0,1 1 0,-2 0 0,1 1 0,-1 0 0,-1 2 0,0-1 0,0 1 0,11 16 0,-19-22 0,0 0 0,0 0 0,-1 1 0,0 0 0,0-1 0,0 1 0,-1 0 0,0 1 0,0-1 0,1 14 0,-3-14 0,0-1 0,-1 0 0,0 0 0,0 0 0,0 0 0,-1 0 0,1 0 0,-2-1 0,1 1 0,0 0 0,-1-1 0,0 0 0,-1 1 0,-6 8 0,0-3-273,0-1 0,-1 0 0,0 0 0,-18 12 0,-11 4-6553</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23.415"/>
    </inkml:context>
    <inkml:brush xml:id="br0">
      <inkml:brushProperty name="width" value="0.05" units="cm"/>
      <inkml:brushProperty name="height" value="0.05" units="cm"/>
    </inkml:brush>
  </inkml:definitions>
  <inkml:trace contextRef="#ctx0" brushRef="#br0">2 370 24575,'12'-15'0,"-10"13"0,1-1 0,-1 0 0,0 0 0,1 1 0,-1 0 0,1-1 0,0 1 0,3-2 0,-5 3 0,-1 1 0,1 0 0,-1 0 0,1 0 0,-1 0 0,1 0 0,-1 0 0,1 0 0,-1 0 0,1 0 0,-1 0 0,1 0 0,-1 0 0,1 0 0,-1 0 0,1 0 0,-1 1 0,1-1 0,-1 0 0,1 0 0,-1 1 0,1-1 0,-1 0 0,1 1 0,0 0 0,1 1 0,-1 0 0,0-1 0,0 1 0,0 0 0,0-1 0,0 1 0,0 0 0,0 3 0,4 19 0,0-1 0,-2 0 0,-1 1 0,-1 0 0,-3 37 0,1-36 0,-5 71 0,-26 123 0,17-141 0,4 1 0,-1 148 0,12-216 0,1 0 0,0-1 0,1 1 0,0-1 0,0 0 0,1 1 0,6 11 0,-8-18 0,1-1 0,0 0 0,0 1 0,0-1 0,1 0 0,-1 0 0,1-1 0,0 1 0,0 0 0,0-1 0,0 1 0,0-1 0,0 0 0,0 0 0,1-1 0,-1 1 0,1 0 0,0-1 0,-1 0 0,1 0 0,0 0 0,0-1 0,3 1 0,14-1 0,0-1 0,-1 0 0,1-2 0,-1 0 0,22-8 0,16-1 0,170-24 0,2 10 0,320 4 0,-546 22 0,25-1 0,-18-3 0,-11 3 0,0 1 0,0 0 0,0 0 0,0 0 0,1-1 0,-1 1 0,0 0 0,0 0 0,0-1 0,0 1 0,0 0 0,0-1 0,0 1 0,0 0 0,0 0 0,0-1 0,0 1 0,0 0 0,0 0 0,0-1 0,0 1 0,0 0 0,0-1 0,0 1 0,0 0 0,0 0 0,0-1 0,0 1 0,-1 0 0,1 0 0,0-1 0,0 1 0,-1 0 0,-7-13 0,1 1 0,0-1 0,0 0 0,2-1 0,-1 0 0,2 0 0,0 0 0,0 0 0,2-1 0,-3-25 0,4-14 0,8-94 0,21-54 0,-9 68 0,-9 62 0,4-31 0,1-109 0,-15 199 0,-1 0 0,0 1 0,-1-1 0,-1 0 0,-6-22 0,7 31 0,1-1 0,-1 1 0,0-1 0,-1 1 0,1 0 0,-1 0 0,1 0 0,-1 0 0,0 0 0,-1 1 0,1-1 0,-1 1 0,1 0 0,-1 0 0,0 0 0,0 1 0,0-1 0,-7-2 0,7 4 0,1 0 0,-1 1 0,0-1 0,1 1 0,-1 0 0,0 0 0,1 0 0,-1 0 0,1 1 0,-1 0 0,0 0 0,-5 2 0,-45 20 0,31-11 0,-38 12 0,0-1 0,-124 26 0,-134 3 0,59-12 0,199-30 0,24-4 0,-74 20 0,105-22 0,12-2 0,15-4 0,29-10-1365,-35 9-5461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23.720"/>
    </inkml:context>
    <inkml:brush xml:id="br0">
      <inkml:brushProperty name="width" value="0.05" units="cm"/>
      <inkml:brushProperty name="height" value="0.05" units="cm"/>
    </inkml:brush>
  </inkml:definitions>
  <inkml:trace contextRef="#ctx0" brushRef="#br0">16 1 24575,'-4'0'0,"-3"0"0,2 0 0,6 0 0,8 0 0,5 0 0,8 0 0,6 0 0,4 0 0,3 0 0,2 0 0,-2 0 0,-4 0 0,-5 0 0,-5 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23.889"/>
    </inkml:context>
    <inkml:brush xml:id="br0">
      <inkml:brushProperty name="width" value="0.05" units="cm"/>
      <inkml:brushProperty name="height" value="0.05" units="cm"/>
    </inkml:brush>
  </inkml:definitions>
  <inkml:trace contextRef="#ctx0" brushRef="#br0">40 0 24575,'-3'3'0,"-4"4"0,-4 4 0,-1 4 0,6-2 0,6-2 0,10-6 0,10-5 0,7-5 0,5-1 0,4-3 0,2-1 0,0 3 0,-2-2 0,-2 2 0,-3 1 0,-7 5 0,-7 3-8191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24.029"/>
    </inkml:context>
    <inkml:brush xml:id="br0">
      <inkml:brushProperty name="width" value="0.05" units="cm"/>
      <inkml:brushProperty name="height" value="0.05" units="cm"/>
    </inkml:brush>
  </inkml:definitions>
  <inkml:trace contextRef="#ctx0" brushRef="#br0">70 1 24575,'-3'6'0,"-8"6"0,-4 3 0,-1 3 0,4 1 0,2 1 0,8-4 0,6-4 0,9-4 0,5-3 0,7-6 0,4-3 0,1-4 0,-5 0-8191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24.215"/>
    </inkml:context>
    <inkml:brush xml:id="br0">
      <inkml:brushProperty name="width" value="0.05" units="cm"/>
      <inkml:brushProperty name="height" value="0.05" units="cm"/>
    </inkml:brush>
  </inkml:definitions>
  <inkml:trace contextRef="#ctx0" brushRef="#br0">103 0 24575,'-3'4'0,"-4"3"0,-7 4 0,-5 4 0,-2-1 0,3 0 0,4 1 0,8-3 0,8-2 0,9-4 0,10-5 0,5-3 0,6-5 0,5-4 0,2-3 0,-6 1-8191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09.536"/>
    </inkml:context>
    <inkml:brush xml:id="br0">
      <inkml:brushProperty name="width" value="0.05" units="cm"/>
      <inkml:brushProperty name="height" value="0.05" units="cm"/>
    </inkml:brush>
  </inkml:definitions>
  <inkml:trace contextRef="#ctx0" brushRef="#br0">39 251 24575,'-14'-21'0,"-6"-9"0,19 29 0,1 0 0,-1 0 0,1-1 0,-1 1 0,1 0 0,-1-1 0,1 1 0,0 0 0,-1-1 0,1 1 0,0 0 0,0-1 0,0 1 0,0-1 0,0 1 0,0 0 0,1-1 0,0-2 0,0 3 0,-1 0 0,1 0 0,0 0 0,0 0 0,0 0 0,0 1 0,0-1 0,0 0 0,0 0 0,0 1 0,0-1 0,0 0 0,1 1 0,-1-1 0,0 1 0,0 0 0,1-1 0,1 1 0,27-3 0,-22 3 0,125-4 0,-45 3 0,170-24 0,-251 23 0,43-10 0,-48 11 0,1 0 0,0 0 0,0 0 0,-1 0 0,1-1 0,-1 1 0,1-1 0,-1 0 0,0 0 0,0 0 0,1 0 0,-1 0 0,0 0 0,1-3 0,-2 4 0,-1 0 0,0 0 0,1 0 0,-1 0 0,0 0 0,0 0 0,1 0 0,-1 0 0,0 0 0,0 0 0,0 0 0,0 0 0,0 0 0,-1 0 0,1 0 0,0 0 0,0 0 0,-1 0 0,1 0 0,0 0 0,-1 0 0,1 0 0,-1 0 0,0 0 0,1 0 0,-1 0 0,0 0 0,1 1 0,-1-1 0,0 0 0,-1 0 0,-3-3 0,1 1 0,-1 0 0,0 0 0,-8-4 0,-1 1 0,0 0 0,0 1 0,-1 1 0,1 0 0,-1 1 0,0 1 0,0 0 0,-1 1 0,1 0 0,0 1 0,-19 3 0,26-2 0,0 1 0,-1 0 0,1 0 0,0 1 0,0 0 0,0 0 0,0 1 0,1 0 0,-1 0 0,1 1 0,0 0 0,1 0 0,-1 1 0,1 0 0,0 0 0,0 0 0,1 1 0,0 0 0,0 0 0,0 0 0,-4 11 0,3-3 0,0 1 0,1 0 0,1 0 0,0 1 0,1-1 0,1 1 0,0 29 0,2-32 0,1 0 0,0 1 0,1-1 0,0 0 0,1-1 0,1 1 0,0 0 0,1-1 0,10 19 0,-12-27 0,0 1 0,1-1 0,-1 0 0,1 0 0,1 0 0,-1-1 0,1 1 0,0-1 0,0 0 0,0 0 0,0-1 0,0 0 0,1 0 0,0 0 0,0 0 0,0-1 0,0 0 0,0 0 0,0-1 0,9 2 0,-7-3 0,1 0 0,-1 0 0,0-1 0,1 0 0,-1 0 0,1-1 0,-1 0 0,0 0 0,0-1 0,0 0 0,-1-1 0,1 1 0,-1-2 0,13-8 0,-12 7 0,0-1 0,-1 0 0,1 0 0,-1 0 0,-1-1 0,0 0 0,0-1 0,0 1 0,-1-1 0,-1 0 0,1-1 0,-1 1 0,3-13 0,-3 5 0,0-1 0,-1 0 0,-1-1 0,-1 1 0,0 0 0,-4-27 0,17 91 0,23 50 0,-29-79-195,2 1 0,-1-1 0,2-1 0,0 0 0,1 0 0,21 21 0,-10-16-6631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24.837"/>
    </inkml:context>
    <inkml:brush xml:id="br0">
      <inkml:brushProperty name="width" value="0.05" units="cm"/>
      <inkml:brushProperty name="height" value="0.05" units="cm"/>
    </inkml:brush>
  </inkml:definitions>
  <inkml:trace contextRef="#ctx0" brushRef="#br0">29 0 24575,'-1'1'0,"0"-1"0,0 0 0,0 1 0,1-1 0,-1 0 0,0 1 0,0-1 0,1 1 0,-1-1 0,0 1 0,1 0 0,-1-1 0,1 1 0,-1 0 0,1-1 0,-1 1 0,1 0 0,-1-1 0,1 1 0,-1 0 0,1 0 0,0 0 0,0 0 0,-1-1 0,1 1 0,0 0 0,0 2 0,-3 27 0,2-27 0,0 52 0,2-35 0,-2 0 0,-5 36 0,5-53 0,0 1 0,1-1 0,-1 1 0,1 0 0,0 0 0,0-1 0,1 6 0,-1-8 0,1 0 0,-1 0 0,0-1 0,0 1 0,1 0 0,-1-1 0,1 1 0,-1 0 0,0-1 0,1 1 0,-1-1 0,1 1 0,0-1 0,-1 1 0,1-1 0,-1 1 0,1-1 0,0 1 0,-1-1 0,1 0 0,0 1 0,-1-1 0,1 0 0,0 0 0,0 0 0,-1 1 0,1-1 0,0 0 0,0 0 0,-1 0 0,1 0 0,0 0 0,0 0 0,-1-1 0,1 1 0,0 0 0,0 0 0,-1 0 0,1-1 0,0 1 0,-1 0 0,2-1 0,21-8 0,33-19 0,7-2 0,-19 10 284,-28 12-834,1 1 1,24-8-1,-24 11-6276</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29.952"/>
    </inkml:context>
    <inkml:brush xml:id="br0">
      <inkml:brushProperty name="width" value="0.05" units="cm"/>
      <inkml:brushProperty name="height" value="0.05" units="cm"/>
    </inkml:brush>
  </inkml:definitions>
  <inkml:trace contextRef="#ctx0" brushRef="#br0">58 0 24575,'-1'0'0,"0"0"0,0 1 0,0-1 0,0 1 0,0-1 0,0 0 0,0 1 0,0 0 0,0-1 0,0 1 0,0 0 0,0-1 0,0 1 0,0 0 0,0 0 0,1 0 0,-1 0 0,0 0 0,1 0 0,-1 0 0,1 0 0,-1 1 0,-11 27 0,10-24 0,-4 15 0,1 0 0,1 1 0,-3 40 0,6 66 0,1-79 0,0 68 0,2 153 0,8-170 248,-3-43-1861,-6-39-5213</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30.355"/>
    </inkml:context>
    <inkml:brush xml:id="br0">
      <inkml:brushProperty name="width" value="0.05" units="cm"/>
      <inkml:brushProperty name="height" value="0.05" units="cm"/>
    </inkml:brush>
  </inkml:definitions>
  <inkml:trace contextRef="#ctx0" brushRef="#br0">22 2 24575,'-1'-1'0,"0"1"0,0 0 0,1 0 0,-1 0 0,0 0 0,0 0 0,1 0 0,-1 0 0,0 0 0,0 0 0,1 0 0,-1 0 0,0 0 0,0 1 0,1-1 0,-1 0 0,0 1 0,1-1 0,-1 0 0,0 1 0,1-1 0,-1 1 0,1-1 0,-1 1 0,0-1 0,1 1 0,0-1 0,-1 1 0,1 0 0,-1 0 0,1 0 0,0 1 0,0-1 0,1 0 0,-1 0 0,1 1 0,-1-1 0,1 0 0,-1 0 0,1 0 0,-1 0 0,1 0 0,0 0 0,0 0 0,0 0 0,1 2 0,7 5 0,0 0 0,16 11 0,-14-12 0,0-1 0,0 0 0,1 0 0,-1-1 0,1-1 0,0 0 0,1-1 0,23 4 0,-31-6 0,1-1 0,-1 0 0,0 0 0,0 0 0,1 0 0,-1-1 0,0 0 0,0 0 0,0 0 0,0 0 0,0-1 0,0 0 0,0 0 0,0-1 0,-1 1 0,1-1 0,-1 0 0,0 0 0,0 0 0,0-1 0,0 1 0,0-1 0,-1 0 0,4-6 0,-4 2 0,-6 6 0,-11 11 0,-6 16-1365,9-14-5461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31.275"/>
    </inkml:context>
    <inkml:brush xml:id="br0">
      <inkml:brushProperty name="width" value="0.05" units="cm"/>
      <inkml:brushProperty name="height" value="0.05" units="cm"/>
    </inkml:brush>
  </inkml:definitions>
  <inkml:trace contextRef="#ctx0" brushRef="#br0">16 317 24575,'1'15'0,"1"0"0,1 0 0,7 27 0,3 19 0,-8-30 0,7 82 0,-11-95 0,-1 0 0,-1 0 0,-1 0 0,-5 24 0,-17 31 0,17-55 0,1 0 0,0 1 0,-3 20 0,9-38 0,0 1 0,0-1 0,0 0 0,0 1 0,0-1 0,0 1 0,0-1 0,1 0 0,-1 1 0,1-1 0,-1 1 0,1-1 0,-1 0 0,1 0 0,-1 1 0,1-1 0,0 0 0,0 0 0,0 0 0,0 0 0,0 0 0,0 0 0,0 0 0,0 0 0,0 0 0,0 0 0,1-1 0,-1 1 0,0 0 0,0-1 0,1 1 0,-1-1 0,0 1 0,1-1 0,-1 0 0,1 0 0,-1 1 0,3-1 0,7 1 0,0-1 0,0 0 0,21-3 0,-23 2 0,542-18 0,-300 18 0,-90-12 0,-133 8 0,0-1 0,-1 0 0,45-19 0,-68 24 0,0-1 0,0 0 0,0 0 0,-1 0 0,1 0 0,0-1 0,-1 1 0,0-1 0,0 0 0,0 0 0,0 0 0,0-1 0,0 1 0,-1-1 0,0 1 0,3-6 0,-3 4 0,-1 0 0,0-1 0,0 1 0,0-1 0,0 0 0,-1 1 0,0-1 0,0 1 0,-1-1 0,0 0 0,0 1 0,-1-6 0,-9-36 0,3-1 0,2 1 0,2-1 0,2 0 0,2-1 0,11-88 0,-10 133 0,7-37 0,-2 0 0,-2 0 0,-2-68 0,-3 106 0,1 1 0,-1-1 0,1 0 0,-1 1 0,0-1 0,0 1 0,0-1 0,-1 1 0,1-1 0,0 1 0,-1 0 0,0 0 0,1 0 0,-1 0 0,0 0 0,0 0 0,0 0 0,0 1 0,-1-1 0,1 1 0,0-1 0,-1 1 0,1 0 0,-1 0 0,1 0 0,-1 0 0,0 0 0,-3 0 0,-9-2 0,0 1 0,-1 1 0,-28 0 0,28 2 0,-514 39 0,337-18 0,119-16 0,16-1 0,-93 18 0,150-23 2,-17 6 337,18-5-369,0-1 0,-1 0 0,1 0 0,0 0 0,0 0 0,-1 0 1,1 0-1,0 1 0,0-1 0,0 0 0,-1 0 0,1 0 0,0 0 0,0 1 0,0-1 0,0 0 0,-1 0 0,1 1 0,0-1 0,0 0 0,0 0 1,0 1-1,0-1 0,0 0 0,0 0 0,0 1 0,0-1 0,0 0 0,0 0 0,0 1 0,0-1 0,0 0 0,0 0 0,0 1 0,0-1 1,0 0-1,0 0 0,0 1 0,0-1 0,0 0 0,1 0 0,-1 1 0,0-1 0,0 0 0,0 0 0,0 0 0,1 1 0,-1-1 0,0 0 0,0 0 1,0 0-1,1 0 0,-1 0 0,0 1 0,0-1 0,1 0 0,9 6-6796</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31.741"/>
    </inkml:context>
    <inkml:brush xml:id="br0">
      <inkml:brushProperty name="width" value="0.05" units="cm"/>
      <inkml:brushProperty name="height" value="0.05" units="cm"/>
    </inkml:brush>
  </inkml:definitions>
  <inkml:trace contextRef="#ctx0" brushRef="#br0">241 112 24575,'0'-17'0,"1"9"0,-1-1 0,0 1 0,-1-1 0,0 1 0,-3-17 0,3 24 0,0-1 0,1 0 0,-1 1 0,0-1 0,0 1 0,0-1 0,0 1 0,0 0 0,0-1 0,0 1 0,0 0 0,-1 0 0,1 0 0,0 0 0,-1 0 0,1 0 0,-1 0 0,1 0 0,-1 0 0,0 1 0,1-1 0,-1 1 0,0-1 0,1 1 0,-1 0 0,0 0 0,1 0 0,-1-1 0,0 2 0,0-1 0,1 0 0,-1 0 0,0 0 0,1 1 0,-3 0 0,-5 1 0,0 0 0,0 1 0,0 1 0,0-1 0,0 1 0,-10 7 0,16-9 0,-1 0 0,1 0 0,0 0 0,0 1 0,0-1 0,1 1 0,-1 0 0,1 0 0,-1-1 0,1 2 0,0-1 0,0 0 0,0 0 0,0 1 0,1-1 0,-1 1 0,1-1 0,-1 7 0,2-8 0,0 0 0,0 0 0,1-1 0,-1 1 0,1 0 0,-1 0 0,1 0 0,0 0 0,0 0 0,-1 0 0,1-1 0,0 1 0,1 0 0,-1-1 0,0 1 0,0-1 0,1 1 0,-1-1 0,1 0 0,-1 1 0,1-1 0,0 0 0,3 1 0,5 4 0,0-1 0,20 7 0,-22-9 0,45 13 0,-39-12 0,1 0 0,-1 1 0,0 0 0,0 1 0,13 8 0,-26-13 0,0-1 0,0 1 0,0-1 0,0 1 0,0-1 0,0 1 0,-1 0 0,1 0 0,0-1 0,0 1 0,-1 0 0,1 0 0,0 0 0,-1 0 0,1-1 0,-1 1 0,0 0 0,1 0 0,-1 0 0,0 0 0,1 0 0,-1 0 0,0 0 0,0 2 0,0-1 0,-1-1 0,1 0 0,-1 0 0,1 0 0,-1 0 0,0 0 0,0 0 0,1 0 0,-1 0 0,0 0 0,0 0 0,0 0 0,0-1 0,0 1 0,0 0 0,0-1 0,-2 2 0,-6 2 0,0-1 0,0 1 0,-19 3 0,5-1-195,-1-1 0,0-1 0,0-2 0,0 0 0,0-1 0,-45-5 0,36-3-6631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32.116"/>
    </inkml:context>
    <inkml:brush xml:id="br0">
      <inkml:brushProperty name="width" value="0.05" units="cm"/>
      <inkml:brushProperty name="height" value="0.05" units="cm"/>
    </inkml:brush>
  </inkml:definitions>
  <inkml:trace contextRef="#ctx0" brushRef="#br0">7 124 24575,'50'-28'0,"-46"25"0,0 0 0,1-1 0,-1 1 0,-1-1 0,1 0 0,0 0 0,-1 0 0,4-6 0,-6 9 0,-1-1 0,1 1 0,-1 0 0,1 0 0,-1 0 0,0 0 0,0 0 0,0-1 0,1 1 0,-1 0 0,0 0 0,0 0 0,-1 0 0,1-1 0,0 1 0,0 0 0,-1 0 0,1 0 0,0 0 0,-1 0 0,1 0 0,-2-2 0,1 1 0,-1 0 0,0 0 0,1 0 0,-1 0 0,0 0 0,0 1 0,0-1 0,0 1 0,0-1 0,-4-1 0,4 2 0,0 0 0,1 0 0,-1 0 0,0 0 0,1 1 0,-1-1 0,0 1 0,0-1 0,0 1 0,1 0 0,-1-1 0,0 1 0,0 0 0,0 0 0,0 1 0,1-1 0,-1 0 0,0 0 0,0 1 0,0-1 0,1 1 0,-1 0 0,0-1 0,0 1 0,1 0 0,-1 0 0,1 0 0,-1 0 0,1 0 0,-1 1 0,-1 2 0,0 3 0,1 0 0,0 0 0,0 0 0,1 0 0,0 1 0,0-1 0,1 0 0,0 1 0,0-1 0,2 10 0,-1 4 0,5 57-78,26 130 0,-19-137-1131,-9-46-5617</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32.680"/>
    </inkml:context>
    <inkml:brush xml:id="br0">
      <inkml:brushProperty name="width" value="0.05" units="cm"/>
      <inkml:brushProperty name="height" value="0.05" units="cm"/>
    </inkml:brush>
  </inkml:definitions>
  <inkml:trace contextRef="#ctx0" brushRef="#br0">334 173 24575,'8'-4'0,"-1"0"0,0-1 0,0 0 0,0 0 0,6-7 0,-11 10 0,0 0 0,0 0 0,0 0 0,0 0 0,0-1 0,-1 1 0,1-1 0,-1 1 0,0-1 0,1 1 0,-1-1 0,0 0 0,-1 0 0,1 1 0,0-1 0,-1 0 0,1-6 0,-1 8 0,-1 0 0,1 0 0,-1 0 0,1-1 0,-1 1 0,1 0 0,-1 0 0,1 0 0,-1 0 0,0 0 0,0 0 0,0 0 0,1 0 0,-1 0 0,0 1 0,0-1 0,0 0 0,0 1 0,0-1 0,-1 0 0,1 1 0,0-1 0,0 1 0,0-1 0,0 1 0,-1 0 0,1 0 0,0 0 0,0-1 0,-1 1 0,1 0 0,0 0 0,0 1 0,-1-1 0,0 0 0,-6 1 0,0 0 0,1 0 0,-1 1 0,-8 3 0,4-1 0,0 1 0,1 0 0,0 1 0,0 0 0,-15 11 0,22-14 0,-1 1 0,0 0 0,1 0 0,0 0 0,0 0 0,0 1 0,1 0 0,-1 0 0,1 0 0,0 0 0,0 0 0,1 1 0,-3 8 0,4-12 0,1 1 0,0-1 0,0 1 0,0-1 0,1 1 0,-1-1 0,0 1 0,1-1 0,0 1 0,-1-1 0,1 0 0,0 1 0,0-1 0,1 0 0,-1 0 0,0 1 0,1-1 0,-1 0 0,1-1 0,2 3 0,5 5 0,0 0 0,18 12 0,-19-15 0,14 9 0,-14-9 0,1-1 0,-1 1 0,0 1 0,0-1 0,-1 2 0,0-1 0,0 1 0,9 15 0,-15-22 0,0 0 0,0 1 0,-1-1 0,1 1 0,-1 0 0,1-1 0,-1 1 0,0-1 0,0 1 0,0 0 0,0-1 0,0 1 0,0 0 0,0-1 0,0 1 0,0-1 0,-1 1 0,1 0 0,-1-1 0,1 1 0,-2 1 0,0-1 0,1 1 0,-1-1 0,0 0 0,0 1 0,0-1 0,-1 0 0,1 0 0,0-1 0,-1 1 0,-4 2 0,-3 1 0,-1-1 0,1 0 0,-1 0 0,0-2 0,-12 3 0,-5-1 0,0 0 0,-30-2 0,49-2 0,-1 0 0,0-1 0,0 0 0,0-1 0,1 0 0,-1-1 0,1 0 0,-1 0 0,-11-7 0,18 9 0,1 0 0,0-1 0,-1 1 0,1-1 0,0 0 0,0 0 0,0 0 0,0 0 0,0 0 0,1 0 0,-1 0 0,1-1 0,-1 1 0,1-1 0,0 1 0,0-1 0,0 1 0,-1-4 0,2 3 0,-1-1 0,1 0 0,0 0 0,0 0 0,1 0 0,-1 0 0,1 0 0,0 0 0,0 1 0,0-1 0,3-5 0,4-7 0,1 0 0,0 0 0,1 1 0,18-19 0,-20 24 0,23-29 0,6-9 0,3 0 0,62-56 0,-101 103 0,0 1 0,-1-1 0,1 1 0,-1-1 0,1 0 0,0 1 0,-1 0 0,1-1 0,0 1 0,0-1 0,0 1 0,-1 0 0,1-1 0,0 1 0,0 0 0,1 0 0,-1 0 0,-1 0 0,0 0 0,0 1 0,0-1 0,1 0 0,-1 1 0,0-1 0,0 0 0,0 1 0,0-1 0,0 0 0,0 1 0,0-1 0,0 1 0,1-1 0,-1 0 0,0 1 0,-1-1 0,1 0 0,0 1 0,0-1 0,0 0 0,0 1 0,0-1 0,0 0 0,-1 1 0,-13 38 0,9-27 0,-40 131 0,40-123 0,1 1 0,1-1 0,1 1 0,0-1 0,3 28 0,4-17-1365,3-6-5461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33.178"/>
    </inkml:context>
    <inkml:brush xml:id="br0">
      <inkml:brushProperty name="width" value="0.05" units="cm"/>
      <inkml:brushProperty name="height" value="0.05" units="cm"/>
    </inkml:brush>
  </inkml:definitions>
  <inkml:trace contextRef="#ctx0" brushRef="#br0">149 384 24575,'-6'-4'0,"1"1"0,-1-1 0,-1 1 0,1 1 0,0-1 0,-1 1 0,-12-3 0,13 4 0,4 0 0,-1 0 0,1 0 0,-1 1 0,0-1 0,1 1 0,-1 0 0,1 0 0,-1 0 0,0 0 0,1 0 0,-1 1 0,0-1 0,1 1 0,-1 0 0,1-1 0,-1 1 0,1 0 0,-1 1 0,1-1 0,0 0 0,-2 2 0,1 0 0,1-1 0,0 1 0,0 0 0,0 0 0,0-1 0,1 1 0,-1 0 0,1 1 0,-1-1 0,1 0 0,0 0 0,1 1 0,-1-1 0,0 0 0,1 1 0,0 4 0,0 9 0,1 0 0,1 1 0,1-1 0,0 0 0,7 19 0,-4-14 0,-1 0 0,3 26 0,-7-31 0,-1-28 0,-1-12 0,5-74 0,31-181 0,-34 273 0,0 0 0,5-31 0,11-39 0,-14 65 0,0 1 0,1-1 0,0 1 0,0 0 0,1 0 0,0 1 0,0-1 0,1 1 0,8-9 0,-12 15 0,1 0 0,-1 0 0,1 0 0,-1 0 0,1 0 0,0 0 0,0 0 0,0 1 0,0 0 0,0-1 0,0 1 0,0 0 0,0 0 0,1 1 0,-1-1 0,0 1 0,1 0 0,-1 0 0,0 0 0,0 0 0,1 0 0,-1 1 0,0-1 0,0 1 0,1 0 0,-1 0 0,0 0 0,0 1 0,0-1 0,0 1 0,0-1 0,-1 1 0,1 0 0,0 0 0,-1 0 0,1 0 0,-1 1 0,0-1 0,0 1 0,0 0 0,0-1 0,0 1 0,-1 0 0,1 0 0,-1 0 0,0 0 0,2 6 0,-1 0 18,0 1 0,0-1 0,-1 0 0,0 0 0,-1 1 0,0-1 0,-1 1 0,0-1 0,0 0 0,-1 0 0,0 1 0,0-1 0,-1-1 0,-1 1 0,1 0 0,-1-1 0,-1 1 0,-9 12 0,2-4-232,0 0 1,-2-1 0,0-1-1,0-1 1,-2 1 0,0-2-1,-25 17 1,14-14-6613</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33.990"/>
    </inkml:context>
    <inkml:brush xml:id="br0">
      <inkml:brushProperty name="width" value="0.05" units="cm"/>
      <inkml:brushProperty name="height" value="0.05" units="cm"/>
    </inkml:brush>
  </inkml:definitions>
  <inkml:trace contextRef="#ctx0" brushRef="#br0">62 130 24575,'11'-5'0,"0"2"0,18-5 0,-17 5 0,0 0 0,0 0 0,21-11 0,-31 13 0,1 0 0,-1-1 0,0 1 0,0-1 0,1 1 0,-1-1 0,0 0 0,0 0 0,-1 0 0,1 0 0,0 0 0,-1-1 0,1 1 0,-1 0 0,0-1 0,0 1 0,0-1 0,0 0 0,0 1 0,0-1 0,-1 0 0,1-2 0,-1 3 0,0 1 0,0-1 0,0 1 0,0-1 0,-1 1 0,1-1 0,0 0 0,-1 1 0,1-1 0,-1 1 0,1 0 0,-1-1 0,0 1 0,0-1 0,0 1 0,0 0 0,0 0 0,0 0 0,0-1 0,0 1 0,0 0 0,0 0 0,-1 0 0,1 1 0,0-1 0,-1 0 0,1 0 0,-1 1 0,1-1 0,-1 1 0,1-1 0,-1 1 0,1 0 0,-1-1 0,1 1 0,-1 0 0,-2 0 0,-2 0 0,0 0 0,0 0 0,0 0 0,0 1 0,0-1 0,0 2 0,0-1 0,-9 3 0,7 0 0,0 1 0,0-1 0,0 1 0,1 0 0,0 1 0,0 0 0,0 0 0,0 1 0,1 0 0,0 0 0,1 0 0,-6 9 0,9-12 0,-1 1 0,0-1 0,1 1 0,0 0 0,0 0 0,1 0 0,-1 0 0,1 0 0,0 0 0,0 0 0,1 0 0,0 1 0,0-1 0,0 0 0,0 0 0,1 0 0,0 1 0,0-1 0,0 0 0,1 0 0,-1 0 0,5 8 0,-4-10 0,-1 0 0,1-1 0,0 1 0,0 0 0,0 0 0,1-1 0,-1 0 0,1 1 0,-1-1 0,1 0 0,0 0 0,0 0 0,0 0 0,0-1 0,0 1 0,0-1 0,0 0 0,0 0 0,1 0 0,-1 0 0,0-1 0,1 1 0,-1-1 0,0 0 0,1 0 0,-1 0 0,1 0 0,-1-1 0,0 1 0,1-1 0,-1 0 0,0 0 0,6-2 0,-3 0 0,0 0 0,0 0 0,0-1 0,0 1 0,0-1 0,-1-1 0,0 1 0,0-1 0,0 0 0,0 0 0,-1 0 0,0-1 0,0 0 0,0 0 0,5-12 0,-4 4 0,5-31 0,-7 31 0,0 1 0,9-24 0,-12 36 0,0 0 0,1 0 0,-1 0 0,0 1 0,1-1 0,-1 0 0,1 0 0,-1 0 0,1 0 0,-1 1 0,1-1 0,0 0 0,-1 0 0,1 1 0,0-1 0,0 1 0,-1-1 0,1 0 0,1 0 0,-2 2 0,1-1 0,-1 0 0,1 0 0,-1 0 0,1 0 0,-1 1 0,1-1 0,-1 0 0,0 1 0,1-1 0,-1 0 0,0 0 0,1 1 0,-1-1 0,0 1 0,1-1 0,-1 0 0,0 1 0,0-1 0,1 1 0,-1-1 0,0 1 0,0-1 0,0 0 0,1 2 0,0 4 0,1 0 0,-1 0 0,1 0 0,-1 8 0,-1 12 0,0-12 0,0 1 0,1-1 0,1 1 0,4 17 0,-6-29 0,1-1 0,-1 1 0,1-1 0,0 0 0,0 0 0,0 1 0,0-1 0,0 0 0,0 0 0,1 0 0,-1 0 0,1 0 0,0-1 0,-1 1 0,1 0 0,0-1 0,0 1 0,0-1 0,0 0 0,0 1 0,0-1 0,0 0 0,1 0 0,-1-1 0,0 1 0,1 0 0,-1-1 0,0 1 0,1-1 0,-1 0 0,5 0 0,-2-1 0,0 0 0,-1 0 0,1 0 0,-1-1 0,1 0 0,-1 0 0,0 0 0,0 0 0,0-1 0,0 0 0,0 1 0,0-1 0,-1-1 0,1 1 0,-1 0 0,5-8 0,1-1 0,0 0 0,-1-1 0,12-27 0,7-35 0,-22 59 0,9 67 0,-11-35 0,1 0 0,0 0 0,1-1 0,8 18 0,-11-29 0,0 0 0,1 0 0,-1-1 0,1 1 0,-1-1 0,1 0 0,0 1 0,0-1 0,6 3 0,-7-4 0,0-1 0,0 0 0,0 0 0,0 0 0,1 0 0,-1-1 0,0 1 0,0 0 0,1-1 0,-1 0 0,0 0 0,1 1 0,-1-1 0,0-1 0,1 1 0,-1 0 0,1 0 0,3-2 0,0-1 0,-1 0 0,1-1 0,-1 1 0,0-1 0,0 0 0,0 0 0,0-1 0,-1 0 0,0 0 0,0 0 0,0 0 0,3-6 0,12-14 0,-8 11 0,11-15 0,-21 28 0,1 0 0,-1-1 0,0 1 0,1 0 0,-1 0 0,0 0 0,1 0 0,-1 0 0,1 0 0,0 0 0,-1 0 0,1 1 0,3-2 0,-5 2 0,1 0 0,-1 1 0,1-1 0,-1 0 0,1 0 0,-1 0 0,1 1 0,-1-1 0,1 0 0,-1 1 0,1-1 0,-1 0 0,1 1 0,-1-1 0,0 1 0,1-1 0,-1 0 0,0 1 0,1-1 0,-1 1 0,0-1 0,0 1 0,1-1 0,-1 1 0,0 0 0,0-1 0,0 1 0,0-1 0,0 1 0,0-1 0,0 1 0,0 0 0,0-1 0,0 1 0,0 0 0,-2 25 0,2-24 0,-4 21 0,-1 0 0,-1-1 0,0 0 0,-2-1 0,-19 38 0,-1-7 0,-37 50 0,56-88-170,-1 1-1,0-2 0,-1 1 1,-1-2-1,0 1 0,-1-2 1,-24 19-1,16-19-6655</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34.519"/>
    </inkml:context>
    <inkml:brush xml:id="br0">
      <inkml:brushProperty name="width" value="0.05" units="cm"/>
      <inkml:brushProperty name="height" value="0.05" units="cm"/>
    </inkml:brush>
  </inkml:definitions>
  <inkml:trace contextRef="#ctx0" brushRef="#br0">1511 189 24575,'0'-4'0,"-1"1"0,0 0 0,0 0 0,0-1 0,0 1 0,-1 0 0,1 0 0,-1 1 0,0-1 0,0 0 0,0 0 0,0 1 0,0-1 0,0 1 0,-1 0 0,1-1 0,-1 1 0,0 0 0,1 1 0,-7-4 0,-6-3 0,-1-1 0,-25-7 0,3 3 0,0 3 0,-1 1 0,0 1 0,0 3 0,-1 1 0,1 2 0,-1 1 0,0 3 0,-41 6 0,10 3 0,0 3 0,1 3 0,1 4 0,-73 31 0,91-31 0,2 3 0,0 1 0,2 3 0,0 2 0,-51 43 0,77-54 0,1 0 0,0 2 0,1 1 0,-30 45 0,39-50 0,0 1 0,2-1 0,0 2 0,1-1 0,0 1 0,2 0 0,-6 37 0,9-38 0,1-1 0,1 1 0,1-1 0,0 1 0,2-1 0,0 0 0,0 1 0,2-1 0,0-1 0,1 1 0,1-1 0,0 0 0,1 0 0,1-1 0,0 0 0,1-1 0,0 0 0,17 17 0,-6-10 0,1-1 0,1-1 0,1 0 0,0-2 0,1-1 0,1-1 0,1-1 0,0-1 0,56 18 0,-34-18 0,1-2 0,0-3 0,1-1 0,0-3 0,0-2 0,0-2 0,0-2 0,58-11 0,-49 3 0,-1-3 0,0-3 0,-1-2 0,-1-2 0,0-3 0,80-46 0,-101 47 0,0-2 0,-2-1 0,0-2 0,-2-1 0,-1-1 0,-2-2 0,-1-1 0,39-57 0,-52 65 0,0-2 0,-2 1 0,-1-1 0,-2-1 0,14-49 0,-19 54 0,-2-1 0,0 1 0,-1-1 0,-1 0 0,-1 0 0,-1 1 0,-8-44 0,6 51 0,-1-1 0,-1 1 0,0 0 0,-1 0 0,0 1 0,-2 0 0,1 0 0,-2 0 0,0 1 0,-1 0 0,0 1 0,0 0 0,-20-17 0,12 15 0,-1 1 0,0 1 0,0 0 0,-1 2 0,0 0 0,-1 1 0,0 1 0,-1 1 0,-23-4 0,0 2-341,0 3 0,-1 1-1,-59 2 1,-7 8-6485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10.485"/>
    </inkml:context>
    <inkml:brush xml:id="br0">
      <inkml:brushProperty name="width" value="0.05" units="cm"/>
      <inkml:brushProperty name="height" value="0.05" units="cm"/>
    </inkml:brush>
  </inkml:definitions>
  <inkml:trace contextRef="#ctx0" brushRef="#br0">43 159 24575,'-14'-38'0,"12"30"0,0 1 0,-1-1 0,0 1 0,-1 0 0,-7-11 0,8 17 0,3 8 0,2 12 0,71 255 0,-49-192 0,-12-42 0,-9-39 0,-1-8 0,3-17 0,-4 16 0,9-48 0,2 0 0,3 0 0,2 1 0,33-71 0,-50 125 0,22-37 0,-21 36 0,1-1 0,0 1 0,0 0 0,0 0 0,0-1 0,0 1 0,1 0 0,-1 1 0,1-1 0,-1 0 0,5-1 0,-6 3 0,0-1 0,-1 1 0,1 0 0,0 0 0,-1 0 0,1 0 0,0 0 0,0 0 0,-1 0 0,1 0 0,0 0 0,-1 0 0,1 0 0,0 1 0,-1-1 0,1 0 0,0 0 0,-1 1 0,1-1 0,0 0 0,-1 1 0,1-1 0,-1 1 0,1-1 0,-1 1 0,1-1 0,-1 1 0,1-1 0,-1 1 0,0-1 0,1 1 0,-1 0 0,0-1 0,1 1 0,-1-1 0,0 1 0,0 0 0,1-1 0,-1 1 0,0 0 0,0 0 0,0-1 0,0 1 0,0 0 0,0 0 0,0 36 0,0-36 0,-16 102 0,9-70 0,-4 54 0,11-84 0,-1 0 0,1-1 0,0 1 0,1 0 0,-1 0 0,0 0 0,1 0 0,-1 0 0,1-1 0,0 1 0,0 0 0,0 0 0,0-1 0,1 1 0,-1-1 0,1 1 0,0-1 0,-1 0 0,1 0 0,0 1 0,4 2 0,-3-4 0,0 1 0,-1-1 0,1 0 0,0 0 0,0-1 0,0 1 0,0 0 0,-1-1 0,1 0 0,0 0 0,0 0 0,0 0 0,0 0 0,0 0 0,0-1 0,0 0 0,0 1 0,0-1 0,-1 0 0,1 0 0,3-3 0,8-3 0,-1-2 0,0 0 0,0 0 0,-1-1 0,0-1 0,-1 0 0,18-23 0,-12 15 0,34-31 0,-49 48 0,0 1 0,0-1 0,0 1 0,0-1 0,0 1 0,0 0 0,0 0 0,0 0 0,0 0 0,1 0 0,-1 0 0,0 1 0,0-1 0,1 1 0,-1 0 0,1 0 0,-1-1 0,0 1 0,1 1 0,3-1 0,-4 1 0,1 1 0,-1-1 0,1 0 0,-1 1 0,0-1 0,0 1 0,0 0 0,0 0 0,0 0 0,0 0 0,0 0 0,0 0 0,-1 0 0,1 1 0,-1-1 0,0 0 0,2 5 0,-3-6 0,1 1 0,0-1 0,-1 1 0,1-1 0,0 0 0,0 1 0,0-1 0,0 0 0,0 1 0,0-1 0,0 0 0,1 0 0,-1 0 0,0 0 0,0 0 0,1-1 0,-1 1 0,1 0 0,-1 0 0,1-1 0,-1 1 0,3 0 0,0-1 0,-1 0 0,1-1 0,-1 1 0,0-1 0,1 1 0,-1-1 0,1 0 0,-1 0 0,6-3 0,10-6 0,-1 0 0,34-25 0,-35 22 0,1 1 0,34-17 0,-51 29 0,0-1 0,0 1 0,0-1 0,0 1 0,0-1 0,0 1 0,0 0 0,0 0 0,0-1 0,0 1 0,0 0 0,0 0 0,0 0 0,0 0 0,1 0 0,-1 1 0,0-1 0,0 0 0,0 0 0,0 1 0,0-1 0,0 0 0,0 1 0,0-1 0,0 1 0,0 0 0,0-1 0,-1 1 0,1 0 0,0-1 0,0 1 0,0 0 0,-1 0 0,1 0 0,0 0 0,-1 0 0,1 0 0,-1 0 0,1 0 0,-1 0 0,0 0 0,1 0 0,-1 0 0,0 0 0,0 0 0,1 2 0,0 7 0,0 0 0,0 1 0,-1-1 0,-1 12 0,1-9 0,6 222 0,-3-204 0,2-1 0,1 0 0,2 0 0,0 0 0,21 46 0,-11-39 0,-19-56 0,-5-14 0,-3-11 0,2-1 0,1 1 0,3-1 0,1 0 0,3 0 0,1 0 0,3 0 0,1 0 0,2 1 0,25-76 0,-29 110 0,0-1 0,1 0 0,1 1 0,-1 0 0,2 0 0,8-11 0,-13 19 0,-1 0 0,1 0 0,0 0 0,0 0 0,0 0 0,0 1 0,0-1 0,0 0 0,0 1 0,1 0 0,-1-1 0,0 1 0,1 0 0,-1 0 0,1 1 0,0-1 0,-1 0 0,1 1 0,-1 0 0,1-1 0,0 1 0,-1 0 0,1 0 0,0 1 0,-1-1 0,1 0 0,0 1 0,-1 0 0,1 0 0,-1-1 0,1 1 0,-1 1 0,3 0 0,2 3 0,-1 1 0,1-1 0,-1 1 0,0 1 0,-1-1 0,1 1 0,-1 0 0,0 0 0,-1 1 0,0-1 0,0 1 0,2 8 0,2 5 0,-1 0 0,-1 1 0,6 33 0,-10-42 0,-1 1 0,0-1 0,-1 1 0,0 0 0,-1-1 0,0 1 0,-2-1 0,1 1 0,-9 24 0,8-31 0,-1 0 0,1 1 0,-1-1 0,-1-1 0,1 1 0,-1 0 0,0-1 0,-1 0 0,0 0 0,0-1 0,0 0 0,0 0 0,-1 0 0,0-1 0,0 0 0,0 0 0,-14 5 0,2-3 69,-1 0-1,0-2 0,1 0 0,-39 1 1,-77-7-1776,66-4-5119</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19.877"/>
    </inkml:context>
    <inkml:brush xml:id="br0">
      <inkml:brushProperty name="width" value="0.05" units="cm"/>
      <inkml:brushProperty name="height" value="0.05" units="cm"/>
    </inkml:brush>
  </inkml:definitions>
  <inkml:trace contextRef="#ctx0" brushRef="#br0">325 364 24575,'-1'-85'0,"0"6"0,11-100 0,-6 158 0,-4 21 0,0 0 0,0 1 0,0-1 0,0 0 0,0 0 0,0 0 0,0 0 0,0 0 0,0 0 0,0 0 0,0 0 0,0 0 0,0 0 0,0 0 0,0 1 0,0-1 0,0 0 0,0 0 0,0 0 0,0 0 0,1 0 0,-1 0 0,0 0 0,0 0 0,0 0 0,0 0 0,0 0 0,0 0 0,0 0 0,0 0 0,0 0 0,0 0 0,0 0 0,1 0 0,-1 0 0,0 0 0,0 0 0,0 0 0,0 0 0,0 0 0,0 0 0,0 0 0,0 0 0,0 0 0,0 0 0,0 0 0,1 0 0,-1 0 0,0 0 0,0 0 0,0 0 0,0 0 0,0 0 0,0 0 0,0 0 0,0 0 0,0-1 0,0 1 0,0 0 0,0 0 0,6 37 0,-4-26 0,10 89-29,47 390-629,-32 4 138,-28-298 288,-10 0-1,-60 328 0,42-390 177,-6-1 0,-6-1 0,-6-3 0,-106 208 0,131-301 948,16-28-726,1 0 0,0-1 0,1 2 0,0-1-1,0 0 1,-3 13 0,7-21-162,0 0 0,0 1 0,0-1 1,-1 0-1,1 1 0,0-1 0,0 0 0,0 1 0,0-1 0,0 1 1,0-1-1,0 0 0,0 1 0,0-1 0,0 0 0,1 1 0,-1-1 0,0 0 1,0 1-1,0-1 0,0 0 0,0 1 0,1-1 0,-1 0 0,0 1 0,0-1 1,1 0-1,-1 0 0,0 1 0,0-1 0,1 0 0,-1 0 0,0 1 0,1-1 1,-1 0-1,0 0 0,1 0 0,-1 0 0,1 1 0,17-2-37,109-31 33,-53 10 0,704-134-2054,16 59-783,399 9 86,6 38 2121,-240 11-245,-929 38 1236,100-9 1323,-95 1 383,-35 9-2040,0 0 1,1 0-1,-1 0 1,0 0-1,1 0 1,-1 0-1,0-1 1,1 1-1,-1 0 1,0 0-1,1 0 1,-1 0-1,0 0 1,0-1-1,1 1 1,-1 0-1,0 0 1,1-1 0,-1 1-1,0 0 1,0 0-1,0-1 1,1 1-1,-1 0 1,0-1-1,0 1 1,0 0-1,0-1 1,0 1-1,1 0 1,-1-1-1,0 1 1,0 0-1,0-1 1,0 1-1,0 0 1,0-1-1,0 1 1,0 0-1,0-1 1,0 1-1,-1 0 1,1-1-1,0 1 1,0 0-1,0-1 1,0 1-1,-14-10 485,12 9-601,-25-13-4810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20.734"/>
    </inkml:context>
    <inkml:brush xml:id="br0">
      <inkml:brushProperty name="width" value="0.05" units="cm"/>
      <inkml:brushProperty name="height" value="0.05" units="cm"/>
    </inkml:brush>
  </inkml:definitions>
  <inkml:trace contextRef="#ctx0" brushRef="#br0">268 961 24575,'-128'-48'0,"112"40"0,-1-1 0,1 0 0,1 0 0,0-2 0,-19-15 0,32 23 0,-1 1 0,1 0 0,0-1 0,0 1 0,-1-1 0,2 0 0,-1 0 0,0 1 0,0-1 0,1 0 0,0-1 0,-2-5 0,3 7 0,0 0 0,0 0 0,0 0 0,0 0 0,0 0 0,1 0 0,-1 1 0,1-1 0,-1 0 0,1 0 0,0 0 0,0 1 0,0-1 0,0 0 0,0 1 0,0-1 0,0 1 0,0-1 0,1 1 0,-1-1 0,0 1 0,1 0 0,-1 0 0,3-1 0,12-8 0,1 0 0,0 1 0,1 2 0,0-1 0,0 2 0,33-7 0,-23 5 0,777-162-1726,-747 159 1552,3115-420-6224,-2974 411 6859,197-18 2048,-3 23-419,-384 14-1702,19 3 1034,-27-2-1397,-1 1 1,1-1 0,-1 0-1,0 0 1,1 1 0,-1-1-1,0 0 1,1 0 0,-1 1-1,0-1 1,1 0 0,-1 1-1,0-1 1,1 0 0,-1 1-1,0-1 1,0 1 0,0-1-1,1 1 1,-1-1 0,0 0-1,0 1 1,0-1 0,0 1-1,0-1 1,0 1 0,0-1-1,0 1 1,0-1 0,0 0-1,0 1 1,0-1 0,0 1-1,0-1 1,0 1 0,0-1-1,-1 0 1,1 1 0,0-1-1,0 1 1,-1-1 0,1 0-1,0 1 1,0-1-1,-1 0 1,1 1 0,0-1-1,-1 0 1,1 1 0,-1-1-1,-25 36 18,9-13-17,1 1-1,-15 30 1,5 3-26,3 2 0,3 0 0,-17 77 0,-17 190 0,32-114 0,10 1 0,30 400 0,-9-503 0,49 824 0,-58-872 0,-4 1 0,-21 117 0,16-136 0,-3-1 0,-1 0 0,-3-1 0,-38 73 0,53-113 14,0 0 0,0 0-1,0 0 1,0 0 0,-1 0-1,1 0 1,-1-1-1,1 1 1,-1-1 0,0 1-1,1-1 1,-1 0 0,0 1-1,0-1 1,0 0 0,0 0-1,0-1 1,0 1 0,-1 0-1,1-1 1,0 1 0,0-1-1,0 0 1,-4 1 0,1-2-170,0 1 1,1-1 0,-1 0 0,0-1 0,1 1 0,0-1 0,-1 0-1,1 0 1,0 0 0,-7-5 0,-5-4-6671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21.933"/>
    </inkml:context>
    <inkml:brush xml:id="br0">
      <inkml:brushProperty name="width" value="0.05" units="cm"/>
      <inkml:brushProperty name="height" value="0.05" units="cm"/>
    </inkml:brush>
  </inkml:definitions>
  <inkml:trace contextRef="#ctx0" brushRef="#br0">15 1004 24575,'-2'-2'0,"0"-1"0,1 0 0,-1 1 0,1-1 0,0 0 0,-1 0 0,1 0 0,1 0 0,-1 0 0,0 0 0,1 0 0,-1 0 0,1 0 0,0-5 0,5-46 0,0 31 0,0-1 0,2 1 0,1 0 0,20-41 0,56-83 0,-26 51 0,34-87 0,-82 160 0,-1 0 0,-2-1 0,0 0 0,-1 0 0,-2-1 0,2-29 0,-6 46 0,0-1 0,0 0 0,-1 1 0,0-1 0,-1 1 0,0 0 0,-6-16 0,7 22 0,0 0 0,0-1 0,0 1 0,0 0 0,0 0 0,-1 0 0,1 0 0,0 0 0,-1 1 0,0-1 0,1 0 0,-1 1 0,0-1 0,0 1 0,0-1 0,0 1 0,0 0 0,0 0 0,-1 0 0,1 0 0,0 0 0,0 1 0,-1-1 0,1 1 0,0-1 0,-1 1 0,1 0 0,0 0 0,-1 0 0,1 0 0,-1 0 0,-2 1 0,0 1 0,1-1 0,-1 1 0,0 0 0,0 1 0,1-1 0,-1 1 0,1 0 0,0 0 0,0 0 0,0 1 0,0-1 0,1 1 0,-1 0 0,-2 5 0,-5 6 0,2 0 0,-15 31 0,8-8-42,3 1-1,1 0 1,1 0-1,3 1 1,-6 58-1,1 208-430,15-155 393,26 161 0,43 148 107,-43-294-40,-11-19-1206,-16-99-4879</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22.057"/>
    </inkml:context>
    <inkml:brush xml:id="br0">
      <inkml:brushProperty name="width" value="0.05" units="cm"/>
      <inkml:brushProperty name="height" value="0.05" units="cm"/>
    </inkml:brush>
  </inkml:definitions>
  <inkml:trace contextRef="#ctx0" brushRef="#br0">0 183 24575,'0'-9'0,"0"-7"0,3-6 0,2-3 0,2 0 0,4 0 0,2 3 0,3 0 0,-2 6-8191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22.276"/>
    </inkml:context>
    <inkml:brush xml:id="br0">
      <inkml:brushProperty name="width" value="0.05" units="cm"/>
      <inkml:brushProperty name="height" value="0.05" units="cm"/>
    </inkml:brush>
  </inkml:definitions>
  <inkml:trace contextRef="#ctx0" brushRef="#br0">0 284 24575,'1'-8'0,"0"0"0,0 0 0,4-11 0,2-16 0,-3-69 0,-3 34 0,4 44 0,1 21 0,-5 5 0,0 0 0,-1 1 0,1-1 0,-1 0 0,1 1 0,0-1 0,-1 0 0,1 1 0,-1-1 0,1 1 0,-1-1 0,1 1 0,-1-1 0,0 1 0,1-1 0,-1 1 0,0-1 0,1 2 0,8 16 0,-2 1 0,0 0 0,-1 1 0,0-1 0,3 29 0,1 1 0,33 170 0,-1-12 0,-37-184-682,17 43-1,-9-37-6143</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22.447"/>
    </inkml:context>
    <inkml:brush xml:id="br0">
      <inkml:brushProperty name="width" value="0.05" units="cm"/>
      <inkml:brushProperty name="height" value="0.05" units="cm"/>
    </inkml:brush>
  </inkml:definitions>
  <inkml:trace contextRef="#ctx0" brushRef="#br0">0 17 24575,'0'-4'0,"0"-3"0,0 2 0,0 5 0,0 6 0,0 4 0,0 8 0,0 3 0,3 2 0,1-1 0,4 0 0,-1-1 0,3-4 0,-2-5-8191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22.604"/>
    </inkml:context>
    <inkml:brush xml:id="br0">
      <inkml:brushProperty name="width" value="0.05" units="cm"/>
      <inkml:brushProperty name="height" value="0.05" units="cm"/>
    </inkml:brush>
  </inkml:definitions>
  <inkml:trace contextRef="#ctx0" brushRef="#br0">140 1 24575,'-3'0'0,"-4"0"0,-5 0 0,-2 0 0,-3 0 0,-4 0 0,-2 0 0,0 0 0,3 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23.569"/>
    </inkml:context>
    <inkml:brush xml:id="br0">
      <inkml:brushProperty name="width" value="0.05" units="cm"/>
      <inkml:brushProperty name="height" value="0.05" units="cm"/>
    </inkml:brush>
  </inkml:definitions>
  <inkml:trace contextRef="#ctx0" brushRef="#br0">111 499 24575,'5'-6'0,"1"0"0,-2-1 0,1 0 0,-1 0 0,0-1 0,0 1 0,-1-1 0,0 0 0,-1 0 0,0 0 0,0 0 0,0 0 0,0-15 0,-2 21 0,0 1 0,1-1 0,-1 0 0,-1 1 0,1-1 0,0 1 0,0-1 0,-1 0 0,1 1 0,0-1 0,-1 1 0,0-1 0,1 1 0,-1 0 0,0-1 0,0 1 0,0 0 0,0-1 0,0 1 0,0 0 0,0 0 0,0 0 0,0 0 0,-1 0 0,1 0 0,0 0 0,-1 0 0,1 0 0,0 1 0,-1-1 0,1 1 0,-1-1 0,1 1 0,-1-1 0,0 1 0,1 0 0,-1 0 0,1 0 0,-4 0 0,0 1 0,1 0 0,-1 0 0,0 0 0,1 1 0,-1-1 0,1 1 0,0 1 0,-1-1 0,1 0 0,0 1 0,0 0 0,-4 4 0,3-2 0,-1 1 0,1 0 0,0 0 0,0 0 0,1 1 0,0-1 0,0 1 0,1 0 0,0 0 0,0 1 0,0-1 0,1 1 0,0-1 0,-1 11 0,3-13 0,-1 1 0,1 0 0,0 0 0,1 0 0,-1-1 0,1 1 0,0 0 0,1-1 0,-1 1 0,1 0 0,0-1 0,1 0 0,-1 0 0,1 1 0,0-2 0,0 1 0,1 0 0,0 0 0,7 6 0,-5-5 0,1-1 0,0 0 0,0 0 0,0-1 0,1 0 0,-1 0 0,1 0 0,0-1 0,0-1 0,12 3 0,6 0 0,1-2 0,26 0 0,-41-2 0,-9-1 0,0 0 0,0 0 0,-1 1 0,1-1 0,0 1 0,0-1 0,-1 1 0,1 0 0,0 0 0,-1 0 0,1 1 0,-1-1 0,1 0 0,-1 1 0,4 3 0,-5-3 0,0-1 0,0 1 0,0 0 0,0 0 0,0 0 0,0 0 0,0 0 0,-1 0 0,1 0 0,-1 0 0,1 0 0,-1 0 0,0 0 0,0 0 0,0 0 0,0 0 0,0 0 0,-1 0 0,1 0 0,-1 0 0,0 4 0,-4 8 0,0-1 0,-1 0 0,0 0 0,-1 0 0,-13 17 0,-49 55 0,65-81 0,1 0 0,-1 0 0,0-1 0,0 0 0,-1 0 0,1 0 0,-6 3 0,10-6 0,-1 0 0,1 0 0,-1 1 0,1-1 0,-1 0 0,1 0 0,-1 0 0,0 0 0,1 0 0,-1 0 0,1 0 0,-1 0 0,0 0 0,1 0 0,-1 0 0,0 0 0,1 0 0,-1 0 0,1 0 0,-1-1 0,1 1 0,-1 0 0,0 0 0,1-1 0,-1 0 0,0 0 0,0 0 0,1 0 0,-1 0 0,1-1 0,-1 1 0,1 0 0,-1-1 0,1 1 0,0-1 0,0 1 0,0 0 0,0-1 0,0 1 0,0-1 0,0 1 0,0-3 0,5-21 0,0 0 0,13-37 0,-4 15 0,128-507 0,-138 537 0,3-9 0,0 0 0,2 0 0,19-38 0,-27 62 0,-1 1 0,1-1 0,0 1 0,-1-1 0,1 1 0,0-1 0,0 1 0,0 0 0,0-1 0,0 1 0,1 0 0,-1 0 0,0 0 0,0 0 0,1 0 0,-1 0 0,1 0 0,-1 1 0,1-1 0,-1 0 0,1 1 0,-1-1 0,1 1 0,-1 0 0,3-1 0,-2 2 0,0 0 0,-1 0 0,1-1 0,-1 1 0,1 1 0,-1-1 0,1 0 0,-1 0 0,0 1 0,0-1 0,1 0 0,-1 1 0,0-1 0,0 1 0,-1 0 0,1-1 0,0 1 0,0 0 0,-1-1 0,1 1 0,-1 0 0,1 2 0,10 47 0,-2 0 0,4 94 0,-6-61 0,-3-26 0,15 105 0,-18-160 0,0 0 0,-1 0 0,1 0 0,0 0 0,1 0 0,-1 0 0,0-1 0,3 4 0,-4-5 0,1-1 0,-1 1 0,1-1 0,-1 0 0,1 1 0,-1-1 0,1 0 0,-1 1 0,1-1 0,-1 0 0,1 1 0,-1-1 0,1 0 0,0 0 0,-1 0 0,1 0 0,-1 1 0,1-1 0,0 0 0,-1 0 0,1 0 0,0 0 0,-1-1 0,1 1 0,-1 0 0,1 0 0,0 0 0,-1 0 0,1-1 0,-1 1 0,1 0 0,0 0 0,-1-1 0,1 1 0,-1-1 0,1 1 0,-1 0 0,0-1 0,1 1 0,-1-1 0,1 1 0,-1-1 0,0 1 0,1-2 0,5-4 0,-1-1 0,-1 0 0,1-1 0,-1 1 0,0-1 0,4-11 0,14-52 0,-19 60 0,5-20 0,-6 21 0,0 1 0,1-1 0,0 0 0,0 1 0,1 0 0,7-12 0,-11 20 0,0 1 0,0 0 0,0-1 0,0 1 0,1 0 0,-1-1 0,0 1 0,0 0 0,1-1 0,-1 1 0,0 0 0,0 0 0,1-1 0,-1 1 0,0 0 0,1 0 0,-1 0 0,1-1 0,-1 1 0,0 0 0,1 0 0,-1 0 0,0 0 0,1 0 0,-1 0 0,1 0 0,-1 0 0,0 0 0,1 0 0,-1 0 0,1 0 0,-1 0 0,0 0 0,1 0 0,-1 0 0,1 0 0,-1 0 0,0 1 0,1-1 0,-1 0 0,0 0 0,1 0 0,-1 1 0,0-1 0,1 0 0,-1 0 0,0 1 0,0-1 0,1 0 0,-1 1 0,0-1 0,0 0 0,0 1 0,1 0 0,9 23 0,-9-22 0,4 15 0,2 0 0,0 0 0,1-1 0,0 0 0,1 0 0,21 27 0,-27-39 0,0-1 0,0 1 0,1-1 0,-1 0 0,1 0 0,-1 0 0,1 0 0,0-1 0,0 0 0,0 1 0,1-1 0,-1-1 0,0 1 0,1-1 0,-1 1 0,1-1 0,0-1 0,-1 1 0,1-1 0,0 1 0,-1-1 0,1-1 0,0 1 0,-1-1 0,1 1 0,-1-1 0,1-1 0,-1 1 0,1-1 0,-1 1 0,8-6 0,-3 2 0,-1-1 0,-1 1 0,1-2 0,-1 1 0,0-1 0,0 0 0,-1 0 0,0-1 0,0 0 0,-1 0 0,0-1 0,-1 1 0,1-1 0,2-10 0,0-1 0,0-1 0,-2 0 0,-1 0 0,0 0 0,0-28 0,-3-11 0,-2 36 0,5-40 0,0 55 0,1 13 0,5 17 0,-9-20 0,35 99 172,21 48-78,-46-123-502,2-1 1,0 0-1,32 40 0,-28-43-6418</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23.693"/>
    </inkml:context>
    <inkml:brush xml:id="br0">
      <inkml:brushProperty name="width" value="0.05" units="cm"/>
      <inkml:brushProperty name="height" value="0.05" units="cm"/>
    </inkml:brush>
  </inkml:definitions>
  <inkml:trace contextRef="#ctx0" brushRef="#br0">40 320 24575,'-3'-6'0,"-5"-8"0,-3-9 0,0-6 0,4-4 0,8 0 0,9-1 0,9 3 0,11 3 0,13 3 0,9 3 0,7 6 0,4 1 0,-10 4-8191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25.002"/>
    </inkml:context>
    <inkml:brush xml:id="br0">
      <inkml:brushProperty name="width" value="0.05" units="cm"/>
      <inkml:brushProperty name="height" value="0.05" units="cm"/>
    </inkml:brush>
  </inkml:definitions>
  <inkml:trace contextRef="#ctx0" brushRef="#br0">320 427 24575,'-70'3'0,"-126"23"0,186-24 0,1-1 0,-1 2 0,-15 5 0,25-8 0,0 0 0,1 0 0,-1 0 0,0 0 0,0 0 0,0 0 0,0 0 0,0 0 0,1 0 0,-1 0 0,0 0 0,0 0 0,0 0 0,0 0 0,0 0 0,1 0 0,-1 0 0,0 0 0,0 0 0,0 0 0,0 0 0,0 1 0,0-1 0,0 0 0,1 0 0,-1 0 0,0 0 0,0 0 0,0 0 0,0 1 0,0-1 0,0 0 0,0 0 0,0 0 0,0 0 0,0 0 0,0 1 0,0-1 0,0 0 0,0 0 0,0 0 0,0 0 0,0 0 0,0 1 0,0-1 0,0 0 0,0 0 0,0 0 0,0 0 0,0 0 0,0 1 0,0-1 0,0 0 0,0 0 0,0 0 0,0 0 0,-1 0 0,1 0 0,0 1 0,0-1 0,0 0 0,0 0 0,18 3 0,39-1 0,97-7 0,-104 1 0,1122-100-5880,-695 56 3760,2382-216-2167,-2630 240 4796,98-7 4902,-370 36-2838,-42 11-1,9-1-2237,-140 25-1552,107-20-4870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10.889"/>
    </inkml:context>
    <inkml:brush xml:id="br0">
      <inkml:brushProperty name="width" value="0.05" units="cm"/>
      <inkml:brushProperty name="height" value="0.05" units="cm"/>
    </inkml:brush>
  </inkml:definitions>
  <inkml:trace contextRef="#ctx0" brushRef="#br0">246 35 24575,'-45'-1'0,"0"-1"0,0-2 0,-50-11 0,79 10 0,17 2 0,10 1 0,18-1 0,49 3 0,-49 1 0,1197 48-5309,-803-29 3579,769 38-2387,808 33 1092,-1684-81 3009,-65-7 469,-164-4 664,139-18 0,-214 17-834,0-1 0,0 0 0,22-8 0,-33 11-189,0-1 0,0 1 0,0 0 0,0-1 0,0 1 0,0-1 0,0 1 1,0-1-1,0 1 0,-1-1 0,1 0 0,0 0 0,0 1 0,0-1 0,-1 0 0,1 0 0,0 0 0,-1 0 0,1 0 0,-1 0 0,1 0 0,-1 0 0,0 0 1,1 0-1,-1 0 0,0 0 0,0 0 0,1 0 0,-1-1 0,-1 0-9,0 0 0,0 0 0,0 0 0,0 1 0,0-1 0,0 1 0,-1-1 0,1 1 1,0-1-1,-1 1 0,0-1 0,1 1 0,-1 0 0,1 0 0,-3-1 0,-52-25 1619,-11 1-5404</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25.581"/>
    </inkml:context>
    <inkml:brush xml:id="br0">
      <inkml:brushProperty name="width" value="0.05" units="cm"/>
      <inkml:brushProperty name="height" value="0.05" units="cm"/>
    </inkml:brush>
  </inkml:definitions>
  <inkml:trace contextRef="#ctx0" brushRef="#br0">175 557 24575,'-9'1'0,"-1"0"0,0 1 0,0 1 0,1 0 0,-18 7 0,0 0 0,12-5 0,7-3 0,-1 1 0,2 0 0,-1 0 0,0 1 0,-7 4 0,15-8 0,0 0 0,0 0 0,0 0 0,-1 0 0,1 0 0,0 1 0,0-1 0,0 0 0,0 0 0,0 0 0,-1 0 0,1 0 0,0 0 0,0 0 0,0 0 0,0 1 0,0-1 0,0 0 0,0 0 0,-1 0 0,1 0 0,0 0 0,0 1 0,0-1 0,0 0 0,0 0 0,0 0 0,0 0 0,0 1 0,0-1 0,0 0 0,0 0 0,0 0 0,0 0 0,0 1 0,0-1 0,0 0 0,0 0 0,0 0 0,0 0 0,0 1 0,0-1 0,1 0 0,-1 0 0,0 0 0,0 0 0,0 0 0,0 0 0,0 1 0,0-1 0,0 0 0,1 0 0,12 4 0,19-1 0,80-7-28,125-20 0,-161 14-193,2133-313-6797,-1659 229 6551,219-33-181,-627 106 2686,0 6 0,165 5-1,-290 10-1957,-1 1-1,28 6 0,-28-2-6211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26.667"/>
    </inkml:context>
    <inkml:brush xml:id="br0">
      <inkml:brushProperty name="width" value="0.05" units="cm"/>
      <inkml:brushProperty name="height" value="0.05" units="cm"/>
    </inkml:brush>
  </inkml:definitions>
  <inkml:trace contextRef="#ctx0" brushRef="#br0">20 91 24575,'2'-8'0,"-1"0"0,2 0 0,-1 0 0,1 0 0,7-15 0,-7 16 0,-2 5 0,-1 0 0,1 1 0,0-1 0,0 1 0,0-1 0,-1 1 0,1 0 0,1-1 0,-1 1 0,0 0 0,0-1 0,2 0 0,-3 2 0,0 0 0,1 0 0,-1 0 0,0 0 0,1 0 0,-1 0 0,0 0 0,1 0 0,-1 0 0,0 0 0,0 0 0,1 0 0,-1 0 0,0 0 0,1 0 0,-1 1 0,0-1 0,1 0 0,-1 0 0,0 0 0,0 0 0,1 1 0,-1-1 0,0 0 0,0 0 0,0 0 0,1 1 0,-1-1 0,0 0 0,0 1 0,0-1 0,0 0 0,1 0 0,-1 1 0,0-1 0,0 0 0,0 1 0,2 5 0,0 0 0,-1 0 0,0 0 0,0 1 0,0 8 0,2 464-609,-5-272 212,-49 1799-1787,43-1875 1773,-9 362 1027,21-463-129,-4-30-463,0 0 1,0 1-1,-1-1 0,1 0 1,0 0-1,0 0 1,0 1-1,0-1 1,1 0-1,-1 0 1,0 1-1,0-1 1,0 0-1,0 0 0,0 0 1,0 1-1,0-1 1,0 0-1,0 0 1,0 0-1,1 1 1,-1-1-1,0 0 1,0 0-1,0 0 0,0 1 1,1-1-1,-1 0 1,0 0-1,0 0 1,0 0-1,1 0 1,-1 0-1,0 0 1,0 0-1,0 1 0,1-1 1,-1 0-1,0 0 1,0 0-1,1 0 1,-1 0-1,0 0 1,0 0-1,0 0 1,1 0-1,-1 0 1,0 0-1,0-1 0,1 1 1,-1 0-1,0 0 1,0 0-1,0 0 1,1 0-1,6-13 326,14-58-288,-18 62-710,9-41-6178</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27.445"/>
    </inkml:context>
    <inkml:brush xml:id="br0">
      <inkml:brushProperty name="width" value="0.05" units="cm"/>
      <inkml:brushProperty name="height" value="0.05" units="cm"/>
    </inkml:brush>
  </inkml:definitions>
  <inkml:trace contextRef="#ctx0" brushRef="#br0">38 76 24575,'-1'-16'0,"0"12"0,1 0 0,0 0 0,-1 0 0,1 0 0,1-1 0,-1 1 0,1 0 0,-1 0 0,1 0 0,0 1 0,1-1 0,2-7 0,-4 11 0,0 0 0,1-1 0,-1 1 0,0 0 0,0 0 0,1 0 0,-1 0 0,0 0 0,0 0 0,0 0 0,1 0 0,-1 0 0,0 0 0,0 0 0,0 0 0,1 0 0,-1 0 0,0 0 0,0 0 0,0 1 0,1-1 0,-1 0 0,0 0 0,0 0 0,0 0 0,1 0 0,-1 0 0,0 1 0,0-1 0,0 0 0,0 0 0,0 0 0,1 0 0,-1 1 0,0-1 0,0 0 0,0 0 0,0 0 0,0 1 0,0-1 0,0 0 0,0 0 0,0 0 0,0 1 0,0-1 0,0 0 0,0 0 0,0 0 0,0 1 0,0-1 0,0 0 0,0 0 0,0 0 0,0 1 0,2 14 0,-4 24 0,-1 0 0,-13 56 0,0-2 0,8-37 0,3 1 0,2-1 0,6 87 0,-2-133 0,1 1 0,0-1 0,1 0 0,0 0 0,1 0 0,0-1 0,0 1 0,1-1 0,9 13 0,-11-18 0,0-1 0,-1 1 0,1-1 0,1 0 0,-1 0 0,0 0 0,1 0 0,0 0 0,-1-1 0,1 0 0,0 1 0,0-1 0,1-1 0,-1 1 0,0-1 0,0 0 0,1 0 0,-1 0 0,1 0 0,-1-1 0,1 0 0,-1 0 0,9-1 0,19-7-1365,-4-4-5461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27.616"/>
    </inkml:context>
    <inkml:brush xml:id="br0">
      <inkml:brushProperty name="width" value="0.05" units="cm"/>
      <inkml:brushProperty name="height" value="0.05" units="cm"/>
    </inkml:brush>
  </inkml:definitions>
  <inkml:trace contextRef="#ctx0" brushRef="#br0">46 89 24575,'-6'0'0,"-5"3"0,-5 1 0,5 0 0,10-1 0,11 0 0,10-5 0,12-5 0,9-3 0,8-2 0,4-1 0,-1-1 0,-2-2 0,-4-1 0,-9 3-8191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27.989"/>
    </inkml:context>
    <inkml:brush xml:id="br0">
      <inkml:brushProperty name="width" value="0.05" units="cm"/>
      <inkml:brushProperty name="height" value="0.05" units="cm"/>
    </inkml:brush>
  </inkml:definitions>
  <inkml:trace contextRef="#ctx0" brushRef="#br0">254 108 24575,'6'-1'0,"-1"0"0,1 0 0,-1-1 0,1 1 0,-1-1 0,0 0 0,0-1 0,0 1 0,0-1 0,0 0 0,-1 0 0,1 0 0,-1-1 0,0 0 0,0 0 0,0 0 0,0 0 0,-1 0 0,1-1 0,-1 0 0,2-5 0,-4 9 0,-1 0 0,0 0 0,0 0 0,1 0 0,-1 0 0,0 0 0,0 0 0,0 0 0,0 0 0,0 0 0,-1 0 0,1 0 0,0 0 0,0 0 0,-1 0 0,1 0 0,-1 0 0,1 0 0,-1 0 0,1 0 0,-1 0 0,1 0 0,-1 1 0,0-1 0,1 0 0,-1 0 0,0 1 0,0-1 0,0 0 0,0 1 0,1-1 0,-1 1 0,0-1 0,0 1 0,0 0 0,0-1 0,0 1 0,-2-1 0,-2 0 0,-1 0 0,0 0 0,1 0 0,-1 0 0,-11 1 0,-2 2 0,-1 1 0,1 0 0,-1 2 0,1 0 0,-34 15 0,40-15 0,0 1 0,1 0 0,0 1 0,1 1 0,-1 0 0,1 1 0,1 0 0,0 0 0,-11 13 0,19-20 0,0 1 0,1-1 0,-1 0 0,1 0 0,0 0 0,0 1 0,0-1 0,0 1 0,0-1 0,0 1 0,0-1 0,1 1 0,-1 0 0,1-1 0,0 1 0,0 0 0,0-1 0,1 5 0,0-4 0,0 0 0,0-1 0,0 1 0,1 0 0,-1-1 0,1 1 0,-1-1 0,1 1 0,0-1 0,0 0 0,0 0 0,1 0 0,-1 0 0,0 0 0,1 0 0,4 2 0,9 4 0,0 0 0,1-1 0,0-1 0,0 0 0,31 5 0,95 8 0,-116-17 0,24 3 0,86 13 0,-131-17 0,-1 0 0,1 1 0,0 0 0,7 4 0,-12-6 0,0 0 0,-1 0 0,1 1 0,-1-1 0,1 0 0,-1 1 0,1-1 0,-1 0 0,1 1 0,-1-1 0,0 1 0,1-1 0,-1 0 0,1 1 0,-1-1 0,0 1 0,0-1 0,1 1 0,-1 0 0,0-1 0,0 1 0,1-1 0,-1 1 0,0-1 0,0 1 0,0 0 0,0-1 0,0 1 0,0-1 0,0 1 0,0 0 0,0-1 0,0 1 0,0-1 0,-1 1 0,1-1 0,0 1 0,0 0 0,-1-1 0,1 1 0,0-1 0,0 1 0,-1-1 0,1 1 0,-1-1 0,1 0 0,0 1 0,-1-1 0,1 1 0,-1-1 0,1 0 0,-1 1 0,1-1 0,-1 0 0,1 0 0,-1 1 0,0-1 0,-14 8 0,1-1 0,-1 0 0,0-1 0,-1 0 0,1-2 0,-1 0 0,-21 3 0,18-3 0,-166 26-1365,97-18-5461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28.847"/>
    </inkml:context>
    <inkml:brush xml:id="br0">
      <inkml:brushProperty name="width" value="0.05" units="cm"/>
      <inkml:brushProperty name="height" value="0.05" units="cm"/>
    </inkml:brush>
  </inkml:definitions>
  <inkml:trace contextRef="#ctx0" brushRef="#br0">39 167 24575,'-4'-5'0,"1"-1"0,0 0 0,0 0 0,1 0 0,-1 0 0,1 0 0,0-1 0,1 1 0,-2-13 0,1 11 0,-8-78 0,10 464 0,2 120 0,-2-488 0,0 0 0,1-1 0,0 1 0,1 0 0,0-1 0,6 16 0,-7-23 0,0 1 0,1 0 0,0 0 0,-1-1 0,1 1 0,0-1 0,0 0 0,0 1 0,1-1 0,-1 0 0,1 0 0,-1 0 0,1-1 0,-1 1 0,1-1 0,0 1 0,0-1 0,0 0 0,0 0 0,0 0 0,0-1 0,0 1 0,0-1 0,4 1 0,19-1 0,0-1 0,-1-2 0,0 0 0,50-14 0,-48 11 0,199-53-1365,-185 46-5461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29.283"/>
    </inkml:context>
    <inkml:brush xml:id="br0">
      <inkml:brushProperty name="width" value="0.05" units="cm"/>
      <inkml:brushProperty name="height" value="0.05" units="cm"/>
    </inkml:brush>
  </inkml:definitions>
  <inkml:trace contextRef="#ctx0" brushRef="#br0">185 273 24575,'48'-104'0,"-43"88"0,0 0 0,0 0 0,-2 0 0,4-31 0,-7 44 0,0 0 0,0 1 0,0-1 0,0 0 0,0 1 0,-1-1 0,1 0 0,-1 1 0,0-1 0,1 1 0,-1-1 0,0 1 0,-1-1 0,1 1 0,0 0 0,-3-3 0,3 3 0,-1 1 0,1 0 0,-1 0 0,1 0 0,-1 0 0,0 1 0,1-1 0,-1 0 0,0 0 0,1 1 0,-1 0 0,0-1 0,0 1 0,0 0 0,0-1 0,1 1 0,-1 0 0,0 1 0,0-1 0,0 0 0,0 0 0,1 1 0,-1-1 0,-2 2 0,-5 1 0,0 1 0,0 1 0,0-1 0,1 1 0,0 1 0,0-1 0,1 1 0,-1 1 0,1 0 0,0 0 0,1 0 0,0 0 0,-7 12 0,1 0 0,0 2 0,1 0 0,1 0 0,-10 31 0,15-39 0,1 0 0,1 0 0,0 1 0,1-1 0,0 1 0,1-1 0,0 1 0,1-1 0,1 1 0,3 22 0,-3-33 0,0 0 0,0-1 0,0 1 0,0 0 0,0 0 0,1-1 0,-1 1 0,1-1 0,-1 1 0,1-1 0,0 0 0,0 0 0,0 0 0,0 0 0,1 0 0,-1 0 0,0 0 0,1-1 0,0 1 0,-1-1 0,1 0 0,0 1 0,-1-1 0,1-1 0,0 1 0,0 0 0,0-1 0,0 1 0,0-1 0,0 0 0,4 0 0,0-1 0,1 0 0,-1 0 0,0 0 0,0-1 0,0 0 0,0-1 0,0 1 0,0-2 0,-1 1 0,1 0 0,8-8 0,2-4 0,0 0 0,-2-2 0,0 0 0,0-1 0,-2 0 0,16-29 0,-11 19 0,-17 26 0,0 0 0,1 1 0,-1-1 0,0 1 0,0-1 0,1 1 0,-1-1 0,1 1 0,-1 0 0,1-1 0,-1 1 0,1 0 0,3-1 0,-5 2 0,1 0 0,-1 0 0,1 0 0,-1 0 0,1 0 0,-1 0 0,0 0 0,1 0 0,-1 0 0,1 0 0,-1 0 0,0 0 0,1 0 0,-1 0 0,1 1 0,-1-1 0,0 0 0,1 0 0,-1 1 0,0-1 0,1 0 0,-1 0 0,1 1 0,6 16 0,3 56 201,5 21-155,-12-84-248,0 0 1,0-1-1,1 1 1,0-1-1,1 1 1,0-1-1,7 9 1,6 4-6625</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29.561"/>
    </inkml:context>
    <inkml:brush xml:id="br0">
      <inkml:brushProperty name="width" value="0.05" units="cm"/>
      <inkml:brushProperty name="height" value="0.05" units="cm"/>
    </inkml:brush>
  </inkml:definitions>
  <inkml:trace contextRef="#ctx0" brushRef="#br0">146 249 24575,'0'-4'0,"0"-32"0,-5-42 0,3 67 0,0 1 0,0-1 0,-1 1 0,0-1 0,-1 1 0,0 0 0,0 0 0,-9-13 0,12 22 0,0-1 0,0 0 0,0 1 0,0-1 0,0 1 0,0 0 0,0-1 0,-1 1 0,1 0 0,0-1 0,-1 1 0,1 0 0,-1 0 0,1 0 0,-1 1 0,0-1 0,1 0 0,-1 0 0,0 1 0,1-1 0,-1 1 0,0 0 0,0-1 0,0 1 0,1 0 0,-1 0 0,0 0 0,0 0 0,0 1 0,1-1 0,-1 0 0,0 1 0,0-1 0,1 1 0,-1-1 0,0 1 0,1 0 0,-1 0 0,-1 1 0,-1 1 0,1 0 0,-1 0 0,1 1 0,0-1 0,1 1 0,-1-1 0,0 1 0,1 0 0,0 0 0,0 0 0,0 0 0,1 0 0,-1 0 0,1 1 0,-1 5 0,1-2 0,1 1 0,0-1 0,0 1 0,1-1 0,0 1 0,0-1 0,1 0 0,0 1 0,1-1 0,0 0 0,0 0 0,0 0 0,1-1 0,0 1 0,1-1 0,0 0 0,0 0 0,11 10 0,8 8 0,1-2 0,2-1 0,36 23 0,-50-35 0,-10-8 0,44 35 0,-44-35 0,-1 1 0,1-1 0,-1 1 0,0-1 0,0 1 0,0-1 0,0 1 0,-1 0 0,1 0 0,-1 0 0,1 0 0,-1 0 0,0 1 0,0-1 0,0 3 0,-1-4 0,-1 0 0,0 0 0,1 0 0,-1 0 0,0 0 0,0 0 0,0 0 0,0-1 0,0 1 0,0 0 0,0-1 0,-1 1 0,1-1 0,-1 1 0,1-1 0,-1 0 0,1 1 0,-1-1 0,0 0 0,0 0 0,1 0 0,-1-1 0,0 1 0,0 0 0,-3 0 0,-8 3 0,0 0 0,-19 3 0,11-5-455,-1 0 0,-29-1 0,8-4-6371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29.765"/>
    </inkml:context>
    <inkml:brush xml:id="br0">
      <inkml:brushProperty name="width" value="0.05" units="cm"/>
      <inkml:brushProperty name="height" value="0.05" units="cm"/>
    </inkml:brush>
  </inkml:definitions>
  <inkml:trace contextRef="#ctx0" brushRef="#br0">1 45 24575,'9'-18'0,"-8"16"0,-1 1 0,0-1 0,1 1 0,-1-1 0,1 1 0,0-1 0,-1 1 0,1 0 0,0-1 0,0 1 0,0 0 0,0 0 0,0-1 0,0 1 0,0 0 0,0 0 0,0 0 0,1 0 0,0 0 0,-1 1 0,0 1 0,0 0 0,-1 0 0,1-1 0,-1 1 0,1 0 0,-1 0 0,1 0 0,-1 0 0,1 0 0,-1 0 0,0 0 0,0-1 0,1 1 0,-1 0 0,0 0 0,0 0 0,0 0 0,0 0 0,0 2 0,0 2 0,89 408 0,-13-172 99,-45-146-1563,-18-53-5362</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29.920"/>
    </inkml:context>
    <inkml:brush xml:id="br0">
      <inkml:brushProperty name="width" value="0.05" units="cm"/>
      <inkml:brushProperty name="height" value="0.05" units="cm"/>
    </inkml:brush>
  </inkml:definitions>
  <inkml:trace contextRef="#ctx0" brushRef="#br0">1 169 24575,'0'-6'0,"0"-9"0,0-4 0,0-6 0,3 2 0,4 2 0,4 0 0,7 5 0,6 5 0,5 4 0,5 3 0,2 3 0,-5 1-8191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25.969"/>
    </inkml:context>
    <inkml:brush xml:id="br0">
      <inkml:brushProperty name="width" value="0.05" units="cm"/>
      <inkml:brushProperty name="height" value="0.05" units="cm"/>
    </inkml:brush>
  </inkml:definitions>
  <inkml:trace contextRef="#ctx0" brushRef="#br0">632 25 24575,'0'-1'0,"0"0"0,0 0 0,0 0 0,0 0 0,0 0 0,0 0 0,0 0 0,-1 0 0,1 1 0,0-1 0,-1 0 0,1 0 0,0 0 0,-1 0 0,1 1 0,-1-1 0,1 0 0,-1 0 0,0 1 0,1-1 0,-1 0 0,0 1 0,1-1 0,-2 0 0,0 0 0,0 1 0,1-1 0,-1 1 0,0-1 0,0 1 0,1 0 0,-1 0 0,0 0 0,0 0 0,0 0 0,-3 1 0,-5 1 0,0 1 0,-1 0 0,-13 7 0,20-9 0,-29 14 0,1 1 0,0 2 0,2 1 0,0 1 0,1 2 0,2 1 0,0 1 0,1 1 0,-27 34 0,27-25 0,1 0 0,2 2 0,1 1 0,2 0 0,2 2 0,1 0 0,-17 63 0,24-64 0,2-1 0,2 1 0,1 1 0,2-1 0,1 0 0,3 1 0,1-1 0,9 54 0,-5-61 0,2-1 0,1 0 0,1-1 0,1 0 0,2-1 0,1 0 0,1-1 0,1 0 0,1-2 0,42 48 0,-41-54 0,2-1 0,0 0 0,1-2 0,1 0 0,0-2 0,1 0 0,1-1 0,0-2 0,0 0 0,1-2 0,0 0 0,1-2 0,0-1 0,0-1 0,1-1 0,-1-1 0,1-2 0,0 0 0,-1-2 0,1-1 0,0-1 0,43-11 0,-30 3 0,-1-2 0,-1-2 0,0-1 0,-1-2 0,-1-1 0,0-2 0,56-45 0,-63 42 0,0-2 0,-2-1 0,-1-1 0,-1-1 0,-2-1 0,0-1 0,-3-1 0,26-51 0,-37 62 0,-1 0 0,0 0 0,-2 0 0,-1-1 0,0 0 0,-2-1 0,0 1 0,-1 0 0,-2-1 0,0 1 0,-6-37 0,1 34 0,0 0 0,-2 0 0,-1 1 0,-1 0 0,-1 1 0,-1 0 0,-1 0 0,-1 1 0,-1 1 0,-18-21 0,9 16 31,-1 0 0,-1 2 0,-1 1 0,-1 2 0,-1 0 0,-1 2 0,0 0 0,-2 3 1,0 0-1,-57-19 0,55 24-187,-1 2 1,0 1 0,0 1 0,-1 2 0,1 2 0,-1 1 0,0 1-1,0 2 1,0 2 0,-55 11 0,16 6-6671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31.260"/>
    </inkml:context>
    <inkml:brush xml:id="br0">
      <inkml:brushProperty name="width" value="0.05" units="cm"/>
      <inkml:brushProperty name="height" value="0.05" units="cm"/>
    </inkml:brush>
  </inkml:definitions>
  <inkml:trace contextRef="#ctx0" brushRef="#br0">261 444 24575,'14'-39'0,"-14"37"0,1-1 0,-1 1 0,0 0 0,1 0 0,-1-1 0,0 1 0,0 0 0,0 0 0,-1-1 0,1 1 0,0 0 0,-1 0 0,0-1 0,1 1 0,-1 0 0,0 0 0,0 0 0,0 0 0,0 0 0,-1 0 0,1 0 0,-1 1 0,1-1 0,-1 0 0,1 1 0,-1-1 0,0 1 0,0-1 0,0 1 0,0 0 0,0 0 0,-3-1 0,1 0 0,-1 1 0,0 0 0,0 0 0,1 1 0,-1-1 0,0 1 0,0 0 0,0 0 0,0 1 0,0-1 0,1 1 0,-1 0 0,0 1 0,-7 2 0,1 1 0,0 1 0,1 0 0,0 0 0,1 1 0,-1 0 0,1 1 0,1 0 0,-1 1 0,2-1 0,-1 1 0,1 1 0,0 0 0,1 0 0,0 0 0,1 0 0,0 1 0,-6 18 0,8-19 0,-1 1 0,2 0 0,0 1 0,0-1 0,1 0 0,0 0 0,1 1 0,1-1 0,-1 0 0,2 1 0,-1-1 0,2 0 0,0 0 0,0 0 0,1-1 0,0 1 0,0-1 0,10 15 0,-10-19 0,0 0 0,0-1 0,1 0 0,0 0 0,0 0 0,0 0 0,0-1 0,1 0 0,0 0 0,0 0 0,0-1 0,0 0 0,1 0 0,-1 0 0,1-1 0,-1 0 0,1 0 0,0-1 0,0 0 0,0 0 0,0-1 0,0 0 0,0 0 0,0 0 0,0-1 0,10-2 0,-4 0 0,0-1 0,-1 0 0,1 0 0,-1-2 0,-1 1 0,1-2 0,-1 1 0,0-2 0,0 1 0,0-1 0,-1-1 0,-1 0 0,11-13 0,-11 12 0,-1-1 0,-1-1 0,0 1 0,0-1 0,-1 0 0,-1-1 0,0 1 0,-1-1 0,0 0 0,-1 0 0,3-25 0,-5 15 0,-1 0 0,0 1 0,-2-1 0,-1 0 0,-1 1 0,-8-28 0,-27-73 0,22 75 0,-21-97 0,37 122 0,3 15 0,4 12 0,1 11 0,0 1 0,-1 0 0,0 0 0,-2 0 0,0 1 0,3 25 0,-3-17 0,14 97 0,2 154 0,-19-247 0,-1-13 0,0 0 0,1 0 0,1 0 0,0 0 0,9 29 0,-11-45 0,1 1 0,-1 0 0,0-1 0,0 1 0,1-1 0,-1 1 0,0 0 0,1-1 0,-1 1 0,0-1 0,1 1 0,-1-1 0,1 1 0,-1-1 0,1 0 0,-1 1 0,1-1 0,0 1 0,-1-1 0,1 0 0,-1 0 0,1 1 0,0-1 0,-1 0 0,1 0 0,0 0 0,-1 0 0,1 0 0,0 0 0,-1 0 0,1 0 0,0 0 0,-1 0 0,1 0 0,0 0 0,-1 0 0,1 0 0,0-1 0,-1 1 0,1 0 0,-1 0 0,1-1 0,0 1 0,-1 0 0,1-1 0,-1 1 0,1-1 0,-1 1 0,1-1 0,0 0 0,25-30 0,-26 31 0,55-82 0,23-32 0,-63 94 0,0 1 0,2 1 0,28-24 0,-40 38 0,-1 1 0,1 0 0,0 0 0,0 0 0,0 0 0,5-2 0,-8 5 0,-1-1 0,0 1 0,0 0 0,1 0 0,-1-1 0,0 1 0,0 0 0,1 0 0,-1 0 0,0 0 0,0 0 0,1 0 0,-1 1 0,0-1 0,0 0 0,1 1 0,-1-1 0,0 1 0,0-1 0,0 1 0,0-1 0,0 1 0,0 0 0,0-1 0,0 1 0,0 0 0,0 0 0,0 0 0,0 0 0,0 0 0,-1 0 0,2 2 0,4 9 0,-1 2 0,-1-1 0,0 0 0,0 1 0,-2 0 0,3 19 0,2 13 0,-5-35 0,1-1 0,0 0 0,0 1 0,1-2 0,0 1 0,1 0 0,6 8 0,-10-15 0,1-1 0,-1 0 0,1 0 0,0 0 0,-1 0 0,1 0 0,0-1 0,0 1 0,0-1 0,1 1 0,-1-1 0,0 1 0,0-1 0,1 0 0,-1 0 0,1 0 0,-1-1 0,1 1 0,-1-1 0,1 1 0,0-1 0,-1 0 0,1 0 0,-1 0 0,1 0 0,0 0 0,-1-1 0,1 1 0,-1-1 0,1 1 0,-1-1 0,1 0 0,4-3 0,-1 0 0,0 0 0,0 0 0,0-1 0,0 0 0,-1 0 0,0 0 0,0-1 0,0 0 0,-1 0 0,1 0 0,-2-1 0,1 1 0,-1-1 0,4-10 0,-3 7 0,0-1 0,-1 0 0,0 0 0,-1 0 0,0 0 0,-1 0 0,0-1 0,-2-21 0,0 29 0,1-1 0,-1 1 0,-1 0 0,1 0 0,0 0 0,-1 0 0,0 0 0,0 0 0,0 0 0,-1 1 0,1-1 0,-1 1 0,0-1 0,0 1 0,0 0 0,0 0 0,-5-3 0,6 5 0,0 0 0,0 0 0,0 0 0,-1 0 0,1 0 0,0 0 0,0 1 0,0-1 0,-1 1 0,1 0 0,0 0 0,0 0 0,-1 0 0,1 0 0,0 0 0,0 0 0,-1 1 0,1-1 0,0 1 0,0 0 0,0-1 0,-1 1 0,1 0 0,0 0 0,0 1 0,1-1 0,-1 0 0,0 1 0,0-1 0,1 1 0,-1-1 0,0 1 0,1 0 0,-2 2 0,-4 7 0,0-1 0,1 1 0,1 0 0,0 0 0,0 1 0,1 0 0,1-1 0,0 1 0,0 1 0,1-1 0,1 0 0,0 0 0,1 1 0,0-1 0,4 23 0,-4-32 0,0 0 0,1-1 0,0 1 0,-1-1 0,1 1 0,0-1 0,1 1 0,-1-1 0,0 1 0,1-1 0,-1 0 0,1 0 0,-1 0 0,1 0 0,0 0 0,0 0 0,0 0 0,0-1 0,0 1 0,1-1 0,-1 0 0,0 1 0,4 0 0,-3-1 0,1-1 0,-1 1 0,0-1 0,0 0 0,1 0 0,-1 0 0,0 0 0,0-1 0,0 1 0,1-1 0,-1 0 0,0 0 0,0 0 0,0-1 0,0 1 0,0 0 0,-1-1 0,1 0 0,2-2 0,8-6 0,-1-1 0,-1-1 0,0 1 0,-1-2 0,0 0 0,-1 0 0,10-18 0,19-27 0,-37 58 0,-1 0 0,0-1 0,0 1 0,0-1 0,0 1 0,1-1 0,-1 1 0,0 0 0,0-1 0,1 1 0,-1 0 0,0-1 0,1 1 0,-1 0 0,1-1 0,-1 1 0,0 0 0,1 0 0,-1-1 0,1 1 0,-1 0 0,0 0 0,1 0 0,-1 0 0,1 0 0,-1 0 0,1 0 0,-1-1 0,1 1 0,-1 0 0,0 0 0,1 1 0,-1-1 0,1 0 0,-1 0 0,1 0 0,-1 0 0,1 0 0,-1 0 0,0 1 0,1-1 0,-1 0 0,1 0 0,-1 1 0,0-1 0,1 0 0,-1 1 0,0-1 0,1 0 0,-1 1 0,0-1 0,1 0 0,-1 1 0,0-1 0,0 0 0,0 1 0,1-1 0,-1 1 0,0-1 0,0 1 0,0-1 0,0 1 0,0-1 0,0 0 0,0 2 0,8 39 0,-7-33 0,2 13 0,3 22 0,-5-41 0,-1 0 0,1 1 0,0-1 0,0 0 0,0 0 0,0 0 0,0 0 0,0 0 0,0 0 0,1 0 0,-1 0 0,1-1 0,-1 1 0,3 2 0,-3-4 0,-1 0 0,1 0 0,0 0 0,-1 1 0,1-1 0,-1 0 0,1 0 0,-1 0 0,1 0 0,-1 0 0,1 0 0,0 0 0,-1 0 0,1-1 0,-1 1 0,1 0 0,-1 0 0,1 0 0,-1-1 0,1 1 0,-1 0 0,1 0 0,-1-1 0,1 1 0,-1-1 0,1 1 0,-1 0 0,0-1 0,1 1 0,-1-1 0,0 1 0,1-1 0,-1 0 0,13-21 0,-10 16 0,4-5 0,-1-1 0,0 1 0,1 1 0,0-1 0,17-17 0,-23 26 0,1 0 0,0 1 0,-1-1 0,1 1 0,0 0 0,0-1 0,0 1 0,0 0 0,0 0 0,0 0 0,0 1 0,0-1 0,0 0 0,1 1 0,-1-1 0,0 1 0,0 0 0,1 0 0,-1 0 0,0 0 0,0 0 0,1 0 0,-1 1 0,0-1 0,0 1 0,0-1 0,1 1 0,-1 0 0,0 0 0,0 0 0,0 0 0,0 0 0,-1 1 0,4 2 0,1 1 0,-2 0 0,1 1 0,0 0 0,-1 0 0,0 0 0,-1 1 0,6 12 0,-6-11 0,1-1 0,0 0 0,0 0 0,0 0 0,1-1 0,6 8 0,-9-12 0,0 0 0,0-1 0,0 1 0,0-1 0,0 0 0,1 0 0,-1 0 0,0 0 0,1 0 0,-1 0 0,1-1 0,-1 1 0,1-1 0,-1 0 0,1 1 0,-1-1 0,1 0 0,-1-1 0,1 1 0,-1 0 0,1-1 0,-1 1 0,1-1 0,2-1 0,6-2 0,0 0 0,-1-1 0,1 0 0,-1-1 0,-1 0 0,1-1 0,14-12 0,-18 13 0,0 1 0,-1-1 0,0 0 0,0-1 0,0 1 0,-1-1 0,0 0 0,0 0 0,0 0 0,-1-1 0,4-14 0,-6 20 0,-1 0 0,1 0 0,-1 0 0,0 1 0,1-1 0,-1 0 0,0 0 0,0 0 0,0 0 0,-1 0 0,1 0 0,0 0 0,-1 0 0,1 0 0,-1 0 0,0 0 0,0 0 0,0 1 0,0-1 0,0 0 0,0 1 0,0-1 0,0 0 0,0 1 0,-1 0 0,1-1 0,-1 1 0,1 0 0,-1 0 0,0-1 0,1 1 0,-1 0 0,0 1 0,-2-2 0,1 1 0,-1 0 0,0 0 0,0 1 0,0-1 0,0 1 0,0 0 0,0 0 0,0 0 0,0 1 0,0-1 0,0 1 0,0 0 0,0 0 0,0 0 0,0 1 0,-4 2 0,1-1 0,0 2 0,0-1 0,0 1 0,1 0 0,0 1 0,0-1 0,0 1 0,1 0 0,-1 1 0,2-1 0,-8 13 0,6-7 0,1 0 0,0 0 0,1 0 0,0 1 0,1-1 0,-3 23 0,3-3 0,2-1 0,2 0 0,1 0 0,1 0 0,10 43 0,7 3 0,4-1 0,41 88 0,-57-145 0,-6-13 0,3 4 0,-1 0 0,-1-1 0,0 1 0,2 11 0,-6-9 342,1-11-397,-1-1-1,1 0 1,0 0 0,0 1 0,0-1 0,-1 0 0,1 0 0,0 0 0,0 1 0,-1-1 0,1 0 0,0 0 0,-1 0 0,1 0 0,0 0 0,0 0 0,-1 1 0,1-1 0,0 0 0,-1 0-1,1 0 1,0 0 0,-1 0 0,1 0 0,0 0 0,-1 0 0,1 0 0,0 0 0,0-1 0,-1 1 0,-10-4-6771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32.024"/>
    </inkml:context>
    <inkml:brush xml:id="br0">
      <inkml:brushProperty name="width" value="0.05" units="cm"/>
      <inkml:brushProperty name="height" value="0.05" units="cm"/>
    </inkml:brush>
  </inkml:definitions>
  <inkml:trace contextRef="#ctx0" brushRef="#br0">18 609 24575,'1'-2'0,"-1"1"0,0-1 0,1 1 0,-1-1 0,1 1 0,0-1 0,-1 1 0,1 0 0,0-1 0,0 1 0,0 0 0,0 0 0,0 0 0,0 0 0,0 0 0,0 0 0,1 0 0,-1 0 0,0 0 0,0 0 0,1 1 0,-1-1 0,2 0 0,38-14 0,-34 13 0,6-1 0,33-12 0,-44 14 0,0 1 0,-1-1 0,1 0 0,-1 0 0,1 1 0,-1-1 0,1 0 0,-1 0 0,0 0 0,1-1 0,-1 1 0,0 0 0,0 0 0,0-1 0,0 1 0,0-1 0,0 1 0,0-1 0,-1 1 0,1-1 0,1-3 0,-3 4 0,1-1 0,0 1 0,-1 0 0,1-1 0,-1 1 0,1 0 0,-1 0 0,0 0 0,1-1 0,-1 1 0,0 0 0,0 0 0,0 0 0,0 0 0,0 0 0,0 0 0,0 1 0,0-1 0,0 0 0,-1 0 0,1 1 0,0-1 0,0 1 0,-1-1 0,1 1 0,0-1 0,-3 1 0,-37-9 0,41 9 0,-8-1 0,1 1 0,-1 0 0,0 0 0,1 0 0,-1 1 0,0 0 0,-7 2 0,13-3 0,0 1 0,0-1 0,0 1 0,1 0 0,-1 0 0,0 0 0,0 0 0,0 0 0,1 0 0,-1 0 0,0 0 0,1 0 0,-1 1 0,1-1 0,0 1 0,-1-1 0,1 1 0,0 0 0,0 0 0,0-1 0,0 1 0,0 0 0,0 0 0,1 0 0,-1 0 0,1 0 0,-1 0 0,1 0 0,0 0 0,0 0 0,0 2 0,0 2 0,1 0 0,0 0 0,0-1 0,0 1 0,1 0 0,0-1 0,0 1 0,1-1 0,-1 0 0,1 0 0,0 0 0,6 6 0,-3-3 0,0-2 0,0 1 0,1-1 0,1 0 0,-1 0 0,1-1 0,12 7 0,-11-7 0,1-1 0,0 1 0,1-2 0,-1 1 0,1-1 0,-1-1 0,1 0 0,0-1 0,0 0 0,0 0 0,0-1 0,0-1 0,21-3 0,-20 1 0,-1-1 0,1 0 0,-1-1 0,0 0 0,0-1 0,-1 0 0,0 0 0,0-1 0,0-1 0,-1 0 0,0 0 0,0-1 0,-1 0 0,11-16 0,-18 24 0,0 0 0,0-1 0,0 1 0,0 0 0,0 0 0,-1-1 0,1 1 0,-1-1 0,1 1 0,-1 0 0,1-1 0,-1 1 0,0-1 0,1 1 0,-1-1 0,0 1 0,0-1 0,0 1 0,-1-1 0,1 1 0,0-1 0,0 1 0,-1 0 0,1-1 0,-1 1 0,1-1 0,-1 1 0,0 0 0,1-1 0,-1 1 0,0 0 0,0 0 0,0 0 0,0 0 0,0 0 0,0 0 0,0 0 0,0 0 0,-1 0 0,1 0 0,0 0 0,-1 1 0,1-1 0,0 1 0,-1-1 0,1 1 0,-3-1 0,-4-1 0,1 0 0,0 1 0,-1 0 0,1 0 0,-1 0 0,1 1 0,-1 1 0,-10 1 0,12-2 0,-1 1 0,1 0 0,-1 1 0,1 0 0,0 0 0,-1 0 0,1 1 0,0 0 0,1 0 0,-1 0 0,-6 6 0,12-9 0,-1 0 0,1 1 0,-1-1 0,1 0 0,0 0 0,0 1 0,-1-1 0,1 1 0,0-1 0,0 0 0,-1 1 0,1-1 0,0 1 0,0-1 0,0 0 0,0 1 0,-1-1 0,1 1 0,0-1 0,0 1 0,0-1 0,0 1 0,0-1 0,0 1 0,0-1 0,0 1 0,1-1 0,-1 0 0,0 1 0,12 7 0,22-4 0,-33-4 0,6 0 0,0 0 0,-1 0 0,1-1 0,0 0 0,-1-1 0,1 1 0,-1-1 0,0 0 0,1-1 0,-1 1 0,0-1 0,-1-1 0,1 1 0,0-1 0,-1 0 0,0 0 0,0-1 0,0 1 0,0-1 0,-1 0 0,0 0 0,0-1 0,0 1 0,-1-1 0,1 0 0,-2 0 0,1 0 0,0 0 0,-1-1 0,-1 1 0,1-1 0,-1 1 0,0-1 0,0 1 0,-1-1 0,1 0 0,-2 1 0,1-1 0,-1 0 0,-2-10 0,-85-281 0,59 214 0,64 224 0,162 488-290,-80-265-1417,-81-249-4487</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35.196"/>
    </inkml:context>
    <inkml:brush xml:id="br0">
      <inkml:brushProperty name="width" value="0.05" units="cm"/>
      <inkml:brushProperty name="height" value="0.05" units="cm"/>
    </inkml:brush>
  </inkml:definitions>
  <inkml:trace contextRef="#ctx0" brushRef="#br0">0 43 24575,'62'-3'0,"-1"-3"0,67-15 0,-56 9 0,-119 40-1365,26-17-5461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35.883"/>
    </inkml:context>
    <inkml:brush xml:id="br0">
      <inkml:brushProperty name="width" value="0.05" units="cm"/>
      <inkml:brushProperty name="height" value="0.05" units="cm"/>
    </inkml:brush>
  </inkml:definitions>
  <inkml:trace contextRef="#ctx0" brushRef="#br0">1 26 24575,'0'-3'0,"3"-1"0,4 0 0,4 1 0,4 1 0,1 1 0,6 0 0,1 1 0,0-1 0,-1 2 0,0-1 0,-2 0 0,0 0 0,-2 0 0,1 0 0,-4-3 0,-7-1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36.819"/>
    </inkml:context>
    <inkml:brush xml:id="br0">
      <inkml:brushProperty name="width" value="0.05" units="cm"/>
      <inkml:brushProperty name="height" value="0.05" units="cm"/>
    </inkml:brush>
  </inkml:definitions>
  <inkml:trace contextRef="#ctx0" brushRef="#br0">5 71 24575,'-3'0'0,"2"0"0,4 0 0,5 0 0,4-3 0,4-1 0,4-3 0,3 0 0,3 1 0,1-2 0,2 0 0,-1 3 0,1 1 0,-2-2 0,-1 1 0,-3 1 0,-5 0-8191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16.279"/>
    </inkml:context>
    <inkml:brush xml:id="br0">
      <inkml:brushProperty name="width" value="0.05" units="cm"/>
      <inkml:brushProperty name="height" value="0.05" units="cm"/>
    </inkml:brush>
  </inkml:definitions>
  <inkml:trace contextRef="#ctx0" brushRef="#br0">1 39 24575,'4'3'0,"-1"1"0,1-1 0,0 0 0,0 0 0,1-1 0,-1 1 0,6 2 0,-2-3 0,-1-1 0,1 1 0,0-1 0,-1-1 0,1 1 0,0-1 0,9-2 0,58-11 0,-32 5 0,116-15-682,220-2-1,-315 24-6143</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9:27.285"/>
    </inkml:context>
    <inkml:brush xml:id="br0">
      <inkml:brushProperty name="width" value="0.05" units="cm"/>
      <inkml:brushProperty name="height" value="0.05" units="cm"/>
    </inkml:brush>
  </inkml:definitions>
  <inkml:trace contextRef="#ctx0" brushRef="#br0">0 0 24575,'0'0'-8191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9:51.231"/>
    </inkml:context>
    <inkml:brush xml:id="br0">
      <inkml:brushProperty name="width" value="0.05" units="cm"/>
      <inkml:brushProperty name="height" value="0.05" units="cm"/>
    </inkml:brush>
  </inkml:definitions>
  <inkml:trace contextRef="#ctx0" brushRef="#br0">0 1 24575,'0'0'-8191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20:51.911"/>
    </inkml:context>
    <inkml:brush xml:id="br0">
      <inkml:brushProperty name="width" value="0.05" units="cm"/>
      <inkml:brushProperty name="height" value="0.05" units="cm"/>
    </inkml:brush>
  </inkml:definitions>
  <inkml:trace contextRef="#ctx0" brushRef="#br0">1184 214 24575,'-21'-18'0,"0"1"0,-30-20 0,18 15 0,9 5 0,-1 2 0,0 0 0,-1 2 0,0 1 0,-45-15 0,50 22 0,0 0 0,-1 1 0,1 1 0,-1 1 0,0 1 0,0 0 0,0 2 0,-25 4 0,21 0 3,-1 1-1,1 2 0,0 0 1,0 2-1,1 0 0,1 2 1,0 1-1,0 0 1,1 2-1,1 1 0,1 1 1,0 1-1,1 0 0,-19 24 1,12-9-23,1 1 0,2 1 1,1 2-1,2 0 0,2 1 1,1 1-1,2 1 0,-14 56 0,10-14-218,4 0-1,4 1 0,4 1 1,2 105-1,42 339-742,123 782 981,2 28 0,-122-489-480,-40-814 610,1 51 797,1-79-832,-1 0 0,2-1 0,-1 1 0,0-1 0,1 1 0,0-1 0,1 0 0,-1 0 0,8 11 0,-10-16-70,1 0 1,0 1-1,0-1 0,0 0 1,0 0-1,0 0 0,0 0 1,0-1-1,0 1 0,0 0 1,1 0-1,-1-1 0,0 1 1,0-1-1,1 1 0,-1-1 1,0 1-1,1-1 0,-1 0 0,0 0 1,1 1-1,-1-1 0,1 0 1,-1 0-1,0 0 0,3-1 1,0 0-166,-1 0 0,1-1 0,0 1 0,-1-1 0,1 0 0,-1 0 0,0 0 0,4-3 0,20-19-6686</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51.271"/>
    </inkml:context>
    <inkml:brush xml:id="br0">
      <inkml:brushProperty name="width" value="0.05" units="cm"/>
      <inkml:brushProperty name="height" value="0.05" units="cm"/>
    </inkml:brush>
  </inkml:definitions>
  <inkml:trace contextRef="#ctx0" brushRef="#br0">289 551 24575,'-9'0'0,"6"-1"0,0 1 0,-1 0 0,1 1 0,-1-1 0,1 0 0,0 1 0,-5 1 0,7-1 0,0-1 0,0 1 0,0-1 0,0 1 0,0 0 0,0 0 0,0 0 0,0 0 0,1-1 0,-1 1 0,0 0 0,1 0 0,-1 0 0,0 1 0,1-1 0,0 0 0,-1 0 0,1 0 0,-1 0 0,1 0 0,0 1 0,0-1 0,0 0 0,0 0 0,0 2 0,6 128 0,0-44 0,2 212-229,-14-1 0,-74 495 0,-42-197 180,111-548 49,6-25 29,-21 107-86,24-113 156,1-1 1,0 0 0,1 1 0,1-1 0,5 30 0,-4-40-93,0 1 1,0-1-1,0-1 0,1 1 1,-1 0-1,1-1 0,1 1 1,-1-1-1,1 0 0,0 0 1,0 0-1,0-1 0,1 1 1,0-1-1,0 0 0,0-1 0,0 1 1,0-1-1,1 0 0,0 0 1,-1 0-1,12 2 0,6 2-7,1-2-1,0-1 0,-1-1 1,42 0-1,193-12-342,4-20-480,-116 11 276,2010-171-8902,521 104 4937,4 76 3820,-309 38 649,85 0 2040,-2404-29-1971,651-5 1084,-7-47 1708,-379-5-1442,-252 41-581,-1-3 0,106-47 0,-143 52 270,-1 0 0,46-33 0,-65 42-837,0-1-1,-1-1 1,0 1-1,0-1 1,0-1 0,-1 1-1,0-1 1,0 0 0,-1 0-1,0-1 1,-1 0-1,7-16 1,-10 20-201,-1 0 0,0 0 0,1 0 0,-1 0 0,-1 0 1,1 0-1,-1 0 0,0 1 0,0-1 0,0 0 0,-1 0 0,0 1 0,0-1 0,0 1 0,0-1 0,-1 1 0,1 0 0,-1 0 1,-4-4-1,-6-7-27,0 1 0,-1 0 1,-22-17-1,-134-83 0,35 26 0,107 68 0,0-2 0,2 0 0,1-2 0,-32-38 0,47 49 0,0-2 0,0 1 0,1-1 0,1-1 0,1 0 0,0 0 0,1 0 0,1-1 0,1 0 0,-5-31 0,7 17 0,1 0 0,1 0 0,9-61 0,28-92 0,-35 177 0,117-400 0,-11 45 0,-102 339 0,-1-1 0,-1 0 0,-1 0 0,-1-1 0,-2-39 0,-1 55 0,0 0 0,0 0 0,-1 1 0,0-1 0,-1 0 0,0 1 0,0 0 0,-1-1 0,0 1 0,0 1 0,-1-1 0,0 1 0,0-1 0,-1 2 0,0-1 0,0 1 0,-1-1 0,-10-7 0,0 4 0,0 0 0,0 1 0,-1 1 0,0 0 0,-20-5 0,-99-20 0,120 30 0,-433-66-287,-8 31-677,364 31 864,-2459-110-9185,-909 94 7121,1682 58 1713,-159 2 145,405-87 5705,1227 32-1442,230 19-2091,-150 19-1,224-19-1841,-150 27 440,122-20-470,0 1 0,-54 22 0,75-25 6,0 0 0,1 1 0,0 0 0,0 1 0,0 0 0,1 0 0,-14 18 0,14-17 0,1 0 0,-1 0 0,-1-1 0,1 0 0,-1-1 0,-1 0 0,-16 10 0,2-7 0,0-2 0,-1-1 0,-48 8 0,11-2 0,13 0 0,1 2 0,-77 37 0,-87 57 0,201-103 0,2-2 0,1 1 0,0 0 0,0 1 0,0 0 0,1 0 0,0 0 0,0 1 0,-10 13 0,13-14 0,1-1 0,0 1 0,1-1 0,-1 1 0,1 0 0,0 0 0,1 0 0,-1 0 0,1 1 0,0-1 0,1 0 0,0 0 0,0 1 0,1 8 0,9 50 0,-5-44 0,-2 0 0,2 25 0,-5-39 0,0 0 0,-1 0 0,0-1 0,0 1 0,0 0 0,-1-1 0,0 1 0,0-1 0,0 1 0,-7 11 0,5-12 3,-1 0 0,1 0 0,-1 0 0,0 0 0,-1-1 0,1 0 1,-1 0-1,-11 7 0,-1-2-58,-34 15 0,3-2-1228,39-18-5543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26.605"/>
    </inkml:context>
    <inkml:brush xml:id="br0">
      <inkml:brushProperty name="width" value="0.05" units="cm"/>
      <inkml:brushProperty name="height" value="0.05" units="cm"/>
    </inkml:brush>
  </inkml:definitions>
  <inkml:trace contextRef="#ctx0" brushRef="#br0">358 80 24575,'1'-5'0,"1"-1"0,0 1 0,0 0 0,0 0 0,0 0 0,1 0 0,0 0 0,0 0 0,0 1 0,1-1 0,-1 1 0,1 0 0,9-7 0,-13 10 0,1 1 0,-1-1 0,0 1 0,1 0 0,-1-1 0,0 1 0,1 0 0,-1-1 0,1 1 0,-1 0 0,0-1 0,1 1 0,-1 0 0,1 0 0,-1 0 0,1 0 0,-1-1 0,1 1 0,-1 0 0,1 0 0,0 0 0,-1 0 0,1 0 0,-1 0 0,1 0 0,-1 0 0,1 0 0,-1 1 0,1-1 0,-1 0 0,1 0 0,-1 0 0,1 1 0,-1-1 0,0 0 0,2 1 0,-2 0 0,1 1 0,0-1 0,-1 1 0,1-1 0,-1 1 0,1-1 0,-1 1 0,0-1 0,0 1 0,1 0 0,-2 2 0,-4 48 0,-7 2 0,-2-1 0,-23 57 0,-53 100 0,-84 99 0,116-216 0,52-84 0,1-1 0,0 1 0,0 0 0,1 0 0,-4 11 0,7-18 0,0 0 0,1 0 0,0-1 0,-1 1 0,1 0 0,0 0 0,0 0 0,0 0 0,0 0 0,0 0 0,0 0 0,0-1 0,1 1 0,-1 0 0,1 0 0,-1 0 0,1 0 0,0-1 0,0 1 0,0 0 0,0-1 0,0 1 0,0-1 0,0 1 0,0-1 0,1 1 0,2 1 0,2 1 0,1 0 0,0 0 0,0-1 0,1 0 0,-1 0 0,0-1 0,1 0 0,0 0 0,7 1 0,78 3 0,-70-5 0,114-1 0,0-6 0,-1-6 0,149-32 0,-150 14 0,-114 24 0,-1-1 0,0 0 0,-1-2 0,28-16 0,-44 23 0,0 0 0,0 0 0,0-1 0,0 0 0,0 0 0,0 1 0,-1-2 0,0 1 0,1 0 0,-1 0 0,0-1 0,0 1 0,-1-1 0,1 0 0,-1 1 0,0-1 0,0 0 0,0 0 0,0 0 0,-1-6 0,0-5 0,0-1 0,-2 1 0,0 0 0,-4-17 0,-2-13 0,6 26 0,-48-283 0,43 271 0,-2 1 0,-1 0 0,-1 1 0,-2 0 0,-1 1 0,-1 0 0,-31-42 0,7 26 0,35 41 0,0-1 0,0 1 0,0 0 0,0 0 0,-1 0 0,1 1 0,-1-1 0,-8-2 0,3 4-1365</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51.816"/>
    </inkml:context>
    <inkml:brush xml:id="br0">
      <inkml:brushProperty name="width" value="0.05" units="cm"/>
      <inkml:brushProperty name="height" value="0.05" units="cm"/>
    </inkml:brush>
  </inkml:definitions>
  <inkml:trace contextRef="#ctx0" brushRef="#br0">530 396 24575,'-12'1'0,"1"0"0,-22 5 0,-12 2 0,36-7 0,0-1 0,0 1 0,0-2 0,-14-1 0,20 1 0,0 1 0,0-1 0,0 0 0,1-1 0,-1 1 0,0 0 0,0-1 0,1 0 0,-1 1 0,1-1 0,0 0 0,-1 0 0,1 0 0,0-1 0,0 1 0,-3-5 0,1 1 0,-1 1 0,0-1 0,0 1 0,0 0 0,0 1 0,-1-1 0,0 1 0,0 0 0,0 1 0,0 0 0,-1 0 0,1 0 0,-1 0 0,-7-1 0,-15-3 0,-1 1 0,-31-3 0,9 3 0,52 5 0,-45-10 0,44 11 0,1 0 0,-1-1 0,0 1 0,0-1 0,0 1 0,0-1 0,0 1 0,1-1 0,-1 1 0,0-1 0,0 0 0,1 1 0,-1-1 0,1 0 0,-1 0 0,0 1 0,0-2 0,2 1 0,-1 0 0,0 1 0,0-1 0,0 0 0,0 0 0,0 1 0,1-1 0,-1 0 0,0 1 0,1-1 0,-1 0 0,0 1 0,1-1 0,-1 1 0,1-1 0,-1 0 0,1 1 0,-1-1 0,1 1 0,-1 0 0,1-1 0,0 1 0,-1-1 0,1 1 0,-1 0 0,1-1 0,1 1 0,17-9 0,1 0 0,0 2 0,1 0 0,38-7 0,-13 3 0,232-59 0,132-35 0,-371 94 0,-25 6 0,-19 5 0,-114 20 0,-489 94 0,596-110 150,20-2 35,25-1-1295,-29-1 520,38 0-6236</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53.110"/>
    </inkml:context>
    <inkml:brush xml:id="br0">
      <inkml:brushProperty name="width" value="0.05" units="cm"/>
      <inkml:brushProperty name="height" value="0.05" units="cm"/>
    </inkml:brush>
  </inkml:definitions>
  <inkml:trace contextRef="#ctx0" brushRef="#br0">531 371 24575,'-1'0'0,"0"-1"0,0 1 0,0 0 0,0-1 0,0 1 0,0 0 0,0-1 0,0 1 0,0-1 0,0 0 0,0 1 0,0-1 0,0 0 0,1 1 0,-1-1 0,0 0 0,0 0 0,1 0 0,-1 0 0,1 0 0,-1 0 0,1 0 0,-1-1 0,-10-29 0,7 20 0,4 10 0,-8-24 0,0 1 0,-2 1 0,-1 0 0,-25-40 0,32 57 0,0 1 0,-1 0 0,1 1 0,-1-1 0,0 1 0,0 0 0,0 0 0,-1 0 0,1 1 0,-10-5 0,10 7 0,0-1 0,0 1 0,0 0 0,0 0 0,-1 0 0,1 1 0,0 0 0,0 0 0,-1 0 0,1 1 0,0-1 0,0 1 0,0 0 0,-10 4 0,1 1 0,0 1 0,1 0 0,-1 0 0,2 1 0,-1 1 0,1 0 0,0 1 0,-18 20 0,4 0 0,1 1 0,-24 39 0,41-57 0,1-1 0,-8 18 0,13-26 0,1-1 0,0 0 0,0 1 0,0-1 0,0 0 0,0 1 0,1-1 0,0 1 0,-1 0 0,1-1 0,1 1 0,-1-1 0,0 1 0,1-1 0,1 5 0,-2-7 0,1 0 0,0 1 0,-1-1 0,1 0 0,0 0 0,0 0 0,0 0 0,0 0 0,0 0 0,0 0 0,0 0 0,0 0 0,0 0 0,1-1 0,-1 1 0,0 0 0,0-1 0,1 1 0,-1-1 0,0 0 0,1 1 0,-1-1 0,0 0 0,1 0 0,-1 0 0,1 0 0,-1 0 0,0 0 0,1 0 0,-1 0 0,3-1 0,4-1 0,0 0 0,0 0 0,0-1 0,8-4 0,-16 7 0,36-18 0,0-1 0,0-1 0,-2-2 0,-1-2 0,-1-1 0,-1-1 0,-1-2 0,41-49 0,-68 74 0,25-36 0,-27 36 0,1 0 0,0 0 0,-1-1 0,1 1 0,-1 0 0,0-1 0,0 1 0,-1-1 0,1 1 0,0-7 0,-1 10 0,0-1 0,0 0 0,0 1 0,0-1 0,0 0 0,0 0 0,0 1 0,0-1 0,0 0 0,-1 1 0,1-1 0,0 1 0,0-1 0,-1 0 0,1 1 0,0-1 0,-1 1 0,1-1 0,0 0 0,-1 1 0,1-1 0,-1 1 0,1 0 0,-1-1 0,1 1 0,-1-1 0,0 1 0,0-1 0,0 1 0,-1 0 0,1 0 0,0 0 0,0 0 0,-1 0 0,1 0 0,0 1 0,0-1 0,0 0 0,-1 1 0,1-1 0,0 1 0,0 0 0,-1 0 0,-5 4 0,0-1 0,1 1 0,-11 11 0,4-1 0,1 0 0,0 0 0,1 1 0,1 1 0,1 0 0,-8 18 0,13-25 0,0 0 0,1 0 0,0 0 0,0 0 0,1 0 0,1 1 0,0-1 0,0 1 0,1-1 0,0 1 0,1-1 0,4 19 0,-4-24 0,1 1 0,0-1 0,1 0 0,-1 0 0,1 0 0,0 0 0,0 0 0,1 0 0,-1-1 0,1 0 0,0 0 0,0 0 0,0 0 0,1 0 0,0-1 0,-1 0 0,1 0 0,0 0 0,0-1 0,1 1 0,-1-1 0,0 0 0,1-1 0,0 0 0,10 2 0,1-1 0,-1-1 0,1 0 0,0-2 0,-1 0 0,1 0 0,-1-2 0,30-7 0,-26 4 0,0-1 0,0-1 0,-1-1 0,0 0 0,0-1 0,-1-1 0,0-1 0,20-18 0,-31 25 0,-1-1 0,0 0 0,-1-1 0,1 1 0,-1-1 0,0 0 0,-1 0 0,1-1 0,-2 1 0,1-1 0,-1 0 0,0 0 0,0 0 0,-1-1 0,-1 1 0,1 0 0,-1-1 0,0 1 0,-1-1 0,0 1 0,-1-1 0,1 1 0,-4-11 0,2 8 0,-1 1 0,-1 0 0,-8-19 0,10 25 0,0 1 0,0-1 0,0 1 0,0 0 0,0 0 0,-1 0 0,0 0 0,1 0 0,-1 1 0,0-1 0,0 1 0,-1 0 0,1 0 0,-4-2 0,6 4 0,1-1 0,-1 1 0,1 0 0,-1 0 0,1 0 0,-1 0 0,1-1 0,-1 1 0,1 0 0,-1 0 0,1 0 0,-1 0 0,1 0 0,-1 0 0,1 0 0,-1 1 0,0-1 0,1 0 0,-1 0 0,1 0 0,-1 0 0,1 1 0,0-1 0,-1 0 0,1 0 0,-1 1 0,1-1 0,-1 1 0,1-1 0,0 0 0,-1 1 0,0 1 0,0-1 0,1 1 0,-1-1 0,1 1 0,-1-1 0,1 1 0,-1 0 0,1-1 0,0 1 0,0 2 0,4 43 0,-3-45 0,46 192 0,-3-25 0,-36-134 0,-5-24 0,0 1 0,0 1 0,-1-1 0,-1 0 0,0 16 0,-4-29 0,-3-7 0,-4-13 0,3-2 0,0 0 0,2-1 0,0 0 0,1 0 0,2 0 0,1 0 0,1-29 0,1 33 0,1-1 0,1 1 0,1 0 0,1 0 0,1 0 0,0 1 0,1 0 0,19-34 0,-16 36 0,1 2 0,1-1 0,0 2 0,1 0 0,0 0 0,24-18 0,-28 25 0,0 0 0,1 1 0,-1 0 0,1 1 0,0 0 0,1 1 0,-1 0 0,1 0 0,0 1 0,0 1 0,0 0 0,17-1 0,-26 3 0,1-1 0,0 1 0,-1 0 0,1 1 0,-1-1 0,1 0 0,0 1 0,-1 0 0,1-1 0,-1 1 0,1 0 0,-1 0 0,0 0 0,1 1 0,-1-1 0,0 1 0,0-1 0,0 1 0,0-1 0,0 1 0,0 0 0,-1 0 0,1 0 0,0 0 0,-1 1 0,0-1 0,1 0 0,-1 0 0,0 1 0,1 3 0,-1-2 0,-1 1 0,1-1 0,-1 1 0,0-1 0,0 1 0,0 0 0,-1-1 0,1 1 0,-1-1 0,0 1 0,-1-1 0,1 0 0,-1 1 0,0-1 0,0 0 0,-4 6 0,0 0 0,-2-1 0,1 0 0,-1 0 0,-1-1 0,0 0 0,0 0 0,-17 10 0,8-6 0,-2-2 0,0 0 0,-23 8 0,33-15 342,10-3-372,0 0 0,0 0 0,0 0 0,1 0 0,-1 0 0,0 0 0,0 0 0,0 0 0,0 0 0,0 0 0,0 0 0,0-1 0,0 1 0,0 0 0,0 0 1,0 0-1,0 0 0,0 0 0,0 0 0,0 0 0,0 0 0,0 0 0,0 0 0,0-1 0,0 1 0,0 0 0,0 0 0,0 0 0,0 0 0,0 0 0,0 0 0,0 0 1,0 0-1,0 0 0,0 0 0,0-1 0,0 1 0,0 0 0,0 0 0,0 0 0,0 0 0,0 0 0,0 0 0,0 0 0,0 0 0,0 0 0,0 0 0,0 0 0,0 0 1,0 0-1,-1-1 0,1 1 0,0 0 0,0 0 0,0 0 0,0 0 0,8-7-6796</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53.482"/>
    </inkml:context>
    <inkml:brush xml:id="br0">
      <inkml:brushProperty name="width" value="0.05" units="cm"/>
      <inkml:brushProperty name="height" value="0.05" units="cm"/>
    </inkml:brush>
  </inkml:definitions>
  <inkml:trace contextRef="#ctx0" brushRef="#br0">1 205 24575,'23'-8'0,"30"-10"0,-49 17 0,-1 1 0,1-1 0,0 1 0,0-1 0,-1 1 0,1 0 0,0 1 0,0-1 0,0 1 0,-1-1 0,7 3 0,-9-2 0,1 0 0,0 0 0,-1 0 0,1 0 0,-1 0 0,1 0 0,-1 1 0,0-1 0,0 1 0,1-1 0,-1 1 0,0-1 0,0 1 0,0 0 0,0-1 0,-1 1 0,1 0 0,0 0 0,-1-1 0,0 1 0,1 0 0,-1 2 0,1 6 0,0-1 0,-1 1 0,0 10 0,-1-7 0,0 27 0,5 51 0,-2-78 0,0 1 0,1 0 0,1-1 0,0 1 0,0-1 0,1 0 0,10 17 0,-14-29 0,-1 1 0,1-1 0,0 1 0,0-1 0,0 1 0,0-1 0,0 0 0,0 0 0,0 1 0,0-1 0,1 0 0,-1 0 0,0 0 0,1 0 0,-1-1 0,1 1 0,-1 0 0,1 0 0,-1-1 0,1 1 0,-1-1 0,1 0 0,1 1 0,-1-2 0,-1 1 0,1-1 0,-1 1 0,0-1 0,1 0 0,-1 0 0,0 0 0,0 0 0,0 0 0,1 0 0,-1 0 0,0 0 0,0 0 0,0 0 0,-1-1 0,1 1 0,0 0 0,0-1 0,-1 1 0,1-1 0,-1 1 0,1 0 0,-1-1 0,0 1 0,1-4 0,3-14 0,-1-1 0,0 0 0,-1 1 0,-2-23 0,-9-81 0,4 79 0,2-83 0,3 120 0,1 0 0,0 0 0,0 0 0,1 0 0,0 0 0,0 1 0,1-1 0,-1 1 0,7-11 0,-7 15 0,0-1 0,0 1 0,0-1 0,0 1 0,1 0 0,-1 0 0,0 0 0,1 0 0,0 0 0,-1 0 0,1 1 0,0-1 0,0 1 0,0 0 0,0 0 0,0 0 0,0 0 0,0 0 0,1 1 0,-1 0 0,0-1 0,0 1 0,5 1 0,3 0 0,-1 1 0,1 0 0,-1 1 0,1 1 0,-1-1 0,0 1 0,-1 1 0,1 0 0,16 12 0,-19-13 0,0 1 0,-1 0 0,0 1 0,0-1 0,0 1 0,-1 0 0,0 1 0,0-1 0,0 1 0,-1 0 0,0 0 0,0 1 0,3 10 0,-6-15 0,0 0 0,-1 0 0,1 0 0,-1 0 0,0 0 0,0 0 0,0 0 0,0 0 0,-1 0 0,1 0 0,-1 0 0,0 0 0,1 0 0,-1-1 0,-1 1 0,1 0 0,0 0 0,-1-1 0,1 1 0,-1-1 0,0 0 0,0 1 0,0-1 0,0 0 0,0 0 0,0 0 0,-5 3 0,-2 0 0,0 1 0,0-2 0,-1 1 0,1-2 0,-1 1 0,0-1 0,-11 2 0,-65 9-1365,-4-5-5461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55.874"/>
    </inkml:context>
    <inkml:brush xml:id="br0">
      <inkml:brushProperty name="width" value="0.05" units="cm"/>
      <inkml:brushProperty name="height" value="0.05" units="cm"/>
    </inkml:brush>
  </inkml:definitions>
  <inkml:trace contextRef="#ctx0" brushRef="#br0">98 1 24575,'-15'0'0,"9"-1"0,0 1 0,0 0 0,0 1 0,0-1 0,0 1 0,-7 2 0,12-3 0,-1 1 0,0 0 0,1 0 0,-1 0 0,0 0 0,1 0 0,-1 0 0,1 0 0,0 0 0,-1 1 0,1-1 0,0 1 0,0-1 0,0 1 0,0-1 0,0 1 0,0-1 0,0 1 0,1 0 0,-1-1 0,1 1 0,-1 0 0,1 0 0,-1 3 0,-2 22 0,1 0 0,1 0 0,4 34 0,14 81 0,-17-139 0,5 34 0,3 0 0,0 0 0,16 37 0,-19-60 0,0-1 0,1 1 0,1-2 0,0 1 0,1-1 0,0 0 0,1 0 0,1-1 0,-1 0 0,2-1 0,11 10 0,-17-17 0,0 1 0,1-1 0,0 0 0,-1 0 0,1 0 0,0-1 0,0 0 0,1 0 0,-1-1 0,0 0 0,1 0 0,12 0 0,-10-1 0,1-1 0,-1 0 0,0-1 0,0 0 0,0-1 0,0 1 0,0-2 0,9-4 0,3-3 0,-1-1 0,-1-1 0,0-1 0,-1 0 0,-1-2 0,22-24 0,-22 21 0,0-1 0,-2-1 0,-1-1 0,0 0 0,-1-1 0,-2 0 0,16-44 0,-23 51 0,0 1 0,-1-1 0,0 0 0,-1 0 0,-1-30 0,-2 35 0,0 0 0,0 0 0,-1 0 0,-1 0 0,0 1 0,0-1 0,-1 1 0,-1 0 0,-7-13 0,8 16 0,-1 0 0,0 0 0,0 1 0,-1 0 0,-10-10 0,13 13 0,0 1 0,-1-1 0,1 1 0,-1 0 0,1 0 0,-1 0 0,0 1 0,0-1 0,0 1 0,0 0 0,0 0 0,0 0 0,-4 0 0,-7 4-1365,7 4-5461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56.060"/>
    </inkml:context>
    <inkml:brush xml:id="br0">
      <inkml:brushProperty name="width" value="0.05" units="cm"/>
      <inkml:brushProperty name="height" value="0.05" units="cm"/>
    </inkml:brush>
  </inkml:definitions>
  <inkml:trace contextRef="#ctx0" brushRef="#br0">72 16 24575,'0'-3'0,"-3"-2"0,-5 1 0,-3 1 0,0 4 0,-2 5 0,2 7 0,2 9 0,4 12 0,5 13 0,5 18 0,6 16 0,7 13 0,4 10 0,3 5 0,2 4 0,-4-18-8191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54.771"/>
    </inkml:context>
    <inkml:brush xml:id="br0">
      <inkml:brushProperty name="width" value="0.05" units="cm"/>
      <inkml:brushProperty name="height" value="0.05" units="cm"/>
    </inkml:brush>
  </inkml:definitions>
  <inkml:trace contextRef="#ctx0" brushRef="#br0">687 198 24575,'2'-4'0,"1"0"0,-1-1 0,0 1 0,0-1 0,-1 1 0,0-1 0,1 0 0,-1 0 0,-1 0 0,1 0 0,-1-6 0,4-15 0,-3 21 0,0 0 0,-1 0 0,1 0 0,-1 0 0,0 0 0,0 0 0,0 0 0,-1 0 0,0 0 0,0 0 0,-2-6 0,2 9 0,0-1 0,0 1 0,0 0 0,-1 0 0,1 0 0,-1 0 0,0 0 0,1 0 0,-1 0 0,0 0 0,0 1 0,0-1 0,0 1 0,-1-1 0,1 1 0,0 0 0,-1 0 0,1 0 0,0 0 0,-1 1 0,1-1 0,-1 1 0,1-1 0,-5 1 0,-2-1 0,-1 1 0,1 1 0,-1 0 0,1 0 0,-1 1 0,1 0 0,0 0 0,0 1 0,-13 6 0,-1 2 0,-1 1 0,-27 19 0,14-4 0,1 1 0,0 1 0,3 3 0,0 0 0,2 2 0,2 2 0,1 0 0,2 2 0,1 1 0,-24 53 0,34-60 0,1 1 0,2 1 0,1 0 0,2 1 0,1-1 0,2 2 0,1-1 0,2 0 0,1 1 0,2 0 0,2 0 0,1-1 0,13 63 0,-6-64 0,0-1 0,3 0 0,0 0 0,2-1 0,2-1 0,1-1 0,1 0 0,1-1 0,2-1 0,1-1 0,1-1 0,1-2 0,1 0 0,1-1 0,2-2 0,0-1 0,0-1 0,2-2 0,1-1 0,0-1 0,0-2 0,2-1 0,43 10 0,-42-15-26,0-1 1,0-2-1,1-1 0,-1-2 0,1-1 0,-1-2 0,1-2 0,-1-1 0,0-2 1,-1-1-1,0-1 0,0-2 0,-1-2 0,0-1 0,-1-1 0,-1-2 1,0-1-1,-1-2 0,-1 0 0,-1-2 0,-1-1 0,-2-2 0,0 0 1,39-53-1,-38 39 26,-2-2 0,-1-1 0,-3-1 0,-1 0 0,-3-1 0,-1-1 0,-2-1 0,-3 0 0,-1 0 0,-2-1 0,-3 0 0,-1-1 0,-3 1 0,-1 0 0,-3 0 0,-18-91 0,14 111 0,0-1 0,-2 1 0,0 1 0,-2 0 0,-1 1 0,-1 0 0,-1 1 0,-2 0 0,0 2 0,-1 0 0,-26-25 0,26 31 0,-1 1 0,-1 0 0,0 1 0,0 1 0,-2 1 0,1 1 0,-2 1 0,1 0 0,-1 2 0,0 1 0,-1 1 0,0 1 0,-34-3 0,27 6-126,1 2 0,-1 2 0,1 0 1,-1 2-1,1 1 0,0 2 0,1 1 1,0 1-1,-30 13 0,-24 18-6161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55.324"/>
    </inkml:context>
    <inkml:brush xml:id="br0">
      <inkml:brushProperty name="width" value="0.05" units="cm"/>
      <inkml:brushProperty name="height" value="0.05" units="cm"/>
    </inkml:brush>
  </inkml:definitions>
  <inkml:trace contextRef="#ctx0" brushRef="#br0">420 1 24575,'-3'4'0,"1"1"0,0-1 0,0 1 0,0-1 0,0 1 0,1 0 0,-1 0 0,1 0 0,0 0 0,1 0 0,-1 0 0,1 8 0,-3 18 0,-7 10 0,-1-1 0,-3-1 0,-1 0 0,-32 57 0,-96 138 0,131-215 0,-33 47 0,20-32 0,2 1 0,-22 45 0,44-78 0,0 1 0,0-1 0,0 1 0,0 0 0,0 0 0,0 0 0,1-1 0,-1 1 0,1 0 0,0 0 0,0 0 0,1 5 0,-1-6 0,1-1 0,0 1 0,-1 0 0,1-1 0,0 1 0,0 0 0,0-1 0,0 1 0,0-1 0,1 0 0,-1 1 0,0-1 0,1 0 0,-1 0 0,1 1 0,-1-1 0,1 0 0,0-1 0,-1 1 0,4 1 0,22 7 0,0-2 0,1 0 0,-1-2 0,1-1 0,34 0 0,-19-1 0,238 16 0,-214-18 0,1-3 0,76-12 0,388-108 0,-531 121 0,1 1 0,0 0 0,-1-1 0,1 0 0,-1 1 0,1-1 0,-1 0 0,1 1 0,-1-1 0,0 0 0,1 0 0,-1 0 0,0 0 0,0-1 0,0 1 0,0 0 0,0 0 0,0-1 0,0 1 0,0-1 0,0 1 0,-1-1 0,1 1 0,0-1 0,-1 1 0,1-1 0,-1 1 0,0-1 0,0 0 0,1 1 0,-1-4 0,-2-3 0,1 0 0,-1 1 0,0-1 0,0 1 0,-6-13 0,-1-4 0,-50-207 0,-6-22 0,46 205-1365,12 31-5461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56.465"/>
    </inkml:context>
    <inkml:brush xml:id="br0">
      <inkml:brushProperty name="width" value="0.05" units="cm"/>
      <inkml:brushProperty name="height" value="0.05" units="cm"/>
    </inkml:brush>
  </inkml:definitions>
  <inkml:trace contextRef="#ctx0" brushRef="#br0">0 1 24575,'0'18'0,"1"1"0,1 0 0,0-1 0,6 22 0,-6-31 0,2 0 0,-1 0 0,1 0 0,0 0 0,1 0 0,0-1 0,1 0 0,-1 0 0,13 12 0,-4-6 0,1-1 0,1-1 0,0 0 0,0-1 0,1-1 0,1-1 0,0 0 0,0-1 0,0-1 0,31 8 0,-22-9 0,-1-1 0,1-2 0,0 0 0,0-1 0,1-2 0,-1-1 0,32-5 0,-44 3-76,0 0 1,0 0-1,0-2 0,-1 0 0,1 0 0,-2-2 0,1 1 0,-1-2 1,1 0-1,-2 0 0,0-1 0,0-1 0,0 0 0,-1-1 1,-1 0-1,0 0 0,17-26 0,-4-6-6750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56.684"/>
    </inkml:context>
    <inkml:brush xml:id="br0">
      <inkml:brushProperty name="width" value="0.05" units="cm"/>
      <inkml:brushProperty name="height" value="0.05" units="cm"/>
    </inkml:brush>
  </inkml:definitions>
  <inkml:trace contextRef="#ctx0" brushRef="#br0">0 1 24575,'0'3'0,"0"4"0,4 1 0,3-1 0,4-1 0,4-6 0,-2-2-8191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56.837"/>
    </inkml:context>
    <inkml:brush xml:id="br0">
      <inkml:brushProperty name="width" value="0.05" units="cm"/>
      <inkml:brushProperty name="height" value="0.05" units="cm"/>
    </inkml:brush>
  </inkml:definitions>
  <inkml:trace contextRef="#ctx0" brushRef="#br0">1 0 24575,'3'3'0,"4"2"0,1 2 0,2 0 0,3 0 0,2-3 0,2-4 0,1-5 0,-3-3-8191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27.585"/>
    </inkml:context>
    <inkml:brush xml:id="br0">
      <inkml:brushProperty name="width" value="0.05" units="cm"/>
      <inkml:brushProperty name="height" value="0.05" units="cm"/>
    </inkml:brush>
  </inkml:definitions>
  <inkml:trace contextRef="#ctx0" brushRef="#br0">178 517 24575,'-11'-5'0,"0"1"0,0 1 0,0 0 0,-15-3 0,-24-6 0,44 10 0,1 0 0,-1 0 0,0-1 0,1 0 0,0 0 0,0 0 0,-6-6 0,10 9 0,0-1 0,0 0 0,1 0 0,-1 1 0,0-1 0,1 0 0,-1 0 0,1 0 0,-1 0 0,1 0 0,0 0 0,-1 0 0,1 0 0,0 0 0,-1 0 0,1 0 0,0 0 0,0 0 0,0-2 0,1 2 0,-1-1 0,1 1 0,-1-1 0,1 1 0,0 0 0,-1-1 0,1 1 0,0 0 0,0-1 0,0 1 0,0 0 0,1 0 0,-1 0 0,0 0 0,0 0 0,0 0 0,3-1 0,6-4 0,0 1 0,0 0 0,0 1 0,1 0 0,13-3 0,61-10 0,-63 13 0,475-64 0,-241 37 0,-224 27-1,1200-173-753,-1104 154 754,233-33 0,-356 55 6,1 0 61,1 1 0,-1-1 0,0 1 0,1 0 0,9 2 1,-15-2-60,0 0 0,0 1 0,0-1 0,0 0 0,0 1 0,0-1 0,0 1 0,0-1 0,-1 1 0,1 0 0,0-1 0,0 1 0,-1 0 0,1-1 0,0 1 1,-1 0-1,1 0 0,0-1 0,-1 1 0,0 0 0,1 0 0,-1 0 0,1 0 0,-1 0 0,0 0 0,0 0 0,1 0 0,-1 0 0,0 0 0,0 0 1,0 0-1,0 0 0,0 0 0,0 0 0,0 0 0,-1 0 0,1 0 0,0 0 0,-1 0 0,1 0 0,0 0 0,-1 1 0,-6 13-8,1 1 0,-2-1 0,-14 22 0,-8 15 0,9-4 0,2 1 0,2 0 0,3 1 0,2 1 0,2 0 0,-6 78 0,10 15 0,12 155 0,41 158-214,29 0-131,-30-192 262,45 375 83,11 851 0,-140-614 0,28-738 214,6 2 0,22 227 0,-7-243-214,-5 127 0,-7-250 248,0-8-273,-1 0-1563,-2-6-5238</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05.873"/>
    </inkml:context>
    <inkml:brush xml:id="br0">
      <inkml:brushProperty name="width" value="0.05" units="cm"/>
      <inkml:brushProperty name="height" value="0.05" units="cm"/>
    </inkml:brush>
  </inkml:definitions>
  <inkml:trace contextRef="#ctx0" brushRef="#br0">98 147 24575,'0'-5'0,"-1"0"0,0 0 0,0 0 0,0 0 0,-1 0 0,1 0 0,-1 0 0,-1 0 0,1 0 0,-1 1 0,1-1 0,-1 1 0,0 0 0,-1 0 0,1 0 0,-1 0 0,0 1 0,0-1 0,0 1 0,0 0 0,0 0 0,-1 1 0,0-1 0,1 1 0,-1 0 0,-9-3 0,6 2 0,8 1 0,16 0 0,-11 1 0,359-11-15,-263 12-149,602 0-1678,214-1 627,-514-15 1890,-427 19-325,0 1 0,0 1 0,-32 11 0,42-11-234,1 0 0,0 1 0,0 0 0,0 1 0,1 0 1,0 1-1,0 1 0,1 0 0,-17 16 0,16-9-116,0 0 0,2 1 0,0 1 0,0-1 0,2 1 0,0 1 0,2-1 0,0 1 0,-5 28 0,-1 23 0,-3 91 0,13-135 0,-18 628-629,9-155 213,-30 152 416,-5 104 0,20 939-250,25-1537 270,6 201 1036,-1-321-992,3 1 0,13 43 0,-5-19-37,-14-58-27,-1 0 0,1 0 0,-1 1 0,0-1 0,-1 0 0,1 1 0,-1-1 0,1 0 0,-1 0 0,0 1 0,-1-1 0,1 0 0,-1 0 0,-3 6 0,-4 5 0,-1-1 0,-16 20 0,3-6 0,-1 3 0,14-20 0,1 1 0,-12 19 0,18-27 0,1 0 0,1 0 0,-1 0 0,0 1 0,1-1 0,0 0 0,0 1 0,0-1 0,1 1 0,-1-1 0,1 1 0,1 7 0,3 16 0,17 53 0,-12-51 0,7 50 0,-13-61 0,-2-2 0,1-1 0,1 1 0,0-1 0,1 1 0,10 22 0,-14-38 7,1 0 0,-1 1 0,0-1 0,1 0-1,-1 0 1,1 0 0,0 0 0,-1 0 0,1 0 0,0 0-1,0 0 1,0-1 0,0 1 0,-1 0 0,1 0-1,0-1 1,0 1 0,0 0 0,1-1 0,-1 1 0,0-1-1,0 1 1,0-1 0,0 0 0,0 1 0,1-1 0,-1 0-1,0 0 1,0 0 0,0 0 0,1 0 0,-1 0 0,0 0-1,0-1 1,0 1 0,0 0 0,1 0 0,-1-1-1,0 1 1,0-1 0,0 1 0,0-1 0,0 0 0,0 1-1,0-1 1,0 0 0,0 0 0,0 0 0,1-1 0,3-4-251,0 1 0,0-1 0,0 0 0,-1 0 1,0 0-1,5-12 0,0-5-6582</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06.293"/>
    </inkml:context>
    <inkml:brush xml:id="br0">
      <inkml:brushProperty name="width" value="0.05" units="cm"/>
      <inkml:brushProperty name="height" value="0.05" units="cm"/>
    </inkml:brush>
  </inkml:definitions>
  <inkml:trace contextRef="#ctx0" brushRef="#br0">26 1 24575,'-2'2'0,"-1"1"0,1-1 0,0 1 0,0-1 0,0 1 0,0 0 0,0 0 0,0 0 0,1 0 0,0 0 0,0 0 0,0 1 0,-2 5 0,3-7 0,0 1 0,1-1 0,-1 0 0,0 0 0,1 0 0,-1 1 0,1-1 0,0 0 0,0 0 0,-1 0 0,2 0 0,-1 0 0,0 0 0,0 0 0,0 0 0,1-1 0,-1 1 0,1 0 0,0-1 0,-1 1 0,5 2 0,5 4 0,2 0 0,-1-1 0,1-1 0,25 10 0,57 13 0,-77-24 0,-1-2 0,1 0 0,0-1 0,0-1 0,1 0 0,-1-1 0,0-2 0,0 1 0,0-2 0,0-1 0,-1 0 0,1-1 0,-1-1 0,0 0 0,-1-1 0,19-11 0,33-24 0,-49 29 0,1 0 0,1 1 0,0 1 0,0 1 0,27-8 0,-47 18 0,0-1 0,1 1 0,-1-1 0,0 1 0,1 0 0,-1 0 0,0 0 0,1-1 0,-1 1 0,0 1 0,1-1 0,-1 0 0,0 0 0,1 0 0,-1 1 0,0-1 0,2 1 0,-2 0 0,-1-1 0,0 1 0,1-1 0,-1 1 0,0-1 0,0 1 0,0-1 0,1 1 0,-1-1 0,0 1 0,0-1 0,0 1 0,0 0 0,0-1 0,0 1 0,0-1 0,0 1 0,0-1 0,0 1 0,0 0 0,0-1 0,0 1 0,-1-1 0,1 1 0,0-1 0,-1 2 0,-1 3 0,-1 0 0,0-1 0,0 1 0,-1-1 0,1 1 0,-8 6 0,-18 12-273,-1-2 0,-1-1 0,0-2 0,-46 20 0,19-12-6553</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13.330"/>
    </inkml:context>
    <inkml:brush xml:id="br0">
      <inkml:brushProperty name="width" value="0.05" units="cm"/>
      <inkml:brushProperty name="height" value="0.05" units="cm"/>
    </inkml:brush>
  </inkml:definitions>
  <inkml:trace contextRef="#ctx0" brushRef="#br0">1995 5571 24575,'-1'3'0,"0"-1"0,0 0 0,0 1 0,-1-1 0,1 0 0,-1 0 0,1 0 0,-1 0 0,0 0 0,0 0 0,0 0 0,0-1 0,0 1 0,0-1 0,-1 1 0,1-1 0,-3 1 0,4-1 0,1-1 0,0 0 0,0 0 0,-1 0 0,1 0 0,0 0 0,0 0 0,-1 0 0,1 0 0,0 0 0,-1 0 0,1 0 0,0 0 0,0-1 0,-1 1 0,1 0 0,0 0 0,0 0 0,-1 0 0,1 0 0,0 0 0,0-1 0,0 1 0,-1 0 0,1 0 0,0 0 0,0 0 0,0-1 0,-1 1 0,1 0 0,0 0 0,0-1 0,0 1 0,0 0 0,0 0 0,0-1 0,0 1 0,0 0 0,-1 0 0,1-1 0,0 1 0,0 0 0,0 0 0,0-1 0,0 1 0,0 0 0,1-1 0,-1 1 0,0 0 0,0 0 0,0-1 0,0 1 0,0 0 0,0 0 0,0-1 0,1 1 0,4-20 0,-4 17 0,2-8 0,0 1 0,-1-1 0,-1 0 0,0 1 0,0-1 0,-1 0 0,0 0 0,-3-14 0,-4-10 0,-12-42 0,-3-9 0,6-15 0,4 0 0,1-106 0,21-207 0,-6 290 0,3-57 0,13-442 0,-1 6 0,12-86 0,-8 251 0,-18 349 0,9-398 0,-16 388 0,4-141 0,6 212 0,-6 36 0,-1 1 0,1-1 0,-1 0 0,0 0 0,-1-1 0,1 1 0,-1 0 0,0 0 0,-2-12 0,1 17 0,0-1 0,0 1 0,0-1 0,0 1 0,0-1 0,0 1 0,-1 0 0,1-1 0,0 1 0,-1 0 0,1 0 0,-1 0 0,1 0 0,-1 0 0,1 0 0,-1 1 0,0-1 0,1 0 0,-1 1 0,0 0 0,0-1 0,1 1 0,-1 0 0,0 0 0,0 0 0,0 0 0,-1 0 0,-9 0 0,0 1 0,-23 5 0,25-5 0,-192 35 0,-259 41 0,435-74 0,-548 68 0,-1-40 0,569-31 0,0 0 0,0 0 0,-1 0 0,1-1 0,0 0 0,-8-2 0,12 3 0,1-1 0,-1 1 0,1-1 0,-1 0 0,1 0 0,0 1 0,-1-1 0,1 0 0,0 0 0,0 0 0,0 0 0,0-1 0,0 1 0,0 0 0,0 0 0,0-1 0,0 1 0,0 0 0,1-1 0,-1 1 0,1-1 0,-1 1 0,1-1 0,0 1 0,-1-1 0,1-2 0,0-2 0,-1-1 0,2 0 0,-1 1 0,1-1 0,0 0 0,1 1 0,-1-1 0,6-11 0,2-4 0,16-25 0,2-5 0,50-102 0,-43 91 0,32-82 0,-58 124 0,-2 0 0,0 0 0,-1 0 0,-1-1 0,-1 0 0,-1 0 0,-1 0 0,-2-28 0,2 47-68,-2 1 0,1 0-1,0 0 1,0-1 0,-1 1 0,1 0-1,-1 0 1,0 0 0,0 0 0,0 0-1,0 0 1,0 0 0,0 0 0,0 0-1,0 0 1,-1 1 0,1-1-1,-1 0 1,-2-1 0,-4 0-6758</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13.809"/>
    </inkml:context>
    <inkml:brush xml:id="br0">
      <inkml:brushProperty name="width" value="0.05" units="cm"/>
      <inkml:brushProperty name="height" value="0.05" units="cm"/>
    </inkml:brush>
  </inkml:definitions>
  <inkml:trace contextRef="#ctx0" brushRef="#br0">382 18 24575,'2'0'0,"1"-1"0,-1 1 0,-1-1 0,1 0 0,0 0 0,0 1 0,0-1 0,0-1 0,0 1 0,-1 0 0,1 0 0,-1-1 0,1 1 0,2-3 0,-34 26 0,-20 33 0,-82 120 0,92-117 0,-17 18 0,-46 70 0,172-254 0,-10-1 0,86-138 0,-140 239 0,0 1 0,0 0 0,1 0 0,0 0 0,11-10 0,-16 16 0,0 0 0,0 0 0,0 0 0,0 0 0,0 1 0,1-1 0,-1 0 0,0 1 0,0-1 0,1 1 0,-1-1 0,1 1 0,-1 0 0,0-1 0,1 1 0,-1 0 0,1 0 0,-1 0 0,1 0 0,-1 0 0,0 1 0,1-1 0,-1 0 0,1 1 0,-1-1 0,0 1 0,1-1 0,-1 1 0,0-1 0,0 1 0,1 0 0,-1 0 0,0 0 0,0 0 0,2 1 0,95 109 0,-69-75 0,1-2 0,55 48 0,-68-69-227,0 0-1,1-2 1,1 0-1,-1-1 1,22 8-1,-15-9-6598</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15.319"/>
    </inkml:context>
    <inkml:brush xml:id="br0">
      <inkml:brushProperty name="width" value="0.05" units="cm"/>
      <inkml:brushProperty name="height" value="0.05" units="cm"/>
    </inkml:brush>
  </inkml:definitions>
  <inkml:trace contextRef="#ctx0" brushRef="#br0">36 66 24575,'1'-1'0,"1"0"0,-1-1 0,1 0 0,-1 1 0,0-1 0,0 0 0,1 0 0,-1 1 0,0-1 0,-1 0 0,1 0 0,0 0 0,-1 0 0,1-1 0,-1 1 0,1 0 0,-1 0 0,0 0 0,0 0 0,0 0 0,0 0 0,0-1 0,-1 1 0,1 0 0,-1 0 0,1 0 0,-1 0 0,0 0 0,0 0 0,0 0 0,-1-2 0,-2 2 0,1 8 0,-1 12 0,4-17 0,-9 56 0,-1 98 0,5-41 0,1-75 113,0-4-605,2 0-1,4 62 0,2-74-6333</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15.660"/>
    </inkml:context>
    <inkml:brush xml:id="br0">
      <inkml:brushProperty name="width" value="0.05" units="cm"/>
      <inkml:brushProperty name="height" value="0.05" units="cm"/>
    </inkml:brush>
  </inkml:definitions>
  <inkml:trace contextRef="#ctx0" brushRef="#br0">69 92 24575,'0'-5'0,"1"0"0,0-1 0,0 1 0,0 1 0,1-1 0,0 0 0,2-5 0,-2 6 0,0-1 0,0 0 0,-1 1 0,0-1 0,1 0 0,-1-7 0,-1 12 0,0 0 0,0 1 0,0-1 0,-1 0 0,1 0 0,0 1 0,0-1 0,-1 0 0,1 0 0,0 0 0,0 1 0,-1-1 0,1 0 0,0 0 0,0 0 0,-1 0 0,1 0 0,0 0 0,-1 0 0,1 1 0,0-1 0,-1 0 0,1 0 0,0 0 0,-1 0 0,1 0 0,0 0 0,-1-1 0,1 1 0,0 0 0,-1 0 0,1 0 0,0 0 0,0 0 0,-1 0 0,1 0 0,0-1 0,-1 1 0,1 0 0,0 0 0,0 0 0,-1-1 0,1 1 0,0 0 0,0 0 0,0-1 0,-1 1 0,1 0 0,0 0 0,0-1 0,0 1 0,0 0 0,0-1 0,0 1 0,0 0 0,-1-1 0,1 1 0,0 0 0,0-1 0,0 1 0,0 0 0,0-1 0,0 1 0,1 0 0,-1-1 0,-18 22 0,9-6 0,0 1 0,1 0 0,1 0 0,0 0 0,-5 25 0,9-34 0,2 1 0,-1 0 0,1 0 0,0 0 0,1 1 0,0-1 0,0 0 0,0 0 0,1 0 0,1 0 0,-1 0 0,1 0 0,6 14 0,-5-18 0,0 0 0,0 0 0,0 0 0,1-1 0,-1 1 0,1-1 0,0 0 0,0 0 0,0 0 0,0-1 0,0 1 0,1-1 0,-1 0 0,1 0 0,0-1 0,-1 1 0,1-1 0,0 0 0,0 0 0,0-1 0,0 0 0,6 0 0,-2 1 0,0-1 0,0-1 0,0 0 0,0 0 0,-1-1 0,1 0 0,0 0 0,-1-1 0,1 0 0,-1 0 0,12-8 0,-17 9 0,0 0 0,0 0 0,0-1 0,0 1 0,-1-1 0,0 1 0,1-1 0,-1 0 0,0 0 0,0 0 0,0 0 0,-1 0 0,1-1 0,-1 1 0,0 0 0,0-1 0,0 1 0,0-1 0,-1 1 0,1-1 0,-1 1 0,0-1 0,0 0 0,0 1 0,0-1 0,-1 1 0,0-1 0,1 1 0,-1-1 0,0 1 0,-1-1 0,1 1 0,-3-5 0,-1-2 0,-1 1 0,0-1 0,-1 1 0,0 0 0,0 0 0,-1 1 0,0 0 0,0 1 0,-14-11 0,14 13-114,0-1 1,0 1-1,-1 1 0,0-1 0,0 2 1,0-1-1,0 1 0,0 0 0,-1 1 1,1 0-1,-12 0 0,-1 3-6712</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16.126"/>
    </inkml:context>
    <inkml:brush xml:id="br0">
      <inkml:brushProperty name="width" value="0.05" units="cm"/>
      <inkml:brushProperty name="height" value="0.05" units="cm"/>
    </inkml:brush>
  </inkml:definitions>
  <inkml:trace contextRef="#ctx0" brushRef="#br0">70 180 24575,'-1'25'0,"-1"0"0,-1 0 0,-9 35 0,-26 70 0,28-101 0,6-13 0,9-23 0,9-24 0,46-130 0,34-81 0,-91 237 0,-1 0 0,1 0 0,0 0 0,0 1 0,1-1 0,-1 1 0,6-5 0,-8 8 0,-1 1 0,1-1 0,0 0 0,0 1 0,-1 0 0,1-1 0,0 1 0,0-1 0,0 1 0,0 0 0,-1 0 0,1-1 0,0 1 0,0 0 0,0 0 0,0 0 0,0 0 0,0 0 0,0 0 0,1 0 0,-1 1 0,1 0 0,-1-1 0,0 1 0,0 0 0,0 0 0,0 0 0,1 0 0,-1 0 0,0 0 0,-1 0 0,1 0 0,0 1 0,0-1 0,0 0 0,-1 1 0,1-1 0,0 2 0,8 23 0,-1 0 0,-1 1 0,-1 0 0,-2 0 0,2 37 0,0-6 0,-4-41 43,20 119-1451,-16-112-5418</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16.747"/>
    </inkml:context>
    <inkml:brush xml:id="br0">
      <inkml:brushProperty name="width" value="0.05" units="cm"/>
      <inkml:brushProperty name="height" value="0.05" units="cm"/>
    </inkml:brush>
  </inkml:definitions>
  <inkml:trace contextRef="#ctx0" brushRef="#br0">18 232 24575,'-2'-2'0,"1"0"0,-1 0 0,0-1 0,1 1 0,-1-1 0,1 1 0,0-1 0,0 0 0,0 1 0,0-1 0,0 0 0,1 0 0,-1 0 0,1 1 0,0-1 0,0 0 0,0 0 0,0 0 0,0 0 0,1 0 0,0-4 0,1 2 0,-1 1 0,0 0 0,1 0 0,0 0 0,0 0 0,0 0 0,0 0 0,1 1 0,-1-1 0,1 1 0,0 0 0,0-1 0,6-3 0,1 0 0,1 1 0,0 0 0,0 0 0,0 1 0,23-6 0,63-10 0,-65 15 0,-31 6 0,-1 0 0,1 0 0,0 0 0,0 0 0,0 0 0,0 0 0,-1 0 0,1 0 0,0 0 0,0 0 0,0 1 0,-1-1 0,1 0 0,0 0 0,0 1 0,-1-1 0,1 0 0,0 1 0,-1-1 0,1 1 0,0-1 0,-1 1 0,1-1 0,0 1 0,-1 0 0,1-1 0,-1 1 0,0 0 0,1-1 0,-1 1 0,1 0 0,-1 0 0,0-1 0,0 1 0,1 0 0,-1 0 0,0 0 0,0-1 0,0 3 0,1 3 0,-1 1 0,1 0 0,-3 14 0,1-9 0,1 16 0,-3 0 0,0 1 0,-1-1 0,-14 45 0,128-342 0,-109 266 0,0 1 0,0 0 0,0-1 0,0 1 0,1 0 0,-1 0 0,0 0 0,1 0 0,2-2 0,-4 4 0,0-1 0,0 1 0,0 0 0,1 0 0,-1 0 0,0 0 0,0 0 0,0 0 0,0 0 0,1 0 0,-1-1 0,0 1 0,0 0 0,0 0 0,1 0 0,-1 0 0,0 0 0,0 0 0,0 0 0,1 0 0,-1 0 0,0 0 0,0 1 0,0-1 0,1 0 0,-1 0 0,0 0 0,0 0 0,0 0 0,0 0 0,1 0 0,-1 0 0,0 0 0,0 1 0,0-1 0,0 0 0,1 0 0,3 16 0,-4-5 0,1 15 0,-1-25 0,0 0 0,0 0 0,1 0 0,-1-1 0,0 1 0,0 0 0,0 0 0,1-1 0,-1 1 0,0 0 0,0-1 0,1 1 0,-1 0 0,1-1 0,-1 1 0,1-1 0,-1 1 0,1 0 0,-1-1 0,1 1 0,-1-1 0,1 1 0,0-1 0,0 1 0,0-1 0,0 0 0,0-1 0,0 1 0,0 0 0,0 0 0,0-1 0,0 1 0,0 0 0,0-1 0,0 1 0,0-1 0,0 1 0,0-1 0,-1 0 0,1 1 0,0-1 0,0-1 0,18-18 0,-10 10 0,-4 6 0,-1 0 0,0 0 0,1 0 0,0 1 0,0-1 0,0 1 0,1 1 0,-1-1 0,0 1 0,12-4 0,-14 6 0,1 0 0,-1 0 0,0 0 0,1 0 0,-1 0 0,0 1 0,0-1 0,1 1 0,-1 0 0,0 0 0,0 0 0,0 0 0,0 1 0,0-1 0,0 1 0,0 0 0,-1 0 0,1 0 0,0 0 0,-1 0 0,3 4 0,6 7-227,-1 0-1,0 0 1,-2 1-1,1 0 1,8 22-1,0 3-6598</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58.159"/>
    </inkml:context>
    <inkml:brush xml:id="br0">
      <inkml:brushProperty name="width" value="0.05" units="cm"/>
      <inkml:brushProperty name="height" value="0.05" units="cm"/>
    </inkml:brush>
  </inkml:definitions>
  <inkml:trace contextRef="#ctx0" brushRef="#br0">1087 175 24575,'-5'-12'0,"-1"0"0,0 0 0,-1 1 0,0 0 0,-1 0 0,0 0 0,-18-16 0,18 19 0,-1 1 0,0 0 0,-1 1 0,0 0 0,0 1 0,0 0 0,0 1 0,-1-1 0,0 2 0,1 0 0,-1 0 0,-12-1 0,9 3 0,-1 0 0,1 1 0,-1 1 0,1 0 0,-1 1 0,1 1 0,0 0 0,0 0 0,-15 7 0,-10 7-35,1 1 0,0 1 0,2 2 0,0 2-1,1 2 1,-46 42 0,36-24-79,2 1 0,2 2-1,-65 96 1,81-102 92,1 0 0,3 2 0,1 1 1,2 0-1,2 2 0,-14 63 0,22-69 23,2 0 1,2 1-1,1-1 0,2 1 1,2 0-1,1-1 1,3 1-1,9 38 0,-3-31-74,3-1 0,2 0-1,2-2 1,1 0 0,29 46 0,-15-38-127,1-1 0,4-2 0,67 71 0,-44-62 150,2-3 1,2-2-1,2-4 0,3-2 0,2-3 0,95 42 0,-86-52 50,1-3 0,2-3 0,0-5 0,2-3 0,0-4 0,1-3 0,164 1 0,-153-16 0,0-5 0,-1-3 0,0-6 0,-1-3 0,-1-4 0,169-66 0,-203 63 0,0-3 0,-2-2 0,-1-3 0,-2-2 0,-1-3 0,-3-2 0,86-84 0,-109 92 0,-1-1 0,-2-1 0,-1-1 0,-1-1 0,24-53 0,-34 57 0,-1-1 0,-1 0 0,-2-1 0,-2 0 0,-1-1 0,-2 0 0,2-38 0,-7 38 0,-1 0 0,-1 0 0,-2 0 0,-2 1 0,-1-1 0,-2 2 0,-19-50 0,11 45 0,-1 0 0,-2 1 0,-2 1 0,-1 2 0,-49-58 0,28 45 0,-3 3 0,-1 1 0,-3 3 0,-1 1 0,-2 3 0,-1 3 0,-2 2 0,-80-33 0,43 27 29,-1 5 0,-2 4 1,-153-26-1,165 43-320,1 4 0,-1 3 0,0 4 0,-129 15 1,106 3-4132</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58.892"/>
    </inkml:context>
    <inkml:brush xml:id="br0">
      <inkml:brushProperty name="width" value="0.05" units="cm"/>
      <inkml:brushProperty name="height" value="0.05" units="cm"/>
    </inkml:brush>
  </inkml:definitions>
  <inkml:trace contextRef="#ctx0" brushRef="#br0">0 402 24575,'1'0'0,"-1"1"0,1-1 0,-1 0 0,1 0 0,-1 0 0,0 0 0,1 0 0,-1 0 0,1 0 0,-1 1 0,0-1 0,1 0 0,-1 0 0,0 1 0,1-1 0,-1 0 0,0 0 0,1 1 0,-1-1 0,0 0 0,0 1 0,1-1 0,-1 0 0,0 1 0,0-1 0,1 1 0,-1 0 0,13 15 0,7 8 0,1-1 0,1-1 0,1-1 0,1-2 0,0 0 0,2-1 0,37 20 0,-25-18 0,1-2 0,1-2 0,0-1 0,77 16 0,-73-23 0,0-2 0,1-2 0,0-1 0,-1-3 0,1-2 0,55-9 0,-72 7 0,0-2 0,0-1 0,-1-1 0,0-2 0,0-1 0,-1 0 0,-1-2 0,0-1 0,-1-1 0,42-34 0,-55 39 0,-1 0 0,0-1 0,-1 0 0,0 0 0,-1-1 0,0 0 0,-1-1 0,0 0 0,-1 0 0,0 0 0,5-21 0,-8 23 0,-1-1 0,0 0 0,-1 0 0,0 0 0,-1 0 0,0 1 0,-1-1 0,0 0 0,-1 0 0,-1 0 0,1 1 0,-2-1 0,0 1 0,-6-13 0,1 7-97,-1 1-1,0 0 1,-1 0-1,-1 2 1,0-1-1,-1 1 1,-1 1-1,0 1 1,-1 0-1,0 0 1,-1 2-1,0 0 0,-33-15 1,8 8-6729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18.211"/>
    </inkml:context>
    <inkml:brush xml:id="br0">
      <inkml:brushProperty name="width" value="0.05" units="cm"/>
      <inkml:brushProperty name="height" value="0.05" units="cm"/>
    </inkml:brush>
  </inkml:definitions>
  <inkml:trace contextRef="#ctx0" brushRef="#br0">336 73 24575,'0'-5'0,"0"-1"0,0 1 0,0-1 0,-1 1 0,0-1 0,0 1 0,-4-9 0,5 13 0,-1-1 0,0 1 0,0 0 0,0-1 0,0 1 0,0 0 0,0 0 0,0 0 0,0 0 0,-1 0 0,1 0 0,0 0 0,-1 0 0,1 0 0,0 1 0,-1-1 0,1 0 0,-1 1 0,1 0 0,-1-1 0,1 1 0,-1 0 0,0-1 0,1 1 0,-1 0 0,1 0 0,-1 1 0,1-1 0,-1 0 0,1 0 0,-4 2 0,-3 0 0,-1 1 0,0 0 0,1 0 0,0 1 0,0 0 0,0 1 0,-9 7 0,-49 42 0,49-39 0,0 1 0,2 1 0,-1 1 0,2 0 0,-15 25 0,24-35 0,1 1 0,-1 0 0,2-1 0,-1 1 0,1 1 0,1-1 0,-1 0 0,1 1 0,1-1 0,0 1 0,1 0 0,-1-1 0,2 1 0,-1-1 0,4 13 0,-4-18 0,1-1 0,0 0 0,0 0 0,0 0 0,0 0 0,1 0 0,-1 0 0,1-1 0,0 1 0,-1 0 0,1-1 0,1 1 0,-1-1 0,0 0 0,0 0 0,1 0 0,3 2 0,-2-2 0,0 0 0,0 0 0,0-1 0,0 0 0,0 0 0,0 0 0,0 0 0,0 0 0,1-1 0,-1 0 0,7 0 0,3-2 0,1-1 0,-1 0 0,1-1 0,-1 0 0,0-2 0,18-8 0,87-50 0,-102 53 0,0-1 0,0 0 0,-2-1 0,23-23 0,-35 33 0,0-1 0,0 1 0,-1-1 0,1 1 0,-1-1 0,0 0 0,0 0 0,0 0 0,-1 0 0,1 0 0,-1 0 0,0-1 0,0 1 0,0 0 0,-1-1 0,0 1 0,0-6 0,-1 5 0,0 0 0,0 0 0,-1 0 0,1 0 0,-1 0 0,0 1 0,-1-1 0,1 1 0,-1 0 0,0 0 0,0-1 0,0 2 0,-1-1 0,-5-5 0,-5-2-114,1 1 1,-2 1-1,1 0 0,-1 1 0,-1 0 1,1 1-1,-1 1 0,0 1 0,-1 0 1,0 1-1,-28-4 0,11 5-6712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27.961"/>
    </inkml:context>
    <inkml:brush xml:id="br0">
      <inkml:brushProperty name="width" value="0.05" units="cm"/>
      <inkml:brushProperty name="height" value="0.05" units="cm"/>
    </inkml:brush>
  </inkml:definitions>
  <inkml:trace contextRef="#ctx0" brushRef="#br0">58 1 24575,'-2'1'0,"0"1"0,0-1 0,0 0 0,-1 0 0,1 0 0,0 0 0,-1 0 0,1 0 0,0-1 0,-4 1 0,4 0 0,0-1 0,0 0 0,1 1 0,-1-1 0,0 1 0,0-1 0,1 1 0,-1 0 0,0 0 0,1 0 0,-1 0 0,1 0 0,-1 0 0,1 0 0,-3 3 0,4-4 0,0 1 0,0 0 0,0 0 0,0-1 0,0 1 0,0 0 0,0 0 0,0 0 0,0-1 0,0 1 0,0 0 0,0 0 0,0-1 0,1 1 0,-1 0 0,0 0 0,0-1 0,1 1 0,-1 0 0,1-1 0,-1 1 0,1 0 0,-1-1 0,1 1 0,-1-1 0,1 1 0,-1-1 0,1 1 0,0-1 0,0 1 0,24 16 0,-22-15 0,30 17 0,1-1 0,1-1 0,69 22 0,-99-38 0,1 0 0,0 0 0,0-1 0,0 1 0,-1-1 0,1-1 0,0 1 0,0-1 0,-1 0 0,9-3 0,8-3 0,28-13 0,-18 6 0,56-16 0,-44 16 0,55-26 0,-97 39 0,0 0 0,0 0 0,0 0 0,-1-1 0,1 1 0,0 0 0,0-1 0,-1 1 0,2-3 0,-3-4 0,-12 2 0,-2 5-9,1 0-1,-1 1 1,0 0-1,1 1 1,-1 1 0,1 0-1,-1 0 1,-14 6-1,-11 1-1270,8-3-5546</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59.422"/>
    </inkml:context>
    <inkml:brush xml:id="br0">
      <inkml:brushProperty name="width" value="0.05" units="cm"/>
      <inkml:brushProperty name="height" value="0.05" units="cm"/>
    </inkml:brush>
  </inkml:definitions>
  <inkml:trace contextRef="#ctx0" brushRef="#br0">189 216 24575,'0'-1'0,"0"0"0,1 1 0,-1-1 0,0 0 0,1 0 0,-1 0 0,1 1 0,-1-1 0,1 0 0,-1 1 0,1-1 0,0 0 0,-1 1 0,1-1 0,0 1 0,-1-1 0,1 1 0,0-1 0,0 1 0,0 0 0,-1-1 0,1 1 0,0 0 0,0 0 0,0-1 0,0 1 0,-1 0 0,1 0 0,2 0 0,26 0 0,-26 0 0,-1 1 0,1-1 0,0 1 0,-1 0 0,1 0 0,-1 0 0,1 0 0,-1 0 0,1 1 0,-1-1 0,0 1 0,0-1 0,0 1 0,0 0 0,0 0 0,0 0 0,0 0 0,0 0 0,-1 0 0,1 1 0,-1-1 0,0 0 0,0 1 0,0-1 0,0 1 0,0-1 0,0 1 0,0 0 0,-1-1 0,0 1 0,1 0 0,-1 0 0,0-1 0,0 1 0,0 0 0,-1-1 0,1 1 0,-1 0 0,0-1 0,1 1 0,-1 0 0,0-1 0,0 1 0,-1-1 0,1 0 0,-1 1 0,1-1 0,-1 0 0,1 0 0,-1 0 0,0 0 0,0 0 0,0 0 0,0-1 0,-1 1 0,-2 1 0,-3 2 0,0-1 0,-1 0 0,0 0 0,0-1 0,0 0 0,0-1 0,0 0 0,0 0 0,-1-1 0,-10 0 0,12 0 0,1-1 0,0 0 0,-1-1 0,1 0 0,0 0 0,0 0 0,0-1 0,-1 0 0,2-1 0,-1 1 0,0-1 0,0 0 0,-8-7 0,11 7 0,0 0 0,0-1 0,1 0 0,0 1 0,0-1 0,0 0 0,0-1 0,1 1 0,-1 0 0,1-1 0,0 1 0,1-1 0,-3-6 0,3 3 0,0 0 0,0 1 0,0-1 0,1 0 0,0 0 0,1 1 0,0-1 0,2-8 0,0 3 0,0 1 0,2-1 0,-1 1 0,2-1 0,-1 1 0,2 1 0,0-1 0,0 1 0,15-17 0,-18 24 0,-1 0 0,1 0 0,1 1 0,-1-1 0,1 1 0,-1 0 0,1 0 0,0 0 0,0 1 0,0-1 0,0 1 0,8-2 0,-10 4 0,-1 0 0,1 0 0,0 0 0,-1 0 0,1 0 0,-1 0 0,1 1 0,-1-1 0,1 1 0,-1-1 0,1 1 0,-1 0 0,1 0 0,-1 1 0,0-1 0,0 0 0,1 1 0,-1-1 0,0 1 0,0 0 0,-1-1 0,1 1 0,0 0 0,-1 0 0,1 0 0,-1 0 0,1 1 0,0 2 0,4 7-68,-1 1 0,-1-1 0,0 1-1,0 0 1,-2 0 0,2 15 0,-1-12-820,1 11-5938</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59.813"/>
    </inkml:context>
    <inkml:brush xml:id="br0">
      <inkml:brushProperty name="width" value="0.05" units="cm"/>
      <inkml:brushProperty name="height" value="0.05" units="cm"/>
    </inkml:brush>
  </inkml:definitions>
  <inkml:trace contextRef="#ctx0" brushRef="#br0">122 186 24575,'0'-3'0,"1"0"0,-1 0 0,1 0 0,0-1 0,0 1 0,0 0 0,1 0 0,-1 1 0,1-1 0,-1 0 0,1 0 0,0 1 0,0-1 0,0 1 0,0 0 0,1-1 0,-1 1 0,1 0 0,-1 0 0,1 1 0,0-1 0,0 0 0,-1 1 0,1 0 0,0 0 0,0 0 0,5-1 0,-3 0 0,1 0 0,0 1 0,0 0 0,0 0 0,0 0 0,0 1 0,-1 0 0,1 0 0,0 0 0,0 1 0,0 0 0,0 0 0,0 1 0,6 2 0,-10-3 0,0 0 0,0 0 0,1 1 0,-1-1 0,-1 1 0,1-1 0,0 1 0,0 0 0,0 0 0,-1 0 0,1 0 0,-1 0 0,0 0 0,1 0 0,-1 0 0,0 1 0,0-1 0,-1 0 0,1 1 0,0-1 0,-1 1 0,1-1 0,-1 1 0,0-1 0,0 1 0,0-1 0,0 1 0,0-1 0,-1 1 0,1-1 0,-1 0 0,-1 5 0,0 0 0,-1 0 0,0 0 0,0-1 0,0 1 0,-1-1 0,0 0 0,0 0 0,-1 0 0,0-1 0,-6 7 0,2-5 0,0 0 0,0-1 0,-1 0 0,0 0 0,0-1 0,0-1 0,-1 1 0,-18 4 0,22-8 0,0 1 0,0-1 0,0 0 0,0 0 0,0-1 0,0 0 0,0 0 0,0-1 0,0 0 0,0 0 0,0 0 0,0-1 0,0 0 0,-12-6 0,17 7 0,0 0 0,0-1 0,-1 1 0,1-1 0,0 0 0,0 0 0,1 1 0,-1-1 0,0 0 0,1-1 0,-1 1 0,1 0 0,-1 0 0,1-1 0,0 1 0,0 0 0,0-1 0,1 1 0,-1-1 0,0 1 0,1-1 0,0 0 0,-1 1 0,1-1 0,0 0 0,0 1 0,1-1 0,-1 1 0,1-1 0,-1 0 0,1 1 0,0-1 0,0 1 0,1-4 0,2-3 0,1 0 0,0 0 0,0 0 0,0 1 0,1 0 0,1 0 0,11-12 0,1 3 0,1 1 0,0 1 0,1 1 0,0 1 0,1 1 0,1 1 0,0 0 0,0 2 0,1 1 0,0 1 0,0 1 0,30-4 0,-48 9-80,1 0 0,-1 0-1,0 1 1,1 0 0,-1 0-1,1 1 1,-1-1 0,0 1-1,0 1 1,1-1 0,-1 1 0,0 0-1,0 1 1,-1-1 0,1 1-1,6 4 1,5 9-6746</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00.374"/>
    </inkml:context>
    <inkml:brush xml:id="br0">
      <inkml:brushProperty name="width" value="0.05" units="cm"/>
      <inkml:brushProperty name="height" value="0.05" units="cm"/>
    </inkml:brush>
  </inkml:definitions>
  <inkml:trace contextRef="#ctx0" brushRef="#br0">71 847 24575,'-3'1'0,"0"-1"0,1-1 0,-1 1 0,0 0 0,0-1 0,0 1 0,1-1 0,-1 0 0,0 0 0,1 0 0,-1 0 0,1 0 0,-1 0 0,1-1 0,0 1 0,-1-1 0,1 0 0,0 0 0,0 0 0,-2-3 0,1 1 0,1 1 0,1-1 0,-1 0 0,0 0 0,1 0 0,0 0 0,0 0 0,0 0 0,0 0 0,1 0 0,0 0 0,0-1 0,0-4 0,2-7 0,0 1 0,1 0 0,1-1 0,0 1 0,1 1 0,1-1 0,0 1 0,12-20 0,2 0 0,2 2 0,32-37 0,-27 38 0,2 1 0,1 1 0,1 2 0,1 1 0,1 2 0,38-20 0,-19 16 0,1 2 0,1 2 0,89-25 0,-38 22 0,118-15 0,105 3 0,-282 34 0,-17 2 0,225-15 0,-248 18 57,0 0 0,0 0 0,0 1 0,0 0 0,9 2 0,-14-2-74,-1-1 1,1 0 0,0 0 0,-1 1-1,1-1 1,0 0 0,-1 1 0,1-1-1,-1 1 1,1-1 0,-1 0 0,1 1-1,-1 0 1,1-1 0,-1 1 0,1-1-1,-1 1 1,0-1 0,1 1 0,-1 1-1,0-1-51,0 0 0,0 0-1,0 0 1,0 0 0,0 0 0,0 0-1,-1 0 1,1 0 0,0 0 0,-1 0-1,1 0 1,-1 0 0,1-1 0,-1 1-1,0 0 1,1 0 0,-1 0 0,0-1-1,0 2 1,-15 12-6758</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00.623"/>
    </inkml:context>
    <inkml:brush xml:id="br0">
      <inkml:brushProperty name="width" value="0.05" units="cm"/>
      <inkml:brushProperty name="height" value="0.05" units="cm"/>
    </inkml:brush>
  </inkml:definitions>
  <inkml:trace contextRef="#ctx0" brushRef="#br0">38 125 24575,'-3'0'0,"-7"3"0,-6 1 0,7-3 0,11-5 0,15-5 0,19-4 0,20-3 0,16-2 0,15 0 0,11 2 0,7 0 0,2 4 0,-5 4 0,-7 6 0,-19 3-8191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00.842"/>
    </inkml:context>
    <inkml:brush xml:id="br0">
      <inkml:brushProperty name="width" value="0.05" units="cm"/>
      <inkml:brushProperty name="height" value="0.05" units="cm"/>
    </inkml:brush>
  </inkml:definitions>
  <inkml:trace contextRef="#ctx0" brushRef="#br0">1 152 24575,'21'-1'0,"0"-2"0,-1 0 0,1-2 0,31-10 0,-7 2 0,101-22 0,1 7 0,1 6 0,1 7 0,156 4 0,-255 11-227,0 2-1,0 2 1,-1 3-1,1 2 1,57 18-1,-58-9-6598</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01.790"/>
    </inkml:context>
    <inkml:brush xml:id="br0">
      <inkml:brushProperty name="width" value="0.05" units="cm"/>
      <inkml:brushProperty name="height" value="0.05" units="cm"/>
    </inkml:brush>
  </inkml:definitions>
  <inkml:trace contextRef="#ctx0" brushRef="#br0">4 113 24575,'-2'-22'0,"0"12"0,7 22 0,-1 2 0,95 267 0,-85-250 0,1 1 0,1-2 0,2 0 0,1-1 0,2-1 0,36 39 0,-48-58 0,1 0 0,0-1 0,0 0 0,0-1 0,1-1 0,0 1 0,0-1 0,1-1 0,-1 0 0,1-1 0,0 0 0,1-1 0,-1 0 0,0-1 0,1-1 0,0 0 0,-1 0 0,1-1 0,0-1 0,-1 0 0,1-1 0,-1 0 0,1-1 0,-1 0 0,0-1 0,0-1 0,20-10 0,-18 7 0,0 0 0,-1-1 0,0 0 0,-1-1 0,0-1 0,0 0 0,-1 0 0,-1-1 0,0-1 0,0 0 0,-2 0 0,1-1 0,-2 0 0,7-16 0,-7 12 0,-2 1 0,0-1 0,-1 0 0,0 0 0,-2 0 0,0-1 0,-1 1 0,-1-1 0,-1 1 0,0 0 0,-8-36 0,5 35 0,-2 1 0,0 0 0,-1 0 0,-1 0 0,0 1 0,-13-19 0,15 27 0,0 0 0,-1 1 0,0 0 0,0 0 0,0 0 0,-1 1 0,0 1 0,-1-1 0,0 1 0,0 1 0,0-1 0,-17-6 0,-1 6-1365,5 7-5461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02.084"/>
    </inkml:context>
    <inkml:brush xml:id="br0">
      <inkml:brushProperty name="width" value="0.05" units="cm"/>
      <inkml:brushProperty name="height" value="0.05" units="cm"/>
    </inkml:brush>
  </inkml:definitions>
  <inkml:trace contextRef="#ctx0" brushRef="#br0">0 177 24575,'0'-10'0,"1"0"0,-1 0 0,2 0 0,-1 0 0,1 0 0,1 0 0,5-13 0,-5 16 0,0 2 0,0-1 0,1 0 0,0 1 0,0-1 0,0 1 0,1 0 0,-1 0 0,1 1 0,1 0 0,-1 0 0,7-4 0,-10 6 0,1 0 0,0 1 0,-1-1 0,1 1 0,0 0 0,0 0 0,0 0 0,0 0 0,0 0 0,0 1 0,0-1 0,0 1 0,0 0 0,0 0 0,0 0 0,0 0 0,0 1 0,0-1 0,0 1 0,0 0 0,3 1 0,-3-1 0,-1 1 0,0 0 0,0-1 0,1 1 0,-1 0 0,-1 0 0,1 0 0,0 0 0,0 0 0,-1 1 0,1-1 0,-1 1 0,0-1 0,0 1 0,0-1 0,0 1 0,0-1 0,0 1 0,-1 0 0,1-1 0,-1 1 0,0 0 0,0 5 0,0 5 0,-1-1 0,0 1 0,-1-1 0,0 1 0,-1-1 0,-9 24 0,-38 68 0,38-84 0,1 1 0,1 0 0,1 1 0,1 0 0,1 0 0,-6 26 0,13-42 0,-1-1 0,1 0 0,0 0 0,0 0 0,1 0 0,-1 1 0,1-1 0,0 0 0,1 0 0,-1 0 0,1-1 0,0 1 0,0 0 0,4 4 0,-2-2 0,1-1 0,0 0 0,0 0 0,1 0 0,-1-1 0,1 1 0,1-2 0,8 7 0,9 2 0,1-1 0,0-1 0,1-1 0,33 7 0,64 13-938,146 16 0,-141-29-5377</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03.067"/>
    </inkml:context>
    <inkml:brush xml:id="br0">
      <inkml:brushProperty name="width" value="0.05" units="cm"/>
      <inkml:brushProperty name="height" value="0.05" units="cm"/>
    </inkml:brush>
  </inkml:definitions>
  <inkml:trace contextRef="#ctx0" brushRef="#br0">73 139 24575,'2'1'0,"0"-1"0,0 1 0,0 0 0,0-1 0,0 1 0,0 0 0,-1 0 0,1 0 0,0 0 0,0 0 0,-1 1 0,1-1 0,-1 1 0,1-1 0,-1 1 0,0-1 0,2 3 0,19 32 0,-14-19 0,-2 0 0,0 1 0,0 0 0,-2 0 0,0 1 0,-2-1 0,0 1 0,0 0 0,-2-1 0,-4 38 0,-3-2 0,-3 0 0,-25 77 0,-12 1 0,-12 44 0,58-172 0,0 0 0,0 0 0,0 0 0,1 0 0,0 0 0,0 0 0,0 0 0,0 0 0,0 0 0,3 8 0,-2-10 0,-1-1 0,1 1 0,0 0 0,0-1 0,0 1 0,0-1 0,1 1 0,-1-1 0,0 0 0,1 1 0,-1-1 0,1 0 0,-1 0 0,1 0 0,0 0 0,-1 0 0,1 0 0,0-1 0,0 1 0,-1 0 0,1-1 0,0 0 0,0 1 0,0-1 0,3 0 0,12 0 0,1 0 0,-1-2 0,1 0 0,-1-1 0,30-9 0,1 1 0,314-55 0,4 32 0,-193 35 0,34-1 0,-205 0 0,0 0 0,0 0 0,1 0 0,-1-1 0,0 1 0,0 0 0,0-1 0,0 0 0,0 1 0,0-1 0,0 0 0,0 0 0,0 0 0,0 0 0,-1 0 0,1-1 0,0 1 0,-1 0 0,1-1 0,-1 1 0,3-4 0,-2 1 0,-1 1 0,0-1 0,0 1 0,0-1 0,0 0 0,-1 1 0,1-1 0,-1 0 0,0 0 0,0 0 0,-1-5 0,0-17 0,2 0 0,1 1 0,8-41 0,-5 38 0,-2 0 0,1-51 0,-6 52 0,-1 1 0,-1-1 0,-1 0 0,-1 1 0,-2 0 0,-1 1 0,-1-1 0,-1 2 0,-1-1 0,-1 2 0,-1 0 0,-1 0 0,-1 2 0,-1 0 0,-1 0 0,0 2 0,-2 0 0,0 1 0,-1 1 0,-1 1 0,-1 2 0,0 0 0,0 1 0,-49-19 0,24 16-1365,6 4-5461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08.237"/>
    </inkml:context>
    <inkml:brush xml:id="br0">
      <inkml:brushProperty name="width" value="0.05" units="cm"/>
      <inkml:brushProperty name="height" value="0.05" units="cm"/>
    </inkml:brush>
  </inkml:definitions>
  <inkml:trace contextRef="#ctx0" brushRef="#br0">1718 94 24575,'52'-20'0,"-44"19"0,0-2 0,-1 1 0,1-1 0,-1 0 0,0-1 0,1 1 0,-2-1 0,1-1 0,10-8 0,-17 13 0,1 0 0,-1-1 0,1 1 0,-1-1 0,1 1 0,-1 0 0,0-1 0,1 1 0,-1-1 0,0 1 0,1-1 0,-1 1 0,0-1 0,1 1 0,-1-1 0,0 0 0,0 1 0,0-1 0,0 1 0,0-1 0,0 1 0,0-1 0,0 0 0,0 1 0,0-1 0,0 1 0,0-1 0,0 0 0,0 1 0,0-1 0,0 1 0,-1-1 0,1 1 0,0-1 0,-1 1 0,1-1 0,0 1 0,-1-1 0,1 1 0,0-1 0,-1 1 0,1-1 0,-1 1 0,1 0 0,-1-1 0,1 1 0,-1 0 0,1-1 0,-1 1 0,1 0 0,-1 0 0,1 0 0,-1-1 0,1 1 0,-1 0 0,0 0 0,-37-7 0,-10 6 0,0 3 0,0 1 0,-60 12 0,48-6 0,-567 66 0,103-15 0,478-55 0,-58 10 0,89-12 0,0 0 0,0 2 0,1 0 0,-22 9 0,33-12 0,0 0 0,0-1 0,1 1 0,-1 0 0,0 0 0,1 0 0,-1 1 0,1-1 0,-1 0 0,1 1 0,0 0 0,0-1 0,1 1 0,-1 0 0,0 0 0,1 0 0,0 0 0,-1 1 0,1-1 0,1 0 0,-1 0 0,0 1 0,1-1 0,0 0 0,0 1 0,0-1 0,0 1 0,1 5 0,2 7 0,1-1 0,1-1 0,0 1 0,1-1 0,9 15 0,-3-2 0,35 77 0,-6 3 0,-4 1 0,27 131 0,41 515-699,-93-637 663,21 229-309,-15 2-1,-15 1 1,-47 374 0,-238 922-160,252-1519 510,-40 185-142,54-222 1061,-7 136 0,22-192-795,1 1 0,1-1 1,2 0-1,1 0 1,2 0-1,15 50 0,-19-77-129,0-1 0,0 1 0,1-1 0,0 0 0,0 0 0,6 9 0,-8-13 0,-1-1 0,1 1 0,-1-1 0,1 1 0,0-1 0,-1 0 0,1 1 0,0-1 0,-1 1 0,1-1 0,0 0 0,-1 0 0,1 1 0,0-1 0,-1 0 0,1 0 0,0 0 0,0 0 0,-1 0 0,1 0 0,0 0 0,0 0 0,0 0 0,1-1 0,-1 0 0,1 1 0,-1-1 0,0 0 0,1 0 0,-1 0 0,0-1 0,0 1 0,1 0 0,-1 0 0,0-1 0,0 1 0,-1 0 0,1-1 0,1-1 0,6-15-1365,-2-2-5461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08.454"/>
    </inkml:context>
    <inkml:brush xml:id="br0">
      <inkml:brushProperty name="width" value="0.05" units="cm"/>
      <inkml:brushProperty name="height" value="0.05" units="cm"/>
    </inkml:brush>
  </inkml:definitions>
  <inkml:trace contextRef="#ctx0" brushRef="#br0">27 1 24575,'0'2'0,"-1"0"0,0 0 0,0-1 0,0 1 0,0 0 0,0 0 0,0 0 0,0-1 0,0 1 0,-3 2 0,-8 12 0,12-15 0,0 1 0,-1 0 0,1-1 0,0 1 0,0 0 0,0-1 0,0 1 0,0 0 0,0-1 0,0 1 0,1-1 0,-1 1 0,1 0 0,-1-1 0,1 1 0,-1-1 0,1 1 0,0-1 0,0 0 0,0 1 0,0-1 0,0 0 0,0 1 0,0-1 0,0 0 0,2 1 0,4 4 0,0-1 0,0 0 0,13 7 0,-13-8 0,34 17-195,1-1 0,0-3 0,2-1 0,0-3 0,0-1 0,84 11 0,-80-18-6631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29.279"/>
    </inkml:context>
    <inkml:brush xml:id="br0">
      <inkml:brushProperty name="width" value="0.05" units="cm"/>
      <inkml:brushProperty name="height" value="0.05" units="cm"/>
    </inkml:brush>
  </inkml:definitions>
  <inkml:trace contextRef="#ctx0" brushRef="#br0">51 78 24575,'-3'0'0,"1"0"0,0 0 0,-1 0 0,1 1 0,-1-1 0,1 0 0,0 1 0,-1 0 0,1-1 0,0 1 0,-1 0 0,1 0 0,0 0 0,0 1 0,0-1 0,-3 3 0,4-3 0,0 1 0,0-1 0,0 1 0,0 0 0,1-1 0,-1 1 0,1 0 0,-1-1 0,1 1 0,-1 0 0,1-1 0,0 1 0,0 0 0,0 0 0,0 0 0,0-1 0,0 1 0,1 0 0,-1 0 0,0-1 0,1 1 0,0 0 0,1 2 0,1 5 0,2 0 0,-1-1 0,1 1 0,0-1 0,1 0 0,0 0 0,0-1 0,1 0 0,0 0 0,14 11 0,-10-10 0,0 0 0,1-1 0,0-1 0,0 1 0,1-2 0,-1 0 0,17 4 0,-15-6 0,0 0 0,1-1 0,-1-1 0,1-1 0,0 0 0,-1 0 0,1-2 0,-1 0 0,0 0 0,1-1 0,-1-1 0,0-1 0,23-10 0,-28 11 0,0-1 0,-1 0 0,1-1 0,-1 1 0,0-1 0,-1-1 0,1 0 0,-1 0 0,-1 0 0,1-1 0,-1 0 0,-1 0 0,1-1 0,-1 1 0,-1-1 0,0 0 0,0 0 0,-1-1 0,0 1 0,4-20 0,-7 22-170,1 1-1,-1-1 0,-1 0 1,1 1-1,-1-1 0,0 1 1,-3-10-1,-4-10-6655</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08.579"/>
    </inkml:context>
    <inkml:brush xml:id="br0">
      <inkml:brushProperty name="width" value="0.05" units="cm"/>
      <inkml:brushProperty name="height" value="0.05" units="cm"/>
    </inkml:brush>
  </inkml:definitions>
  <inkml:trace contextRef="#ctx0" brushRef="#br0">151 115 24575,'3'-3'0,"5"-4"0,0-4 0,2-4 0,0-1 0,1-2 0,-2-1 0,-5 3 0,-6 7 0,-10 8 0,-8 8 0,-11 9 0,-12 4 0,-11 3 0,3-4-8191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18.883"/>
    </inkml:context>
    <inkml:brush xml:id="br0">
      <inkml:brushProperty name="width" value="0.05" units="cm"/>
      <inkml:brushProperty name="height" value="0.05" units="cm"/>
    </inkml:brush>
  </inkml:definitions>
  <inkml:trace contextRef="#ctx0" brushRef="#br0">66 5404 24575,'-1'1'0,"1"0"0,0 0 0,-1 0 0,1 0 0,0-1 0,-1 1 0,1 0 0,-1 0 0,0-1 0,1 1 0,-1 0 0,1-1 0,-1 1 0,0-1 0,0 1 0,1-1 0,-1 1 0,0-1 0,0 1 0,0-1 0,1 0 0,-1 1 0,0-1 0,0 0 0,0 0 0,0 0 0,0 0 0,1 0 0,-2 0 0,-1 1 0,-1-1 0,1 1 0,0-1 0,0 0 0,0-1 0,0 1 0,-4-1 0,6 1 0,0-1 0,0 1 0,0-1 0,0 1 0,1-1 0,-1 1 0,0-1 0,0 0 0,0 1 0,1-1 0,-1 0 0,0 0 0,1 0 0,-1 0 0,1 1 0,-1-1 0,1 0 0,-1 0 0,1 0 0,-1 0 0,1 0 0,0 0 0,0 0 0,-1 0 0,1 0 0,0 0 0,0 0 0,0 0 0,0 0 0,0 0 0,1 0 0,-1 0 0,0 0 0,0 0 0,1 0 0,0-2 0,1-5 0,1 0 0,1 1 0,6-12 0,-6 13 0,16-29 0,-2-1 0,-1-1 0,-1 0 0,18-75 0,-22 49 0,-3 0 0,-3-1 0,-3-65 0,-20-194 0,4 125 0,24-943-659,-13 249 659,-8 747 0,-19-620 0,37 651 158,41-203 0,-10 91 77,-30 156-181,0-88 0,-9 150-54,9-211 0,-6 197 0,5-55 0,-8 70 0,0 0 0,0 1 0,0-1 0,-1 0 0,0 0 0,-1 0 0,0 1 0,-3-10 0,4 15 0,0 0 0,1-1 0,-1 1 0,0 0 0,0 0 0,-1 0 0,1 0 0,0 0 0,0 0 0,0 1 0,-1-1 0,1 0 0,0 1 0,-3-2 0,4 2 0,0 0 0,-1 0 0,1-1 0,-1 1 0,1 0 0,-1 0 0,1 0 0,-1 0 0,1 0 0,-1 0 0,1 0 0,-1 0 0,1 0 0,-1 0 0,1 0 0,-1 0 0,1 0 0,-1 1 0,1-1 0,-1 0 0,1 0 0,0 0 0,-1 1 0,1-1 0,-1 0 0,1 0 0,0 1 0,-1-1 0,1 0 0,0 1 0,-1-1 0,1 1 0,0-1 0,-1 0 0,1 1 0,0-1 0,0 1 0,0-1 0,-1 1 0,1-1 0,0 1 0,0-1 0,0 1 0,0-1 0,0 1 0,0 0 0,0 0 0,0 0 0,1 0 0,-1 0 0,0 0 0,1 0 0,-1 0 0,0-1 0,1 1 0,-1 0 0,1 0 0,-1 0 0,1-1 0,0 1 0,-1 0 0,1-1 0,0 1 0,0 0 0,-1-1 0,1 1 0,0-1 0,0 1 0,0-1 0,0 0 0,-1 1 0,3-1 0,27 10 0,-27-9 0,39 8 0,1-2 0,67 2 0,88-8 0,106-20 0,38-1 0,-335 20 342,-9 1-2049,-6-1-5119</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19.164"/>
    </inkml:context>
    <inkml:brush xml:id="br0">
      <inkml:brushProperty name="width" value="0.05" units="cm"/>
      <inkml:brushProperty name="height" value="0.05" units="cm"/>
    </inkml:brush>
  </inkml:definitions>
  <inkml:trace contextRef="#ctx0" brushRef="#br0">29 75 24575,'-1'0'0,"-1"0"0,1-1 0,0 1 0,0-1 0,0 1 0,0-1 0,0 0 0,0 0 0,0 1 0,0-1 0,0 0 0,0 0 0,0 0 0,0 0 0,0 0 0,1 0 0,-1 0 0,0 0 0,1 0 0,-1 0 0,0-3 0,0 2 0,0-1 0,0 0 0,0 0 0,0 0 0,0 1 0,1-1 0,-1 0 0,1-4 0,0 6 0,0-1 0,1 1 0,-1 0 0,1-1 0,-1 1 0,1 0 0,-1 0 0,1 0 0,0 0 0,0 0 0,-1-1 0,1 1 0,0 0 0,0 1 0,0-1 0,0 0 0,0 0 0,0 0 0,1 1 0,-1-1 0,0 0 0,0 1 0,0-1 0,1 1 0,-1-1 0,0 1 0,1 0 0,-1 0 0,0 0 0,1-1 0,-1 1 0,3 1 0,0-1 0,1 0 0,0 0 0,-1 1 0,1-1 0,-1 1 0,1 0 0,-1 1 0,7 2 0,13 10 0,-1 0 0,23 19 0,-19-12 0,-12-11 0,-2 1 0,0 0 0,0 1 0,-1 0 0,0 1 0,11 17 0,-19-24 0,0 0 0,0 1 0,0 0 0,-1 0 0,0 0 0,-1 0 0,0 1 0,0-1 0,0 1 0,-1-1 0,0 1 0,0 0 0,-1-1 0,0 1 0,-1 0 0,-1 9 0,-1-3 31,-2 0 0,1 0 0,-2-1 0,0 0 0,0 0 0,-1-1 0,-1 1 0,0-1 1,-1-1-1,-18 20 0,-1-3-600,-2-2 0,-54 38 0,37-32-6257</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19.738"/>
    </inkml:context>
    <inkml:brush xml:id="br0">
      <inkml:brushProperty name="width" value="0.05" units="cm"/>
      <inkml:brushProperty name="height" value="0.05" units="cm"/>
    </inkml:brush>
  </inkml:definitions>
  <inkml:trace contextRef="#ctx0" brushRef="#br0">57 2 24575,'-7'-1'0,"6"1"0,0 0 0,1 0 0,-1 0 0,0 0 0,0 0 0,0 0 0,1 0 0,-1 0 0,0 0 0,0 0 0,1 0 0,-1 1 0,0-1 0,0 0 0,1 1 0,-1-1 0,0 0 0,1 1 0,-1-1 0,0 1 0,1-1 0,-1 1 0,1-1 0,-1 1 0,1 0 0,-1-1 0,1 1 0,-1 0 0,-3 5 0,1-1 0,0 0 0,0 1 0,1 0 0,-1 0 0,1 0 0,0 0 0,1 0 0,0 0 0,-1 9 0,-1 12 0,2 29 0,1-32 0,4 132 342,-2-131-684,1 0 1,1-1 0,1 0-1,11 30 1,-7-33-6485</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20.092"/>
    </inkml:context>
    <inkml:brush xml:id="br0">
      <inkml:brushProperty name="width" value="0.05" units="cm"/>
      <inkml:brushProperty name="height" value="0.05" units="cm"/>
    </inkml:brush>
  </inkml:definitions>
  <inkml:trace contextRef="#ctx0" brushRef="#br0">105 93 24575,'0'-1'0,"0"-1"0,0 0 0,0 0 0,0 1 0,0-1 0,0 0 0,0 0 0,-1 1 0,1-1 0,-1 0 0,1 1 0,-1-1 0,0 0 0,0 1 0,0-1 0,0 1 0,0-1 0,0 1 0,-1-2 0,1 3 0,1 0 0,-1-1 0,1 1 0,-1 0 0,1 0 0,-1 0 0,1 0 0,-1 0 0,0 0 0,1-1 0,-1 1 0,1 1 0,-1-1 0,1 0 0,-1 0 0,0 0 0,1 0 0,-1 0 0,1 0 0,-1 1 0,0-1 0,-17 16 0,10-5 0,1 0 0,0 1 0,0 0 0,1 0 0,1 1 0,0 0 0,1 0 0,0 0 0,1 0 0,0 1 0,1-1 0,0 19 0,2-28 0,0 0 0,1-1 0,0 1 0,-1 0 0,1 0 0,0-1 0,0 1 0,1-1 0,-1 1 0,1-1 0,0 0 0,0 1 0,0-1 0,0 0 0,1 0 0,-1 0 0,1-1 0,-1 1 0,1-1 0,0 1 0,0-1 0,0 0 0,6 3 0,-5-3 0,1-1 0,0 1 0,-1-1 0,1 0 0,0 0 0,0-1 0,0 1 0,0-1 0,0 0 0,0 0 0,0-1 0,0 0 0,0 0 0,-1 0 0,1 0 0,0-1 0,5-2 0,0-1 0,0 0 0,0-1 0,-1 0 0,0 0 0,0-1 0,-1 0 0,0-1 0,0 0 0,0 0 0,12-19 0,-15 19 0,0 0 0,-1 0 0,0-1 0,0 1 0,0-1 0,-1 0 0,-1 0 0,1 0 0,-2-1 0,1 1 0,-1 0 0,-1-1 0,0-11 0,-1 16 14,0 0 1,0 0-1,0 0 0,-1 1 0,0-1 1,0 1-1,0-1 0,0 1 0,-1 0 0,0 0 1,0 0-1,0 0 0,0 0 0,-1 0 1,1 1-1,-1 0 0,0 0 0,0 0 0,0 0 1,0 1-1,-1-1 0,1 1 0,-8-2 1,7 1-97,0 2 1,-1-1 0,1 0 0,-1 1-1,1 0 1,-1 0 0,0 1-1,1 0 1,-1 0 0,0 0 0,1 0-1,-1 1 1,0 0 0,1 0 0,-1 1-1,1-1 1,0 1 0,-1 1 0,1-1-1,-5 3 1,-5 8-6745</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20.261"/>
    </inkml:context>
    <inkml:brush xml:id="br0">
      <inkml:brushProperty name="width" value="0.05" units="cm"/>
      <inkml:brushProperty name="height" value="0.05" units="cm"/>
    </inkml:brush>
  </inkml:definitions>
  <inkml:trace contextRef="#ctx0" brushRef="#br0">33 0 24575,'-3'0'0,"-4"0"0,-4 0 0,0 0-8191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20.416"/>
    </inkml:context>
    <inkml:brush xml:id="br0">
      <inkml:brushProperty name="width" value="0.05" units="cm"/>
      <inkml:brushProperty name="height" value="0.05" units="cm"/>
    </inkml:brush>
  </inkml:definitions>
  <inkml:trace contextRef="#ctx0" brushRef="#br0">11 0 24575,'-3'3'0,"-1"5"0,0 3 0,4 0 0,2-5 0,4-3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20.816"/>
    </inkml:context>
    <inkml:brush xml:id="br0">
      <inkml:brushProperty name="width" value="0.05" units="cm"/>
      <inkml:brushProperty name="height" value="0.05" units="cm"/>
    </inkml:brush>
  </inkml:definitions>
  <inkml:trace contextRef="#ctx0" brushRef="#br0">169 23 24575,'-10'0'0,"0"0"0,0 1 0,1 0 0,-1 0 0,0 1 0,1 0 0,-17 7 0,22-7 0,-1 0 0,1 1 0,0 0 0,0 0 0,0 0 0,0 0 0,0 1 0,1-1 0,-1 1 0,1 0 0,0 0 0,0 0 0,1 1 0,-1-1 0,1 1 0,-3 8 0,2-5 0,0 0 0,1 0 0,0 0 0,1 0 0,0 1 0,0-1 0,1 0 0,0 0 0,0 1 0,3 15 0,-2-20 0,0 1 0,0-1 0,1 0 0,0 0 0,-1 0 0,1 0 0,1 0 0,-1 0 0,1 0 0,-1-1 0,1 0 0,0 1 0,0-1 0,1 0 0,-1 0 0,0 0 0,1-1 0,0 1 0,0-1 0,0 0 0,7 3 0,-3-3 0,0 1 0,0-1 0,1-1 0,-1 1 0,1-2 0,-1 1 0,1-1 0,-1 0 0,1-1 0,-1 0 0,1 0 0,-1-1 0,0 0 0,0 0 0,0-1 0,10-5 0,-13 6 0,0-1 0,0 0 0,0 0 0,-1 0 0,0 0 0,1-1 0,-1 0 0,-1 0 0,1 0 0,0 0 0,-1-1 0,0 1 0,0-1 0,0 0 0,-1 0 0,0 0 0,0 0 0,0 0 0,0 0 0,-1-1 0,0 1 0,0 0 0,0-1 0,-1 1 0,0-1 0,0-5 0,-1 4 22,0 0-1,-1 1 0,1-1 1,-1 1-1,-1-1 0,1 1 1,-1 0-1,0 0 0,-1 0 1,1 0-1,-1 0 0,0 1 1,-1-1-1,1 1 0,-9-7 1,6 6-165,0 1 1,0 0 0,-1 0 0,1 0-1,-1 1 1,0 0 0,0 0 0,0 1 0,-1 0-1,1 1 1,-14-3 0,4 3-6684</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21.051"/>
    </inkml:context>
    <inkml:brush xml:id="br0">
      <inkml:brushProperty name="width" value="0.05" units="cm"/>
      <inkml:brushProperty name="height" value="0.05" units="cm"/>
    </inkml:brush>
  </inkml:definitions>
  <inkml:trace contextRef="#ctx0" brushRef="#br0">51 0 24575,'-3'0'0,"-5"0"0,-3 0 0,0 3 0,1 5 0,3 3 0,6 7 0,6 6 0,2 5 0,3 8 0,3 3 0,0 4 0,0 2 0,-2-2 0,-3-1 0,-3-6 0,-2-5 0,-1-8-8191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21.751"/>
    </inkml:context>
    <inkml:brush xml:id="br0">
      <inkml:brushProperty name="width" value="0.05" units="cm"/>
      <inkml:brushProperty name="height" value="0.05" units="cm"/>
    </inkml:brush>
  </inkml:definitions>
  <inkml:trace contextRef="#ctx0" brushRef="#br0">59 114 24575,'-1'-6'0,"-1"9"0,-5 19 0,-7 33 0,-20 133 0,34-188 0,0 0 0,0 0 0,0 0 0,0 0 0,0 0 0,0 0 0,0 0 0,0 0 0,0 0 0,0 0 0,1 0 0,-1 0 0,0 0 0,0 0 0,0 0 0,0 0 0,0 1 0,0-1 0,0 0 0,0 0 0,0 0 0,0 0 0,0 0 0,0 0 0,0 0 0,0 0 0,1 0 0,-1 0 0,0 0 0,0 0 0,0 0 0,0 1 0,0-1 0,0 0 0,0 0 0,8-16 0,9-25 0,16-38 0,57-102 0,-85 173 0,15-24 0,-18 30 0,-1 0 0,0 1 0,1-1 0,0 0 0,-1 1 0,1 0 0,0-1 0,0 1 0,0 0 0,0 0 0,0 0 0,0 0 0,3-1 0,-4 2 0,0 0 0,0 0 0,0 0 0,0 0 0,0 0 0,0 0 0,-1 0 0,1 0 0,0 0 0,0 1 0,0-1 0,0 0 0,0 1 0,-1-1 0,1 0 0,0 1 0,0-1 0,-1 1 0,1-1 0,0 1 0,-1 0 0,1-1 0,0 1 0,-1 0 0,1-1 0,-1 1 0,1 0 0,-1 0 0,0 0 0,1 0 0,9 30 0,-9-28 0,22 129 338,4 15-2041,-17-109-5123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29.699"/>
    </inkml:context>
    <inkml:brush xml:id="br0">
      <inkml:brushProperty name="width" value="0.05" units="cm"/>
      <inkml:brushProperty name="height" value="0.05" units="cm"/>
    </inkml:brush>
  </inkml:definitions>
  <inkml:trace contextRef="#ctx0" brushRef="#br0">72 1 24575,'-1'0'0,"1"0"0,-1 0 0,1 0 0,-1 1 0,1-1 0,-1 0 0,1 0 0,0 1 0,-1-1 0,1 1 0,-1-1 0,1 0 0,0 1 0,-1-1 0,1 1 0,0-1 0,0 0 0,-1 1 0,1-1 0,0 1 0,0-1 0,0 1 0,0-1 0,-1 1 0,1-1 0,0 1 0,0 0 0,0-1 0,0 1 0,0-1 0,0 1 0,0-1 0,1 2 0,1 24 0,-1-15 0,-1-8 0,0 1 0,-1 0 0,0-1 0,1 1 0,-2-1 0,1 0 0,0 1 0,-1-1 0,1 0 0,-1 0 0,-3 5 0,4-7 0,1 0 0,-1 0 0,1 0 0,-1-1 0,0 1 0,0 0 0,1 0 0,-1-1 0,0 1 0,0 0 0,0-1 0,0 1 0,0-1 0,0 1 0,0-1 0,0 0 0,0 1 0,0-1 0,0 0 0,0 0 0,0 1 0,0-1 0,0 0 0,0 0 0,0 0 0,0 0 0,0-1 0,0 1 0,0 0 0,0 0 0,0-1 0,0 1 0,0 0 0,0-1 0,0 1 0,0-1 0,0 1 0,0-1 0,0 0 0,1 1 0,-1-1 0,-1-1 0,1 1 0,0 0 0,0-1 0,0 1 0,0 0 0,0-1 0,0 1 0,1-1 0,-1 1 0,1-1 0,-1 1 0,1-1 0,-1 1 0,1-1 0,0 1 0,0-1 0,0 1 0,0-1 0,0 0 0,0 1 0,0-1 0,0 1 0,1-1 0,-1 1 0,0-1 0,1 1 0,0-1 0,-1 1 0,1-1 0,0 1 0,0 0 0,0-1 0,0 1 0,0 0 0,0 0 0,0-1 0,2 0 0,-1-1 0,0 1 0,1 0 0,0-1 0,-1 1 0,1 0 0,0 0 0,0 1 0,0-1 0,0 1 0,0-1 0,0 1 0,1 0 0,-1 0 0,0 0 0,1 1 0,4-1 0,10 3-1365,-2 2-5461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22.383"/>
    </inkml:context>
    <inkml:brush xml:id="br0">
      <inkml:brushProperty name="width" value="0.05" units="cm"/>
      <inkml:brushProperty name="height" value="0.05" units="cm"/>
    </inkml:brush>
  </inkml:definitions>
  <inkml:trace contextRef="#ctx0" brushRef="#br0">23 372 24575,'-2'-2'0,"0"0"0,0 0 0,0 0 0,1 0 0,-1 0 0,0-1 0,1 1 0,0 0 0,-1-1 0,1 1 0,0-1 0,0 1 0,1-1 0,-1 0 0,0 1 0,1-1 0,0 0 0,-1 0 0,1 1 0,0-1 0,0 0 0,1 0 0,-1 1 0,1-1 0,-1 0 0,1 1 0,0-1 0,0 1 0,0-1 0,0 1 0,0-1 0,1 1 0,1-3 0,3-2 0,-1 0 0,1 1 0,0 0 0,1 1 0,-1-1 0,1 1 0,0 0 0,0 1 0,12-6 0,9-2 0,1 1 0,53-13 0,63-3 0,-66 13 0,-67 11 0,-9 2 0,1 0 0,-1 0 0,1 0 0,-1 1 0,1-1 0,-1 1 0,6 0 0,-17 58 0,3 1 0,4 97 0,1-151 0,1-1 0,-1 1 0,1-1 0,-1 1 0,1-1 0,1 0 0,-1 1 0,4 7 0,-5-12 0,1 0 0,-1 0 0,0 0 0,0 0 0,1 0 0,-1 0 0,0 0 0,0 0 0,1 0 0,-1 0 0,0 0 0,0 0 0,1 0 0,-1 0 0,0 0 0,0 0 0,1 0 0,-1 0 0,0 0 0,0 0 0,0 0 0,1-1 0,-1 1 0,0 0 0,0 0 0,1 0 0,-1 0 0,0-1 0,0 1 0,0 0 0,0 0 0,1 0 0,-1-1 0,0 1 0,0 0 0,0 0 0,0-1 0,0 1 0,0 0 0,0 0 0,0-1 0,0 1 0,0-1 0,6-11 0,46-156 0,11-30 0,-60 191 0,12-27 0,-14 32 0,0 0 0,0 0 0,0 1 0,0-1 0,1 0 0,-1 1 0,0-1 0,1 1 0,-1 0 0,1-1 0,0 1 0,-1 0 0,1 0 0,3-2 0,-4 3 0,-1 0 0,1 0 0,0 0 0,-1 0 0,1 0 0,-1 0 0,1 0 0,0 0 0,-1 1 0,1-1 0,-1 0 0,1 0 0,0 0 0,-1 1 0,1-1 0,-1 0 0,1 1 0,-1-1 0,1 0 0,-1 1 0,1-1 0,-1 1 0,0-1 0,1 1 0,-1-1 0,0 1 0,1-1 0,-1 1 0,0-1 0,1 1 0,-1-1 0,0 1 0,0 0 0,0-1 0,0 1 0,1 1 0,3 25 0,-4-25 0,2 140 0,-3-43 0,1-95 0,0 0 0,1 0 0,-1 0 0,1 0 0,-1 0 0,1 0 0,0-1 0,1 1 0,-1 0 0,1-1 0,0 1 0,-1-1 0,4 4 0,-4-6 0,0 0 0,1 0 0,-1 1 0,1-1 0,0-1 0,-1 1 0,1 0 0,0 0 0,-1 0 0,1-1 0,0 1 0,0-1 0,-1 0 0,1 1 0,0-1 0,0 0 0,0 0 0,0 0 0,-1 0 0,1 0 0,0-1 0,0 1 0,0 0 0,0-1 0,-1 0 0,1 1 0,0-1 0,-1 0 0,3-1 0,13-7 0,-1-1 0,0-1 0,21-17 0,-20 14 0,1 1 0,0 0 0,20-9 0,-33 19 0,1 1 0,-1 0 0,1 0 0,-1 0 0,1 1 0,-1-1 0,1 2 0,0-1 0,0 0 0,-1 1 0,1 0 0,0 1 0,0-1 0,0 1 0,10 3 0,-13-3 17,0 0-1,0 1 0,0-1 0,0 1 1,-1 0-1,1-1 0,-1 1 0,1 0 1,-1 1-1,0-1 0,0 0 0,0 1 1,0-1-1,0 1 0,0-1 0,-1 1 1,1 0-1,-1 0 0,0 0 0,1 3 1,1 3-302,-1 0 1,0 1-1,-1-1 1,0 0-1,0 13 1,-3 20-6542</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27.650"/>
    </inkml:context>
    <inkml:brush xml:id="br0">
      <inkml:brushProperty name="width" value="0.05" units="cm"/>
      <inkml:brushProperty name="height" value="0.05" units="cm"/>
    </inkml:brush>
  </inkml:definitions>
  <inkml:trace contextRef="#ctx0" brushRef="#br0">1 0 24575,'1'26'0,"2"0"0,1 0 0,13 46 0,4 19 0,24 377 0,-44-440-1365,-1-7-5461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28.063"/>
    </inkml:context>
    <inkml:brush xml:id="br0">
      <inkml:brushProperty name="width" value="0.05" units="cm"/>
      <inkml:brushProperty name="height" value="0.05" units="cm"/>
    </inkml:brush>
  </inkml:definitions>
  <inkml:trace contextRef="#ctx0" brushRef="#br0">108 114 24575,'0'-1'0,"0"-1"0,0 0 0,0 0 0,0 1 0,0-1 0,0 0 0,-1 1 0,1-1 0,-1 1 0,1-1 0,-1 0 0,1 1 0,-1-1 0,0 1 0,-1-3 0,1 4 0,1 0 0,0 0 0,-1 0 0,1-1 0,0 1 0,0 0 0,-1 0 0,1 0 0,0 0 0,-1 0 0,1 0 0,0 0 0,-1 0 0,1 0 0,0 0 0,-1 0 0,1 0 0,0 0 0,-1 0 0,1 0 0,0 0 0,-1 0 0,1 1 0,0-1 0,-1 0 0,1 0 0,-1 1 0,-11 13 0,0 5 0,1 1 0,1 1 0,1 0 0,1 0 0,1 1 0,1 0 0,1 0 0,1 0 0,1 1 0,0 0 0,2 40 0,2-53 0,0-1 0,1 1 0,0-1 0,1 0 0,0 1 0,0-1 0,1 0 0,0-1 0,0 1 0,8 10 0,-9-16 0,-1 0 0,0 0 0,1 0 0,0 0 0,0 0 0,0-1 0,0 1 0,0-1 0,0 0 0,1 0 0,-1 0 0,1 0 0,-1 0 0,1-1 0,0 0 0,0 0 0,0 0 0,-1 0 0,1 0 0,0-1 0,0 0 0,0 0 0,0 0 0,0 0 0,0 0 0,0-1 0,5-1 0,0-2 0,1 1 0,-1-2 0,0 0 0,0 0 0,-1 0 0,1-1 0,-1 0 0,0-1 0,-1 0 0,1 0 0,-1 0 0,-1-1 0,0 0 0,0-1 0,9-15 0,-8 10 0,0 0 0,0-1 0,-1 0 0,-1 0 0,-1 0 0,0-1 0,0 0 0,-2 1 0,1-25 0,-3 26 0,-2 1 0,1-1 0,-2 1 0,0 0 0,0 0 0,-1 0 0,-1 0 0,0 0 0,-1 1 0,-10-17 0,11 21 0,0 1 0,0 0 0,0 0 0,-1 0 0,0 1 0,0 0 0,-1 0 0,1 1 0,-1 0 0,-1 0 0,1 0 0,-1 1 0,1 0 0,-1 1 0,0 0 0,-1 0 0,-10-2 0,15 4 29,-1 1-1,1-1 1,0 1-1,0 0 0,0 1 1,0-1-1,0 1 1,0 0-1,0 0 1,0 0-1,-6 3 1,8-3-88,0-1 0,1 1 0,-1 0 0,1 0 0,-1 0 0,1 0 1,0 1-1,-1-1 0,1 0 0,0 0 0,0 1 0,0-1 1,0 1-1,0-1 0,0 1 0,0 0 0,0-1 0,1 1 0,-1 0 1,1-1-1,-1 1 0,1 0 0,-1 0 0,1-1 0,0 1 0,0 0 1,0 0-1,0 1 0,4 14-6767</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28.373"/>
    </inkml:context>
    <inkml:brush xml:id="br0">
      <inkml:brushProperty name="width" value="0.05" units="cm"/>
      <inkml:brushProperty name="height" value="0.05" units="cm"/>
    </inkml:brush>
  </inkml:definitions>
  <inkml:trace contextRef="#ctx0" brushRef="#br0">81 94 24575,'0'-4'0,"0"0"0,1 1 0,0-1 0,0 1 0,0-1 0,1 1 0,-1 0 0,1-1 0,-1 1 0,4-5 0,-3 6 0,-1 1 0,0-1 0,1 0 0,-1 0 0,1 1 0,-1-1 0,1 0 0,0 1 0,-1 0 0,1-1 0,0 1 0,0 0 0,0 0 0,0 0 0,0 0 0,1 0 0,2 0 0,-5 1 0,0 0 0,0 0 0,0 0 0,1 0 0,-1 0 0,0 1 0,0-1 0,0 0 0,0 0 0,0 0 0,0 0 0,0 0 0,1 0 0,-1 0 0,0 0 0,0 1 0,0-1 0,0 0 0,0 0 0,0 0 0,0 0 0,0 0 0,0 1 0,0-1 0,0 0 0,0 0 0,0 0 0,0 0 0,0 0 0,0 1 0,0-1 0,0 0 0,0 0 0,0 0 0,0 0 0,0 0 0,0 1 0,0-1 0,0 0 0,0 0 0,-1 0 0,1 0 0,0 0 0,0 0 0,0 0 0,0 1 0,0-1 0,0 0 0,0 0 0,0 0 0,-1 0 0,1 0 0,0 0 0,0 0 0,-6 8 0,1-4 0,0 0 0,0-1 0,0 1 0,0-1 0,0 0 0,-1-1 0,1 1 0,-8 1 0,10-3 0,0 0 0,1 0 0,-1 0 0,0-1 0,0 0 0,0 1 0,0-1 0,0 0 0,0 0 0,0-1 0,0 1 0,0 0 0,0-1 0,0 0 0,0 0 0,1 0 0,-1 0 0,-4-2 0,6 2 7,1 1 0,-1-1 1,0 1-1,0-1 0,0 0 0,1 1 0,-1-1 0,0 0 0,1 0 0,-1 1 0,1-1 1,-1 0-1,1 0 0,-1 0 0,1 0 0,0 0 0,-1 0 0,1 0 0,0 1 0,0-1 1,-1 0-1,1 0 0,0 0 0,0 0 0,0 0 0,0 0 0,1 0 0,-1 0 0,0 0 1,0 0-1,0 0 0,1 0 0,-1 0 0,0 0 0,1 0 0,-1 0 0,1 1 0,-1-1 1,1 0-1,0 0 0,-1 1 0,1-1 0,0 0 0,-1 1 0,1-1 0,0 0 0,1 0 1,2-2-198,0 0 0,0 0 1,0 1-1,1-1 0,-1 1 1,0 0-1,1 0 1,5-1-1,7 0-6636</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28.669"/>
    </inkml:context>
    <inkml:brush xml:id="br0">
      <inkml:brushProperty name="width" value="0.05" units="cm"/>
      <inkml:brushProperty name="height" value="0.05" units="cm"/>
    </inkml:brush>
  </inkml:definitions>
  <inkml:trace contextRef="#ctx0" brushRef="#br0">70 1 24575,'-3'3'0,"-4"1"0,-1 3 0,-2 1 0,-3 1 0,-2 0 0,5-5 0,6-4 0,8-4 0,7-5 0,3 0 0,0-3 0,-2 1-8191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29.054"/>
    </inkml:context>
    <inkml:brush xml:id="br0">
      <inkml:brushProperty name="width" value="0.05" units="cm"/>
      <inkml:brushProperty name="height" value="0.05" units="cm"/>
    </inkml:brush>
  </inkml:definitions>
  <inkml:trace contextRef="#ctx0" brushRef="#br0">111 12 24575,'0'0'0,"0"-1"0,0 1 0,0-1 0,0 1 0,0-1 0,0 1 0,0-1 0,0 1 0,0-1 0,-1 1 0,1-1 0,0 1 0,0 0 0,-1-1 0,1 1 0,0-1 0,-1 1 0,1 0 0,0-1 0,-1 1 0,1 0 0,-1-1 0,1 1 0,0 0 0,-1 0 0,1-1 0,-1 1 0,1 0 0,-1 0 0,1 0 0,-1 0 0,1-1 0,-1 1 0,1 0 0,-1 0 0,1 0 0,-1 0 0,1 0 0,-1 0 0,1 0 0,-1 1 0,1-1 0,-1 0 0,1 0 0,0 0 0,-1 0 0,0 1 0,-23 10 0,18-6 0,0 1 0,0-1 0,1 1 0,0 0 0,0 0 0,0 1 0,1 0 0,0-1 0,0 1 0,1 1 0,0-1 0,0 0 0,0 1 0,1 0 0,1-1 0,-1 1 0,1 0 0,0 12 0,0-3 0,1-1 0,1 1 0,0 0 0,2 0 0,-1 0 0,2-1 0,10 29 0,-10-36 0,0 1 0,1-1 0,0 0 0,1 0 0,0 0 0,0-1 0,1 0 0,0 0 0,13 11 0,-17-17 0,-1 0 0,1 0 0,0 0 0,1 0 0,-1 0 0,0 0 0,0-1 0,1 0 0,-1 1 0,1-1 0,-1-1 0,1 1 0,-1 0 0,1-1 0,0 0 0,-1 0 0,1 0 0,-1 0 0,1 0 0,0-1 0,-1 0 0,1 1 0,-1-2 0,1 1 0,-1 0 0,0 0 0,1-1 0,-1 0 0,0 0 0,5-4 0,-1 0 0,0 0 0,-1-1 0,0 0 0,-1 0 0,0 0 0,0 0 0,0-1 0,-1 0 0,0 0 0,0 0 0,-1-1 0,0 1 0,-1-1 0,0 1 0,0-1 0,-1 0 0,0 0 0,-1-15 0,0 15 0,0-1 0,-1 1 0,0-1 0,0 1 0,-1 0 0,-1 0 0,1 0 0,-1 0 0,-1 0 0,0 0 0,0 1 0,-1 0 0,0 0 0,0 0 0,-1 0 0,0 1 0,-12-11 0,15 15-195,-1 0 0,0 0 0,0 1 0,0 0 0,-1 0 0,-8-3 0,-4 0-6631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29.394"/>
    </inkml:context>
    <inkml:brush xml:id="br0">
      <inkml:brushProperty name="width" value="0.05" units="cm"/>
      <inkml:brushProperty name="height" value="0.05" units="cm"/>
    </inkml:brush>
  </inkml:definitions>
  <inkml:trace contextRef="#ctx0" brushRef="#br0">95 82 24575,'0'-4'0,"-1"-1"0,0 1 0,0-1 0,-1 1 0,1 0 0,-1 0 0,0-1 0,0 1 0,0 0 0,-1 1 0,0-1 0,1 0 0,-1 1 0,0 0 0,-1-1 0,1 1 0,0 0 0,-1 1 0,0-1 0,-6-3 0,9 6 0,0 0 0,0-1 0,0 1 0,0 0 0,0 0 0,0 0 0,0 0 0,0 0 0,0 0 0,0 0 0,0 1 0,0-1 0,0 0 0,0 1 0,0-1 0,0 0 0,0 1 0,0-1 0,0 1 0,0-1 0,0 1 0,1 0 0,-1-1 0,0 1 0,0 0 0,1 0 0,-1 0 0,0-1 0,1 1 0,-1 0 0,1 0 0,-1 0 0,1 0 0,0 0 0,-1 0 0,1 0 0,0 0 0,0 0 0,-1 2 0,-1 5 0,1 1 0,-1-1 0,1 14 0,1-20 0,-2 25 0,2-1 0,2 1 0,5 37 0,-6-56 0,1 1 0,0-1 0,0 0 0,1 0 0,0 0 0,0 0 0,1-1 0,0 1 0,0-1 0,1 0 0,0 0 0,0 0 0,1-1 0,12 11 0,-12-13 0,1 0 0,-1-1 0,1 0 0,0 0 0,0-1 0,0 0 0,0 0 0,11 1 0,-8-2 0,-1 1 0,1 1 0,15 6 0,-23-9 0,0 1 0,-1 0 0,1 0 0,-1 0 0,0 0 0,1 0 0,-1 0 0,0 0 0,0 0 0,1 1 0,-1-1 0,0 0 0,0 1 0,0-1 0,-1 1 0,1-1 0,0 1 0,0 0 0,-1-1 0,1 1 0,0 2 0,-1-1 0,0 1 0,0-1 0,0 1 0,-1-1 0,1 0 0,-1 1 0,1-1 0,-1 0 0,0 1 0,-3 3 0,1 1 0,-1 0 0,-1 0 0,0-1 0,0 1 0,0-1 0,-1-1 0,-11 12 0,10-13-273,0 0 0,0-1 0,-1 0 0,-15 7 0,-1-3-6553</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29.534"/>
    </inkml:context>
    <inkml:brush xml:id="br0">
      <inkml:brushProperty name="width" value="0.05" units="cm"/>
      <inkml:brushProperty name="height" value="0.05" units="cm"/>
    </inkml:brush>
  </inkml:definitions>
  <inkml:trace contextRef="#ctx0" brushRef="#br0">1 339 24575,'3'-6'0,"7"-12"0,9-12 0,6-7 0,6-4 0,4 0 0,2-1 0,5 4 0,0 6 0,-3 8 0,-2 8 0,-4 7 0,-8 5-8191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29.971"/>
    </inkml:context>
    <inkml:brush xml:id="br0">
      <inkml:brushProperty name="width" value="0.05" units="cm"/>
      <inkml:brushProperty name="height" value="0.05" units="cm"/>
    </inkml:brush>
  </inkml:definitions>
  <inkml:trace contextRef="#ctx0" brushRef="#br0">1 209 24575,'1'1'0,"0"-1"0,0 0 0,-1 1 0,1-1 0,0 0 0,0 1 0,-1-1 0,1 1 0,0-1 0,-1 1 0,1 0 0,0-1 0,-1 1 0,1 0 0,-1-1 0,1 1 0,-1 0 0,1 0 0,-1 0 0,1 0 0,8 20 0,-8-18 0,11 30 0,-1 2 0,13 68 0,-22-90 0,0-1 0,-1 1 0,-1-1 0,0 1 0,-1-1 0,0 1 0,-1-1 0,0 0 0,-1 1 0,-1-1 0,0 0 0,-5 11 0,-4-6 0,13-17 0,-1 0 0,1 1 0,0-1 0,0 0 0,-1 0 0,1 0 0,0 0 0,-1 0 0,1 0 0,0 0 0,-1 0 0,1 1 0,0-1 0,-1 0 0,1 0 0,0 0 0,0 0 0,-1-1 0,1 1 0,0 0 0,-1 0 0,1 0 0,0 0 0,-1 0 0,1 0 0,0 0 0,0-1 0,-1 1 0,1 0 0,0 0 0,0 0 0,-1 0 0,1-1 0,-1-1 0,0 0 0,0 0 0,0 0 0,1 0 0,-1 0 0,0 0 0,1 0 0,0-1 0,0 1 0,-1 0 0,1 0 0,0 0 0,1 0 0,-1-1 0,1-1 0,29-152 0,-5 34 0,-13 46 0,24-114 0,-36 189 0,1-1 0,-1 1 0,0 0 0,1-1 0,-1 1 0,0 0 0,1-1 0,0 1 0,-1 0 0,1 0 0,0-1 0,0 1 0,-1 0 0,1 0 0,0 0 0,0 0 0,0 0 0,0 0 0,2-1 0,-2 2 0,-1 1 0,1-1 0,0 0 0,-1 0 0,1 1 0,0-1 0,-1 0 0,1 1 0,0-1 0,-1 0 0,1 1 0,-1-1 0,1 1 0,-1-1 0,1 1 0,-1 0 0,1-1 0,-1 1 0,1-1 0,-1 1 0,0 0 0,0-1 0,1 1 0,-1 1 0,5 10 0,-1 1 0,5 19 0,19 90 0,21 98 0,-43-184-1365,-2-7-5461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30.665"/>
    </inkml:context>
    <inkml:brush xml:id="br0">
      <inkml:brushProperty name="width" value="0.05" units="cm"/>
      <inkml:brushProperty name="height" value="0.05" units="cm"/>
    </inkml:brush>
  </inkml:definitions>
  <inkml:trace contextRef="#ctx0" brushRef="#br0">16 358 24575,'-2'-2'0,"0"-1"0,1 1 0,-1-1 0,1 0 0,-1 0 0,1 0 0,0 1 0,0-1 0,0 0 0,1 0 0,-1-1 0,1 1 0,-1 0 0,1 0 0,0 0 0,0 0 0,1 0 0,-1 0 0,0 0 0,1-1 0,0 1 0,0 0 0,0 1 0,0-1 0,0 0 0,1 0 0,-1 0 0,1 1 0,0-1 0,0 1 0,0-1 0,3-3 0,7-1 0,-1-1 0,1 2 0,0 0 0,0 0 0,22-6 0,66-15 0,-40 16 0,-37 7 0,-1 0 0,0-1 0,35-14 0,-56 19 0,-1-1 0,1 1 0,0 0 0,-1-1 0,1 1 0,0 0 0,0 0 0,-1-1 0,1 1 0,0 0 0,0 0 0,0 0 0,-1 0 0,1 0 0,0 0 0,0 0 0,-1 0 0,1 0 0,0 1 0,0-1 0,-1 0 0,1 0 0,0 1 0,0-1 0,-1 0 0,1 1 0,0-1 0,-1 1 0,1-1 0,-1 1 0,1-1 0,0 1 0,-1 0 0,1-1 0,-1 1 0,1-1 0,-1 1 0,0 0 0,1-1 0,-1 1 0,0 0 0,1 0 0,-1-1 0,0 1 0,0 0 0,0 0 0,0 0 0,0-1 0,0 2 0,1 7 0,0 0 0,-1 0 0,-2 15 0,0-9 0,-10 110 0,1-12 0,14-129 0,1 1 0,5-15 0,6-19 0,25-150 0,-15 66 0,-18 112 0,-6 21 0,-1 0 0,0-1 0,0 1 0,0 0 0,1 0 0,-1 0 0,0 0 0,0 0 0,0 0 0,1 0 0,-1 0 0,0 0 0,0 0 0,1 0 0,-1 0 0,0 0 0,0 0 0,0 0 0,1 0 0,-1 0 0,0 0 0,0 0 0,0 0 0,1 0 0,-1 0 0,0 0 0,0 0 0,0 1 0,1-1 0,-1 0 0,0 0 0,0 0 0,0 0 0,0 0 0,1 1 0,-1-1 0,0 0 0,0 0 0,0 0 0,0 1 0,0-1 0,0 0 0,1 0 0,1 6 0,1 0 0,0 0 0,-1 0 0,2 9 0,13 68 0,-11-51 0,18 59 0,-23-90 0,-1 0 0,0 0 0,1 0 0,-1 1 0,1-1 0,-1 0 0,1 0 0,-1 0 0,1 0 0,0 0 0,0 0 0,0 0 0,-1 0 0,1 0 0,0 0 0,0 0 0,0-1 0,0 1 0,0 0 0,1-1 0,-1 1 0,0-1 0,0 1 0,2 0 0,-2-2 0,0 1 0,1 0 0,-1-1 0,1 1 0,-1-1 0,1 1 0,-1-1 0,0 0 0,0 0 0,1 1 0,-1-1 0,0 0 0,0 0 0,0 0 0,0 0 0,0 0 0,0-1 0,0 1 0,0 0 0,1-3 0,30-50 0,-25 41 0,0 0 0,0 0 0,2 1 0,-1 0 0,1 1 0,1 0 0,0 0 0,15-12 0,-23 22 0,-1 0 0,1 0 0,-1 0 0,1 0 0,0 0 0,-1 0 0,1 0 0,0 0 0,-1 1 0,1-1 0,0 1 0,0-1 0,0 1 0,-1 0 0,1 0 0,0 0 0,0 0 0,0 0 0,0 0 0,0 0 0,-1 0 0,4 2 0,-3-1 0,0 0 0,-1 0 0,1 1 0,0-1 0,0 1 0,-1 0 0,1-1 0,-1 1 0,0 0 0,1 0 0,-1 0 0,0 0 0,0 0 0,0 0 0,1 3 0,1 8 0,0 0 0,0 0 0,-1 0 0,0 26 0,-2-2-455,-3 0 0,-14 70 0,5-50-6371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29.996"/>
    </inkml:context>
    <inkml:brush xml:id="br0">
      <inkml:brushProperty name="width" value="0.05" units="cm"/>
      <inkml:brushProperty name="height" value="0.05" units="cm"/>
    </inkml:brush>
  </inkml:definitions>
  <inkml:trace contextRef="#ctx0" brushRef="#br0">66 50 24575,'-4'-1'0,"0"1"0,-1-1 0,1 0 0,0 0 0,-8-3 0,-18-5 0,27 11 0,8 1 0,12 1 0,-12-5 38,0 0 0,-1-1 0,1 1-1,0-1 1,0 0 0,-1 0 0,1 0-1,6-6 1,-7 6-193,0-1 0,0 1 0,0 0 0,0 0 0,0 0 0,0 0 0,0 1 0,1 0 0,-1 0 0,9-1 0,0 3-6671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32.544"/>
    </inkml:context>
    <inkml:brush xml:id="br0">
      <inkml:brushProperty name="width" value="0.05" units="cm"/>
      <inkml:brushProperty name="height" value="0.05" units="cm"/>
    </inkml:brush>
  </inkml:definitions>
  <inkml:trace contextRef="#ctx0" brushRef="#br0">1 1 24575,'3'0'0,"0"0"0,0 1 0,0 0 0,0 0 0,0 0 0,0 0 0,-1 0 0,1 1 0,0-1 0,-1 1 0,1 0 0,-1-1 0,1 1 0,-1 1 0,0-1 0,0 0 0,0 0 0,0 1 0,0-1 0,0 1 0,-1 0 0,1-1 0,-1 1 0,0 0 0,2 4 0,3 10 0,0 1 0,7 36 0,-11-40 0,24 130 251,-14-70-1059,42 140 0,-45-189-6018</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32.916"/>
    </inkml:context>
    <inkml:brush xml:id="br0">
      <inkml:brushProperty name="width" value="0.05" units="cm"/>
      <inkml:brushProperty name="height" value="0.05" units="cm"/>
    </inkml:brush>
  </inkml:definitions>
  <inkml:trace contextRef="#ctx0" brushRef="#br0">58 57 24575,'-2'0'0,"0"0"0,0 0 0,0 1 0,0-1 0,1 0 0,-1 1 0,0-1 0,0 1 0,1 0 0,-1-1 0,0 1 0,1 0 0,-1 0 0,1 0 0,-1 0 0,1 1 0,-1-1 0,-1 2 0,1 0 0,0 0 0,0 0 0,0 1 0,0-1 0,1 1 0,-1-1 0,1 1 0,-2 5 0,1 5 0,0-1 0,0 1 0,2-1 0,0 15 0,1-3 0,2 0 0,9 42 0,-9-53 0,1-1 0,1 0 0,0 0 0,0 0 0,1-1 0,12 18 0,-16-27 0,-1-1 0,1 0 0,-1 0 0,1 0 0,0 0 0,0 0 0,0 0 0,0 0 0,0-1 0,0 1 0,0-1 0,1 0 0,-1 1 0,0-1 0,1 0 0,-1 0 0,1-1 0,0 1 0,-1 0 0,1-1 0,0 0 0,-1 1 0,1-1 0,0 0 0,-1 0 0,1-1 0,0 1 0,-1-1 0,1 1 0,-1-1 0,1 0 0,-1 0 0,1 0 0,-1 0 0,1 0 0,-1 0 0,3-3 0,1-1 0,1 0 0,-1 0 0,0 0 0,-1-1 0,1 0 0,-1-1 0,-1 1 0,1-1 0,-1 0 0,0 0 0,4-10 0,-3 2 0,0 0 0,-1-1 0,-1 1 0,-1-1 0,0 0 0,-1 0 0,0 1 0,-4-32 0,2 36 0,-1-1 0,0 1 0,-1 0 0,0 0 0,0 1 0,-1-1 0,-1 0 0,0 1 0,0 0 0,-1 1 0,-1-1 0,1 1 0,-11-10 0,16 16-49,-1 1 1,0 0-1,0 1 0,0-1 0,0 0 1,0 1-1,-1-1 0,1 1 0,-1-1 1,1 1-1,-1 0 0,1 0 0,-1 0 1,1 1-1,-1-1 0,0 1 0,1-1 1,-1 1-1,0 0 0,0 0 0,1 0 1,-1 0-1,0 0 0,1 1 0,-1-1 0,0 1 1,-4 1-1,-5 7-6777</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33.230"/>
    </inkml:context>
    <inkml:brush xml:id="br0">
      <inkml:brushProperty name="width" value="0.05" units="cm"/>
      <inkml:brushProperty name="height" value="0.05" units="cm"/>
    </inkml:brush>
  </inkml:definitions>
  <inkml:trace contextRef="#ctx0" brushRef="#br0">60 31 24575,'-3'0'0,"-4"0"0,-2-3 0,-1-2 0,-3 1 0,1-2 0,6 0 0,7 0 0,6 6 0,6 4 0,3 3 0,-1 3 0,0 2 0,-2 3 0,-4 2 0,-3-5 0,-3-8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33.573"/>
    </inkml:context>
    <inkml:brush xml:id="br0">
      <inkml:brushProperty name="width" value="0.05" units="cm"/>
      <inkml:brushProperty name="height" value="0.05" units="cm"/>
    </inkml:brush>
  </inkml:definitions>
  <inkml:trace contextRef="#ctx0" brushRef="#br0">0 16 24575,'0'2'0,"1"1"0,-1-1 0,0 1 0,1-1 0,0 0 0,-1 1 0,1-1 0,0 0 0,0 1 0,1-1 0,-1 0 0,0 0 0,1 0 0,-1 0 0,1 0 0,-1 0 0,1-1 0,0 1 0,0-1 0,0 1 0,0-1 0,0 1 0,0-1 0,0 0 0,1 0 0,-1 0 0,0 0 0,0-1 0,4 2 0,-1-1 0,1 0 0,0 0 0,0 0 0,0 0 0,0-1 0,0 0 0,0 0 0,0-1 0,0 0 0,0 0 0,6-2 0,-12 3 0,1 0 0,-1 0 0,1 0 0,-1 0 0,1 0 0,-1 0 0,1 0 0,-1 0 0,0 0 0,1 0 0,-1-1 0,1 1 0,-1 0 0,1 0 0,-1-1 0,0 1 0,1 0 0,-1-1 0,0 1 0,1 0 0,-1-1 0,0 1 0,1 0 0,-1-1 0,0 1 0,0-1 0,1 1 0,-1-1 0,0 1 0,0 0 0,0-1 0,0 1 0,0-1 0,0 1 0,1-1 0,-1 1 0,0-1 0,0 1 0,-1-1 0,1 1 0,0-1 0,0 1 0,0-1 0,0 1 0,0-1 0,0 1 0,-1 0 0,1-1 0,0 1 0,0-1 0,-1 1 0,1-1 0,-26-21 0,7 4 0,19 18 0,0-1 0,-1 1 0,1 0 0,0-1 0,0 1 0,0-1 0,0 1 0,0 0 0,1-1 0,-1 1 0,0 0 0,0-1 0,0 1 0,0 0 0,0-1 0,0 1 0,1-1 0,-1 1 0,0 0 0,0 0 0,0-1 0,1 1 0,-1 0 0,0-1 0,0 1 0,1 0 0,-1 0 0,0-1 0,1 1 0,-1 0 0,0 0 0,1 0 0,-1 0 0,0 0 0,1-1 0,-1 1 0,1 0 0,-1 0 0,0 0 0,1 0 0,-1 0 0,0 0 0,1 0 0,-1 0 0,1 0 0,-1 0 0,0 0 0,1 0 0,-1 1 0,1-1 0,24 4 0,-19-3 0,6 0-1365,-1-3-5461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34.023"/>
    </inkml:context>
    <inkml:brush xml:id="br0">
      <inkml:brushProperty name="width" value="0.05" units="cm"/>
      <inkml:brushProperty name="height" value="0.05" units="cm"/>
    </inkml:brush>
  </inkml:definitions>
  <inkml:trace contextRef="#ctx0" brushRef="#br0">40 6 24575,'-1'-6'0,"-1"8"0,-5 18 0,-7 31 0,8-15 0,1 0 0,2 0 0,1 1 0,4 45 0,-1-76 0,-1 1 0,1-1 0,0 0 0,1 0 0,-1 0 0,5 10 0,-5-15 0,-1 1 0,1-1 0,0 0 0,-1 0 0,1 0 0,0 0 0,0 0 0,0 0 0,-1 0 0,1 0 0,0-1 0,0 1 0,0 0 0,1 0 0,-1-1 0,0 1 0,0-1 0,0 1 0,0-1 0,1 1 0,-1-1 0,0 0 0,0 1 0,1-1 0,-1 0 0,0 0 0,1 0 0,-1 0 0,0 0 0,0-1 0,1 1 0,-1 0 0,0 0 0,0-1 0,1 1 0,-1-1 0,0 1 0,2-2 0,6-3 0,0-1 0,0 0 0,-1-1 0,1 0 0,-2 0 0,1-1 0,-1 0 0,0 0 0,0 0 0,-1-1 0,0 0 0,-1-1 0,0 1 0,-1-1 0,0 0 0,0 0 0,-1 0 0,0-1 0,-1 1 0,0-1 0,0 0 0,-1-14 0,-2 17 0,0 1 0,0 0 0,-1 0 0,0 1 0,0-1 0,-1 0 0,0 1 0,0-1 0,0 1 0,-1 0 0,0 0 0,0 0 0,0 0 0,-1 1 0,0 0 0,0 0 0,0 0 0,-1 1 0,0-1 0,0 1 0,0 1 0,0-1 0,0 1 0,-1 0 0,0 1 0,-9-3 0,14 4-44,0 1 0,0 0 0,0 0 0,0 0 0,0 0 0,0 0 0,0 1 0,-1-1 0,1 0 0,0 1 0,0 0 0,0-1 0,0 1 0,1 0 0,-1 0 0,0 0 0,0 1 0,0-1-1,1 0 1,-1 0 0,1 1 0,-1-1 0,1 1 0,-1 0 0,1-1 0,0 1 0,0 0 0,0 0 0,0 0 0,-1 2 0,-4 11-6782</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34.918"/>
    </inkml:context>
    <inkml:brush xml:id="br0">
      <inkml:brushProperty name="width" value="0.05" units="cm"/>
      <inkml:brushProperty name="height" value="0.05" units="cm"/>
    </inkml:brush>
  </inkml:definitions>
  <inkml:trace contextRef="#ctx0" brushRef="#br0">54 43 24575,'0'-38'0,"0"34"0,0 24 0,-2 10 0,-1 0 0,-1 0 0,-15 50 0,-4 31 0,21-101 0,2-1 0,-1 0 0,1 1 0,1-1 0,0 1 0,0-1 0,0 0 0,6 16 0,-6-22 0,0-1 0,0 1 0,0-1 0,0 0 0,0 1 0,0-1 0,1 0 0,-1 0 0,1 0 0,0 0 0,-1 0 0,1 0 0,0 0 0,0-1 0,0 1 0,1-1 0,-1 0 0,0 1 0,0-1 0,1 0 0,-1 0 0,1 0 0,-1-1 0,1 1 0,-1 0 0,1-1 0,-1 0 0,1 0 0,0 1 0,-1-2 0,1 1 0,-1 0 0,1 0 0,-1-1 0,5-1 0,-4 1 0,0 0 0,0 0 0,0 0 0,0 0 0,0 0 0,-1-1 0,1 0 0,-1 1 0,1-1 0,-1 0 0,1 0 0,-1-1 0,0 1 0,0 0 0,0-1 0,0 1 0,-1-1 0,1 1 0,-1-1 0,0 0 0,1 0 0,-1 0 0,0 0 0,0 0 0,-1 0 0,1 0 0,-1 0 0,0 0 0,1 0 0,-1 0 0,-1 0 0,1 0 0,0 0 0,-1 0 0,1 0 0,-1 0 0,0 0 0,0 0 0,0 0 0,-1 0 0,1 0 0,-1 1 0,1-1 0,-1 1 0,0-1 0,0 1 0,0-1 0,0 1 0,0 0 0,-1 0 0,1 0 0,-1 0 0,1 1 0,-1-1 0,0 1 0,1-1 0,-4 0 0,-2 0-170,0 0-1,1 0 0,-1 1 1,0 0-1,0 0 0,1 1 1,-13 0-1,10 1-6655</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36.251"/>
    </inkml:context>
    <inkml:brush xml:id="br0">
      <inkml:brushProperty name="width" value="0.05" units="cm"/>
      <inkml:brushProperty name="height" value="0.05" units="cm"/>
    </inkml:brush>
  </inkml:definitions>
  <inkml:trace contextRef="#ctx0" brushRef="#br0">2 137 24575,'0'0'0,"0"-1"0,-1 1 0,1 0 0,0 0 0,0 0 0,0-1 0,0 1 0,0 0 0,0 0 0,0 0 0,0-1 0,0 1 0,0 0 0,0 0 0,0 0 0,0-1 0,0 1 0,0 0 0,0 0 0,0 0 0,0-1 0,0 1 0,0 0 0,1 0 0,-1 0 0,0 0 0,0-1 0,0 1 0,0 0 0,0 0 0,0 0 0,1 0 0,-1 0 0,0-1 0,0 1 0,0 0 0,0 0 0,1 0 0,-1 0 0,0 0 0,0 0 0,0 0 0,0 0 0,1 0 0,-1 0 0,0 0 0,0 0 0,0 0 0,1 0 0,-1 0 0,0 0 0,0 0 0,0 0 0,1 0 0,-1 0 0,0 0 0,0 0 0,0 0 0,1 0 0,-1 0 0,0 0 0,8 12 0,-4 9 0,-2 1 0,0-1 0,-2 0 0,-2 32 0,1-34 0,-19 200 0,43-287 0,13-79 0,29-93 0,-65 240 0,3-10 0,1 1 0,0 0 0,5-8 0,-8 15 0,0 1 0,0-1 0,0 1 0,0 0 0,0-1 0,0 1 0,1 0 0,-1 0 0,0 0 0,4-2 0,-5 3 0,1-1 0,0 1 0,-1 0 0,1 0 0,0 0 0,-1 0 0,1 0 0,0 0 0,0 0 0,-1 0 0,1 0 0,0 0 0,-1 0 0,1 0 0,0 0 0,-1 1 0,1-1 0,0 0 0,-1 1 0,1-1 0,-1 0 0,1 1 0,0-1 0,-1 0 0,1 1 0,-1-1 0,1 2 0,4 3 0,-1-1 0,-1 2 0,1-1 0,-1 0 0,0 1 0,0-1 0,4 13 0,11 47 0,-12-43 0,78 273-1365,-76-264-5461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36.871"/>
    </inkml:context>
    <inkml:brush xml:id="br0">
      <inkml:brushProperty name="width" value="0.05" units="cm"/>
      <inkml:brushProperty name="height" value="0.05" units="cm"/>
    </inkml:brush>
  </inkml:definitions>
  <inkml:trace contextRef="#ctx0" brushRef="#br0">1 361 24575,'0'-6'0,"0"0"0,1 0 0,0 0 0,1 1 0,-1-1 0,1 0 0,0 1 0,1-1 0,-1 1 0,1-1 0,0 1 0,0 0 0,1 0 0,-1 1 0,1-1 0,0 1 0,0-1 0,1 1 0,-1 1 0,11-7 0,8-4 0,0 1 0,0 2 0,39-14 0,-21 9 0,2-10 0,-42 26 0,-1 0 0,1 0 0,-1 0 0,1 0 0,-1 0 0,1 0 0,-1 0 0,1 0 0,-1 0 0,1 0 0,-1 0 0,1 1 0,-1-1 0,0 0 0,1 0 0,-1 0 0,1 1 0,-1-1 0,0 0 0,1 0 0,-1 1 0,1-1 0,-1 0 0,0 1 0,1-1 0,-1 1 0,0-1 0,0 0 0,1 1 0,-1-1 0,0 1 0,0-1 0,0 1 0,1-1 0,-1 1 0,0-1 0,0 1 0,0-1 0,0 1 0,4 26 0,-3-19 0,6 56 0,-2 113 0,-2-218 0,1 1 0,3 0 0,1 0 0,1 0 0,3 1 0,1 0 0,22-44 0,-33 79 0,19-33 0,-20 34 0,1 1 0,-1 0 0,1 0 0,0 0 0,0 0 0,0 1 0,0-1 0,0 0 0,0 1 0,0-1 0,0 1 0,1 0 0,2-1 0,-4 1 0,-1 1 0,1 0 0,0 0 0,0 0 0,-1 0 0,1 0 0,0 0 0,0 0 0,-1 0 0,1 0 0,0 0 0,0 0 0,-1 0 0,1 1 0,0-1 0,0 0 0,-1 1 0,1-1 0,0 0 0,-1 1 0,1-1 0,0 1 0,0 0 0,11 20 0,-3 26 0,-9-46 0,2 68 0,-2-51 0,0 0 0,5 31 0,-5-47 0,0-1 0,1 1 0,-1 0 0,0 0 0,1-1 0,0 1 0,-1-1 0,1 1 0,0 0 0,0-1 0,0 1 0,0-1 0,0 0 0,0 1 0,0-1 0,2 2 0,-2-3 0,1 1 0,-1-1 0,0 0 0,0 1 0,1-1 0,-1 0 0,0 0 0,0 0 0,1 0 0,-1 0 0,0 0 0,0 0 0,0-1 0,1 1 0,-1 0 0,0-1 0,0 1 0,0 0 0,1-1 0,-1 0 0,0 1 0,2-2 0,-2 0 0,1 1 0,0 0 0,0 0 0,0 0 0,0 0 0,0 1 0,0-1 0,0 0 0,0 1 0,1 0 0,-1-1 0,0 1 0,0 0 0,0 0 0,1 0 0,-1 0 0,0 0 0,0 1 0,4 0 0,-4 1 0,1-1 0,-1 1 0,0 0 0,0 0 0,0 0 0,0 0 0,0 0 0,0 0 0,0 0 0,-1 0 0,1 1 0,-1-1 0,1 1 0,-1 0 0,1 2 0,3 10-37,0 0 0,-1 0-1,2 19 1,-2-13-1179,3 14-5610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37.363"/>
    </inkml:context>
    <inkml:brush xml:id="br0">
      <inkml:brushProperty name="width" value="0.05" units="cm"/>
      <inkml:brushProperty name="height" value="0.05" units="cm"/>
    </inkml:brush>
  </inkml:definitions>
  <inkml:trace contextRef="#ctx0" brushRef="#br0">8 453 24575,'0'0'0,"-1"0"0,1 1 0,0-1 0,0 0 0,-1 0 0,1 0 0,0 0 0,0-1 0,-1 1 0,1 0 0,0 0 0,-1 0 0,1 0 0,0 0 0,0 0 0,-1 0 0,1 0 0,0-1 0,0 1 0,0 0 0,-1 0 0,1 0 0,0 0 0,0-1 0,0 1 0,-1 0 0,1 0 0,0-1 0,0 1 0,0 0 0,0 0 0,0 0 0,0-1 0,-1 1 0,1 0 0,0-1 0,0 1 0,0 0 0,0 0 0,0-1 0,0 1 0,0 0 0,0 0 0,0-1 0,0 1 0,0 0 0,0-1 0,1 1 0,-1 0 0,0-1 0,9-12 0,3 7 0,0 1 0,0-1 0,0 2 0,1 0 0,-1 0 0,19-2 0,7-2 0,808-167-1715,6 53 1,-750 110 1669,413-56-1678,-436 57-1271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19.685"/>
    </inkml:context>
    <inkml:brush xml:id="br0">
      <inkml:brushProperty name="width" value="0.05" units="cm"/>
      <inkml:brushProperty name="height" value="0.05" units="cm"/>
    </inkml:brush>
  </inkml:definitions>
  <inkml:trace contextRef="#ctx0" brushRef="#br0">16 20 24575,'-3'0'0,"-4"3"0,2 1 0,5 0 0,5 0 0,12-2 0,9 0 0,10-2 0,11 1 0,10-1 0,11-4 0,9 0 0,5-4 0,4 1 0,-4 0 0,-3 3 0,-9 0 0,-16 3-8191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33.543"/>
    </inkml:context>
    <inkml:brush xml:id="br0">
      <inkml:brushProperty name="width" value="0.05" units="cm"/>
      <inkml:brushProperty name="height" value="0.05" units="cm"/>
    </inkml:brush>
  </inkml:definitions>
  <inkml:trace contextRef="#ctx0" brushRef="#br0">447 272 24575,'2'-7'0,"-2"1"0,-10 2 0,-8 1 0,-1 2 0,1 0 0,-1 0 0,1 2 0,-1 0 0,1 1 0,0 1 0,-1 1 0,-25 9 0,32-9 0,0 1 0,1 0 0,0 1 0,0 1 0,0-1 0,1 2 0,0-1 0,0 1 0,1 1 0,0 0 0,0 0 0,1 1 0,1 0 0,-12 20 0,7-7 0,2 1 0,0 1 0,2-1 0,1 1 0,1 1 0,-4 37 0,6-22 0,1 0 0,3 1 0,6 55 0,-3-73 0,1 0 0,1 0 0,1-1 0,1 1 0,1-1 0,0-1 0,2 0 0,16 26 0,-17-34 0,1 0 0,0-1 0,2 0 0,-1 0 0,1-1 0,1-1 0,0 0 0,1-1 0,0 0 0,0-1 0,1-1 0,24 10 0,-12-8 0,0-2 0,1-1 0,0-1 0,0-2 0,0 0 0,0-2 0,1-1 0,-1-2 0,1 0 0,-1-2 0,42-10 0,-16 0 0,-1-2 0,-1-2 0,-1-3 0,97-53 0,-114 54 0,-2-1 0,0-2 0,-1-1 0,-2-2 0,0 0 0,29-36 0,-42 42 0,-1-1 0,-1 0 0,-1-1 0,-1 0 0,-1-1 0,0 0 0,-2-1 0,-1-1 0,0 1 0,6-43 0,-10 40 0,-2 0 0,-1 0 0,0 0 0,-2 0 0,-1-1 0,-2 1 0,0 1 0,-2-1 0,0 1 0,-2-1 0,-1 2 0,-12-26 0,11 31 0,0 2 0,-1-1 0,-1 1 0,0 1 0,-1 0 0,-1 1 0,-1 0 0,0 1 0,-1 1 0,0 0 0,-1 1 0,0 1 0,-1 1 0,0 0 0,-36-13 0,19 13 0,0 1 0,0 2 0,-1 2 0,0 1 0,-1 1 0,1 2 0,0 2 0,0 1 0,-66 14 0,53-3-1365,11 0-5461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21.569"/>
    </inkml:context>
    <inkml:brush xml:id="br0">
      <inkml:brushProperty name="width" value="0.05" units="cm"/>
      <inkml:brushProperty name="height" value="0.05" units="cm"/>
    </inkml:brush>
  </inkml:definitions>
  <inkml:trace contextRef="#ctx0" brushRef="#br0">159 236 24575,'1'-4'0,"0"-1"0,1 1 0,-1 0 0,1-1 0,0 1 0,0 0 0,0 0 0,4-4 0,3-10 0,2-3 0,9-21 0,-18 39 0,-1 0 0,0 0 0,0 0 0,-1 0 0,1 0 0,0 0 0,-1 0 0,0 0 0,0 0 0,0-6 0,0 9 0,0-1 0,-1 1 0,1-1 0,0 1 0,0-1 0,0 1 0,0-1 0,-1 1 0,1-1 0,0 1 0,-1 0 0,1-1 0,0 1 0,-1-1 0,1 1 0,0 0 0,-1-1 0,1 1 0,-1 0 0,1-1 0,0 1 0,-1 0 0,1 0 0,-1 0 0,1-1 0,-1 1 0,1 0 0,-2 0 0,-16 4 0,-15 17 0,17-6 0,0 0 0,1 2 0,1-1 0,0 2 0,2 0 0,-12 21 0,16-24 0,0-1 0,1 1 0,1 1 0,1 0 0,0-1 0,1 2 0,1-1 0,-3 29 0,6-38 0,0 1 0,1 0 0,-1-1 0,1 1 0,1-1 0,0 1 0,0-1 0,0 0 0,1 1 0,0-1 0,0-1 0,1 1 0,0 0 0,0-1 0,0 0 0,1 0 0,0 0 0,0 0 0,0-1 0,1 0 0,0 0 0,8 5 0,-3-4 0,0 0 0,1 0 0,0-1 0,0-1 0,0 1 0,1-2 0,-1 0 0,1-1 0,0 0 0,-1-1 0,1 0 0,18-1 0,-8-2 0,0-1 0,0-1 0,-1-1 0,0-1 0,0 0 0,0-2 0,39-20 0,-48 21 0,0 0 0,0-2 0,-1 1 0,0-2 0,-1 1 0,0-2 0,0 1 0,-1-2 0,0 1 0,-1-1 0,-1-1 0,0 1 0,7-16 0,-12 21 0,0-1 0,0 0 0,-1 0 0,0 0 0,0 0 0,-1 0 0,0 0 0,-1-1 0,0 1 0,0 0 0,-1-1 0,1 1 0,-2 0 0,-2-10 0,0 6 0,0 1 0,-1 0 0,0 1 0,-1-1 0,0 1 0,-1 0 0,0 0 0,0 1 0,-11-10 0,4 5 0,-1 0 0,-1 2 0,0 0 0,-1 0 0,0 2 0,0 0 0,-1 1 0,0 1 0,-1 0 0,0 2 0,-30-7 0,42 11 0,0 1 0,0 1 0,0-1 0,-1 1 0,1 1 0,0-1 0,0 1 0,-14 3 0,19-3 0,-1 0 0,1 0 0,-1 0 0,1 0 0,-1 1 0,1-1 0,0 1 0,0-1 0,0 1 0,0 0 0,0 0 0,0 0 0,0 0 0,1 0 0,-1 0 0,1 0 0,-1 1 0,1-1 0,0 0 0,0 1 0,0-1 0,0 1 0,1 0 0,-1-1 0,0 1 0,1 4 0,0 1 0,0 1 0,1-1 0,0 1 0,0-1 0,1 1 0,0-1 0,0 0 0,1 0 0,0 0 0,6 10 0,9 14 0,23 32 0,-30-46 0,365 457 0,-350-446-1365,-6-9-5461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21.927"/>
    </inkml:context>
    <inkml:brush xml:id="br0">
      <inkml:brushProperty name="width" value="0.05" units="cm"/>
      <inkml:brushProperty name="height" value="0.05" units="cm"/>
    </inkml:brush>
  </inkml:definitions>
  <inkml:trace contextRef="#ctx0" brushRef="#br0">3 1 24575,'-3'0'0,"5"0"0,6 0 0,7 0 0,8 0 0,6 0 0,4 0 0,0 0 0,-6 0-8191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22.066"/>
    </inkml:context>
    <inkml:brush xml:id="br0">
      <inkml:brushProperty name="width" value="0.05" units="cm"/>
      <inkml:brushProperty name="height" value="0.05" units="cm"/>
    </inkml:brush>
  </inkml:definitions>
  <inkml:trace contextRef="#ctx0" brushRef="#br0">36 1 24575,'-7'3'0,"-1"4"0,-3 4 0,3 1 0,7-3 0,9-2 0,10-2 0,8-3 0,6-4 0,-2-2-8191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26.573"/>
    </inkml:context>
    <inkml:brush xml:id="br0">
      <inkml:brushProperty name="width" value="0.05" units="cm"/>
      <inkml:brushProperty name="height" value="0.05" units="cm"/>
    </inkml:brush>
  </inkml:definitions>
  <inkml:trace contextRef="#ctx0" brushRef="#br0">23 80 24575,'-5'-18'0,"0"15"0,1 12 0,0 19 0,1-1 0,2 1 0,0 0 0,7 43 0,-5-51 0,24 182 0,-20-178 0,1 0 0,1-1 0,1 1 0,1-1 0,1-1 0,15 26 0,-22-43 0,1 0 0,-1 0 0,1 0 0,0-1 0,0 0 0,0 0 0,1 0 0,0 0 0,-1-1 0,1 1 0,0-1 0,1-1 0,-1 1 0,0-1 0,1 1 0,0-2 0,-1 1 0,12 1 0,-9-2 0,0-1 0,0 0 0,0-1 0,0 0 0,0 0 0,0 0 0,-1-1 0,1 0 0,0-1 0,-1 0 0,0 0 0,1 0 0,9-8 0,-1 0 0,-1 0 0,-1-2 0,1 0 0,-2 0 0,0-1 0,-1-1 0,0 0 0,-1-1 0,-1 0 0,0-1 0,-1 0 0,-1 0 0,-1-1 0,7-24 0,-7 19 0,-2 0 0,0-1 0,-2 1 0,0-1 0,-2 0 0,0 0 0,-2 1 0,-1-1 0,0 0 0,-2 0 0,-7-25 0,7 37 0,0 1 0,-1 0 0,0 0 0,-1 0 0,0 0 0,0 1 0,-9-10 0,12 17 0,1-1 0,-1 1 0,0 0 0,-1 0 0,1 0 0,0 0 0,-1 1 0,0-1 0,1 1 0,-1 0 0,0 0 0,0 0 0,0 1 0,0 0 0,-1-1 0,1 1 0,0 1 0,0-1 0,-1 0 0,1 1 0,-1 0 0,-6 1 0,10-1 8,-1 0-1,1 0 1,-1 0-1,0 1 0,1-1 1,-1 1-1,1-1 1,-1 1-1,0-1 0,1 1 1,0 0-1,-1 0 1,1 0-1,-1 0 1,1 0-1,0 0 0,0 0 1,0 0-1,0 1 1,0-1-1,0 0 0,0 1 1,0-1-1,0 0 1,0 1-1,1-1 1,-1 1-1,1 0 0,-1-1 1,1 1-1,-1-1 1,1 1-1,0 0 1,0-1-1,0 1 0,0 0 1,0-1-1,0 1 1,0 0-1,1-1 0,-1 1 1,1-1-1,-1 1 1,1-1-1,1 3 1,1 3-198,0 1 0,0-1 1,1-1-1,1 1 0,-1 0 1,1-1-1,0 0 1,6 6-1,15 10-6636</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27.290"/>
    </inkml:context>
    <inkml:brush xml:id="br0">
      <inkml:brushProperty name="width" value="0.05" units="cm"/>
      <inkml:brushProperty name="height" value="0.05" units="cm"/>
    </inkml:brush>
  </inkml:definitions>
  <inkml:trace contextRef="#ctx0" brushRef="#br0">58 75 24575,'-3'-3'0,"-4"-1"0,-5 1 0,-2-4 0,1-2 0,5-1 0,8 3 0,9-2 0,13 1 0,10 2 0,7 2 0,8 1 0,1 2 0,0 1 0,-10 0-8191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27.431"/>
    </inkml:context>
    <inkml:brush xml:id="br0">
      <inkml:brushProperty name="width" value="0.05" units="cm"/>
      <inkml:brushProperty name="height" value="0.05" units="cm"/>
    </inkml:brush>
  </inkml:definitions>
  <inkml:trace contextRef="#ctx0" brushRef="#br0">118 0 24575,'-6'7'0,"-9"4"0,-5 7 0,-5 4 0,2 1 0,5 0 0,8-5 0,12-4 0,16-5 0,13-4 0,15-3 0,11-5 0,9-5 0,-7-2-8191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31.859"/>
    </inkml:context>
    <inkml:brush xml:id="br0">
      <inkml:brushProperty name="width" value="0.05" units="cm"/>
      <inkml:brushProperty name="height" value="0.05" units="cm"/>
    </inkml:brush>
  </inkml:definitions>
  <inkml:trace contextRef="#ctx0" brushRef="#br0">0 68 24575,'0'-3'0,"4"-4"0,0-4 0,0-4 0,-1-1 0,0 1-8191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32.328"/>
    </inkml:context>
    <inkml:brush xml:id="br0">
      <inkml:brushProperty name="width" value="0.05" units="cm"/>
      <inkml:brushProperty name="height" value="0.05" units="cm"/>
    </inkml:brush>
  </inkml:definitions>
  <inkml:trace contextRef="#ctx0" brushRef="#br0">1 25 24575,'0'-2'0,"0"1"0,0-1 0,0 1 0,0 0 0,0-1 0,1 1 0,-1-1 0,0 1 0,1-1 0,0 1 0,0-2 0,-1 2 0,1 1 0,-1-1 0,0 1 0,1 0 0,-1-1 0,0 1 0,1 0 0,-1 0 0,1-1 0,-1 1 0,0 0 0,1 0 0,-1-1 0,1 1 0,-1 0 0,1 0 0,-1 0 0,1 0 0,-1 0 0,1 0 0,-1 0 0,1 0 0,0 0 0,1 0 0,0 1 0,-1 0 0,1-1 0,0 1 0,-1 0 0,1 0 0,0 0 0,-1 0 0,1 1 0,-1-1 0,0 0 0,1 1 0,-1-1 0,0 0 0,0 1 0,1 1 0,7 12 0,-1 0 0,0 1 0,-1 0 0,-1 0 0,-1 1 0,0 0 0,3 24 0,-2 3 0,1 76 0,-7-102-124,0 0 0,-2-1 0,0 1 0,0 0 0,-2-1 0,0 0-1,-1 0 1,-1 0 0,-1 0 0,-13 23 0,4-15-6702</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32.683"/>
    </inkml:context>
    <inkml:brush xml:id="br0">
      <inkml:brushProperty name="width" value="0.05" units="cm"/>
      <inkml:brushProperty name="height" value="0.05" units="cm"/>
    </inkml:brush>
  </inkml:definitions>
  <inkml:trace contextRef="#ctx0" brushRef="#br0">0 311 24575,'7'-20'0,"1"0"0,18-34 0,-21 45 0,1 0 0,0 1 0,0-1 0,1 1 0,0 0 0,1 1 0,13-11 0,-20 17 0,1-1 0,0 1 0,0 0 0,0 0 0,-1 0 0,1 0 0,0 0 0,0 0 0,0 1 0,1-1 0,-1 1 0,0-1 0,0 1 0,0 0 0,0 0 0,0 0 0,1 0 0,-1 0 0,0 0 0,0 0 0,0 1 0,0-1 0,0 1 0,0 0 0,0 0 0,0 0 0,0 0 0,0 0 0,0 0 0,0 0 0,-1 0 0,1 1 0,0-1 0,-1 1 0,1-1 0,1 3 0,4 6 0,0 0 0,-1 0 0,0 1 0,0 0 0,4 13 0,-9-22 0,39 108 0,-25-67 0,1 0 0,23 43 0,-35-79 0,1 1 0,0-1 0,0-1 0,0 1 0,1-1 0,0 0 0,0 0 0,1-1 0,8 6 0,-13-9 0,0-1 0,0 1 0,1-1 0,-1 0 0,0 0 0,1 0 0,-1 0 0,1-1 0,0 1 0,-1-1 0,1 1 0,-1-1 0,1 0 0,0 0 0,-1 0 0,1 0 0,0-1 0,-1 1 0,1-1 0,-1 1 0,1-1 0,-1 0 0,1 0 0,-1 0 0,0 0 0,1-1 0,-1 1 0,0-1 0,0 1 0,0-1 0,0 0 0,0 0 0,2-2 0,2-4 0,0 0 0,-1 0 0,0-1 0,0 0 0,-1 0 0,0 0 0,0 0 0,3-14 0,0-7 0,5-42 0,-4-30 0,-7-127 0,-1 224 0,-4-29 0,4 34 0,0 0 0,0 0 0,0 0 0,0 0 0,0 0 0,0 0 0,0-1 0,0 1 0,0 0 0,0 0 0,0 0 0,0 0 0,0 0 0,0 0 0,0 0 0,-1 0 0,1 0 0,0-1 0,0 1 0,0 0 0,0 0 0,0 0 0,0 0 0,0 0 0,0 0 0,0 0 0,0 0 0,0 0 0,0 0 0,-1 0 0,1 0 0,0 0 0,0 0 0,0 0 0,0 0 0,0 0 0,0 0 0,0 0 0,0 0 0,0 0 0,0 0 0,-1 0 0,1 0 0,0 0 0,0 0 0,0 0 0,0 0 0,0 0 0,0 0 0,0 0 0,0 0 0,0 0 0,-1 0 0,1 0 0,0 0 0,0 0 0,0 0 0,0 0 0,0 0 0,0 0 0,0 1 0,0-1 0,0 0 0,0 0 0,0 0 0,0 0 0,0 0 0,-5 19 0,0 24-455,2 1 0,6 85 0,1-88-6371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33.494"/>
    </inkml:context>
    <inkml:brush xml:id="br0">
      <inkml:brushProperty name="width" value="0.05" units="cm"/>
      <inkml:brushProperty name="height" value="0.05" units="cm"/>
    </inkml:brush>
  </inkml:definitions>
  <inkml:trace contextRef="#ctx0" brushRef="#br0">66 133 24575,'-18'10'0,"17"-10"0,-1 1 0,1-1 0,0 1 0,-1-1 0,1 1 0,0 0 0,0-1 0,-1 1 0,1 0 0,0 0 0,0 0 0,0 0 0,0 0 0,-1 3 0,2-4 0,0 0 0,0 1 0,0-1 0,0 1 0,0-1 0,0 0 0,0 1 0,0-1 0,0 1 0,0-1 0,0 0 0,1 1 0,-1-1 0,0 1 0,0-1 0,0 0 0,1 1 0,-1-1 0,0 0 0,1 0 0,-1 1 0,0-1 0,1 0 0,-1 1 0,0-1 0,1 0 0,-1 0 0,0 0 0,1 0 0,-1 1 0,1-1 0,-1 0 0,0 0 0,1 0 0,-1 0 0,1 0 0,-1 0 0,0 0 0,1 0 0,0 0 0,21 3 0,-21-3 0,0 0 0,8 0 0,-1 1 0,1-1 0,-1 0 0,1-1 0,14-3 0,-21 4 0,-1-1 0,1 1 0,0-1 0,-1 0 0,1 1 0,-1-1 0,1 0 0,-1 0 0,0 0 0,1 0 0,-1-1 0,0 1 0,0 0 0,1 0 0,-1-1 0,0 1 0,0-1 0,-1 1 0,1-1 0,0 1 0,0-1 0,-1 1 0,1-1 0,-1 0 0,1 1 0,-1-1 0,0 0 0,0 0 0,0 1 0,0-1 0,0 0 0,0 1 0,0-1 0,0 0 0,-1-1 0,-1-6 0,1 1 0,-2 0 0,1 0 0,-1 0 0,-8-15 0,10 20 0,-1 1 0,1-1 0,-1 1 0,1-1 0,-1 1 0,0 0 0,0-1 0,0 1 0,0 0 0,-1 0 0,1 1 0,0-1 0,-1 0 0,1 1 0,-1-1 0,1 1 0,-1 0 0,0 0 0,0 0 0,-4-1 0,5 3 0,0-1 0,0 0 0,0 1 0,0-1 0,0 1 0,0 0 0,0-1 0,0 1 0,0 0 0,0 0 0,0 1 0,0-1 0,1 0 0,-1 0 0,0 1 0,1-1 0,0 1 0,-1 0 0,1-1 0,0 1 0,-1 0 0,0 3 0,-4 5 0,1 1 0,-7 19 0,7-15 0,1-1 0,0 1 0,1 0 0,0 0 0,1 0 0,1 0 0,1 0 0,0 0 0,2 18 0,0-26 0,-1 1 0,1-1 0,0 0 0,0 0 0,0-1 0,1 1 0,1 0 0,-1-1 0,1 0 0,0 0 0,0 0 0,1 0 0,-1-1 0,1 1 0,1-1 0,-1 0 0,1-1 0,0 1 0,0-1 0,0-1 0,8 5 0,-7-5 0,1 0 0,0-1 0,0 0 0,0 0 0,0 0 0,0-1 0,0 0 0,0-1 0,0 0 0,0 0 0,1-1 0,-1 0 0,15-4 0,-12 2 0,1-1 0,-1 0 0,1-1 0,-2 0 0,1-1 0,0 0 0,-1-1 0,0 0 0,10-10 0,-12 10 0,-1-1 0,0 1 0,-1-1 0,0 0 0,0 0 0,0-1 0,-1 0 0,-1 0 0,1 0 0,5-20 0,-8 23 0,-1-1 0,0 0 0,0 0 0,0 0 0,-1 0 0,0 0 0,-1 0 0,0 0 0,0 0 0,0 0 0,0 0 0,-1 1 0,-1-1 0,1 0 0,-1 1 0,-6-11 0,7 14 0,0 0 0,-1 0 0,1 0 0,-1 1 0,0-1 0,1 1 0,-1 0 0,0 0 0,0 0 0,0 0 0,-1 0 0,1 1 0,-7-3 0,9 4 0,0-1 0,0 1 0,-1 0 0,1-1 0,0 1 0,0 0 0,0 0 0,0 0 0,-1 0 0,1 0 0,0 0 0,0 1 0,0-1 0,0 0 0,0 1 0,0-1 0,-1 0 0,1 1 0,0 0 0,0-1 0,0 1 0,0-1 0,1 1 0,-1 0 0,0 0 0,0-1 0,0 1 0,1 0 0,-1 0 0,0 0 0,1 0 0,-1 0 0,0 0 0,1 0 0,0 0 0,-1 0 0,1 0 0,-1 1 0,1-1 0,0 0 0,0 0 0,0 0 0,0 0 0,0 0 0,0 1 0,0 0 0,0 6 0,1 0 0,0 0 0,0-1 0,1 1 0,0 0 0,0-1 0,1 0 0,0 1 0,0-1 0,0 0 0,8 11 0,-1-4 0,0-1 0,0 0 0,1 0 0,18 16 0,-22-23 0,1 1 0,0-1 0,1 0 0,-1-1 0,19 9 0,-25-13 0,0 0 0,1 0 0,-1 0 0,0-1 0,0 1 0,1-1 0,-1 0 0,0 1 0,1-1 0,-1 0 0,0 0 0,1-1 0,-1 1 0,0 0 0,1-1 0,-1 0 0,0 1 0,0-1 0,1 0 0,-1 0 0,0 0 0,0 0 0,0-1 0,0 1 0,0 0 0,-1-1 0,1 0 0,0 1 0,-1-1 0,3-4 0,3-5 0,-1-1 0,0 0 0,-1 0 0,0 0 0,3-17 0,-2 10 0,0 1 0,9-19 0,-13 33 0,1 0 0,-1-1 0,1 1 0,0 0 0,0 1 0,0-1 0,0 0 0,1 1 0,-1 0 0,1 0 0,0 0 0,8-5 0,-10 7 0,-1 1 0,1-1 0,0 0 0,0 0 0,0 1 0,0-1 0,0 1 0,-1 0 0,1-1 0,0 1 0,0 0 0,0 0 0,0 0 0,0 0 0,0 1 0,0-1 0,0 1 0,0-1 0,0 1 0,-1-1 0,5 3 0,-4-1 0,1 0 0,0 0 0,0 1 0,-1-1 0,1 1 0,-1 0 0,0 0 0,0 0 0,0 0 0,0 0 0,1 4 0,3 7 0,-1 1 0,0 0 0,-1 1 0,3 19 0,-3-6 0,-3-18 0,0 0 0,1 0 0,0 0 0,1-1 0,0 1 0,0-1 0,7 13 0,-9-22 0,-1 0 0,1 0 0,-1 0 0,1 0 0,0 0 0,0 0 0,0 0 0,-1 0 0,1 0 0,0-1 0,0 1 0,0 0 0,0 0 0,0-1 0,0 1 0,0-1 0,1 1 0,-1-1 0,0 1 0,0-1 0,0 0 0,1 0 0,-1 1 0,0-1 0,3 0 0,-2-1 0,0 1 0,0-1 0,0 0 0,0 0 0,0 0 0,0 0 0,-1 0 0,1 0 0,0-1 0,0 1 0,-1-1 0,1 1 0,1-3 0,4-5 0,0 0 0,-1-1 0,0 1 0,6-15 0,-3 3 0,0-1 0,-2 0 0,7-35 0,-12 47 0,0-1 0,-1 1 0,0-1 0,-1 1 0,-1 0 0,1-1 0,-1 1 0,-1 0 0,0-1 0,-4-11 0,5 20-33,0 0 0,0 0-1,0 0 1,0 0 0,0 0-1,0 0 1,0 0 0,0 1 0,-1-1-1,1 0 1,-1 1 0,1-1-1,-1 1 1,0 0 0,1-1-1,-1 1 1,0 0 0,0 0 0,0 0-1,0 1 1,0-1 0,0 0-1,0 1 1,0-1 0,0 1-1,-1-1 1,1 1 0,0 0 0,0 0-1,0 0 1,0 0 0,0 1-1,-1-1 1,1 1 0,0-1-1,0 1 1,0-1 0,0 1 0,0 0-1,-2 2 1,-9 6-6793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34.306"/>
    </inkml:context>
    <inkml:brush xml:id="br0">
      <inkml:brushProperty name="width" value="0.05" units="cm"/>
      <inkml:brushProperty name="height" value="0.05" units="cm"/>
    </inkml:brush>
  </inkml:definitions>
  <inkml:trace contextRef="#ctx0" brushRef="#br0">276 58 24575,'2'-40'0,"-1"22"0,-8 46 0,-17 74 0,-5-1 0,-4-2 0,-91 188 0,112-264 0,3-5 0,0 0 0,0 1 0,2 0 0,-7 26 0,14-44 0,0 0 0,-1 0 0,1 0 0,0 0 0,-1 0 0,1 1 0,0-1 0,0 0 0,0 0 0,0 0 0,0 1 0,0-1 0,1 0 0,-1 0 0,0 0 0,1 0 0,-1 0 0,0 1 0,1-1 0,-1 0 0,1 0 0,0 0 0,-1 0 0,1 0 0,0 0 0,0-1 0,0 1 0,-1 0 0,1 0 0,0 0 0,0-1 0,0 1 0,0-1 0,0 1 0,0 0 0,1-1 0,-1 0 0,0 1 0,0-1 0,0 0 0,0 1 0,3-1 0,3 0 0,1 0 0,0-1 0,-1 0 0,1 0 0,10-3 0,-17 4 0,438-85 0,-354 75 0,-1 3 0,2 5 0,105 9 0,-159-3 0,-12-1 0,36-1 0,-54-2 0,-1 0 0,1 0 0,-1-1 0,1 1 0,-1-1 0,0 1 0,1-1 0,-1 1 0,1-1 0,-1 0 0,0 0 0,0 0 0,1 0 0,-1 0 0,0 0 0,0 0 0,0 0 0,0 0 0,0 0 0,0-1 0,0 1 0,-1 0 0,1-1 0,0 1 0,-1 0 0,1-1 0,-1 1 0,0-1 0,1 1 0,-1-1 0,0 1 0,0-3 0,1-6 0,-1-1 0,0 1 0,-2-18 0,1 21 0,-4-16 0,0 0 0,-2 0 0,0 0 0,-2 1 0,-19-36 0,15 30 0,-155-290 0,122 241 0,45 76 15,-2-4 308,6 9-2026,3 3-5123</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33.960"/>
    </inkml:context>
    <inkml:brush xml:id="br0">
      <inkml:brushProperty name="width" value="0.05" units="cm"/>
      <inkml:brushProperty name="height" value="0.05" units="cm"/>
    </inkml:brush>
  </inkml:definitions>
  <inkml:trace contextRef="#ctx0" brushRef="#br0">152 79 24575,'-4'0'0,"1"-1"0,-1 1 0,0-1 0,1 0 0,-1 0 0,0 0 0,1-1 0,0 1 0,-1-1 0,-5-3 0,-33-28 0,9 7 0,32 25 0,1 1 0,-1-1 0,1 1 0,-1 0 0,1-1 0,-1 1 0,0 0 0,1-1 0,-1 1 0,0 0 0,0 0 0,1-1 0,-1 1 0,0 0 0,1 0 0,-1 0 0,0 0 0,0 0 0,1 0 0,-1 0 0,0 0 0,1 0 0,-1 1 0,0-1 0,0 0 0,1 0 0,-1 1 0,0-1 0,1 0 0,-1 1 0,1-1 0,-1 1 0,0-1 0,1 0 0,-1 1 0,1-1 0,-1 1 0,1 0 0,-1-1 0,1 1 0,0-1 0,-1 1 0,1 0 0,0-1 0,-1 1 0,1 0 0,0-1 0,0 1 0,0 0 0,0 0 0,0-1 0,0 1 0,0 1 0,-2 7 0,1 1 0,1-1 0,1 14 0,-1-13 0,0 68 0,-2-23 0,3-1 0,14 93 0,-13-139 0,-1-1 0,1 1 0,1-1 0,-1 0 0,1 0 0,1 0 0,-1 0 0,1 0 0,0-1 0,1 1 0,0-1 0,9 10 0,-9-13 0,-1 0 0,0 0 0,1 0 0,0 0 0,-1-1 0,1 1 0,0-1 0,0-1 0,1 1 0,-1-1 0,0 0 0,0 0 0,1 0 0,-1-1 0,1 0 0,-1 0 0,0 0 0,1-1 0,5 0 0,1-2 0,1-1 0,-1 0 0,0-1 0,0 0 0,0 0 0,0-1 0,-1-1 0,0 0 0,-1-1 0,1 0 0,-2 0 0,1-1 0,-1-1 0,0 1 0,-1-1 0,0-1 0,6-12 0,-2 5 0,-2-1 0,0 0 0,-1-1 0,-1 0 0,-1 0 0,-1-1 0,-1 0 0,0 0 0,2-34 0,-7 40 86,0 1-1,0 0 0,-5-26 1,4 36-129,0 0 0,-1-1 1,1 1-1,-1 0 0,0-1 1,0 1-1,-3-4 0,4 6-29,0 1 1,0-1-1,0 1 0,-1 0 0,1 0 0,-1-1 0,1 1 0,0 0 1,-1 0-1,0 0 0,1 0 0,-1 1 0,0-1 0,1 0 0,-1 1 1,0-1-1,0 1 0,-2-1 0,-7 2-6754</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34.164"/>
    </inkml:context>
    <inkml:brush xml:id="br0">
      <inkml:brushProperty name="width" value="0.05" units="cm"/>
      <inkml:brushProperty name="height" value="0.05" units="cm"/>
    </inkml:brush>
  </inkml:definitions>
  <inkml:trace contextRef="#ctx0" brushRef="#br0">5 16 24575,'-3'0'0,"2"-3"0,4-1 0,9 0 0,4 1 0,0 1-8191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34.305"/>
    </inkml:context>
    <inkml:brush xml:id="br0">
      <inkml:brushProperty name="width" value="0.05" units="cm"/>
      <inkml:brushProperty name="height" value="0.05" units="cm"/>
    </inkml:brush>
  </inkml:definitions>
  <inkml:trace contextRef="#ctx0" brushRef="#br0">72 1 24575,'-3'3'0,"-8"4"0,-4 4 0,-4 1 0,2 0 0,11-1 0,11-2 0,12-7 0,12-3 0,11-4 0,8-2 0,-5 1-8191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34.737"/>
    </inkml:context>
    <inkml:brush xml:id="br0">
      <inkml:brushProperty name="width" value="0.05" units="cm"/>
      <inkml:brushProperty name="height" value="0.05" units="cm"/>
    </inkml:brush>
  </inkml:definitions>
  <inkml:trace contextRef="#ctx0" brushRef="#br0">1 16 24575,'3'0'0,"1"-3"0,0-4 0,-1 2 0,-1 5 0,-1 9 0,0 6 0,-1 10 0,0 7 0,0 7 0,0 6 0,0 6 0,0 0 0,-1 0 0,1-2 0,-3-2 0,-1-7 0,1-11-8191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35.111"/>
    </inkml:context>
    <inkml:brush xml:id="br0">
      <inkml:brushProperty name="width" value="0.05" units="cm"/>
      <inkml:brushProperty name="height" value="0.05" units="cm"/>
    </inkml:brush>
  </inkml:definitions>
  <inkml:trace contextRef="#ctx0" brushRef="#br0">115 15 24575,'-2'-1'0,"1"0"0,0 0 0,0-1 0,-1 1 0,1 0 0,-1 0 0,1 0 0,-1 0 0,1 0 0,-1 1 0,0-1 0,1 0 0,-1 1 0,0-1 0,0 1 0,1 0 0,-1 0 0,0-1 0,0 1 0,1 0 0,-1 1 0,0-1 0,0 0 0,0 0 0,1 1 0,-1-1 0,0 1 0,1-1 0,-3 2 0,1 0 0,1-1 0,-1 1 0,1 0 0,-1 1 0,1-1 0,-1 0 0,1 1 0,0-1 0,0 1 0,1 0 0,-1 0 0,0-1 0,1 1 0,0 0 0,-2 4 0,-5 23 0,1 1 0,1 1 0,2-1 0,1 1 0,2-1 0,1 1 0,5 44 0,-3-60 0,1 0 0,0-1 0,2 0 0,-1 0 0,2 0 0,14 27 0,-17-37 0,0 0 0,0 0 0,1 0 0,-1-1 0,1 0 0,0 0 0,1 0 0,-1 0 0,10 5 0,-11-7 0,0 0 0,0-1 0,1 0 0,-1 0 0,1 0 0,-1 0 0,1 0 0,0-1 0,-1 0 0,1 1 0,0-1 0,-1-1 0,1 1 0,-1 0 0,1-1 0,6-2 0,-6 2 0,0 0 0,0-1 0,-1 0 0,1 1 0,-1-1 0,0-1 0,1 1 0,-1 0 0,0-1 0,0 0 0,-1 1 0,1-1 0,3-5 0,-2 2 0,-1 0 0,0 0 0,0 0 0,0 0 0,-1-1 0,1 1 0,0-9 0,0-3 0,-1 0 0,0 0 0,-2-1 0,-3-35 0,0 32 0,-1 0 0,-1 0 0,-1 0 0,-1 1 0,-1-1 0,-1 2 0,-1-1 0,0 1 0,-2 1 0,-16-22 0,24 36-170,1 1-1,-1 0 0,0 0 1,0 0-1,0 0 0,0 1 1,-6-4-1,-3 1-6655</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35.404"/>
    </inkml:context>
    <inkml:brush xml:id="br0">
      <inkml:brushProperty name="width" value="0.05" units="cm"/>
      <inkml:brushProperty name="height" value="0.05" units="cm"/>
    </inkml:brush>
  </inkml:definitions>
  <inkml:trace contextRef="#ctx0" brushRef="#br0">11 1 24575,'-10'1'0,"9"2"0,16 6 0,-3-3 0,-7-2 0,0-1 0,-1 1 0,1 0 0,-1 1 0,0-1 0,0 1 0,0-1 0,0 1 0,-1 1 0,4 6 0,-6-9 0,0-1 0,0 0 0,0 0 0,0 1 0,-1-1 0,1 0 0,-1 1 0,1-1 0,-1 0 0,0 1 0,0-1 0,0 1 0,0-1 0,-1 1 0,1-1 0,-1 0 0,1 1 0,-1-1 0,0 0 0,0 0 0,0 1 0,0-1 0,0 0 0,0 0 0,-1 0 0,1 0 0,-1 0 0,-2 2 0,3-3 7,1 0 0,-1 0-1,0-1 1,1 1 0,-1 0-1,0-1 1,0 1 0,0 0-1,1-1 1,-1 1 0,0-1 0,0 1-1,0-1 1,0 1 0,0-1-1,0 0 1,0 0 0,0 1-1,0-1 1,0 0 0,0 0 0,-1 0-1,1 0 1,0 0 0,0 0-1,0 0 1,0-1 0,0 1-1,0 0 1,0-1 0,0 1-1,0 0 1,0-1 0,0 1 0,0-1-1,1 0 1,-1 1 0,0-1-1,0 0 1,0 1 0,1-1-1,-1 0 1,0 0 0,1 0-1,-1 1 1,1-1 0,-1 0 0,1 0-1,-1 0 1,0-2 0,-1-2-163,1 1 1,-1-1 0,1 1 0,0-1 0,0 0 0,0 1 0,1-1-1,-1 0 1,1 0 0,1-5 0,2-7-6671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35.731"/>
    </inkml:context>
    <inkml:brush xml:id="br0">
      <inkml:brushProperty name="width" value="0.05" units="cm"/>
      <inkml:brushProperty name="height" value="0.05" units="cm"/>
    </inkml:brush>
  </inkml:definitions>
  <inkml:trace contextRef="#ctx0" brushRef="#br0">3 0 24575,'0'3'0,"0"5"0,0 3 0,0 3 0,0 3 0,3-2 0,4-4 0,-2-3 0,-5-3 0,-6-2 0,-2-6 0,4-1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36.106"/>
    </inkml:context>
    <inkml:brush xml:id="br0">
      <inkml:brushProperty name="width" value="0.05" units="cm"/>
      <inkml:brushProperty name="height" value="0.05" units="cm"/>
    </inkml:brush>
  </inkml:definitions>
  <inkml:trace contextRef="#ctx0" brushRef="#br0">113 25 24575,'-3'-3'0,"0"1"0,0-1 0,0 1 0,-1 0 0,1 0 0,-1 0 0,1 0 0,-7-2 0,8 4 0,1-1 0,0 1 0,0-1 0,-1 1 0,1 0 0,0 0 0,-1-1 0,1 1 0,0 0 0,-1 0 0,1 0 0,0 0 0,-1 1 0,1-1 0,0 0 0,-1 1 0,1-1 0,0 0 0,0 1 0,-1-1 0,1 1 0,0 0 0,0 0 0,0-1 0,0 1 0,0 0 0,0 0 0,-1 1 0,-4 10 0,1 0 0,1 0 0,0 1 0,1-1 0,1 1 0,-1 0 0,1 22 0,0-19 0,1-7 0,-6 88 0,7-87 0,0 0 0,1 0 0,0 0 0,1 0 0,0 0 0,0 0 0,6 12 0,-7-20 0,-1 0 0,1-1 0,0 1 0,0 0 0,0-1 0,0 1 0,0-1 0,1 1 0,-1-1 0,0 0 0,1 1 0,-1-1 0,1 0 0,-1 0 0,1 0 0,0 0 0,-1 0 0,1 0 0,0 0 0,3 0 0,-3-1 0,1 1 0,0-1 0,0 0 0,0 0 0,0-1 0,-1 1 0,1-1 0,0 1 0,0-1 0,-1 0 0,1 0 0,4-2 0,1-1 0,0-1 0,0 0 0,-1-1 0,1 1 0,-1-2 0,0 1 0,8-11 0,-8 8 0,0 0 0,-1-1 0,0 0 0,-1 0 0,0 0 0,0-1 0,-1 0 0,0 0 0,-1 0 0,-1 0 0,3-21 0,-4 25 0,-1 0 0,0 1 0,-1-1 0,1 0 0,-1 1 0,-1-1 0,1 0 0,-1 1 0,0-1 0,-1 1 0,1 0 0,-1 0 0,-1 0 0,1 0 0,-1 0 0,0 1 0,0 0 0,0 0 0,-1 0 0,0 0 0,-7-5 0,7 6-80,0 1 0,0 0-1,0 0 1,-1 1 0,1-1-1,-1 1 1,0 0 0,1 1-1,-1-1 1,0 1 0,0 0 0,0 1-1,0-1 1,0 1 0,0 0-1,-5 2 1,-7 2-6746</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36.479"/>
    </inkml:context>
    <inkml:brush xml:id="br0">
      <inkml:brushProperty name="width" value="0.05" units="cm"/>
      <inkml:brushProperty name="height" value="0.05" units="cm"/>
    </inkml:brush>
  </inkml:definitions>
  <inkml:trace contextRef="#ctx0" brushRef="#br0">165 60 24575,'1'0'0,"1"-1"0,-1 1 0,1-1 0,-1 0 0,0 0 0,1 1 0,-1-1 0,0 0 0,0 0 0,0 0 0,0 0 0,0-1 0,0 1 0,0 0 0,0 0 0,0-1 0,0 1 0,-1 0 0,1-1 0,0-2 0,0 3 0,0 0 0,-1 0 0,1-1 0,-1 1 0,1 0 0,-1 0 0,0-1 0,1 1 0,-1 0 0,0-1 0,0 1 0,0 0 0,0-1 0,0 1 0,0 0 0,0-1 0,0 1 0,-1 0 0,1-1 0,-1 1 0,1 0 0,-1 0 0,0-2 0,0 2 0,0 1 0,1 0 0,-1-1 0,0 1 0,0 0 0,0-1 0,0 1 0,0 0 0,0 0 0,0 0 0,1 0 0,-1 0 0,0 0 0,0 0 0,0 0 0,0 0 0,0 0 0,0 0 0,0 1 0,0-1 0,1 0 0,-1 1 0,0-1 0,0 1 0,-1 0 0,-20 15 0,21-15 0,-13 12 0,0 1 0,1 0 0,1 1 0,0 0 0,1 1 0,-15 28 0,19-32 0,1 1 0,1 0 0,0 0 0,1 0 0,0 0 0,1 1 0,1-1 0,0 1 0,1-1 0,0 17 0,1-25 0,1-1 0,0 0 0,0 0 0,0 0 0,0 0 0,0 0 0,1 0 0,0 0 0,-1 0 0,2 0 0,-1-1 0,0 1 0,1-1 0,-1 1 0,7 4 0,-5-4 0,1 0 0,0-1 0,0 0 0,1 1 0,-1-2 0,0 1 0,1-1 0,0 0 0,-1 0 0,10 2 0,-8-3 0,-1 0 0,1 0 0,0 0 0,0-1 0,0 0 0,0-1 0,0 1 0,-1-1 0,1-1 0,0 1 0,0-1 0,-1 0 0,1 0 0,-1-1 0,0 0 0,0 0 0,0-1 0,0 0 0,-1 0 0,7-6 0,-10 9 0,0 0 0,-1-1 0,1 0 0,-1 1 0,1-1 0,-1 0 0,0 0 0,0 0 0,0 1 0,0-1 0,0-1 0,0 1 0,-1 0 0,1 0 0,-1 0 0,1 0 0,-1 0 0,0 0 0,0-1 0,0 1 0,0 0 0,0 0 0,0 0 0,0-1 0,-1 1 0,0 0 0,1 0 0,-1 0 0,0 0 0,0 0 0,0 0 0,0 0 0,0 0 0,-2-2 0,1 2 0,-1 0 0,1-1 0,-1 1 0,0 0 0,0 0 0,0 1 0,0-1 0,0 1 0,0-1 0,0 1 0,-1 0 0,1 0 0,0 0 0,-1 1 0,1-1 0,0 1 0,-1 0 0,1 0 0,-1 0 0,1 0 0,-5 1 0,2 1 27,0-1-1,0 1 0,0 0 0,1 1 1,-1 0-1,1-1 0,-1 2 0,1-1 1,0 1-1,0 0 0,0 0 0,-5 6 1,7-7-113,0 0 1,1 0 0,-1 0-1,1 0 1,0 1 0,0-1-1,0 1 1,0 0 0,1-1-1,-1 1 1,1 0 0,0 0-1,0 0 1,1 0 0,-1 0-1,1 0 1,0 0 0,0 0-1,0 7 1,4 1-6741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37.060"/>
    </inkml:context>
    <inkml:brush xml:id="br0">
      <inkml:brushProperty name="width" value="0.05" units="cm"/>
      <inkml:brushProperty name="height" value="0.05" units="cm"/>
    </inkml:brush>
  </inkml:definitions>
  <inkml:trace contextRef="#ctx0" brushRef="#br0">10 16 24575,'0'-3'0,"0"-4"0,0 2 0,3 5 0,5 6 0,3 5 0,-3 0 0,-6-1 0,-6-3 0,-3-5 0,-3-3 0,0-5 0,5-1 0,0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35.840"/>
    </inkml:context>
    <inkml:brush xml:id="br0">
      <inkml:brushProperty name="width" value="0.05" units="cm"/>
      <inkml:brushProperty name="height" value="0.05" units="cm"/>
    </inkml:brush>
  </inkml:definitions>
  <inkml:trace contextRef="#ctx0" brushRef="#br0">2046 26 24575,'0'-8'0,"0"-10"0,3 19 0,2 11 0,81 333 0,-50-186 0,-19-85 0,-3 0 0,-3 0 0,2 132 0,-12-190 0,1 0 0,0 0 0,0-1 0,2 1 0,6 18 0,-4-14 0,-5-18 0,-1-1 0,1 1 0,-1 0 0,1-1 0,-1 1 0,1 0 0,-1 0 0,0-1 0,0 1 0,0 0 0,0 0 0,0 0 0,0-1 0,-1 1 0,1 0 0,-1-1 0,1 1 0,-1 0 0,0-1 0,1 1 0,-1 0 0,-2 2 0,1-3 0,0 0 0,0 0 0,0 0 0,0 0 0,0 0 0,0 0 0,0-1 0,0 1 0,0-1 0,-1 0 0,1 1 0,0-1 0,0 0 0,0 0 0,-1 0 0,1-1 0,0 1 0,-3-1 0,-58-6 0,0 3 0,-106 6 0,-126 29 0,151-14 0,-668 83 0,164 16 0,634-112 0,12 0 0,18 3 0,5 0 0,-16-4 0,0 1 0,-1-1 0,1 1 0,-1 0 0,0 0 0,0 0 0,0 1 0,-1-1 0,0 1 0,0 0 0,5 10 0,1 6 0,11 38 0,-12-33 0,13 47 0,-4 1 0,15 128 0,-9 155 0,-21-303 0,5 91 0,26 963 0,-34-842 0,2 238 0,2-421 0,3 0 0,4-1 0,4 0 0,39 132 0,-42-179 0,-2 0 0,-1 0 0,-2 1 0,-1-1 0,-2 1 0,-2 38 0,0-53 0,0 0 0,2 0 0,0 0 0,1 0 0,1 0 0,1-1 0,1 1 0,10 20 0,-5-20 342,-6-14-684,-6-15-1023,-3-5-5461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38.415"/>
    </inkml:context>
    <inkml:brush xml:id="br0">
      <inkml:brushProperty name="width" value="0.05" units="cm"/>
      <inkml:brushProperty name="height" value="0.05" units="cm"/>
    </inkml:brush>
  </inkml:definitions>
  <inkml:trace contextRef="#ctx0" brushRef="#br0">139 91 24575,'-24'1'0,"-41"8"0,15-2 0,163-7 0,-39 1 0,445 0-365,385-3-475,-859 2 840,1 1 0,1-3 0,0-1 0,71-15 0,-113 17 0,1-1 0,-1 0 0,0 0 0,0 0 0,0 0 0,8-6 0,-13 8 0,1 0 0,0-1 0,-1 1 0,1-1 0,-1 0 0,1 1 0,0-1 0,-1 1 0,1-1 0,-1 0 0,0 1 0,1-1 0,-1 0 0,1 1 0,-1-1 0,0 0 0,0 0 0,1 0 0,-1 1 0,0-1 0,0 0 0,0 0 0,0 1 0,0-1 0,0 0 0,0 0 0,0 0 0,0 1 0,0-1 0,-1 0 0,1 0 0,0 0 0,-1 1 0,1-1 0,0 0 0,-1 1 0,1-1 0,-1 0 0,1 1 0,-1-1 0,1 0 0,-1 1 0,1-1 0,-1 1 0,0-1 0,1 1 0,-1-1 0,0 1 0,1 0 0,-3-1 0,-28-17-1164,-7 3-4658</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38.773"/>
    </inkml:context>
    <inkml:brush xml:id="br0">
      <inkml:brushProperty name="width" value="0.05" units="cm"/>
      <inkml:brushProperty name="height" value="0.05" units="cm"/>
    </inkml:brush>
  </inkml:definitions>
  <inkml:trace contextRef="#ctx0" brushRef="#br0">22 3 24575,'-7'6'0,"-7"10"0,14-16 0,0 1 0,-1 0 0,1-1 0,0 1 0,0 0 0,0-1 0,0 1 0,0 0 0,0-1 0,1 1 0,-1-1 0,0 1 0,0 0 0,0-1 0,1 1 0,-1 0 0,0-1 0,0 1 0,1-1 0,-1 1 0,1-1 0,-1 1 0,0-1 0,1 1 0,-1-1 0,1 0 0,-1 1 0,1-1 0,-1 1 0,1-1 0,0 0 0,0 1 0,3 1 0,0 0 0,0 0 0,1 0 0,-1 0 0,1-1 0,-1 0 0,1 0 0,9 1 0,43-1 0,-32-1 0,935 0-910,-833-1 875,-44 0 68,282-6 225,-7-32-1757,-305 29-4539</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27.773"/>
    </inkml:context>
    <inkml:brush xml:id="br0">
      <inkml:brushProperty name="width" value="0.05" units="cm"/>
      <inkml:brushProperty name="height" value="0.05" units="cm"/>
    </inkml:brush>
  </inkml:definitions>
  <inkml:trace contextRef="#ctx0" brushRef="#br0">68 40 24575,'-5'-5'0,"0"0"0,-1 0 0,0 0 0,0 1 0,0 0 0,-1 0 0,-7-4 0,13 8 0,1 0 0,-1 0 0,1 0 0,0 0 0,-1 0 0,1 0 0,-1 0 0,1 1 0,-1-1 0,1 0 0,0 0 0,-1 0 0,1 0 0,-1 0 0,1 1 0,0-1 0,-1 0 0,1 0 0,-1 1 0,1-1 0,0 0 0,0 1 0,-1-1 0,1 0 0,0 1 0,-1-1 0,1 0 0,0 1 0,0-1 0,0 1 0,-1-1 0,1 0 0,0 1 0,0-1 0,0 1 0,0-1 0,0 1 0,0-1 0,0 0 0,0 1 0,0-1 0,0 1 0,0-1 0,0 1 0,0-1 0,0 0 0,1 1 0,4 28 0,-4-24 0,16 89-341,-4 2 0,-4-1-1,-4 118 1,-5-178-6485</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28.113"/>
    </inkml:context>
    <inkml:brush xml:id="br0">
      <inkml:brushProperty name="width" value="0.05" units="cm"/>
      <inkml:brushProperty name="height" value="0.05" units="cm"/>
    </inkml:brush>
  </inkml:definitions>
  <inkml:trace contextRef="#ctx0" brushRef="#br0">74 55 24575,'1'-6'0,"-3"-8"0,2 14 0,-1 0 0,1 1 0,-1-1 0,0 0 0,1 0 0,-1 0 0,1 1 0,-1-1 0,1 0 0,-1 1 0,1-1 0,-1 0 0,1 1 0,-1-1 0,1 1 0,0-1 0,-1 1 0,1-1 0,0 0 0,-1 1 0,1 0 0,0-1 0,0 1 0,-1-1 0,1 1 0,0-1 0,0 2 0,-9 13 0,0 1 0,1 0 0,1 0 0,1 1 0,1 0 0,0 0 0,1 0 0,0 1 0,2 0 0,0-1 0,1 1 0,1 0 0,1 0 0,0 0 0,1-1 0,1 1 0,6 20 0,-7-32 0,0 0 0,1-1 0,-1 1 0,1-1 0,0 1 0,1-1 0,-1 0 0,1 0 0,0-1 0,0 1 0,1-1 0,-1 0 0,1 0 0,0 0 0,0-1 0,0 1 0,1-1 0,-1-1 0,9 4 0,-6-4 0,0 0 0,0 0 0,0-1 0,0 0 0,1 0 0,-1-1 0,0 0 0,0-1 0,1 0 0,-1 0 0,0-1 0,0 0 0,15-5 0,-15 4 0,0-1 0,0 0 0,0 0 0,-1-1 0,0 1 0,1-1 0,-2-1 0,1 0 0,-1 0 0,0 0 0,0-1 0,0 1 0,-1-1 0,6-11 0,-6 8 0,-1 1 0,0-1 0,0 0 0,-1 0 0,0-1 0,-1 1 0,0-1 0,-1 1 0,0-1 0,-2-20 0,1 19 0,-2 0 0,1 1 0,-2-1 0,1 0 0,-2 1 0,1 0 0,-2 0 0,1 0 0,-1 0 0,-1 1 0,0-1 0,-1 1 0,0 1 0,0 0 0,-1 0 0,0 0 0,0 1 0,-1 0 0,-1 0 0,1 1 0,-20-11 0,26 17-136,0-1-1,-1 1 1,1 0-1,0 0 1,0 0-1,0 0 1,-1 1-1,1 0 0,-6-1 1,-4 3-6690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28.424"/>
    </inkml:context>
    <inkml:brush xml:id="br0">
      <inkml:brushProperty name="width" value="0.05" units="cm"/>
      <inkml:brushProperty name="height" value="0.05" units="cm"/>
    </inkml:brush>
  </inkml:definitions>
  <inkml:trace contextRef="#ctx0" brushRef="#br0">8 35 24575,'0'0'0,"0"1"0,0-1 0,-1 0 0,1 0 0,0 0 0,-1 0 0,1 0 0,0 0 0,0-1 0,-1 1 0,1 0 0,0 0 0,-1 0 0,1 0 0,0 0 0,0 0 0,-1 0 0,1-1 0,0 1 0,0 0 0,-1 0 0,1 0 0,0 0 0,0-1 0,0 1 0,-1 0 0,1 0 0,0-1 0,0 1 0,0 0 0,0 0 0,0-1 0,-1 1 0,1 0 0,0-1 0,0 1 0,0 0 0,0 0 0,0-1 0,0 1 0,0 0 0,0-1 0,0 1 0,0 0 0,0 0 0,0-1 0,0 1 0,0 0 0,1-1 0,-1 1 0,0 0 0,0 0 0,0-1 0,0 1 0,0 0 0,1-1 0,11-13 0,-9 13 0,0-1 0,0 1 0,0 0 0,0 0 0,1 0 0,-1 1 0,0-1 0,0 1 0,1 0 0,-1 0 0,0 0 0,1 0 0,3 1 0,-5-1 0,0 1 0,1-1 0,-1 1 0,0 0 0,0-1 0,0 1 0,0 0 0,0 0 0,0 0 0,0 1 0,0-1 0,-1 0 0,1 1 0,0-1 0,-1 1 0,1-1 0,-1 1 0,1 0 0,-1 0 0,1 2 0,-1-3 0,-1-1 0,0 1 0,0 0 0,0-1 0,0 1 0,1 0 0,-1-1 0,0 1 0,0 0 0,-1-1 0,1 1 0,0 0 0,0-1 0,0 1 0,0 0 0,0-1 0,-1 1 0,1 0 0,0-1 0,-1 1 0,1-1 0,0 1 0,-1 0 0,1-1 0,-1 1 0,1-1 0,-1 1 0,1-1 0,-1 0 0,1 1 0,-1-1 0,1 1 0,-1-1 0,0 0 0,1 0 0,-1 1 0,0-1 0,1 0 0,-1 0 0,0 0 0,1 0 0,-1 0 0,-1 1 0,-1-1 0,0 1 0,0-1 0,0 1 0,0-1 0,-1 0 0,1 0 0,0-1 0,-5 0 0,7 1-24,0 0-1,0-1 1,0 1 0,0 0-1,0-1 1,0 1 0,0 0-1,0-1 1,0 0-1,0 1 1,0-1 0,1 0-1,-1 1 1,0-1 0,0 0-1,1 0 1,-1 1-1,0-1 1,1 0 0,-1 0-1,1 0 1,-1 0 0,1 0-1,-1 0 1,1 0-1,0 0 1,-1 0 0,1 0-1,0 0 1,0 0-1,0-1 1,0 1 0,0 0-1,0 0 1,0 0 0,0 0-1,0 0 1,1 0-1,-1 0 1,0 0 0,1 0-1,-1 0 1,1 0 0,-1 0-1,1 0 1,-1 0-1,1 0 1,0 0 0,-1 0-1,1 1 1,0-1-1,0 0 1,0 1 0,-1-1-1,2 0 1,9-4-6802</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28.751"/>
    </inkml:context>
    <inkml:brush xml:id="br0">
      <inkml:brushProperty name="width" value="0.05" units="cm"/>
      <inkml:brushProperty name="height" value="0.05" units="cm"/>
    </inkml:brush>
  </inkml:definitions>
  <inkml:trace contextRef="#ctx0" brushRef="#br0">24 1 24575,'-3'2'0,"1"0"0,0 0 0,0 0 0,0 0 0,0 1 0,1-1 0,-1 1 0,1-1 0,-1 1 0,1 0 0,0 0 0,0 0 0,-1 3 0,2-5 0,0 1 0,0-1 0,0 0 0,1 1 0,-1-1 0,0 0 0,0 1 0,1-1 0,-1 0 0,1 0 0,-1 1 0,1-1 0,0 0 0,-1 0 0,1 0 0,0 0 0,0 0 0,0 0 0,0 0 0,0 0 0,0 0 0,0 0 0,0 0 0,0 0 0,0-1 0,1 1 0,-1-1 0,0 1 0,3 0 0,0 1 0,0 0 0,0 1 0,0-1 0,0 1 0,0 0 0,0 0 0,-1 0 0,4 4 0,-6-5 0,0-1 0,1 1 0,-1 0 0,0-1 0,0 1 0,0 0 0,0 0 0,0 0 0,0 0 0,-1 0 0,1 0 0,-1 0 0,1 0 0,-1 0 0,0 0 0,1 0 0,-1 1 0,-1-1 0,1 4 0,0-6 0,0 1 0,0-1 0,-1 1 0,1-1 0,0 1 0,0-1 0,0 0 0,-1 1 0,1-1 0,0 1 0,0-1 0,-1 1 0,1-1 0,0 0 0,-1 1 0,1-1 0,-1 0 0,1 1 0,0-1 0,-1 0 0,1 0 0,-1 1 0,1-1 0,-1 0 0,1 0 0,-1 0 0,1 1 0,-1-1 0,1 0 0,-1 0 0,1 0 0,-1 0 0,1 0 0,-1 0 0,1 0 0,-1 0 0,1 0 0,-1 0 0,1-1 0,-1 1 0,1 0 0,0 0 0,-1 0 0,1-1 0,-1 1 0,1 0 0,-1 0 0,1-1 0,0 1 0,-1 0 0,0-2 0,-1 1 0,-1-1 0,1 0 0,0 0 0,0 0 0,0 0 0,0 0 0,-3-5 0,3 1 57,0 1 0,0-1 0,0 0 0,1 0 0,-1-8 0,1 13-114,1 0 0,0 0 0,-1-1 0,1 1 0,0 0 0,0-1 0,0 1 0,0 0 1,0-1-1,1 1 0,-1 0 0,0-1 0,0 1 0,1 0 0,-1-1 0,1 1 0,-1 0 1,1 0-1,0 0 0,-1-1 0,1 1 0,0 0 0,0 0 0,0 0 0,0 0 1,0 0-1,0 1 0,0-1 0,1-1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29.155"/>
    </inkml:context>
    <inkml:brush xml:id="br0">
      <inkml:brushProperty name="width" value="0.05" units="cm"/>
      <inkml:brushProperty name="height" value="0.05" units="cm"/>
    </inkml:brush>
  </inkml:definitions>
  <inkml:trace contextRef="#ctx0" brushRef="#br0">56 20 24575,'0'-1'0,"0"0"0,0 1 0,0-1 0,0 0 0,0 0 0,0 0 0,0 0 0,-1 0 0,1 0 0,0 0 0,0 1 0,-1-1 0,1 0 0,-1 0 0,1 0 0,-1 1 0,1-1 0,-1 0 0,1 0 0,-1 1 0,0-1 0,-1 0 0,2 1 0,-1-1 0,1 1 0,-1 0 0,0 0 0,1 0 0,-1 0 0,0 1 0,1-1 0,-1 0 0,1 0 0,-1 0 0,0 0 0,1 1 0,-1-1 0,1 0 0,-1 1 0,1-1 0,-1 0 0,1 1 0,-1-1 0,1 0 0,-1 1 0,1-1 0,-1 1 0,1-1 0,0 1 0,-1-1 0,1 1 0,0 0 0,-1-1 0,1 1 0,0-1 0,-1 2 0,-4 10 0,0 1 0,1-1 0,0 1 0,1-1 0,1 1 0,-2 23 0,1 82 0,3-104 0,1 10 0,0 0 0,2 0 0,1 0 0,12 43 0,-14-58 0,1-1 0,1 1 0,-1-1 0,1 0 0,1 0 0,-1 0 0,1 0 0,1-1 0,-1 0 0,1 0 0,0 0 0,1-1 0,0 0 0,0 0 0,0-1 0,10 6 0,-12-9 0,1 0 0,0 0 0,0 0 0,0 0 0,0-1 0,0 0 0,0 0 0,0-1 0,0 0 0,0 0 0,0 0 0,0-1 0,0 0 0,0 0 0,0 0 0,0-1 0,0 0 0,0 0 0,-1 0 0,1-1 0,-1 0 0,1 0 0,5-5 0,-2 1 0,-1 1 0,0-1 0,-1-1 0,1 1 0,-1-1 0,-1 0 0,0-1 0,0 0 0,-1 0 0,0 0 0,0 0 0,6-19 0,-7 13 0,-1 0 0,-1 0 0,0 0 0,-1 0 0,-1 0 0,0 0 0,-1 0 0,0 0 0,-2 0 0,0 0 0,-6-19 0,7 26 0,-2 0 0,1 0 0,-1 1 0,0-1 0,0 1 0,-1 0 0,0 1 0,0-1 0,-10-9 0,10 12 0,0 0 0,0 0 0,0 1 0,0 0 0,-1 0 0,1 1 0,-1-1 0,0 1 0,1 0 0,-1 1 0,0-1 0,0 1 0,0 1 0,-9-1 0,11 1-59,0 0 0,1 0-1,-1 0 1,1 1-1,-1-1 1,1 1 0,-1 0-1,1 0 1,0 1 0,-1-1-1,1 1 1,0-1 0,0 1-1,0 0 1,0 0-1,0 1 1,1-1 0,-1 0-1,0 1 1,1 0 0,0-1-1,-2 4 1,-4 9-6767</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29.484"/>
    </inkml:context>
    <inkml:brush xml:id="br0">
      <inkml:brushProperty name="width" value="0.05" units="cm"/>
      <inkml:brushProperty name="height" value="0.05" units="cm"/>
    </inkml:brush>
  </inkml:definitions>
  <inkml:trace contextRef="#ctx0" brushRef="#br0">22 45 24575,'0'-11'0,"1"8"0,-1 1 0,0-1 0,0 0 0,0 1 0,0-1 0,0 0 0,-1 1 0,1-1 0,-1 1 0,-1-6 0,-2 8 0,0 8 0,0 8 0,1 5 0,1 1 0,1-1 0,1 1 0,0 0 0,7 39 0,-5-53 0,-1 0 0,1-1 0,1 1 0,0-1 0,-1 1 0,2-1 0,-1 0 0,1 0 0,1-1 0,-1 1 0,1-1 0,0 0 0,0 0 0,1 0 0,0-1 0,0 0 0,0 0 0,0 0 0,10 4 0,-1-2 0,1 1 0,0 0 0,-1 1 0,1 0 0,24 22 0,-36-28 0,-1 0 0,0 0 0,0 1 0,0 0 0,-1-1 0,1 1 0,-1 0 0,0 0 0,0 0 0,0 1 0,0-1 0,-1 0 0,0 1 0,1-1 0,-2 1 0,1-1 0,-1 1 0,1-1 0,-1 1 0,-1 0 0,1-1 0,0 1 0,-1-1 0,-2 6 0,1-3-50,0 0-1,-1 0 1,0 0-1,-1 0 0,0-1 1,0 0-1,0 1 1,-1-1-1,1-1 1,-1 1-1,-1-1 0,1 0 1,-1 0-1,0 0 1,0-1-1,0 0 1,-1 0-1,1-1 0,-1 0 1,0 0-1,0 0 1,0-1-1,-1 0 1,1 0-1,0-1 1,-11 1-1,-18-2-6775</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29.653"/>
    </inkml:context>
    <inkml:brush xml:id="br0">
      <inkml:brushProperty name="width" value="0.05" units="cm"/>
      <inkml:brushProperty name="height" value="0.05" units="cm"/>
    </inkml:brush>
  </inkml:definitions>
  <inkml:trace contextRef="#ctx0" brushRef="#br0">1 131 24575,'3'-6'0,"7"-6"0,5-3 0,7-2 0,5-3 0,5 4 0,2 4 0,3 0 0,1 3 0,0 3 0,0 3 0,-1 1 0,-2 1 0,-5 1 0,-4 1 0,-7-1-8191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29.948"/>
    </inkml:context>
    <inkml:brush xml:id="br0">
      <inkml:brushProperty name="width" value="0.05" units="cm"/>
      <inkml:brushProperty name="height" value="0.05" units="cm"/>
    </inkml:brush>
  </inkml:definitions>
  <inkml:trace contextRef="#ctx0" brushRef="#br0">188 1 24575,'-13'0'0,"1"0"0,-1 1 0,0 1 0,1 0 0,-1 0 0,-12 5 0,21-5 0,-1 0 0,1 0 0,0 0 0,-1 0 0,1 1 0,0 0 0,0-1 0,1 2 0,-1-1 0,1 0 0,-1 1 0,1-1 0,0 1 0,1 0 0,-1 0 0,0 0 0,1 1 0,0-1 0,-2 5 0,0 6 0,0 1 0,1-1 0,1 0 0,0 1 0,1 24 0,8 79 0,-6-115 0,4 54 0,2-1 0,3 0 0,3-1 0,23 65 0,-32-111-273,0 0 0,1-1 0,0 1 0,11 13 0,-1-5-6553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36.337"/>
    </inkml:context>
    <inkml:brush xml:id="br0">
      <inkml:brushProperty name="width" value="0.05" units="cm"/>
      <inkml:brushProperty name="height" value="0.05" units="cm"/>
    </inkml:brush>
  </inkml:definitions>
  <inkml:trace contextRef="#ctx0" brushRef="#br0">12 1 24575,'0'0'0,"-1"0"0,1 0 0,-1 0 0,1 0 0,-1 0 0,1 0 0,-1 0 0,1 0 0,0 1 0,-1-1 0,1 0 0,-1 0 0,1 0 0,-1 1 0,1-1 0,0 0 0,-1 0 0,1 1 0,-1-1 0,1 0 0,0 1 0,0-1 0,-1 1 0,1-1 0,0 0 0,-1 1 0,1-1 0,0 1 0,0-1 0,0 1 0,0-1 0,-1 1 0,1-1 0,0 1 0,0-1 0,0 0 0,0 1 0,0-1 0,0 1 0,0-1 0,0 1 0,0-1 0,1 1 0,-1-1 0,0 1 0,0-1 0,0 1 0,0-1 0,1 1 0,-1-1 0,1 1 0,12 23 0,117 109 0,-116-119 0,-5-5 0,1 0 0,0 0 0,1-1 0,0 0 0,16 8 0,-22-14 0,-1 0 0,0 0 0,1-1 0,0 1 0,-1-1 0,1-1 0,0 1 0,-1 0 0,1-1 0,0 0 0,0 0 0,0-1 0,-1 1 0,1-1 0,0 0 0,-1 0 0,1-1 0,6-2 0,9-7 0,-1-1 0,-1 0 0,0-1 0,-1-1 0,-1-1 0,19-20 0,11-10 0,-30 30 0,-5 4 0,1 1 0,0 0 0,0 0 0,21-11 0,-33 21 0,0 0 0,0 0 0,0 0 0,0 0 0,0 0 0,0 0 0,0-1 0,0 1 0,1 0 0,-1 0 0,0 0 0,0 0 0,0 0 0,0 0 0,0 0 0,0 0 0,1 0 0,-1-1 0,0 1 0,0 0 0,0 0 0,0 0 0,0 0 0,1 0 0,-1 0 0,0 0 0,0 0 0,0 0 0,0 0 0,0 0 0,1 0 0,-1 0 0,0 0 0,0 0 0,0 0 0,0 1 0,0-1 0,1 0 0,-1 0 0,0 0 0,0 0 0,0 0 0,0 0 0,0 0 0,0 0 0,1 0 0,-1 1 0,0-1 0,0 0 0,0 0 0,0 0 0,0 0 0,0 0 0,0 0 0,0 1 0,0-1 0,0 0 0,0 0 0,0 0 0,0 0 0,0 0 0,0 1 0,0-1 0,0 0 0,0 0 0,0 0 0,-7 16 0,-16 16 0,-25 19 0,-30 35 0,73-80 25,1 1-164,-1-1 0,0 0 0,0 0 0,-1 0 0,0-1 0,0 0 0,0 0 0,0 0 0,-11 5 0,3-4-6687</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30.304"/>
    </inkml:context>
    <inkml:brush xml:id="br0">
      <inkml:brushProperty name="width" value="0.05" units="cm"/>
      <inkml:brushProperty name="height" value="0.05" units="cm"/>
    </inkml:brush>
  </inkml:definitions>
  <inkml:trace contextRef="#ctx0" brushRef="#br0">76 83 24575,'0'-2'0,"0"-7"0,0 0 0,-1 0 0,-2-13 0,3 21 0,-1-1 0,1 1 0,0-1 0,-1 1 0,0-1 0,1 1 0,-1-1 0,0 1 0,1-1 0,-1 1 0,0 0 0,0-1 0,0 1 0,0 0 0,0 0 0,-1 0 0,1 0 0,0 0 0,-1 0 0,1 0 0,0 0 0,-1 0 0,1 1 0,-1-1 0,1 1 0,-3-1 0,3 1 0,0 0 0,0 0 0,-1 0 0,1 1 0,0-1 0,0 1 0,0-1 0,0 1 0,0-1 0,0 1 0,0 0 0,0-1 0,0 1 0,0 0 0,0 0 0,0 0 0,0-1 0,0 1 0,1 0 0,-1 0 0,0 0 0,1 1 0,-1-1 0,1 0 0,-1 0 0,1 0 0,0 0 0,-1 3 0,-9 35 0,10-39 0,-3 24 0,0 0 0,2 1 0,1-1 0,0 0 0,9 46 0,-7-56 0,1-1 0,0 1 0,1-1 0,1 0 0,0-1 0,1 1 0,1-1 0,-1 0 0,2 0 0,0-1 0,18 20 0,-21-26 0,0-1 0,0 1 0,1-1 0,0-1 0,0 1 0,0-1 0,0 0 0,1 0 0,-1 0 0,1-1 0,-1 0 0,1-1 0,0 1 0,0-1 0,0-1 0,0 1 0,0-1 0,13-2 0,-15 1 0,0 0 0,0 0 0,0 0 0,0-1 0,0 0 0,0 0 0,0-1 0,-1 1 0,1-1 0,-1 0 0,0 0 0,0-1 0,0 1 0,0-1 0,0 0 0,-1 0 0,1 0 0,-1 0 0,-1 0 0,1-1 0,0 0 0,-1 1 0,0-1 0,0 0 0,1-7 0,0-1 0,-1 0 0,0 0 0,-2 0 0,1 0 0,-2 0 0,1 0 0,-2 0 0,0 0 0,0 0 0,-1 1 0,-5-14 0,1 8 0,0 0 0,0 1 0,-2-1 0,0 2 0,-1-1 0,-24-28 0,31 40-1365</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30.524"/>
    </inkml:context>
    <inkml:brush xml:id="br0">
      <inkml:brushProperty name="width" value="0.05" units="cm"/>
      <inkml:brushProperty name="height" value="0.05" units="cm"/>
    </inkml:brush>
  </inkml:definitions>
  <inkml:trace contextRef="#ctx0" brushRef="#br0">0 28 24575,'2'-1'0,"0"0"0,0 1 0,0-1 0,0 0 0,0 0 0,-1 0 0,1-1 0,0 1 0,-1 0 0,3-3 0,12-8 0,-14 12 0,-1 0 0,0-1 0,1 1 0,-1 0 0,1-1 0,-1 1 0,1 0 0,-1 0 0,1 0 0,-1 1 0,1-1 0,-1 0 0,1 0 0,-1 1 0,1-1 0,-1 1 0,0-1 0,1 1 0,-1 0 0,0 0 0,0-1 0,1 1 0,-1 0 0,0 0 0,0 0 0,0 0 0,0 0 0,0 1 0,0-1 0,0 0 0,0 0 0,-1 1 0,2 0 0,2 6 0,-1 0 0,0 0 0,0 0 0,3 11 0,3 23 113,-1 0 0,3 75 0,-10 87-1417,-1-182 904,-1 3-6426</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30.740"/>
    </inkml:context>
    <inkml:brush xml:id="br0">
      <inkml:brushProperty name="width" value="0.05" units="cm"/>
      <inkml:brushProperty name="height" value="0.05" units="cm"/>
    </inkml:brush>
  </inkml:definitions>
  <inkml:trace contextRef="#ctx0" brushRef="#br0">239 1 24575,'1'0'0,"1"1"0,0-1 0,0 1 0,-1-1 0,1 1 0,0 0 0,-1 0 0,1 0 0,-1 0 0,1 0 0,-1 0 0,1 0 0,-1 1 0,0-1 0,0 0 0,0 1 0,2 1 0,19 31 0,-19-28 0,14 27 0,-1 0 0,-2 1 0,-1 0 0,-2 1 0,-2 1 0,-1 0 0,-1 0 0,-2 0 0,0 61 0,-5-81 0,-1 1 0,-1-1 0,0 0 0,-2 0 0,0 0 0,0-1 0,-1 1 0,-1-1 0,-1 0 0,0-1 0,-1 1 0,-1-1 0,0-1 0,0 0 0,-2 0 0,1-1 0,-2 0 0,1-1 0,-2 0 0,1-1 0,-2 0 0,1-1 0,-17 8 0,-67 29-1365,1-8-5461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40.284"/>
    </inkml:context>
    <inkml:brush xml:id="br0">
      <inkml:brushProperty name="width" value="0.05" units="cm"/>
      <inkml:brushProperty name="height" value="0.05" units="cm"/>
    </inkml:brush>
  </inkml:definitions>
  <inkml:trace contextRef="#ctx0" brushRef="#br0">64 56 24575,'-21'0'0,"14"1"0,0-1 0,0 0 0,0 0 0,-7-2 0,14 2 0,0-1 0,0 1 0,0 0 0,1-1 0,-1 1 0,0 0 0,0-1 0,0 1 0,1 0 0,-1-1 0,0 1 0,0 0 0,1-1 0,-1 1 0,0 0 0,1 0 0,-1-1 0,0 1 0,1 0 0,-1 0 0,1 0 0,-1 0 0,0 0 0,1-1 0,-1 1 0,0 0 0,1 0 0,0 0 0,17-7 0,30-4 0,1 2 0,61-3 0,102 4 0,-179 8 0,866 28-515,-154 0 126,-731-27 389,-1-1 0,0 0 0,26-4 0,-29 0 73,-15-1-1361,-9 1-4784</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40.670"/>
    </inkml:context>
    <inkml:brush xml:id="br0">
      <inkml:brushProperty name="width" value="0.05" units="cm"/>
      <inkml:brushProperty name="height" value="0.05" units="cm"/>
    </inkml:brush>
  </inkml:definitions>
  <inkml:trace contextRef="#ctx0" brushRef="#br0">32 20 24575,'-3'0'0,"0"0"0,-1 0 0,1 1 0,0-1 0,0 1 0,-6 2 0,9-3 0,0 0 0,-1 0 0,1 0 0,0 0 0,0 0 0,0 0 0,0 0 0,0 0 0,-1 0 0,1 0 0,0 0 0,0 0 0,0 1 0,0-1 0,0 0 0,0 0 0,0 0 0,-1 0 0,1 0 0,0 0 0,0 0 0,0 1 0,0-1 0,0 0 0,0 0 0,0 0 0,0 0 0,0 0 0,0 1 0,0-1 0,0 0 0,0 0 0,0 0 0,0 0 0,0 0 0,0 1 0,0-1 0,0 0 0,0 0 0,0 0 0,0 0 0,0 0 0,0 1 0,0-1 0,0 0 0,0 0 0,0 0 0,16 7 0,23 0 0,0-2 0,0-1 0,51-2 0,-47-2 0,1384-23-749,-1075 12 663,-331 11 86,-15 0 0,-1 1 0,1-1 0,-1 0 0,1 0 0,-1-1 0,1 0 0,-1 0 0,1 0 0,-1-1 0,8-3 0,-13 5 12,0 0 0,0-1 0,0 1 0,0 0 0,-1-1 0,1 1 0,0 0 0,0-1 0,0 1-1,-1 0 1,1 0 0,0-1 0,0 1 0,-1 0 0,1 0 0,0-1 0,-1 1 0,1 0 0,0 0 0,0 0 0,-1 0 0,1 0 0,0-1-1,-1 1 1,1 0 0,0 0 0,-1 0 0,1 0 0,-1 0 0,1 0 0,0 0 0,-1 0 0,1 0 0,-1 0 0,-17-3 405,-4 2-1782,-1 0-5461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22.440"/>
    </inkml:context>
    <inkml:brush xml:id="br0">
      <inkml:brushProperty name="width" value="0.05" units="cm"/>
      <inkml:brushProperty name="height" value="0.05" units="cm"/>
    </inkml:brush>
  </inkml:definitions>
  <inkml:trace contextRef="#ctx0" brushRef="#br0">25 24 24575,'-2'-1'0,"1"1"0,0 0 0,-1-1 0,1 1 0,0-1 0,-1 0 0,1 1 0,0-1 0,0 0 0,0 0 0,0 0 0,0 0 0,0 0 0,0 0 0,0 0 0,0 0 0,0 0 0,0 0 0,0-1 0,1 1 0,-2-2 0,4 0 0,3 7 0,4 6 0,-2 5 0,0 1 0,-1 0 0,0 0 0,-2 0 0,0 0 0,4 34 0,-3 105 0,-5-120 0,-1 144-1365,1-152-5461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22.777"/>
    </inkml:context>
    <inkml:brush xml:id="br0">
      <inkml:brushProperty name="width" value="0.05" units="cm"/>
      <inkml:brushProperty name="height" value="0.05" units="cm"/>
    </inkml:brush>
  </inkml:definitions>
  <inkml:trace contextRef="#ctx0" brushRef="#br0">176 25 24575,'-2'-1'0,"1"0"0,-1-1 0,1 1 0,-1 0 0,0 0 0,0 0 0,1 1 0,-1-1 0,0 0 0,0 1 0,0-1 0,0 1 0,0-1 0,0 1 0,0 0 0,0 0 0,0 0 0,0 0 0,0 0 0,0 1 0,0-1 0,0 0 0,1 1 0,-1 0 0,0-1 0,0 1 0,0 0 0,0 0 0,1 0 0,-1 0 0,0 0 0,-1 2 0,-5 3 0,1 0 0,-1 0 0,2 0 0,-1 1 0,-8 11 0,7-7 0,1 0 0,0 0 0,1 0 0,0 1 0,1 0 0,0 0 0,0 0 0,2 1 0,0 0 0,0-1 0,-1 25 0,3-28 0,2 0 0,-1 0 0,1-1 0,0 1 0,1 0 0,0 0 0,1-1 0,-1 1 0,2-1 0,-1 0 0,1 0 0,0 0 0,1-1 0,0 1 0,0-1 0,1 0 0,0 0 0,8 7 0,-6-7 0,1 0 0,0-1 0,-1-1 0,2 1 0,-1-1 0,1-1 0,0 0 0,0 0 0,0-1 0,0 0 0,0-1 0,1 0 0,-1-1 0,1 0 0,0 0 0,-1-1 0,1-1 0,0 0 0,-1 0 0,1-1 0,19-6 0,-22 5 0,0 0 0,0 0 0,0-1 0,0 0 0,-1 0 0,1-1 0,-1 1 0,0-2 0,-1 1 0,1-1 0,-1 0 0,-1 0 0,1-1 0,-1 0 0,0 0 0,0 0 0,-1-1 0,0 1 0,0-1 0,-1 0 0,0 0 0,0 0 0,-1-1 0,0 1 0,-1-1 0,1 1 0,-1-13 0,-2 10 20,1 0 0,-2 1 0,1-1 1,-2 1-1,1-1 0,-1 1 0,-1 0 0,0 0 0,0 0 0,-1 0 0,0 1 0,-1 0 0,0 0 0,-1 0 0,1 1 0,-12-10 1,9 9-143,0 1 0,-1 0 0,0 0 0,0 2 0,-1-1 0,0 1 0,0 0 0,0 1 0,-1 1 1,0 0-1,0 0 0,0 1 0,-22-2 0,13 3-6704</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23.093"/>
    </inkml:context>
    <inkml:brush xml:id="br0">
      <inkml:brushProperty name="width" value="0.05" units="cm"/>
      <inkml:brushProperty name="height" value="0.05" units="cm"/>
    </inkml:brush>
  </inkml:definitions>
  <inkml:trace contextRef="#ctx0" brushRef="#br0">70 21 24575,'-2'-7'0,"2"3"0,9 6 0,-6 0 0,1 0 0,-2-1 0,1 1 0,0 1 0,0-1 0,-1 0 0,1 1 0,-1-1 0,0 1 0,1 0 0,-1-1 0,-1 1 0,1 0 0,0 0 0,-1 0 0,1 1 0,-1-1 0,0 0 0,1 5 0,-2-6 0,1 0 0,-1 0 0,1 0 0,-1 0 0,0 0 0,0 0 0,0 0 0,0 0 0,0 0 0,0 0 0,-1 0 0,1-1 0,-1 1 0,1 0 0,-1 0 0,0 0 0,0 0 0,1-1 0,-1 1 0,0 0 0,-1-1 0,1 1 0,0-1 0,0 1 0,-1-1 0,1 1 0,-1-1 0,1 0 0,-1 0 0,0 0 0,1 0 0,-1 0 0,0 0 0,0 0 0,-2 0 0,1 0 0,0-1 0,0 1 0,-1-1 0,1 0 0,0 0 0,0 0 0,0 0 0,-1-1 0,1 1 0,0-1 0,0 0 0,0 0 0,0 0 0,0 0 0,0-1 0,0 1 0,1-1 0,-1 0 0,0 1 0,1-1 0,-1-1 0,1 1 0,0 0 0,0 0 0,0-1 0,-3-3 0,4 4 0,0 0 0,0 0 0,-1 1 0,1-1 0,1-1 0,-1 1 0,0 0 0,0 0 0,1 0 0,0 0 0,-1 0 0,1-1 0,0 1 0,0 0 0,0 0 0,0-1 0,0 1 0,1 0 0,-1 0 0,1 0 0,-1-1 0,1 1 0,0 0 0,0 0 0,0 0 0,0 0 0,0 0 0,0 0 0,0 1 0,1-1 0,-1 0 0,1 1 0,0-1 0,-1 1 0,1-1 0,0 1 0,0 0 0,2-2 0,1 1-151,0-1-1,1 1 0,-1 0 0,0 0 1,1 0-1,0 1 0,-1 0 1,7 0-1,5-1-6674</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23.443"/>
    </inkml:context>
    <inkml:brush xml:id="br0">
      <inkml:brushProperty name="width" value="0.05" units="cm"/>
      <inkml:brushProperty name="height" value="0.05" units="cm"/>
    </inkml:brush>
  </inkml:definitions>
  <inkml:trace contextRef="#ctx0" brushRef="#br0">5 0 24575,'0'4'0,"0"3"0,0 4 0,3 4 0,2 1 0,-1 2 0,-4-2 0,-5-4 0,-2-7 0,3-5 0,3-5 0,5-1 0,1-4 0,0 1-8191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23.865"/>
    </inkml:context>
    <inkml:brush xml:id="br0">
      <inkml:brushProperty name="width" value="0.05" units="cm"/>
      <inkml:brushProperty name="height" value="0.05" units="cm"/>
    </inkml:brush>
  </inkml:definitions>
  <inkml:trace contextRef="#ctx0" brushRef="#br0">183 65 24575,'0'-4'0,"0"1"0,0 0 0,-1-1 0,1 1 0,-1 0 0,0-1 0,1 1 0,-1 0 0,-1 0 0,1 0 0,0 0 0,-1 0 0,-3-5 0,3 6 0,1 1 0,0 0 0,-1-1 0,0 1 0,1 0 0,-1 0 0,0 0 0,1 0 0,-1 1 0,0-1 0,0 0 0,0 1 0,0-1 0,1 1 0,-1 0 0,0 0 0,0 0 0,0-1 0,0 2 0,0-1 0,0 0 0,0 0 0,0 1 0,0-1 0,-2 2 0,-2 0 0,1 0 0,0 1 0,0 0 0,0 0 0,0 0 0,0 1 0,1-1 0,-1 1 0,1 1 0,0-1 0,0 0 0,1 1 0,-1 0 0,1 0 0,0 0 0,0 0 0,1 0 0,-3 8 0,-3 8 0,1 0 0,1 0 0,-5 34 0,8-38 0,1-1 0,1 1 0,0 0 0,1-1 0,1 1 0,1 0 0,1-1 0,5 22 0,-7-32 0,1 0 0,1 0 0,-1 0 0,1 0 0,0-1 0,0 1 0,1-1 0,0 1 0,-1-1 0,2 0 0,-1-1 0,1 1 0,-1-1 0,1 0 0,1 0 0,-1 0 0,0-1 0,1 1 0,0-2 0,0 1 0,0 0 0,0-1 0,0 0 0,8 1 0,-7-2 0,0 0 0,-1-1 0,1 1 0,0-1 0,0-1 0,-1 1 0,1-1 0,0-1 0,0 1 0,-1-1 0,1 0 0,-1 0 0,0-1 0,0 0 0,0 0 0,0 0 0,0-1 0,-1 0 0,1 0 0,-1-1 0,0 1 0,0-1 0,-1 0 0,1 0 0,6-12 0,-7 10 0,1 0 0,-1-1 0,-1 0 0,0 0 0,0 0 0,0 0 0,-1-1 0,0 1 0,-1-1 0,0 1 0,0-1 0,-1 1 0,0-1 0,0 0 0,-1 1 0,0-1 0,-1 1 0,1-1 0,-2 1 0,-3-9 0,1 6-85,0 1 0,-1 0-1,0 0 1,-1 1 0,0-1-1,-1 1 1,0 1 0,0 0-1,-1 0 1,0 0 0,0 1-1,-1 1 1,0-1 0,0 1-1,-18-7 1,4 6-6741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39.652"/>
    </inkml:context>
    <inkml:brush xml:id="br0">
      <inkml:brushProperty name="width" value="0.05" units="cm"/>
      <inkml:brushProperty name="height" value="0.05" units="cm"/>
    </inkml:brush>
  </inkml:definitions>
  <inkml:trace contextRef="#ctx0" brushRef="#br0">0 49 24575,'2'1'0,"0"0"0,0 1 0,0-1 0,-1 1 0,1 0 0,0-1 0,-1 1 0,0 0 0,1 0 0,-1 0 0,0 0 0,0 0 0,0 0 0,1 2 0,2 4 0,13 20 0,-2-3 0,0-1 0,29 34 0,-38-51 0,1-1 0,-1 0 0,1 0 0,0-1 0,0 0 0,1 0 0,0 0 0,0-1 0,0 0 0,0-1 0,0 1 0,13 2 0,-10-5 0,-1 1 0,1-1 0,-1-1 0,1 0 0,-1-1 0,1 0 0,-1 0 0,1-1 0,-1 0 0,0-1 0,0 0 0,0-1 0,0 0 0,-1-1 0,1 0 0,16-11 0,-10 4 0,0-1 0,-2 0 0,1-1 0,-2 0 0,0-1 0,0-1 0,-2 0 0,12-21 0,-20 33-91,0-1 0,0 1 0,-1-1 0,0 0 0,0 0 0,-1 0 0,1 0 0,-1 0 0,0 0 0,0 0 0,-1-1 0,0 1 0,1 0 0,-2-6 0,-3-1-6735</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24.082"/>
    </inkml:context>
    <inkml:brush xml:id="br0">
      <inkml:brushProperty name="width" value="0.05" units="cm"/>
      <inkml:brushProperty name="height" value="0.05" units="cm"/>
    </inkml:brush>
  </inkml:definitions>
  <inkml:trace contextRef="#ctx0" brushRef="#br0">0 58 24575,'0'-3'0,"0"-4"0,3-5 0,1-2 0,3 1 0,1 5 0,1 7 0,0 14 0,1 14 0,-1 11 0,-2 12 0,1 13 0,-1 9 0,2 7 0,-2 3 0,2 3 0,0-3 0,-3-16-8191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42.170"/>
    </inkml:context>
    <inkml:brush xml:id="br0">
      <inkml:brushProperty name="width" value="0.05" units="cm"/>
      <inkml:brushProperty name="height" value="0.05" units="cm"/>
    </inkml:brush>
  </inkml:definitions>
  <inkml:trace contextRef="#ctx0" brushRef="#br0">19 73 24575,'0'1'0,"-1"-1"0,0 0 0,1 0 0,-1 0 0,0 0 0,0 0 0,1-1 0,-1 1 0,0 0 0,1 0 0,-1 0 0,0-1 0,1 1 0,-1 0 0,0 0 0,1-1 0,-1 1 0,1-1 0,-1 1 0,1-1 0,-1 1 0,1-1 0,-1 1 0,1-1 0,-1 1 0,1-1 0,-1 1 0,1-1 0,0 0 0,-1 1 0,1-1 0,0 0 0,0 1 0,-1-2 0,2 1 0,-1 0 0,0 1 0,0-1 0,0 0 0,1 0 0,-1 0 0,0 1 0,1-1 0,-1 0 0,1 0 0,-1 1 0,1-1 0,-1 0 0,1 1 0,-1-1 0,1 1 0,0-1 0,-1 0 0,1 1 0,0 0 0,0-1 0,-1 1 0,1-1 0,0 1 0,0 0 0,0 0 0,-1-1 0,1 1 0,0 0 0,1 0 0,59-9 0,0 2 0,67 2 0,-54 3 0,1372-18-2125,-1430 20-3941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42.467"/>
    </inkml:context>
    <inkml:brush xml:id="br0">
      <inkml:brushProperty name="width" value="0.05" units="cm"/>
      <inkml:brushProperty name="height" value="0.05" units="cm"/>
    </inkml:brush>
  </inkml:definitions>
  <inkml:trace contextRef="#ctx0" brushRef="#br0">21 0 24575,'-16'4'0,"12"0"0,12-1 0,36 5 0,1-3 0,56 0 0,-58-3 0,1425-14-879,-1444 11 879,39-6 0,-51 3-1218</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55.361"/>
    </inkml:context>
    <inkml:brush xml:id="br0">
      <inkml:brushProperty name="width" value="0.05" units="cm"/>
      <inkml:brushProperty name="height" value="0.05" units="cm"/>
    </inkml:brush>
  </inkml:definitions>
  <inkml:trace contextRef="#ctx0" brushRef="#br0">9314 5826 24575,'2'-1'0,"0"1"0,0-1 0,0 1 0,-1-1 0,1 0 0,0 0 0,0 0 0,-1 0 0,1 0 0,-1 0 0,1 0 0,-1 0 0,1-1 0,1-2 0,17-22 0,33-52 0,28-44 0,-67 96 0,-1 0 0,0 0 0,9-32 0,-7 3 0,-2-1 0,-3 0 0,6-110 0,-18-174 0,2 337 0,-20-899 0,15 687 0,-51-318 0,-82-183 0,111 588 0,22 103 0,-1 1 0,-10-28 0,12 44 0,1 0 0,-1 1 0,0-1 0,-1 1 0,1 0 0,-1 0 0,-1 1 0,0-1 0,0 1 0,-7-6 0,-17-10 0,-2 0 0,0 3 0,-1 0 0,-1 2 0,-1 1 0,0 2 0,-1 2 0,-59-13 0,-269-32-397,-6 25-168,238 21 502,-2459-114-7831,1366 142 7894,3 37 0,1073-46-19,-1600 59-896,1275-77 1630,324-1 1348,-165-35 1,300 43-1879,-66-17 1604,74 18-1566,1 0-1,0 0 1,0-1 0,0 0-1,0 0 1,0-1 0,1 0 0,0 0-1,-9-7 1,13 9-204,0 1 0,0-1 0,0 0 0,0 1 0,0-1 0,0 0 0,1 1 0,-1-1 0,1 0 0,-1 0 0,1 0 0,-1 0 0,1 0 0,0 1 0,0-1 0,0 0 0,0 0 0,0 0 0,1 0 0,-1 0 0,1 0 0,-1 1 0,1-1 0,-1 0 0,1 0 0,0 0 0,0 1 0,2-3 0,2-5 44,2 0 0,-1 1 0,15-15 0,-14 17-56,29-34-7,-1-1 0,-2-2 0,50-87 0,-50 67 0,-3-1 0,32-101 0,-5-32 0,54-365 0,-76 268-1365,-33 282-5461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55.703"/>
    </inkml:context>
    <inkml:brush xml:id="br0">
      <inkml:brushProperty name="width" value="0.05" units="cm"/>
      <inkml:brushProperty name="height" value="0.05" units="cm"/>
    </inkml:brush>
  </inkml:definitions>
  <inkml:trace contextRef="#ctx0" brushRef="#br0">180 192 24575,'-1'0'0,"1"1"0,-1-1 0,0 0 0,1 0 0,-1 1 0,1-1 0,-1 0 0,1 1 0,-1-1 0,0 0 0,1 1 0,-1-1 0,1 1 0,0-1 0,-1 1 0,1-1 0,-1 1 0,1 0 0,0-1 0,-1 1 0,1-1 0,0 1 0,0 0 0,-1-1 0,1 1 0,0 0 0,0-1 0,0 2 0,-4 23 0,4-18 0,-8 30 0,0-2 0,-3 0 0,0 0 0,-3-1 0,-1 0 0,-1-1 0,-28 42 0,23-50 0,10-19 0,11-6 0,-1 0 0,1 0 0,0-1 0,-1 1 0,1 0 0,0-1 0,-1 1 0,1 0 0,0-1 0,0 1 0,0 0 0,-1-1 0,1 1 0,0 0 0,0-1 0,0 1 0,0 0 0,0-1 0,-1 1 0,1-1 0,0 1 0,0 0 0,0-1 0,0 1 0,0-1 0,0 1 0,0-1 0,1 1 0,-1 0 0,0-1 0,0 0 0,3-12 0,0 0 0,1 1 0,1-1 0,0 1 0,0 0 0,1 0 0,11-15 0,-8 10 0,23-40 0,3 1 0,2 1 0,3 2 0,72-74 0,-100 115 0,1 1 0,0 1 0,0 0 0,1 1 0,0 0 0,30-13 0,-37 19 0,0 1 0,1 0 0,-1 0 0,1 0 0,0 1 0,-1 0 0,1 1 0,0-1 0,-1 2 0,1-1 0,0 1 0,0 0 0,-1 1 0,1-1 0,-1 2 0,0-1 0,8 4 0,0 2 38,0 1-1,-1 1 0,0 0 1,-1 1-1,0 0 1,0 1-1,-2 0 0,15 20 1,74 117-1223,-87-128 668,28 47-6309</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56.516"/>
    </inkml:context>
    <inkml:brush xml:id="br0">
      <inkml:brushProperty name="width" value="0.05" units="cm"/>
      <inkml:brushProperty name="height" value="0.05" units="cm"/>
    </inkml:brush>
  </inkml:definitions>
  <inkml:trace contextRef="#ctx0" brushRef="#br0">56 574 24575,'0'-1'0,"9"-28"0,1 1 0,19-39 0,-19 54 0,-10 13 0,0 0 0,0 0 0,0 0 0,0 0 0,1 0 0,-1 0 0,0 0 0,0 0 0,0 0 0,0 0 0,1 0 0,-1 0 0,0 0 0,0 0 0,0 0 0,1 0 0,-1 0 0,0 0 0,0 0 0,0 0 0,0 0 0,1 0 0,-1 0 0,0 0 0,0 0 0,0 0 0,0 0 0,1 0 0,-1 0 0,0 1 0,0-1 0,0 0 0,0 0 0,0 0 0,0 0 0,1 0 0,-1 0 0,0 1 0,1 1 0,-1 0 0,1 1 0,0-1 0,-1 0 0,1 0 0,-1 1 0,0-1 0,0 1 0,0 3 0,-32 226 0,18-149 0,-48 374 0,50-321 0,9 188 0,5-287 0,1 1 0,15 66 0,-16-92 0,2-1 0,0 0 0,0 0 0,1 0 0,0 0 0,1-1 0,0 1 0,1-1 0,0-1 0,0 0 0,1 0 0,1 0 0,9 8 0,-6-8 0,2-1 0,-1 1 0,1-2 0,0 0 0,1-1 0,27 8 0,4-2 0,48 4 0,341 23-1284,7-33-981,-264-5 1607,397 5-331,1588-5-3373,-1334-36 3725,-8-54 1,-496 31 1250,-230 36 772,122-45 1,-186 55-1090,-1 0 0,0-2 0,-1-1 0,40-29 0,-61 39-80,0-1 1,0-1-1,-1 1 1,0-1-1,-1 0 1,1-1-1,-1 1 1,-1-1-1,1-1 0,-2 1 1,1-1-1,-1 1 1,0-1-1,-1-1 1,0 1-1,0 0 1,-1-1-1,0 1 1,0-15-1,-2 3-109,-2 1-1,0-1 1,-1 1-1,-7-27 1,-32-80 510,26 84-391,-20-89 0,28 63-227,3 1 0,5-97 0,-4-62 0,2 211 0,0 0 0,0 0 0,-2 0 0,0 1 0,-1-1 0,-1 1 0,0 0 0,-1 0 0,0 1 0,-1 0 0,-1 0 0,0 1 0,-1 0 0,-1 1 0,1 0 0,-2 0 0,0 2 0,0-1 0,-1 1 0,0 1 0,-24-13 0,-6 0-75,-2 2 0,0 2 0,-67-18-1,-150-21-482,-710-69-1225,-484 47 769,-1 109 0,453 59 320,999-88 679,-197 30-30,156-22 363,0 2-1,-52 21 0,56-13-185,17-2-3983</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57.102"/>
    </inkml:context>
    <inkml:brush xml:id="br0">
      <inkml:brushProperty name="width" value="0.05" units="cm"/>
      <inkml:brushProperty name="height" value="0.05" units="cm"/>
    </inkml:brush>
  </inkml:definitions>
  <inkml:trace contextRef="#ctx0" brushRef="#br0">57 631 24575,'3'53'0,"15"94"0,-10-96 0,-4-25 0,-1 1 0,-1 1 0,-2 27 0,0-54 0,0 0 0,0 1 0,-1-1 0,1 1 0,0-1 0,0 0 0,-1 1 0,1-1 0,-1 0 0,1 0 0,-1 1 0,0-1 0,1 0 0,-1 0 0,0 0 0,0 0 0,0 0 0,0 0 0,0 0 0,0 0 0,0 0 0,0 0 0,-2 1 0,2-2 0,0 0 0,-1 0 0,1 0 0,0 1 0,0-2 0,0 1 0,0 0 0,0 0 0,0 0 0,0 0 0,-1-1 0,1 1 0,0 0 0,0-1 0,0 1 0,0-1 0,0 0 0,0 1 0,1-1 0,-1 0 0,0 1 0,0-1 0,0 0 0,0 0 0,1 0 0,-1 1 0,0-1 0,1 0 0,-1-2 0,-6-7 0,2-1 0,-1-1 0,1 1 0,1-1 0,0 1 0,1-1 0,0-1 0,-2-18 0,-2-105 0,7 109 0,0-43 0,3-1 0,16-87 0,-13 124 0,2-1 0,1 1 0,2 1 0,1 0 0,2 1 0,26-46 0,-31 63 0,2 0 0,0 1 0,0 1 0,2 0 0,-1 0 0,2 1 0,-1 1 0,2 0 0,20-12 0,-27 19 0,1 0 0,-1 0 0,1 1 0,-1 0 0,1 0 0,0 1 0,0 0 0,16 0 0,-18 2 0,-1 0 0,1 0 0,-1 1 0,0 0 0,1 1 0,-1-1 0,0 1 0,0 0 0,1 1 0,-2-1 0,1 1 0,0 1 0,7 4 0,-9-5 0,1 1 0,-1 0 0,0 0 0,0 0 0,-1 0 0,1 0 0,-1 1 0,0-1 0,0 1 0,0 0 0,-1 0 0,0 0 0,0 0 0,0 1 0,0-1 0,-1 1 0,0-1 0,0 1 0,-1-1 0,1 1 0,-1-1 0,0 1 0,-1-1 0,1 1 0,-1 0 0,-2 6 0,-1 1 0,0 1 0,-1-1 0,-1 0 0,0 0 0,-1 0 0,0-1 0,0 0 0,-2 0 0,-12 13 0,-1-2-124,-2-1 0,-1-2 0,0 0 0,-2-2 0,0-1 0,-1 0-1,0-3 1,-1 0 0,-1-2 0,-57 16 0,47-19-6702</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57.488"/>
    </inkml:context>
    <inkml:brush xml:id="br0">
      <inkml:brushProperty name="width" value="0.05" units="cm"/>
      <inkml:brushProperty name="height" value="0.05" units="cm"/>
    </inkml:brush>
  </inkml:definitions>
  <inkml:trace contextRef="#ctx0" brushRef="#br0">146 22 24575,'-2'5'0,"0"-1"0,0 0 0,0 0 0,0 0 0,0 0 0,-1 0 0,0-1 0,0 1 0,0-1 0,-6 6 0,0 0 0,-4 6 0,-3 2 0,1 2 0,-24 36 0,36-51 0,1 1 0,-1-1 0,1 1 0,0 0 0,0 0 0,1 0 0,-1 0 0,1 0 0,0 0 0,0 0 0,1 0 0,0 0 0,0 1 0,0-1 0,0 0 0,1 0 0,0 0 0,3 10 0,-3-11 0,1-1 0,0 0 0,1 0 0,-1 0 0,0 0 0,1 0 0,0 0 0,-1-1 0,1 1 0,0-1 0,1 1 0,-1-1 0,0 0 0,1-1 0,-1 1 0,1-1 0,-1 1 0,1-1 0,0 0 0,-1 0 0,1-1 0,0 1 0,0-1 0,7 0 0,-2 1 0,0-2 0,0 1 0,0-1 0,-1-1 0,1 1 0,0-2 0,-1 1 0,1-1 0,13-7 0,-17 8 0,-1 0 0,0-1 0,0 0 0,0 1 0,0-1 0,-1-1 0,1 1 0,-1-1 0,0 1 0,0-1 0,0 0 0,-1 0 0,1 0 0,-1 0 0,0-1 0,0 1 0,0 0 0,-1-1 0,0 0 0,1 1 0,-2-1 0,1 0 0,0 0 0,-1 1 0,0-1 0,0 0 0,-1 0 0,1 1 0,-2-7 0,-1 1 0,0 0 0,0 0 0,-1 0 0,-1 1 0,1 0 0,-2 0 0,1 0 0,-1 1 0,0-1 0,-1 1 0,0 1 0,-14-13 0,9 11-7,-1 0 0,0 1 0,-1 1 0,-20-9 0,6 2-1323</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57.940"/>
    </inkml:context>
    <inkml:brush xml:id="br0">
      <inkml:brushProperty name="width" value="0.05" units="cm"/>
      <inkml:brushProperty name="height" value="0.05" units="cm"/>
    </inkml:brush>
  </inkml:definitions>
  <inkml:trace contextRef="#ctx0" brushRef="#br0">111 164 24575,'-14'14'0,"0"-1"0,1 2 0,1 0 0,-12 17 0,19-23 0,0 0 0,1 0 0,0 0 0,1 0 0,0 1 0,0-1 0,1 1 0,0 0 0,-1 18 0,4 15 0,1 0 0,15 76 0,-9-72 0,2 49 0,-19-263 0,0-64 0,9 201 0,2 0 0,1 0 0,8-32 0,-9 51 0,1 0 0,1 0 0,0 0 0,0 0 0,1 0 0,0 1 0,1 0 0,0 0 0,1 0 0,15-17 0,-19 24 0,0 1 0,0-1 0,1 0 0,-1 1 0,1 0 0,-1 0 0,1 0 0,0 0 0,0 0 0,-1 1 0,1-1 0,0 1 0,0 0 0,1 1 0,-1-1 0,0 1 0,0 0 0,0 0 0,0 0 0,0 0 0,1 1 0,-1-1 0,6 3 0,-5-1 0,0 0 0,0 0 0,0 1 0,0 0 0,-1 0 0,0 0 0,1 0 0,-1 1 0,0 0 0,-1-1 0,1 2 0,-1-1 0,1 0 0,-1 1 0,-1-1 0,1 1 0,3 8 0,-1 1 25,-1 0-1,0 0 0,-1 0 1,-1 0-1,0 1 1,-1-1-1,0 1 0,-2-1 1,1 1-1,-2-1 0,0 1 1,-1-1-1,-7 24 1,7-27-126,-1 1 1,-1-1-1,0 0 1,-1 0 0,0-1-1,0 0 1,-1 0-1,-1 0 1,1-1 0,-1 0-1,-1 0 1,0-1 0,0 0-1,-1-1 1,0 0-1,-18 10 1,6-8-6726</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58.316"/>
    </inkml:context>
    <inkml:brush xml:id="br0">
      <inkml:brushProperty name="width" value="0.05" units="cm"/>
      <inkml:brushProperty name="height" value="0.05" units="cm"/>
    </inkml:brush>
  </inkml:definitions>
  <inkml:trace contextRef="#ctx0" brushRef="#br0">1 74 24575,'0'0'0,"0"0"0,0 0 0,0 0 0,0 0 0,0-1 0,0 1 0,0 0 0,0 0 0,0 0 0,0-1 0,0 1 0,0 0 0,0 0 0,0 0 0,0-1 0,0 1 0,0 0 0,0 0 0,0 0 0,0 0 0,0-1 0,0 1 0,1 0 0,-1 0 0,0 0 0,0 0 0,0-1 0,0 1 0,0 0 0,1 0 0,-1 0 0,0 0 0,0 0 0,0 0 0,0 0 0,1 0 0,-1 0 0,0 0 0,0 0 0,0-1 0,1 1 0,-1 0 0,0 0 0,0 0 0,1 0 0,10 7 0,9 13 0,-1 3 0,-1 2 0,-1 1 0,-1 0 0,-2 1 0,13 32 0,-2 5 0,19 80 0,-43-139 0,0 0 0,1 0 0,-1 0 0,2 0 0,-1 0 0,0-1 0,5 7 0,-7-10 0,1 0 0,0-1 0,0 1 0,0 0 0,0 0 0,0-1 0,0 1 0,0-1 0,0 1 0,0-1 0,0 1 0,0-1 0,0 0 0,0 1 0,0-1 0,1 0 0,-1 0 0,0 0 0,0 0 0,0 0 0,0 0 0,1 0 0,-1 0 0,0 0 0,0-1 0,0 1 0,0-1 0,0 1 0,0 0 0,0-1 0,0 0 0,0 1 0,0-1 0,0 1 0,0-1 0,0 0 0,0 0 0,0 0 0,0 0 0,12-10 0,-1 0 0,-1-1 0,0 0 0,0-1 0,-1 0 0,-1-1 0,0 0 0,-1 0 0,0-1 0,-1 0 0,-1 0 0,7-27 0,-8 24 0,-2 0 0,0-1 0,-1 1 0,-1-1 0,-1 1 0,0-1 0,-2 1 0,0-1 0,-1 1 0,-1 0 0,-6-18 0,4 19 0,-8-22 0,14 38 0,-1-1 0,1 0 0,0 1 0,-1-1 0,1 0 0,0 1 0,0-1 0,0 0 0,0 1 0,0-1 0,1 0 0,-1 1 0,0-1 0,1 0 0,-1 1 0,1-1 0,1-2 0,-2 4 15,1-1 0,0 1 0,0-1 0,-1 1 0,1-1 0,0 1 0,0-1 0,0 1 0,0 0-1,0-1 1,0 1 0,0 0 0,0 0 0,-1 0 0,1 0 0,0 0 0,0 0 0,0 0 0,0 0 0,0 0 0,1 0 0,22 7-907,-20-6 90,20 7-6024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40.122"/>
    </inkml:context>
    <inkml:brush xml:id="br0">
      <inkml:brushProperty name="width" value="0.05" units="cm"/>
      <inkml:brushProperty name="height" value="0.05" units="cm"/>
    </inkml:brush>
  </inkml:definitions>
  <inkml:trace contextRef="#ctx0" brushRef="#br0">147 92 24575,'0'-1'0,"0"1"0,0-1 0,0 0 0,0 1 0,-1-1 0,1 0 0,1 1 0,-1-1 0,0 0 0,0 1 0,0-1 0,0 0 0,0 1 0,0-1 0,1 0 0,-1 1 0,0-1 0,1 1 0,-1-1 0,0 0 0,1 1 0,-1-1 0,1 1 0,-1-1 0,1 1 0,-1-1 0,1 1 0,-1 0 0,1-1 0,0 0 0,0 2 0,-1-1 0,1 0 0,0 1 0,-1-1 0,1 1 0,-1-1 0,1 1 0,-1-1 0,1 1 0,-1-1 0,0 1 0,1 0 0,-1-1 0,1 1 0,-1 0 0,0-1 0,0 1 0,0 0 0,1-1 0,-1 1 0,0 0 0,0-1 0,0 1 0,0 0 0,0 0 0,0-1 0,0 1 0,0 1 0,-2 6 0,1 1 0,-1-1 0,0 0 0,-1 0 0,0 0 0,0 0 0,0-1 0,-9 13 0,-1 6 0,11-22 0,0-1 0,0 1 0,-1 0 0,0-1 0,1 1 0,-1-1 0,0 0 0,-1 0 0,1 0 0,-1-1 0,1 1 0,-1-1 0,0 0 0,0 0 0,-6 3 0,8-4 0,0-1 0,0 1 0,0-1 0,0 0 0,1 1 0,-1-1 0,0 0 0,0 0 0,0 0 0,0 0 0,0-1 0,0 1 0,0 0 0,0-1 0,0 1 0,0-1 0,1 0 0,-1 0 0,0 0 0,0 0 0,1 0 0,-1 0 0,0 0 0,1 0 0,0 0 0,-1-1 0,1 1 0,0-1 0,-1 1 0,1-1 0,0 0 0,0 1 0,0-1 0,0 0 0,1 0 0,-2-3 0,1 1 0,0-1 0,0 1 0,1-1 0,0 0 0,0 1 0,0-1 0,0 0 0,1 1 0,-1-1 0,1 0 0,0 1 0,1-1 0,-1 1 0,1-1 0,0 1 0,0 0 0,0 0 0,4-4 0,4-9 0,2 0 0,24-26 0,-30 36-195,0 0 0,0 1 0,0 0 0,1 0 0,0 1 0,12-7 0,-6 6-6631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58.703"/>
    </inkml:context>
    <inkml:brush xml:id="br0">
      <inkml:brushProperty name="width" value="0.05" units="cm"/>
      <inkml:brushProperty name="height" value="0.05" units="cm"/>
    </inkml:brush>
  </inkml:definitions>
  <inkml:trace contextRef="#ctx0" brushRef="#br0">136 179 24575,'-16'0'0,"9"-1"0,-1 1 0,1 0 0,0 1 0,0-1 0,0 1 0,-13 4 0,18-4 0,0 0 0,0 0 0,1 0 0,-1 1 0,0-1 0,1 0 0,-1 1 0,1-1 0,-1 1 0,1-1 0,0 1 0,-1 0 0,1 0 0,0-1 0,0 1 0,1 0 0,-1 0 0,0 0 0,0 0 0,1 0 0,0 0 0,-1 0 0,1 0 0,0 1 0,0-1 0,0 0 0,0 0 0,1 3 0,1 22 0,2 0 0,13 46 0,-2-9 0,20 183 0,-7-40 0,-28-206 0,1 4 0,-1-1 0,1 1 0,0-1 0,1 0 0,-1 1 0,1-1 0,2 5 0,-4-9 0,0 0 0,0 0 0,0 0 0,0 0 0,0 0 0,0 0 0,0 0 0,0 0 0,0 1 0,0-1 0,1 0 0,-1 0 0,0 0 0,0 0 0,0 0 0,0 0 0,0 0 0,0 0 0,0 0 0,0 0 0,0 0 0,1 0 0,-1 0 0,0 0 0,0 0 0,0 0 0,0 0 0,0 1 0,0-1 0,0 0 0,0 0 0,1 0 0,-1-1 0,0 1 0,0 0 0,0 0 0,0 0 0,0 0 0,0 0 0,0 0 0,1 0 0,-1 0 0,0 0 0,0 0 0,0 0 0,0 0 0,0 0 0,0 0 0,0 0 0,0 0 0,0 0 0,0-1 0,1 1 0,2-9 0,0-12 0,0-302 0,-2 47 0,0 244 0,7-85 0,-6 100 0,0 1 0,2-1 0,0 1 0,11-27 0,-14 41 0,-1-1 0,1 1 0,0 0 0,0 0 0,0 0 0,1 0 0,-1 1 0,0-1 0,1 0 0,-1 0 0,1 1 0,0-1 0,0 1 0,-1-1 0,1 1 0,0 0 0,0 0 0,0 0 0,0 0 0,0 0 0,1 0 0,-1 1 0,3-2 0,-2 2 0,0 1 0,0-1 0,-1 1 0,1-1 0,0 1 0,0 0 0,-1 0 0,1 0 0,0 0 0,-1 0 0,1 1 0,-1-1 0,0 1 0,1 0 0,-1 0 0,0 0 0,0 0 0,2 3 0,3 2 0,-1 1 0,0 0 0,0 0 0,-1 0 0,0 1 0,-1 0 0,0 0 0,0 0 0,-1 0 0,0 1 0,-1-1 0,0 1 0,0 0 0,0 11 0,-2-14 0,0 0 0,0 1 0,-1-1 0,0 0 0,-1 1 0,1-1 0,-1 0 0,0 0 0,-1 0 0,0 0 0,0-1 0,0 1 0,-1-1 0,0 0 0,0 0 0,-1 0 0,0 0 0,0-1 0,-10 9 0,-6 0-227,0-1-1,-1-1 1,0 0-1,-1-2 1,-46 14-1,-36 7-6598</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43.627"/>
    </inkml:context>
    <inkml:brush xml:id="br0">
      <inkml:brushProperty name="width" value="0.05" units="cm"/>
      <inkml:brushProperty name="height" value="0.05" units="cm"/>
    </inkml:brush>
  </inkml:definitions>
  <inkml:trace contextRef="#ctx0" brushRef="#br0">382 726 24575,'-10'-35'-198,"2"1"0,-7-57 0,2-69-981,12 130 960,-3-22 279,2 0-1,3 0 1,13-89-1,-1 93 108,-12 46-153,-1 0 0,1 0 0,0 0-1,0 1 1,-1-1 0,1 0 0,0 1-1,1-1 1,-1 1 0,0-1 0,0 1-1,1 0 1,-1-1 0,1 1 0,-1 0-1,1 0 1,-1 0 0,1 0 0,0 0-1,3-1 1,-4 2-11,1 0 0,-1 0 1,1 1-1,-1-1 0,1 0 0,-1 1 0,1-1 0,-1 1 1,0-1-1,1 1 0,-1-1 0,0 1 0,0 0 0,1 0 0,-1 0 1,0 0-1,0 0 0,0 0 0,0 0 0,0 0 0,0 0 1,0 0-1,-1 0 0,1 1 0,1 2 0,2 4-7,0 0 0,0 1 0,2 11 0,3 14 0,-1 1 0,5 60 0,-5 77 63,-8-171-58,-1 188 130,-47 346 0,-88 182-153,-99 179 22,219-847 0,8-26 0,0 0 0,2 1 0,1 0 0,0 0 0,0 32 0,4-53 2,2 0 0,-1 0 0,0 1 0,1-1 0,-1 0 0,1 0 0,0 1 0,0-1 0,0 0 0,0 0 0,1 0 0,-1 0 0,1 0 0,0-1 0,0 1-1,0 0 1,0-1 0,0 0 0,1 1 0,-1-1 0,1 0 0,-1 0 0,1 0 0,0 0 0,0-1 0,0 1 0,0-1 0,6 2 0,6 1 127,1 0 0,-1-1 0,1-1 0,30 0 0,-38-2-44,560-24-1677,-440 14 1245,2551-120-9574,7 126 6344,788 156 2840,-3026-123 948,-53-3-10,-56-6 391,-55-6-153,-232-12-69,198 3 560,-176-7 486,97-15 1,-151 14-934,0 0 1,1-2-1,-1-1 0,30-12 1,-45 16-275,-1 0-1,1-1 1,-1 1-1,1-1 1,-1 0 0,0 0-1,0 0 1,0-1-1,-1 1 1,1-1 0,-1 0-1,0 0 1,0 0 0,0-1-1,-1 1 1,1 0-1,-1-1 1,0 0 0,0 0-1,-1 1 1,1-1-1,-1 0 1,0-6 0,0 0 81,-1 0 0,-1 0 0,0-1 0,-1 1 1,0 0-1,-5-15 0,-27-65 869,20 55-1105,-17-47-7,-35-153 1,55 179-50,3-2 0,2 1 0,3-99 0,9 63 2,5 1 0,4 0 0,3 1 0,43-126 0,-20 106 0,5 1 0,4 3 0,66-104 0,-44 98 0,-31 53 0,-3-2 0,32-75 0,-66 130 0,-1 0 0,0 0 0,0 0 0,-1-1 0,-1 1 0,1 0 0,0-12 0,-3 17 0,1-1 0,0 1 0,-1-1 0,0 1 0,0-1 0,0 1 0,0-1 0,0 1 0,-1 0 0,1-1 0,-1 1 0,0 0 0,0 0 0,0 0 0,-1 0 0,1 1 0,-1-1 0,1 1 0,-6-4 0,-2-1 0,0 0 0,0 1 0,-1 0 0,0 1 0,-1 0 0,-16-4 0,-76-15 0,-484-29-1369,535 50 934,-219-8-504,-48 0-1374,-49 1 1107,-49 2-1307,-2360 3-3846,-2 70 5132,132 54 1582,1418-58 2956,1197-59-2723,-299 18 5750,361-19-1371,63 0-5655,-37-2-6013</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44.247"/>
    </inkml:context>
    <inkml:brush xml:id="br0">
      <inkml:brushProperty name="width" value="0.05" units="cm"/>
      <inkml:brushProperty name="height" value="0.05" units="cm"/>
    </inkml:brush>
  </inkml:definitions>
  <inkml:trace contextRef="#ctx0" brushRef="#br0">228 279 24575,'0'-8'0,"0"0"0,1 0 0,0 0 0,0 0 0,1 0 0,0 1 0,0-1 0,0 0 0,1 1 0,1-1 0,-1 1 0,1 0 0,0 0 0,1 1 0,5-8 0,6-6 0,4-7 0,1 0 0,44-42 0,-64 69 0,0-1 0,-1 0 0,1 0 0,0 1 0,0-1 0,0 1 0,-1-1 0,1 1 0,0-1 0,0 1 0,0-1 0,0 1 0,0 0 0,0 0 0,0-1 0,0 1 0,0 0 0,1 0 0,-1 0 0,-1 0 0,0 1 0,1-1 0,-1 0 0,0 1 0,1-1 0,-1 0 0,0 1 0,1-1 0,-1 1 0,0-1 0,0 0 0,1 1 0,-1-1 0,0 1 0,0-1 0,0 1 0,0-1 0,1 1 0,-1-1 0,0 1 0,0-1 0,0 0 0,0 1 0,0-1 0,0 1 0,-8 43 0,8-42 0,-92 303-339,26-96-49,-120 599-1045,156-605 1207,9 1 0,7 216 0,14-407 203,0 27 55,7 47-1,-5-78-68,-1 1 0,1-1 0,0 0 0,1 0 0,0 0-1,1-1 1,0 1 0,0-1 0,1 0 0,9 14 0,4-6-4948</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44.945"/>
    </inkml:context>
    <inkml:brush xml:id="br0">
      <inkml:brushProperty name="width" value="0.05" units="cm"/>
      <inkml:brushProperty name="height" value="0.05" units="cm"/>
    </inkml:brush>
  </inkml:definitions>
  <inkml:trace contextRef="#ctx0" brushRef="#br0">171 5 24575,'7'-3'0,"-2"2"0,-5 14 0,-4 10 0,-1 0 0,-1-1 0,-1 0 0,-1 0 0,-11 22 0,2-3 0,-7 16 0,-32 83 0,47-112 0,0 1 0,-8 58 0,16-78 0,0 0 0,1 1 0,0-1 0,0 0 0,1 0 0,1 0 0,-1 0 0,1 0 0,1 0 0,-1 0 0,5 9 0,-4-14 0,-1 1 0,1-1 0,0 0 0,0 0 0,1 0 0,-1 0 0,1 0 0,0-1 0,0 1 0,0-1 0,0 0 0,0 0 0,1-1 0,-1 0 0,1 1 0,0-1 0,0-1 0,0 1 0,0-1 0,0 0 0,6 1 0,41 0-1365,-1-6-5461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45.117"/>
    </inkml:context>
    <inkml:brush xml:id="br0">
      <inkml:brushProperty name="width" value="0.05" units="cm"/>
      <inkml:brushProperty name="height" value="0.05" units="cm"/>
    </inkml:brush>
  </inkml:definitions>
  <inkml:trace contextRef="#ctx0" brushRef="#br0">74 0 24575,'-6'4'0,"-9"3"0,-4 1 0,0 2 0,7 0 0,9 1 0,11-2 0,10-1 0,12-3 0,10-2 0,7-5 0,6-2 0,2-3 0,-7-1-8191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45.705"/>
    </inkml:context>
    <inkml:brush xml:id="br0">
      <inkml:brushProperty name="width" value="0.05" units="cm"/>
      <inkml:brushProperty name="height" value="0.05" units="cm"/>
    </inkml:brush>
  </inkml:definitions>
  <inkml:trace contextRef="#ctx0" brushRef="#br0">0 0 24575</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46.076"/>
    </inkml:context>
    <inkml:brush xml:id="br0">
      <inkml:brushProperty name="width" value="0.05" units="cm"/>
      <inkml:brushProperty name="height" value="0.05" units="cm"/>
    </inkml:brush>
  </inkml:definitions>
  <inkml:trace contextRef="#ctx0" brushRef="#br0">485 11 24575,'16'1'0,"-12"0"0,0-1 0,0 0 0,1 1 0,-1-1 0,0-1 0,0 1 0,0-1 0,0 1 0,0-1 0,0 0 0,0-1 0,6-2 0,-11 4 0,1 0 0,0 0 0,0-1 0,0 1 0,0 0 0,-1 0 0,1-1 0,0 1 0,0 0 0,-1 0 0,1 0 0,0-1 0,0 1 0,-1 0 0,1 0 0,0 0 0,0 0 0,-1 0 0,1 0 0,0 0 0,-1-1 0,1 1 0,0 0 0,-1 0 0,1 0 0,0 0 0,0 0 0,-1 0 0,1 1 0,0-1 0,-1 0 0,1 0 0,0 0 0,-1 0 0,1 0 0,0 0 0,-1 1 0,-17 0 0,-15 4 0,1 1 0,-1 2 0,2 1 0,-35 15 0,62-22 0,0 0 0,0 0 0,0 1 0,0-1 0,0 1 0,1 0 0,-4 4 0,6-6 0,0-1 0,1 1 0,-1 0 0,1 0 0,-1 0 0,1-1 0,-1 1 0,1 0 0,-1 0 0,1 0 0,0 0 0,-1 0 0,1 0 0,0 0 0,0 0 0,0 0 0,0 0 0,0 0 0,0 0 0,0 0 0,0 0 0,0 0 0,0 0 0,1 0 0,-1 0 0,0 0 0,1 0 0,-1 0 0,1 0 0,-1 0 0,1 0 0,-1-1 0,1 1 0,-1 0 0,1 0 0,0-1 0,1 2 0,12 9 0,1 0 0,0-1 0,0-1 0,1 0 0,1-1 0,26 9 0,14 8 0,35 25 0,-82-44 0,-1 1 0,0 0 0,0 0 0,-1 1 0,0 0 0,0 0 0,8 12 0,-15-18 0,1 0 0,-1 1 0,1-1 0,-1 0 0,0 1 0,0-1 0,0 1 0,0 0 0,0-1 0,-1 1 0,1 0 0,-1-1 0,1 1 0,-1 0 0,0-1 0,0 1 0,-1 0 0,1 0 0,-1 3 0,0-3 0,-1 0 0,1-1 0,-1 1 0,0 0 0,1-1 0,-1 1 0,0-1 0,-1 1 0,1-1 0,0 0 0,-1 0 0,1 0 0,-1 0 0,-3 1 0,-7 4 0,0-2 0,0 1 0,-1-2 0,0 0 0,0 0 0,-16 1 0,-23 1-195,0-2 0,-1-3 0,1-2 0,0-2 0,-1-3 0,-87-20 0,71 7-6631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46.524"/>
    </inkml:context>
    <inkml:brush xml:id="br0">
      <inkml:brushProperty name="width" value="0.05" units="cm"/>
      <inkml:brushProperty name="height" value="0.05" units="cm"/>
    </inkml:brush>
  </inkml:definitions>
  <inkml:trace contextRef="#ctx0" brushRef="#br0">132 39 24575,'7'-7'0,"-5"4"0,1-1 0,1 1 0,-1 0 0,0 0 0,1 1 0,-1-1 0,1 1 0,0-1 0,8-2 0,-6 6 0,-8 7 0,-10 12 0,10-18 0,-22 33 0,0 2 0,3 0 0,1 2 0,1 0 0,3 1 0,-17 60 0,29-81 0,0 1 0,1 0 0,1 0 0,1 0 0,1 0 0,5 39 0,-3-45 0,1 0 0,1 0 0,1 0 0,0-1 0,0 1 0,1-1 0,1 0 0,0-1 0,1 0 0,15 19 0,-13-21-170,1 1-1,-1-1 0,1-1 1,1 0-1,0-1 0,0 0 1,18 8-1,26 8-6655</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46.896"/>
    </inkml:context>
    <inkml:brush xml:id="br0">
      <inkml:brushProperty name="width" value="0.05" units="cm"/>
      <inkml:brushProperty name="height" value="0.05" units="cm"/>
    </inkml:brush>
  </inkml:definitions>
  <inkml:trace contextRef="#ctx0" brushRef="#br0">0 85 24575,'0'-57'0,"0"34"0,0 18 0,0 7 0,0 473-1365,0-432-5461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47.783"/>
    </inkml:context>
    <inkml:brush xml:id="br0">
      <inkml:brushProperty name="width" value="0.05" units="cm"/>
      <inkml:brushProperty name="height" value="0.05" units="cm"/>
    </inkml:brush>
  </inkml:definitions>
  <inkml:trace contextRef="#ctx0" brushRef="#br0">298 162 24575,'-2'-6'0,"1"0"0,-1 0 0,0 0 0,0 0 0,0 1 0,-1-1 0,0 1 0,-5-8 0,3 5 0,3 4 0,0 1 0,0-1 0,0 1 0,-1 0 0,1 0 0,-1 0 0,0 0 0,0 0 0,0 0 0,-1 1 0,1-1 0,-1 1 0,1 0 0,-1 0 0,0 1 0,1-1 0,-1 1 0,-6-2 0,5 2 0,1 1 0,0 0 0,-1 0 0,1 1 0,0-1 0,0 1 0,-1 0 0,1 0 0,0 0 0,0 0 0,0 1 0,0 0 0,0 0 0,0 0 0,1 0 0,-1 1 0,-5 4 0,-2 3 0,0 0 0,0 1 0,1 1 0,1 0 0,0 0 0,0 1 0,1 0 0,1 0 0,0 1 0,1 0 0,1 0 0,0 1 0,1-1 0,0 1 0,1 0 0,-1 25 0,3-37 0,1 0 0,0 0 0,0 1 0,0-1 0,1 0 0,-1 0 0,1 0 0,0 0 0,0 0 0,0 0 0,0 0 0,0 0 0,0 0 0,1 0 0,0 0 0,-1-1 0,1 1 0,0-1 0,1 1 0,-1-1 0,0 0 0,0 0 0,1 0 0,0 0 0,-1 0 0,1-1 0,0 1 0,0-1 0,0 1 0,0-1 0,0 0 0,0 0 0,0-1 0,5 2 0,1-1 0,1-1 0,-1 0 0,0 0 0,0 0 0,0-1 0,1-1 0,-1 1 0,0-2 0,-1 1 0,18-8 0,-14 4 0,0 0 0,0-1 0,-1 0 0,0-1 0,0-1 0,-1 1 0,0-2 0,-1 1 0,16-21 0,-21 24 0,0 0 0,0-1 0,0 0 0,-1 0 0,0 0 0,0 0 0,0-1 0,-1 1 0,-1-1 0,1 0 0,-1 1 0,0-1 0,-1 0 0,0 0 0,0 1 0,-1-1 0,0 0 0,-2-11 0,2 17 0,1 1 0,0-1 0,-1 0 0,1 1 0,0-1 0,-1 1 0,0-1 0,1 1 0,-1-1 0,0 1 0,0-1 0,0 1 0,0 0 0,0-1 0,0 1 0,0 0 0,0 0 0,-1 0 0,1 0 0,0 0 0,-1 0 0,1 0 0,-1 0 0,1 1 0,-1-1 0,1 1 0,-1-1 0,0 1 0,1-1 0,-1 1 0,1 0 0,-1 0 0,0 0 0,-2 0 0,1 1 0,0 0 0,0 0 0,0 0 0,0 0 0,0 0 0,1 1 0,-1 0 0,0-1 0,1 1 0,0 0 0,-1 0 0,1 1 0,0-1 0,0 0 0,0 1 0,0-1 0,-2 6 0,-3 4 0,2 1 0,-1 1 0,2-1 0,0 1 0,1-1 0,0 1 0,1 0 0,0 0 0,1 0 0,1 1 0,2 22 0,-1-28 0,1 1 0,-1-1 0,2 0 0,-1 0 0,1 0 0,1-1 0,0 1 0,6 10 0,-6-14 0,-1 0 0,1 0 0,-1-1 0,1 0 0,1 0 0,-1 0 0,1 0 0,-1 0 0,1-1 0,0 0 0,0 0 0,1-1 0,-1 1 0,7 1 0,-5-2 0,1-1 0,-1 0 0,1 0 0,0-1 0,-1 0 0,1 0 0,0-1 0,-1 0 0,1 0 0,0-1 0,-1 0 0,0 0 0,1 0 0,-1-1 0,0-1 0,0 1 0,6-5 0,5-4 0,0 0 0,-1-1 0,0-1 0,27-29 0,-26 20 0,0 0 0,-2-1 0,-1 0 0,-1-2 0,-1 0 0,-1 0 0,-2-1 0,13-46 0,-21 65 0,-1 0 0,1 0 0,-1-1 0,0-9 0,-1 17 0,0-1 0,0 1 0,0-1 0,0 1 0,-1 0 0,1-1 0,0 1 0,-1 0 0,1-1 0,-1 1 0,1 0 0,-1 0 0,0 0 0,-1-2 0,1 2 0,1 1 0,-1-1 0,0 1 0,0-1 0,1 1 0,-1 0 0,0-1 0,0 1 0,0 0 0,0 0 0,0 0 0,0-1 0,1 1 0,-1 0 0,0 0 0,0 0 0,0 1 0,0-1 0,0 0 0,0 0 0,0 0 0,1 1 0,-1-1 0,0 0 0,-1 1 0,-2 2 0,0-1 0,0 0 0,0 1 0,0 0 0,1 0 0,-1 0 0,1 1 0,0-1 0,0 1 0,0 0 0,0-1 0,1 1 0,-1 0 0,1 1 0,-3 6 0,2-2 0,0-1 0,0 1 0,1 0 0,0 0 0,0 0 0,1 0 0,0 12 0,2-13 0,-1 1 0,2-1 0,-1 0 0,1 0 0,1 0 0,-1 0 0,1 0 0,1 0 0,-1-1 0,1 0 0,1 1 0,-1-1 0,1-1 0,7 8 0,9 8 0,0-2 0,42 31 0,-39-33 0,42 42 0,-65-59 0,0 0 0,-1-1 0,1 1 0,0 0 0,0 0 0,-1 0 0,1 0 0,0 0 0,-1 0 0,1 0 0,-1 0 0,1 0 0,-1 0 0,0 0 0,1 0 0,-1 0 0,0 0 0,0 1 0,0-1 0,0 0 0,0 0 0,0 0 0,0 0 0,0 0 0,-1 3 0,0-3 0,0 0 0,0 0 0,0 1 0,0-1 0,0 0 0,-1 0 0,1 0 0,0 0 0,-1 0 0,1 0 0,-1-1 0,1 1 0,-1 0 0,1-1 0,-3 1 0,-8 2 0,0-1 0,0 0 0,-20 0 0,6-2-341,-1-1 0,1-2-1,-52-11 1,32 2-6485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01.950"/>
    </inkml:context>
    <inkml:brush xml:id="br0">
      <inkml:brushProperty name="width" value="0.05" units="cm"/>
      <inkml:brushProperty name="height" value="0.05" units="cm"/>
    </inkml:brush>
  </inkml:definitions>
  <inkml:trace contextRef="#ctx0" brushRef="#br0">34 245 24575,'-1'0'0,"-1"0"0,1-1 0,-1 1 0,1-1 0,-1 1 0,1-1 0,0 0 0,-1 1 0,1-1 0,0 0 0,0 0 0,0 0 0,-1 0 0,1 0 0,0 0 0,0 0 0,0 0 0,1-1 0,-1 1 0,0 0 0,0 0 0,1-1 0,-1 1 0,1-1 0,-1 1 0,0-3 0,0 0 0,0 0 0,0 0 0,0 0 0,1 0 0,-1 0 0,1 0 0,0 0 0,1-8 0,1 6 0,1-1 0,0 0 0,0 1 0,0 0 0,1 0 0,-1 0 0,2 0 0,-1 0 0,1 1 0,-1 0 0,2 0 0,-1 0 0,0 0 0,1 1 0,9-6 0,7-3 0,0 1 0,47-17 0,-57 24 0,1 1 0,0 0 0,1 1 0,-1 0 0,0 1 0,1 1 0,20 0 0,-30 1 0,1 0 0,-1 1 0,0-1 0,0 1 0,1 0 0,-1 0 0,0 1 0,0-1 0,0 1 0,0 0 0,0 0 0,-1 0 0,1 0 0,-1 1 0,1 0 0,-1-1 0,0 1 0,0 1 0,0-1 0,0 0 0,-1 1 0,1-1 0,-1 1 0,0 0 0,0-1 0,0 1 0,1 6 0,0 3 0,0-1 0,-1 1 0,-1 0 0,0 0 0,-1 0 0,0 0 0,-1-1 0,0 1 0,-5 18 0,-6 17 0,-19 50 0,27-88 0,-48 127 272,24-68-1090,-29 114-1,47-139-6007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40.541"/>
    </inkml:context>
    <inkml:brush xml:id="br0">
      <inkml:brushProperty name="width" value="0.05" units="cm"/>
      <inkml:brushProperty name="height" value="0.05" units="cm"/>
    </inkml:brush>
  </inkml:definitions>
  <inkml:trace contextRef="#ctx0" brushRef="#br0">130 109 24575,'1'1'0,"1"-1"0,-1 0 0,0 1 0,1-1 0,-1 1 0,1-1 0,-1 1 0,0 0 0,0-1 0,1 1 0,-1 0 0,0 0 0,0 0 0,0 0 0,0 0 0,0 0 0,0 0 0,0 1 0,0-1 0,0 0 0,-1 0 0,1 1 0,0-1 0,-1 0 0,1 1 0,-1-1 0,1 2 0,0 2 0,0 0 0,0 0 0,0 0 0,0 0 0,-1-1 0,0 11 0,-1-11 0,1 0 0,-1-1 0,0 1 0,-1 0 0,1-1 0,-1 1 0,1-1 0,-1 0 0,0 1 0,0-1 0,-1 0 0,1 0 0,-1 0 0,1-1 0,-1 1 0,0 0 0,0-1 0,0 0 0,0 0 0,-1 0 0,1 0 0,0 0 0,-1-1 0,1 1 0,-1-1 0,0 0 0,-4 1 0,5-2 0,0 1 0,0-1 0,0 1 0,-1-1 0,1 0 0,0-1 0,0 1 0,0 0 0,0-1 0,-1 0 0,1 1 0,0-1 0,0 0 0,0-1 0,1 1 0,-1-1 0,0 1 0,0-1 0,1 0 0,-1 0 0,1 0 0,0 0 0,-1 0 0,1-1 0,0 1 0,0 0 0,0-1 0,1 0 0,-1 0 0,1 1 0,-1-1 0,-1-6 0,2 4 0,0-1 0,0 0 0,1 1 0,0-1 0,0 1 0,0-1 0,0 0 0,1 1 0,0-1 0,0 1 0,1-1 0,-1 1 0,1 0 0,1-1 0,-1 1 0,6-8 0,-3 3 0,2 1 0,-1 0 0,1 0 0,1 0 0,0 1 0,0 0 0,12-9 0,-15 13 49,0 1 0,0 0 0,0 0-1,1 0 1,-1 1 0,6-2 0,-8 3-150,-1 1 1,1-1-1,-1 1 1,1-1 0,-1 1-1,1 0 1,-1 0-1,1 0 1,-1 1 0,1-1-1,-1 0 1,1 1 0,-1 0-1,0-1 1,1 1-1,2 2 1,7 5-6726</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47.984"/>
    </inkml:context>
    <inkml:brush xml:id="br0">
      <inkml:brushProperty name="width" value="0.05" units="cm"/>
      <inkml:brushProperty name="height" value="0.05" units="cm"/>
    </inkml:brush>
  </inkml:definitions>
  <inkml:trace contextRef="#ctx0" brushRef="#br0">1 101 24575,'40'-27'0,"-20"12"0,1 1 0,0 1 0,28-12 0,-47 24 0,0 0 0,0 0 0,1 0 0,-1 1 0,0-1 0,0 1 0,1-1 0,-1 1 0,0 0 0,1 0 0,-1 0 0,0 0 0,1 0 0,-1 1 0,0-1 0,4 2 0,-4-1 0,0 0 0,0 0 0,-1 1 0,1-1 0,0 1 0,-1-1 0,1 1 0,-1 0 0,0-1 0,0 1 0,1 0 0,-1 0 0,0 0 0,0 0 0,-1 0 0,1 0 0,0 0 0,0 2 0,44 200 0,-14-56 0,-21-103-273,3-1 0,1 1 0,2-2 0,37 71 0,-34-85-6553</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48.138"/>
    </inkml:context>
    <inkml:brush xml:id="br0">
      <inkml:brushProperty name="width" value="0.05" units="cm"/>
      <inkml:brushProperty name="height" value="0.05" units="cm"/>
    </inkml:brush>
  </inkml:definitions>
  <inkml:trace contextRef="#ctx0" brushRef="#br0">28 203 24575,'-3'-3'0,"-4"-5"0,-1-3 0,0-3 0,6-3 0,6-1 0,8-1 0,9 0 0,6 0 0,9 0 0,7 3 0,6 1 0,1 4 0,1 3 0,-8 3-8191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49.518"/>
    </inkml:context>
    <inkml:brush xml:id="br0">
      <inkml:brushProperty name="width" value="0.05" units="cm"/>
      <inkml:brushProperty name="height" value="0.05" units="cm"/>
    </inkml:brush>
  </inkml:definitions>
  <inkml:trace contextRef="#ctx0" brushRef="#br0">290 362 24575,'-2'-3'0,"0"1"0,0-1 0,1 0 0,-1 0 0,1 1 0,0-1 0,0 0 0,0-1 0,0 1 0,0 0 0,1 0 0,-1 0 0,1 0 0,0-6 0,0 6 0,1 0 0,-2 0 0,1 1 0,0-1 0,0 0 0,-1 0 0,0 0 0,1 1 0,-1-1 0,0 0 0,-1 1 0,1-1 0,0 1 0,-1-1 0,1 1 0,-3-3 0,3 4 0,0 1 0,-1-1 0,1 0 0,-1 1 0,1-1 0,-1 1 0,1 0 0,-1-1 0,1 1 0,-1 0 0,1 0 0,-1 0 0,1 0 0,-1 0 0,1 0 0,-1 0 0,1 1 0,-1-1 0,1 1 0,-1-1 0,1 1 0,0-1 0,-1 1 0,1 0 0,0-1 0,-3 3 0,-33 26 0,15-9 0,2 0 0,0 2 0,-28 42 0,37-48 0,1 0 0,1 1 0,1 1 0,0 0 0,1 0 0,-7 31 0,13-43 0,0-1 0,0 1 0,0 0 0,1 0 0,0-1 0,0 1 0,1 0 0,-1 0 0,1-1 0,1 1 0,-1 0 0,1-1 0,0 1 0,4 8 0,-3-9 0,0-1 0,0 0 0,1 0 0,-1 0 0,1 0 0,0-1 0,0 1 0,0-1 0,0 0 0,1 0 0,-1-1 0,1 1 0,0-1 0,0 0 0,0 0 0,7 1 0,4 1 0,0-2 0,0 0 0,0 0 0,0-2 0,1 0 0,-1-1 0,0-1 0,0 0 0,0-1 0,0-1 0,24-8 0,-10 1 0,-1-2 0,0-1 0,-1-1 0,51-36 0,-67 42 0,-1 0 0,0-1 0,0 0 0,-1 0 0,-1-1 0,1 0 0,-2-1 0,0 0 0,0-1 0,-1 1 0,0-1 0,-1-1 0,-1 1 0,0-1 0,-1 0 0,0 0 0,-2 0 0,3-26 0,-4 5 0,-2 0 0,-1 0 0,-1 0 0,-12-44 0,-1-16 0,14 68 0,4 19 0,2 14 0,4 17 0,54 268 0,-26-110 0,-31-159 0,-3-7 0,1 0 0,1-1 0,0 1 0,1-1 0,1 0 0,9 17 0,-14-30 0,-1 1 0,1-1 0,0 0 0,0 0 0,0 0 0,-1 0 0,1 0 0,0-1 0,0 1 0,1 0 0,-1 0 0,0-1 0,0 1 0,0 0 0,0-1 0,0 0 0,1 1 0,-1-1 0,0 1 0,1-1 0,-1 0 0,0 0 0,0 0 0,1 0 0,-1 0 0,0 0 0,1 0 0,-1 0 0,0-1 0,0 1 0,1 0 0,-1-1 0,0 1 0,0-1 0,1 1 0,-1-1 0,0 0 0,0 1 0,0-1 0,0 0 0,0 0 0,1-1 0,6-5 0,-1-1 0,0 1 0,-1-1 0,8-11 0,-10 13 0,11-14 0,7-13 0,36-37 0,-50 62 0,-1 0 0,1 1 0,0 0 0,1 1 0,0-1 0,0 2 0,0-1 0,0 1 0,20-7 0,-25 11 0,-1 0 0,1 1 0,-1-1 0,1 1 0,0-1 0,0 1 0,-1 0 0,1 1 0,0-1 0,-1 1 0,1-1 0,0 1 0,-1 0 0,1 1 0,-1-1 0,0 0 0,6 4 0,2 2 0,-1 1 0,0 0 0,16 18 0,-18-18 0,-1 0 0,1-1 0,0 0 0,0-1 0,1 0 0,12 7 0,-12-10 0,0 0 0,0-1 0,0 0 0,1 0 0,-1-1 0,1-1 0,-1 1 0,1-1 0,-1-1 0,0 0 0,1 0 0,-1-1 0,0-1 0,0 1 0,0-1 0,0-1 0,0 1 0,-1-2 0,1 1 0,14-11 0,-20 12 0,0 0 0,-1 0 0,1 0 0,-1-1 0,0 1 0,0 0 0,0-1 0,0 1 0,0-1 0,-1 0 0,1 0 0,-1 0 0,0 0 0,-1 0 0,1 1 0,-1-2 0,1 1 0,-1 0 0,0 0 0,-1 0 0,1 0 0,-1 0 0,1 0 0,-3-4 0,2 2 0,-1 0 0,1 0 0,-2 1 0,1-1 0,0 1 0,-1 0 0,0-1 0,0 1 0,-1 1 0,1-1 0,-1 0 0,0 1 0,0 0 0,-1 0 0,-8-7 0,12 11 0,0-1 0,0 1 0,-1-1 0,1 1 0,0-1 0,0 1 0,0 0 0,-1 0 0,1-1 0,0 1 0,-1 0 0,1 0 0,0 0 0,0 1 0,-1-1 0,1 0 0,0 0 0,-1 1 0,1-1 0,0 1 0,-2 0 0,0 1 0,0 0 0,0 0 0,0 0 0,1 0 0,-1 1 0,1-1 0,-5 7 0,0 0 0,1 1 0,0 0 0,-8 21 0,8-15 0,1 0 0,1 0 0,0 0 0,-2 29 0,5-38 0,1 0 0,0 0 0,0-1 0,0 1 0,1 0 0,0 0 0,0 0 0,1-1 0,0 1 0,0-1 0,0 1 0,1-1 0,0 0 0,4 7 0,-5-11 0,0 0 0,0 1 0,0-1 0,1 0 0,-1 0 0,0 0 0,1-1 0,0 1 0,-1-1 0,1 1 0,0-1 0,-1 0 0,1 0 0,0 0 0,0 0 0,4 0 0,-2 0 0,0-1 0,0 0 0,0 0 0,0-1 0,0 0 0,0 1 0,0-1 0,-1-1 0,7-2 0,-2 1 0,-1-1 0,1 0 0,-1-1 0,-1 0 0,1 0 0,-1-1 0,0 0 0,0 0 0,0 0 0,7-11 0,-7 5 0,0 0 0,-1-1 0,0 0 0,-1 0 0,-1 0 0,4-16 0,-4 14 0,0 0 0,1 1 0,0 0 0,13-23 0,-17 36 0,-1-1 0,1 1 0,0 0 0,0 0 0,0-1 0,0 1 0,0 0 0,0 0 0,0 0 0,0 0 0,1 0 0,-1 1 0,0-1 0,0 0 0,1 0 0,-1 1 0,1-1 0,-1 1 0,0-1 0,1 1 0,2-1 0,-2 2 0,0-1 0,0 0 0,1 1 0,-1-1 0,0 1 0,0 0 0,-1 0 0,1-1 0,0 1 0,0 1 0,0-1 0,-1 0 0,4 3 0,4 5 0,0 1 0,-1 0 0,0 0 0,8 13 0,-10-14 0,-3-5 0,0 1 0,0-1 0,1 0 0,-1 1 0,1-2 0,0 1 0,0 0 0,1-1 0,6 4 0,-9-6 0,1 0 0,-1 0 0,0 0 0,0-1 0,1 1 0,-1-1 0,1 1 0,-1-1 0,0 0 0,1 0 0,-1 0 0,0-1 0,1 1 0,-1 0 0,0-1 0,1 1 0,-1-1 0,0 0 0,0 0 0,1 0 0,-1 0 0,0 0 0,3-3 0,2-1 0,-1 0 0,0 0 0,-1 0 0,0-1 0,0 0 0,0 0 0,6-9 0,-9 12 0,0 0 0,-1-1 0,1 1 0,-1 0 0,1-1 0,-1 1 0,0 0 0,0-1 0,-1 0 0,1 1 0,-1-1 0,0 1 0,0-1 0,0 1 0,0-1 0,0 0 0,-2-6 0,1 9 0,1 0 0,0 0 0,0 1 0,-1-1 0,1 0 0,0 0 0,-1 0 0,1 1 0,-1-1 0,1 0 0,-1 0 0,1 1 0,-1-1 0,0 0 0,1 1 0,-1-1 0,0 1 0,0-1 0,1 1 0,-2-1 0,1 0 0,0 1 0,1 0 0,-1 1 0,0-1 0,1 0 0,-1 0 0,0 0 0,1 0 0,-1 0 0,1 1 0,-1-1 0,0 0 0,1 0 0,-1 1 0,1-1 0,-1 1 0,1-1 0,-1 0 0,1 1 0,-1-1 0,0 1 0,-1 2 0,0 0 0,0 0 0,0 0 0,0-1 0,1 2 0,-1-1 0,1 0 0,0 0 0,-2 5 0,2 5 0,0-1 0,0 1 0,1 0 0,1 0 0,0-1 0,3 15 0,22 78 0,-14-63 0,-9-30 0,41 177 0,-39-159 0,-1 1 0,-2-1 0,0 1 0,-5 39 0,3-64 0,-1-1 0,1 0 0,-1 1 0,-1-1 0,1 0 0,-1 1 0,0-1 0,0 0 0,0 0 0,-1-1 0,1 1 0,-1 0 0,0-1 0,-1 0 0,1 1 0,-1-1 0,0-1 0,0 1 0,0 0 0,0-1 0,-1 0 0,0 0 0,1 0 0,-1-1 0,0 0 0,0 0 0,0 0 0,0 0 0,-1-1 0,1 0 0,0 0 0,-1 0 0,1-1 0,-1 1 0,1-1 0,-1-1 0,1 1 0,0-1 0,-9-2 0,5 1-85,0-1 0,0 0-1,0 0 1,1-1 0,-1 0-1,1-1 1,0 0 0,1 0-1,-1 0 1,1-1 0,0 0-1,0-1 1,1 0 0,0 0-1,-8-11 1,-7-15-6741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49.890"/>
    </inkml:context>
    <inkml:brush xml:id="br0">
      <inkml:brushProperty name="width" value="0.05" units="cm"/>
      <inkml:brushProperty name="height" value="0.05" units="cm"/>
    </inkml:brush>
  </inkml:definitions>
  <inkml:trace contextRef="#ctx0" brushRef="#br0">1 275 24575,'0'0'0,"1"1"0,0-1 0,-1 0 0,1 0 0,0 0 0,-1 0 0,1 0 0,0 0 0,-1 0 0,1 0 0,-1 0 0,1 0 0,0 0 0,-1 0 0,1 0 0,0-1 0,-1 1 0,1 0 0,-1 0 0,1-1 0,-1 1 0,1 0 0,-1-1 0,1 1 0,-1-1 0,1 1 0,-1-1 0,1 1 0,-1-1 0,0 1 0,1-1 0,-1 1 0,0-1 0,1 1 0,-1-1 0,0 1 0,0-1 0,1 0 0,-1 1 0,0-1 0,0 0 0,0 1 0,0-1 0,0 0 0,1 0 0,0 1 0,-1 0 0,1 0 0,0 0 0,0-1 0,0 1 0,-1 0 0,1 0 0,0 0 0,0 0 0,0 1 0,0-1 0,-1 0 0,1 0 0,0 0 0,0 1 0,-1-1 0,1 0 0,1 1 0,2 0 0,13 3 0,0-1 0,0 0 0,0-2 0,19 0 0,-27-1 0,0-1 0,1 0 0,-1 0 0,0-1 0,0 0 0,0 0 0,-1-1 0,1 0 0,11-7 0,-17 9 0,-1-1 0,0 1 0,1-1 0,-1 0 0,0 0 0,0 0 0,0 0 0,0-1 0,0 1 0,0-1 0,0 1 0,-1-1 0,0 1 0,1-1 0,-1 0 0,0 1 0,0-1 0,0-4 0,0 2 0,-1 0 0,0 0 0,0 0 0,0 0 0,0 0 0,-1 0 0,0 0 0,0 0 0,-1 0 0,-1-4 0,-2-3 0,0 0 0,-1 1 0,-1 0 0,1 1 0,-2-1 0,0 1 0,-15-16 0,17 21 0,0-1 0,-1 2 0,1-1 0,-1 1 0,-13-7 0,19 10 0,-1 0 0,0 0 0,1 1 0,-1-1 0,0 1 0,0-1 0,0 1 0,1 0 0,-1-1 0,0 1 0,0 0 0,0 0 0,0 0 0,0 1 0,1-1 0,-1 0 0,0 1 0,0-1 0,0 1 0,1 0 0,-1-1 0,0 1 0,1 0 0,-1 0 0,1 0 0,-1 0 0,1 0 0,-1 1 0,1-1 0,-2 2 0,-2 5 0,1-1 0,-1 1 0,1 1 0,1-1 0,0 0 0,0 1 0,0 0 0,1 0 0,-1 11 0,-5 84 0,8-86 49,0 0 0,2 1 0,0-1-1,0 1 1,2-1 0,6 18 0,-7-27-163,0-1 0,0 0 0,1 0 0,1 0 1,-1 0-1,1-1 0,0 0 0,1 0 1,0 0-1,0-1 0,0 1 0,1-2 1,0 1-1,11 7 0,17 4-6712</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50.417"/>
    </inkml:context>
    <inkml:brush xml:id="br0">
      <inkml:brushProperty name="width" value="0.05" units="cm"/>
      <inkml:brushProperty name="height" value="0.05" units="cm"/>
    </inkml:brush>
  </inkml:definitions>
  <inkml:trace contextRef="#ctx0" brushRef="#br0">240 541 24575,'-3'0'0,"1"0"0,0-1 0,-1 1 0,1 0 0,0-1 0,0 0 0,-1 1 0,1-1 0,0 0 0,0 0 0,0 0 0,0-1 0,0 1 0,0 0 0,0-1 0,-3-2 0,0-3 0,0 1 0,0-1 0,-6-11 0,8 14 0,1-1 0,-1 0 0,0 1 0,0 0 0,-1-1 0,0 1 0,1 0 0,-7-4 0,9 7 0,0 1 0,-1-1 0,1 1 0,0-1 0,-1 0 0,1 1 0,-1 0 0,1-1 0,-1 1 0,1 0 0,0 0 0,-1 0 0,1 0 0,-1 0 0,1 0 0,-1 0 0,1 1 0,-1-1 0,1 0 0,-2 1 0,0 1 0,-1 0 0,1 0 0,0-1 0,0 2 0,0-1 0,0 0 0,1 1 0,-3 2 0,-3 4 0,0 1 0,2-1 0,-1 1 0,-5 12 0,6-9 0,0 0 0,1 0 0,0 0 0,1 1 0,0 0 0,2 0 0,-1 0 0,2 0 0,0 0 0,0 0 0,3 21 0,-2-32 0,1 0 0,0 0 0,0 0 0,0 0 0,0 0 0,0-1 0,1 1 0,-1 0 0,1-1 0,-1 1 0,1-1 0,0 0 0,0 1 0,0-1 0,0 0 0,1 0 0,-1 0 0,1 0 0,-1-1 0,1 1 0,-1-1 0,1 0 0,0 1 0,0-1 0,0 0 0,0-1 0,0 1 0,0 0 0,0-1 0,0 0 0,0 0 0,3 0 0,2 0 0,-1 0 0,1-1 0,-1-1 0,1 1 0,-1-1 0,0 0 0,0-1 0,0 1 0,0-1 0,-1-1 0,1 1 0,6-6 0,-5 3 0,0-1 0,-1 0 0,0 0 0,0-1 0,0 0 0,-1 0 0,0-1 0,-1 1 0,6-11 0,-5 4 0,0 1 0,-1-1 0,-1 0 0,0-1 0,2-19 0,-2-13 0,-3 0 0,-8-90 0,6 123 0,-3-34 0,-1 4 0,3-92 0,3 132 0,-1 0 0,1 0 0,0 0 0,0 0 0,1 0 0,0 1 0,3-9 0,-4 12 0,-1 1 0,0-1 0,1 0 0,-1 1 0,1-1 0,-1 1 0,1-1 0,-1 1 0,1-1 0,-1 1 0,1 0 0,-1-1 0,1 1 0,0 0 0,-1-1 0,1 1 0,0 0 0,-1-1 0,1 1 0,0 0 0,-1 0 0,1 0 0,1 0 0,-1 0 0,0 1 0,1-1 0,-1 1 0,0-1 0,0 1 0,1 0 0,-1 0 0,0-1 0,0 1 0,0 0 0,0 0 0,0 0 0,0 0 0,0 0 0,-1 0 0,1 1 0,1 0 0,5 10 0,0 1 0,-1 0 0,0 0 0,0 0 0,5 24 0,12 75 0,-21-100 0,42 326-392,-37-279-581,-1 0-5853</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50.836"/>
    </inkml:context>
    <inkml:brush xml:id="br0">
      <inkml:brushProperty name="width" value="0.05" units="cm"/>
      <inkml:brushProperty name="height" value="0.05" units="cm"/>
    </inkml:brush>
  </inkml:definitions>
  <inkml:trace contextRef="#ctx0" brushRef="#br0">111 457 24575,'-25'39'0,"9"-12"0,1 1 0,-11 32 0,19-43 0,2 0 0,0 0 0,1 0 0,1 0 0,-2 24 0,5-38 0,0 1 0,0-1 0,1 1 0,-1-1 0,1 1 0,0-1 0,0 0 0,0 1 0,0-1 0,0 0 0,1 1 0,-1-1 0,1 0 0,0 0 0,3 3 0,-4-5 0,0 0 0,0 0 0,-1 0 0,1-1 0,0 1 0,1 0 0,-1-1 0,0 1 0,0-1 0,0 1 0,0-1 0,0 1 0,1-1 0,-1 0 0,0 0 0,0 1 0,0-1 0,2 0 0,-1-1 0,0 1 0,0-1 0,0 1 0,0-1 0,0 0 0,0 0 0,0 0 0,0 0 0,-1 0 0,1 0 0,0 0 0,-1 0 0,1-1 0,1-1 0,3-5 0,0 1 0,0-1 0,-1 0 0,0 0 0,-1 0 0,0 0 0,0-1 0,-1 0 0,3-10 0,15-85 0,-21 101 0,20-137 0,-7 37 0,37-139 0,-48 233 0,16-43 0,-17 48 0,0 1 0,1 0 0,0 0 0,0 0 0,-1 0 0,2 0 0,-1 0 0,0 0 0,1 1 0,-1-1 0,1 1 0,3-3 0,-5 5 0,-1 0 0,1 0 0,-1-1 0,1 1 0,-1 0 0,1 0 0,-1 0 0,1-1 0,0 1 0,-1 0 0,1 0 0,-1 0 0,1 0 0,-1 0 0,1 0 0,0 1 0,-1-1 0,1 0 0,-1 0 0,1 0 0,-1 0 0,1 1 0,0-1 0,-1 0 0,1 0 0,-1 1 0,0-1 0,1 1 0,-1-1 0,1 0 0,0 2 0,10 17 0,0 13 0,-1 0 0,-2 1 0,7 67 0,-6-36 0,31 199 290,30 172-1945,-62-396-5171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50.991"/>
    </inkml:context>
    <inkml:brush xml:id="br0">
      <inkml:brushProperty name="width" value="0.05" units="cm"/>
      <inkml:brushProperty name="height" value="0.05" units="cm"/>
    </inkml:brush>
  </inkml:definitions>
  <inkml:trace contextRef="#ctx0" brushRef="#br0">46 186 24575,'-3'-3'0,"-8"-5"0,-1-3 0,1-3 0,2-3 0,9-1 0,8-1 0,12 3 0,9 0 0,8 1 0,11 3 0,6-1 0,8 0 0,-8 2-8191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51.238"/>
    </inkml:context>
    <inkml:brush xml:id="br0">
      <inkml:brushProperty name="width" value="0.05" units="cm"/>
      <inkml:brushProperty name="height" value="0.05" units="cm"/>
    </inkml:brush>
  </inkml:definitions>
  <inkml:trace contextRef="#ctx0" brushRef="#br0">17 81 24575,'-1'-80'0,"-7"138"0,3 0 0,2 1 0,6 77 0,1-101 0,1 0 0,2-1 0,1 0 0,1 0 0,2-1 0,30 62 0,20 12-1365,-52-93-5461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51.426"/>
    </inkml:context>
    <inkml:brush xml:id="br0">
      <inkml:brushProperty name="width" value="0.05" units="cm"/>
      <inkml:brushProperty name="height" value="0.05" units="cm"/>
    </inkml:brush>
  </inkml:definitions>
  <inkml:trace contextRef="#ctx0" brushRef="#br0">115 111 24575,'-3'-3'0,"-4"-4"0,-5-4 0,-5-3 0,-4 0 0,-1 3 0,3 0 0,8 3 0,9 1 0,8 3 0,9 2 0,5 1 0,6 0 0,4 2 0,4-4 0,2-4 0,-5 0-8191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51.608"/>
    </inkml:context>
    <inkml:brush xml:id="br0">
      <inkml:brushProperty name="width" value="0.05" units="cm"/>
      <inkml:brushProperty name="height" value="0.05" units="cm"/>
    </inkml:brush>
  </inkml:definitions>
  <inkml:trace contextRef="#ctx0" brushRef="#br0">75 66 24575,'0'-3'0,"0"-4"0,0-4 0,0-4 0,4-1 0,0 4 0,3 10 0,4 13 0,-1 16 0,2 20 0,-2 23 0,-2 22 0,-9 17 0,-10 16 0,-16 10 0,-23 9-874,-2-22-6443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03.321"/>
    </inkml:context>
    <inkml:brush xml:id="br0">
      <inkml:brushProperty name="width" value="0.05" units="cm"/>
      <inkml:brushProperty name="height" value="0.05" units="cm"/>
    </inkml:brush>
  </inkml:definitions>
  <inkml:trace contextRef="#ctx0" brushRef="#br0">386 290 24575,'-6'-19'0,"5"18"0,1 0 0,-1 0 0,1 0 0,-1 0 0,1-1 0,-1 1 0,1 0 0,0 0 0,-1 0 0,1-1 0,0 1 0,0 0 0,0 0 0,0-1 0,0 1 0,0 0 0,1 0 0,-1-1 0,0 1 0,0 0 0,1 0 0,-1 0 0,1 0 0,1-3 0,5-6 0,1 1 0,0 0 0,1 0 0,0 0 0,0 1 0,1 0 0,17-10 0,-21 15 0,-5 4 0,-8 10 0,-18 15 0,5-10 0,-1-1 0,0-1 0,-1-1 0,0-1 0,-46 18 0,65-29 0,0 0 0,-1 0 0,1 0 0,0-1 0,0 1 0,0-1 0,0 0 0,-1 0 0,1 0 0,0 0 0,0 0 0,0-1 0,0 1 0,-1-1 0,1 0 0,0 0 0,0 0 0,0-1 0,1 1 0,-1-1 0,0 1 0,0-1 0,1 0 0,-1 0 0,1 0 0,0 0 0,-3-4 0,2 3 0,1-1 0,0 1 0,0-1 0,1 0 0,-1 0 0,1 0 0,0 0 0,0 0 0,0 0 0,0 0 0,1 0 0,-1 0 0,1 0 0,0 0 0,0 0 0,1-1 0,-1 1 0,1 0 0,0 0 0,3-7 0,1-1 0,0 0 0,2 0 0,-1 1 0,1 0 0,1 0 0,0 1 0,0 0 0,1 0 0,0 1 0,1 0 0,0 1 0,1 0 0,-1 0 0,1 1 0,1 1 0,-1 0 0,1 0 0,18-5 0,-27 10 0,1 0 0,-1 0 0,1 1 0,-1-1 0,1 1 0,-1 0 0,1 0 0,-1 0 0,1 0 0,-1 0 0,1 1 0,-1 0 0,1 0 0,-1 0 0,0 0 0,1 0 0,2 3 0,-3-2 0,0 0 0,-1 0 0,1 0 0,-1 0 0,0 1 0,0-1 0,0 1 0,0 0 0,0 0 0,-1-1 0,1 1 0,-1 0 0,0 0 0,0 1 0,0-1 0,0 0 0,0 0 0,0 6 0,-1 1 0,0 0 0,0 1 0,-1-1 0,0 0 0,0 0 0,-1 0 0,-1 0 0,0 0 0,0 0 0,-7 13 0,-2 1 0,-1 1 0,-28 37 0,11-23 0,-1-1 0,-2-2 0,-1-1 0,-2-2 0,-59 43 0,91-73 0,-2 2 0,0-1 0,0 0 0,-1 0 0,1 0 0,-1-1 0,0 0 0,0 0 0,0 0 0,0-1 0,-12 2 0,18-4 0,0 0 0,1 1 0,-1-1 0,0 0 0,1 0 0,-1 0 0,0 0 0,1 0 0,-1 0 0,0-1 0,1 1 0,-1 0 0,0 0 0,1 0 0,-1-1 0,0 1 0,1 0 0,-1-1 0,0 1 0,1 0 0,-1-1 0,1 1 0,-1-1 0,1 1 0,-1-1 0,1 1 0,-1-1 0,1 0 0,0 1 0,-1-1 0,1 1 0,0-1 0,-1 0 0,1 1 0,0-1 0,0 0 0,0 1 0,0-1 0,-1 0 0,1 1 0,0-1 0,0 0 0,0 0 0,0 1 0,1-1 0,-1 0 0,0 1 0,0-1 0,0 0 0,0 1 0,1-1 0,-1 0 0,0 1 0,1-2 0,1-3 0,1 0 0,-1 0 0,1 0 0,0 1 0,6-8 0,6-4 0,1 2 0,0 0 0,1 0 0,0 2 0,1 0 0,0 1 0,1 1 0,1 0 0,-1 2 0,1 0 0,1 1 0,-1 1 0,1 1 0,0 1 0,1 1 0,-1 1 0,34 0 0,-47 3 0,0 0 0,1 1 0,-1-1 0,0 1 0,0 1 0,0 0 0,-1 0 0,1 0 0,-1 1 0,0 0 0,0 1 0,0-1 0,0 1 0,6 7 0,-3-1 0,0 0 0,0 1 0,-1 0 0,-1 1 0,0 0 0,11 24 0,19 38-1365,-19-47-5461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7:57.363"/>
    </inkml:context>
    <inkml:brush xml:id="br0">
      <inkml:brushProperty name="width" value="0.05" units="cm"/>
      <inkml:brushProperty name="height" value="0.05" units="cm"/>
    </inkml:brush>
  </inkml:definitions>
  <inkml:trace contextRef="#ctx0" brushRef="#br0">0 92 24575,'7'1'0,"0"0"0,0 1 0,0-1 0,12 7 0,-3-3 0,29 9 0,1-2 0,-1-2 0,2-1 0,67 2 0,665-20 6,-489 0-138,1376-10-1581,-1444 19 1620,2255-24-31,-1757-4-71,711-13-356,-1101 42 516,703-12 37,108 2 2349,-713 11-1867,236-2-484,-661 0-91,0 0 0,0 0 0,0 0 0,0 0 0,-1 0 0,1-1 0,0 1 0,0-1 0,-1 0 0,1 0 0,0 0 0,-1 0 0,1 0 0,3-3 0,1-4-6735</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00.058"/>
    </inkml:context>
    <inkml:brush xml:id="br0">
      <inkml:brushProperty name="width" value="0.05" units="cm"/>
      <inkml:brushProperty name="height" value="0.05" units="cm"/>
    </inkml:brush>
  </inkml:definitions>
  <inkml:trace contextRef="#ctx0" brushRef="#br0">555 170 24575,'-1'-4'0,"1"0"0,0 1 0,-1-1 0,1 0 0,-1 1 0,0-1 0,-3-5 0,1 0 0,1 0 0,-1 1 0,0 0 0,0 0 0,0 0 0,-1 1 0,-1-1 0,1 1 0,-10-11 0,10 14 0,0 0 0,0 1 0,0-1 0,-1 1 0,0 0 0,1 0 0,-1 0 0,0 1 0,-1-1 0,1 1 0,0 1 0,-1-1 0,1 1 0,-8-1 0,-5 0 0,0 0 0,1 2 0,-1 0 0,0 1 0,1 1 0,-22 5 0,30-5 0,-1 0 0,1 1 0,0 0 0,0 1 0,0 0 0,0 0 0,1 1 0,0 0 0,0 1 0,0 0 0,0 0 0,-12 14 0,17-16 0,0 1 0,0 0 0,0 1 0,1-1 0,0 0 0,0 1 0,0-1 0,1 1 0,-1 0 0,1-1 0,1 1 0,-1 0 0,1 0 0,0-1 0,2 11 0,-2-13 0,0-1 0,1 0 0,-1 0 0,1 1 0,-1-1 0,1 0 0,0 0 0,0 0 0,0 0 0,0 0 0,0 0 0,0 0 0,1 0 0,-1 0 0,1-1 0,-1 1 0,1-1 0,0 1 0,-1-1 0,1 1 0,0-1 0,0 0 0,0 0 0,0 0 0,0 0 0,0 0 0,1 0 0,-1-1 0,0 1 0,0-1 0,1 1 0,-1-1 0,0 0 0,0 0 0,1 0 0,-1 0 0,0-1 0,0 1 0,1 0 0,-1-1 0,4-1 0,3-1 0,1-1 0,-1 0 0,0 0 0,0-1 0,0 0 0,0-1 0,-1 0 0,0 0 0,0-1 0,-1 0 0,0 0 0,0-1 0,0 0 0,-1 0 0,-1 0 0,1-1 0,-1 0 0,-1 0 0,1 0 0,-2-1 0,4-12 0,-4 9 0,-7 19 0,-7 22 0,5-6 0,2 1 0,0 0 0,2 0 0,0 0 0,1 0 0,2 1 0,0-1 0,9 41 0,0-36 0,-8-22 0,0-1 0,0 0 0,0 0 0,-1 1 0,1-1 0,-1 1 0,0 5 0,-1-9 0,-1-1 0,1 1 0,0-1 0,-1 1 0,1-1 0,-1 1 0,1-1 0,-1 1 0,0-1 0,0 1 0,0-1 0,0 0 0,0 1 0,0-1 0,0 0 0,0 0 0,0 0 0,0 0 0,-1 0 0,1 0 0,0 0 0,-1 0 0,1 0 0,-1-1 0,1 1 0,-1-1 0,1 1 0,-1-1 0,-1 1 0,-17 3 0,1-1 0,0 0 0,-1-2 0,1 0 0,-34-4 0,8 2 0,11 1 197,17 1-588,1-1 1,0-1-1,-24-4 1,26 1-6436</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00.536"/>
    </inkml:context>
    <inkml:brush xml:id="br0">
      <inkml:brushProperty name="width" value="0.05" units="cm"/>
      <inkml:brushProperty name="height" value="0.05" units="cm"/>
    </inkml:brush>
  </inkml:definitions>
  <inkml:trace contextRef="#ctx0" brushRef="#br0">100 190 24575,'-1'0'0,"0"-1"0,0 1 0,-1-1 0,1 1 0,0-1 0,0 1 0,0-1 0,0 1 0,0-1 0,0 0 0,0 0 0,-1-1 0,-9-6 0,11 8 0,-1 0 0,1 0 0,-1 0 0,1 0 0,0 0 0,-1 0 0,1 0 0,0 0 0,-1 0 0,1 0 0,0 1 0,-1-1 0,1 0 0,0 0 0,-1 0 0,1 0 0,0 1 0,-1-1 0,1 0 0,0 0 0,0 1 0,-1-1 0,1 0 0,0 0 0,0 1 0,0-1 0,-1 0 0,1 1 0,0-1 0,0 0 0,0 1 0,0-1 0,0 0 0,-1 1 0,-8 25 0,0 0 0,-7 41 0,10-38 0,-18 49 0,62-177 0,61-140 0,-94 229 0,1 1 0,-1 0 0,15-16 0,-19 24 0,0 0 0,0-1 0,1 1 0,-1 0 0,1 0 0,-1 0 0,1 0 0,-1 0 0,1 0 0,-1 1 0,1-1 0,0 0 0,-1 1 0,3-1 0,-3 1 0,0 0 0,0 0 0,0 1 0,1-1 0,-1 0 0,0 1 0,-1-1 0,1 0 0,0 1 0,0-1 0,0 1 0,0 0 0,0-1 0,0 1 0,-1 0 0,1-1 0,0 1 0,0 0 0,-1 0 0,1 0 0,-1 0 0,1 0 0,-1 0 0,1-1 0,-1 1 0,1 2 0,5 17 0,0-1 0,-2 1 0,0 0 0,-1 0 0,-1 0 0,-1 25 0,1-2 0,17 139-1365,-12-152-5461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01.135"/>
    </inkml:context>
    <inkml:brush xml:id="br0">
      <inkml:brushProperty name="width" value="0.05" units="cm"/>
      <inkml:brushProperty name="height" value="0.05" units="cm"/>
    </inkml:brush>
  </inkml:definitions>
  <inkml:trace contextRef="#ctx0" brushRef="#br0">20 102 24575,'-1'0'0,"0"0"0,-1 0 0,1 0 0,0 0 0,0 0 0,0 0 0,0 0 0,0-1 0,-1 1 0,1-1 0,0 1 0,-2-2 0,3 2 0,0 0 0,0 0 0,-1-1 0,1 1 0,0 0 0,0 0 0,-1-1 0,1 1 0,0 0 0,0-1 0,0 1 0,0 0 0,0-1 0,-1 1 0,1 0 0,0-1 0,0 1 0,0 0 0,0-1 0,0 1 0,0 0 0,0-1 0,0 1 0,0 0 0,0-1 0,1 1 0,-1-1 0,1 0 0,-1-1 0,1 1 0,0 0 0,0 0 0,0-1 0,0 1 0,0 0 0,0 0 0,0 0 0,1 0 0,-1 0 0,0 0 0,1 1 0,-1-1 0,0 0 0,1 1 0,2-2 0,187-42 0,-77 20 0,-113 24 0,0 0 0,0-1 0,-1 1 0,1 0 0,0 0 0,0 0 0,0 0 0,-1 0 0,1 0 0,0 0 0,0 0 0,-1 0 0,1 1 0,0-1 0,0 0 0,0 0 0,-1 1 0,1-1 0,0 0 0,-1 1 0,1-1 0,0 1 0,-1-1 0,1 1 0,0 0 0,0 0 0,0 1 0,0-1 0,-1 0 0,1 1 0,-1-1 0,1 1 0,-1-1 0,1 1 0,-1 0 0,0-1 0,0 1 0,0 1 0,0 8 0,-1-1 0,0 0 0,-3 13 0,2-13 0,-12 101 0,13-94 0,1 0 0,0 1 0,2-1 0,4 25 0,-6-40 0,1 0 0,-1 0 0,0 0 0,1-1 0,0 1 0,-1 0 0,1 0 0,0 0 0,0 0 0,0-1 0,0 1 0,0 0 0,0-1 0,1 1 0,-1-1 0,0 0 0,1 1 0,-1-1 0,1 0 0,0 0 0,-1 0 0,4 2 0,-4-3 0,1 0 0,0 0 0,0-1 0,-1 1 0,1 0 0,0 0 0,-1-1 0,1 1 0,0-1 0,-1 0 0,1 1 0,-1-1 0,1 0 0,-1 0 0,1 0 0,-1 0 0,1 0 0,-1 0 0,0-1 0,0 1 0,0 0 0,0 0 0,0-1 0,0 1 0,2-4 0,11-18 0,-1-2 0,-1 1 0,-1-1 0,7-27 0,-6 17 0,23-45 0,-34 78 0,0 0 0,0 0 0,0 1 0,1-1 0,-1 0 0,0 0 0,1 1 0,-1-1 0,1 1 0,0-1 0,2-1 0,-3 3 0,-1 0 0,0 0 0,1 0 0,-1 0 0,0 0 0,0 0 0,1-1 0,-1 1 0,0 0 0,1 0 0,-1 0 0,0 0 0,1 1 0,-1-1 0,0 0 0,1 0 0,-1 0 0,0 0 0,0 0 0,1 0 0,-1 0 0,0 0 0,1 1 0,-1-1 0,0 0 0,0 0 0,1 0 0,-1 1 0,6 15 0,-6 10 0,0-22 0,-1 0 0,1 0 0,0 1 0,1-1 0,-1 0 0,1 0 0,0 0 0,1 5 0,-1-8 0,-1-1 0,1 0 0,-1 1 0,0-1 0,1 1 0,-1-1 0,1 0 0,-1 1 0,1-1 0,-1 0 0,1 1 0,-1-1 0,1 0 0,-1 0 0,1 0 0,-1 1 0,1-1 0,-1 0 0,1 0 0,0 0 0,-1 0 0,1 0 0,-1 0 0,1 0 0,-1 0 0,1 0 0,0-1 0,-1 1 0,1 0 0,-1 0 0,1 0 0,-1-1 0,1 1 0,-1 0 0,1 0 0,-1-1 0,1 1 0,-1 0 0,1-1 0,22-18 0,-19 16 0,5-4 0,-1 0 0,1 0 0,0 1 0,1 1 0,-1 0 0,1 0 0,0 1 0,12-4 0,-19 7 0,0 0 0,0 1 0,0-1 0,1 1 0,-1 0 0,0 0 0,0 0 0,0 0 0,0 0 0,1 1 0,-1-1 0,0 1 0,0 0 0,0 0 0,0 0 0,0 0 0,0 1 0,-1-1 0,1 1 0,0 0 0,-1 0 0,1 0 0,-1 0 0,1 0 0,-1 0 0,0 1 0,0-1 0,0 1 0,-1-1 0,1 1 0,2 5 0,2 7-195,0 0 0,-1 0 0,0 0 0,-2 1 0,0 0 0,2 17 0,0 14-6631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07.128"/>
    </inkml:context>
    <inkml:brush xml:id="br0">
      <inkml:brushProperty name="width" value="0.05" units="cm"/>
      <inkml:brushProperty name="height" value="0.05" units="cm"/>
    </inkml:brush>
  </inkml:definitions>
  <inkml:trace contextRef="#ctx0" brushRef="#br0">106 118 24575,'-7'-7'0,"-1"1"0,1 0 0,-13-7 0,11 7 0,0 0 0,-15-13 0,22 17 0,0 0 0,0 0 0,0-1 0,1 1 0,-1-1 0,0 1 0,1-1 0,0 1 0,-1-1 0,1 0 0,0 0 0,1 0 0,-1 1 0,0-6 0,1 7 0,0 1 0,-1 0 0,1-1 0,0 1 0,0 0 0,0-1 0,0 1 0,0 0 0,0-1 0,0 1 0,0-1 0,0 1 0,0 0 0,0-1 0,1 1 0,-1 0 0,0-1 0,0 1 0,0 0 0,0-1 0,1 1 0,-1 0 0,0 0 0,0-1 0,0 1 0,1 0 0,-1-1 0,0 1 0,1 0 0,-1 0 0,0 0 0,0-1 0,1 1 0,-1 0 0,0 0 0,1 0 0,-1 0 0,0 0 0,1 0 0,-1 0 0,0-1 0,1 1 0,-1 0 0,1 0 0,-1 0 0,0 0 0,1 1 0,-1-1 0,0 0 0,1 0 0,20 8 0,-17-5 0,62 26 0,1-3 0,86 22 0,144 20 0,170 17 0,-305-57 0,-134-22 0,-13-3 0,-1 0 0,0-1 0,1 0 0,-1-2 0,20 0 0,-34 0 9,1 0 0,-1 0 0,0 0 0,0 0 0,1 0 0,-1 0 0,0 0 0,1 0 0,-1 0 0,0 0 0,0 0 0,1 0 0,-1 0 0,0 0 0,0 0 0,1-1 0,-1 1 0,0 0 0,0 0 0,1 0 0,-1 0 0,0 0 0,0-1 0,1 1 0,-1 0 0,0 0 0,0-1 0,0 1 0,0 0 0,1 0 0,-1 0 0,0-1 0,0 1 0,0 0 0,0-1 0,0 1 0,0-1 0,-6-7-1716,-8-2-5119</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07.448"/>
    </inkml:context>
    <inkml:brush xml:id="br0">
      <inkml:brushProperty name="width" value="0.05" units="cm"/>
      <inkml:brushProperty name="height" value="0.05" units="cm"/>
    </inkml:brush>
  </inkml:definitions>
  <inkml:trace contextRef="#ctx0" brushRef="#br0">1421 86 24575,'1'-2'0,"1"1"0,-1-1 0,1 0 0,-1 0 0,0 0 0,0 0 0,0 0 0,0 0 0,0 0 0,0-1 0,-1 1 0,1 0 0,-1-1 0,1 1 0,-1 0 0,0 0 0,0-1 0,0 1 0,0 0 0,-1-1 0,1 1 0,-1 0 0,0-3 0,1 3 0,-1 0 0,0 1 0,0-1 0,0 0 0,1 1 0,-1-1 0,-1 0 0,1 1 0,0 0 0,0-1 0,-1 1 0,1 0 0,0-1 0,-1 1 0,1 0 0,-1 0 0,0 0 0,1 0 0,-1 0 0,0 1 0,0-1 0,1 1 0,-1-1 0,0 1 0,0-1 0,0 1 0,0 0 0,-3 0 0,-14 2 0,-1 2 0,1 0 0,-1 1 0,1 1 0,-31 14 0,15-6 0,-599 213 0,382-139 0,236-82 0,-37 11 0,1 3 0,-97 53 0,143-69 0,1 0 0,-1 0 0,0 0 0,1 1 0,0 0 0,-7 9 0,11-13 0,1 0 0,-1 0 0,1 0 0,-1 0 0,1 0 0,-1-1 0,1 1 0,0 0 0,-1 0 0,1 0 0,0 0 0,0 0 0,0 0 0,0 0 0,0 0 0,0 0 0,0 0 0,0 0 0,0 0 0,0 0 0,1 1 0,0 0 0,-1-1 0,1 0 0,0 0 0,1 0 0,-1 0 0,0 0 0,0 0 0,0 0 0,1 0 0,-1-1 0,0 1 0,1 0 0,-1-1 0,0 1 0,1-1 0,-1 1 0,1-1 0,-1 0 0,3 0 0,10 3 57,1-2 0,0 0 0,0 0 0,0-2 0,17-2 0,72-17-1764,-57 8-5119</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07.947"/>
    </inkml:context>
    <inkml:brush xml:id="br0">
      <inkml:brushProperty name="width" value="0.05" units="cm"/>
      <inkml:brushProperty name="height" value="0.05" units="cm"/>
    </inkml:brush>
  </inkml:definitions>
  <inkml:trace contextRef="#ctx0" brushRef="#br0">75 1 24575,'0'3'0,"0"7"0,0 6 0,-3 5 0,-2 7 0,-2 3 0,0 4 0,-2 5 0,0 2 0,-1 0 0,0-1 0,3-1 0,3-4 0,1-6 0,4-4 0,3-6-8191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08.289"/>
    </inkml:context>
    <inkml:brush xml:id="br0">
      <inkml:brushProperty name="width" value="0.05" units="cm"/>
      <inkml:brushProperty name="height" value="0.05" units="cm"/>
    </inkml:brush>
  </inkml:definitions>
  <inkml:trace contextRef="#ctx0" brushRef="#br0">135 16 24575,'-2'-1'0,"0"-1"0,-1 0 0,1 1 0,-1-1 0,1 1 0,-1 0 0,0 0 0,1 0 0,-1 0 0,0 0 0,0 1 0,1-1 0,-1 1 0,0 0 0,0-1 0,0 1 0,0 1 0,0-1 0,1 0 0,-1 1 0,0-1 0,0 1 0,1 0 0,-4 1 0,3 0 0,-1-1 0,1 1 0,-1-1 0,1 1 0,0 0 0,0 1 0,0-1 0,0 0 0,0 1 0,1 0 0,-1-1 0,1 1 0,-1 0 0,1 1 0,0-1 0,0 0 0,-2 6 0,1 3 0,0-1 0,1 2 0,0-1 0,1 0 0,0 0 0,1 1 0,0-1 0,1 0 0,0 0 0,1 0 0,1 0 0,5 18 0,-7-28 0,0 0 0,0 0 0,0 0 0,0 0 0,0-1 0,0 1 0,0 0 0,1-1 0,-1 1 0,1-1 0,-1 1 0,1-1 0,-1 0 0,1 1 0,0-1 0,0 0 0,0 0 0,0 0 0,-1-1 0,1 1 0,0 0 0,0-1 0,1 1 0,1-1 0,-1 0 0,-1 0 0,1 0 0,-1-1 0,1 1 0,-1-1 0,1 0 0,-1 0 0,0 0 0,0 0 0,1 0 0,-1 0 0,0 0 0,0-1 0,0 1 0,0-1 0,0 0 0,-1 1 0,1-1 0,0 0 0,1-3 0,4-5 0,0-1 0,-1 0 0,0 0 0,-1-1 0,0 0 0,-1 0 0,3-13 0,-5 19 0,-1 0 0,0 0 0,-1-1 0,0 1 0,0 0 0,0 0 0,-2-9 0,2 12 0,-1 0 0,0 0 0,0-1 0,-1 1 0,1 0 0,0 0 0,-1 0 0,0 0 0,0 1 0,0-1 0,0 0 0,0 1 0,-1-1 0,-2-2 0,2 3-151,1 1-1,-1-1 0,0 1 0,1-1 1,-1 1-1,0 0 0,0 0 1,-3-1-1,-8 0-6674</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08.459"/>
    </inkml:context>
    <inkml:brush xml:id="br0">
      <inkml:brushProperty name="width" value="0.05" units="cm"/>
      <inkml:brushProperty name="height" value="0.05" units="cm"/>
    </inkml:brush>
  </inkml:definitions>
  <inkml:trace contextRef="#ctx0" brushRef="#br0">50 0 24575,'-3'0'0,"-4"0"0,-5 3 0,-2 1 0,4 3 0,6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08.629"/>
    </inkml:context>
    <inkml:brush xml:id="br0">
      <inkml:brushProperty name="width" value="0.05" units="cm"/>
      <inkml:brushProperty name="height" value="0.05" units="cm"/>
    </inkml:brush>
  </inkml:definitions>
  <inkml:trace contextRef="#ctx0" brushRef="#br0">9 2 24575,'-3'0'0,"-1"3"0,3 1 0,5-3 0,5-5 0,1-2-8191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04.191"/>
    </inkml:context>
    <inkml:brush xml:id="br0">
      <inkml:brushProperty name="width" value="0.05" units="cm"/>
      <inkml:brushProperty name="height" value="0.05" units="cm"/>
    </inkml:brush>
  </inkml:definitions>
  <inkml:trace contextRef="#ctx0" brushRef="#br0">386 217 24575,'-3'0'0,"1"-1"0,-1 1 0,0-1 0,1 1 0,-1-1 0,1 0 0,-1 0 0,1 0 0,-5-3 0,6 3 0,-1 0 0,0 0 0,1 0 0,-1 0 0,0 0 0,0 1 0,0-1 0,0 0 0,1 1 0,-1 0 0,0-1 0,0 1 0,0 0 0,0 0 0,0 0 0,0 0 0,-3 1 0,-9 3 0,0 0 0,-1-1 0,0-1 0,0-1 0,-16 1 0,28-2 0,-1 0 0,1 0 0,-1 0 0,1-1 0,-1 1 0,1-1 0,0 0 0,-1 0 0,1 0 0,0 0 0,-1-1 0,1 1 0,0-1 0,0 0 0,0 0 0,0 0 0,1 0 0,-1 0 0,0-1 0,1 1 0,0-1 0,0 0 0,-1 0 0,2 0 0,-1 0 0,0 0 0,-2-5 0,4 4 0,-1 1 0,0-1 0,1 0 0,0 0 0,0 0 0,0 1 0,1-1 0,-1 0 0,1 0 0,0 1 0,0-1 0,0 0 0,0 1 0,1-1 0,-1 1 0,1 0 0,0-1 0,0 1 0,0 0 0,0 0 0,1 0 0,-1 0 0,1 1 0,5-5 0,3-2 0,0 0 0,0 1 0,1 0 0,0 1 0,18-8 0,-23 12 0,0 0 0,0 1 0,0 0 0,1 0 0,-1 0 0,0 1 0,1 0 0,0 1 0,-1 0 0,1 0 0,-1 0 0,9 2 0,-12-1 0,0 0 0,0 0 0,0 1 0,0-1 0,-1 1 0,1 0 0,0 0 0,-1 0 0,0 1 0,1-1 0,-1 1 0,0 0 0,0 0 0,0 0 0,-1 0 0,1 0 0,-1 0 0,1 1 0,-1-1 0,0 1 0,-1 0 0,1 0 0,1 7 0,-1-5 0,0 1 0,-1 0 0,0 0 0,0 0 0,-1 0 0,0 0 0,0 0 0,-1 0 0,1 0 0,-2-1 0,-1 9 0,0-5 0,-1 0 0,0 0 0,-1-1 0,0 1 0,0-1 0,-11 14 0,1-5 0,-1-1 0,-1 0 0,-1-1 0,0-1 0,-37 24 0,34-26 0,-1-1 0,-30 12 0,41-19 0,1-2 0,-1 0 0,1 0 0,-1-1 0,0 0 0,0 0 0,-17-1 0,26-1 0,0 0 0,0 0 0,0 0 0,0 0 0,-1-1 0,1 1 0,0 0 0,0-1 0,0 0 0,0 1 0,0-1 0,0 0 0,0 0 0,1 0 0,-1 0 0,0-1 0,0 1 0,1 0 0,-1-1 0,1 1 0,-1-1 0,1 0 0,0 1 0,-1-1 0,1 0 0,0 0 0,0 0 0,0 0 0,0 0 0,0-2 0,1 0 0,-1 0 0,1 1 0,0-1 0,1 0 0,-1 0 0,0 1 0,1-1 0,0 0 0,0 1 0,0-1 0,1 0 0,-1 1 0,1 0 0,0-1 0,0 1 0,3-4 0,5-6 0,1 0 0,0 1 0,1 0 0,0 1 0,1 0 0,0 1 0,17-10 0,-19 13 0,1 1 0,-1 0 0,2 0 0,-1 2 0,1-1 0,-1 1 0,1 1 0,0 1 0,18-2 0,-25 3 0,-1 1 0,1 1 0,0-1 0,-1 1 0,0 0 0,1 0 0,-1 0 0,0 1 0,1 0 0,-1 0 0,0 0 0,0 1 0,-1 0 0,1-1 0,5 6 0,-4-2 0,0 0 0,0 0 0,-1 0 0,0 1 0,-1-1 0,1 1 0,-1 0 0,-1 1 0,5 10 0,0 6 0,-2 1 0,0 1 0,-1-1 0,-2 1 0,1 37 0,-5 90 0,1-151 25,0 0-1,0 1 0,0-1 1,0 0-1,1 0 1,-1 0-1,1 0 0,-1 0 1,1 0-1,0 1 0,0-2 1,0 1-1,1 2 1,-1-3-80,0 0-1,0-1 1,-1 1 0,1-1 0,0 1 0,0-1 0,0 0 0,0 1 0,0-1 0,-1 0 0,1 1 0,0-1 0,0 0 0,0 0 0,0 0 0,0 0 0,0 0 0,0 0 0,0 0 0,0 0-1,0-1 1,0 1 0,0 0 0,0 0 0,-1-1 0,1 1 0,0 0 0,0-1 0,0 1 0,0-2 0,17-8-6771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08.998"/>
    </inkml:context>
    <inkml:brush xml:id="br0">
      <inkml:brushProperty name="width" value="0.05" units="cm"/>
      <inkml:brushProperty name="height" value="0.05" units="cm"/>
    </inkml:brush>
  </inkml:definitions>
  <inkml:trace contextRef="#ctx0" brushRef="#br0">130 5 24575,'-6'0'0,"-1"0"0,0 0 0,1 1 0,-1 0 0,1 0 0,-1 1 0,1 0 0,0 0 0,-1 0 0,-10 7 0,14-7 0,-1 1 0,1 0 0,-1 0 0,1 0 0,0 0 0,0 0 0,1 1 0,-1-1 0,1 1 0,-1 0 0,1 0 0,0 0 0,1 0 0,-1 0 0,1 0 0,0 1 0,-2 6 0,2-5 0,0 0 0,1-1 0,-1 1 0,1 0 0,0 0 0,1 0 0,-1 0 0,1 0 0,0-1 0,1 1 0,-1 0 0,1-1 0,0 1 0,1-1 0,-1 1 0,7 8 0,-6-10 0,1 0 0,-1-1 0,1 1 0,0-1 0,0 0 0,0 0 0,0 0 0,0 0 0,1-1 0,0 0 0,-1 0 0,1 0 0,0 0 0,0-1 0,0 0 0,0 0 0,0 0 0,0 0 0,10-1 0,-11-1 0,0 1 0,0-1 0,0 0 0,0 0 0,0 0 0,0-1 0,0 1 0,0-1 0,0 0 0,-1 0 0,1-1 0,-1 1 0,1-1 0,-1 1 0,0-1 0,0 0 0,0 0 0,-1 0 0,1-1 0,-1 1 0,0-1 0,1 0 0,-2 1 0,1-1 0,2-5 0,-1 0 0,0 1 0,0-1 0,-1 1 0,0-1 0,-1 0 0,0 0 0,0 1 0,-1-1 0,0 0 0,0 0 0,-2-11 0,1 17 15,0 0 0,0 0 0,0 0 0,0 0-1,0 0 1,0 1 0,-1-1 0,1 0 0,-1 1 0,0-1-1,0 1 1,0 0 0,0-1 0,0 1 0,0 0 0,-1 0 0,1 0-1,-1 1 1,1-1 0,-1 1 0,0-1 0,-3 0 0,-2-1-259,0 1 0,0 0 0,0 1 0,-1 0 1,1 0-1,-15 2 0,2-1-6582</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09.401"/>
    </inkml:context>
    <inkml:brush xml:id="br0">
      <inkml:brushProperty name="width" value="0.05" units="cm"/>
      <inkml:brushProperty name="height" value="0.05" units="cm"/>
    </inkml:brush>
  </inkml:definitions>
  <inkml:trace contextRef="#ctx0" brushRef="#br0">16 133 24575,'1'0'0,"-1"0"0,1 0 0,-1 0 0,1 0 0,0 0 0,-1 0 0,1-1 0,-1 1 0,1 0 0,-1 0 0,1-1 0,-1 1 0,1 0 0,-1 0 0,1-1 0,-1 1 0,1-1 0,-1 1 0,0 0 0,1-1 0,-1 1 0,0-1 0,1 1 0,-1-1 0,0 1 0,1-1 0,-1 1 0,0-1 0,0 1 0,1-2 0,-1 0 0,0 1 0,0-1 0,0 0 0,0 1 0,0-1 0,0 0 0,0 0 0,0 1 0,-1-1 0,0-2 0,1 3 0,0 0 0,-1 0 0,1 0 0,0 1 0,-1-1 0,1 0 0,0 0 0,-1 1 0,1-1 0,-1 0 0,0 0 0,1 1 0,-1-1 0,0 1 0,1-1 0,-1 1 0,-1-2 0,1 2 0,1 0 0,-1 0 0,1 0 0,-1 0 0,1 1 0,-1-1 0,1 0 0,-1 0 0,1 0 0,-1 0 0,1 1 0,-1-1 0,1 0 0,-1 1 0,1-1 0,-1 0 0,1 1 0,0-1 0,-1 0 0,1 1 0,0-1 0,-1 1 0,1-1 0,0 1 0,-1-1 0,1 1 0,0-1 0,0 1 0,0-1 0,-1 1 0,1-1 0,0 1 0,0 0 0,-1 3 0,0-1 0,0 1 0,1 0 0,-1 0 0,1-1 0,0 1 0,0 0 0,0 0 0,0 0 0,1 0 0,1 6 0,16 43 0,-14-42 0,8 18 0,21 34 0,-20-39 0,0 1 0,10 30 0,-22-53 0,0 1 0,-1 0 0,1 0 0,-1 0 0,0 0 0,1 0 0,-1 0 0,-1 0 0,1 0 0,-1 5 0,1-8 0,0 1 0,-1 0 0,1-1 0,0 1 0,0-1 0,-1 1 0,1-1 0,0 1 0,-1-1 0,1 1 0,0-1 0,-1 1 0,1-1 0,-1 0 0,1 1 0,-1-1 0,1 0 0,-1 1 0,1-1 0,-1 0 0,1 1 0,-1-1 0,-1 0 0,1 0 0,0 0 0,0 0 0,0 0 0,0 0 0,-1 0 0,1-1 0,0 1 0,0 0 0,0-1 0,0 1 0,0-1 0,0 1 0,0-1 0,0 1 0,-1-2 0,-5-3 0,0-1 0,0 0 0,1 0 0,-1-1 0,2 1 0,-1-1 0,1-1 0,0 1 0,0-1 0,1 0 0,0 0 0,1 0 0,-1 0 0,1-1 0,1 1 0,0-1 0,-1-10 0,1 7 0,1-1 0,0 1 0,1 0 0,1-1 0,0 1 0,0-1 0,1 1 0,1 0 0,0 0 0,1 0 0,9-20 0,-7 21 0,0 0 0,1 0 0,1 1 0,-1 0 0,2 0 0,-1 1 0,2 0 0,-1 1 0,21-14 0,-25 18 0,1 0 0,1 0 0,-1 1 0,1 0 0,-1 1 0,1-1 0,0 1 0,0 0 0,0 1 0,0 0 0,0 0 0,0 0 0,0 1 0,0 0 0,0 1 0,0-1 0,0 1 0,0 1 0,8 1 0,-12-2 17,0 1 0,-1-1 0,1 0 1,0 1-1,-1-1 0,1 1 0,-1 0 0,1 0 0,-1 0 0,0 0 0,0 1 0,0-1 0,0 0 0,0 1 0,-1-1 0,1 1 0,-1 0 0,1 0 1,0 3-1,0 1-261,0 1 0,0-1 0,-1 1 0,0-1 1,-1 1-1,0 10 0,-1 17-6582</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09.956"/>
    </inkml:context>
    <inkml:brush xml:id="br0">
      <inkml:brushProperty name="width" value="0.05" units="cm"/>
      <inkml:brushProperty name="height" value="0.05" units="cm"/>
    </inkml:brush>
  </inkml:definitions>
  <inkml:trace contextRef="#ctx0" brushRef="#br0">149 141 24575,'0'0'0,"0"0"0,0 0 0,0 0 0,0 0 0,0 0 0,0 0 0,0 0 0,0 0 0,0-1 0,0 1 0,0 0 0,0 0 0,0 0 0,0 0 0,0 0 0,0 0 0,0 0 0,0 0 0,0 0 0,0 0 0,0-1 0,0 1 0,0 0 0,0 0 0,0 0 0,0 0 0,0 0 0,0 0 0,0 0 0,0 0 0,0 0 0,0 0 0,-1 0 0,1 0 0,0 0 0,0 0 0,0-1 0,0 1 0,0 0 0,0 0 0,0 0 0,0 0 0,0 0 0,-1 0 0,1 0 0,0 0 0,0 0 0,0 0 0,0 0 0,0 0 0,0 0 0,0 0 0,0 0 0,0 0 0,0 1 0,-1-1 0,1 0 0,0 0 0,0 0 0,-7 6 0,-5 10 0,-71 131 0,54-94 0,18-34 0,8-14 0,6-14 0,142-278 0,-139 276 0,22-36 0,-26 44 0,0 1 0,0-1 0,1 1 0,-1-1 0,0 1 0,1 0 0,-1 0 0,1 0 0,0 0 0,0 0 0,0 1 0,0-1 0,4 0 0,-6 1 0,1 1 0,0 0 0,-1 0 0,1 0 0,-1 1 0,1-1 0,-1 0 0,1 0 0,-1 1 0,1-1 0,-1 1 0,1 0 0,-1-1 0,0 1 0,1 0 0,-1 0 0,0 0 0,0-1 0,1 2 0,-1-1 0,0 0 0,0 0 0,0 0 0,0 0 0,0 1 0,-1-1 0,1 0 0,0 1 0,0-1 0,-1 0 0,1 1 0,-1-1 0,1 3 0,2 8 0,1-1 0,-2 0 0,2 15 0,-3-19 0,17 142-1365,-17-120-5461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8:10.558"/>
    </inkml:context>
    <inkml:brush xml:id="br0">
      <inkml:brushProperty name="width" value="0.05" units="cm"/>
      <inkml:brushProperty name="height" value="0.05" units="cm"/>
    </inkml:brush>
  </inkml:definitions>
  <inkml:trace contextRef="#ctx0" brushRef="#br0">20 239 24575,'-3'-3'0,"1"0"0,0 0 0,0 0 0,1-1 0,-1 1 0,0-1 0,1 1 0,0-1 0,0 0 0,0 1 0,1-1 0,-1 0 0,1 0 0,0-7 0,0 8 0,0 0 0,0-1 0,0 1 0,0 0 0,1 0 0,0-1 0,0 1 0,-1 0 0,2 0 0,-1 0 0,0 0 0,1 0 0,-1 1 0,1-1 0,0 0 0,0 1 0,3-4 0,-1 3 0,-1 1 0,1 0 0,-1 1 0,1-1 0,0 1 0,0 0 0,0-1 0,-1 2 0,1-1 0,7 0 0,43 1 0,-35 1 0,36 0 0,62 0 0,-97-6 0,-15 1 0,-13 1 0,5 3 0,0 0 0,0 1 0,0-1 0,0 1 0,0 0 0,0 0 0,1 0 0,-1 0 0,0 1 0,1-1 0,-1 1 0,0 0 0,1-1 0,0 1 0,0 0 0,-1 0 0,1 1 0,0-1 0,0 0 0,1 1 0,-3 3 0,-2 2 0,2 0 0,-1 0 0,1 1 0,0-1 0,-5 18 0,9-22 0,-1-1 0,1 0 0,-1 0 0,1 1 0,0-1 0,0 0 0,1 0 0,0 5 0,-1-8 0,0 1 0,0 0 0,0-1 0,1 1 0,-1-1 0,0 0 0,0 1 0,1-1 0,-1 1 0,0-1 0,1 1 0,-1-1 0,0 0 0,1 1 0,-1-1 0,0 0 0,1 1 0,-1-1 0,1 0 0,-1 1 0,1-1 0,0 0 0,0 0 0,0 0 0,0 0 0,0 0 0,0 0 0,0 0 0,-1 0 0,1-1 0,0 1 0,0 0 0,0-1 0,0 1 0,0 0 0,-1-1 0,1 1 0,0-1 0,0 0 0,-1 1 0,2-2 0,8-9 0,0 0 0,0-1 0,-1 0 0,0 0 0,-1-1 0,-1-1 0,8-17 0,16-27 0,-28 52 0,2 0 0,-1 0 0,1 1 0,-1 0 0,1 0 0,1 0 0,-1 0 0,1 1 0,6-4 0,-10 7 0,0 0 0,-1 0 0,1 0 0,0 1 0,-1-1 0,1 1 0,0-1 0,0 1 0,0 0 0,0 0 0,-1 0 0,1 0 0,0 0 0,0 0 0,0 0 0,2 1 0,-2 0 0,0 0 0,0 0 0,-1 0 0,1 0 0,0 0 0,-1 0 0,1 1 0,-1-1 0,0 1 0,1-1 0,-1 1 0,0 0 0,0-1 0,0 1 0,0 0 0,0 0 0,0 0 0,0 2 0,1 2 0,-1-1 0,0 1 0,0-1 0,0 1 0,-1 10 0,0-12 0,0 1 0,0-1 0,0 1 0,1-1 0,0 1 0,0-1 0,0 0 0,2 5 0,-3-8 0,1-1 0,-1 1 0,1-1 0,-1 1 0,1-1 0,-1 1 0,1-1 0,-1 0 0,1 1 0,-1-1 0,1 0 0,0 1 0,-1-1 0,1 0 0,-1 0 0,1 1 0,0-1 0,-1 0 0,1 0 0,0 0 0,-1 0 0,1 0 0,0 0 0,-1 0 0,1 0 0,0 0 0,-1-1 0,1 1 0,-1 0 0,1 0 0,0 0 0,-1-1 0,2 0 0,21-12 0,-20 11 0,11-8 0,-6 5 0,-1 0 0,1 0 0,0 0 0,0 1 0,17-6 0,-24 10 0,1 0 0,-1-1 0,1 1 0,-1 0 0,1 0 0,0 0 0,-1 0 0,1 0 0,-1 0 0,1 1 0,0-1 0,-1 0 0,1 1 0,-1-1 0,1 1 0,1 1 0,-1-1 0,-1 0 0,1 1 0,-1-1 0,1 1 0,-1 0 0,1 0 0,-1-1 0,0 1 0,0 0 0,0 0 0,0 0 0,0 0 0,0 0 0,-1 0 0,1 3 0,2 8-455,-1 1 0,1 22 0,-2-2-6371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20:21.025"/>
    </inkml:context>
    <inkml:brush xml:id="br0">
      <inkml:brushProperty name="width" value="0.05" units="cm"/>
      <inkml:brushProperty name="height" value="0.05" units="cm"/>
    </inkml:brush>
  </inkml:definitions>
  <inkml:trace contextRef="#ctx0" brushRef="#br0">115 360 24575,'-3'-3'0,"0"0"0,1-1 0,-1 1 0,1-1 0,0 0 0,0 0 0,1 0 0,-1 0 0,1 0 0,-2-7 0,1-1 0,0 0 0,1 1 0,1-13 0,1-8-1130,1 1-1,2 0 0,1 1 1,2-1-1,15-43 0,-11 51 1131,-11 23 0,0 0 0,0 1 0,0-1 0,0 0 0,0 0 0,0 1 0,0-1 0,0 0 0,0 1 0,0-1 0,0 0 0,0 0 0,1 1 0,-1-1 0,0 0 0,0 0 0,0 0 0,0 1 0,1-1 0,-1 0 0,0 0 0,0 0 0,0 1 0,1-1 0,-1 0 0,0 0 0,0 0 0,1 0 0,-1 0 0,0 0 0,0 1 0,1-1 0,-1 0 0,0 0 0,0 0 0,1 0 0,-1 0 0,0 0 0,1 0 0,-1 0 0,0 0 0,0 0 0,1 0 0,-1 0 0,0-1 0,0 1 0,1 0 0,-1 0 0,0 0 0,0 0 0,1 0 0,-1 0 0,0-1 0,0 1 0,0 0 0,1 0 0,-1 0 0,0-1 0,0 1 0,0 0 0,1 0 0,-1 0 0,0-1 0,3 24 1403,-1 1 0,-1-1 0,-2 34 0,-1-11-231,-2 123-1172,-47 291 0,22-299 145,-18 116-8,36-190-960,0 106-1,12-156-6002</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20:21.506"/>
    </inkml:context>
    <inkml:brush xml:id="br0">
      <inkml:brushProperty name="width" value="0.05" units="cm"/>
      <inkml:brushProperty name="height" value="0.05" units="cm"/>
    </inkml:brush>
  </inkml:definitions>
  <inkml:trace contextRef="#ctx0" brushRef="#br0">247 459 24575,'-4'-4'0,"0"0"0,1 0 0,-1 0 0,0 0 0,0 1 0,-1-1 0,1 1 0,-1 0 0,0 0 0,-9-3 0,13 6 0,0 0 0,0 0 0,0 1 0,0-1 0,1 0 0,-1 1 0,0-1 0,0 1 0,1-1 0,-1 1 0,0-1 0,0 1 0,1-1 0,-1 1 0,1 0 0,-1-1 0,0 1 0,1 0 0,-1 0 0,1-1 0,0 1 0,-1 0 0,1 0 0,-1 1 0,-10 28 0,9-23 0,-18 49 0,-3-1 0,-3-1 0,-37 58 0,61-107 0,-1-1 0,0 0 0,0 0 0,0 0 0,-1 0 0,-3 3 0,3-6 0,7-8 0,7-9 0,152-219 0,-19-13 0,-103 160 0,-21 43 0,37-62 0,-55 104 0,1 0 0,0 0 0,0 1 0,0-1 0,0 1 0,0-1 0,1 1 0,-1 0 0,1 0 0,-1 0 0,6-2 0,-7 3 0,1 1 0,-1 0 0,0-1 0,1 1 0,-1 0 0,1 0 0,-1 0 0,0 0 0,1 0 0,-1 0 0,1 1 0,-1-1 0,0 0 0,1 1 0,-1-1 0,0 1 0,1-1 0,-1 1 0,0 0 0,0 0 0,0-1 0,0 1 0,0 0 0,0 0 0,0 0 0,0 0 0,0 0 0,0 0 0,1 2 0,10 15 0,-1 0 0,0 0 0,-1 1 0,13 40 0,-5-15 0,299 646-1365,-280-618-5461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20:23.383"/>
    </inkml:context>
    <inkml:brush xml:id="br0">
      <inkml:brushProperty name="width" value="0.05" units="cm"/>
      <inkml:brushProperty name="height" value="0.05" units="cm"/>
    </inkml:brush>
  </inkml:definitions>
  <inkml:trace contextRef="#ctx0" brushRef="#br0">986 249 24575,'-56'-19'0,"0"3"0,0 2 0,-1 2 0,-1 3 0,-94-2 0,135 11 0,-1 1 0,0 1 0,1 1 0,-1 0 0,1 1 0,0 1 0,0 1 0,1 0 0,-1 1 0,-24 15 0,25-11 0,-1 1 0,2 1 0,0 0 0,1 1 0,0 0 0,1 1 0,0 1 0,1 0 0,-12 23 0,-1 7 6,2 2 0,2 0 0,-24 86 0,24-54-66,-16 134 0,30-156 8,3-1 0,3 0-1,2 1 1,2-1 0,14 74 0,-10-100 28,1-1 0,2 0 0,0 0 0,25 45 0,-24-55 18,1 0 0,1-2 0,0 1 0,2-2 0,0 0 0,1 0 0,21 16 0,-12-15-9,1-1 0,1 0 0,0-2 0,1-1 0,1-2 0,0 0 1,1-2-1,0-2 0,0 0 0,1-2 0,59 4 0,-33-8-40,0-2 0,0-3 0,0-2 0,0-3-1,90-24 1,-102 19 49,0-1 0,-1-3 0,-1-1 0,0-2 0,-2-2 0,0-2 0,-2-1 0,0-3 0,-2-1 0,-1-1 0,-2-2 0,-1-1 0,-1-2 0,-2-2 0,-2 0 0,27-47 0,-29 36 6,-2-2 0,-2 0 0,-2-1 0,-2-1 0,17-87 0,-27 92 0,-1 0 0,-3 0 0,-2-1 0,-2 1 0,-2-1 0,-14-82 0,11 104 0,-2 0 0,0 1 0,-2 0 0,-1 0 0,-1 1 0,-1 0 0,-1 1 0,-1 0 0,0 1 0,-2 1 0,-1 1 0,-1 0 0,0 1 0,-2 1 0,0 0 0,0 2 0,-2 0 0,0 2 0,-40-20 0,22 17 0,0 1 0,-1 3 0,-1 1 0,0 2 0,-49-6 0,26 9 0,0 3 0,-113 8 0,143-1-166,0 1-1,0 1 0,1 3 0,0 0 1,0 2-1,-41 19 0,15 2-5668</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20:23.910"/>
    </inkml:context>
    <inkml:brush xml:id="br0">
      <inkml:brushProperty name="width" value="0.05" units="cm"/>
      <inkml:brushProperty name="height" value="0.05" units="cm"/>
    </inkml:brush>
  </inkml:definitions>
  <inkml:trace contextRef="#ctx0" brushRef="#br0">77 208 24575,'-6'-7'0,"-22"-19"0,26 25 0,1 0 0,-1 0 0,1 0 0,0 0 0,-1 0 0,0 1 0,1-1 0,-1 0 0,1 1 0,-1-1 0,0 1 0,1 0 0,-1 0 0,0-1 0,1 1 0,-1 0 0,0 0 0,-1 1 0,2-1 0,0 0 0,1 0 0,-1 0 0,1 1 0,-1-1 0,1 0 0,-1 0 0,1 1 0,0-1 0,-1 0 0,1 1 0,-1-1 0,1 0 0,0 1 0,-1-1 0,1 1 0,0-1 0,-1 0 0,1 1 0,0-1 0,-1 1 0,1-1 0,0 1 0,0-1 0,0 1 0,0-1 0,-1 2 0,5 16 0,15 15 0,-5-15 0,1-1 0,0 0 0,1-1 0,1-1 0,1 0 0,0-2 0,1 0 0,0-1 0,1 0 0,0-2 0,1 0 0,0-2 0,0 0 0,40 8 0,-42-12 0,-1 0 0,1-2 0,0 0 0,0-1 0,0-1 0,0-1 0,0-1 0,-1 0 0,1-2 0,0 0 0,-1-1 0,0 0 0,0-2 0,-1 0 0,0-1 0,0-1 0,0-1 0,15-11 0,-16 8 0,-2 0 0,1 0 0,-2-1 0,0-1 0,-1 0 0,0-1 0,-1 0 0,-1-1 0,0 0 0,-1 0 0,-1-1 0,-1 0 0,7-29 0,-13 42 43,0-1 0,0 0-1,-1 0 1,1 0 0,-2 1-1,1-1 1,-2-11 0,1 15-133,1-1 0,-1 0 0,0 1 0,0-1 0,-1 1 1,1 0-1,0-1 0,-1 1 0,1 0 0,-1 0 1,0 0-1,0 0 0,1 0 0,-2 0 0,1 0 0,0 1 1,0-1-1,-4-1 0,-13-5-6736</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20:24.393"/>
    </inkml:context>
    <inkml:brush xml:id="br0">
      <inkml:brushProperty name="width" value="0.05" units="cm"/>
      <inkml:brushProperty name="height" value="0.05" units="cm"/>
    </inkml:brush>
  </inkml:definitions>
  <inkml:trace contextRef="#ctx0" brushRef="#br0">263 239 24575,'-3'-3'0,"0"0"0,1 0 0,-1 0 0,1 0 0,0 0 0,0-1 0,0 1 0,0-1 0,1 1 0,-1-1 0,1 0 0,0 1 0,0-1 0,0 0 0,0 0 0,1-4 0,0 6 0,0 0 0,0 0 0,0 0 0,1 0 0,-1 0 0,1 0 0,0 0 0,-1 0 0,1 1 0,0-1 0,0 0 0,0 0 0,0 1 0,0-1 0,0 1 0,1-1 0,-1 1 0,1-1 0,-1 1 0,1 0 0,-1 0 0,1-1 0,0 1 0,-1 0 0,1 1 0,0-1 0,0 0 0,0 0 0,0 1 0,-1-1 0,1 1 0,4-1 0,-5 1 0,0 0 0,0 0 0,0-1 0,0 1 0,0 0 0,0 0 0,0 0 0,0 0 0,0 0 0,1 0 0,-1 1 0,0-1 0,0 0 0,0 1 0,0-1 0,0 0 0,0 1 0,0-1 0,-1 1 0,1-1 0,0 1 0,0 0 0,0-1 0,0 1 0,-1 0 0,2 1 0,-2-2 0,0 1 0,0 0 0,0 0 0,0-1 0,0 1 0,0 0 0,0 0 0,0 0 0,0-1 0,0 1 0,0 0 0,-1 0 0,1-1 0,0 1 0,0 0 0,-1 0 0,1-1 0,-1 1 0,1 0 0,-1-1 0,1 1 0,-1-1 0,1 1 0,-1 0 0,1-1 0,-1 1 0,0-1 0,1 0 0,-1 1 0,0-1 0,1 1 0,-1-1 0,0 0 0,-1 1 0,-9 4 0,0-1 0,-1 0 0,0-1 0,0 0 0,1-1 0,-1 0 0,-17 0 0,-85-4 0,110 2 0,1 0 0,-1 0 0,0-1 0,1 0 0,-1 1 0,1-2 0,-1 1 0,1 0 0,-1-1 0,1 1 0,0-1 0,-1 0 0,-4-4 0,7 5 0,0-1 0,0 1 0,0 0 0,0-1 0,0 0 0,0 1 0,0-1 0,1 1 0,-1-1 0,1 0 0,-1 1 0,1-1 0,-1 0 0,1 0 0,0 0 0,0 1 0,0-1 0,0 0 0,0 0 0,0 1 0,1-1 0,-1 0 0,1 0 0,-1 1 0,1-1 0,0 0 0,-1 1 0,1-1 0,0 1 0,1-3 0,4-4 0,-1-1 0,1 1 0,1 0 0,-1 1 0,1-1 0,1 1 0,-1 1 0,1-1 0,0 1 0,1 1 0,-1-1 0,1 1 0,0 1 0,1 0 0,-1 0 0,1 1 0,11-3 0,-18 6-38,-1 0 0,0 0 0,1 0 1,-1 0-1,1 0 0,-1 0 0,0 0 0,1 1 0,-1-1 0,0 1 0,1 0 0,-1 0 0,0 0 0,0 0 0,0 0 0,1 0 1,-1 1-1,0-1 0,-1 1 0,1-1 0,0 1 0,0 0 0,-1-1 0,1 1 0,-1 0 0,1 0 0,-1 0 0,0 0 0,0 1 1,0-1-1,0 0 0,0 0 0,-1 1 0,1-1 0,0 4 0,2 10-6788</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20:24.814"/>
    </inkml:context>
    <inkml:brush xml:id="br0">
      <inkml:brushProperty name="width" value="0.05" units="cm"/>
      <inkml:brushProperty name="height" value="0.05" units="cm"/>
    </inkml:brush>
  </inkml:definitions>
  <inkml:trace contextRef="#ctx0" brushRef="#br0">19 86 24575,'12'-1'0,"0"2"0,0 0 0,1 0 0,21 6 0,-32-6 0,1-1 0,-1 1 0,0 0 0,0-1 0,1 1 0,-1 0 0,0 1 0,0-1 0,0 0 0,0 1 0,-1-1 0,1 1 0,0-1 0,0 1 0,-1 0 0,0 0 0,1 0 0,-1 0 0,0 0 0,0 0 0,1 0 0,-2 0 0,1 0 0,0 0 0,0 1 0,-1-1 0,1 0 0,-1 1 0,0-1 0,0 0 0,0 1 0,0 4 0,-1-4 0,0 0 0,0 0 0,-1 0 0,1 0 0,-1 0 0,0-1 0,0 1 0,0 0 0,0-1 0,0 1 0,0-1 0,-1 0 0,1 1 0,-1-1 0,1-1 0,-1 1 0,0 0 0,0-1 0,0 1 0,0-1 0,0 0 0,0 0 0,0 0 0,-1 0 0,-4 0 0,5 0 0,-1-1 0,0 1 0,0-1 0,0 0 0,0 0 0,0 0 0,0-1 0,0 1 0,-7-3 0,9 2 0,0 1 0,0-1 0,0 0 0,0 0 0,1 0 0,-1 0 0,0-1 0,1 1 0,-1 0 0,0-1 0,1 1 0,0-1 0,-1 0 0,1 1 0,0-1 0,0 0 0,0 0 0,-2-3 0,3 1 0,-1 0 0,0 0 0,1 1 0,-1-1 0,1-1 0,0 1 0,1 0 0,-1 0 0,1 1 0,-1-1 0,1 0 0,1 0 0,-1 0 0,0 0 0,1 1 0,0-1 0,0 1 0,0-1 0,0 1 0,0 0 0,5-5 0,2-3 0,1 0 0,0 1 0,1 1 0,20-15 0,-26 20 0,-1 1 0,1 0 0,0 0 0,0 1 0,0-1 0,1 1 0,-1 0 0,1 1 0,6-2 0,-10 3 0,0 0 0,0 0 0,-1 0 0,1 0 0,0 1 0,-1-1 0,1 1 0,0-1 0,-1 1 0,1-1 0,0 1 0,-1 0 0,1 0 0,-1 0 0,1 0 0,-1 0 0,0 0 0,1 0 0,-1 0 0,0 0 0,0 1 0,0-1 0,0 1 0,0-1 0,0 1 0,0-1 0,0 1 0,-1-1 0,1 1 0,-1 0 0,1-1 0,-1 1 0,1 2 0,1 6-136,-1 0-1,0 0 1,0 0-1,-1 0 1,-1 0-1,1 0 1,-2 1-1,1-1 0,-6 16 1,-1 1-6690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44.849"/>
    </inkml:context>
    <inkml:brush xml:id="br0">
      <inkml:brushProperty name="width" value="0.05" units="cm"/>
      <inkml:brushProperty name="height" value="0.05" units="cm"/>
    </inkml:brush>
  </inkml:definitions>
  <inkml:trace contextRef="#ctx0" brushRef="#br0">48 8264 24575,'0'-2'0,"1"0"0,0-1 0,-1 1 0,1 0 0,0 0 0,0 0 0,0 0 0,0 0 0,1 0 0,-1 0 0,2-2 0,5-8 0,5-16 0,-1-2 0,-2 1 0,0-1 0,-2-1 0,-2 1 0,-1-1 0,2-47 0,-15-224 0,-2 118 0,8-820 0,4 513 0,0 230 0,-7-352 0,-11 377 0,-3-130 0,20-549 0,18 650 0,21 2 0,9-92 0,-27-103 0,-23 345 0,12-415 0,-7 477 0,-1 1 0,-3-1 0,-3 0 0,-1 1 0,-13-55 0,5 42 0,-8-96 0,-6-25 0,-1-5 0,24 115 0,3 47 0,-1 0 0,-1-1 0,-2 1 0,-9-38 0,-7 8 0,13 40 0,0-1 0,2 0 0,0 0 0,1 0 0,-1-20 0,3 20 0,0-1 0,-1 1 0,-1 0 0,-1 0 0,0 0 0,-14-29 0,18 45-151,0-1-1,0 0 0,0 0 0,0 0 1,1 1-1,-1-1 0,1 0 1,-1-4-1,2-7-6674</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20:57.470"/>
    </inkml:context>
    <inkml:brush xml:id="br0">
      <inkml:brushProperty name="width" value="0.05" units="cm"/>
      <inkml:brushProperty name="height" value="0.05" units="cm"/>
    </inkml:brush>
  </inkml:definitions>
  <inkml:trace contextRef="#ctx0" brushRef="#br0">2891 180 24575,'1'-25'0,"0"13"0,-1 1 0,0-1 0,-3-17 0,2 26 0,0 0 0,1 0 0,-1-1 0,-1 1 0,1 0 0,0 0 0,-1 0 0,0 1 0,1-1 0,-1 0 0,0 0 0,-1 1 0,1 0 0,0-1 0,-1 1 0,-4-4 0,-3 1 0,1 0 0,-1 0 0,0 1 0,0 1 0,0 0 0,-1 0 0,1 1 0,-14-2 0,-92-1 0,106 5 0,-359 22-685,0 29-92,335-46 769,-1191 208-1978,1210-209 1910,-257 63-587,227-53 720,1 2 0,1 2 0,-78 44 0,107-53-14,0 1 0,0 0 0,-15 16 0,11-6-4439</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20:57.794"/>
    </inkml:context>
    <inkml:brush xml:id="br0">
      <inkml:brushProperty name="width" value="0.05" units="cm"/>
      <inkml:brushProperty name="height" value="0.05" units="cm"/>
    </inkml:brush>
  </inkml:definitions>
  <inkml:trace contextRef="#ctx0" brushRef="#br0">584 171 24575,'-24'-52'0,"19"38"0,-2-1 0,0 1 0,0 0 0,-1 1 0,-19-24 0,27 36 0,0 1 0,-1-1 0,1 0 0,-1 1 0,0-1 0,1 0 0,-1 1 0,1-1 0,-1 0 0,0 1 0,0-1 0,1 1 0,-1-1 0,0 1 0,0 0 0,0-1 0,1 1 0,-1 0 0,0-1 0,0 1 0,0 0 0,0 0 0,0 0 0,1 0 0,-1 0 0,0 0 0,0 0 0,0 0 0,0 0 0,0 0 0,0 1 0,1-1 0,-1 0 0,0 1 0,0-1 0,0 0 0,0 1 0,1-1 0,-1 1 0,0-1 0,1 1 0,-1 0 0,0-1 0,1 1 0,-1 0 0,1-1 0,-1 1 0,1 0 0,-1-1 0,0 3 0,-3 4 0,1 1 0,0-1 0,1 1 0,-3 12 0,3-14 0,-11 49 0,-47 175 0,39-164 0,-41 90 0,27-87 0,-3-2 0,-3-2 0,-83 103 0,121-165 0,-3 5 0,-1 0 0,2-1 0,-1 2 0,1-1 0,-8 17 0,12-23 0,1 1 0,-1-1 0,0 0 0,1 1 0,0-1 0,0 1 0,0-1 0,0 1 0,0 0 0,0-1 0,0 1 0,1-1 0,-1 0 0,1 1 0,0-1 0,0 1 0,0-1 0,0 0 0,0 0 0,0 1 0,1-1 0,-1 0 0,1 0 0,-1 0 0,1 0 0,0-1 0,4 4 0,16 12 0,0-1 0,1-1 0,30 14 0,-13-7 0,225 118-1365,-179-97-5461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20:59.229"/>
    </inkml:context>
    <inkml:brush xml:id="br0">
      <inkml:brushProperty name="width" value="0.05" units="cm"/>
      <inkml:brushProperty name="height" value="0.05" units="cm"/>
    </inkml:brush>
  </inkml:definitions>
  <inkml:trace contextRef="#ctx0" brushRef="#br0">684 569 24575,'3'0'0,"1"0"0,-1 0 0,0 0 0,1-1 0,-1 0 0,0 0 0,1 0 0,-1 0 0,0 0 0,0 0 0,0-1 0,0 0 0,0 1 0,0-1 0,0 0 0,3-4 0,-2 3 0,-1-1 0,0 0 0,0 0 0,-1-1 0,1 1 0,-1-1 0,0 1 0,0-1 0,0 0 0,1-5 0,0-5 0,-1 0 0,0-1 0,-1 1 0,-1 0 0,0-1 0,-4-21 0,2 23 0,0 1 0,-1 0 0,-1 0 0,0 0 0,0 1 0,-1-1 0,-10-16 0,12 24 0,-1 0 0,1 0 0,-1 0 0,0 0 0,0 1 0,-1-1 0,0 1 0,1 1 0,-1-1 0,0 0 0,-1 1 0,1 0 0,-1 1 0,1-1 0,-1 1 0,0 0 0,0 0 0,-9-1 0,3 2 0,-1 0 0,1 1 0,0 1 0,-1 0 0,1 0 0,0 1 0,0 1 0,0 0 0,1 1 0,-1 0 0,1 1 0,-15 7 0,-1 3 0,1 2 0,1 0 0,-43 39 0,37-27 0,2 2 0,0 2 0,2 0 0,2 2 0,1 1 0,2 0 0,-23 53 0,29-53 0,2 1 0,1 1 0,2 0 0,1 1 0,3 0 0,0 0 0,3 1 0,1 41 0,3-66 0,1 1 0,1-1 0,0 1 0,1-1 0,1 0 0,0 0 0,1 0 0,13 26 0,-13-33 0,0 1 0,0-1 0,1 0 0,0-1 0,0 1 0,1-1 0,0 0 0,1-1 0,-1 0 0,1 0 0,0-1 0,1 1 0,-1-2 0,1 1 0,10 2 0,-6-3 0,-1 0 0,1-1 0,0-1 0,0 0 0,0-1 0,1 0 0,-1-1 0,0-1 0,0 0 0,0 0 0,0-2 0,0 1 0,0-2 0,0 0 0,-1 0 0,1-1 0,-1-1 0,-1 0 0,21-13 0,-13 5 0,0-1 0,-1-1 0,0 0 0,-1-1 0,-1-1 0,-1 0 0,0-2 0,-2 1 0,0-2 0,11-23 0,-3-5 0,-1 0 0,22-94 0,2-108 0,-36 156 0,-22 230 0,7 0 0,13 206 0,-3-308 0,13 62 0,-14-85 0,1 0 0,0 0 0,1-1 0,0 1 0,0-1 0,1 0 0,1 0 0,-1 0 0,1-1 0,10 11 0,-13-17 0,-1 1 0,1-1 0,0 0 0,0 0 0,1 0 0,-1 0 0,0 0 0,1-1 0,-1 1 0,1-1 0,-1 0 0,1 0 0,0-1 0,-1 1 0,1-1 0,0 1 0,0-1 0,-1 0 0,1-1 0,0 1 0,0-1 0,-1 1 0,1-1 0,-1 0 0,1-1 0,-1 1 0,1 0 0,3-3 0,3-2 0,0 0 0,-1 0 0,0-1 0,0 0 0,-1 0 0,0-1 0,0 0 0,8-12 0,1-4 0,-1-2 0,-2 0 0,0 0 0,-2-1 0,-1-1 0,8-31 0,0-13 0,12-91 0,-27 136 0,10-82 0,-13 92 0,0 0 0,-1 0 0,-1 0 0,-3-19 0,4 35 0,0 1 0,0-1 0,0 0 0,0 1 0,0-1 0,0 0 0,0 1 0,0-1 0,-1 0 0,1 1 0,0-1 0,0 0 0,-1 1 0,1-1 0,0 0 0,-1 1 0,1-1 0,-1 1 0,1-1 0,0 1 0,-1-1 0,1 1 0,-1-1 0,0 1 0,1-1 0,-1 1 0,1 0 0,-1-1 0,0 1 0,0 0 0,0 1 0,0-1 0,0 1 0,0-1 0,0 1 0,0-1 0,0 1 0,1 0 0,-1 0 0,0-1 0,0 1 0,1 0 0,-1 0 0,1 0 0,-1 0 0,0 1 0,-4 7 0,0 1 0,-6 17 0,3 2 0,1 0 0,1 0 0,2 0 0,1 1 0,1 0 0,1-1 0,2 1 0,1 0 0,1 0 0,12 48 0,-12-68 0,1 0 0,0-1 0,0 1 0,0-1 0,2 0 0,-1-1 0,1 1 0,0-1 0,0 0 0,1 0 0,9 7 0,-13-12 0,1 0 0,-1-1 0,1 1 0,0-1 0,-1 0 0,1 0 0,0 0 0,0 0 0,0-1 0,1 0 0,-1 0 0,0 0 0,0 0 0,1-1 0,-1 1 0,0-1 0,1 0 0,-1-1 0,0 1 0,1-1 0,-1 1 0,0-2 0,0 1 0,1 0 0,-1-1 0,0 1 0,0-1 0,5-4 0,-3 2 0,1-2 0,-1 1 0,1-1 0,-2 0 0,1 0 0,-1 0 0,0-1 0,0 0 0,0 0 0,-1 0 0,-1-1 0,1 0 0,2-9 0,0 0 0,-1-1 0,0 0 0,-2 0 0,3-35 0,-7 17 0,1 34 0,-1 1 0,1-1 0,0 1 0,-1-1 0,1 1 0,-1-1 0,1 1 0,-1-1 0,0 1 0,0 0 0,1-1 0,-1 1 0,0 0 0,0 0 0,0-1 0,-1 1 0,1 0 0,0 0 0,-2-1 0,2 2 0,0-1 0,0 1 0,0 0 0,1 0 0,-1 0 0,0 0 0,0 0 0,1 0 0,-1 0 0,0 0 0,0 0 0,0 0 0,1 0 0,-1 1 0,0-1 0,0 0 0,1 1 0,-1-1 0,0 0 0,0 1 0,1-1 0,-1 1 0,1-1 0,-1 1 0,0-1 0,1 1 0,-1-1 0,1 1 0,-1 0 0,1-1 0,-1 1 0,1 0 0,0-1 0,-1 2 0,-12 29 0,13-30 0,-8 26 0,1 0 0,1 1 0,1 0 0,2 0 0,1 0 0,1 0 0,1 0 0,2 0 0,1 1 0,1-2 0,1 1 0,11 33 0,-13-54 0,-1 0 0,2 0 0,-1 0 0,1 0 0,0-1 0,0 1 0,0-1 0,1 0 0,0-1 0,1 1 0,-1-1 0,1 0 0,10 7 0,-12-10 0,1 1 0,-1-1 0,0-1 0,1 1 0,-1-1 0,1 1 0,0-1 0,-1 0 0,1-1 0,0 1 0,0-1 0,-1 0 0,1-1 0,0 1 0,0-1 0,-1 1 0,1-1 0,0-1 0,-1 1 0,1-1 0,-1 0 0,8-4 0,-1-1 0,0 0 0,-1-1 0,0 0 0,0-1 0,-1 0 0,0 0 0,12-17 0,0-5 0,25-44 0,-15 13 0,-3 0 0,-3-2 0,-2 0 0,17-84 0,28-273 0,-65 396 0,5-32 0,-3 0 0,-5-106 0,-4 147 0,4 16 0,-1 0 0,1 0 0,-1 0 0,1 0 0,0 1 0,-1-1 0,1 0 0,0 0 0,-1 0 0,1 1 0,0-1 0,-1 0 0,1 0 0,0 1 0,-1-1 0,1 0 0,0 1 0,0-1 0,-1 0 0,1 1 0,0-1 0,0 0 0,0 1 0,0-1 0,-1 0 0,1 1 0,0-1 0,0 1 0,0-1 0,0 0 0,0 1 0,0-1 0,0 1 0,0 0 0,-10 43 0,2 0 0,1 0 0,-1 67 0,7-80 0,-11 228 0,26 310 0,-2-462-1365,-6-74-5461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21:01.052"/>
    </inkml:context>
    <inkml:brush xml:id="br0">
      <inkml:brushProperty name="width" value="0.05" units="cm"/>
      <inkml:brushProperty name="height" value="0.05" units="cm"/>
    </inkml:brush>
  </inkml:definitions>
  <inkml:trace contextRef="#ctx0" brushRef="#br0">95 1111 24575,'-8'-14'0,"0"0"0,-1 0 0,-1 1 0,0 1 0,0-1 0,-19-16 0,28 29 0,0-1 0,0 1 0,1-1 0,-1 0 0,0 1 0,1-1 0,-1 0 0,0 0 0,1 0 0,-1 1 0,1-1 0,-1 0 0,1 0 0,0 0 0,-1 0 0,1 0 0,0 0 0,-1 0 0,1-1 0,0 2 0,1-1 0,-1 1 0,0 0 0,0-1 0,1 1 0,-1-1 0,0 1 0,1-1 0,-1 1 0,1 0 0,-1-1 0,1 1 0,-1 0 0,0-1 0,1 1 0,-1 0 0,1 0 0,-1 0 0,1-1 0,-1 1 0,1 0 0,0 0 0,-1 0 0,1 0 0,9-1 0,-1 0 0,0 1 0,11 1 0,-7 0 0,34 0 0,0-3 0,-1-2 0,0-1 0,0-3 0,0-1 0,-1-3 0,-1-2 0,44-19 0,-81 30 0,-1 0 0,1 0 0,-1-1 0,0 0 0,0-1 0,0 1 0,-1-1 0,0 0 0,0-1 0,0 1 0,0-1 0,3-7 0,-6 10 0,0 0 0,-1 0 0,0-1 0,1 1 0,-1-1 0,-1 1 0,1-1 0,0 1 0,-1-1 0,0 1 0,0-1 0,0 0 0,0 1 0,-1-1 0,1 1 0,-1-1 0,0 1 0,0-1 0,0 1 0,0-1 0,-1 1 0,0 0 0,1 0 0,-1 0 0,0 0 0,-3-3 0,3 3 0,0 0 0,-1 0 0,1 0 0,-1 1 0,0-1 0,1 1 0,-1 0 0,0 0 0,0 0 0,0 0 0,-1 0 0,1 1 0,0-1 0,-1 1 0,1 0 0,-1 0 0,1 1 0,-1-1 0,1 1 0,-1-1 0,-4 1 0,4 1 0,0-1 0,0 1 0,-1 0 0,2 0 0,-1 1 0,0-1 0,0 1 0,0 0 0,1 0 0,-1 0 0,1 0 0,-1 1 0,1-1 0,0 1 0,0 0 0,0 0 0,1 0 0,-5 6 0,-1 5 0,-1 1 0,2 0 0,0 0 0,1 1 0,0 0 0,1 0 0,1 0 0,1 0 0,-2 24 0,2-6 0,2 0 0,1 0 0,8 56 0,-5-68 0,2 0 0,0 0 0,1-1 0,1 1 0,15 31 0,-18-45 0,1 0 0,0 0 0,0 0 0,0 0 0,1-1 0,0 0 0,1 0 0,0-1 0,0 1 0,0-1 0,1-1 0,-1 0 0,1 0 0,0 0 0,16 5 0,-20-8 0,0-1 0,0 0 0,0 0 0,0 0 0,1 0 0,-1-1 0,0 0 0,0 1 0,1-2 0,-1 1 0,0 0 0,0-1 0,0 0 0,0 0 0,0 0 0,0-1 0,5-1 0,-5 0 0,1 0 0,-1 0 0,0 0 0,0-1 0,0 0 0,0 1 0,-1-1 0,1 0 0,-1-1 0,0 1 0,-1-1 0,4-5 0,-1-3 0,0-1 0,0 1 0,-1-1 0,-1 0 0,0-1 0,-1 1 0,0 0 0,-2-1 0,0-17 0,-3 0 0,-2-1 0,-1 1 0,-16-51 0,-43-91 0,52 142 0,11 28 0,1 1 0,0-1 0,-1 1 0,1-1 0,1 1 0,-1-1 0,0 1 0,1-8 0,0 9 0,1 1 0,-1 0 0,0 0 0,1-1 0,0 1 0,-1 0 0,1 0 0,0-1 0,0 1 0,-1 0 0,1 0 0,0 0 0,0 0 0,0 0 0,0 1 0,0-1 0,1 0 0,-1 0 0,0 1 0,0-1 0,0 0 0,1 1 0,-1-1 0,0 1 0,1 0 0,2-1 0,114-23 0,-54 13 0,-55 9 0,0 1 0,1 0 0,-1 0 0,0 1 0,1 0 0,-1 0 0,0 1 0,1 0 0,8 3 0,-13-2 0,-1-1 0,1 1 0,-1 0 0,0 0 0,0 1 0,0-1 0,0 1 0,0 0 0,0 0 0,-1 0 0,0 1 0,1-1 0,-1 1 0,0 0 0,-1-1 0,1 1 0,-1 1 0,0-1 0,3 8 0,0 0 0,-2 1 0,0 0 0,0 0 0,-1 0 0,0 15 0,-2 69 0,-1-63 0,0-9 0,-1 1 0,-8 36 0,15-76 0,1 1 0,7-15 0,7-16 0,20-62 0,-23 58 0,2 0 0,2 0 0,29-47 0,-47 91 0,0 0 0,0 0 0,0 0 0,0 0 0,1 1 0,-1-1 0,1 1 0,5-4 0,-8 7 0,0-1 0,0 0 0,0 1 0,1 0 0,-1-1 0,0 1 0,0 0 0,0-1 0,0 1 0,0 0 0,1 0 0,-1 0 0,0 0 0,0 0 0,0 0 0,1 0 0,-1 1 0,0-1 0,0 0 0,0 1 0,0-1 0,0 0 0,0 1 0,0-1 0,0 1 0,0 0 0,0-1 0,0 1 0,0 0 0,0 0 0,0 0 0,0 0 0,-1-1 0,1 1 0,0 0 0,-1 0 0,1 0 0,0 3 0,6 10 0,-2 0 0,0 1 0,-1 0 0,0 0 0,-1 0 0,-1 1 0,1 22 0,0-11 0,0 4 0,1 10 0,2 0 0,1 0 0,13 41 0,-19-79 0,0 0 0,0 0 0,0-1 0,0 1 0,1 0 0,-1-1 0,1 1 0,0-1 0,-1 0 0,1 1 0,0-1 0,0 0 0,1 0 0,-1 0 0,0-1 0,1 1 0,-1 0 0,3 1 0,-2-3 0,-1 1 0,1-1 0,-1 1 0,0-1 0,1 0 0,-1 0 0,1 0 0,-1 0 0,1-1 0,-1 1 0,0-1 0,1 1 0,-1-1 0,0 0 0,1 0 0,-1 0 0,0 0 0,0 0 0,0 0 0,0-1 0,4-2 0,5-6 0,0 0 0,0-1 0,-1 0 0,0-1 0,-1 0 0,10-18 0,40-84 0,-53 102 0,13-30 0,-11 22 0,1 0 0,1 1 0,22-32 0,-32 50 0,1 0 0,-1 0 0,1 0 0,0 0 0,-1 0 0,1 1 0,0-1 0,0 0 0,0 1 0,0-1 0,-1 0 0,1 1 0,0-1 0,0 1 0,0-1 0,0 1 0,0 0 0,1-1 0,-1 1 0,0 0 0,0 0 0,1-1 0,-1 2 0,0-1 0,0 1 0,0-1 0,0 1 0,0-1 0,0 1 0,-1-1 0,1 1 0,0 0 0,0 0 0,-1-1 0,1 1 0,0 0 0,-1 0 0,1 0 0,-1 0 0,1-1 0,0 3 0,3 7 0,-1 0 0,0 0 0,2 18 0,-4-20 0,6 26 0,-3-4 0,2 0 0,2 0 0,18 49 0,-22-72 0,-1 1 0,1-1 0,0 0 0,1 0 0,0 0 0,0 0 0,0-1 0,1 0 0,0 0 0,0-1 0,0 1 0,1-1 0,0-1 0,0 1 0,0-1 0,0-1 0,1 1 0,14 4 0,-9-5 0,1-1 0,-1 0 0,1-1 0,0-1 0,0 0 0,-1 0 0,1-2 0,0 0 0,-1 0 0,1-1 0,-1-1 0,21-8 0,-11 2 0,0 0 0,-1-2 0,0-1 0,-1 0 0,-1-2 0,21-18 0,-30 23 0,0-1 0,0 0 0,-1-1 0,-1 0 0,0 0 0,-1-1 0,0-1 0,0 1 0,-2-1 0,0 0 0,0-1 0,4-19 0,-8 22 0,0 0 0,-1 0 0,0 0 0,-1 0 0,0 0 0,-1 0 0,0-1 0,-1 1 0,0 1 0,-1-1 0,0 0 0,-1 0 0,-1 1 0,1 0 0,-2 0 0,-6-11 0,6 14 0,0 0 0,0 0 0,0 0 0,-1 1 0,0 0 0,0 0 0,-1 1 0,0 0 0,0 0 0,-12-5 0,16 8 0,0 2 0,0-1 0,0 0 0,0 1 0,0 0 0,-1 0 0,1 0 0,0 0 0,-1 1 0,1 0 0,0 0 0,-1 0 0,1 0 0,-1 1 0,1-1 0,0 1 0,0 0 0,-1 1 0,1-1 0,0 1 0,0 0 0,0 0 0,0 0 0,1 0 0,-6 5 0,2-1 0,1 0 0,1 1 0,-1-1 0,1 1 0,0 1 0,0-1 0,1 1 0,0 0 0,1 0 0,-1 0 0,1 0 0,1 1 0,0-1 0,-1 10 0,-2 12 0,3-1 0,0 55 0,3-62 0,1 0 0,0 0 0,7 27 0,-7-44 0,-1 1 0,1 0 0,0-1 0,0 1 0,0-1 0,1 1 0,0-1 0,0 0 0,0 0 0,1-1 0,-1 1 0,1-1 0,0 1 0,1-1 0,-1 0 0,1-1 0,5 5 0,-6-7 0,-1 0 0,0 0 0,0 0 0,1 0 0,-1 0 0,0-1 0,1 0 0,-1 1 0,0-1 0,1-1 0,-1 1 0,0 0 0,1-1 0,-1 0 0,0 1 0,1-1 0,-1-1 0,0 1 0,0 0 0,0-1 0,0 0 0,0 1 0,0-1 0,-1 0 0,1-1 0,-1 1 0,5-5 0,2-2 0,0-2 0,-1 1 0,0-1 0,-1 0 0,11-21 0,-5 0 0,15-50 0,-5 13 0,-30 95 0,2 1 0,0-1 0,1 1 0,1 55 0,2-64 0,2 1 0,0 0 0,5 24 0,-5-37 0,0-1 0,0 0 0,1 0 0,-1 0 0,1 0 0,0 0 0,1 0 0,-1-1 0,1 1 0,0-1 0,0 1 0,1-1 0,-1 0 0,1-1 0,0 1 0,6 5 0,-6-8 0,0 1 0,0 0 0,1-1 0,-1 0 0,0 0 0,0 0 0,1 0 0,-1-1 0,0 0 0,1 0 0,-1 0 0,0 0 0,1-1 0,-1 1 0,0-1 0,1 0 0,-1-1 0,0 1 0,0-1 0,6-2 0,3-3 0,0-1 0,0 1 0,0-2 0,17-15 0,-3-2 0,-2 0 0,0-2 0,-2-1 0,-1 0 0,-2-2 0,0-1 0,-3 0 0,16-39 0,-11 17 0,-3 0 0,-2-2 0,-3 0 0,11-83 0,-25 138 0,13-136 0,-12 117 0,-1 1 0,-1-1 0,-1 1 0,-8-37 0,10 53 0,-1 1 0,0 0 0,0-1 0,0 1 0,0 0 0,0-1 0,0 1 0,-1 0 0,1 0 0,-1 0 0,1 0 0,-3-2 0,3 3 0,0 1 0,0 0 0,1-1 0,-1 1 0,0 0 0,0 0 0,0-1 0,1 1 0,-1 0 0,0 0 0,0 0 0,0 0 0,0 0 0,1 0 0,-1 0 0,0 1 0,0-1 0,0 0 0,1 0 0,-1 1 0,0-1 0,0 0 0,1 1 0,-1-1 0,0 0 0,1 1 0,-1 0 0,0-1 0,1 1 0,-1-1 0,0 1 0,1-1 0,-1 1 0,1 0 0,0 0 0,-1-1 0,1 1 0,-1 0 0,1 0 0,-7 13 0,0-1 0,1 1 0,1 0 0,0 0 0,1 0 0,0 1 0,-1 20 0,1-16 0,-6 41 0,3-1 0,2 1 0,3 0 0,11 118 0,1-107 0,3-1 0,3 0 0,45 123 0,-58-187 0,6 19 0,-8-22 0,-6-13 0,-29-57 0,-2 0 0,-3 3 0,-3 1 0,-55-64 0,91 120 0,-24-25 0,28 31 0,1-1 0,-1 1 0,0-1 0,0 1 0,1 0 0,-1-1 0,0 1 0,0 0 0,0 1 0,-1-1 0,1 0 0,0 0 0,0 1 0,0 0 0,-3-1 0,5 1 0,0 0 0,0 0 0,-1 0 0,1 0 0,0 0 0,0 0 0,-1 0 0,1 0 0,0 0 0,0 0 0,-1 0 0,1 0 0,0 1 0,0-1 0,-1 0 0,1 0 0,0 0 0,0 0 0,0 0 0,-1 1 0,1-1 0,0 0 0,0 0 0,0 0 0,0 1 0,-1-1 0,1 0 0,0 0 0,0 1 0,0-1 0,0 0 0,0 0 0,0 1 0,0-1 0,3 11 0,11 9 0,-4-11 0,1-1 0,0 0 0,0-1 0,0 0 0,1 0 0,0-1 0,0-1 0,23 7 0,-6-4 0,2-1 0,51 5 0,-60-10 0,-1-1 0,1-1 0,0-1 0,-1-1 0,1-1 0,-1-1 0,0-1 0,0 0 0,0-2 0,-1-1 0,0 0 0,-1-1 0,37-24 0,-48 27 0,-1-1 0,0 0 0,-1-1 0,0 1 0,0-1 0,6-11 0,-65 396 0,51-359-227,0 1-1,2 0 1,0 0-1,1-1 1,4 26-1,2-16-6598</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21:01.206"/>
    </inkml:context>
    <inkml:brush xml:id="br0">
      <inkml:brushProperty name="width" value="0.05" units="cm"/>
      <inkml:brushProperty name="height" value="0.05" units="cm"/>
    </inkml:brush>
  </inkml:definitions>
  <inkml:trace contextRef="#ctx0" brushRef="#br0">66 179 24575,'0'-10'0,"0"-15"0,-3-9 0,-4-6 0,-5 4 0,-2 11 0,0 17 0,3 12 0,7 9 0,6 8 0,4 1-8191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21:01.442"/>
    </inkml:context>
    <inkml:brush xml:id="br0">
      <inkml:brushProperty name="width" value="0.05" units="cm"/>
      <inkml:brushProperty name="height" value="0.05" units="cm"/>
    </inkml:brush>
  </inkml:definitions>
  <inkml:trace contextRef="#ctx0" brushRef="#br0">328 41 24575,'11'-1'0,"1"0"0,-1 0 0,15-4 0,-22 5 0,0-1 0,-1 0 0,1 0 0,-1-1 0,0 1 0,1-1 0,-1 1 0,0-1 0,0 0 0,0 0 0,0 0 0,0-1 0,4-4 0,-7 7 0,0 0 0,0 0 0,0 0 0,0-1 0,0 1 0,0 0 0,0 0 0,0 0 0,0 0 0,0 0 0,1-1 0,-1 1 0,0 0 0,0 0 0,0 0 0,0 0 0,0-1 0,0 1 0,0 0 0,0 0 0,-1 0 0,1 0 0,0 0 0,0-1 0,0 1 0,0 0 0,0 0 0,0 0 0,0 0 0,0 0 0,0 0 0,0-1 0,0 1 0,0 0 0,-1 0 0,1 0 0,0 0 0,0 0 0,0 0 0,0 0 0,0 0 0,-1-1 0,1 1 0,0 0 0,0 0 0,0 0 0,0 0 0,0 0 0,-1 0 0,1 0 0,0 0 0,0 0 0,0 0 0,0 0 0,0 0 0,-1 0 0,1 0 0,0 0 0,0 0 0,0 0 0,0 1 0,-1-1 0,-12 1 0,-4 5 0,-1 0 0,1 1 0,0 0 0,0 2 0,-25 16 0,-73 62 0,91-66 0,1 0 0,0 1 0,-34 46 0,49-58 0,2 0 0,0 1 0,0 0 0,1 1 0,-6 15 0,9-19 0,0-1 0,1 0 0,0 0 0,0 1 0,0-1 0,1 1 0,0-1 0,1 1 0,2 14 0,0-15 0,-1 1 0,1-1 0,1 1 0,-1-1 0,1 0 0,1 0 0,-1-1 0,1 1 0,0-1 0,1 0 0,-1 0 0,1-1 0,0 1 0,1-1 0,-1-1 0,1 1 0,12 5 0,3 1 0,2-1 0,-1-1 0,1-1 0,36 7 0,13-2-312,1-3 1,0-4-1,0-3 0,1-3 0,74-10 1,-36-3-6010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21:01.733"/>
    </inkml:context>
    <inkml:brush xml:id="br0">
      <inkml:brushProperty name="width" value="0.05" units="cm"/>
      <inkml:brushProperty name="height" value="0.05" units="cm"/>
    </inkml:brush>
  </inkml:definitions>
  <inkml:trace contextRef="#ctx0" brushRef="#br0">189 910 24575,'-20'10'0,"-70"38"0,79-42 0,1 1 0,0 0 0,0 0 0,1 1 0,-13 14 0,15-8 0,7-14 0,0 0 0,0 1 0,0-1 0,0 1 0,1-1 0,-1 1 0,0-1 0,0 0 0,0 1 0,0-1 0,0 0 0,1 1 0,-1-1 0,0 0 0,0 1 0,1-1 0,-1 0 0,0 1 0,1-1 0,-1 0 0,0 0 0,1 1 0,-1-1 0,0 0 0,1 0 0,0 1 0,5 0 0,0 0 0,0 0 0,0 0 0,0 0 0,0-1 0,0 0 0,0-1 0,7 0 0,123-19 0,88-20-621,95-23-1864,98-18 942,97-14-2142,89-7 2144,77-2-938,3053-316-1544,-3112 370 4018,-103 8 1369,-110 8 5463</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21:05.137"/>
    </inkml:context>
    <inkml:brush xml:id="br0">
      <inkml:brushProperty name="width" value="0.05" units="cm"/>
      <inkml:brushProperty name="height" value="0.05" units="cm"/>
    </inkml:brush>
  </inkml:definitions>
  <inkml:trace contextRef="#ctx0" brushRef="#br0">154 0 24575,'-2'0'0,"0"1"0,0-1 0,1 1 0,-1 0 0,0-1 0,1 1 0,-1 0 0,1 0 0,-1 0 0,1 0 0,-1 0 0,1 0 0,0 0 0,0 1 0,-1-1 0,1 0 0,0 1 0,0-1 0,0 1 0,0-1 0,0 3 0,-17 36 0,17-37 0,-5 17 0,0 1 0,2-1 0,0 1 0,-1 29 0,3 88 0,2-82 0,1 54 0,-5 208 0,-27-3 0,0-150-1365,19-100-5461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21:05.728"/>
    </inkml:context>
    <inkml:brush xml:id="br0">
      <inkml:brushProperty name="width" value="0.05" units="cm"/>
      <inkml:brushProperty name="height" value="0.05" units="cm"/>
    </inkml:brush>
  </inkml:definitions>
  <inkml:trace contextRef="#ctx0" brushRef="#br0">65 825 24575,'-13'-52'0,"-5"-14"0,-10-78 0,25 121 0,2 0 0,0 0 0,1 0 0,2 0 0,0-1 0,1 2 0,9-30 0,-6 32 0,0 1 0,2 1 0,0-1 0,1 1 0,1 1 0,1 0 0,0 0 0,1 1 0,1 0 0,1 1 0,0 1 0,1 0 0,0 1 0,21-13 0,-16 13 0,0 1 0,1 2 0,1 0 0,0 1 0,0 1 0,1 0 0,0 2 0,0 1 0,0 1 0,1 1 0,42 0 0,-42 4 0,1 1 0,-1 1 0,0 1 0,0 1 0,0 1 0,-1 2 0,0 0 0,0 1 0,-1 1 0,0 1 0,-1 1 0,0 1 0,-1 1 0,0 1 0,-2 0 0,1 2 0,-2 0 0,0 1 0,-2 1 0,0 0 0,0 1 0,-2 0 0,-1 1 0,0 1 0,8 24 0,-9-19 0,-2 1 0,-1 0 0,-1 0 0,-1 1 0,-2 0 0,0 0 0,-3 0 0,0 0 0,-2 0 0,-4 32 0,1-37 0,-1 0 0,-1-1 0,0 1 0,-2-1 0,-1 0 0,-1-1 0,-1 0 0,-1-1 0,0 0 0,-2-1 0,0 0 0,-24 25 0,11-20 0,-2 0 0,0-1 0,-1-2 0,-2-1 0,0-2 0,-53 24 0,21-16 0,-3-2 0,-105 24 0,168-48 0,-139 27 0,125-25 0,0-1 0,-1-1 0,1-1 0,0 0 0,-32-6 0,47 6 0,0-1 0,1 0 0,-1 1 0,0-1 0,1 0 0,-1-1 0,1 1 0,-1 0 0,1-1 0,0 1 0,-1-1 0,1 0 0,-3-2 0,4 2 0,1 1 0,-1 0 0,0-1 0,1 1 0,-1 0 0,1-1 0,-1 1 0,1-1 0,-1 1 0,1-1 0,0 1 0,0-1 0,0 1 0,0-1 0,0 1 0,0-1 0,0 1 0,1-1 0,-1 1 0,0-1 0,1 1 0,-1-1 0,1 1 0,0 0 0,0-2 0,4-5 0,0 0 0,0 1 0,1 0 0,0 0 0,0 0 0,1 1 0,0-1 0,0 2 0,0-1 0,1 1 0,0 0 0,0 1 0,9-5 0,3 0 0,1 1 0,0 1 0,0 1 0,30-5 0,-30 8 0,1 0 0,-1 2 0,0 0 0,0 2 0,1 0 0,-1 2 0,0 0 0,0 1 0,-1 1 0,1 1 0,-1 1 0,0 1 0,-1 0 0,0 2 0,0 0 0,-1 1 0,0 1 0,-1 0 0,-1 1 0,0 1 0,0 1 0,-2 1 0,15 18 0,-2 6 0,-2 1 0,-2 1 0,32 80 0,-30-64 0,41 70 0,-59-116 0,1 0 0,0-1 0,1 0 0,0 0 0,1-1 0,0 0 0,1-1 0,0 0 0,17 10 0,-22-15 0,-1-1 0,1-1 0,0 1 0,0-1 0,1 0 0,-1 0 0,0-1 0,1 1 0,-1-2 0,1 1 0,-1-1 0,1 0 0,-1 0 0,1 0 0,-1-1 0,1 0 0,-1-1 0,1 1 0,-1-1 0,0 0 0,0-1 0,7-3 0,-1-2 0,0 0 0,0-1 0,0 0 0,-1-1 0,-1 0 0,0-1 0,0 0 0,9-14 0,3-7 0,32-65 0,-39 66 114,-2 0 0,14-46 0,-23 61-358,0 0 0,-1 0 0,-1-1 0,0 1 1,-2-1-1,-1-32 0,-6 13-6582</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21:06.349"/>
    </inkml:context>
    <inkml:brush xml:id="br0">
      <inkml:brushProperty name="width" value="0.05" units="cm"/>
      <inkml:brushProperty name="height" value="0.05" units="cm"/>
    </inkml:brush>
  </inkml:definitions>
  <inkml:trace contextRef="#ctx0" brushRef="#br0">235 581 24575,'1'-22'0,"1"21"0,-1 4 0,7 37 0,-1 18 0,-2 1 0,-3 0 0,-2 0 0,-3 0 0,-3-1 0,-2 1 0,-3-1 0,-30 96 0,-26 42 0,49-152 0,-2-2 0,-34 56 0,36-74 0,8-18 0,10-6 0,0 0 0,-1 0 0,1 0 0,0 0 0,0 0 0,-1 0 0,1-1 0,0 1 0,0 0 0,-1 0 0,1 0 0,0 0 0,0-1 0,0 1 0,0 0 0,-1 0 0,1-1 0,0 1 0,0 0 0,0 0 0,0-1 0,0 1 0,0 0 0,0 0 0,-1-1 0,1 1 0,0 0 0,0 0 0,0-1 0,0 1 0,0 0 0,0-1 0,0 1 0,0 0 0,1 0 0,-1-1 0,0 1 0,1-12 0,0 0 0,2 1 0,-1-1 0,1 1 0,1 0 0,6-14 0,1-7 0,27-79 0,78-238 0,-112 335 0,110-344 0,24 10 0,-53 185 0,-75 145 0,2 1 0,0 1 0,1 0 0,0 1 0,1 0 0,30-23 0,-41 35 0,1 1 0,-1-1 0,1 1 0,0 0 0,0 0 0,-1 1 0,2-1 0,-1 1 0,0 0 0,0 0 0,0 0 0,0 1 0,1 0 0,4-1 0,-6 2 0,1 0 0,-1-1 0,1 1 0,-1 0 0,1 1 0,-1-1 0,0 0 0,0 1 0,0 0 0,1 0 0,-2 0 0,1 0 0,0 0 0,0 1 0,-1-1 0,5 6 0,1 4 0,0 0 0,-1 0 0,-1 1 0,0 0 0,0 0 0,-1 0 0,-1 1 0,-1-1 0,4 23 0,0 19 0,0 58 0,-7-113 0,-28 570 0,-1-169 0,30-245 0,-3 37 0,0-175 342,2-17-370,0-1 1,0 0-1,0 0 0,0 1 1,0-1-1,0 0 1,0 0-1,0 1 1,0-1-1,-1 0 1,1 0-1,0 0 1,0 1-1,0-1 1,0 0-1,0 0 1,0 1-1,-1-1 1,1 0-1,0 0 1,0 0-1,0 0 0,-1 1 1,1-1-1,0 0 1,0 0-1,0 0 1,-1 0-1,1 0 1,0 0-1,0 0 1,-1 0-1,1 1 1,0-1-1,0 0 1,0 0-1,-1 0 1,1 0-1,0 0 1,0 0-1,-1 0 0,1 0 1,0-1-1,0 1 1,-1 0-1,1 0 1,0 0-1,0 0 1,-1 0-1,1 0 1,0 0-1,0 0 1,0-1-1,-1 1 1,1 0-1,0 0 1,0 0-1,0 0 1,0-1-1,-1 1 0,1 0 1,-7-10-6799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45.344"/>
    </inkml:context>
    <inkml:brush xml:id="br0">
      <inkml:brushProperty name="width" value="0.05" units="cm"/>
      <inkml:brushProperty name="height" value="0.05" units="cm"/>
    </inkml:brush>
  </inkml:definitions>
  <inkml:trace contextRef="#ctx0" brushRef="#br0">316 1 24575,'1'0'0,"-1"0"0,1 0 0,0 1 0,-1-1 0,1 0 0,0 0 0,-1 1 0,1-1 0,-1 1 0,1-1 0,-1 1 0,1-1 0,-1 1 0,1-1 0,-1 1 0,1-1 0,-1 1 0,1-1 0,-1 1 0,0 0 0,1-1 0,-1 1 0,0 0 0,0-1 0,0 1 0,1 0 0,-1-1 0,0 1 0,0 0 0,0 0 0,0-1 0,0 1 0,0 0 0,0-1 0,-1 1 0,1 0 0,0-1 0,0 1 0,-1 1 0,-7 28 0,-11 6 0,-1-1 0,-2 0 0,-44 51 0,38-49 0,-21 26 0,-59 59 0,102-112 0,16-13 0,18-12 0,7-9 0,-1-2 0,-1-2 0,38-41 0,-49 45 0,-2-1 0,-1 0 0,0-1 0,-2-2 0,15-32 0,-30 55 0,0 1 0,0-1 0,1 0 0,-1 0 0,1 1 0,0 0 0,4-6 0,-6 10 0,0-1 0,-1 1 0,1-1 0,-1 1 0,1-1 0,0 1 0,-1 0 0,1-1 0,0 1 0,-1 0 0,1-1 0,0 1 0,0 0 0,-1 0 0,1 0 0,0 0 0,0 0 0,0 0 0,-1 0 0,2 0 0,-1 0 0,1 1 0,-1 0 0,0-1 0,1 1 0,-1 0 0,0-1 0,0 1 0,0 0 0,1 0 0,-1 0 0,0 0 0,0 0 0,-1 1 0,3 1 0,74 123 0,-19-28 0,35 30-1365,-48-73-5461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21:06.552"/>
    </inkml:context>
    <inkml:brush xml:id="br0">
      <inkml:brushProperty name="width" value="0.05" units="cm"/>
      <inkml:brushProperty name="height" value="0.05" units="cm"/>
    </inkml:brush>
  </inkml:definitions>
  <inkml:trace contextRef="#ctx0" brushRef="#br0">78 249 24575,'-5'-5'0,"0"1"0,0 0 0,0 0 0,-8-4 0,9 6 0,0 0 0,0 0 0,0-1 0,0 1 0,1-1 0,0 0 0,-1 0 0,1-1 0,0 1 0,-3-5 0,5 7 0,1-1 0,0 1 0,-1 0 0,1 0 0,0 0 0,0 0 0,0-1 0,0 1 0,0 0 0,0 0 0,0 0 0,0-1 0,0 1 0,0 0 0,1 0 0,-1 0 0,0 0 0,1-1 0,-1 1 0,1 0 0,-1 0 0,1 0 0,0 0 0,0 0 0,-1 0 0,1 1 0,0-1 0,0 0 0,0 0 0,0 0 0,0 1 0,0-1 0,0 0 0,1 0 0,5-3 0,0 0 0,1 0 0,14-4 0,40-11 0,87-13 0,-62 14 0,200-37-1365,-254 48-5461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21:07.144"/>
    </inkml:context>
    <inkml:brush xml:id="br0">
      <inkml:brushProperty name="width" value="0.05" units="cm"/>
      <inkml:brushProperty name="height" value="0.05" units="cm"/>
    </inkml:brush>
  </inkml:definitions>
  <inkml:trace contextRef="#ctx0" brushRef="#br0">160 667 24575,'-8'111'0,"1"-45"0,-62 593 0,62-605 0,-3-1 0,-23 70 0,32-121 0,0 1 0,0-1 0,0 1 0,0-1 0,-1 0 0,1 1 0,-1-1 0,-3 4 0,5-6 0,-1 0 0,1 0 0,0 0 0,0 0 0,0 0 0,0 1 0,-1-1 0,1 0 0,0 0 0,0 0 0,0 0 0,-1 0 0,1 0 0,0 0 0,0 0 0,0 0 0,-1 0 0,1 0 0,0 0 0,0 0 0,0 0 0,-1 0 0,1 0 0,0 0 0,0 0 0,0 0 0,-1 0 0,1 0 0,0 0 0,0 0 0,0 0 0,-1 0 0,1 0 0,0 0 0,0-1 0,0 1 0,-1 0 0,-2-16 0,5-4 0,1 1 0,0-1 0,1 1 0,11-28 0,0-5 0,9-56 0,-4 0 0,-5-1 0,-6-1 0,-3 0 0,-6 0 0,-14-115 0,-2 88 0,5 66 0,4 0 0,4-128 0,4 186 0,1 0 0,0 0 0,0 0 0,1 0 0,1 1 0,1 0 0,-1-1 0,12-19 0,-12 27 0,0-1 0,0 1 0,0 0 0,0 0 0,1 1 0,0-1 0,0 1 0,0 0 0,1 0 0,-1 0 0,1 1 0,0 0 0,0 0 0,0 1 0,0-1 0,0 1 0,1 1 0,12-3 0,-7 3 0,1 1 0,-1 0 0,1 1 0,-1 0 0,0 1 0,1 1 0,-1 0 0,0 0 0,0 1 0,-1 1 0,1 0 0,-1 0 0,0 1 0,0 1 0,18 14 0,-8-4 0,0 1 0,-2 1 0,0 1 0,-1 0 0,-1 1 0,19 32 0,-21-28 0,-2 0 0,-1 0 0,0 2 0,-2-1 0,-1 1 0,-2 1 0,0 0 0,-2 0 0,-1 0 0,-1 0 0,-1 32 0,-2-42 0,-1-1 0,-1 1 0,-1-1 0,0 0 0,-1 0 0,-1 0 0,-1 0 0,0-1 0,-1 0 0,-1 0 0,0-1 0,-1 0 0,-1 0 0,-1-1 0,1-1 0,-2 1 0,0-2 0,-1 0 0,-17 13 0,11-12 49,-1 0 0,0-2 0,-1 0-1,0-2 1,-1 0 0,-37 9 0,20-9-618,0-1 0,-81 3 0,77-10-6257</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21:07.659"/>
    </inkml:context>
    <inkml:brush xml:id="br0">
      <inkml:brushProperty name="width" value="0.05" units="cm"/>
      <inkml:brushProperty name="height" value="0.05" units="cm"/>
    </inkml:brush>
  </inkml:definitions>
  <inkml:trace contextRef="#ctx0" brushRef="#br0">27 239 24575,'-5'-19'0,"1"0"0,1 0 0,0 0 0,1-1 0,1 1 0,1-1 0,1 1 0,5-31 0,2 24 0,-2 18 0,-6 8 0,0 0 0,1 0 0,-1 0 0,0 0 0,0 0 0,1 0 0,-1 0 0,0 0 0,0 0 0,1 0 0,-1 0 0,0 0 0,0 0 0,0 0 0,1 1 0,-1-1 0,0 0 0,0 0 0,0 0 0,1 0 0,-1 1 0,0-1 0,0 0 0,0 0 0,0 0 0,0 1 0,1-1 0,-1 0 0,0 0 0,0 1 0,0-1 0,0 0 0,0 0 0,0 1 0,0-1 0,0 0 0,0 1 0,3 12 0,0 0 0,-1 0 0,0 0 0,-1 0 0,-2 25 0,1-5 0,-24 497 0,5-244 0,16-222 0,10 114 0,-5-158 0,1 1 0,1-1 0,0 0 0,2-1 0,0 1 0,2-1 0,0 0 0,1-1 0,19 30 0,-21-39-80,0-1 0,1 0-1,-1 0 1,2-1 0,-1 0-1,1 0 1,0-1 0,0 0-1,1 0 1,-1-1 0,1-1 0,1 1-1,-1-2 1,1 0 0,-1 0-1,13 2 1,39 2-6746</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21:08.035"/>
    </inkml:context>
    <inkml:brush xml:id="br0">
      <inkml:brushProperty name="width" value="0.05" units="cm"/>
      <inkml:brushProperty name="height" value="0.05" units="cm"/>
    </inkml:brush>
  </inkml:definitions>
  <inkml:trace contextRef="#ctx0" brushRef="#br0">806 1364 24575,'36'-685'0,"-25"578"0,9-107 0,-17 150 0,-6-82 0,3 133 0,-1 1 0,-1-1 0,0 1 0,0 0 0,-1-1 0,-1 1 0,-10-22 0,13 32 0,0 0 0,0 1 0,0-1 0,0 0 0,0 1 0,-1-1 0,1 1 0,0-1 0,-1 1 0,0 0 0,1 0 0,-1 0 0,0-1 0,1 1 0,-1 1 0,0-1 0,0 0 0,0 0 0,0 1 0,0-1 0,1 1 0,-1 0 0,0-1 0,0 1 0,0 0 0,0 0 0,0 0 0,0 1 0,0-1 0,-3 1 0,-1 1 0,1 0 0,-1 1 0,1-1 0,-1 1 0,1 1 0,0-1 0,0 1 0,1 0 0,-7 6 0,-11 14-45,1 0 0,1 2 0,2 0 0,0 1 0,-18 41 0,-61 157-458,46-78 12,7 3 0,-48 298 0,13 321 163,53-460 307,24-295-38,-30 262-461,24-228 559,-2-1 0,-3 0 0,-30 76 0,34-105 280,-14 27-1,20-40-307,0-1 1,-1 1 0,1-1 0,-1 1 0,0-1-1,0 0 1,-1-1 0,1 1 0,-10 5 0,-7-2-5940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21:08.424"/>
    </inkml:context>
    <inkml:brush xml:id="br0">
      <inkml:brushProperty name="width" value="0.05" units="cm"/>
      <inkml:brushProperty name="height" value="0.05" units="cm"/>
    </inkml:brush>
  </inkml:definitions>
  <inkml:trace contextRef="#ctx0" brushRef="#br0">1 375 24575,'25'-80'0,"-12"35"0,2 1 0,27-54 0,-38 91 0,0-1 0,1 1 0,0 0 0,0 0 0,0 0 0,1 1 0,0-1 0,1 2 0,0-1 0,13-8 0,-15 11 0,0 0 0,1 1 0,0-1 0,-1 1 0,1 1 0,0-1 0,0 1 0,0 0 0,0 0 0,0 1 0,0 0 0,0 0 0,-1 0 0,1 1 0,0 0 0,10 3 0,0 1 0,-1 1 0,0 0 0,-1 1 0,1 1 0,-1 0 0,0 1 0,-1 1 0,0 0 0,-1 1 0,0 0 0,-1 1 0,0 0 0,10 16 0,-8-10 0,-1 0 0,-1 1 0,-1 0 0,-1 0 0,0 1 0,-2 1 0,0-1 0,-1 1 0,4 31 0,-8-34 0,-1 1 0,-1-1 0,0 1 0,-2-1 0,0 0 0,-7 30 0,6-37 0,0 1 0,-1-1 0,-1 0 0,0 0 0,0-1 0,-1 1 0,0-1 0,-1-1 0,0 1 0,0-1 0,-12 11 0,15-17 0,0 0 0,0 0 0,0 0 0,0-1 0,0 0 0,0 0 0,0 0 0,-1 0 0,1-1 0,-1 0 0,1 1 0,-8-1 0,10 0 0,0-1 0,1 0 0,-1-1 0,0 1 0,1 0 0,-1 0 0,0-1 0,1 1 0,-1-1 0,0 1 0,1-1 0,-1 0 0,1 0 0,-1 1 0,1-1 0,-1 0 0,1 0 0,0-1 0,0 1 0,-1 0 0,1 0 0,0-1 0,0 1 0,0 0 0,0-1 0,0 1 0,1-1 0,-1 1 0,0-1 0,1 0 0,-1 1 0,1-1 0,0 0 0,-1 1 0,1-1 0,0 0 0,0-2 0,0-8 0,0 0 0,1-1 0,0 1 0,1 0 0,0 0 0,1 0 0,0 0 0,1 0 0,6-13 0,6-8 0,36-56 0,-22 43 0,2 1 0,2 2 0,2 2 0,2 1 0,2 2 0,75-57 0,-97 82 0,33-16 0,-46 26 0,0 1 0,0 0 0,0 0 0,1 0 0,-1 0 0,1 1 0,-1 0 0,1 0 0,-1 1 0,1-1 0,9 2 0,-14-1-59,1 0 0,-1 1-1,0-1 1,0 0-1,1 1 1,-1-1 0,0 1-1,0 0 1,0-1 0,0 1-1,0 0 1,0 0 0,0-1-1,0 1 1,0 0-1,0 0 1,-1 0 0,1 0-1,0 0 1,-1 0 0,1 0-1,0 3 1,3 9-6767</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21:09.610"/>
    </inkml:context>
    <inkml:brush xml:id="br0">
      <inkml:brushProperty name="width" value="0.05" units="cm"/>
      <inkml:brushProperty name="height" value="0.05" units="cm"/>
    </inkml:brush>
  </inkml:definitions>
  <inkml:trace contextRef="#ctx0" brushRef="#br0">199 201 24575,'4'0'0,"1"-1"0,0 0 0,-1 0 0,1 0 0,-1-1 0,1 1 0,-1-1 0,0 0 0,0 0 0,0-1 0,0 1 0,0-1 0,6-5 0,-3 2 0,-1 0 0,0-1 0,0 0 0,-1 0 0,0 0 0,6-11 0,-9 15 0,0 0 0,-1 0 0,0-1 0,1 1 0,-1-1 0,-1 1 0,1-1 0,0 1 0,-1-1 0,0 1 0,0-1 0,0 1 0,0-1 0,0 0 0,-1 1 0,0-1 0,1 1 0,-1-1 0,-1 1 0,1 0 0,0-1 0,-1 1 0,-3-5 0,3 5 0,0 1 0,0 0 0,0 0 0,-1 0 0,1 0 0,-1 0 0,1 1 0,-1-1 0,1 1 0,-1-1 0,0 1 0,0 0 0,0 0 0,0 0 0,0 0 0,0 1 0,0 0 0,0-1 0,0 1 0,0 0 0,0 0 0,0 0 0,0 1 0,0-1 0,0 1 0,0 0 0,0 0 0,-4 1 0,-4 3 0,0 0 0,0 1 0,1 0 0,0 0 0,0 1 0,0 1 0,1 0 0,0 0 0,0 1 0,1 0 0,0 0 0,-7 13 0,1-2 0,2 1 0,0 1 0,1 0 0,2 1 0,-8 25 0,12-32 0,1 1 0,1 0 0,1 0 0,0 1 0,1-1 0,1 0 0,4 33 0,-3-42 0,1 0 0,0 0 0,0 0 0,1 0 0,0 0 0,0 0 0,1-1 0,5 8 0,-6-11 0,0 1 0,0-1 0,1-1 0,0 1 0,-1 0 0,1-1 0,1 0 0,-1 0 0,0 0 0,1 0 0,0-1 0,-1 0 0,10 3 0,-10-4 0,-1 0 0,1 0 0,-1-1 0,1 1 0,0-1 0,-1 0 0,1 0 0,0 0 0,-1-1 0,1 1 0,-1-1 0,1 0 0,-1 0 0,7-3 0,-4 1 0,-1 0 0,1 0 0,-1-1 0,0 0 0,0 0 0,0 0 0,7-9 0,-1-1 0,-2 1 0,1-1 0,-2 0 0,0-1 0,10-25 0,-9 11 0,-1 0 0,7-55 0,-9 48 0,12-42 0,-17 74 0,0 0 0,1 0 0,0 0 0,-1 0 0,2 1 0,3-7 0,-6 10 0,0-1 0,1 1 0,-1 0 0,1-1 0,-1 1 0,0-1 0,1 1 0,-1 0 0,1-1 0,-1 1 0,1 0 0,-1 0 0,1-1 0,-1 1 0,1 0 0,0 0 0,-1 0 0,1 0 0,-1 0 0,1 0 0,0 0 0,0 0 0,0 0 0,0 1 0,0-1 0,0 1 0,-1-1 0,1 1 0,0-1 0,-1 1 0,1 0 0,0-1 0,-1 1 0,1 0 0,0-1 0,-1 1 0,1 0 0,-1 0 0,0 0 0,1 1 0,5 10 0,-1 1 0,0 0 0,-1 1 0,5 25 0,3 60 0,-8-58 0,2 16 0,-4-25 0,1-1 0,2 1 0,1-1 0,12 36 0,-18-66 0,1 1 0,-1-1 0,1 1 0,-1-1 0,1 1 0,0-1 0,-1 1 0,1-1 0,0 0 0,0 0 0,0 1 0,0-1 0,0 0 0,0 0 0,1 0 0,-1 0 0,0 0 0,0 0 0,1-1 0,-1 1 0,0 0 0,1-1 0,1 2 0,-1-3 0,-1 1 0,1 0 0,-1 0 0,1-1 0,-1 1 0,1-1 0,-1 1 0,1-1 0,-1 0 0,1 1 0,-1-1 0,0 0 0,1 0 0,-1 0 0,0 0 0,0 0 0,0 0 0,1-2 0,7-7 0,-1-1 0,-1 0 0,12-23 0,-1-4 0,-2 0 0,-2-1 0,12-52 0,-12 25 0,8-83 0,-21 124 0,1 8 0,-2 16 0,0 7 0,-1 18 0,-11 275 0,9-273 0,1-16 0,1 1 0,1-1 0,-1 1 0,2-1 0,1 17 0,-2-27 0,0 1 0,0-1 0,0 1 0,0-1 0,0 0 0,0 1 0,0-1 0,1 0 0,-1 1 0,0-1 0,0 0 0,0 1 0,0-1 0,0 0 0,0 1 0,1-1 0,-1 0 0,0 1 0,0-1 0,1 0 0,-1 1 0,0-1 0,0 0 0,1 0 0,-1 1 0,0-1 0,1 0 0,-1 0 0,0 0 0,1 0 0,-1 1 0,0-1 0,1 0 0,-1 0 0,0 0 0,1 0 0,-1 0 0,1 0 0,-1 0 0,0 0 0,1 0 0,-1 0 0,0 0 0,1 0 0,-1 0 0,1 0 0,-1 0 0,0-1 0,1 1 0,-1 0 0,0 0 0,1 0 0,-1 0 0,0-1 0,0 1 0,1 0 0,-1 0 0,0-1 0,1 1 0,-1 0 0,0-1 0,16-20 0,66-126 0,27-44 0,-94 167 0,-7 11 0,0 0 0,0 1 0,2-1 0,-1 2 0,1 0 0,1 0 0,16-13 0,-26 23 0,0 0 0,0 0 0,0 1 0,1-1 0,-1 0 0,0 1 0,0-1 0,0 1 0,0-1 0,1 1 0,-1 0 0,0 0 0,0-1 0,1 1 0,-1 0 0,0 0 0,1 0 0,-1 0 0,0 0 0,0 1 0,1-1 0,-1 0 0,0 1 0,0-1 0,1 0 0,1 2 0,-1 0 0,-1-1 0,1 1 0,-1 0 0,1 0 0,-1 0 0,0 0 0,0 0 0,0 0 0,0 0 0,0 0 0,0 0 0,-1 1 0,2 3 0,0 6 0,-1 1 0,0 0 0,-1-1 0,-1 17 0,-18 85 0,15-95 0,4-17 0,-1 1 0,1-1 0,0 0 0,-1 1 0,1-1 0,0 0 0,0 1 0,1-1 0,-1 0 0,0 1 0,1-1 0,-1 0 0,1 0 0,2 4 0,-3-5 0,1 0 0,0-1 0,0 1 0,0 0 0,-1-1 0,1 1 0,0-1 0,0 1 0,0-1 0,0 1 0,0-1 0,0 0 0,0 1 0,0-1 0,0 0 0,0 0 0,1 0 0,-1 0 0,0 0 0,0 0 0,0 0 0,0 0 0,0 0 0,0 0 0,0-1 0,0 1 0,0 0 0,0-1 0,0 1 0,0-1 0,0 1 0,0-1 0,1-1 0,48-28 0,5-3 0,-50 30 0,0 1 0,1-1 0,-1 1 0,1 1 0,-1-1 0,1 1 0,0 0 0,7 0 0,-11 1 0,0 0 0,-1 0 0,1 0 0,0 0 0,0 1 0,0-1 0,0 1 0,-1-1 0,1 1 0,0 0 0,0 0 0,-1 0 0,1 0 0,-1 0 0,1 0 0,-1 0 0,1 0 0,-1 1 0,0-1 0,1 0 0,-1 1 0,0-1 0,0 1 0,0 0 0,0-1 0,0 1 0,-1 0 0,1 0 0,-1-1 0,1 1 0,0 3 0,1 5 0,-1 1 0,0-1 0,0 1 0,-2 15 0,1-14 0,-1 17 0,1 37 0,0-61 0,1 0 0,0-1 0,0 1 0,0 0 0,0 0 0,1 0 0,0-1 0,0 1 0,0-1 0,4 6 0,-4-8 0,-1 0 0,1-1 0,0 1 0,0-1 0,0 1 0,0-1 0,0 0 0,0 0 0,1 0 0,-1 0 0,0 0 0,0-1 0,1 1 0,-1-1 0,1 1 0,-1-1 0,0 0 0,1 0 0,-1 0 0,1 0 0,-1 0 0,0-1 0,1 1 0,-1-1 0,1 1 0,3-3 0,7-1 0,0-1 0,-1-1 0,16-9 0,8-6 0,-1-2 0,-1-2 0,34-32 0,-50 41 0,0-2 0,-2 0 0,0-1 0,-1-1 0,-1-1 0,19-35 0,-28 46 0,-1 0 0,-1-1 0,0 0 0,0 0 0,-1 0 0,0 0 0,0-18 0,-2 26 0,0-1 0,0 1 0,-1 0 0,1 0 0,-1-1 0,0 1 0,0 0 0,0 0 0,0 0 0,0 0 0,-1 0 0,-3-6 0,3 8 0,1-1 0,-1 0 0,0 1 0,0-1 0,0 1 0,0 0 0,0-1 0,0 1 0,0 0 0,-1 1 0,1-1 0,0 0 0,0 0 0,-1 1 0,1 0 0,0-1 0,-1 1 0,1 0 0,-1 0 0,-2 0 0,1 1 0,0 0 0,0-1 0,0 1 0,1 0 0,-1 1 0,0-1 0,1 1 0,-1 0 0,1 0 0,-1 0 0,1 0 0,0 0 0,0 1 0,0 0 0,0-1 0,0 1 0,1 0 0,-1 0 0,1 1 0,0-1 0,0 0 0,-3 8 0,-1 1 0,1 0 0,1 0 0,0 0 0,1 1 0,-3 22 0,4-17 0,1 1 0,0-1 0,2 1 0,0-1 0,1 1 0,1-1 0,1 0 0,0 0 0,2 0 0,0-1 0,16 33 0,-17-41 0,0 0 0,0 0 0,1-1 0,0 0 0,1 0 0,0 0 0,0-1 0,1 0 0,0-1 0,0 1 0,0-1 0,1-1 0,0 0 0,0 0 0,0-1 0,1 0 0,-1 0 0,1-1 0,0-1 0,0 1 0,0-2 0,20 2 0,-17-3-227,1-1-1,0 0 1,-1-1-1,1-1 1,19-6-1,12-8-6598</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21:11.530"/>
    </inkml:context>
    <inkml:brush xml:id="br0">
      <inkml:brushProperty name="width" value="0.05" units="cm"/>
      <inkml:brushProperty name="height" value="0.05" units="cm"/>
    </inkml:brush>
  </inkml:definitions>
  <inkml:trace contextRef="#ctx0" brushRef="#br0">122 766 24575,'-3'-3'0,"0"0"0,-1 0 0,1 1 0,-1-1 0,1 1 0,-1 0 0,0 0 0,-4-2 0,7 4 0,0-1 0,0 1 0,0 0 0,0 0 0,0-1 0,0 1 0,0 0 0,0 0 0,0 0 0,0 0 0,0 0 0,0 1 0,0-1 0,0 0 0,0 0 0,0 1 0,0-1 0,0 1 0,0-1 0,1 1 0,-1-1 0,0 1 0,0-1 0,0 1 0,0 0 0,1-1 0,-1 1 0,0 0 0,1 0 0,-1-1 0,1 1 0,-1 0 0,1 0 0,-1 0 0,1 0 0,-1 0 0,1 0 0,-1 2 0,-2 11 0,0 0 0,0 1 0,1-1 0,1 28 0,-3 12 0,-32 146 0,36-196 0,-1-1 0,1 0 0,0 0 0,0 0 0,0 1 0,1-1 0,-1 0 0,1 0 0,-1 0 0,1 0 0,2 5 0,-2-6 0,0-1 0,-1 0 0,1 0 0,0 0 0,0 0 0,0 1 0,0-1 0,1-1 0,-1 1 0,0 0 0,0 0 0,1 0 0,-1-1 0,0 1 0,1 0 0,-1-1 0,0 1 0,1-1 0,-1 0 0,1 1 0,-1-1 0,1 0 0,-1 0 0,1 0 0,-1 0 0,3 0 0,6-2 0,0 0 0,0 0 0,0-1 0,-1-1 0,1 1 0,-1-1 0,0-1 0,0 0 0,0 0 0,-1-1 0,12-9 0,-2-1 0,0 0 0,-1-1 0,26-35 0,-35 41 0,0-1 0,-1 0 0,0 0 0,-1-1 0,-1 0 0,0 0 0,0 0 0,-1-1 0,-1 1 0,0-1 0,-1 0 0,0-21 0,-2 33 0,0 0 0,0 0 0,0 0 0,-1 0 0,1 0 0,-1 0 0,1 0 0,-1 1 0,0-1 0,0 0 0,0 0 0,-1-2 0,2 4 0,-1 0 0,1 0 0,0-1 0,0 1 0,0 0 0,-1 0 0,1 0 0,0-1 0,0 1 0,-1 0 0,1 0 0,0 0 0,-1 0 0,1 0 0,0-1 0,-1 1 0,1 0 0,0 0 0,0 0 0,-1 0 0,1 0 0,0 0 0,-1 0 0,1 0 0,0 0 0,-1 0 0,0 1 0,-8 11 0,5-3 0,1 1 0,1-1 0,0 1 0,0-1 0,1 1 0,-1 15 0,2 0 0,5 35 0,-4-46 0,2-1 0,0 0 0,0 0 0,1-1 0,0 1 0,12 22 0,-14-31 0,0-1 0,0 1 0,0-1 0,1 0 0,-1 0 0,1 0 0,0 0 0,0 0 0,0 0 0,0-1 0,0 1 0,1-1 0,-1 0 0,1 0 0,-1 0 0,1-1 0,0 1 0,0-1 0,0 0 0,0 0 0,0 0 0,0 0 0,0-1 0,0 0 0,0 0 0,6 0 0,1-2 0,0-1 0,0 0 0,-1-1 0,1 0 0,-1 0 0,1-1 0,-2 0 0,1-1 0,0 0 0,-1-1 0,0 0 0,-1 0 0,0-1 0,8-9 0,-6 6 0,-1 0 0,0-1 0,-1 0 0,0 0 0,-1-1 0,-1 0 0,0 0 0,0 0 0,-2-1 0,6-21 0,-9 24 0,1 0 0,-1 0 0,-2-22 0,1 30 0,0-1 0,0 1 0,-1-1 0,1 1 0,-1 0 0,0-1 0,0 1 0,-1 0 0,1 0 0,-1 0 0,1 0 0,-1 0 0,0 0 0,0 0 0,0 1 0,-5-6 0,6 8 0,0-1 0,0 1 0,0-1 0,0 1 0,0 0 0,0-1 0,-1 1 0,1 0 0,0 0 0,0 0 0,0 0 0,0 0 0,-1 0 0,1 0 0,0 0 0,0 0 0,0 0 0,0 1 0,-1-1 0,1 0 0,0 1 0,0-1 0,0 1 0,0-1 0,0 1 0,0 0 0,0-1 0,0 1 0,1 0 0,-1 0 0,0 0 0,0 0 0,0-1 0,1 1 0,-1 0 0,0 2 0,-3 2 0,1 0 0,0 0 0,0 1 0,0-1 0,-3 11 0,5-13 0,0 0 0,0 0 0,0 1 0,1-1 0,-1 1 0,1-1 0,0 0 0,0 1 0,0-1 0,0 1 0,1-1 0,0 1 0,-1-1 0,1 0 0,0 0 0,0 1 0,1-1 0,-1 0 0,1 0 0,0 0 0,-1 0 0,1 0 0,1-1 0,-1 1 0,0 0 0,1-1 0,-1 0 0,1 0 0,0 1 0,-1-1 0,5 1 0,1 1 0,1 0 0,-1 0 0,1-1 0,0 0 0,0-1 0,1 0 0,-1 0 0,0-1 0,1-1 0,11 1 0,4-2 0,1-1 0,-1-2 0,0 0 0,0-1 0,25-9 0,-40 11 0,-1 0 0,0-1 0,0 0 0,-1-1 0,1 1 0,-1-1 0,0-1 0,-1 0 0,1 0 0,-1 0 0,0-1 0,0 0 0,-1-1 0,0 1 0,-1-1 0,7-12 0,-10 18 0,-1-1 0,0 1 0,0-1 0,0 1 0,0-1 0,0 1 0,-1-1 0,1 0 0,-1 1 0,0-1 0,0 0 0,0 1 0,0-1 0,0 0 0,0 0 0,-1 1 0,1-1 0,-1 0 0,0 1 0,0-1 0,0 1 0,0-1 0,0 1 0,-1 0 0,1-1 0,-1 1 0,1 0 0,-1 0 0,0 0 0,0 0 0,0 0 0,0 0 0,0 1 0,0-1 0,0 1 0,-1-1 0,1 1 0,-3-1 0,0 0 0,1 0 0,-1 1 0,1 0 0,-1-1 0,0 2 0,0-1 0,1 1 0,-1-1 0,0 1 0,0 1 0,0-1 0,0 1 0,1 0 0,-1 0 0,0 0 0,1 0 0,-1 1 0,1 0 0,-1 0 0,1 0 0,-5 4 0,4-3 0,1 1 0,-1 0 0,1 0 0,0 0 0,0 0 0,1 1 0,-1 0 0,1-1 0,0 1 0,0 1 0,1-1 0,-1 0 0,1 0 0,0 1 0,-1 7 0,2-5 0,0 0 0,1-1 0,-1 1 0,2 0 0,-1-1 0,1 1 0,0 0 0,1-1 0,0 1 0,4 11 0,-2-8 0,1-1 0,0 0 0,0-1 0,1 1 0,0-1 0,1-1 0,0 1 0,0-1 0,1 0 0,0 0 0,0-1 0,1 0 0,0-1 0,0 0 0,0 0 0,14 5 0,-16-8 0,0-1 0,0-1 0,0 1 0,0-1 0,0 0 0,0-1 0,0 0 0,0 0 0,0 0 0,0-1 0,0 0 0,0-1 0,13-3 0,-16 3 0,-1 1 0,0 0 0,0-1 0,0 1 0,0-1 0,0 0 0,0 0 0,-1 0 0,1-1 0,-1 1 0,1 0 0,-1-1 0,0 0 0,0 1 0,0-1 0,0 0 0,-1 0 0,1 0 0,-1-1 0,0 1 0,0 0 0,0 0 0,0-1 0,0 1 0,-1 0 0,1-1 0,-1 1 0,0-1 0,0 1 0,-1-7 0,-2-1 0,0 0 0,0 0 0,-1 0 0,-1 0 0,1 1 0,-8-12 0,5 11 0,1-1 0,1 0 0,0 0 0,-5-18 0,9 26 0,1 0 0,-1 0 0,1 0 0,0 0 0,0 0 0,0 0 0,1 0 0,-1 0 0,1 0 0,0 0 0,0 0 0,0 0 0,1 0 0,-1 0 0,1 1 0,0-1 0,0 1 0,3-5 0,0 2 0,0 1 0,1 0 0,-1 0 0,1 0 0,0 0 0,0 1 0,0 0 0,1 0 0,0 1 0,-1 0 0,1 0 0,15-4 0,-11 4 0,0 1 0,1 0 0,0 1 0,-1 0 0,1 0 0,0 1 0,19 3 0,-26-2 0,0 0 0,1 1 0,-1-1 0,0 1 0,0 0 0,0 0 0,0 1 0,0-1 0,0 1 0,-1 0 0,1 1 0,-1-1 0,0 1 0,0 0 0,4 5 0,-3-2 0,-1 0 0,1 0 0,-1 0 0,-1 0 0,1 1 0,-2 0 0,1 0 0,-1 0 0,2 10 0,-1 0 0,-2 1 0,0-1 0,-1 0 0,0 0 0,-2 0 0,0 0 0,-1 0 0,-9 27 0,10-38 0,-1 0 0,0 0 0,-7 12 0,9-17 0,0 0 0,0-1 0,0 1 0,0-1 0,0 0 0,0 1 0,-1-1 0,1 0 0,0 1 0,-1-1 0,1 0 0,-1 0 0,0 0 0,1 0 0,-1-1 0,0 1 0,1 0 0,-1-1 0,0 1 0,-3 0 0,4-2 0,0 1 0,0 0 0,0 0 0,0-1 0,0 1 0,0 0 0,-1-1 0,2 1 0,-1-1 0,0 0 0,0 1 0,0-1 0,0 0 0,0 1 0,0-1 0,1 0 0,-1 0 0,0 0 0,1 1 0,-1-1 0,0 0 0,1 0 0,-1 0 0,1 0 0,0 0 0,-1 0 0,1-1 0,0 1 0,0 0 0,-1 0 0,1 0 0,0 0 0,0 0 0,0 0 0,0 0 0,0 0 0,1-2 0,-1-4 0,1 1 0,0-1 0,0 1 0,0 0 0,3-8 0,9-12 0,1-1 0,1 2 0,1 0 0,1 1 0,23-25 0,-10 11 0,181-248 0,-157 206 0,71-145 0,-118 210 0,-1 4 0,0 0 0,-1-1 0,-1 1 0,0-1 0,0 0 0,-1 0 0,-1 0 0,2-17 0,-4 28 0,0 0 0,1 0 0,-1 1 0,0-1 0,0 0 0,0 0 0,-1 1 0,1-1 0,0 0 0,0 0 0,0 1 0,0-1 0,-1 0 0,1 0 0,0 1 0,-1-1 0,1 0 0,-1 1 0,1-1 0,0 1 0,-1-1 0,0 0 0,1 1 0,-1-1 0,1 1 0,-1-1 0,1 1 0,-1 0 0,-1-1 0,1 1 0,0 0 0,0 0 0,-1 0 0,1 0 0,0 1 0,-1-1 0,1 0 0,0 1 0,0-1 0,-1 1 0,1-1 0,0 1 0,0-1 0,0 1 0,-1 1 0,-6 3 0,1 1 0,1 0 0,-12 14 0,0 4 0,2 1 0,1 0 0,0 1 0,2 1 0,1 0 0,-10 36 0,6-7 0,2 0 0,-7 72 0,17-85 0,1 1 0,2-1 0,2 1 0,2-1 0,2 1 0,12 47 0,-5-53 0,-12-37 0,1 0 0,-1-1 0,1 1 0,-1 0 0,1 0 0,0 0 0,-1 0 0,1 0 0,0-1 0,-1 1 0,1 0 0,0 0 0,1 0 0,-1-1 0,-1 0 0,1 0 0,-1 0 0,1 0 0,-1 0 0,0 0 0,1 0 0,-1 0 0,1 0 0,-1 0 0,1-1 0,-1 1 0,0 0 0,1 0 0,-1-1 0,1 1 0,-1 0 0,0 0 0,1-1 0,-1 1 0,0 0 0,1-1 0,-1 1 0,0 0 0,0-1 0,1 1 0,-1-1 0,0 1 0,0 0 0,0-1 0,1 1 0,-1-1 0,0 0 0,6-13 0,-1-1 0,0 1 0,3-22 0,5-16 0,-6 32 0,1 0 0,0 1 0,2 0 0,0 1 0,1 0 0,18-23 0,-23 34 0,0 0 0,0 0 0,1 0 0,0 1 0,0 0 0,1 0 0,0 1 0,-1 0 0,2 0 0,-1 1 0,1 0 0,-1 1 0,1 0 0,0 0 0,0 0 0,15-1 0,-23 4 0,0 0 0,0 0 0,1-1 0,-1 1 0,0 0 0,0 0 0,0 0 0,0 0 0,0 1 0,0-1 0,0 0 0,0 0 0,0 1 0,0-1 0,0 0 0,0 1 0,0-1 0,0 1 0,0-1 0,1 2 0,-1-1 0,-1-1 0,0 1 0,0 0 0,0-1 0,0 1 0,0 0 0,0-1 0,0 1 0,0 0 0,0-1 0,0 1 0,0 0 0,0-1 0,-1 1 0,1 0 0,0-1 0,0 1 0,-1-1 0,1 1 0,0 0 0,-1-1 0,1 1 0,-1 0 0,-3 4 0,0-1 0,0 0 0,0 0 0,0 0 0,-1 0 0,-6 4 0,-23 10 0,-56 21 0,60-28 0,1 1 0,1 2 0,-39 24 0,63-35 0,0 0 0,1 0 0,-1 0 0,0 1 0,1-1 0,0 1 0,0 0 0,0 0 0,0 0 0,1 0 0,-1 0 0,1 1 0,-2 5 0,3-6 0,0 0 0,1 0 0,-1-1 0,1 1 0,0 0 0,0 0 0,0 0 0,1 0 0,-1-1 0,1 1 0,0 0 0,0-1 0,0 1 0,1 0 0,-1-1 0,1 1 0,3 4 0,4 5 0,0-1 0,1-1 0,0 1 0,1-2 0,1 0 0,-1 0 0,1-1 0,1 0 0,20 10 0,1-1 0,2-2 0,55 18 0,-69-27 0,-1-1 0,26 4 0,-41-9 0,-1-1 0,0 1 0,0-1 0,1 0 0,-1 0 0,0 0 0,1-1 0,-1 0 0,0 0 0,0 0 0,0-1 0,0 1 0,0-1 0,0-1 0,5-2 0,-5 0 0,-1 0 0,0 0 0,0 0 0,0-1 0,0 0 0,-1 0 0,0 0 0,-1 0 0,1 0 0,1-8 0,9-17 0,8-9 0,-2-1 0,-2-1 0,-2-1 0,-2 0 0,-1-1 0,5-47 0,-1-52 0,-5-212 0,-11 341 0,-1-1 0,-5-20 0,3 28 0,0 14 0,0 17 0,0 337 0,3-70 0,-4-208 0,-21 122 0,19-176 0,0-1 0,-3 0 0,0 0 0,-1 0 0,-2-2 0,-1 1 0,-1-2 0,-27 38 0,32-51 0,-1 0 0,-1-1 0,1-1 0,-2 0 0,1 0 0,-2-1 0,-24 14 0,27-18 0,-1 0 0,0-1 0,0 0 0,-1-1 0,1 0 0,-1-1 0,1 0 0,-1-1 0,0 0 0,0-1 0,-13-1 0,17 0 0,0 0 0,0 0 0,1-1 0,-1 0 0,1 0 0,-1-1 0,1 0 0,0 0 0,0 0 0,0-1 0,0 0 0,1-1 0,0 0 0,-1 0 0,2 0 0,-1 0 0,1-1 0,0 0 0,0 0 0,0-1 0,1 1 0,0-1 0,-6-13 0,8 14 19,0-1-173,-1-1 0,-1 1 0,1 0 1,-1 0-1,0 0 0,0 0 0,-1 1 1,-6-7-1,-1 3-6672</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21:12.262"/>
    </inkml:context>
    <inkml:brush xml:id="br0">
      <inkml:brushProperty name="width" value="0.05" units="cm"/>
      <inkml:brushProperty name="height" value="0.05" units="cm"/>
    </inkml:brush>
  </inkml:definitions>
  <inkml:trace contextRef="#ctx0" brushRef="#br0">3 805 24575,'0'0'0,"0"0"0,0 0 0,-1 0 0,1 0 0,0 0 0,0 1 0,0-1 0,0 0 0,0 0 0,0 0 0,-1 0 0,1 0 0,0 0 0,0 0 0,0 1 0,0-1 0,0 0 0,0 0 0,0 0 0,0 0 0,0 0 0,0 0 0,0 1 0,0-1 0,0 0 0,0 0 0,0 0 0,0 0 0,0 1 0,0-1 0,0 0 0,0 0 0,0 0 0,0 0 0,0 0 0,0 1 0,0-1 0,0 0 0,0 0 0,0 0 0,0 0 0,0 0 0,0 0 0,1 1 0,8 0 0,19-4 0,-25 3 0,158-26 0,778-93-3628,9 35-1066,881-35-1314,247-21 4134,-1647 99 1948,-72-3 435,-78-3-92,-77 0 744,-201 46-1154,32-8 271,40-18-1,-65 24-15,-1-1-1,-1 1 0,1-1 1,0-1-1,-1 1 1,0-1-1,0 0 1,0-1-1,-1 1 1,8-12-1,-10 13 41,-1 0-1,0 0 1,0-1 0,0 1-1,-1-1 1,1 0 0,0-8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5:54.759"/>
    </inkml:context>
    <inkml:brush xml:id="br0">
      <inkml:brushProperty name="width" value="0.05" units="cm"/>
      <inkml:brushProperty name="height" value="0.05" units="cm"/>
    </inkml:brush>
  </inkml:definitions>
  <inkml:trace contextRef="#ctx0" brushRef="#br0">141 1014 24575,'0'-9'0,"-2"-1"0,1 1 0,-1 0 0,-1 0 0,1 0 0,-1 0 0,-6-10 0,2 3 0,-2 0 0,-18-26 0,26 41 0,1 0 0,-1 0 0,0 0 0,1 0 0,-1 0 0,0 1 0,0-1 0,1 0 0,-1 0 0,0 1 0,0-1 0,0 1 0,0-1 0,0 1 0,0-1 0,-1 0 0,1 2 0,1-1 0,0 0 0,-1 0 0,1 0 0,0 0 0,-1 0 0,1 1 0,0-1 0,-1 0 0,1 0 0,0 1 0,0-1 0,-1 0 0,1 0 0,0 1 0,0-1 0,-1 0 0,1 1 0,0-1 0,0 0 0,0 1 0,0-1 0,0 0 0,0 1 0,-1-1 0,1 0 0,0 1 0,0-1 0,0 1 0,1 35 0,8 39 0,0-6 0,2 100 0,-11-148 0,-1-1 0,-1 0 0,-1 0 0,-1 0 0,0 0 0,-2-1 0,0 1 0,-1-1 0,-15 28 0,21-46 0,1 1 0,-1-1 0,0 1 0,0-1 0,-1 1 0,1-1 0,0 0 0,0 1 0,-1-1 0,1 0 0,-1 0 0,1 0 0,-3 1 0,4-2 0,0 0 0,-1 0 0,1 0 0,0 0 0,0 0 0,-1 0 0,1 0 0,0 0 0,0 0 0,-1 0 0,1 0 0,0 0 0,0 0 0,-1 0 0,1 0 0,0 0 0,0 0 0,-1-1 0,1 1 0,0 0 0,0 0 0,-1 0 0,1 0 0,0 0 0,0-1 0,0 1 0,-1 0 0,1 0 0,0 0 0,0-1 0,0 1 0,-2-17 0,8-38 0,13-58 0,1 3 0,15-238 0,15-94 0,-41 393 0,23-72 0,-27 106 0,0 1 0,1 0 0,1 0 0,0 1 0,1 0 0,0 0 0,1 1 0,1 0 0,13-14 0,-18 21 0,0 1 0,0 0 0,0 0 0,0 1 0,1 0 0,-1 0 0,1 0 0,0 0 0,0 1 0,0 0 0,0 0 0,0 1 0,0 0 0,1 0 0,-1 0 0,0 1 0,1 0 0,-1 0 0,0 0 0,1 1 0,-1 0 0,0 0 0,0 1 0,0 0 0,10 4 0,-4 0 0,0 0 0,-1 1 0,0 0 0,0 1 0,-1 0 0,0 1 0,0 0 0,-1 1 0,0 0 0,-1 0 0,10 16 0,-6-7 0,-1 1 0,0 1 0,-2 0 0,-1 0 0,0 1 0,-2 0 0,0 0 0,-2 0 0,0 1 0,-2 0 0,0 42 0,-3-47 0,0 0 0,-2 0 0,0-1 0,-1 1 0,0-1 0,-2 1 0,0-1 0,-1-1 0,0 1 0,-2-1 0,0-1 0,0 1 0,-2-2 0,0 1 0,-19 18 0,9-13 0,0-2 0,-2-1 0,0-1 0,-1 0 0,0-2 0,-1-1 0,-1-1 0,0-1 0,-1-2 0,-45 12 0,42-19 0,17-4 0,13 2 0,0 0 0,0 0 0,0 0 0,0 0 0,0 0 0,-1 0 0,1 0 0,0 0 0,0 0 0,0 0 0,0 0 0,0 0 0,0 0 0,0 0 0,0 0 0,0 0 0,-1 0 0,1-1 0,0 1 0,0 0 0,0 0 0,0 0 0,0 0 0,0 0 0,0 0 0,0 0 0,0 0 0,0 0 0,0-1 0,0 1 0,0 0 0,0 0 0,0 0 0,0 0 0,0 0 0,0 0 0,0 0 0,0 0 0,0-1 0,0 1 0,0 0 0,0 0 0,0 0 0,0 0 0,0 0 0,0 0 0,0 0 0,0 0 0,0-1 0,0 1 0,0 0 0,0 0 0,1 0 0,-1 0 0,0 0 0,0 0 0,0 0 0,0 0 0,0 0 0,0 0 0,0 0 0,0 0 0,0 0 0,1 0 0,-1 0 0,0 0 0,0-1 0,4-1 0,0 0 0,0 0 0,1 1 0,-1-1 0,0 1 0,1 0 0,-1 0 0,1 0 0,0 1 0,-1-1 0,1 1 0,8 1 0,8 1 0,30 7 0,-26-3 0,-1 1 0,0 2 0,-1 0 0,0 1 0,0 1 0,-1 2 0,-1 0 0,0 1 0,21 19 0,-5 0 0,-2 1 0,-2 2 0,51 69 0,-47-59-1365,-22-32-5461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5:55.196"/>
    </inkml:context>
    <inkml:brush xml:id="br0">
      <inkml:brushProperty name="width" value="0.05" units="cm"/>
      <inkml:brushProperty name="height" value="0.05" units="cm"/>
    </inkml:brush>
  </inkml:definitions>
  <inkml:trace contextRef="#ctx0" brushRef="#br0">206 556 24575,'0'-8'0,"0"-1"0,-1 0 0,0 1 0,-5-16 0,6 23 0,-1-1 0,0 0 0,1 0 0,-1 1 0,0-1 0,0 0 0,0 1 0,0-1 0,0 1 0,-1-1 0,1 1 0,-3-2 0,3 2 0,0 1 0,0-1 0,0 1 0,0-1 0,0 1 0,0 0 0,0 0 0,0-1 0,0 1 0,0 0 0,-1 0 0,1 0 0,0 0 0,0 0 0,0 1 0,0-1 0,0 0 0,0 0 0,0 1 0,0-1 0,0 1 0,0-1 0,-2 2 0,0 0 0,0 0 0,0 0 0,0 1 0,0 0 0,0-1 0,1 1 0,-1 0 0,1 0 0,0 1 0,-1-1 0,0 4 0,-20 44 0,17-36 0,-13 33 0,2 0 0,2 1 0,2 1 0,2 0 0,-6 77 0,17-124 0,-1 25 0,1-27 0,0-1 0,0 1 0,0 0 0,0 0 0,0 0 0,0-1 0,0 1 0,0 0 0,0 0 0,1-1 0,-1 1 0,0 0 0,0 0 0,1-1 0,-1 1 0,0 0 0,1 0 0,-1-1 0,1 1 0,-1-1 0,1 1 0,-1 0 0,1-1 0,0 1 0,0 0 0,0-1 0,0-1 0,0 1 0,0-1 0,0 1 0,0-1 0,0 1 0,-1-1 0,1 1 0,0-1 0,0 0 0,0 1 0,-1-1 0,1 0 0,0 0 0,-1 0 0,1 0 0,-1 1 0,1-1 0,-1 0 0,1 0 0,-1 0 0,1-1 0,10-29 0,-9 25 0,97-362 0,-53 177 0,-32 135 0,1-4 0,1 0 0,42-94 0,-57 153 0,2-7 0,1 0 0,1 1 0,9-13 0,-13 19 0,-1 0 0,1 0 0,0 0 0,0 0 0,0 0 0,-1 0 0,1 0 0,0 0 0,0 1 0,0-1 0,0 0 0,0 1 0,1-1 0,-1 1 0,0-1 0,0 1 0,0 0 0,0-1 0,1 1 0,-1 0 0,0 0 0,0 0 0,0 0 0,1 0 0,-1 0 0,0 0 0,0 0 0,0 0 0,1 1 0,-1-1 0,0 0 0,0 1 0,0-1 0,0 1 0,0-1 0,2 2 0,1 2 0,0 0 0,0 0 0,0 0 0,0 1 0,-1-1 0,0 1 0,0 0 0,0 0 0,3 8 0,18 54 0,-19-50 0,78 334 0,-30 8 0,-48-324 0,0 10 274,6 34-1913,-6-58-5187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46.795"/>
    </inkml:context>
    <inkml:brush xml:id="br0">
      <inkml:brushProperty name="width" value="0.05" units="cm"/>
      <inkml:brushProperty name="height" value="0.05" units="cm"/>
    </inkml:brush>
  </inkml:definitions>
  <inkml:trace contextRef="#ctx0" brushRef="#br0">276 1 24575,'0'1'0,"0"0"0,0 0 0,-1 0 0,1 0 0,0 0 0,0 0 0,-1 0 0,1 0 0,-1 0 0,1 0 0,-1 0 0,1 0 0,-1 0 0,0 0 0,1-1 0,-1 1 0,0 0 0,0 0 0,0-1 0,1 1 0,-1 0 0,0-1 0,-2 2 0,-28 9 0,9-3 0,19-7 0,0 1 0,1 1 0,0-1 0,-1 0 0,1 1 0,0-1 0,0 1 0,0-1 0,1 1 0,-1 0 0,0 0 0,1 0 0,0 0 0,0 0 0,-1 5 0,-2 7 0,-3 32 0,5-32 0,-12 158-244,9 188 0,6-229 77,1 171 21,-6 372 161,-8-521-13,-7 0 0,-55 217 0,67-342 119,-2 5 44,1 0 0,2 1-1,-3 49 1,9-82-165,0 1 0,0-1 0,0 1 0,1-1 0,-1 1 0,1-1 0,-1 0 0,1 1 0,0-1 0,0 1 0,0-1 0,0 0 0,0 0 0,1 0 0,-1 0 0,1 0 0,-1 0 0,1 0 0,0 0 0,0 0 0,0-1 0,0 1 0,0-1 0,0 1 0,0-1 0,0 0 0,0 0 0,1 0 0,-1 0 0,4 1 0,6 0 0,0 0 0,1-1 0,-1 0 0,0 0 0,14-2 0,-15 0 0,285-20 42,-135 7-339,935-42-4021,1 31-1374,-692 17 5030,830-12-200,959-24-1193,-2110 41 2139,318-15 225,-13-30 1842,-357 42-1413,0-1 1,-1-1 0,0-2-1,29-14 1,-54 21-480,0 0 0,0 0 0,-1 0 1,1-1-1,-1 0 0,0 0 0,7-8 0,-11 11-147,1-1-1,-1 0 1,0 0 0,0 0-1,0 0 1,0 0-1,0 0 1,0 0-1,-1 0 1,1 0 0,-1 0-1,1 0 1,-1 0-1,0-1 1,0 1 0,0 0-1,0 0 1,0 0-1,0-1 1,-1 1-1,1 0 1,-1 0 0,1 0-1,-2-3 1,-2-1-47,1-1-1,-1 1 1,0 0 0,-1 0 0,0 0 0,0 1-1,0 0 1,0-1 0,-9-5 0,-22-15-6160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5:55.318"/>
    </inkml:context>
    <inkml:brush xml:id="br0">
      <inkml:brushProperty name="width" value="0.05" units="cm"/>
      <inkml:brushProperty name="height" value="0.05" units="cm"/>
    </inkml:brush>
  </inkml:definitions>
  <inkml:trace contextRef="#ctx0" brushRef="#br0">27 0 24575,'-3'0'0,"-4"0"0,-5 3 0,7 2 0,7-4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5:55.631"/>
    </inkml:context>
    <inkml:brush xml:id="br0">
      <inkml:brushProperty name="width" value="0.05" units="cm"/>
      <inkml:brushProperty name="height" value="0.05" units="cm"/>
    </inkml:brush>
  </inkml:definitions>
  <inkml:trace contextRef="#ctx0" brushRef="#br0">23 90 24575,'-3'0'0,"-5"0"0,0-3 0,4-4 0,9-1 0,10-3 0,12 2 0,7-2 0,8 1 0,2 3 0,4-1 0,0 1 0,-3 2 0,-8 1-8191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5:56.143"/>
    </inkml:context>
    <inkml:brush xml:id="br0">
      <inkml:brushProperty name="width" value="0.05" units="cm"/>
      <inkml:brushProperty name="height" value="0.05" units="cm"/>
    </inkml:brush>
  </inkml:definitions>
  <inkml:trace contextRef="#ctx0" brushRef="#br0">110 407 24575,'-9'0'0,"1"0"0,-1 0 0,0 1 0,1 0 0,-1 1 0,-11 3 0,18-4 0,-1 0 0,1 0 0,0 1 0,0-1 0,0 1 0,-1-1 0,1 1 0,1 0 0,-1 0 0,0 0 0,0 0 0,1 0 0,-1 0 0,1 0 0,0 1 0,-1-1 0,1 0 0,0 1 0,0-1 0,1 1 0,-1-1 0,1 1 0,-1 0 0,1-1 0,0 5 0,-1 4 0,1 1 0,1 0 0,0 0 0,1 0 0,4 19 0,24 59 0,-19-59 0,14 41 0,40 127 0,-57-169 0,-1 1 0,-2 0 0,-1 0 0,-1 49 0,-15-378 0,-25-12 0,-1-12 0,38 316 0,-3-17 0,1-1 0,1 1 0,2-1 0,0 0 0,4-23 0,-4 44 0,0 0 0,-1 1 0,1-1 0,0 0 0,0 0 0,0 0 0,1 1 0,-1-1 0,1 1 0,-1-1 0,1 1 0,0-1 0,0 1 0,0 0 0,0 0 0,1 0 0,-1 0 0,0 1 0,5-3 0,-4 2 0,1 1 0,-1 0 0,1 0 0,0 1 0,-1-1 0,1 1 0,0-1 0,-1 1 0,1 1 0,0-1 0,0 0 0,-1 1 0,1 0 0,0 0 0,3 1 0,13 6 0,0 0 0,-1 1 0,0 1 0,-1 1 0,19 13 0,-8-1 0,0 0 0,28 32 0,-46-44 0,-1 1 0,0 0 0,-1 1 0,0 0 0,-1 1 0,0 0 0,7 19 0,-12-25 0,-1-1 0,0 1 0,0-1 0,0 1 0,-1 0 0,-1 0 0,1-1 0,-1 1 0,0 0 0,-1 0 0,0 0 0,0 0 0,-1-1 0,0 1 0,0-1 0,-6 12 0,0-5-124,0-1 0,-1-1 0,-1 0 0,0 0 0,0-1 0,-1 0-1,-1-1 1,0 0 0,0 0 0,-20 10 0,-23 14-6702</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5:58.297"/>
    </inkml:context>
    <inkml:brush xml:id="br0">
      <inkml:brushProperty name="width" value="0.05" units="cm"/>
      <inkml:brushProperty name="height" value="0.05" units="cm"/>
    </inkml:brush>
  </inkml:definitions>
  <inkml:trace contextRef="#ctx0" brushRef="#br0">478 582 24575,'1'-29'0,"0"21"0,-1 0 0,1-1 0,-1 1 0,-1 0 0,0-1 0,0 1 0,0 0 0,-1 0 0,0 0 0,-4-8 0,6 15 0,0 1 0,0-1 0,0 1 0,0-1 0,-1 1 0,1 0 0,0-1 0,0 1 0,0-1 0,-1 1 0,1 0 0,0-1 0,-1 1 0,1 0 0,0-1 0,-1 1 0,1 0 0,0-1 0,-1 1 0,1 0 0,-1 0 0,1-1 0,0 1 0,-1 0 0,1 0 0,-1 0 0,1 0 0,-1 0 0,1-1 0,0 1 0,-1 0 0,1 0 0,-1 0 0,1 0 0,-1 0 0,0 1 0,0 0 0,0 0 0,0 0 0,1 0 0,-1 0 0,0 0 0,1 0 0,-1 1 0,1-1 0,-1 0 0,1 0 0,-1 1 0,1 1 0,-6 43 0,-6 366 0,10-307 0,-59 907-853,-55-3-382,33-426 981,-21 160 250,43 5 6,60-105-2,26 2 0,4 178 0,-30-114 0,6 253 0,59 3-389,-9-224 25,-15 206 293,-40 0-129,-105 201 789,103-1134-541,-19 194 1539,19-171-1314,2 1-1,1-1 1,10 56 0,-8-78-264,1 0 1,0-1 0,0 0-1,2 0 1,0 0-1,13 23 1,-14-30-11,0 0 0,0-1 0,0 1 0,1-1 0,0-1 0,0 1 0,0-1 0,1 0 0,-1-1 0,1 1 0,0-1 0,1 0 0,14 4 0,-10-4 1,0-1 0,0-1 0,1 0 0,-1-1 0,1 0 0,-1-1 0,15-1 0,11-4 0,37-9 0,-36 6 0,156-34 0,171-29 0,244 32-321,1 62 0,-591-22 321,446 26 0,-1-28 0,-425-1-3,-1-1 1,1-2 0,52-14-1,-79 15 5,-1 0 1,1-1-1,-1-1 0,-1 0 1,1 0-1,10-9 0,-15 10 7,-1 0 0,0-1 0,0 1 1,-1-1-1,0-1 0,0 1 0,0-1 0,-1 0 0,0 0 1,6-13-1,-3 0 37,-2 1 0,0-1 0,-1-1-1,-1 1 1,-1 0 0,-1-35 0,-15-128 162,10 153-202,-100-730-590,43 341 348,-189-1248-3160,59 362 2268,3 12 16,-1 298 1112,-33 8 0,177 793 0,-330-1794-1078,232 704 971,130 1004 814,11 0 1,55-446 0,152-339 4810,-187 991-5518,2 2 0,50-115 0,-69 184 0,8-22 0,-9 25 0,1-1 0,-1 1 0,0 0 0,0-1 0,0 1 0,0-1 0,0 1 0,0-1 0,0 1 0,0-1 0,0 1 0,0-1 0,0 1 0,0 0 0,0-1 0,0 1 0,0-1 0,-1 1 0,1-1 0,0 1 0,0 0 0,0-1 0,-1 1 0,1-1 0,0 1 0,0 0 0,-1-1 0,1 1 0,0 0 0,-1 0 0,1-1 0,-1 1 0,1 0 0,0 0 0,-1-1 0,1 1 0,-1 0 0,1 0 0,0 0 0,-1 0 0,1 0 0,-1 0 0,1-1 0,-1 1 0,1 0 0,-1 0 0,1 0 0,-1 1 0,0-1 0,-17 2 0,-1 2 0,-21 6 0,-8 2 0,-451 59 0,-3-38 0,351-25 0,-122 1 0,-36 4 0,294-12 0,-100 10 0,210-10 0,-39 0 0,59-3 0,-100 0-1365,-3-2-5461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5:59.483"/>
    </inkml:context>
    <inkml:brush xml:id="br0">
      <inkml:brushProperty name="width" value="0.05" units="cm"/>
      <inkml:brushProperty name="height" value="0.05" units="cm"/>
    </inkml:brush>
  </inkml:definitions>
  <inkml:trace contextRef="#ctx0" brushRef="#br0">206 108 24575,'-2'-2'0,"1"1"0,-1-1 0,1 0 0,-1 0 0,1 0 0,0 0 0,0 0 0,0 0 0,0 0 0,0 0 0,0 0 0,1 0 0,-1-1 0,1 1 0,-1 0 0,1 0 0,0-1 0,0 1 0,0 0 0,0-1 0,0 1 0,1 0 0,-1-1 0,1 1 0,-1 0 0,1 0 0,0 0 0,0 0 0,0-1 0,0 1 0,3-3 0,-2 2 0,0 0 0,0 0 0,1 0 0,-1 1 0,1-1 0,0 1 0,0 0 0,0 0 0,0 0 0,0 0 0,0 0 0,0 1 0,1 0 0,-1-1 0,1 1 0,-1 0 0,1 1 0,-1-1 0,6 0 0,-4 1 0,0 1 0,1-1 0,-1 1 0,0 0 0,0 1 0,0-1 0,0 1 0,-1 0 0,1 0 0,0 1 0,-1-1 0,1 1 0,-1 0 0,0 0 0,0 0 0,0 1 0,-1-1 0,1 1 0,-1 0 0,0 0 0,0 1 0,0-1 0,0 0 0,-1 1 0,0 0 0,0-1 0,0 1 0,0 0 0,-1 0 0,0 0 0,0 0 0,0 1 0,-1-1 0,1 0 0,-1 0 0,-1 0 0,1 0 0,-1 0 0,-1 8 0,-2-3 0,-1 0 0,1-1 0,-1 0 0,-1 0 0,0 0 0,0-1 0,-1 0 0,1 0 0,-2-1 0,1 0 0,-1 0 0,0 0 0,-1-1 0,-13 8 0,9-7 0,0 0 0,-1-1 0,1-1 0,-1 0 0,0 0 0,-1-2 0,1 1 0,0-2 0,-27 2 0,35-4 0,1 0 0,0-1 0,-1 1 0,1-1 0,0 0 0,-1-1 0,1 1 0,0-1 0,0 0 0,0 0 0,1-1 0,-6-2 0,7 3 0,1 0 0,0 0 0,-1-1 0,1 1 0,0 0 0,0-1 0,1 1 0,-1-1 0,1 1 0,-1-1 0,1 0 0,0 0 0,0 0 0,0 1 0,0-1 0,0 0 0,1 0 0,-1 0 0,1 0 0,0-1 0,0 1 0,1-6 0,0 0 0,1-1 0,1 1 0,0-1 0,0 1 0,1 0 0,0 0 0,0 0 0,1 1 0,0-1 0,1 1 0,0 1 0,0-1 0,1 1 0,-1 0 0,2 0 0,-1 1 0,15-10 0,-8 6 0,0 2 0,1 0 0,0 0 0,0 2 0,0-1 0,1 2 0,0 0 0,0 1 0,30-3 0,-39 6 25,0 1-1,0 0 0,-1 0 1,1 1-1,0-1 1,0 1-1,0 1 0,-1 0 1,1-1-1,-1 2 0,1-1 1,-1 1-1,7 4 1,-9-4-111,-1-1 1,1 1 0,-1 1-1,1-1 1,-1 0 0,0 1-1,0 0 1,-1 0 0,1 0-1,-1 0 1,0 0 0,0 0-1,0 1 1,0-1 0,-1 0-1,0 1 1,0 0 0,0-1-1,0 9 1,0 6-6741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00.258"/>
    </inkml:context>
    <inkml:brush xml:id="br0">
      <inkml:brushProperty name="width" value="0.05" units="cm"/>
      <inkml:brushProperty name="height" value="0.05" units="cm"/>
    </inkml:brush>
  </inkml:definitions>
  <inkml:trace contextRef="#ctx0" brushRef="#br0">92 356 24575,'-92'0'0,"565"-14"-692,-191 4 32,2585-36-9701,3 41 7620,-2770 5 2697,1173 14 347,-425 6 4897,-611-15-1030,-227-5-3673,-8 0-321,1 0 0,-1 0-1,1 0 1,0 0-1,-1 1 1,1-1-1,-1 1 1,0-1-1,1 1 1,-1 0 0,5 2-1,-10-2 59,0 1 0,0-1 0,0 0 1,0 0-1,0 0 0,0-1 0,0 1 0,-6 0 0,-15 0-186,-1 0-1,-42-5 1,57 3-51,1 0 1,-1-1-1,1-1 0,0 1 1,0-1-1,0-1 1,0 0-1,0 0 0,1-1 1,-10-6-1,15 8 3,0 0 0,0 0 0,1 0 0,-1 0 0,0 0 0,1-1 0,0 1 0,0-1 0,0 1 0,0-1 0,1 0 0,-1 0 0,1 0 0,0 0 0,-1-7 0,1-5 0,0 0 0,3-31 0,-1 35 0,0 0 0,-1 0 0,0 0 0,-1 0 0,-4-20 0,1 20 0,-6-15 0,9 26 0,1 0 0,0 1 0,-1-1 0,1 0 0,0 0 0,0 0 0,0 1 0,0-1 0,0 0 0,0 0 0,0 0 0,0 0 0,0 0 0,0 1 0,0-1 0,0 0 0,1 0 0,-1 0 0,0 1 0,1-1 0,-1 0 0,1-1 0,0 2 0,0 0 0,-1 0 0,1 0 0,0-1 0,0 1 0,0 0 0,0 0 0,-1 1 0,1-1 0,0 0 0,0 0 0,0 0 0,0 0 0,-1 1 0,1-1 0,0 0 0,0 1 0,-1-1 0,1 1 0,0-1 0,0 1 0,18 13 0,-16-12 0,12 11 0,0 1 0,-1 1 0,0 0 0,-2 1 0,1 0 0,11 22 0,-10-14 0,-2 0 0,-1 1 0,0 0 0,7 30 0,-17-51 0,0 0 0,0 0 0,0 1 0,-1-1 0,1 0 0,-1 0 0,0 0 0,0 0 0,-1 1 0,1-1 0,-1 0 0,0 0 0,0 0 0,0 0 0,-3 5 0,2-6 0,1-1 0,-1 1 0,0-1 0,0 0 0,0 0 0,0 0 0,-1 0 0,1 0 0,0-1 0,-1 1 0,1-1 0,-1 1 0,0-1 0,1 0 0,-1 0 0,0 0 0,0-1 0,0 1 0,1 0 0,-1-1 0,0 0 0,-6 0 0,-22-2-1365,1-4-5461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01.052"/>
    </inkml:context>
    <inkml:brush xml:id="br0">
      <inkml:brushProperty name="width" value="0.05" units="cm"/>
      <inkml:brushProperty name="height" value="0.05" units="cm"/>
    </inkml:brush>
  </inkml:definitions>
  <inkml:trace contextRef="#ctx0" brushRef="#br0">0 181 24575,'0'1'0,"1"0"0,-1 0 0,0 0 0,1-1 0,-1 1 0,1 0 0,-1 0 0,1-1 0,-1 1 0,1 0 0,-1-1 0,1 1 0,0-1 0,-1 1 0,1 0 0,0-1 0,-1 1 0,1-1 0,0 0 0,0 1 0,0-1 0,-1 0 0,1 1 0,0-1 0,0 0 0,0 0 0,0 0 0,0 0 0,1 0 0,27 0 0,-27 0 0,0 0 0,0-1 0,-1 1 0,1-1 0,0 1 0,0-1 0,-1 0 0,1 0 0,0 1 0,-1-1 0,1-1 0,-1 1 0,0 0 0,1 0 0,-1 0 0,0-1 0,1 1 0,-1-1 0,0 1 0,0-1 0,0 1 0,0-1 0,-1 0 0,1 1 0,0-1 0,-1 0 0,1 0 0,-1 1 0,0-1 0,1-2 0,-1-6 0,0 1 0,-1-1 0,0 1 0,0 0 0,-3-10 0,-2-20 0,6 38 0,-4-30 0,4 30 0,0 0 0,0 0 0,0 0 0,0 1 0,0-1 0,-1 0 0,1 0 0,0 1 0,0-1 0,-1 0 0,1 1 0,0-1 0,-1 0 0,1 1 0,-1-1 0,1 0 0,-1 1 0,1-1 0,-1 1 0,1-1 0,-1 1 0,1-1 0,-1 1 0,0-1 0,1 1 0,-1 0 0,0-1 0,1 1 0,-1 0 0,0 0 0,0-1 0,1 1 0,-2 0 0,1 1 0,0-1 0,0 1 0,0 0 0,0-1 0,1 1 0,-1 0 0,0 0 0,0 0 0,1 0 0,-1 0 0,1 0 0,-1 0 0,1 0 0,-1 0 0,1 0 0,-1 0 0,1 0 0,0 0 0,0 0 0,-1 0 0,1 0 0,0 0 0,0 1 0,0 1 0,1 31 0,-1-32 0,8 61 0,2-1 0,4 0 0,22 64 0,-5-13 0,12 37-1365,-33-118-5461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01.351"/>
    </inkml:context>
    <inkml:brush xml:id="br0">
      <inkml:brushProperty name="width" value="0.05" units="cm"/>
      <inkml:brushProperty name="height" value="0.05" units="cm"/>
    </inkml:brush>
  </inkml:definitions>
  <inkml:trace contextRef="#ctx0" brushRef="#br0">62 444 24575,'-26'-80'0,"17"58"0,2 0 0,-7-30 0,12 40 0,1 0 0,-1 0 0,2-1 0,0 1 0,0-1 0,1 1 0,6-25 0,-5 31 0,0-1 0,0 0 0,1 0 0,0 1 0,1 0 0,-1 0 0,1 0 0,0 0 0,1 0 0,-1 1 0,1-1 0,0 1 0,1 1 0,-1-1 0,9-5 0,0 3 0,0 0 0,0 1 0,1 0 0,0 1 0,0 1 0,0 0 0,1 1 0,0 1 0,-1 0 0,27 1 0,4 3 0,0 1 0,62 13 0,-52-5 0,-1 3 0,-1 2 0,0 2 0,-2 3 0,0 2 0,-1 2 0,-2 2 0,48 35 0,-79-49 0,-1 1 0,-1 0 0,0 2 0,-1-1 0,21 31 0,-31-39 0,0 0 0,-1 1 0,0-1 0,0 1 0,-1 0 0,0 0 0,0 1 0,-1-1 0,0 0 0,0 1 0,-1-1 0,0 1 0,-1 0 0,0-1 0,0 1 0,-1-1 0,-2 10 0,1-8 0,-1-1 0,-1 1 0,1-1 0,-2 0 0,1 0 0,-1 0 0,0-1 0,-1 0 0,-9 11 0,4-7 0,-2 0 0,1-1 0,-1 0 0,-29 17 0,5-7 0,-2-2 0,-1-2 0,-58 18 0,36-16-273,-1-4 0,0-2 0,0-2 0,-98 2 0,87-13-6553</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02.033"/>
    </inkml:context>
    <inkml:brush xml:id="br0">
      <inkml:brushProperty name="width" value="0.05" units="cm"/>
      <inkml:brushProperty name="height" value="0.05" units="cm"/>
    </inkml:brush>
  </inkml:definitions>
  <inkml:trace contextRef="#ctx0" brushRef="#br0">1 692 24575,'15'-4'0,"0"0"0,28-2 0,-8 1 0,-33 4 0,0 1 0,0 0 0,1-1 0,-1 1 0,0 0 0,0 1 0,0-1 0,0 0 0,0 1 0,1-1 0,-1 1 0,0-1 0,0 1 0,0 0 0,-1 0 0,1 0 0,0 0 0,0 0 0,0 1 0,-1-1 0,1 0 0,0 1 0,-1-1 0,0 1 0,1 0 0,-1-1 0,0 1 0,0 0 0,2 2 0,1 7 0,1-1 0,-2 1 0,1 0 0,2 17 0,2 4 0,42 108 0,-13-42 0,-34-84 0,-3-14 0,0 0 0,0 1 0,0-1 0,0 0 0,0 0 0,0 0 0,0 0 0,0 0 0,0 0 0,0 0 0,0 0 0,0 0 0,0 0 0,0 0 0,0 0 0,0 1 0,0-1 0,0 0 0,0 0 0,0 0 0,0 0 0,0 0 0,0 0 0,0 0 0,-1 0 0,1 0 0,0 0 0,0 0 0,0 0 0,0 0 0,0 0 0,0 0 0,0 0 0,0 0 0,0 0 0,0 0 0,0 0 0,0 0 0,0 0 0,-1 0 0,1 0 0,0 0 0,0 0 0,0 0 0,0 0 0,0 0 0,0 0 0,0 0 0,0 0 0,0 0 0,0 0 0,0 0 0,0 0 0,-1 0 0,1 0 0,0 0 0,0 0 0,0 0 0,0 0 0,0 0 0,0 0 0,0 0 0,0 0 0,0-1 0,0 1 0,-13-21 0,2-11 0,2 0 0,1 0 0,2-1 0,1 0 0,-2-59 0,8 37 0,1 0 0,18-94 0,-11 102 0,3 0 0,1 1 0,34-74 0,-37 98 0,1 0 0,1 1 0,1 0 0,1 1 0,1 1 0,1 0 0,0 1 0,1 1 0,22-18 0,-31 29 0,0 1 0,1 0 0,-1 0 0,1 0 0,0 1 0,0 0 0,0 1 0,1 0 0,16-3 0,-19 6 0,0-1 0,0 1 0,0 0 0,0 1 0,1-1 0,-1 1 0,0 1 0,-1-1 0,1 1 0,0 1 0,0-1 0,-1 1 0,1 0 0,6 5 0,-1 1 0,0 0 0,-1 1 0,0 0 0,0 1 0,-1 0 0,-1 1 0,0 0 0,0 1 0,-2-1 0,1 1 0,-2 1 0,1 0 0,-2 0 0,5 17 0,-3-5 0,0 1 0,-2 0 0,-1 0 0,-2 0 0,0 1 0,-5 52 0,0-49 0,-3 0 0,0 1 0,-2-2 0,-21 53 0,21-63 0,-1-1 0,-1 0 0,-1 0 0,-1-1 0,0-1 0,-1 0 0,-30 29 0,53-54 0,0 1 0,0 0 0,1 0 0,-1 1 0,2 1 0,-1 0 0,0 0 0,1 1 0,0 1 0,0 0 0,16-2 0,-14 3 0,0 1 0,1 1 0,-1-1 0,1 2 0,-1 0 0,0 1 0,1 1 0,-1 0 0,21 7 0,-24-5 0,0 0 0,0 1 0,-1 0 0,1 0 0,-1 1 0,-1 0 0,0 1 0,0 0 0,0 1 0,-1-1 0,0 2 0,-1-1 0,0 1 0,0 0 0,-1 1 0,0-1 0,-1 1 0,0 0 0,-1 1 0,5 19 0,-7-17 0,1 0 0,-2 0 0,0 0 0,-1 0 0,0 0 0,-1 0 0,0 0 0,-1 0 0,-1 0 0,0 0 0,-1 0 0,-1-1 0,0 0 0,-1 0 0,0 0 0,-1-1 0,-12 18 0,10-19 0,0 0 0,-1 0 0,0-1 0,-1-1 0,0 0 0,-1 0 0,0-1 0,0 0 0,0-1 0,-1-1 0,0 0 0,-1-1 0,1 0 0,-1-1 0,0 0 0,0-1 0,0-1 0,-21 1 0,22-2 0,-1-1 0,1-1 0,0 0 0,-1-1 0,1 0 0,0-1 0,0-1 0,0 0 0,1-1 0,-1 0 0,1 0 0,0-2 0,1 1 0,-1-2 0,2 1 0,-1-2 0,1 1 0,0-1 0,-17-21 0,10 3-1365,6 2-5461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03.075"/>
    </inkml:context>
    <inkml:brush xml:id="br0">
      <inkml:brushProperty name="width" value="0.05" units="cm"/>
      <inkml:brushProperty name="height" value="0.05" units="cm"/>
    </inkml:brush>
  </inkml:definitions>
  <inkml:trace contextRef="#ctx0" brushRef="#br0">21 209 24575,'3'-8'0,"1"-1"0,-1 0 0,-1 0 0,3-12 0,3-13 0,-5 25 0,6-18 0,18-41 0,-15 54 0,-12 14 0,0 0 0,1 0 0,-1 0 0,0-1 0,1 1 0,-1 0 0,0 0 0,1 0 0,-1 0 0,0 0 0,1 0 0,-1 0 0,1 0 0,-1 0 0,0 0 0,1 0 0,-1 0 0,0 1 0,1-1 0,-1 0 0,0 0 0,1 0 0,-1 0 0,0 1 0,1-1 0,-1 0 0,2 2 0,0 0 0,-1 1 0,1-1 0,-1 0 0,1 1 0,-1-1 0,0 0 0,0 1 0,1 5 0,6 24 0,-2 0 0,-1 1 0,-2 0 0,-1 37 0,0-34 0,0 533-1341,-24 3-486,15-405 1677,0-8 154,-45 830-1006,26-713 703,-8 145 2962,33-408-2459,1 0-1,1 0 0,0-1 1,1 1-1,3 15 0,-3-24-166,-1 0-1,1 0 1,-1 0 0,1 0-1,0 0 1,0-1-1,1 1 1,-1-1 0,1 1-1,0-1 1,0 0-1,0 0 1,0 0 0,0-1-1,1 1 1,-1-1-1,1 0 1,0 0 0,5 3-1,5 0-36,1-1 0,-1 0 0,1-1 0,0 0 0,23 0 0,82-4 0,-89 0 0,1206-16-4570,0 61 0,474 112 3118,-7 51 178,-1669-202 1283,55 6 221,440 42 4367,-507-51-3866,0-2 0,0 0 0,42-8 0,-63 8-640,1-1 0,0 0 0,0 0 0,0 0 0,-1 0 1,1 0-1,-1-1 0,1 1 0,2-3 0,-4 4-21,0-1 0,-1 0-1,1 0 1,0 0 0,0 0-1,-1 0 1,1 0 0,-1 0-1,1 0 1,-1 0 0,1 0-1,-1 0 1,1 0 0,-1 0-1,0 0 1,0 0 0,1-2 0,-2 0 33,1 0 1,-1 0 0,0 0 0,0 0-1,0 0 1,0 0 0,0 1 0,0-1-1,-1 0 1,0 0 0,1 1 0,-1-1 0,0 1-1,0 0 1,-4-4 0,-21-18-65,-1 0-1,-62-37 1,47 33-1240,-10-8-5625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47.636"/>
    </inkml:context>
    <inkml:brush xml:id="br0">
      <inkml:brushProperty name="width" value="0.05" units="cm"/>
      <inkml:brushProperty name="height" value="0.05" units="cm"/>
    </inkml:brush>
  </inkml:definitions>
  <inkml:trace contextRef="#ctx0" brushRef="#br0">30 553 24575,'-3'-2'0,"1"0"0,-1 0 0,1-1 0,0 0 0,0 1 0,0-1 0,0 0 0,0 0 0,1 0 0,-1 0 0,1 0 0,0 0 0,0 0 0,0-1 0,0 1 0,1 0 0,-1-1 0,1-5 0,0 7 0,1-1 0,0 0 0,0 0 0,0 0 0,0 1 0,0-1 0,0 0 0,1 1 0,0-1 0,-1 1 0,1 0 0,0-1 0,0 1 0,0 0 0,0 0 0,0 0 0,1 0 0,-1 1 0,1-1 0,-1 1 0,1-1 0,3 0 0,14-7 0,1 2 0,1 0 0,-1 2 0,1 0 0,0 1 0,23 0 0,-15 0 0,640-53-2254,8 32-1106,-611 23 3157,1943-33-7164,-98 2 5742,-9-60 2662,-1874 90-916,611-69 4097,-612 67-3252,0-2 1,51-18-1,-77 24-809,0 0-1,1 0 1,-1 0 0,0 0 0,0-1-1,0 1 1,0 0 0,0-1-1,0 0 1,0 0 0,-1 1-1,1-1 1,1-3 0,-2 5-99,-1 0 0,0-1 0,0 1 0,0 0 0,0-1-1,0 1 1,0 0 0,0-1 0,0 1 0,0 0 0,0-1 0,0 1 0,0 0 0,0-1 0,0 1 0,0 0 0,0-1 0,0 1-1,0 0 1,-1 0 0,1-1 0,0 1 0,0 0 0,0-1 0,0 1 0,-1 0 0,1 0 0,0-1 0,0 1 0,-1 0 0,1 0-1,-20-5 1365,14 5-1373,-1 0 1,1 1-1,-1 0 1,1 0 0,-1 1-1,1 0 1,0 0-1,0 0 1,0 1-1,0 0 1,0 0-1,1 0 1,-1 1-1,1 0 1,-9 8 0,1 1 4,0 0 1,2 0-1,0 1 1,-17 26-1,-11 30-76,2 1-1,3 1 1,-32 102-1,35-68-82,-33 199 0,24 120-135,26 1 62,7-153 138,-14 35 40,15-266 0,-2-1 0,-1 1 0,-3-1 0,-1-1 0,-22 47 0,28-72 90,-1 0 0,-1-1 0,0 0 0,-1-1 0,0 0 0,-1 0 0,-22 18 0,23-23-210,0 0-1,-1 0 0,0-2 1,-1 1-1,0-2 0,1 1 1,-2-2-1,1 1 0,-1-2 1,-14 3-1,-16 1-6705</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03.797"/>
    </inkml:context>
    <inkml:brush xml:id="br0">
      <inkml:brushProperty name="width" value="0.05" units="cm"/>
      <inkml:brushProperty name="height" value="0.05" units="cm"/>
    </inkml:brush>
  </inkml:definitions>
  <inkml:trace contextRef="#ctx0" brushRef="#br0">14 1 24575,'0'0'0,"-1"0"0,0 0 0,0 0 0,1 0 0,-1 0 0,0 0 0,0 0 0,1 0 0,-1 0 0,0 1 0,0-1 0,1 0 0,-1 1 0,0-1 0,1 0 0,-1 1 0,0 0 0,1-1 0,0 1 0,0-1 0,0 0 0,0 1 0,0-1 0,1 0 0,-1 1 0,0-1 0,0 0 0,0 1 0,1-1 0,-1 0 0,0 1 0,0-1 0,1 0 0,-1 0 0,0 1 0,0-1 0,1 0 0,-1 0 0,0 0 0,1 1 0,-1-1 0,0 0 0,1 0 0,-1 0 0,0 0 0,1 0 0,-1 0 0,1 0 0,-1 0 0,0 0 0,1 0 0,-1 0 0,0 0 0,1 0 0,-1 0 0,0 0 0,1 0 0,41 5 0,0-1 0,68-4 0,-36-1 0,1119 1-1971,412 4-3692,-3 33 2273,-1448-31 3423,1125 62 2178,-1237-64-1998,14 0 1566,84 16-1,-136-19-1549,1 0 0,-1 0 0,0 0 0,0 1 0,0 0 0,0-1 0,0 1 0,0 1 0,-1-1 0,5 3 0,-7-3-175,0-1 1,0 0-1,-1 0 0,1 0 0,0 1 1,-1-1-1,1 0 0,-1 1 0,1-1 0,-1 0 1,0 1-1,1-1 0,-1 1 0,0-1 1,0 1-1,0-1 0,0 0 0,0 1 0,-1-1 1,1 1-1,0-1 0,-1 0 0,1 1 1,0-1-1,-1 0 0,0 1 0,1-1 0,-1 0 1,0 0-1,0 1 0,0-1 0,-1 1 0,-12 18 128,-2-1-1,-24 23 0,-7 9-23,28-27-155,0 1-1,2 1 0,1 1 1,1 0-1,-13 34 0,13-20 3,1 0-1,3 1 0,-7 46 0,4 30-64,3 211 0,11-285 26,3 259-526,-3 190 491,-34-3 84,-114 351-118,130-771-1122,2-15-4901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04.352"/>
    </inkml:context>
    <inkml:brush xml:id="br0">
      <inkml:brushProperty name="width" value="0.05" units="cm"/>
      <inkml:brushProperty name="height" value="0.05" units="cm"/>
    </inkml:brush>
  </inkml:definitions>
  <inkml:trace contextRef="#ctx0" brushRef="#br0">220 239 24575,'-25'-15'0,"1"-1"0,1-1 0,0-1 0,1-1 0,-19-22 0,38 38 0,-5-5 0,-1-1 0,1 0 0,1 0 0,0-1 0,-8-12 0,15 21 0,-1 0 0,0 0 0,1-1 0,-1 1 0,1 0 0,0 0 0,-1 0 0,1 0 0,0 0 0,0-1 0,-1 1 0,1 0 0,0 0 0,0 0 0,0-1 0,1 1 0,-1 0 0,0 0 0,0 0 0,1 0 0,-1-1 0,0 1 0,2-1 0,-1 0 0,0 1 0,0 0 0,1 0 0,-1 0 0,0 0 0,1 0 0,-1 1 0,0-1 0,1 0 0,-1 1 0,1-1 0,-1 1 0,1-1 0,0 1 0,1 0 0,9-1 0,0 0 0,-1 1 0,23 3 0,-31-2 0,410 74 0,-208-32 0,-154-33 0,162 27 0,-161-30 0,0-3 0,55-2 0,-102-2 12,46-5 314,-49 5-415,1 0-1,-1-1 0,0 1 1,0-1-1,0 0 0,0 0 1,0 1-1,1-1 0,-2 0 1,1-1-1,0 1 1,0 0-1,0-1 0,0 1 1,-1-1-1,1 1 0,-1-1 1,3-3-1,-3-5-6736</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04.520"/>
    </inkml:context>
    <inkml:brush xml:id="br0">
      <inkml:brushProperty name="width" value="0.05" units="cm"/>
      <inkml:brushProperty name="height" value="0.05" units="cm"/>
    </inkml:brush>
  </inkml:definitions>
  <inkml:trace contextRef="#ctx0" brushRef="#br0">374 1 24575,'-15'0'0,"-20"-1"0,0 2 0,1 2 0,-55 10 0,81-12 0,0 1 0,0 1 0,0-1 0,0 1 0,1 1 0,-1-1 0,1 1 0,0 1 0,0-1 0,0 1 0,1 0 0,-1 1 0,1 0 0,0 0 0,1 0 0,0 1 0,0-1 0,0 1 0,1 0 0,-6 13 0,5-4 0,0 0 0,1 1 0,0 0 0,2-1 0,0 1 0,0 28 0,13 105 0,-7-115 0,-2-15 6,30 232 328,-24-208-760,2 0-1,2-1 1,28 67 0,-20-68-6400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04.958"/>
    </inkml:context>
    <inkml:brush xml:id="br0">
      <inkml:brushProperty name="width" value="0.05" units="cm"/>
      <inkml:brushProperty name="height" value="0.05" units="cm"/>
    </inkml:brush>
  </inkml:definitions>
  <inkml:trace contextRef="#ctx0" brushRef="#br0">405 260 24575,'3'-8'0,"0"1"0,-1-1 0,0 0 0,0 0 0,-1 0 0,1-1 0,-2 1 0,1 0 0,-1 0 0,-1-1 0,1 1 0,-1 0 0,-1 0 0,0 0 0,0 0 0,-3-9 0,2 10 0,0 0 0,0 1 0,0-1 0,0 1 0,-1 0 0,0 0 0,-1 0 0,1 1 0,-1-1 0,0 1 0,-1 0 0,1 1 0,-1-1 0,0 1 0,0 0 0,0 1 0,0-1 0,-12-3 0,9 4 0,-1 1 0,0 0 0,0 0 0,0 1 0,0 1 0,0 0 0,0 0 0,0 0 0,0 2 0,0-1 0,1 1 0,-1 1 0,0 0 0,1 0 0,-1 1 0,1 0 0,0 0 0,1 1 0,-1 0 0,-8 8 0,8-7 0,1 1 0,1 0 0,-1 1 0,1-1 0,1 1 0,-1 1 0,1-1 0,1 1 0,0 0 0,0 1 0,1-1 0,0 1 0,0 0 0,1 0 0,0 0 0,1 0 0,0 1 0,1-1 0,0 12 0,1-11 0,1 0 0,0-1 0,0 1 0,1-1 0,1 1 0,0-1 0,0 0 0,1 0 0,0 0 0,1-1 0,9 14 0,-11-17 0,1-1 0,0 0 0,0-1 0,1 1 0,-1-1 0,1 0 0,0 0 0,0 0 0,1-1 0,-1 0 0,1 0 0,-1 0 0,1 0 0,0-1 0,0 0 0,0-1 0,0 1 0,1-1 0,-1 0 0,11 0 0,-7-1 0,-1-1 0,1 0 0,0-1 0,-1 1 0,1-2 0,-1 0 0,1 0 0,-1 0 0,15-9 0,-11 4 0,0 0 0,-1-1 0,1-1 0,-2 0 0,17-17 0,-2-5 0,-1-2 0,-2 0 0,31-59 0,-37 67 0,-17 26 0,0 0 0,0 0 0,0 0 0,0-1 0,0 1 0,1 0 0,-1 0 0,0 0 0,0 0 0,0 0 0,0 0 0,1 0 0,-1 0 0,0-1 0,0 1 0,0 0 0,1 0 0,-1 0 0,0 0 0,0 0 0,0 0 0,0 0 0,1 0 0,-1 0 0,0 0 0,0 0 0,0 0 0,1 0 0,-1 0 0,0 1 0,0-1 0,0 0 0,0 0 0,1 0 0,-1 0 0,0 0 0,0 0 0,0 0 0,1 1 0,2 15 0,-1 45 127,-2-31-45,8 55 1,-6-75-249,0 1 1,1-1-1,1 0 0,-1 0 0,1-1 1,1 1-1,0-1 0,0 0 1,8 10-1,6 4-6660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05.378"/>
    </inkml:context>
    <inkml:brush xml:id="br0">
      <inkml:brushProperty name="width" value="0.05" units="cm"/>
      <inkml:brushProperty name="height" value="0.05" units="cm"/>
    </inkml:brush>
  </inkml:definitions>
  <inkml:trace contextRef="#ctx0" brushRef="#br0">1 98 24575,'0'-97'0,"28"925"0,-19-751 0,-8-105 0,1 0 0,1 0 0,1 0 0,2 0 0,15-44 0,-18 63 0,0 0 0,1 1 0,0 0 0,1 0 0,0 0 0,0 0 0,1 1 0,-1 0 0,2 0 0,-1 1 0,1-1 0,0 1 0,0 1 0,1-1 0,-1 1 0,1 1 0,1 0 0,-1 0 0,0 0 0,1 1 0,13-3 0,-13 4 0,-1 1 0,0 0 0,1 1 0,-1 0 0,0 0 0,1 1 0,-1 0 0,0 0 0,0 1 0,1 0 0,-1 0 0,-1 1 0,14 6 0,-10-3 0,-1 1 0,1-1 0,-1 2 0,-1-1 0,1 2 0,-1-1 0,-1 1 0,16 20 0,-17-19 0,0 1 0,-1 0 0,0 1 0,0-1 0,-1 1 0,-1 0 0,0 1 0,4 20 0,-7-24 0,0-1 0,-1 1 0,1 0 0,-2-1 0,1 1 0,-1 0 0,0-1 0,-1 1 0,0 0 0,-1-1 0,1 0 0,-1 0 0,-5 8 0,4-9 0,-1 0 0,0-1 0,0 0 0,0 0 0,-1-1 0,0 1 0,0-1 0,0 0 0,0-1 0,-1 0 0,0 0 0,0 0 0,0-1 0,0 0 0,-1 0 0,1-1 0,-1 0 0,0 0 0,0 0 0,1-1 0,-1-1 0,0 1 0,0-1 0,-13-2 0,12 1 0,0 0 0,0 0 0,1-1 0,-1 0 0,0 0 0,1-1 0,0 0 0,0-1 0,0 0 0,0 0 0,0-1 0,1 0 0,-1 0 0,1 0 0,1-1 0,-1 0 0,1-1 0,0 0 0,1 1 0,-1-2 0,-7-13 0,9 11-455,0 0 0,-4-20 0,0-20-6371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05.564"/>
    </inkml:context>
    <inkml:brush xml:id="br0">
      <inkml:brushProperty name="width" value="0.05" units="cm"/>
      <inkml:brushProperty name="height" value="0.05" units="cm"/>
    </inkml:brush>
  </inkml:definitions>
  <inkml:trace contextRef="#ctx0" brushRef="#br0">13 0 24575,'1'0'0,"0"0"0,1 1 0,-1-1 0,0 0 0,0 0 0,0 0 0,1 1 0,-1-1 0,0 1 0,0-1 0,0 1 0,0-1 0,0 1 0,0-1 0,0 1 0,0 0 0,0 0 0,0 0 0,0-1 0,0 1 0,-1 0 0,1 0 0,0 0 0,-1 0 0,1 0 0,-1 0 0,1 1 0,-1-1 0,1 0 0,-1 0 0,0 0 0,1 0 0,-1 1 0,0-1 0,0 0 0,0 0 0,0 0 0,0 3 0,-1 4 0,1 1 0,-2-1 0,1 1 0,-4 10 0,4-15 0,-9 38 0,2-1 0,2 2 0,2-1 0,1 0 0,3 1 0,1 0 0,2-1 0,2 0 0,17 67 0,11 2-1365,-17-69-5461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05.924"/>
    </inkml:context>
    <inkml:brush xml:id="br0">
      <inkml:brushProperty name="width" value="0.05" units="cm"/>
      <inkml:brushProperty name="height" value="0.05" units="cm"/>
    </inkml:brush>
  </inkml:definitions>
  <inkml:trace contextRef="#ctx0" brushRef="#br0">121 270 24575,'22'0'0,"-1"-2"0,1 0 0,0-1 0,39-12 0,-47 11 0,0-1 0,-1-1 0,0 0 0,0-1 0,-1 0 0,18-13 0,-27 18 0,-1 0 0,1-1 0,-1 1 0,1-1 0,-1 1 0,0-1 0,0 0 0,0 0 0,0 0 0,-1 0 0,1 0 0,-1 0 0,1 0 0,-1 0 0,0-1 0,-1 1 0,1 0 0,0-1 0,-1 1 0,0-1 0,0 1 0,0-1 0,0 1 0,-1-1 0,1 1 0,-1 0 0,0-1 0,0 1 0,0 0 0,0 0 0,0-1 0,-4-4 0,1 2 0,1 0 0,-2 0 0,1 0 0,-1 1 0,0-1 0,0 1 0,0 1 0,-1-1 0,1 1 0,-1-1 0,0 2 0,-1-1 0,1 1 0,0 0 0,-1 0 0,0 1 0,0-1 0,0 2 0,0-1 0,0 1 0,0 0 0,-14 0 0,11 1 0,0 1 0,0 0 0,-1 0 0,1 1 0,1 0 0,-1 1 0,0 0 0,1 1 0,-1 0 0,1 0 0,0 1 0,0 0 0,1 0 0,-1 1 0,-12 12 0,12-8 23,1 0 0,-1 0 0,2 1-1,0 0 1,0 0 0,1 1 0,0-1-1,1 2 1,0-1 0,1 0 0,1 1-1,0 0 1,0-1 0,0 23 0,2-27-98,1 1 1,0-1 0,1 1 0,0-1 0,0 1-1,1-1 1,0 1 0,0-1 0,1 0 0,0 0-1,0 0 1,1-1 0,0 1 0,1-1 0,-1 0-1,1 0 1,1 0 0,-1 0 0,1-1 0,0 0-1,1-1 1,13 10 0,17 6-6752</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06.252"/>
    </inkml:context>
    <inkml:brush xml:id="br0">
      <inkml:brushProperty name="width" value="0.05" units="cm"/>
      <inkml:brushProperty name="height" value="0.05" units="cm"/>
    </inkml:brush>
  </inkml:definitions>
  <inkml:trace contextRef="#ctx0" brushRef="#br0">475 276 24575,'6'-18'0,"0"-1"0,-2 1 0,0-1 0,-1 0 0,-1 0 0,0-20 0,-2 32 0,0 1 0,-1 0 0,0 0 0,-1-1 0,1 1 0,-1 0 0,0 0 0,0 0 0,-6-8 0,6 10 0,-1 0 0,0 0 0,0 1 0,0 0 0,0 0 0,-1-1 0,1 2 0,-1-1 0,0 0 0,0 1 0,0 0 0,0 0 0,0 0 0,-8-2 0,1 1 0,0 1 0,0 0 0,0 1 0,0 0 0,-1 1 0,1 0 0,0 1 0,0 0 0,-1 0 0,1 2 0,-21 6 0,16-4 0,-1 2 0,1 0 0,1 1 0,-1 1 0,1 0 0,-27 22 0,32-23 0,1 1 0,0 1 0,0-1 0,1 1 0,0 1 0,1 0 0,0 0 0,-8 18 0,13-23 0,-1 1 0,1-1 0,0 1 0,1-1 0,0 1 0,0 0 0,0-1 0,1 1 0,0 0 0,0 0 0,0 0 0,1-1 0,0 1 0,1 0 0,0-1 0,0 1 0,5 11 0,-1-6 0,1-1 0,1 0 0,0 0 0,0-1 0,1 0 0,0 0 0,1-1 0,19 14 0,10 4 0,48 25 0,-18-12 0,-47-26 0,3 1 0,38 30 0,-58-41 0,0 0 0,0 1 0,0 0 0,0 0 0,-1 0 0,0 1 0,0-1 0,-1 1 0,0 0 0,0 0 0,0 0 0,3 12 0,-5-15 0,-1-1 0,1 1 0,-1 0 0,0-1 0,0 1 0,0 0 0,-1-1 0,1 1 0,-1 0 0,1-1 0,-1 1 0,0-1 0,0 1 0,0-1 0,0 1 0,-1-1 0,1 0 0,0 1 0,-1-1 0,0 0 0,0 0 0,1 0 0,-1 0 0,0-1 0,-4 3 0,-3 2 0,0 0 0,-1 0 0,0-1 0,0-1 0,-11 4 0,-36 8-341,-1-1 0,-1-4-1,-88 7 1,59-10-6485</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06.748"/>
    </inkml:context>
    <inkml:brush xml:id="br0">
      <inkml:brushProperty name="width" value="0.05" units="cm"/>
      <inkml:brushProperty name="height" value="0.05" units="cm"/>
    </inkml:brush>
  </inkml:definitions>
  <inkml:trace contextRef="#ctx0" brushRef="#br0">2 156 24575,'0'-39'0,"-1"14"0,1 1 0,5-32 0,-1 45 0,1 14 0,4 23 0,-1 42 0,-3 0 0,-3 83 0,-2-110 0,-6 407-600,-1 65-743,23-2 595,38 63 387,4 56-97,-52-481 1532,-22 273 0,6-340-1387,7-64-6203</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07.075"/>
    </inkml:context>
    <inkml:brush xml:id="br0">
      <inkml:brushProperty name="width" value="0.05" units="cm"/>
      <inkml:brushProperty name="height" value="0.05" units="cm"/>
    </inkml:brush>
  </inkml:definitions>
  <inkml:trace contextRef="#ctx0" brushRef="#br0">0 78 24575,'11'-18'0,"14"-20"0,-23 36 0,-1 0 0,1 0 0,-1 1 0,1-1 0,0 1 0,0-1 0,0 1 0,0 0 0,0-1 0,0 1 0,0 0 0,0 0 0,0 1 0,1-1 0,2-1 0,-3 3 0,-1-1 0,1 0 0,0 0 0,-1 0 0,1 1 0,0-1 0,-1 1 0,1 0 0,0-1 0,-1 1 0,1 0 0,-1 0 0,1 0 0,-1 0 0,0 0 0,1 0 0,-1 0 0,0 1 0,0-1 0,0 0 0,0 1 0,0-1 0,0 1 0,0-1 0,0 1 0,0 2 0,3 5 0,0 0 0,0 1 0,1 12 0,4 16 0,-3 1 0,2 50 0,-4 85 0,-4-109 0,-3 529-261,1 68-302,29-3 251,-13-480 257,56 258 0,-67-425 55,21 78 0,-20-78 0,0-1 0,1 0 0,1-1 0,-1 1 0,12 15 0,-16-25 32,0 0 0,0 0 1,0 1-1,0-1 0,0 0 0,0 0 0,0 0 1,0 0-1,1 0 0,-1 0 0,0 0 0,0 0 0,1-1 1,-1 1-1,1 0 0,-1-1 0,1 1 0,-1-1 1,1 0-1,-1 1 0,1-1 0,-1 0 0,1 0 1,0 0-1,-1 0 0,1 0 0,2-1 0,-1 0-111,-1 0-1,1-1 0,-1 1 0,1-1 0,-1 0 0,1 0 1,-1 0-1,0 0 0,0 0 0,0 0 0,0-1 1,0 1-1,1-3 0,17-30-6649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48.721"/>
    </inkml:context>
    <inkml:brush xml:id="br0">
      <inkml:brushProperty name="width" value="0.05" units="cm"/>
      <inkml:brushProperty name="height" value="0.05" units="cm"/>
    </inkml:brush>
  </inkml:definitions>
  <inkml:trace contextRef="#ctx0" brushRef="#br0">109 427 24575,'-1'-10'0,"1"7"0,-1 0 0,1 0 0,0 0 0,0 0 0,0 1 0,0-1 0,1 0 0,-1 0 0,1 0 0,0 1 0,0-1 0,0 0 0,0 1 0,2-5 0,-3 7 0,0 0 0,1 0 0,-1 0 0,0 0 0,0 0 0,1 0 0,-1 0 0,0 0 0,0 0 0,0 0 0,1 0 0,-1 0 0,0 0 0,0 0 0,1 0 0,-1 0 0,0 1 0,0-1 0,0 0 0,1 0 0,-1 0 0,0 0 0,0 0 0,0 0 0,1 1 0,-1-1 0,0 0 0,0 0 0,0 0 0,0 0 0,0 1 0,1-1 0,-1 0 0,0 0 0,0 1 0,0-1 0,0 0 0,0 0 0,0 0 0,0 1 0,0-1 0,0 0 0,0 0 0,0 1 0,0-1 0,0 0 0,0 0 0,0 1 0,0-1 0,2 14 0,-1 1 0,-1 0 0,0 0 0,-1 0 0,-1 0 0,0 0 0,-5 16 0,-32 87 0,28-89 0,9-24 0,1-2 0,0 0 0,0 1 0,0-1 0,0 0 0,-1 1 0,0-1 0,1 0 0,-1 0 0,-1 0 0,1-1 0,0 1 0,-1 0 0,-3 3 0,5-6 0,0 0 0,0 0 0,1 0 0,-1 0 0,0 0 0,1 0 0,-1 0 0,1 0 0,-1-1 0,0 1 0,1 0 0,-1 0 0,0-1 0,1 1 0,-1 0 0,1-1 0,-1 1 0,1 0 0,-1-1 0,1 1 0,-1-1 0,1 1 0,-1-1 0,1 1 0,-1-1 0,1 0 0,0 1 0,-1-1 0,1 1 0,0-1 0,0 0 0,0 1 0,-1-1 0,1 0 0,0 1 0,0-1 0,0 0 0,-8-31 0,8 31 0,-3-22 0,0 0 0,2 1 0,1-1 0,0 0 0,5-28 0,28-114 0,-21 113 0,-7 30 0,22-88 0,-22 94 0,0 0 0,2 1 0,0 0 0,14-23 0,-19 34 0,1 0 0,0 1 0,0-1 0,0 1 0,0 0 0,1 0 0,-1 0 0,1 1 0,0-1 0,-1 1 0,1-1 0,1 1 0,-1 1 0,0-1 0,0 1 0,1-1 0,-1 1 0,0 0 0,1 1 0,-1-1 0,1 1 0,0 0 0,-1 0 0,1 0 0,-1 1 0,1-1 0,-1 1 0,0 0 0,1 1 0,-1-1 0,7 4 0,-4-2 0,0 0 0,-1 1 0,1-1 0,-1 2 0,0-1 0,0 0 0,-1 1 0,0 0 0,1 1 0,-2-1 0,1 1 0,-1 0 0,1 0 0,-2 0 0,1 1 0,-1-1 0,0 1 0,0 0 0,2 7 0,-5-10 0,1 0 0,-1 0 0,1 0 0,-1 0 0,0 0 0,-1 1 0,1-1 0,-1 0 0,0 0 0,0 0 0,0-1 0,0 1 0,-1 0 0,1 0 0,-1-1 0,0 1 0,0-1 0,0 1 0,-1-1 0,-3 5 0,-6 3 0,1 0 0,-2-1 0,-25 17 0,2-1 0,34-25 0,1 0 0,-1 0 0,1 1 0,0-1 0,-1 0 0,1 1 0,0 0 0,0-1 0,0 1 0,0-1 0,1 1 0,-1 0 0,0 0 0,1-1 0,-1 1 0,1 0 0,-1 0 0,1 0 0,0 0 0,0-1 0,0 1 0,0 0 0,0 0 0,0 0 0,1 0 0,-1 0 0,1 1 0,2 6 0,1 0 0,0-1 0,0 1 0,9 11 0,-8-12 0,0 1 0,8 17 0,-11-22 0,-1 1 0,0 0 0,0 0 0,-1 0 0,0 0 0,1 0 0,-2 0 0,1 0 0,0 0 0,-1 0 0,0 0 0,0-1 0,-1 1 0,1 0 0,-1 0 0,0-1 0,0 1 0,-1-1 0,1 0 0,-1 0 0,0 0 0,0 0 0,0 0 0,-6 4 0,3-2 0,0-1 0,0 0 0,-1 0 0,0 0 0,0-1 0,0 0 0,0 0 0,-1-1 0,1 0 0,-1-1 0,0 1 0,0-1 0,0-1 0,-11 1 0,17-1-85,0-1 0,1 0-1,-1 0 1,0-1 0,0 1-1,0 0 1,0-1 0,0 1-1,1-1 1,-1 1 0,0-1-1,0 0 1,1 0 0,-1 0-1,-1-1 1,-5-6-6741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07.386"/>
    </inkml:context>
    <inkml:brush xml:id="br0">
      <inkml:brushProperty name="width" value="0.05" units="cm"/>
      <inkml:brushProperty name="height" value="0.05" units="cm"/>
    </inkml:brush>
  </inkml:definitions>
  <inkml:trace contextRef="#ctx0" brushRef="#br0">1 14 24575,'0'-1'0,"1"0"0,0-1 0,0 1 0,0 1 0,0-1 0,0 0 0,1 0 0,-1 0 0,0 1 0,0-1 0,0 0 0,1 1 0,-1-1 0,0 1 0,1-1 0,-1 1 0,0 0 0,1 0 0,-1 0 0,0-1 0,1 1 0,-1 1 0,1-1 0,-1 0 0,0 0 0,1 0 0,-1 1 0,0-1 0,1 0 0,-1 1 0,0 0 0,0-1 0,1 1 0,-1 0 0,0-1 0,0 1 0,0 0 0,0 0 0,0 0 0,0 0 0,1 2 0,2 2 0,0 0 0,0 0 0,-1 1 0,1-1 0,-1 1 0,-1 0 0,4 11 0,7 39 0,-2 0 0,5 113 0,-12-116 0,16 1083-978,-37-622 979,-3 235-19,19-663-36,6 155 24,-1-215 30,-4-26-18,0 0 0,0 0-1,0 0 1,0 1 0,0-1 0,0 0-1,0 0 1,0 0 0,0 0 0,0 0-1,0 0 1,0 0 0,0 1 0,0-1-1,0 0 1,0 0 0,0 0 0,0 0 0,0 0-1,0 0 1,0 1 0,0-1 0,0 0-1,0 0 1,0 0 0,0 0 0,0 0-1,0 0 1,1 0 0,-1 0 0,0 0-1,0 0 1,0 1 0,0-1 0,0 0-1,0 0 1,0 0 0,0 0 0,1 0 0,-1 0-1,0 0 1,0 0 0,0 0 0,0 0-1,0 0 1,0 0 0,0 0 0,1 0-1,-1 0 1,0 0 0,0 0 0,0 0-1,0 0 1,0 0 0,0 0 0,0 0-1,1 0 1,-1 0 0,0 0 0,0 0 0,0 0-1,0 0 1,0-1 0,0 1 0,4-9-5909</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11.740"/>
    </inkml:context>
    <inkml:brush xml:id="br0">
      <inkml:brushProperty name="width" value="0.05" units="cm"/>
      <inkml:brushProperty name="height" value="0.05" units="cm"/>
    </inkml:brush>
  </inkml:definitions>
  <inkml:trace contextRef="#ctx0" brushRef="#br0">806 290 24575,'4'-5'0,"0"0"0,-1 0 0,0 0 0,0 0 0,0-1 0,-1 1 0,0-1 0,0 0 0,0 0 0,1-10 0,-2 5 0,1 1 0,-2-1 0,1 0 0,-1 0 0,-2-12 0,1 16 0,-1 0 0,1 0 0,-1 1 0,0-1 0,-1 0 0,0 1 0,0 0 0,0 0 0,0 0 0,-1 0 0,0 0 0,-1 0 0,1 1 0,-1 0 0,0 0 0,0 0 0,0 1 0,-11-7 0,9 7 0,-1 1 0,1-1 0,-1 1 0,0 1 0,0 0 0,0 0 0,-1 0 0,1 1 0,0 0 0,-1 1 0,1 0 0,0 0 0,-1 0 0,1 1 0,-12 3 0,-2 3 0,0 0 0,1 0 0,0 2 0,1 1 0,0 1 0,-34 23 0,14-4 0,1 2 0,-35 38 0,42-37 0,1 1 0,-35 52 0,53-65 0,0 0 0,1 1 0,1 0 0,1 0 0,1 2 0,-6 24 0,13-40 0,0-1 0,1 2 0,0-1 0,1 0 0,-1 0 0,1 0 0,1 0 0,0 0 0,0 0 0,0 0 0,1 0 0,1 0 0,-1 0 0,5 10 0,-3-12 0,-1 0 0,1-1 0,0 1 0,1-1 0,-1 0 0,1 0 0,0 0 0,0-1 0,0 1 0,1-1 0,0 0 0,-1-1 0,1 0 0,1 0 0,-1 0 0,0 0 0,9 1 0,4 0 0,0-1 0,0-1 0,0 0 0,26-2 0,-33 0 0,-11 0 0,0 0 0,0-1 0,0 1 0,0 0 0,1 0 0,-1 0 0,0 1 0,0-1 0,0 0 0,0 0 0,0 1 0,0-1 0,0 0 0,-1 1 0,1-1 0,0 1 0,0-1 0,0 1 0,1 1 0,-2-2 0,0 1 0,0-1 0,0 1 0,0 0 0,0-1 0,0 1 0,0-1 0,0 1 0,0-1 0,0 1 0,0 0 0,0-1 0,0 1 0,-1-1 0,1 1 0,0-1 0,-1 1 0,1-1 0,0 1 0,-1-1 0,1 1 0,0-1 0,-1 1 0,0-1 0,-6 8 0,-1-1 0,-16 11 0,16-13 0,-35 26 0,-1 0 0,-53 49 0,86-69 0,-1 1 0,2 0 0,0 1 0,0 0 0,1 0 0,0 1 0,2 0 0,-13 29 0,18-37 0,0 0 0,1 0 0,0 0 0,0 0 0,0 0 0,1 0 0,-1 0 0,1 0 0,1 0 0,-1 0 0,1 0 0,0 0 0,1 0 0,0 0 0,-1 0 0,2-1 0,3 8 0,-2-6 0,0-1 0,0 0 0,1 0 0,0 0 0,0-1 0,1 1 0,-1-1 0,1 0 0,0-1 0,1 0 0,-1 0 0,1 0 0,11 4 0,3-1-170,0-1-1,0 0 0,1-2 1,0-1-1,0 0 0,0-2 1,43-2-1,10-5-6655</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12.160"/>
    </inkml:context>
    <inkml:brush xml:id="br0">
      <inkml:brushProperty name="width" value="0.05" units="cm"/>
      <inkml:brushProperty name="height" value="0.05" units="cm"/>
    </inkml:brush>
  </inkml:definitions>
  <inkml:trace contextRef="#ctx0" brushRef="#br0">102 148 24575,'-4'-6'0,"0"0"0,-1 0 0,1 0 0,-1 1 0,-1-1 0,1 1 0,-10-6 0,-19-22 0,31 31 0,1-1 0,0 0 0,1 1 0,-1-1 0,0 0 0,1 0 0,0 0 0,-1 0 0,1 0 0,0-1 0,0-4 0,1 7 0,-1 0 0,1 1 0,0-1 0,0 0 0,0 0 0,0 0 0,0 1 0,1-1 0,-1 0 0,0 0 0,0 1 0,0-1 0,1 0 0,-1 0 0,0 1 0,1-1 0,-1 0 0,1 1 0,-1-1 0,0 1 0,1-1 0,0 0 0,-1 1 0,1-1 0,-1 1 0,2-1 0,0 0 0,0 0 0,0 0 0,0 1 0,0-1 0,0 1 0,0 0 0,0-1 0,0 1 0,0 0 0,3 0 0,1 1 0,0 0 0,0 0 0,0 0 0,0 0 0,0 1 0,6 3 0,-6-2 0,0 0 0,0 1 0,0 0 0,0 0 0,-1 1 0,0-1 0,0 1 0,0 0 0,-1 0 0,1 1 0,-1 0 0,-1-1 0,1 1 0,4 10 0,-5-7 0,0 0 0,0 1 0,-1-1 0,0 0 0,-1 1 0,0 0 0,-1-1 0,0 1 0,-1 16 0,-1-11 0,-1-1 0,0 1 0,-1-1 0,-1 0 0,0 0 0,-1 0 0,0-1 0,-1 1 0,0-2 0,-2 1 0,1-1 0,-1 0 0,-16 15 0,22-26 0,6-8 0,8-12 0,30-48 0,3 2 0,80-90 0,-120 152 0,31-30 0,-33 31 0,1-1 0,0 2 0,-1-1 0,1 0 0,0 1 0,0-1 0,0 1 0,1 0 0,-1 0 0,0 0 0,5-1 0,-7 2 0,0 1 0,1-1 0,-1 0 0,0 0 0,0 1 0,0-1 0,0 1 0,1-1 0,-1 1 0,0 0 0,0-1 0,0 1 0,0 0 0,0-1 0,-1 1 0,1 0 0,0 0 0,0 0 0,0 0 0,-1 0 0,1 0 0,-1 0 0,1 0 0,-1 0 0,1 1 0,-1-1 0,1 0 0,-1 0 0,0 0 0,0 0 0,1 1 0,-1 1 0,1 7 0,0 0 0,0 19 0,-1-22 0,-3 94 0,1-57 0,5 87 0,-2-126-91,-1 0 0,1 0 0,0-1 0,0 1 0,0 0 0,1-1 0,-1 0 0,1 1 0,0-1 0,1 0 0,-1 0 0,1 0 0,0 0 0,6 7 0,4-1-6735</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12.345"/>
    </inkml:context>
    <inkml:brush xml:id="br0">
      <inkml:brushProperty name="width" value="0.05" units="cm"/>
      <inkml:brushProperty name="height" value="0.05" units="cm"/>
    </inkml:brush>
  </inkml:definitions>
  <inkml:trace contextRef="#ctx0" brushRef="#br0">106 349 24575,'6'-34'0,"-1"0"0,-1 0 0,-3-56 0,-1 70 0,0 13 0,1-5 0,-1-1 0,0 1 0,-1-1 0,0 1 0,-1 0 0,-1-1 0,-7-21 0,10 34 0,0-1 0,0 1 0,0-1 0,0 1 0,-1 0 0,1-1 0,0 1 0,0-1 0,-1 1 0,1 0 0,0-1 0,0 1 0,-1 0 0,1-1 0,-1 1 0,1 0 0,0-1 0,-1 1 0,1 0 0,0 0 0,-1 0 0,1-1 0,-1 1 0,1 0 0,-1 0 0,1 0 0,-1 0 0,1 0 0,-1 0 0,0 0 0,-10 10 0,-4 22 0,3 7 0,2-1 0,-7 55 0,-1 83 0,15-145 0,-6 233 342,11-220-684,2-1 1,2 0 0,2 0-1,13 44 1,-10-55-6485</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12.644"/>
    </inkml:context>
    <inkml:brush xml:id="br0">
      <inkml:brushProperty name="width" value="0.05" units="cm"/>
      <inkml:brushProperty name="height" value="0.05" units="cm"/>
    </inkml:brush>
  </inkml:definitions>
  <inkml:trace contextRef="#ctx0" brushRef="#br0">22 541 24575,'-1'-32'0,"-7"-33"0,0-12 0,6 49 0,1 11 0,0-1 0,1 1 0,3-25 0,-3 37 0,1 1 0,0 0 0,0 0 0,1 0 0,-1 0 0,1 0 0,0 0 0,0 0 0,0 0 0,0 0 0,1 1 0,-1 0 0,1-1 0,0 1 0,0 0 0,0 0 0,1 0 0,6-4 0,14-5 0,0 2 0,1 0 0,1 2 0,47-10 0,-35 9 0,42-15 0,-75 22 0,0 0 0,0-1 0,0 1 0,-1-1 0,1 0 0,-1 0 0,5-5 0,-8 7 0,0 0 0,0 0 0,0 0 0,0-1 0,0 1 0,0 0 0,0-1 0,0 1 0,0-1 0,-1 1 0,1-1 0,-1 1 0,1-1 0,-1 0 0,1 1 0,-1-1 0,0 1 0,0-1 0,0 0 0,0 1 0,0-1 0,0 0 0,0 1 0,0-1 0,-1 0 0,0-2 0,1 4 0,0-1 0,0 1 0,0-1 0,0 1 0,-1 0 0,1-1 0,0 1 0,0-1 0,0 1 0,0-1 0,-1 1 0,1-1 0,0 1 0,0 0 0,-1-1 0,1 1 0,0 0 0,-1-1 0,1 1 0,0 0 0,-1-1 0,1 1 0,-1 0 0,1 0 0,0-1 0,-1 1 0,1 0 0,-1 0 0,1 0 0,-1 0 0,1 0 0,-1-1 0,1 1 0,0 0 0,-1 0 0,1 0 0,-1 0 0,1 0 0,-1 0 0,1 1 0,-1-1 0,1 0 0,-1 0 0,1 0 0,-1 0 0,1 0 0,0 1 0,-1-1 0,1 0 0,-1 0 0,1 1 0,0-1 0,-1 0 0,1 1 0,-1 0 0,-1 1 0,0 1 0,0 0 0,0 0 0,0 0 0,1 0 0,-1 0 0,0 4 0,-4 12 0,1 1 0,1-1 0,-2 36 0,2 62 0,4-81 0,0-21 11,8 268-1387,-4-249-5450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12.784"/>
    </inkml:context>
    <inkml:brush xml:id="br0">
      <inkml:brushProperty name="width" value="0.05" units="cm"/>
      <inkml:brushProperty name="height" value="0.05" units="cm"/>
    </inkml:brush>
  </inkml:definitions>
  <inkml:trace contextRef="#ctx0" brushRef="#br0">63 168 24575,'0'-12'0,"-3"-14"0,-4-9 0,-1-1 0,-3 5 0,-1 12 0,0 11 0,3 11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13.002"/>
    </inkml:context>
    <inkml:brush xml:id="br0">
      <inkml:brushProperty name="width" value="0.05" units="cm"/>
      <inkml:brushProperty name="height" value="0.05" units="cm"/>
    </inkml:brush>
  </inkml:definitions>
  <inkml:trace contextRef="#ctx0" brushRef="#br0">2 132 24575,'0'-132'0,"-1"286"0,10 280 0,-6-404-682,11 47-1,-4-40-6143</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13.659"/>
    </inkml:context>
    <inkml:brush xml:id="br0">
      <inkml:brushProperty name="width" value="0.05" units="cm"/>
      <inkml:brushProperty name="height" value="0.05" units="cm"/>
    </inkml:brush>
  </inkml:definitions>
  <inkml:trace contextRef="#ctx0" brushRef="#br0">134 263 24575,'-9'-18'0,"6"10"0,0 1 0,-1-1 0,0 1 0,-1 0 0,-9-12 0,13 17 0,-1 0 0,0 1 0,0-1 0,0 1 0,1 0 0,-2-1 0,1 1 0,0 0 0,0 0 0,0 1 0,0-1 0,-1 0 0,1 1 0,0-1 0,-1 1 0,1 0 0,0-1 0,-1 1 0,1 1 0,0-1 0,-1 0 0,1 0 0,0 1 0,-1-1 0,1 1 0,-2 1 0,2-2 0,0 1 0,1-1 0,-1 1 0,1-1 0,-1 1 0,0 0 0,1 0 0,0 0 0,-1 0 0,1 0 0,-1 0 0,1 0 0,0 1 0,0-1 0,0 0 0,0 1 0,0-1 0,0 0 0,0 1 0,0 0 0,0-1 0,1 1 0,-1-1 0,1 1 0,-1 2 0,1-2 0,0-1 0,0 1 0,1-1 0,-1 0 0,1 1 0,-1-1 0,1 1 0,-1-1 0,1 0 0,0 0 0,0 1 0,-1-1 0,1 0 0,0 0 0,0 0 0,0 0 0,0 0 0,1 0 0,-1 0 0,0 0 0,0 0 0,0-1 0,1 1 0,-1 0 0,0-1 0,1 1 0,-1-1 0,1 1 0,-1-1 0,3 0 0,15 5 0,1-2 0,0-1 0,1 0 0,29-2 0,81-12 0,-129 12 0,44-4 0,-1-3 0,0-1 0,81-26 0,-124 33 0,0 0 0,0 0 0,0 1 0,0-1 0,0-1 0,0 1 0,-1 0 0,1 0 0,0-1 0,-1 1 0,1-1 0,0 1 0,-1-1 0,0 0 0,1 1 0,-1-1 0,0 0 0,0 0 0,0 0 0,0 0 0,0 0 0,-1 0 0,1 0 0,-1 0 0,1-1 0,-1 1 0,0-2 0,0-2 0,-1 0 0,0 0 0,0 1 0,0-1 0,-1 1 0,0-1 0,0 1 0,0 0 0,-4-7 0,-22-32 0,25 41 0,0-1 0,1 1 0,-1 0 0,-1 0 0,1 1 0,0-1 0,-1 0 0,1 1 0,-8-4 0,10 6 0,0 0 0,0 0 0,0 0 0,0 0 0,0-1 0,0 1 0,0 1 0,0-1 0,0 0 0,0 0 0,0 0 0,0 0 0,1 1 0,-1-1 0,0 0 0,0 1 0,0-1 0,0 1 0,0-1 0,0 1 0,1-1 0,-1 1 0,0 0 0,0-1 0,1 1 0,-1 0 0,1 0 0,-1-1 0,0 1 0,1 0 0,-1 0 0,1 0 0,0 0 0,-1 0 0,1 0 0,0-1 0,-1 3 0,-8 40 0,8-40 0,0 15 0,-1 0 0,2 0 0,1 1 0,0-1 0,4 18 0,-3-24 0,1 1 0,0-2 0,1 1 0,0 0 0,1-1 0,0 0 0,1 0 0,9 14 0,-12-21 0,0 0 0,1 0 0,-1 0 0,1 0 0,0-1 0,0 0 0,0 0 0,0 0 0,1 0 0,-1-1 0,1 1 0,0-1 0,-1 0 0,1-1 0,9 3 0,-7-3 0,1-1 0,-1 1 0,0-1 0,0-1 0,1 1 0,-1-1 0,0-1 0,0 1 0,0-1 0,7-3 0,6-4 0,0-1 0,-1 0 0,-1-2 0,0 0 0,0-1 0,22-21 0,38-43 0,19-17 0,-94 92 0,-1 0 0,1-1 0,0 1 0,0 0 0,0 0 0,0 0 0,0 1 0,0-1 0,1 1 0,-1 0 0,4-1 0,-6 2 0,0 0 0,-1 0 0,1 0 0,0 0 0,0 0 0,-1 0 0,1 0 0,0 0 0,0 1 0,-1-1 0,1 0 0,0 1 0,-1-1 0,1 0 0,0 1 0,-1-1 0,1 1 0,-1-1 0,1 1 0,0-1 0,0 1 0,0 1 0,0 0 0,0 0 0,0-1 0,-1 1 0,1 0 0,0 0 0,-1 0 0,1 0 0,-1 0 0,1 0 0,-1 3 0,1 28 0,-1 0 0,-2 0 0,-11 58 0,2-18 0,-4 82 0,6 210 0,10-312 0,1 93 0,-3-118 0,-1-1 0,-2 1 0,-8 31 0,10-52 0,0 0 0,0 0 0,-1 0 0,0-1 0,0 1 0,-1-1 0,0 0 0,0 0 0,0 0 0,-1 0 0,1-1 0,-1 0 0,-1 0 0,-9 7 0,11-9 0,0-1 0,-1 0 0,1 0 0,-1 0 0,0 0 0,1-1 0,-1 0 0,0 0 0,0 0 0,0-1 0,0 1 0,0-1 0,1-1 0,-1 1 0,0 0 0,0-1 0,0 0 0,0 0 0,1-1 0,-1 1 0,0-1 0,-6-4 0,1 0 0,0 0 0,0-1 0,1 0 0,-1 0 0,2-1 0,-1-1 0,1 1 0,0-1 0,1-1 0,0 1 0,0-1 0,1-1 0,1 1 0,-8-18 0,5 6 0,1 0 0,1 0 0,0 0 0,2-1 0,1 1 0,-1-40 0,5 30 0,2 0 0,1 0 0,1 0 0,2 0 0,1 1 0,1 1 0,2-1 0,1 1 0,1 1 0,2 1 0,26-40 0,-22 40 0,1 1 0,2 1 0,0 1 0,2 0 0,0 2 0,2 1 0,0 1 0,2 1 0,0 2 0,55-27 0,-66 36-114,1 2 1,1 1-1,-1 0 0,1 1 0,0 1 1,0 1-1,0 0 0,1 2 0,-1 0 1,1 1-1,36 5 0,2 10-6712</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14.900"/>
    </inkml:context>
    <inkml:brush xml:id="br0">
      <inkml:brushProperty name="width" value="0.05" units="cm"/>
      <inkml:brushProperty name="height" value="0.05" units="cm"/>
    </inkml:brush>
  </inkml:definitions>
  <inkml:trace contextRef="#ctx0" brushRef="#br0">257 272 24575,'3'-14'0,"1"-10"0,-4 23 0,0 1 0,0-1 0,0 0 0,0 1 0,0-1 0,0 1 0,0-1 0,0 1 0,0-1 0,0 1 0,0-1 0,0 1 0,0-1 0,-1 1 0,1-1 0,0 1 0,0-1 0,-1 1 0,1-1 0,0 1 0,-1-1 0,1 1 0,0 0 0,-1-1 0,1 1 0,-1-1 0,1 1 0,-1 0 0,1 0 0,-2-1 0,2 1 0,-1 0 0,1 0 0,-1 0 0,1 0 0,-1 0 0,1 1 0,-1-1 0,1 0 0,-1 0 0,1 0 0,-1 1 0,1-1 0,-1 0 0,1 1 0,0-1 0,-1 0 0,1 1 0,-1-1 0,1 1 0,0-1 0,-1 0 0,1 1 0,0-1 0,-1 2 0,-7 14 0,7-14 0,-15 38 0,3 1 0,1 0 0,-11 78 0,18-91 0,-51 429-291,31 5-236,3-44 281,-15-25 175,20-225 52,13-139 34,2-16 5,1 0 0,-1 0 0,2 0 0,0 0 1,0 0-1,2 0 0,4 25 0,-5-36 1,0 1 0,0-1 1,0 0-1,0-1 0,1 1 0,-1 0 0,0 0 1,1 0-1,-1-1 0,1 1 0,0-1 0,-1 1 1,1-1-1,0 0 0,0 0 0,0 1 0,0-1 0,0 0 1,0-1-1,0 1 0,0 0 0,0-1 0,1 1 1,-1-1-1,0 0 0,5 1 0,4-1 78,1-1-1,0 0 1,23-5-1,-25 4-86,119-23 1,374-59-161,149 35-1129,4 30 207,-84 3 1208,-566 16-138,596-28-210,-4-26 2,-561 50 260,-20 3 66,-1 0-1,1-2 1,-1 0-1,0-1 1,1 0-1,-2-1 1,18-8-1,-31 12-85,-1-1 0,1 1 1,-1 0-1,1 0 0,-1-1 0,0 1 0,1-1 1,-1 0-1,0 1 0,0-1 0,0 0 0,0 0 0,-1 1 1,1-1-1,0 0 0,-1 0 0,1 0 0,-1 0 1,0 0-1,1 0 0,-1 0 0,0 0 0,0 0 1,-1-3-1,0-6 163,-1 0 1,0 0-1,-6-15 1,0-5-13,3-9-183,1 0 0,3-65 0,15-82 0,-7 113 0,64-493 0,-12 127 0,-53 386 0,-1 0 0,-4 0 0,-5-73 0,1 109 0,0-1 0,-1 1 0,-1 1 0,-1-1 0,-12-27 0,12 33 0,-1 1 0,0-1 0,0 2 0,-1-1 0,-1 1 0,0 0 0,0 1 0,-21-16 0,11 12 0,-1 1 0,0 1 0,-1 1 0,0 1 0,-1 0 0,1 2 0,-36-8 0,-12 3 0,-81-5 0,-531-10-645,399 22 477,261 4 167,-862-10-959,601 20 496,-317 52 0,425-32 880,-318 35 1781,448-62-2108,44-2-104,0 0-1,0 0 1,0 0-1,-1 0 1,1 0-1,0 0 0,0 0 1,0 0-1,0 0 1,-1 0-1,1 0 1,0 0-1,0 0 1,0 1-1,0-1 0,-1 0 1,1 0-1,0 0 1,0 0-1,0 0 1,0 1-1,0-1 1,-1 0-1,1 0 1,0 0-1,0 0 0,0 1 1,0-1-1,0 0 1,0 0-1,0 0 1,0 1-1,0-1 1,0 0-1,0 0 1,0 0-1,0 1 0,0-1 1,0 0-1,0 0 1,0 0-1,0 0 1,0 1-1,0-1 1,0 0-1,0 0 0,0 0 1,1 1-1,-1-1 1,0 0-1,0 0 1,0 0-1,0 0 1,0 0-1,1 1 1,-1-1-1,0 0 0,0 0 1,0 0-1,0 0 1,1 0-1,-1 0 1,0 0-1,0 0 1,0 1-1,0-1 1,1 0-1,-1 0 0,1 0-276,7 8-6534</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16.161"/>
    </inkml:context>
    <inkml:brush xml:id="br0">
      <inkml:brushProperty name="width" value="0.05" units="cm"/>
      <inkml:brushProperty name="height" value="0.05" units="cm"/>
    </inkml:brush>
  </inkml:definitions>
  <inkml:trace contextRef="#ctx0" brushRef="#br0">1 2105 24575,'0'4'0,"0"0"0,0 1 0,0-1 0,1 0 0,0 1 0,0-1 0,0 0 0,0 0 0,3 4 0,-3-6 0,-1-1 0,1 1 0,0-1 0,1 0 0,-1 1 0,0-1 0,0 0 0,1 0 0,-1 0 0,0 0 0,1 0 0,-1 0 0,1 0 0,-1 0 0,1-1 0,0 1 0,-1-1 0,1 1 0,0-1 0,-1 1 0,1-1 0,0 0 0,-1 0 0,4 0 0,-4 0 0,0 0 0,1 0 0,-1 1 0,0-1 0,0 0 0,1 1 0,-1-1 0,0 1 0,0-1 0,0 1 0,0 0 0,0-1 0,0 1 0,0 0 0,0 0 0,0 0 0,0-1 0,0 1 0,0 0 0,0 0 0,-1 0 0,1 1 0,0-1 0,-1 0 0,1 0 0,-1 0 0,1 0 0,-1 1 0,0-1 0,0 0 0,1 0 0,-1 2 0,1 7 0,0-1 0,-1 0 0,-1 14 0,1-10 0,-1 32 0,0 48 0,2-90 0,0 0 0,-1 0 0,1 0 0,0 0 0,0 0 0,1 0 0,-1 0 0,1-1 0,-1 1 0,1 0 0,0-1 0,0 1 0,0-1 0,0 0 0,1 1 0,-1-1 0,1 0 0,-1 0 0,1-1 0,0 1 0,-1-1 0,1 1 0,0-1 0,0 0 0,3 1 0,10 3 0,1 0 0,-1-2 0,25 3 0,-36-5 0,93 7 0,124-5 0,-137-4 0,658-18-415,-26 0 23,930 41-1035,-1400-12 1495,529 12-843,-474-30 897,-213 0 957,119-24 0,-196 29-993,-1 0 0,0 0 0,1-1 0,20-10 0,-29 13-77,-1-1 0,1 1 0,-1-1 0,0 0-1,1 0 1,-1 0 0,0 0 0,0 0 0,0 0 0,0 0 0,-1-1 0,1 1 0,-1-1 0,1 1-1,-1-1 1,0 0 0,0 1 0,0-1 0,0 0 0,0 0 0,-1 0 0,0 0 0,1 0-1,-1 1 1,0-6 0,-2 0-9,1 1 0,-1-1 0,0 1 0,-1 0 0,1 0 0,-1 0 0,-1 0 0,-7-12 0,-43-51 0,27 37 0,-130-191 0,131 179 0,1-1 0,3-1 0,-21-62 0,15 6 0,-24-173 0,45 233 0,-18-118 0,-38-220 0,-58-161 0,110 507 0,3 10 0,0-1 0,2 1 0,-3-34 0,9 48 0,0 10 0,1 0 0,-1 1 0,0-1 0,0 0 0,0 0 0,0 0 0,0 1 0,0-1 0,0 0 0,0 0 0,0 0 0,0 1 0,0-1 0,0 0 0,0 0 0,-1 0 0,1 1 0,0-1 0,-1 0 0,1 0 0,-1 1 0,1-1 0,0 0 0,-1 1 0,0-1 0,1 1 0,-1-1 0,1 1 0,-1-1 0,0 1 0,1-1 0,-1 1 0,0-1 0,1 1 0,-1 0 0,0-1 0,0 1 0,0 0 0,1 0 0,-1-1 0,-1 1 0,-40-3 0,-81 5 0,43 1 0,-868 43-1365,850-36-5461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49.097"/>
    </inkml:context>
    <inkml:brush xml:id="br0">
      <inkml:brushProperty name="width" value="0.05" units="cm"/>
      <inkml:brushProperty name="height" value="0.05" units="cm"/>
    </inkml:brush>
  </inkml:definitions>
  <inkml:trace contextRef="#ctx0" brushRef="#br0">0 2 24575,'7'-1'0,"-4"1"0,-4 9 0,-1 3 0,1 0 0,1 0 0,-1-1 0,2 1 0,0 0 0,0 0 0,1 0 0,0-1 0,1 1 0,1-1 0,0 0 0,10 21 0,-10-26 0,-1 1 0,1-1 0,1 0 0,-1-1 0,1 1 0,0-1 0,0 0 0,0 0 0,13 8 0,-14-10 0,1-1 0,-1 0 0,1 0 0,0 0 0,0 0 0,0-1 0,0 0 0,0 0 0,0 0 0,0-1 0,0 1 0,1-1 0,-1-1 0,0 1 0,6-2 0,-4 1 0,-1-1 0,-1 0 0,1-1 0,0 1 0,0-1 0,-1 0 0,0-1 0,1 1 0,-1-1 0,-1 0 0,1 0 0,0-1 0,-1 1 0,0-1 0,0 0 0,4-7 0,6-10 0,-2-1 0,16-40 0,-16 36 0,-7 12 0,-5 15 0,0 0 0,0 0 0,0 1 0,0-1 0,0 0 0,0 0 0,0 0 0,0 0 0,0 0 0,0 0 0,0 0 0,0 0 0,0 0 0,0 0 0,0 0 0,0 0 0,-1 0 0,1 0 0,0 0 0,0 0 0,0 0 0,0 0 0,0 0 0,0 0 0,0 0 0,0 0 0,0 0 0,0 0 0,0 0 0,0 0 0,0 0 0,0 0 0,0 0 0,-1 0 0,1 0 0,0 0 0,0 0 0,0 0 0,0 0 0,0 0 0,0 0 0,0 0 0,0 0 0,0 0 0,0 0 0,0 0 0,0 0 0,0 0 0,0 0 0,0 0 0,0 0 0,-1 0 0,1 0 0,0 0 0,0 0 0,0 0 0,0 0 0,0 0 0,0-1 0,0 1 0,0 0 0,-17 24 0,-22 38 0,3 1 0,3 2 0,-46 128 0,76-184-105,0-1 0,0 0 0,1 1 0,0 0 0,1-1 0,0 1 0,0 0 0,0 0 0,1 0 0,1-1 0,0 1 0,3 16 0,6-3-6721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17.396"/>
    </inkml:context>
    <inkml:brush xml:id="br0">
      <inkml:brushProperty name="width" value="0.05" units="cm"/>
      <inkml:brushProperty name="height" value="0.05" units="cm"/>
    </inkml:brush>
  </inkml:definitions>
  <inkml:trace contextRef="#ctx0" brushRef="#br0">94 2267 24575,'-1'3'0,"0"-1"0,0 1 0,0-1 0,0 0 0,-1 1 0,0-1 0,1 0 0,-1 0 0,0 0 0,-2 3 0,-7 6 0,2 3 0,1 1 0,0-1 0,1 1 0,1 1 0,0-1 0,1 1 0,1 0 0,0 0 0,1 0 0,1 1 0,0 18 0,1-9 0,2 0 0,1-1 0,1 1 0,1 0 0,2-1 0,12 37 0,-13-49 0,0 0 0,1 0 0,0-1 0,1 0 0,1 0 0,0-1 0,0 0 0,1 0 0,19 17 0,-14-16 0,1-1 0,1 0 0,-1-1 0,2-1 0,-1 0 0,28 9 0,2-4 0,2-1 0,0-3 0,0-2 0,84 3 0,344 0-478,-210-9 55,1954 27-1621,-2138-29 2118,783-23-1292,-815 20 1824,0-2 0,-1-3 0,75-21 0,-120 28-525,1 0 1,-1-1 0,0 0 0,1 0-1,-1 0 1,0-1 0,0 0-1,-1 1 1,1-1 0,0-1 0,-1 1-1,4-4 1,-5 3-44,0 1 0,0-1-1,-1 1 1,1-1 0,-1 1-1,0-1 1,0 0 0,0 1-1,0-1 1,-1 0 0,1 0-1,-1 0 1,0 0 0,-1 1 0,1-6-1,-1 0-37,-2-6 0,2 0 0,0 0 0,1 0 0,0-1 0,1 1 0,1 0 0,6-26 0,-1 14 0,-1-1 0,-1 0 0,2-46 0,-7-88 0,-1 82 0,0-1341 0,-1 1336 0,-4 0 0,-3 1 0,-32-130 0,31 174 0,1-1 0,2 0 0,2 0 0,0-43 0,6 73 0,-2 0 0,1 0 0,-2 0 0,1 0 0,-5-15 0,5 23 0,0 0 0,0-1 0,-1 1 0,1 0 0,-1 0 0,0 0 0,1 0 0,-1 0 0,-1 0 0,1 0 0,0 1 0,-1-1 0,1 1 0,-1 0 0,0 0 0,0 0 0,0 0 0,0 0 0,0 0 0,-6-2 0,-28-5 0,0 1 0,-59-5 0,-80 4 0,141 8 0,21 1 2,-357-4 337,292 7-908,0 3 1,-127 28-1,159-22-6257</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18.255"/>
    </inkml:context>
    <inkml:brush xml:id="br0">
      <inkml:brushProperty name="width" value="0.05" units="cm"/>
      <inkml:brushProperty name="height" value="0.05" units="cm"/>
    </inkml:brush>
  </inkml:definitions>
  <inkml:trace contextRef="#ctx0" brushRef="#br0">115 73 24575,'-20'8'0,"1"0"0,-2-2 0,-25 5 0,37-9 0,46 1 0,547-2-583,968-4-2017,-1505 3 2582,295-6-752,-3-19 350,-305 22 1166,-1-2 1,1-2 0,57-18-1,-78 20 153,-31 0-393,-10-12-1871,14 7-5461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18.658"/>
    </inkml:context>
    <inkml:brush xml:id="br0">
      <inkml:brushProperty name="width" value="0.05" units="cm"/>
      <inkml:brushProperty name="height" value="0.05" units="cm"/>
    </inkml:brush>
  </inkml:definitions>
  <inkml:trace contextRef="#ctx0" brushRef="#br0">174 2 24575,'-27'-1'0,"-30"1"0,53 0 0,0 0 0,0 1 0,0 0 0,0-1 0,1 2 0,-1-1 0,0 0 0,0 1 0,1-1 0,-7 5 0,10-6 0,0 1 0,-1-1 0,1 0 0,0 1 0,-1-1 0,1 1 0,0-1 0,0 0 0,0 1 0,-1-1 0,1 1 0,0-1 0,0 0 0,0 1 0,0-1 0,0 1 0,0-1 0,0 1 0,0-1 0,0 1 0,0-1 0,0 1 0,0-1 0,0 0 0,0 1 0,0-1 0,0 1 0,0-1 0,1 1 0,-1-1 0,0 0 0,0 1 0,1-1 0,-1 0 0,0 1 0,0-1 0,1 0 0,-1 1 0,0-1 0,1 0 0,-1 1 0,0-1 0,1 0 0,-1 0 0,1 1 0,-1-1 0,1 0 0,-1 0 0,0 0 0,1 0 0,0 0 0,27 13 0,-26-12 0,125 40 0,-72-25 0,103 46 0,-138-52 0,-8-5 0,-1 0 0,0 1 0,0 0 0,-1 1 0,0 0 0,11 11 0,-20-17 0,0 0 0,0 0 0,0 0 0,0 0 0,0 1 0,-1-1 0,1 0 0,-1 0 0,1 1 0,-1-1 0,1 0 0,-1 1 0,0-1 0,1 1 0,-1-1 0,0 1 0,0-1 0,0 0 0,0 1 0,-1 2 0,0-1 0,1-1 0,-2 1 0,1 0 0,0-1 0,0 1 0,-1-1 0,0 1 0,1-1 0,-5 4 0,-4 4 0,0-2 0,-1 1 0,-17 10 0,20-14 0,-97 69 0,-159 143 0,248-202-682,-25 17-1,18-17-6143</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21.334"/>
    </inkml:context>
    <inkml:brush xml:id="br0">
      <inkml:brushProperty name="width" value="0.05" units="cm"/>
      <inkml:brushProperty name="height" value="0.05" units="cm"/>
    </inkml:brush>
  </inkml:definitions>
  <inkml:trace contextRef="#ctx0" brushRef="#br0">718 39 24575,'0'-1'0,"0"-1"0,0 0 0,0 0 0,0 1 0,-1-1 0,1 0 0,0 0 0,-1 1 0,1-1 0,-1 0 0,1 1 0,-1-1 0,0 1 0,0-1 0,0 1 0,0-1 0,0 1 0,-2-2 0,2 2 0,0 0 0,-1 0 0,1 1 0,-1-1 0,1 0 0,0 1 0,-1-1 0,1 1 0,-1 0 0,1-1 0,-1 1 0,1 0 0,-1 0 0,0 0 0,1 0 0,-4 1 0,-2 0 0,0 1 0,0 1 0,1-1 0,-1 1 0,0 0 0,1 1 0,-11 6 0,-18 17 0,0 1 0,-58 62 0,-45 81 0,86-99-113,4 3 1,-60 125-1,89-157 65,1 0-1,2 2 1,3 0 0,1 0-1,3 1 1,-7 76 0,15-98 48,1-1 0,1 1 0,1-1 0,1 1 0,1-1 0,1 0 0,9 23 0,-9-32 0,1 1 0,1-1 0,0 0 0,1-1 0,0 0 0,1 0 0,1-1 0,0 0 0,0 0 0,1-1 0,20 15 0,-14-15-4,0 0 1,0-1 0,1-1-1,0 0 1,0-2-1,1 0 1,26 6 0,-17-7 16,1-1 0,0-2 1,0-1-1,44-2 1,-19-5-128,-1-3 1,-1-1 0,1-3 0,-1-2-1,53-23 1,-54 17 96,-1-2-1,0-2 1,-2-3 0,-1-2-1,-1-1 1,-2-3 0,75-71-1,-97 81 21,-2-1-1,0-1 1,-2-1 0,0-1 0,-2 0-1,17-40 1,-23 43-4,-2 0 0,-1-1 0,0 0 1,-2 0-1,-1-1 0,-1 1 0,-1-1 0,-2-41 0,-2 42 1,-1-1 0,-2 1 0,0 0 0,-2 1 0,0-1 0,-2 1 0,0 1 0,-2-1 0,-1 2 0,0 0 0,-2 0 0,-1 1 0,0 1 0,-1 0 0,-1 1 0,-1 1 0,-1 1 0,-1 0 0,0 1 0,-1 2 0,0 0 0,-1 1 0,-1 1 0,0 1 0,0 1 0,-1 1 0,-1 2 0,1 0 0,-1 1 0,-48-4 0,43 9-102,1 2 0,0 1 0,0 1-1,1 1 1,-1 2 0,1 1 0,0 1-1,0 1 1,1 1 0,-29 17 0,-33 22-5521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21.895"/>
    </inkml:context>
    <inkml:brush xml:id="br0">
      <inkml:brushProperty name="width" value="0.05" units="cm"/>
      <inkml:brushProperty name="height" value="0.05" units="cm"/>
    </inkml:brush>
  </inkml:definitions>
  <inkml:trace contextRef="#ctx0" brushRef="#br0">289 170 24575,'-2'-3'0,"0"0"0,0 1 0,0-1 0,0-1 0,1 1 0,-1 0 0,1 0 0,-2-5 0,3 4 0,-2 1 0,1 0 0,0 0 0,0 0 0,-1 0 0,0 0 0,0 0 0,-3-4 0,5 7 0,0 0 0,0 0 0,-1-1 0,1 1 0,0 0 0,0 0 0,-1 0 0,1-1 0,0 1 0,0 0 0,-1 0 0,1 0 0,0 0 0,-1 0 0,1 0 0,0-1 0,-1 1 0,1 0 0,0 0 0,-1 0 0,1 0 0,0 0 0,-1 0 0,1 0 0,0 0 0,0 1 0,-1-1 0,1 0 0,0 0 0,-1 0 0,1 0 0,0 0 0,-1 0 0,1 1 0,-9 11 0,-1 23 0,10-32 0,-129 416 0,97-327 0,30-85 0,-18 50 0,-13 70 0,29-111 0,2 1 0,0 0 0,0 0 0,2 0 0,0 0 0,1 0 0,1-1 0,0 1 0,6 18 0,-5-26 0,0-1 0,1 0 0,0 0 0,1-1 0,0 1 0,0-1 0,0 0 0,1 0 0,0-1 0,0 0 0,1 0 0,-1 0 0,1-1 0,1 0 0,-1 0 0,1-1 0,15 7 0,7 1 0,0-2 0,1-1 0,51 7 0,13 1 0,1-5 0,0-3 0,114-6 0,-188-4 0,0-1 0,0-1 0,-1-1 0,1-1 0,30-10 0,-43 11 0,0 0 0,0-1 0,0 0 0,0 0 0,-1-1 0,0 0 0,0-1 0,-1 1 0,0-1 0,0-1 0,0 0 0,-1 1 0,0-2 0,5-9 0,3-10 0,-2 0 0,0 0 0,-2-2 0,-2 1 0,0-1 0,3-32 0,-3-11 0,0-101 0,-8 135 0,-2-1 0,-1 1 0,-3 0 0,0 0 0,-17-49 0,15 64 0,-1 0 0,-1 1 0,-1 1 0,-1 0 0,-1 0 0,-1 1 0,-1 1 0,0 0 0,-27-24 0,9 15 0,-62-41 0,90 67 0,-3-3 342,8 6-379,0 0 1,0 0 0,0 0-1,0 0 1,0 0 0,0 0-1,0 0 1,0 0 0,0 0-1,0 0 1,1 0 0,-1 0 0,0 0-1,0 0 1,0 0 0,0 0-1,0 0 1,0 0 0,0 0-1,0 0 1,0 0 0,0 0-1,0 0 1,1-1 0,-1 1-1,0 0 1,0 0 0,0 0 0,0 0-1,0 0 1,0 0 0,0 0-1,0 0 1,0 0 0,0 0-1,0 0 1,0 0 0,0 0-1,0 0 1,0 0 0,0-1-1,0 1 1,0 0 0,0 0 0,0 0-1,0 0 1,10 3-6790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22.509"/>
    </inkml:context>
    <inkml:brush xml:id="br0">
      <inkml:brushProperty name="width" value="0.05" units="cm"/>
      <inkml:brushProperty name="height" value="0.05" units="cm"/>
    </inkml:brush>
  </inkml:definitions>
  <inkml:trace contextRef="#ctx0" brushRef="#br0">83 108 24575,'-82'33'0,"82"-33"0,1 0 0,-1 0 0,0 0 0,0 0 0,0 0 0,0 0 0,0 0 0,0 0 0,0 0 0,0 0 0,0 0 0,0 0 0,0 0 0,0 0 0,0 0 0,0 0 0,0 0 0,0 0 0,0 1 0,0-1 0,0 0 0,0 0 0,0 0 0,0 0 0,0 0 0,0 0 0,0 0 0,0 0 0,0 0 0,0 0 0,0 0 0,0 0 0,0 0 0,0 1 0,0-1 0,0 0 0,0 0 0,0 0 0,0 0 0,0 0 0,0 0 0,0 0 0,0 0 0,0 0 0,0 0 0,0 0 0,0 0 0,0 0 0,-1 0 0,1 0 0,0 0 0,0 0 0,0 0 0,0 0 0,0 0 0,0 0 0,0 0 0,0 0 0,0 0 0,0 0 0,0 0 0,0 0 0,-1 0 0,11 2 0,14-1 0,212-3 0,389-54 0,-610 54 11,125-23 316,-116 20-752,-1-2-1,0 0 0,37-18 0,-32 9-6400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22.741"/>
    </inkml:context>
    <inkml:brush xml:id="br0">
      <inkml:brushProperty name="width" value="0.05" units="cm"/>
      <inkml:brushProperty name="height" value="0.05" units="cm"/>
    </inkml:brush>
  </inkml:definitions>
  <inkml:trace contextRef="#ctx0" brushRef="#br0">122 107 24575,'-10'-5'0,"-2"0"0,1-1 0,-1 0 0,1-1 0,0 0 0,1-1 0,0 0 0,-18-18 0,27 25 0,1 0 0,-1 0 0,1 1 0,-1-1 0,1 0 0,-1 0 0,1 0 0,-1 0 0,1 0 0,0 1 0,0-1 0,-1 0 0,1 0 0,0 0 0,0 0 0,0 0 0,0 0 0,0 0 0,0-1 0,1 1 0,-1 1 0,0-1 0,1 1 0,-1-1 0,0 1 0,1-1 0,-1 1 0,1-1 0,-1 1 0,1 0 0,-1-1 0,1 1 0,-1 0 0,1-1 0,-1 1 0,1 0 0,-1 0 0,1-1 0,0 1 0,-1 0 0,2 0 0,1-1 0,0 1 0,0 0 0,1 0 0,-1 0 0,0 0 0,0 1 0,0-1 0,1 1 0,5 2 0,3 3 0,-1 0 0,1 1 0,-1 0 0,0 1 0,-1 1 0,0-1 0,0 2 0,11 13 0,-3-1 0,-1 1 0,27 48 0,-38-59 0,0 0 0,-1 0 0,-1 1 0,0-1 0,0 1 0,-2 0 0,1 0 0,-2 1 0,0-1 0,0 0 0,-1 0 0,-1 1 0,0-1 0,-1 0 0,0 0 0,-1 0 0,-1 0 0,0 0 0,-1-1 0,0 1 0,-1-1 0,0-1 0,-1 1 0,0-1 0,0 0 0,-2-1 0,1 0 0,-16 14 0,11-11-195,-1-1 0,-1-1 0,0 0 0,-1-1 0,0 0 0,-28 11 0,6-7-6631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23.656"/>
    </inkml:context>
    <inkml:brush xml:id="br0">
      <inkml:brushProperty name="width" value="0.05" units="cm"/>
      <inkml:brushProperty name="height" value="0.05" units="cm"/>
    </inkml:brush>
  </inkml:definitions>
  <inkml:trace contextRef="#ctx0" brushRef="#br0">298 352 24575,'0'-130'0,"14"217"0,22 271-573,-16 2 0,-16 1-1,-79 669 1,23-735 244,-116 375 0,159-640 315,-37 141 261,39-137 189,1 0 0,2 0 0,0 38 0,4-67-381,0 1 1,0-1-1,1 1 0,0-1 0,0 1 0,0-1 1,1 1-1,0-1 0,0 0 0,0 0 0,4 5 0,-4-6-35,1-1-1,-1 0 1,1 0-1,0 0 1,0 0-1,0-1 1,1 1-1,-1-1 1,0 1-1,1-1 1,0-1-1,-1 1 1,1 0-1,0-1 1,7 2-1,9 1-19,0-1 0,0 0 0,35-2 0,65-7 0,-107 5 0,345-34-433,84-6-159,616-4-1626,3 35 484,-568 8 543,-452 1 1196,389-15 696,-417 14-555,4 1 287,1-1-1,-1-1 1,28-9-1,-41 11-310,-1 0-1,1 0 0,-1 0 1,0-1-1,0 0 1,0 0-1,0 0 1,0 0-1,0 0 0,0 0 1,-1-1-1,1 1 1,-1-1-1,0 0 0,0 0 1,0 1-1,0-2 1,0 1-1,0 0 1,-1 0-1,0 0 0,1-1 1,0-6-1,-1-8-28,-1 1 1,-1-1-1,-1 1 0,0-1 0,-1 1 0,-10-30 1,4 12-75,-26-133-229,-19-238 0,35-178-597,27 280 123,61-380 1,-31 460 485,11 2 1,103-293-1,-134 467 308,-8 23 300,0 0 0,-2-1 1,-1 0-1,5-41 0,-11 64-388,-1 0 0,0-1 1,-1 1-1,1-1 0,-1 1 0,1 0 0,-1-1 1,0 1-1,-1 0 0,1 0 0,0 0 0,-1 0 0,1 0 1,-1 0-1,0 0 0,0 0 0,0 1 0,-1-1 1,1 1-1,-1 0 0,1-1 0,-1 1 0,0 0 0,0 0 1,1 1-1,-1-1 0,-1 1 0,1-1 0,0 1 1,-4-1-1,-10-3 45,-1 1 0,0 0 1,0 1-1,-24 0 0,35 2-65,-499-22-870,-1 22-728,270 1 1028,-152-1 239,-414 2 283,3 26-168,363 12-1073,347-25 1688,0 3 0,-150 51 0,224-63-142,0 1 0,-26 15 0,24-8-5522</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24.446"/>
    </inkml:context>
    <inkml:brush xml:id="br0">
      <inkml:brushProperty name="width" value="0.05" units="cm"/>
      <inkml:brushProperty name="height" value="0.05" units="cm"/>
    </inkml:brush>
  </inkml:definitions>
  <inkml:trace contextRef="#ctx0" brushRef="#br0">157 746 24575,'14'-8'0,"0"-1"0,-1 0 0,-1-1 0,18-16 0,2-2 0,33-24 0,71-61 0,-112 91 0,0-2 0,-2-1 0,25-37 0,-28 34 0,-1-1 0,22-51 0,-35 67 0,0 1 0,-1 0 0,-1-1 0,0 0 0,0 0 0,-1 0 0,-1 0 0,0 0 0,-2-25 0,1 35 0,-1 0 0,1 0 0,-1 0 0,1 0 0,-1 0 0,0 0 0,0 1 0,0-1 0,-1 0 0,1 0 0,0 1 0,-1-1 0,0 1 0,0-1 0,0 1 0,0 0 0,0 0 0,0 0 0,0 0 0,-1 0 0,1 0 0,-1 0 0,1 1 0,-1 0 0,0-1 0,0 1 0,0 0 0,1 0 0,-1 0 0,0 1 0,0-1 0,0 1 0,0 0 0,-6 0 0,-2 0 0,1 2 0,-1-1 0,0 1 0,1 1 0,-1 0 0,1 0 0,0 1 0,-16 9 0,8-3 0,0 1 0,1 1 0,0 0 0,1 1 0,0 1 0,1 1 0,0 0 0,2 1 0,0 0 0,0 1 0,2 1 0,0 0 0,1 0 0,1 1 0,0 0 0,2 1 0,0-1 0,1 2 0,2-1 0,0 1 0,1-1 0,-1 39 0,4-6 0,3-1 0,18 96 0,38 102 0,-15-73 0,2 75 0,-42-214 0,-1 0 0,-2 1 0,-1-1 0,-10 61 0,8-84 0,-1 0 0,-1-1 0,-1 1 0,0-1 0,-1 0 0,0-1 0,-1 1 0,0-1 0,-17 21 0,18-27 0,1-1 0,-1 0 0,0-1 0,0 1 0,-1-1 0,0 0 0,0-1 0,0 0 0,0 0 0,-1 0 0,0-1 0,0 0 0,1 0 0,-2-1 0,1 0 0,0-1 0,0 0 0,-16 0 0,16-1 0,0-1 0,0 1 0,1-2 0,-1 1 0,0-1 0,1-1 0,-1 1 0,1-1 0,0 0 0,0-1 0,0 0 0,0 0 0,1 0 0,0-1 0,0 0 0,0 0 0,0-1 0,1 0 0,0 1 0,0-2 0,0 1 0,1-1 0,-5-9 0,2 2 0,0-1 0,1-1 0,1 1 0,0-1 0,1 0 0,1 0 0,0 0 0,2 0 0,-1-1 0,2-19 0,3 10 0,0 0 0,2 0 0,1 1 0,0 0 0,2 0 0,1 1 0,1-1 0,1 2 0,2 0 0,0 0 0,1 1 0,1 1 0,1 0 0,32-32 0,-28 34 0,1 0 0,0 1 0,1 2 0,1 0 0,0 1 0,1 2 0,1 0 0,0 2 0,1 0 0,0 2 0,0 1 0,1 1 0,51-6 0,-71 12 0,0 0 0,1 1 0,-1 0 0,0 0 0,0 1 0,0 0 0,0 1 0,0-1 0,12 5 0,-14-3 0,0 0 0,0 0 0,-1 0 0,1 0 0,-1 1 0,1 0 0,-1 0 0,-1 0 0,1 0 0,0 1 0,-1 0 0,5 8 0,9 21 0,-1 1 0,18 65 0,-8-24 0,-18-55 35,69 176-1435,-65-172-5426</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24.619"/>
    </inkml:context>
    <inkml:brush xml:id="br0">
      <inkml:brushProperty name="width" value="0.05" units="cm"/>
      <inkml:brushProperty name="height" value="0.05" units="cm"/>
    </inkml:brush>
  </inkml:definitions>
  <inkml:trace contextRef="#ctx0" brushRef="#br0">18 52 24575,'0'-6'0,"0"-9"0,-3-1 0,-1 5 0,0 7 0,1 11 0,1 7 0,1 2-8191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49.314"/>
    </inkml:context>
    <inkml:brush xml:id="br0">
      <inkml:brushProperty name="width" value="0.05" units="cm"/>
      <inkml:brushProperty name="height" value="0.05" units="cm"/>
    </inkml:brush>
  </inkml:definitions>
  <inkml:trace contextRef="#ctx0" brushRef="#br0">1 8 24575,'0'-3'0,"3"-1"0,4 3 0,1 5 0,-1 9 0,-1 7 0,-3 7 0,3 9 0,-1 7 0,-1 6 0,-1 3 0,-1 0 0,0-2 0,1-5 0,2-3 0,-2-5 0,3-7 0,1-7-8191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25.291"/>
    </inkml:context>
    <inkml:brush xml:id="br0">
      <inkml:brushProperty name="width" value="0.05" units="cm"/>
      <inkml:brushProperty name="height" value="0.05" units="cm"/>
    </inkml:brush>
  </inkml:definitions>
  <inkml:trace contextRef="#ctx0" brushRef="#br0">59 169 24575,'-1'3'0,"0"-1"0,0 0 0,-1 0 0,1 0 0,0 1 0,-1-2 0,1 1 0,-1 0 0,0 0 0,0 0 0,-3 1 0,-7 10 0,8-7 0,1 1 0,-1 0 0,1 0 0,1 0 0,0 0 0,0 0 0,0 1 0,0-1 0,1 0 0,1 1 0,-1-1 0,1 1 0,1-1 0,-1 1 0,1-1 0,0 1 0,1-1 0,0 0 0,0 1 0,0-1 0,1 0 0,0 0 0,1-1 0,0 1 0,0-1 0,0 0 0,0 0 0,1 0 0,7 7 0,-4-8 0,0 1 0,0-2 0,1 1 0,-1-1 0,1 0 0,0-1 0,0 0 0,0 0 0,1-1 0,-1 0 0,1-1 0,-1 0 0,18 0 0,-19-1 0,0 0 0,0-1 0,0 0 0,0 0 0,-1-1 0,1 0 0,0 0 0,-1-1 0,0 0 0,1 0 0,-1-1 0,-1 0 0,1 0 0,0 0 0,-1-1 0,0 0 0,7-7 0,-11 9 0,1-1 0,-1 1 0,0 0 0,0-1 0,0 1 0,0-1 0,-1 0 0,1 0 0,-1 1 0,0-1 0,0 0 0,-1 0 0,1 0 0,-1-7 0,0 5 0,-1-1 0,0 1 0,0 0 0,0-1 0,-1 1 0,0 0 0,-1 0 0,-3-8 0,-6-5 0,0 1 0,-1 0 0,0 1 0,-20-20 0,-5 0 0,26 28 0,1-2 0,0 0 0,1 0 0,0-1 0,-11-18 0,20 29 0,0 0 0,1-1 0,-1 1 0,1 0 0,-1 0 0,1 0 0,-1 0 0,1-1 0,0 1 0,0 0 0,0 0 0,-1-1 0,1 1 0,0 0 0,1 0 0,-1-1 0,0 1 0,0 0 0,0 0 0,1-1 0,-1 1 0,1 0 0,-1 0 0,1 0 0,-1 0 0,1 0 0,0 0 0,-1 0 0,1 0 0,0 0 0,0 0 0,0 0 0,0 0 0,0 0 0,0 0 0,0 1 0,0-1 0,0 1 0,0-1 0,0 0 0,0 1 0,1 0 0,-1-1 0,0 1 0,2-1 0,6-1 0,1 0 0,-1 0 0,1 1 0,13-1 0,5 2 0,-1 0 0,1 1 0,-1 2 0,1 1 0,-1 1 0,0 2 0,-1 0 0,44 19 0,-58-21 0,-1 2 0,1-1 0,-1 2 0,-1-1 0,1 1 0,-1 1 0,0 0 0,14 18 0,-18-18 0,0-1 0,-1 1 0,0 0 0,0 0 0,-1 1 0,-1-1 0,1 1 0,-1 0 0,-1 0 0,0 0 0,0 0 0,-1 16 0,-1-13 0,0 1 0,-2 0 0,1-1 0,-2 1 0,-7 25 0,7-32 0,1 0 0,-1 0 0,1-1 0,-2 0 0,1 1 0,-1-1 0,0 0 0,0-1 0,-1 1 0,0-1 0,0 0 0,0 0 0,-7 5 0,11-9 0,0 0 0,0 0 0,0 0 0,0-1 0,0 1 0,-1 0 0,1-1 0,0 1 0,0-1 0,0 1 0,-1-1 0,1 0 0,0 1 0,-1-1 0,1 0 0,0 0 0,-1 0 0,1 0 0,0 0 0,-1 0 0,1 0 0,0-1 0,-1 1 0,1 0 0,0-1 0,-1 1 0,1-1 0,0 1 0,0-1 0,0 0 0,0 0 0,0 1 0,-1-1 0,1 0 0,0 0 0,1 0 0,-3-2 0,2 1 0,0-1 0,0 0 0,0 0 0,0 0 0,0 0 0,0 0 0,1 0 0,-1 0 0,1 0 0,0 0 0,0 0 0,0 0 0,1 0 0,-1 0 0,1 0 0,0-4 0,4-8 0,1 1 0,0-1 0,2 1 0,-1 0 0,1 1 0,1 0 0,1 0 0,-1 1 0,2 0 0,0 0 0,0 1 0,15-10 0,-2 3 0,0 1 0,1 1 0,1 1 0,0 1 0,45-16 0,-56 25 0,-1 0 0,1 1 0,1 1 0,-1 0 0,0 1 0,1 1 0,-1 0 0,1 1 0,22 3 0,-32-2 0,1 1 0,-1-1 0,0 1 0,0 0 0,0 0 0,0 1 0,0 0 0,0 0 0,-1 0 0,0 1 0,1 0 0,-1 0 0,-1 0 0,1 0 0,0 1 0,-1 0 0,0 0 0,0 0 0,-1 0 0,1 1 0,-1-1 0,0 1 0,-1 0 0,1 0 0,1 8 0,-2-6 31,0 1 0,0 0 0,-1 0 0,0 0 0,-1 1 0,0-1 0,0 0 0,-1 0 1,0 0-1,-4 13 0,4-18-113,0 1 1,-1 0 0,0-1 0,0 1-1,0-1 1,-1 0 0,1 1-1,-1-1 1,0-1 0,0 1 0,0 0-1,-1-1 1,1 1 0,-1-1 0,0 0-1,0 0 1,0-1 0,0 1 0,-1-1-1,-8 4 1,-9 0-6745</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25.446"/>
    </inkml:context>
    <inkml:brush xml:id="br0">
      <inkml:brushProperty name="width" value="0.05" units="cm"/>
      <inkml:brushProperty name="height" value="0.05" units="cm"/>
    </inkml:brush>
  </inkml:definitions>
  <inkml:trace contextRef="#ctx0" brushRef="#br0">31 101 24575,'0'-9'0,"-3"-6"0,-1-8 0,-4-2 0,1 6 0,0 10 0,6 9 0,2 7 0,5 10 0,0 1-8191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26.102"/>
    </inkml:context>
    <inkml:brush xml:id="br0">
      <inkml:brushProperty name="width" value="0.05" units="cm"/>
      <inkml:brushProperty name="height" value="0.05" units="cm"/>
    </inkml:brush>
  </inkml:definitions>
  <inkml:trace contextRef="#ctx0" brushRef="#br0">276 132 24575,'-248'18'0,"246"-18"0,-23 6 0,25-6 0,0 0 0,0 0 0,0 0 0,0 1 0,0-1 0,0 0 0,0 0 0,0 0 0,0 0 0,0 1 0,0-1 0,0 0 0,0 0 0,0 0 0,0 1 0,0-1 0,0 0 0,0 0 0,0 0 0,0 0 0,1 1 0,-1-1 0,0 0 0,0 0 0,0 0 0,0 0 0,0 0 0,0 1 0,1-1 0,-1 0 0,0 0 0,0 0 0,0 0 0,0 0 0,0 0 0,1 0 0,-1 0 0,0 0 0,0 0 0,0 0 0,1 0 0,-1 1 0,0-1 0,0 0 0,0 0 0,0 0 0,1-1 0,-1 1 0,0 0 0,0 0 0,0 0 0,1 0 0,-1 0 0,9 2 0,1 0 0,-1-1 0,14 0 0,510-30-533,-387 18 325,0 0 72,385-33 123,-527 44 13,31-4 0,68-14 0,-98 16 0,-1 1 0,1-1 0,-1 0 0,1 0 0,4-4 0,-8 6 0,-1 0 0,0-1 0,1 1 0,-1 0 0,1 0 0,-1-1 0,0 1 0,1 0 0,-1-1 0,0 1 0,1 0 0,-1-1 0,0 1 0,1 0 0,-1-1 0,0 1 0,0-1 0,0 1 0,1 0 0,-1-1 0,0 1 0,0-1 0,0 1 0,0-1 0,0 1 0,0-1 0,0 1 0,0 0 0,0-1 0,0 1 0,0-1 0,0 1 0,0-1 0,0 1 0,0-1 0,-1 1 0,1-1 0,0 1 0,0 0 0,0-1 0,-1 1 0,1-1 0,0 1 0,0 0 0,-1-1 0,1 1 0,0 0 0,-1 0 0,1-1 0,-1 1 0,1 0 0,0 0 0,-1-1 0,1 1 0,-1 0 0,1 0 0,-1 0 0,1 0 0,0-1 0,-1 1 0,1 0 0,-2 0 0,-9-3 51,-1 0 0,1 1 0,-1 0 0,0 1 0,-20 0 0,20 0-832,-23 0-6045</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26.319"/>
    </inkml:context>
    <inkml:brush xml:id="br0">
      <inkml:brushProperty name="width" value="0.05" units="cm"/>
      <inkml:brushProperty name="height" value="0.05" units="cm"/>
    </inkml:brush>
  </inkml:definitions>
  <inkml:trace contextRef="#ctx0" brushRef="#br0">59 195 24575,'1'-6'0,"0"0"0,0 1 0,1-1 0,0 0 0,0 1 0,0-1 0,4-6 0,2-4 0,4-18 0,-9 26 0,-1-1 0,2 0 0,-1 1 0,1 0 0,0 0 0,1 0 0,0 0 0,9-11 0,-13 18 0,-1 0 0,1 1 0,0-1 0,-1 1 0,1-1 0,0 1 0,-1-1 0,1 1 0,0 0 0,-1-1 0,1 1 0,0 0 0,0-1 0,-1 1 0,1 0 0,0 0 0,0 0 0,-1 0 0,1 0 0,0 0 0,0 0 0,0 0 0,-1 0 0,1 0 0,0 0 0,0 0 0,0 0 0,-1 1 0,1-1 0,0 0 0,0 1 0,-1-1 0,1 0 0,0 1 0,-1-1 0,1 1 0,-1-1 0,1 1 0,0 0 0,-1-1 0,1 1 0,-1-1 0,0 1 0,1 0 0,-1 0 0,1-1 0,-1 1 0,0 1 0,4 4 0,-2 1 0,1 0 0,-1-1 0,2 10 0,-4-15 0,6 27 0,-2 0 0,-1 1 0,-1 0 0,-1-1 0,-2 1 0,-1 0 0,-1-1 0,-1 1 0,-2-1 0,-1 0 0,-1-1 0,-1 0 0,-1 0 0,-22 38 0,27-56-124,0 0 0,-1 0 0,-1-1 0,1 0 0,-1 0 0,-1-1-1,0 0 1,0 0 0,0-1 0,-17 10 0,-2-3-6702</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26.755"/>
    </inkml:context>
    <inkml:brush xml:id="br0">
      <inkml:brushProperty name="width" value="0.05" units="cm"/>
      <inkml:brushProperty name="height" value="0.05" units="cm"/>
    </inkml:brush>
  </inkml:definitions>
  <inkml:trace contextRef="#ctx0" brushRef="#br0">259 147 24575,'2'0'0,"1"0"0,-1 0 0,1-1 0,0 1 0,-1-1 0,1 1 0,-1-1 0,1 0 0,-1 0 0,0 0 0,1 0 0,-1-1 0,0 1 0,0-1 0,0 1 0,4-4 0,-5 4 0,0-1 0,0 1 0,0 0 0,0-1 0,-1 1 0,1-1 0,0 1 0,-1-1 0,1 1 0,-1-1 0,0 0 0,1 1 0,-1-1 0,0 1 0,0-1 0,0 0 0,0 1 0,0-1 0,0 0 0,-1 1 0,1-1 0,-1 1 0,1-1 0,-1 1 0,1-1 0,-1 1 0,0-1 0,-1-1 0,0-1 0,-1 1 0,1 0 0,-1-1 0,0 1 0,0 0 0,0 1 0,0-1 0,0 1 0,-1-1 0,1 1 0,-1 0 0,0 0 0,1 1 0,-1-1 0,0 1 0,0 0 0,0-1 0,0 2 0,0-1 0,0 1 0,0-1 0,0 1 0,-1 0 0,-5 1 0,2 0 0,0 0 0,1 1 0,-1-1 0,1 1 0,-1 1 0,1 0 0,0 0 0,0 0 0,0 1 0,0 0 0,1 0 0,-8 7 0,2 1 0,2 0 0,0 1 0,0 0 0,1 0 0,1 1 0,0 0 0,1 1 0,0 0 0,1 0 0,1 0 0,0 1 0,2 0 0,-1 0 0,2 0 0,0 0 0,1 0 0,1 1 0,0-1 0,1 0 0,5 25 0,-4-35 0,0 1 0,0-1 0,0 0 0,0 0 0,1 0 0,0-1 0,1 1 0,-1-1 0,1 0 0,0 0 0,0 0 0,1 0 0,-1 0 0,1-1 0,0 0 0,1 0 0,-1-1 0,0 1 0,12 4 0,-10-5 0,1-1 0,0 0 0,0 0 0,0 0 0,0-1 0,0 0 0,0-1 0,0 0 0,0 0 0,1-1 0,-1 0 0,0 0 0,0-1 0,-1 0 0,13-5 0,-11 4 0,0-2 0,0 1 0,0-1 0,0 0 0,-1-1 0,0 0 0,0 0 0,-1-1 0,1 0 0,-1-1 0,-1 1 0,0-1 0,0 0 0,0-1 0,-1 1 0,0-1 0,-1 0 0,0-1 0,3-11 0,-3 9 0,-2 0 0,1-1 0,-2 1 0,1-1 0,-2 1 0,0-1 0,0 1 0,-1-1 0,-1 1 0,0-1 0,0 1 0,-2 0 0,1 0 0,-2 0 0,-5-12 0,1 7 0,0 1 0,-1 0 0,-22-27 0,26 36 0,0 0 0,-1 0 0,0 1 0,0-1 0,-1 2 0,0-1 0,0 1 0,0 0 0,-13-4 0,18 8 31,0 0 0,0 0 0,0 0 0,0 1 0,0-1 0,0 1 0,0 0 0,0 0 1,0 0-1,-4 1 0,6-1-68,0 0 1,1 0 0,-1 0-1,0 1 1,1-1 0,-1 0-1,0 1 1,1-1 0,-1 0-1,1 1 1,-1-1 0,1 1 0,-1-1-1,1 1 1,-1-1 0,1 1-1,-1-1 1,1 1 0,-1 0-1,1-1 1,0 1 0,0-1-1,-1 1 1,1 0 0,0-1-1,0 1 1,0 0 0,-1 0 0,1-1-1,0 1 1,0 0 0,0-1-1,0 1 1,0 0 0,1 0-1,-1-1 1,0 1 0,0 0-1,0-1 1,1 1 0,-1 0-1,0-1 1,0 1 0,1 0 0,-1-1-1,1 1 1,7 15-6790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28.535"/>
    </inkml:context>
    <inkml:brush xml:id="br0">
      <inkml:brushProperty name="width" value="0.05" units="cm"/>
      <inkml:brushProperty name="height" value="0.05" units="cm"/>
    </inkml:brush>
  </inkml:definitions>
  <inkml:trace contextRef="#ctx0" brushRef="#br0">245 676 24575,'-2'-10'0,"1"-5"0,1 15 0,0 0 0,0 0 0,1-1 0,-1 1 0,0 0 0,0 0 0,0 0 0,0 0 0,1-1 0,-1 1 0,0 0 0,0 0 0,0 0 0,1 0 0,-1 0 0,0 0 0,0-1 0,1 1 0,-1 0 0,0 0 0,0 0 0,1 0 0,-1 0 0,0 0 0,0 0 0,1 0 0,-1 0 0,0 0 0,0 0 0,1 0 0,-1 0 0,0 0 0,0 1 0,1-1 0,-1 0 0,0 0 0,0 0 0,1 0 0,-1 0 0,0 0 0,0 1 0,0-1 0,0 0 0,1 0 0,-1 0 0,0 1 0,0-1 0,0 0 0,1 1 0,6 4 0,1 1 0,-1 0 0,0 1 0,-1 0 0,10 12 0,26 42 0,-16-8 0,-23-61 0,0 0 0,-1 0 0,0 0 0,2-17 0,-1 6 0,-2 1 0,0-1 0,-1 1 0,-1-1 0,-7-34 0,7 49 0,1-1 0,-2 1 0,1 0 0,0 0 0,-1 0 0,0 1 0,0-1 0,0 0 0,0 1 0,0-1 0,-1 1 0,0 0 0,0 0 0,1 0 0,-2 0 0,1 0 0,0 0 0,-1 1 0,1 0 0,-1 0 0,0 0 0,1 0 0,-1 0 0,0 1 0,0 0 0,0-1 0,0 2 0,-1-1 0,1 0 0,0 1 0,0 0 0,-5 0 0,-3 1 0,1 0 0,0 1 0,0 1 0,0 0 0,0 0 0,1 1 0,-1 0 0,1 1 0,0 0 0,0 1 0,0 0 0,1 0 0,0 1 0,0 1 0,1-1 0,0 1 0,0 1 0,1-1 0,-9 14 0,6-7 0,0 1 0,2-1 0,-1 2 0,2-1 0,0 1 0,1 0 0,1 0 0,0 1 0,2 0 0,0 0 0,-1 25 0,4-37 0,0 0 0,0 0 0,1 0 0,0-1 0,0 1 0,0 0 0,1-1 0,0 1 0,0-1 0,0 1 0,1-1 0,-1 0 0,1 0 0,7 8 0,-7-9 0,1-1 0,-1 0 0,1 0 0,0 0 0,0 0 0,0 0 0,0-1 0,1 0 0,-1 0 0,0 0 0,1 0 0,0-1 0,-1 0 0,1 0 0,0 0 0,0 0 0,0-1 0,5 0 0,5-1 0,-1-1 0,1 0 0,-1-1 0,0-1 0,0 0 0,0-1 0,-1 0 0,1-1 0,-1-1 0,-1 0 0,1-1 0,11-9 0,-2 0 0,0-2 0,0 0 0,-2-1 0,-1-2 0,21-27 0,-25 24 0,0 0 0,-1 0 0,-2-2 0,-1 1 0,-1-2 0,-1 1 0,-1-1 0,-2-1 0,-1 1 0,2-32 0,-4 6 0,-2 0 0,-3-1 0,-1 1 0,-17-77 0,18 118 0,-10-39 0,11 48 0,0 1 0,-1-1 0,1 0 0,-1 1 0,0 0 0,1-1 0,-2 1 0,1 0 0,0 0 0,-5-5 0,6 8 0,1 0 0,0-1 0,-1 1 0,1 0 0,0 0 0,-1-1 0,1 1 0,-1 0 0,1 0 0,0 0 0,-1-1 0,1 1 0,-1 0 0,1 0 0,0 0 0,-1 0 0,1 0 0,-1 0 0,1 0 0,-1 0 0,1 0 0,0 0 0,-1 0 0,1 0 0,-1 0 0,1 1 0,-1-1 0,1 0 0,0 0 0,-1 0 0,1 1 0,-1-1 0,-8 15 0,0 23 0,1 50 0,3 0 0,12 132 0,-2-137 0,4-1 0,3 0 0,32 108 0,-41-179 0,0 0 0,1 0 0,1 0 0,0-1 0,1 0 0,11 17 0,-15-24 0,0-1 0,1 1 0,-1-1 0,1 1 0,-1-1 0,1 0 0,0 0 0,0 0 0,0 0 0,0-1 0,1 1 0,-1-1 0,0 0 0,1 0 0,-1 0 0,0 0 0,1-1 0,-1 1 0,1-1 0,-1 0 0,1 0 0,-1 0 0,1 0 0,-1-1 0,1 0 0,3-1 0,4-1 0,0-1 0,-1-1 0,0 0 0,0-1 0,0 0 0,-1 0 0,0-1 0,0 0 0,0 0 0,13-17 0,1-3 0,-2 0 0,22-37 0,13-38 0,-49 89 0,-2-1 0,0 1 0,0-1 0,-2-1 0,5-26 0,-8 40 0,0-1 0,0 1 0,0 0 0,0-1 0,0 1 0,0-1 0,-1 1 0,1 0 0,0-1 0,-1 1 0,1-1 0,-1 1 0,1 0 0,-1 0 0,0-1 0,1 1 0,-1 0 0,0 0 0,0 0 0,0 0 0,-1-2 0,0 2 0,0 0 0,0 0 0,-1 0 0,1 0 0,0 0 0,0 0 0,0 0 0,-1 1 0,1-1 0,0 1 0,-1 0 0,-2 0 0,-1 0 0,0 0 0,-1 0 0,1 1 0,-1 0 0,1 1 0,0-1 0,-1 1 0,-10 5 0,10-2 0,-1 0 0,1 1 0,0 0 0,0 0 0,1 0 0,0 1 0,0 0 0,0 0 0,1 1 0,0-1 0,0 1 0,1 0 0,-4 11 0,-1 5 0,0 1 0,2-1 0,-6 39 0,12-57 0,0 1 0,0 0 0,1 0 0,0 0 0,0 0 0,1 0 0,-1-1 0,4 13 0,-3-16 0,0 0 0,0 0 0,1-1 0,-1 1 0,1-1 0,-1 1 0,1-1 0,0 0 0,0 1 0,0-1 0,0 0 0,0 0 0,0-1 0,1 1 0,-1 0 0,1-1 0,-1 1 0,1-1 0,0 0 0,-1 0 0,1 0 0,0 0 0,3 0 0,3 1 0,0 0 0,0-1 0,0 0 0,1-1 0,-1 0 0,0-1 0,1 0 0,-1 0 0,0-1 0,0 0 0,0 0 0,0-1 0,0 0 0,-1-1 0,1 0 0,-1 0 0,0-1 0,0 0 0,12-11 0,-10 7 0,-1 0 0,-1 0 0,0-1 0,0 0 0,0 0 0,-2 0 0,1-1 0,-1 0 0,-1-1 0,0 1 0,-1-1 0,0 0 0,-1 0 0,3-15 0,-2-9 0,-1-1 0,-4-62 0,-3 109 0,1 1 0,-3 22 0,5-25 0,-3 27 0,1 68 0,3-94 0,1 0 0,0 0 0,0-1 0,1 1 0,0 0 0,1-1 0,-1 1 0,2-1 0,-1 0 0,1 0 0,1 0 0,-1-1 0,8 10 0,-8-14 0,-1 1 0,1-1 0,0 0 0,1 0 0,-1 0 0,1-1 0,-1 1 0,1-1 0,0 0 0,0 0 0,0-1 0,0 1 0,0-1 0,0-1 0,0 1 0,0 0 0,0-1 0,0 0 0,0-1 0,1 1 0,-1-1 0,0 0 0,0 0 0,9-3 0,-1-1 0,-1 1 0,0-2 0,0 0 0,0 0 0,-1-1 0,0 0 0,0-1 0,15-15 0,-13 10 0,-1-1 0,0 0 0,-1-1 0,-1-1 0,0 0 0,-1 0 0,-1 0 0,0-1 0,-1-1 0,-1 1 0,-1-1 0,-1 0 0,0 0 0,-1-1 0,1-30 0,-4 15 0,-2-1 0,-1 1 0,-1 0 0,-2 0 0,-2 0 0,-1 1 0,-20-49 0,-35-72 0,53 129 0,11 25 0,0 0 0,0 1 0,0-1 0,0 0 0,0 0 0,-1 0 0,1 0 0,0 0 0,0 0 0,0 0 0,0 0 0,0 0 0,0 0 0,0 0 0,0 0 0,0 0 0,0 0 0,-1 0 0,1 0 0,0 0 0,0 0 0,0 0 0,0 0 0,0 0 0,0 0 0,0 0 0,0 0 0,0 0 0,-1 0 0,1 0 0,0 0 0,0 0 0,0 0 0,0 0 0,0 0 0,0 0 0,0 0 0,0 0 0,0 0 0,-1 0 0,1 0 0,0 0 0,0 0 0,0 0 0,0 0 0,0 0 0,0-1 0,0 1 0,0 0 0,0 0 0,0 0 0,0 0 0,0 0 0,0 0 0,0 0 0,0 0 0,0 0 0,0-1 0,0 1 0,0 0 0,0 0 0,0 0 0,0 0 0,0 13 0,4 20 0,33 142 0,80 467 0,-116-637 0,1 10 0,-1 0 0,0 26 0,-1-41 0,0 0 0,0 0 0,0 1 0,0-1 0,0 0 0,0 0 0,1 1 0,-1-1 0,0 0 0,0 0 0,0 1 0,0-1 0,0 0 0,0 0 0,0 1 0,-1-1 0,1 0 0,0 0 0,0 1 0,0-1 0,0 0 0,0 0 0,0 1 0,0-1 0,-1 0 0,1 0 0,0 1 0,0-1 0,0 0 0,0 0 0,-1 0 0,1 0 0,0 1 0,0-1 0,0 0 0,-1 0 0,1 0 0,0 0 0,0 0 0,-1 0 0,1 0 0,0 0 0,0 0 0,-1 1 0,1-1 0,0 0 0,-1 0 0,-9-13 0,-6-24 0,1-6 0,3-1 0,-12-70 0,23 110 0,1 0 0,-1 1 0,1-1 0,0 0 0,0 1 0,0-1 0,0 1 0,1-1 0,0 0 0,-1 1 0,1-1 0,0 1 0,1-1 0,-1 1 0,1 0 0,-1 0 0,1-1 0,0 1 0,0 0 0,1 1 0,-1-1 0,1 0 0,-1 1 0,1-1 0,0 1 0,0 0 0,0 0 0,0 0 0,0 0 0,0 0 0,0 1 0,1-1 0,-1 1 0,1 0 0,-1 0 0,4 0 0,27-4 0,0 2 0,1 2 0,51 3 0,-28 0 0,4 0 0,-4 0 0,1-2 0,-1-2 0,64-12 0,-115 13 0,-1-1 0,1 1 0,-1-2 0,1 1 0,-1-1 0,0 0 0,0 0 0,0 0 0,8-7 0,-12 8 0,0 0 0,0-1 0,0 1 0,0 0 0,0-1 0,0 1 0,0-1 0,-1 0 0,0 1 0,1-1 0,-1 0 0,0 0 0,0 0 0,0 0 0,-1 0 0,1 0 0,-1 0 0,0 0 0,0 0 0,0-1 0,0 1 0,-1-5 0,-1 0 0,0 0 0,-1 1 0,0-1 0,0 0 0,-1 1 0,0 0 0,0 0 0,0 0 0,-1 1 0,0-1 0,-8-7 0,7 9 0,1 0 0,-1-1 0,0 2 0,0-1 0,0 1 0,0 0 0,-1 0 0,0 1 0,0 0 0,0 0 0,0 1 0,-10-3 0,13 5 0,0-1 0,1 1 0,-1 0 0,0 0 0,0 1 0,1-1 0,-1 1 0,0-1 0,0 1 0,1 0 0,-1 1 0,1-1 0,-1 1 0,-4 3 0,3-2 0,0 1 0,0 0 0,1 0 0,-1 0 0,1 1 0,0-1 0,1 1 0,-5 8 0,0 1 0,1 0 0,1 1 0,0 0 0,1 1 0,0-1 0,-1 17 0,0-3 0,3 0 0,0 0 0,2 35 0,1-54 0,1 0 0,0 0 0,0 0 0,1 0 0,1 0 0,-1-1 0,2 1 0,-1-1 0,1 1 0,1-1 0,-1 0 0,12 15 0,-13-21 0,0 0 0,-1 0 0,1 0 0,1 0 0,-1-1 0,0 1 0,1-1 0,-1 0 0,1 0 0,-1 0 0,1 0 0,0-1 0,0 0 0,0 0 0,0 0 0,0 0 0,0 0 0,0-1 0,0 1 0,1-1 0,-1 0 0,0-1 0,0 1 0,0-1 0,0 0 0,0 0 0,0 0 0,0 0 0,0-1 0,0 1 0,-1-1 0,1 0 0,5-4 0,1 0 0,-1-1 0,-1 0 0,1-1 0,-1 1 0,-1-2 0,1 1 0,-1-1 0,-1 0 0,0 0 0,0-1 0,6-14 0,-6 10 0,-1 0 0,0-1 0,-1 0 0,-1 0 0,-1 0 0,0 0 0,0 0 0,-2-25 0,-3 36 0,-1 12 0,-2 13 0,2 5 0,2 0 0,1 1 0,1 0 0,1-1 0,7 38 0,-5-44 0,1-1 0,1 0 0,1 0 0,1-1 0,0 0 0,1 0 0,1 0 0,12 16 0,-17-28-72,0-1 1,1 1-1,0-1 0,0 0 0,0 0 0,1-1 0,-1 1 0,1-1 1,0 0-1,0-1 0,1 0 0,-1 0 0,1 0 0,-1-1 0,1 1 1,0-2-1,0 1 0,7 0 0,13 0-6754</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29.248"/>
    </inkml:context>
    <inkml:brush xml:id="br0">
      <inkml:brushProperty name="width" value="0.05" units="cm"/>
      <inkml:brushProperty name="height" value="0.05" units="cm"/>
    </inkml:brush>
  </inkml:definitions>
  <inkml:trace contextRef="#ctx0" brushRef="#br0">11 138 24575,'-6'-53'0,"2"29"0,4 22 0,-1 0 0,1 0 0,0 0 0,0 0 0,0 1 0,0-1 0,0 0 0,1 0 0,-1 0 0,1 0 0,-1 1 0,1-1 0,-1 0 0,1 1 0,0-1 0,0 0 0,0 1 0,0-1 0,0 1 0,0-1 0,0 1 0,1 0 0,-1-1 0,0 1 0,1 0 0,-1 0 0,1 0 0,-1 0 0,1 0 0,0 0 0,-1 0 0,1 1 0,0-1 0,0 1 0,-1-1 0,1 1 0,0 0 0,3-1 0,7 0 0,0 0 0,1 1 0,-1 1 0,19 2 0,-28-3 0,480 71 0,1679 105-4047,-76-110 3371,-2077-66 506,27 1 1717,-33 1-126,-21 2-119,-30 6-915,33-6-353,0-1 0,0 0-1,0-1 1,0 0 0,0-2 0,-20 0-1,33-1-33,1 1 0,-1-1 0,0 1 0,1-1 0,-1 0 0,1 0 0,-1 1 0,1-1 0,-1 0 0,1 0 0,0-1 0,-1 1 0,1 0 0,0 0 0,0-1 0,0 1 0,0 0 0,0-1 0,-1-2 0,-12-34 0,6 14 0,-2 4 0,-1 0 0,-1 0 0,-16-20 0,17 28 0,2-1 0,0-1 0,0 0 0,1 0 0,1-1 0,0 1 0,1-2 0,-4-15 0,10 30 0,0 0 0,-1 1 0,1-1 0,0 0 0,0 0 0,0 0 0,-1 0 0,1 0 0,0 1 0,0-1 0,0 0 0,1 0 0,-1 0 0,0 0 0,0 0 0,0 1 0,0-1 0,1 0 0,-1 0 0,1 0 0,-1 1 0,0-1 0,1 0 0,-1 0 0,1 1 0,-1-1 0,1 0 0,0 1 0,-1-1 0,1 1 0,0-1 0,1 0 0,-1 1 0,0 0 0,1 0 0,-1 0 0,0 0 0,0 0 0,0 0 0,0 1 0,1-1 0,-1 0 0,0 1 0,0-1 0,0 1 0,0-1 0,0 1 0,0 0 0,0-1 0,0 1 0,0 0 0,0 0 0,0 0 0,-1 0 0,1 0 0,1 1 0,10 16 0,-1 2 0,0-1 0,-1 1 0,-1 1 0,11 39 0,-3-10 0,-1-7 0,-1-7 0,17 70 0,-31-103 0,-1 1 0,1-1 0,-1 0 0,1 1 0,-1-1 0,0 1 0,-1-1 0,1 1 0,0-1 0,-1 0 0,0 1 0,0-1 0,0 0 0,0 0 0,-1 1 0,1-1 0,-3 4 0,1-5 0,1 1 0,-1 0 0,0 0 0,0-1 0,0 1 0,0-1 0,-1 0 0,1 0 0,0 0 0,-1-1 0,0 1 0,1-1 0,-1 0 0,0 0 0,-5 1 0,-21 2 106,0 0-1,-49-2 1,-63-9-749,90 4-396,-27-2-5787</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34.687"/>
    </inkml:context>
    <inkml:brush xml:id="br0">
      <inkml:brushProperty name="width" value="0.05" units="cm"/>
      <inkml:brushProperty name="height" value="0.05" units="cm"/>
    </inkml:brush>
  </inkml:definitions>
  <inkml:trace contextRef="#ctx0" brushRef="#br0">77 352 24575,'-1'-1'0,"0"0"0,0 0 0,0 0 0,0 0 0,0 0 0,0 0 0,0 1 0,0-1 0,0 0 0,-1 0 0,1 1 0,0-1 0,0 1 0,-1-1 0,1 1 0,0 0 0,-1-1 0,1 1 0,-1 0 0,1 0 0,0 0 0,-1 0 0,1 0 0,-2 1 0,1-1 0,0 1 0,1 0 0,-1 0 0,0 1 0,1-1 0,0 0 0,-1 0 0,1 1 0,0-1 0,0 1 0,-1-1 0,1 1 0,0 0 0,1-1 0,-2 4 0,-2 5 0,0 0 0,1 1 0,0-1 0,1 1 0,-1 12 0,-1 283 0,7-182 0,-1-141 0,0 0 0,1 0 0,1 1 0,12-33 0,-6 17 0,174-486 0,-184 517 0,48-104 0,-42 95 0,0 1 0,0-1 0,0 1 0,1 0 0,1 1 0,-1 0 0,1 0 0,10-7 0,-17 14 0,1 0 0,-1 0 0,1 0 0,-1 0 0,1 0 0,-1 0 0,1 0 0,0 1 0,-1-1 0,1 1 0,0-1 0,0 1 0,-1 0 0,1-1 0,0 1 0,0 0 0,0 0 0,-1 0 0,1 1 0,0-1 0,0 0 0,1 1 0,-1 0 0,0 1 0,0-1 0,0 0 0,0 1 0,-1-1 0,1 1 0,-1-1 0,1 1 0,-1 0 0,1 0 0,-1 0 0,0 0 0,0 0 0,0 0 0,1 2 0,2 8 0,-1 1 0,1 0 0,-2 0 0,2 22 0,-1 39 0,-3-1 0,-3 1 0,-3 0 0,-4-1 0,-32 124 0,26-144 0,18-47 0,4-11 0,8-14 0,59-98 0,22-32 0,-80 129 0,0 1 0,1 1 0,1 1 0,1 0 0,22-16 0,-35 29 0,-1 1 0,1 0 0,0 0 0,1 0 0,-1 1 0,0 0 0,1 0 0,10-2 0,-13 4 0,-1-1 0,1 1 0,0 0 0,-1 0 0,1 1 0,-1-1 0,1 0 0,-1 1 0,1-1 0,0 1 0,-1 0 0,0 0 0,1 0 0,-1 0 0,0 1 0,1-1 0,-1 0 0,0 1 0,0 0 0,0-1 0,3 5 0,0 1 0,0 0 0,0 1 0,-1 0 0,0 0 0,-1 0 0,0 0 0,0 0 0,0 1 0,1 11 0,9 84 0,-12-92 0,1 11-195,0-1 0,-1 1 0,-2 0 0,0-1 0,-2 1 0,-8 36 0,4-38-6631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34.905"/>
    </inkml:context>
    <inkml:brush xml:id="br0">
      <inkml:brushProperty name="width" value="0.05" units="cm"/>
      <inkml:brushProperty name="height" value="0.05" units="cm"/>
    </inkml:brush>
  </inkml:definitions>
  <inkml:trace contextRef="#ctx0" brushRef="#br0">30 49 24575,'16'-26'0,"-5"6"0,-11 20 0,0 0 0,0 0 0,0-1 0,0 1 0,0 0 0,0 0 0,1 0 0,-1 0 0,0 0 0,0 0 0,0 0 0,0-1 0,0 1 0,0 0 0,0 0 0,0 0 0,0 0 0,1 0 0,-1 0 0,0 0 0,0 0 0,0 0 0,0 0 0,0 0 0,0 0 0,1 0 0,-1 0 0,0 0 0,0 0 0,0 0 0,0 0 0,0 0 0,0 0 0,1 0 0,-1 0 0,0 0 0,0 0 0,0 0 0,0 0 0,0 0 0,0 0 0,1 0 0,-1 0 0,0 0 0,0 0 0,0 0 0,0 0 0,0 1 0,0-1 0,0 0 0,0 0 0,0 0 0,1 0 0,2 11 0,-2 14 0,-22 231 0,15-200 0,3-20-455,-2 0 0,-20 69 0,18-85-6371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35.168"/>
    </inkml:context>
    <inkml:brush xml:id="br0">
      <inkml:brushProperty name="width" value="0.05" units="cm"/>
      <inkml:brushProperty name="height" value="0.05" units="cm"/>
    </inkml:brush>
  </inkml:definitions>
  <inkml:trace contextRef="#ctx0" brushRef="#br0">131 370 24575,'-1'-61'0,"2"-64"0,0 106 0,1 0 0,1 0 0,1 0 0,8-23 0,-11 38 0,0 0 0,1 0 0,0 0 0,0 1 0,0-1 0,0 1 0,0-1 0,1 1 0,-1 0 0,1 0 0,0 0 0,0 0 0,0 1 0,0-1 0,1 1 0,-1-1 0,5-1 0,-3 2 0,-1 1 0,1 0 0,-1 0 0,1 0 0,-1 1 0,1-1 0,-1 1 0,1 0 0,-1 0 0,1 1 0,-1-1 0,1 1 0,-1 0 0,1 0 0,5 3 0,21 9 0,-1 2 0,0 0 0,-1 2 0,-1 2 0,-1 0 0,-1 2 0,0 1 0,34 37 0,-53-50 0,0-1 0,0 1 0,0 0 0,-1 0 0,-1 1 0,0 0 0,0 0 0,-1 0 0,5 17 0,-7-21 0,-1 1 0,0 0 0,-1-1 0,0 1 0,0-1 0,0 1 0,-1 0 0,0-1 0,0 1 0,0-1 0,-1 0 0,0 1 0,0-1 0,-1 0 0,0 0 0,0 0 0,-5 7 0,-4 2 0,1-1 0,-2-1 0,0 0 0,0 0 0,-2-1 0,1-1 0,-1 0 0,-1-1 0,0-1 0,-26 11 0,-6 0 0,-1-2 0,-76 16 0,-22-7-1365,91-21-5461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02.496"/>
    </inkml:context>
    <inkml:brush xml:id="br0">
      <inkml:brushProperty name="width" value="0.05" units="cm"/>
      <inkml:brushProperty name="height" value="0.05" units="cm"/>
    </inkml:brush>
  </inkml:definitions>
  <inkml:trace contextRef="#ctx0" brushRef="#br0">0 476 24575,'0'-37'0,"2"0"0,1 0 0,9-42 0,-8 63 0,1 0 0,0 0 0,1 0 0,0 1 0,1 0 0,1 1 0,1 0 0,0 0 0,17-20 0,-14 21 0,1 0 0,0 1 0,1 1 0,27-19 0,-33 25 0,1 0 0,0 1 0,0 0 0,0 0 0,1 1 0,-1 0 0,1 0 0,-1 1 0,1 1 0,13-1 0,-19 2 0,0 0 0,0 0 0,0 0 0,-1 1 0,1 0 0,0 0 0,0 0 0,0 0 0,0 1 0,-1-1 0,1 1 0,-1 0 0,1 0 0,-1 0 0,0 1 0,6 4 0,-6-3 0,1 1 0,0-1 0,-1 1 0,0 0 0,0 1 0,0-1 0,-1 0 0,1 1 0,-2 0 0,3 6 0,0 8 0,-2-1 0,0 1 0,-1 0 0,0-1 0,-5 35 0,-7 14-341,-3 0 0,-2-1-1,-41 105 1,33-110-6485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50"/>
    </inkml:context>
    <inkml:brush xml:id="br0">
      <inkml:brushProperty name="width" value="0.05" units="cm"/>
      <inkml:brushProperty name="height" value="0.05" units="cm"/>
    </inkml:brush>
  </inkml:definitions>
  <inkml:trace contextRef="#ctx0" brushRef="#br0">5 300 24575,'0'0'0,"0"-1"0,0 1 0,0 0 0,0 0 0,1 0 0,-1 0 0,0 0 0,0-1 0,0 1 0,0 0 0,0 0 0,1 0 0,-1-1 0,0 1 0,0 0 0,0 0 0,0-1 0,0 1 0,0 0 0,0 0 0,0 0 0,0-1 0,0 1 0,0 0 0,0 0 0,0-1 0,0 1 0,0 0 0,0 0 0,0 0 0,0-1 0,0 1 0,0 0 0,0 0 0,-1-1 0,1 1 0,0 0 0,0 0 0,0 0 0,0 0 0,0-1 0,-1 1 0,1 0 0,0 0 0,0 0 0,0 0 0,0 0 0,-1-1 0,1 1 0,0 0 0,0 0 0,0 0 0,-1 0 0,1 0 0,0 0 0,0 0 0,-1 0 0,1 0 0,0 0 0,0 0 0,-1 0 0,1 0 0,17-12 0,14-2 0,51-14 0,12-5 0,-82 27 0,0 1 0,0-2 0,0 0 0,-1 0 0,13-11 0,-21 15 0,0 0 0,-1-1 0,1 1 0,0-1 0,-1 1 0,0-1 0,0 0 0,0 0 0,0 0 0,-1 0 0,1 0 0,-1 0 0,0-1 0,0 1 0,-1 0 0,1-1 0,-1 1 0,0 0 0,0-1 0,-1 1 0,1 0 0,-1-1 0,0 1 0,0 0 0,0 0 0,-1 0 0,1-1 0,-1 1 0,0 1 0,0-1 0,0 0 0,-1 1 0,0-1 0,-3-4 0,5 7 0,1 1 0,-1-1 0,1 0 0,-1 1 0,1-1 0,-1 1 0,0-1 0,1 0 0,-1 1 0,0-1 0,1 1 0,-1 0 0,0-1 0,1 1 0,-1 0 0,0-1 0,0 1 0,0 0 0,1 0 0,-1-1 0,0 1 0,0 0 0,-1 0 0,2 1 0,-1-1 0,0 0 0,1 1 0,-1-1 0,1 1 0,-1-1 0,1 1 0,-1-1 0,1 1 0,-1 0 0,1-1 0,-1 1 0,1 0 0,0-1 0,-1 1 0,1 0 0,0-1 0,-1 1 0,1 1 0,-2 6 0,1 1 0,0-1 0,0 12 0,1-17 0,1 163 0,2-103 0,-3-1 0,-10 77 0,3-117 0,5-18 0,4-14 0,4-5 0,-1 0 0,2 0 0,0 0 0,1 1 0,12-18 0,-2 8 0,41-44 0,-50 59 0,2-1 0,-1 2 0,22-14 0,-29 19 0,0 1 0,1 1 0,-1-1 0,1 0 0,-1 1 0,1-1 0,-1 1 0,1 0 0,0 0 0,0 1 0,-1-1 0,1 1 0,0 0 0,0 0 0,0 0 0,0 0 0,-1 1 0,6 1 0,-7-1 0,0 0 0,0 1 0,0-1 0,0 1 0,0-1 0,-1 1 0,1 0 0,0 0 0,-1-1 0,0 1 0,1 0 0,-1 1 0,0-1 0,0 0 0,0 0 0,0 0 0,-1 1 0,1-1 0,0 0 0,-1 1 0,1 3 0,0 8 0,0 0 0,-2 21 0,1-22 0,-1 2 0,1-1 0,1 1 0,1-1 0,0 1 0,5 19 0,-6-31 0,-1-1 0,1 0 0,0 1 0,0-1 0,0 0 0,0 1 0,0-1 0,0 0 0,1 0 0,-1 0 0,1 0 0,-1 0 0,1-1 0,0 1 0,0 0 0,0-1 0,0 1 0,0-1 0,0 0 0,0 0 0,0 1 0,1-2 0,-1 1 0,0 0 0,1 0 0,-1-1 0,1 1 0,-1-1 0,0 0 0,1 1 0,-1-1 0,1 0 0,-1-1 0,1 1 0,-1 0 0,1-1 0,-1 1 0,0-1 0,1 0 0,2-1 0,8-4 0,0-1 0,0 0 0,0 0 0,-1-1 0,0-1 0,-1 0 0,0-1 0,0 0 0,-1-1 0,0 0 0,-1 0 0,-1-1 0,0 0 0,0-1 0,-1 0 0,0 0 0,-2 0 0,1-1 0,3-17 0,-8 29 0,0-1 0,-1 0 0,0 1 0,1-1 0,-1 1 0,0-1 0,0 0 0,0 1 0,0-1 0,-1 1 0,1-1 0,-1 0 0,0 1 0,0-1 0,0 1 0,0 0 0,0-1 0,0 1 0,-3-4 0,3 5 0,-1-1 0,0 1 0,0 0 0,0 0 0,0-1 0,0 1 0,0 1 0,0-1 0,0 0 0,-1 0 0,1 1 0,0-1 0,0 1 0,-1 0 0,1 0 0,0 0 0,0 0 0,-1 0 0,1 0 0,0 0 0,-1 1 0,-3 1 0,2-2 0,0 1 0,0 1 0,0-1 0,1 0 0,-1 1 0,0 0 0,1 0 0,-1 0 0,1 0 0,-1 1 0,1-1 0,0 1 0,0 0 0,0 0 0,1 0 0,-1 0 0,1 1 0,-1-1 0,1 1 0,0-1 0,0 1 0,1 0 0,-1 0 0,1 0 0,0 0 0,0 0 0,-1 6 0,2-3 0,-1-1 0,1 0 0,1 1 0,-1-1 0,1 0 0,0 1 0,1-1 0,-1 0 0,1 0 0,0 0 0,1 0 0,-1 0 0,1-1 0,1 1 0,-1-1 0,1 0 0,5 7 0,-2-5 34,0 0 1,1-1-1,0 0 0,0 0 0,0-1 0,0 0 0,1-1 0,0 0 0,16 6 1,-9-6-377,0 0 1,1 0 0,-1-2-1,31 1 1,0-3-6485</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35.495"/>
    </inkml:context>
    <inkml:brush xml:id="br0">
      <inkml:brushProperty name="width" value="0.05" units="cm"/>
      <inkml:brushProperty name="height" value="0.05" units="cm"/>
    </inkml:brush>
  </inkml:definitions>
  <inkml:trace contextRef="#ctx0" brushRef="#br0">232 144 24575,'0'-13'0,"-1"-1"0,0 1 0,-1-1 0,-4-13 0,5 23 0,0 0 0,0 1 0,0-1 0,-1 1 0,1-1 0,-1 1 0,1 0 0,-1 0 0,0 0 0,-1 0 0,1 0 0,0 0 0,-1 0 0,0 1 0,1-1 0,-1 1 0,0 0 0,0-1 0,-5-1 0,6 4 0,0-1 0,0 1 0,0 0 0,0 0 0,0 0 0,0 0 0,0 1 0,1-1 0,-1 1 0,0-1 0,0 1 0,0-1 0,0 1 0,1 0 0,-1 0 0,0 0 0,1 0 0,-1 0 0,1 0 0,-1 0 0,1 1 0,0-1 0,-1 1 0,1-1 0,-1 3 0,-6 5 0,0 1 0,-9 19 0,14-24 0,-12 22 0,0 0 0,2 1 0,1 0 0,2 1 0,0 1 0,-5 33 0,13-52 0,1 1 0,0-1 0,0 1 0,2-1 0,-1 1 0,2 0 0,-1-1 0,6 17 0,-5-20 0,1-1 0,0 1 0,1-1 0,0 0 0,0 0 0,1 0 0,-1-1 0,1 1 0,1-1 0,-1-1 0,1 1 0,0-1 0,9 7 0,-4-5-68,0-1 0,0-1-1,0 1 1,0-2 0,1 0 0,0 0-1,-1-1 1,1 0 0,1-1 0,-1 0-1,0-1 1,0-1 0,1 0 0,-1 0-1,0-2 1,1 1 0,-1-1-1,0-1 1,20-7 0,-2-3-6758</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35.604"/>
    </inkml:context>
    <inkml:brush xml:id="br0">
      <inkml:brushProperty name="width" value="0.05" units="cm"/>
      <inkml:brushProperty name="height" value="0.05" units="cm"/>
    </inkml:brush>
  </inkml:definitions>
  <inkml:trace contextRef="#ctx0" brushRef="#br0">94 82 24575,'-6'0'0,"-9"-3"0,-5-5 0,-4 0 0,4-2 0,11 0 0,15 3 0,12 1 0,12 0 0,7 0 0,8 1 0,-2-1 0,-8 0-8191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36.448"/>
    </inkml:context>
    <inkml:brush xml:id="br0">
      <inkml:brushProperty name="width" value="0.05" units="cm"/>
      <inkml:brushProperty name="height" value="0.05" units="cm"/>
    </inkml:brush>
  </inkml:definitions>
  <inkml:trace contextRef="#ctx0" brushRef="#br0">655 410 24575,'-9'-22'0,"-11"-19"0,20 39 0,-1 0 0,0 1 0,0-1 0,0 1 0,-1-1 0,1 1 0,0-1 0,0 1 0,-1 0 0,1 0 0,-1 0 0,1 0 0,-1 0 0,1 0 0,-1 0 0,0 0 0,1 1 0,-3-2 0,3 2 0,0 1 0,0-1 0,0 0 0,0 0 0,0 0 0,0 1 0,0-1 0,0 0 0,0 1 0,0-1 0,0 1 0,0 0 0,0-1 0,0 1 0,1-1 0,-1 1 0,0 0 0,0 0 0,1 0 0,-1-1 0,0 1 0,1 0 0,-1 0 0,1 0 0,0 0 0,-1 0 0,1 0 0,-1 0 0,1 0 0,0 1 0,-8 36 0,8-35 0,-7 97 0,4-1 0,11 103 0,-2-65 0,1 358 0,-33 0 0,19-431 0,-7 115 0,13-170 0,1 0 0,1-1 0,0 1 0,0 0 0,0 0 0,1-1 0,5 14 0,-5-18 0,-1-1 0,1 0 0,0 1 0,0-1 0,0 0 0,1 0 0,-1 0 0,1-1 0,-1 1 0,1-1 0,0 1 0,0-1 0,0 0 0,0 0 0,1 0 0,-1-1 0,1 1 0,-1-1 0,1 0 0,4 2 0,14 0 0,0 0 0,0-1 0,0-1 0,0-1 0,41-6 0,-26 3 0,2671-167-3407,-2589 164 3508,502-37-1235,-579 38 1134,0-2 0,59-16 0,-93 21 55,0-1 0,-1 0 0,1 0 0,13-9 0,-20 11-23,0 0 0,0 0 1,0 1-1,1-1 1,-1 0-1,0 0 0,0 0 1,0-1-1,0 1 0,-1 0 1,1 0-1,0 0 1,0-1-1,-1 1 0,1 0 1,-1-1-1,1 1 0,-1 0 1,1-1-1,-1 1 1,0-1-1,0 1 0,0-1 1,0 1-1,0-1 0,0 1 1,0 0-1,0-1 1,-1 1-1,1-1 0,0 1 1,-1-1-1,-1-1 0,-4-6 208,0 0 0,-1 1 0,0 0 0,-1 0 0,1 0 0,-2 1 0,1 1 0,-1-1 0,-10-5 0,-2-2 219,-36-27-330,-97-90 0,138 115-134,1-1 0,0 0 1,2-1-1,0-1 0,1 0 1,0 0-1,2-2 0,1 1 1,0-1-1,-5-24 0,7 14 5,1-1 0,2 0 0,2 0 0,1 0 0,1-1 0,1 1 0,11-57 0,4 15 0,2 1 0,34-84 0,71-123 0,-21 54 0,-95 208 0,0 0 0,-1-1 0,-1 0 0,5-39 0,-9 52 0,-1 0 0,1 0 0,-2 0 0,1 1 0,-1-1 0,0 0 0,0 0 0,0 0 0,-1 0 0,0 1 0,0-1 0,0 1 0,-1 0 0,0-1 0,0 1 0,0 0 0,-1 1 0,0-1 0,0 0 0,-8-6 0,3 4 0,0 0 0,-1 1 0,0 1 0,0 0 0,0 0 0,-1 1 0,-17-5 0,-84-11 0,-177-2-437,-7 20-496,253 2 788,-1300 27-4225,449 5 4220,-303 46-754,1134-70 1296,47-5 372,16-3-754,0 0 1,0 0 0,0 0-1,0 0 1,0 0 0,0 0-1,1 0 1,-1 0 0,0 0-1,0 0 1,0 0 0,0 0-1,0 0 1,0 0 0,0 1-1,0-1 1,0 0 0,0 0-1,0 0 1,0 0 0,0 0-1,0 0 1,0 0 0,0 0-1,0 0 1,0 0 0,0 0-1,0 0 1,0 0 0,0 0-1,0 0 1,0 0 0,0 0-1,0 0 1,0 0 0,0 0 0,0 0-1,0 0 1,0 1 0,0-1-1,-1 0 1,23 0-343,18-3-2192</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37.242"/>
    </inkml:context>
    <inkml:brush xml:id="br0">
      <inkml:brushProperty name="width" value="0.05" units="cm"/>
      <inkml:brushProperty name="height" value="0.05" units="cm"/>
    </inkml:brush>
  </inkml:definitions>
  <inkml:trace contextRef="#ctx0" brushRef="#br0">1 1584 24575,'1'0'0,"0"-1"0,0 1 0,0 0 0,0-1 0,0 1 0,0-1 0,0 0 0,0 1 0,0-1 0,0 0 0,0 0 0,0 1 0,0-1 0,-1 0 0,1 0 0,0 0 0,-1 0 0,1 0 0,0-1 0,11-22 0,-12 23 0,18-44 0,-3 0 0,-2-1 0,10-61 0,4-145 0,-24 18 0,-47-411 0,20 512 0,24 133 0,0 0 0,0 0 0,0-1 0,0 1 0,0 0 0,0 0 0,0-1 0,0 1 0,0 0 0,0 0 0,0-1 0,0 1 0,0 0 0,0 0 0,0-1 0,0 1 0,0 0 0,0 0 0,0-1 0,1 1 0,-1 0 0,0 0 0,0 0 0,0-1 0,0 1 0,1 0 0,-1 0 0,0 0 0,0-1 0,0 1 0,0 0 0,1 0 0,-1 0 0,12-1 0,20 11 0,-19-6 0,39 7 0,0-3 0,65 3 0,110-8 0,-147-3 0,-18 0 0,285-3 0,-3-25 0,-335 27 0,-6 1 0,0-1 0,0 1 0,-1 0 0,1-1 0,0 1 0,0-1 0,-1 0 0,1 0 0,0 0 0,-1-1 0,1 1 0,2-2 0,-5 3 0,0-1 0,0 1 0,1 0 0,-1 0 0,0 0 0,0-1 0,0 1 0,0 0 0,0 0 0,0 0 0,0-1 0,0 1 0,0 0 0,-1 0 0,1 0 0,0-1 0,0 1 0,0 0 0,0 0 0,0 0 0,0-1 0,0 1 0,0 0 0,0 0 0,-1 0 0,1 0 0,0 0 0,0-1 0,0 1 0,0 0 0,-1 0 0,1 0 0,0 0 0,0 0 0,0 0 0,0 0 0,-1 0 0,1-1 0,0 1 0,0 0 0,0 0 0,-1 0 0,1 0 0,0 0 0,0 0 0,0 0 0,-1 0 0,1 0 0,-12-2 0,-10 0 151,-31 1 0,39 2-429,-1-1 0,1-1 0,-1 0 1,1-1-1,-28-7 0,23 1-6548</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37.867"/>
    </inkml:context>
    <inkml:brush xml:id="br0">
      <inkml:brushProperty name="width" value="0.05" units="cm"/>
      <inkml:brushProperty name="height" value="0.05" units="cm"/>
    </inkml:brush>
  </inkml:definitions>
  <inkml:trace contextRef="#ctx0" brushRef="#br0">149 48 24575,'4'-4'0,"0"1"0,0 0 0,0 1 0,0-1 0,1 0 0,-1 1 0,1 0 0,7-2 0,-6 2 0,0 0 0,-1 0 0,1-1 0,7-5 0,-13 8 0,0 0 0,0 0 0,0 0 0,0 0 0,0 0 0,0 0 0,1 0 0,-1 0 0,0 0 0,0 0 0,0 0 0,0 0 0,0 0 0,0 0 0,0 0 0,0 0 0,1 0 0,-1 0 0,0 0 0,0 0 0,0-1 0,0 1 0,0 0 0,0 0 0,0 0 0,0 0 0,0 0 0,0 0 0,0 0 0,0 0 0,0 0 0,0-1 0,0 1 0,0 0 0,0 0 0,0 0 0,1 0 0,-1 0 0,0 0 0,0 0 0,-1-1 0,1 1 0,0 0 0,0 0 0,0 0 0,0 0 0,0 0 0,0 0 0,0 0 0,0 0 0,0-1 0,0 1 0,0 0 0,0 0 0,0 0 0,0 0 0,-9 0 0,-14 6 0,10-1 0,0 0 0,1 1 0,-1 0 0,1 1 0,1 1 0,0 0 0,0 0 0,0 1 0,1 1 0,0-1 0,1 2 0,-14 20 0,17-22 0,0 1 0,1 0 0,1 0 0,0 0 0,0 0 0,1 1 0,0 0 0,1-1 0,0 1 0,1 0 0,0 0 0,1 0 0,0 0 0,1 0 0,0 0 0,4 18 0,-2-18 0,1-1 0,-1 1 0,2 0 0,0-1 0,0 0 0,1 0 0,0-1 0,0 0 0,1 0 0,1 0 0,-1-1 0,2 0 0,-1 0 0,1-1 0,0 0 0,0-1 0,1 0 0,-1 0 0,2-1 0,12 5 0,-14-6 0,1-1 0,0 0 0,0 0 0,0-1 0,0-1 0,1 0 0,-1 0 0,0-1 0,1 0 0,-1 0 0,0-2 0,1 1 0,-1-1 0,0-1 0,0 1 0,0-2 0,-1 1 0,1-2 0,-1 1 0,0-1 0,0 0 0,11-10 0,-15 12 0,-1-1 0,1 0 0,-1 0 0,0-1 0,-1 1 0,1-1 0,-1 0 0,0 0 0,0 0 0,0 0 0,-1-1 0,1 1 0,-1-1 0,-1 1 0,1-1 0,-1 0 0,0 1 0,0-1 0,-1 0 0,0 0 0,0 0 0,0 0 0,-1 0 0,1 0 0,-4-11 0,1 8 0,-1 0 0,1 1 0,-2-1 0,1 1 0,-1-1 0,0 1 0,-1 1 0,1-1 0,-2 1 0,1 0 0,-1 0 0,0 1 0,0 0 0,-1 0 0,-11-6 0,4 4 0,0 0 0,-1 1 0,-17-5 0,25 10 0,0 0 0,1 0 0,-1 0 0,0 1 0,0 1 0,0-1 0,0 1 0,-14 2 0,20-2 0,1 1 0,-1-1 0,0 1 0,1-1 0,-1 1 0,1 0 0,-1-1 0,1 1 0,0 0 0,-1 0 0,1 0 0,0 0 0,-1 0 0,1 0 0,0 1 0,0-1 0,0 0 0,0 1 0,0-1 0,-1 2 0,2-2 0,0 0 0,0 0 0,0 0 0,0 0 0,0-1 0,0 1 0,0 0 0,0 0 0,0 0 0,0 0 0,0 0 0,0 0 0,1 0 0,-1 0 0,0 0 0,1-1 0,-1 1 0,1 0 0,-1 0 0,1 0 0,-1-1 0,1 1 0,-1 0 0,1-1 0,0 1 0,-1 0 0,1-1 0,0 1 0,0-1 0,0 1 0,-1-1 0,1 1 0,0-1 0,0 0 0,0 1 0,0-1 0,1 0 0,14 4 0,-1 0 0,1-2 0,0 0 0,0-1 0,0 0 0,0-1 0,20-3 0,8 1 0,-26 2 0,1 1 0,0 0 0,25 6 0,-5-2 0,0-1 0,0-3 0,0-1 0,47-6 0,-33 3 0,1206-142 0,-1204 133 0,-65 9 0,-9 2 0,-91 3-1365,89-2-5461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6:39.316"/>
    </inkml:context>
    <inkml:brush xml:id="br0">
      <inkml:brushProperty name="width" value="0.05" units="cm"/>
      <inkml:brushProperty name="height" value="0.05" units="cm"/>
    </inkml:brush>
  </inkml:definitions>
  <inkml:trace contextRef="#ctx0" brushRef="#br0">96 46 24575,'-1'0'0,"0"0"0,1 0 0,-1 0 0,1 0 0,-1 0 0,1-1 0,-1 1 0,1 0 0,-1 0 0,1-1 0,-1 1 0,1 0 0,-1-1 0,1 1 0,-1 0 0,1-1 0,-1 1 0,1-1 0,0 1 0,-1 0 0,1-1 0,0 1 0,-1-1 0,1 1 0,0-1 0,0 1 0,0-1 0,-1 0 0,1 1 0,0-1 0,0-1 0,-1 0 0,1 0 0,0 0 0,0 1 0,0-1 0,0 0 0,0 0 0,1 0 0,-1 0 0,1-1 0,-1 2 0,0 0 0,0 1 0,1-1 0,-1 0 0,0 1 0,0-1 0,1 1 0,-1-1 0,0 0 0,1 1 0,-1-1 0,1 1 0,-1-1 0,1 1 0,-1-1 0,1 1 0,-1-1 0,1 1 0,-1 0 0,1-1 0,0 1 0,0-1 0,0 1 0,0 1 0,0-1 0,0 0 0,0 1 0,-1-1 0,1 0 0,0 1 0,0-1 0,-1 1 0,1-1 0,0 1 0,-1 0 0,1-1 0,0 1 0,-1-1 0,1 1 0,-1 0 0,1 0 0,-1-1 0,0 1 0,1 0 0,-1 0 0,0 0 0,1 1 0,8 23 0,-1 0 0,-1 0 0,-1 1 0,4 49 0,-5-36 0,45 387 0,-38-309 0,-9-83 0,-2-19 0,0 1 0,5 20 0,-6-36 0,0 1 0,0-1 0,1 1 0,-1 0 0,0-1 0,0 1 0,0-1 0,0 1 0,0 0 0,1-1 0,-1 1 0,0-1 0,1 1 0,-1-1 0,0 1 0,1-1 0,-1 1 0,1-1 0,-1 1 0,0-1 0,2 1 0,2-11 0,0-21 0,-4 28 0,0 0 0,0 0 0,0 0 0,0 0 0,0 0 0,-1 0 0,0 0 0,1 0 0,-1 0 0,0 1 0,0-1 0,-1 0 0,1 0 0,-1 1 0,-2-5 0,2 5 0,0 1 0,1-1 0,-1 1 0,0 0 0,0 0 0,0 0 0,0 0 0,0 0 0,-1 0 0,1 0 0,0 1 0,0-1 0,-1 1 0,1-1 0,0 1 0,-1 0 0,1 0 0,0 0 0,-1 0 0,1 0 0,-4 2 0,-2 0 0,-1 0 0,1 1 0,0 0 0,-1 0 0,1 1 0,1 0 0,-1 1 0,1-1 0,0 1 0,0 1 0,0 0 0,0 0 0,1 0 0,0 0 0,1 1 0,-1 0 0,1 0 0,-7 15 0,6-11 0,1 0 0,0 1 0,0-1 0,1 1 0,1 0 0,0 0 0,1 1 0,0-1 0,1 1 0,0-1 0,1 1 0,2 20 0,-1-26 0,0-1 0,1 0 0,-1 0 0,1 0 0,1-1 0,-1 1 0,1 0 0,0-1 0,0 0 0,0 1 0,1-1 0,0-1 0,0 1 0,0 0 0,8 5 0,-5-5 0,1 0 0,0 0 0,0-1 0,1 0 0,-1 0 0,1-1 0,0 0 0,0 0 0,13 1 0,4-1 0,-1-1 0,1-2 0,-1 0 0,0-2 0,1-1 0,40-9 0,-45 7 0,0-1 0,0-1 0,-1-1 0,0-1 0,34-20 0,-47 24 0,0 1 0,0-2 0,-1 1 0,0-1 0,0 0 0,0-1 0,8-12 0,-11 14 0,-1 0 0,1 1 0,-1-1 0,-1 0 0,1 0 0,-1 0 0,1 0 0,-1 0 0,-1 0 0,1 0 0,-1 0 0,0-1 0,-1-9 0,-1 8 0,0 0 0,0 1 0,0-1 0,-1 1 0,0-1 0,0 1 0,-1 0 0,0 0 0,0 0 0,0 1 0,-1-1 0,1 1 0,-2 0 0,1 0 0,0 1 0,-1 0 0,0 0 0,0 0 0,-9-4 0,5 2 0,-1 2 0,1-1 0,-1 1 0,0 1 0,0 0 0,0 0 0,0 1 0,0 1 0,-1 0 0,1 0 0,-16 2 0,23-1 0,0 1 0,1-1 0,0 1 0,-1 0 0,1 0 0,-1 1 0,1-1 0,0 0 0,0 1 0,0 0 0,0 0 0,0 0 0,0 0 0,0 0 0,-4 6 0,6-7 0,0 1 0,0 0 0,0 0 0,0 0 0,0-1 0,1 1 0,-1 0 0,1 0 0,-1 0 0,1 0 0,0 0 0,0 0 0,0 0 0,0 0 0,0 0 0,0 0 0,1 0 0,-1 0 0,0 0 0,1 0 0,0 0 0,-1 0 0,1 0 0,0-1 0,0 1 0,0 0 0,0-1 0,0 1 0,2 1 0,2 3 0,0-1 0,0 0 0,0-1 0,0 1 0,10 5 0,-8-6 0,0 1 0,-1 0 0,0 1 0,7 6 0,-11-10 0,-1 0 0,1 0 0,-1 0 0,0 0 0,0 1 0,0-1 0,0 0 0,0 0 0,0 1 0,0-1 0,-1 1 0,0-1 0,1 0 0,-1 1 0,0-1 0,0 1 0,0-1 0,-1 4 0,-2 9 0,-1 0 0,-1-1 0,-8 18 0,-3 10 0,3-1 0,3 0 0,1 0 0,2 1 0,2 0 0,2 0 0,2 1 0,5 60 0,6-21 0,3-1 0,44 147 0,-57-227 10,1 0-1,-1 0 1,0 0-1,0 0 1,1 0 0,-1 1-1,1-2 1,-1 1-1,1 0 1,-1 0-1,1 0 1,0 0 0,-1 0-1,1 0 1,0 0-1,0 0 1,0-1-4,-1 0 0,0 0 1,1-1-1,-1 1 1,1 0-1,-1 0 0,0 0 1,1-1-1,-1 1 0,0 0 1,0 0-1,1-1 0,-1 1 1,0 0-1,0-1 0,1 1 1,-1 0-1,0-1 0,0 1 1,0 0-1,0-1 0,1 1 1,-1 0-1,0-1 0,0 1 1,0 0-1,0-1 1,7-38-1465,-7 38 1210,2-16-6578</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7:41.786"/>
    </inkml:context>
    <inkml:brush xml:id="br0">
      <inkml:brushProperty name="width" value="0.05" units="cm"/>
      <inkml:brushProperty name="height" value="0.05" units="cm"/>
    </inkml:brush>
  </inkml:definitions>
  <inkml:trace contextRef="#ctx0" brushRef="#br0">239 103 24575,'-4'-1'0,"1"0"0,-1 0 0,1-1 0,0 1 0,0-1 0,0 1 0,0-1 0,-5-4 0,-7-3 0,11 7 0,1 0 0,-1-1 0,1 1 0,0-1 0,-1 0 0,1 0 0,0 0 0,0 0 0,-3-5 0,5 6 0,0 0 0,-1 0 0,1 0 0,0 0 0,0 0 0,0-1 0,0 1 0,1 0 0,-1-1 0,0 1 0,1-1 0,0 1 0,0 0 0,-1-1 0,1 1 0,1-1 0,-1-2 0,-46 160 0,-10 42 0,43-140 0,2 1 0,3 0 0,2 0 0,4 108 0,2-155 0,2-1 0,-1 1 0,2 0 0,-1-1 0,1 1 0,1-1 0,8 18 0,-9-23 0,0-1 0,0 1 0,0-1 0,1 0 0,-1 0 0,1 0 0,0 0 0,0-1 0,1 1 0,-1-1 0,1 0 0,-1-1 0,1 1 0,0-1 0,0 0 0,0 0 0,8 2 0,-2-2-124,0-1 0,0 0 0,0-1 0,0 0 0,-1 0 0,1-1-1,0-1 1,0 0 0,-1 0 0,14-5 0,15-7-6702</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7:41.969"/>
    </inkml:context>
    <inkml:brush xml:id="br0">
      <inkml:brushProperty name="width" value="0.05" units="cm"/>
      <inkml:brushProperty name="height" value="0.05" units="cm"/>
    </inkml:brush>
  </inkml:definitions>
  <inkml:trace contextRef="#ctx0" brushRef="#br0">83 33 24575,'-6'0'0,"-5"0"0,-8 0 0,-3 0 0,6 0 0,8 0 0,8 0 0,11-3 0,13-1 0,9-3 0,4-1 0,6 2 0,-4 2-8191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7:42.281"/>
    </inkml:context>
    <inkml:brush xml:id="br0">
      <inkml:brushProperty name="width" value="0.05" units="cm"/>
      <inkml:brushProperty name="height" value="0.05" units="cm"/>
    </inkml:brush>
  </inkml:definitions>
  <inkml:trace contextRef="#ctx0" brushRef="#br0">1 9 24575,'0'0'0,"0"-1"0,0 1 0,0 0 0,0-1 0,0 1 0,0 0 0,1-1 0,-1 1 0,0 0 0,0-1 0,0 1 0,1 0 0,-1-1 0,0 1 0,0 0 0,1-1 0,-1 1 0,0 0 0,0 0 0,1-1 0,-1 1 0,0 0 0,1 0 0,-1 0 0,1-1 0,-1 1 0,0 0 0,1 0 0,-1 0 0,0 0 0,1 0 0,-1 0 0,1 0 0,-1 0 0,0 0 0,1 0 0,-1 0 0,1 0 0,-1 0 0,0 0 0,1 0 0,-1 0 0,0 1 0,1-1 0,0 0 0,20 8 0,-19-7 0,10 6 0,1 0 0,-1 0 0,0 2 0,-1-1 0,0 1 0,0 1 0,-1 0 0,0 1 0,-1-1 0,0 2 0,-1-1 0,0 1 0,-1 1 0,0-1 0,-1 1 0,-1 1 0,0-1 0,0 1 0,4 26 0,-9-34 0,0-1 0,0 1 0,-1-1 0,0 0 0,0 1 0,0-1 0,0 0 0,-1 0 0,0 0 0,0 0 0,-6 10 0,7-13 0,0 0 0,0-1 0,0 1 0,-1 0 0,1 0 0,0 0 0,-1-1 0,0 1 0,1-1 0,-1 1 0,0-1 0,0 0 0,1 1 0,-1-1 0,0 0 0,0 0 0,-1-1 0,1 1 0,0 0 0,0-1 0,0 1 0,0-1 0,-1 1 0,1-1 0,0 0 0,0 0 0,-1 0 0,1-1 0,0 1 0,-4-1 0,4 0 0,0 0 0,0-1 0,1 1 0,-1 0 0,0 0 0,1-1 0,-1 1 0,1-1 0,0 1 0,-1-1 0,1 0 0,0 1 0,0-1 0,0 0 0,0 0 0,1 0 0,-1 0 0,0 0 0,1 0 0,-1 0 0,1 0 0,0 0 0,0 0 0,-1 0 0,1 0 0,1 0 0,-1 0 0,0 0 0,1-3 0,0-4 0,1 0 0,0 0 0,0 0 0,1 0 0,6-12 0,-1 6-91,0-1 0,2 1 0,0 0 0,0 1 0,1 0 0,1 1 0,1 0 0,-1 1 0,2 0 0,0 1 0,0 1 0,1 0 0,0 1 0,23-10 0,-14 11-6735</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7:42.732"/>
    </inkml:context>
    <inkml:brush xml:id="br0">
      <inkml:brushProperty name="width" value="0.05" units="cm"/>
      <inkml:brushProperty name="height" value="0.05" units="cm"/>
    </inkml:brush>
  </inkml:definitions>
  <inkml:trace contextRef="#ctx0" brushRef="#br0">181 56 24575,'3'0'0,"7"0"0,0-1 0,0 1 0,12-4 0,-21 4 0,1 0 0,-1 0 0,1 0 0,-1-1 0,0 1 0,1 0 0,-1-1 0,0 1 0,0-1 0,1 0 0,-1 1 0,0-1 0,0 0 0,0 0 0,0 1 0,0-1 0,0 0 0,0 0 0,0 0 0,0-1 0,0 1 0,-1 0 0,1 0 0,0 0 0,-1-1 0,1 1 0,-1 0 0,1 0 0,-1-1 0,0 1 0,0 0 0,1-3 0,-2 3 0,1 0 0,0 0 0,-1 0 0,1 0 0,0 0 0,-1 0 0,1 0 0,-1 1 0,0-1 0,1 0 0,-1 0 0,0 1 0,1-1 0,-1 0 0,0 1 0,0-1 0,0 1 0,0-1 0,0 1 0,1-1 0,-1 1 0,0-1 0,0 1 0,0 0 0,0 0 0,-2-1 0,-28-2 0,23 4 0,-1-1 0,0 2 0,1-1 0,-1 1 0,1 0 0,0 1 0,-1 0 0,1 1 0,1-1 0,-1 1 0,0 1 0,1 0 0,0 0 0,0 0 0,1 1 0,-9 8 0,7-6 0,1 1 0,-1 0 0,2 1 0,-1 0 0,1 0 0,1 0 0,0 1 0,0-1 0,1 1 0,1 0 0,-5 21 0,8-27 0,-1 0 0,1 0 0,0 0 0,0 1 0,1-1 0,0 0 0,0 0 0,0 0 0,0 0 0,1 0 0,0 0 0,0 0 0,0-1 0,0 1 0,1-1 0,5 8 0,-6-10 0,0 1 0,1-1 0,-1 1 0,1-1 0,-1 0 0,1 0 0,0 0 0,-1 0 0,1-1 0,0 1 0,0-1 0,1 1 0,-1-1 0,0 0 0,0 0 0,1-1 0,-1 1 0,0-1 0,1 1 0,-1-1 0,0 0 0,1-1 0,-1 1 0,0 0 0,1-1 0,4-1 0,-1 0 0,0-1 0,0 0 0,0 0 0,-1-1 0,1 0 0,-1 0 0,0-1 0,0 1 0,0-1 0,-1 0 0,1-1 0,-1 1 0,8-13 0,-1-2 0,-1 0 0,-1-1 0,9-25 0,12-25 0,-30 68 0,0 1 0,1-1 0,-1 1 0,1 0 0,0 0 0,0-1 0,4-2 0,-6 4 0,1 1 0,-1 0 0,1-1 0,-1 1 0,1 0 0,-1 0 0,1-1 0,0 1 0,-1 0 0,1 0 0,-1 0 0,1 0 0,-1 0 0,1 0 0,-1 0 0,1 0 0,0 0 0,-1 0 0,1 0 0,-1 0 0,1 0 0,-1 1 0,1-1 0,-1 0 0,1 0 0,0 1 0,-1-1 0,0 0 0,1 0 0,-1 1 0,1-1 0,-1 1 0,1-1 0,-1 0 0,0 1 0,1-1 0,-1 1 0,0-1 0,1 1 0,-1-1 0,0 1 0,0-1 0,1 2 0,3 8-88,0 1 1,-1-1-1,-1 1 0,1 0 0,-2 0 1,1 0-1,-1 0 0,-2 18 0,2-20-487,-1 16-6251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50.310"/>
    </inkml:context>
    <inkml:brush xml:id="br0">
      <inkml:brushProperty name="width" value="0.05" units="cm"/>
      <inkml:brushProperty name="height" value="0.05" units="cm"/>
    </inkml:brush>
  </inkml:definitions>
  <inkml:trace contextRef="#ctx0" brushRef="#br0">28 3 24575,'-10'-2'0,"-3"1"0,13 1 0,-1 0 0,1 1 0,0-1 0,-1 0 0,1 0 0,0 0 0,0 1 0,-1-1 0,1 0 0,0 0 0,0 1 0,0-1 0,-1 0 0,1 0 0,0 1 0,0-1 0,0 0 0,0 1 0,0-1 0,-1 0 0,1 1 0,0-1 0,0 0 0,0 1 0,0-1 0,0 0 0,0 1 0,0-1 0,0 0 0,0 1 0,0-1 0,1 0 0,-1 1 0,0-1 0,0 0 0,0 1 0,25 75 0,-3-9 0,-13-31-195,0 1 0,-3 0 0,-1 0 0,-2 1 0,-1-1 0,-6 59 0,0-64-6631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7:43.011"/>
    </inkml:context>
    <inkml:brush xml:id="br0">
      <inkml:brushProperty name="width" value="0.05" units="cm"/>
      <inkml:brushProperty name="height" value="0.05" units="cm"/>
    </inkml:brush>
  </inkml:definitions>
  <inkml:trace contextRef="#ctx0" brushRef="#br0">1 102 24575,'0'-1'0,"0"-11"0,0 0 0,1 0 0,3-12 0,-4 22 0,0 0 0,0 0 0,1 1 0,-1-1 0,1 0 0,-1 0 0,1 0 0,0 1 0,0-1 0,0 0 0,0 1 0,0-1 0,0 0 0,0 1 0,1 0 0,-1-1 0,0 1 0,1 0 0,-1-1 0,1 1 0,-1 0 0,1 0 0,0 0 0,-1 1 0,1-1 0,0 0 0,3 0 0,-4 1 0,1 0 0,0 0 0,-1 0 0,1 1 0,-1-1 0,1 1 0,0-1 0,-1 1 0,1-1 0,-1 1 0,1 0 0,-1 0 0,0 0 0,1 0 0,-1 0 0,0 0 0,1 0 0,-1 0 0,0 0 0,0 1 0,0-1 0,0 0 0,0 1 0,-1-1 0,2 4 0,2 3 0,0 1 0,0 0 0,1 11 0,-3-16 0,4 24 0,-2 0 0,0 0 0,0 41 0,-2-23 0,-2-43 0,0 1 0,1-1 0,-1 0 0,1 0 0,0 0 0,0 0 0,0 0 0,2 3 0,-3-5 0,0-1 0,1 1 0,-1-1 0,0 0 0,0 1 0,1-1 0,-1 0 0,0 1 0,1-1 0,-1 0 0,1 1 0,-1-1 0,0 0 0,1 0 0,-1 1 0,1-1 0,-1 0 0,1 0 0,-1 0 0,1 0 0,-1 0 0,1 1 0,0-2 0,0 1 0,0 0 0,0-1 0,0 1 0,0 0 0,-1-1 0,1 1 0,0-1 0,0 1 0,0-1 0,-1 1 0,1-1 0,0 0 0,-1 1 0,1-1 0,0-1 0,11-17 0,-1-1 0,-1 0 0,-1 0 0,0-1 0,6-26 0,-3 13 0,9-32-1365,-13 38-5461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7:43.599"/>
    </inkml:context>
    <inkml:brush xml:id="br0">
      <inkml:brushProperty name="width" value="0.05" units="cm"/>
      <inkml:brushProperty name="height" value="0.05" units="cm"/>
    </inkml:brush>
  </inkml:definitions>
  <inkml:trace contextRef="#ctx0" brushRef="#br0">3 335 24575,'0'2'0,"0"-1"0,0 1 0,0-1 0,0 0 0,1 1 0,-1-1 0,0 0 0,1 1 0,-1-1 0,1 0 0,0 0 0,-1 1 0,1-1 0,0 0 0,0 0 0,0 0 0,0 0 0,0 0 0,0 0 0,0 0 0,0 0 0,1 0 0,1 1 0,1 0 0,-1-1 0,1 1 0,-1-1 0,1 0 0,0 0 0,-1 0 0,6 0 0,2 0 0,0-1 0,1 0 0,-1-1 0,20-3 0,-26 3 0,0 0 0,-1-1 0,1 1 0,-1-1 0,0 0 0,1 0 0,-1-1 0,0 1 0,0-1 0,-1 0 0,1 0 0,5-6 0,-8 8 0,0 0 0,0-1 0,0 1 0,0 0 0,0-1 0,-1 1 0,1-1 0,-1 1 0,1-1 0,-1 1 0,1-1 0,-1 1 0,0-1 0,0 1 0,0-1 0,0-2 0,-1 1 0,1 1 0,-1 0 0,0 0 0,0 0 0,0 0 0,0 0 0,0 0 0,0 0 0,-1 0 0,1 1 0,0-1 0,-1 0 0,0 1 0,1-1 0,-3-1 0,2 1 0,-1 1 0,1-1 0,-1 0 0,0 0 0,1 1 0,-1 0 0,0-1 0,0 1 0,0 0 0,0 1 0,0-1 0,0 0 0,0 1 0,0 0 0,0-1 0,0 1 0,-6 1 0,4 0 0,1 0 0,0 0 0,-1 1 0,1 0 0,0 0 0,0 0 0,0 0 0,0 0 0,0 1 0,0 0 0,-3 3 0,0 0 0,1 1 0,0 0 0,0 0 0,0 0 0,1 1 0,0 0 0,1 0 0,0 0 0,0 1 0,0-1 0,-2 14 0,4-13 0,0-1 0,2 1 0,-1 0 0,1-1 0,0 1 0,0-1 0,1 1 0,1-1 0,-1 1 0,1-1 0,4 10 0,-5-15 0,0 0 0,1 0 0,0 0 0,0 0 0,0 0 0,0 0 0,0 0 0,0-1 0,1 1 0,-1-1 0,1 1 0,0-1 0,-1 0 0,1 0 0,0 0 0,0-1 0,1 1 0,-1-1 0,0 0 0,0 0 0,1 0 0,-1 0 0,1 0 0,-1-1 0,1 1 0,-1-1 0,1 0 0,-1 0 0,7-1 0,1-1 0,-1-1 0,0 1 0,1-2 0,-1 1 0,0-1 0,0-1 0,-1 0 0,0 0 0,0-1 0,0 0 0,0-1 0,-1 0 0,0 0 0,13-16 0,-8 7 0,-1 0 0,0 0 0,-2-1 0,1 0 0,-2-1 0,-1 0 0,8-22 0,-9 14 0,0-1 0,-1 0 0,2-31 0,-7 42 0,0 0 0,-1 0 0,-1-1 0,0 1 0,-2 0 0,-6-25 0,9 39 0,-1 0 0,1 0 0,-1 0 0,0 0 0,0 0 0,0 0 0,0 0 0,0 0 0,0 0 0,0 1 0,-1-1 0,1 0 0,-1 1 0,1-1 0,-1 1 0,-2-2 0,3 3 0,1 0 0,-1 0 0,1-1 0,-1 1 0,1 0 0,-1 0 0,0 0 0,1 0 0,-1 0 0,1 0 0,-1 0 0,1 0 0,-1 1 0,0-1 0,1 0 0,-1 0 0,1 0 0,-1 0 0,1 1 0,-1-1 0,1 0 0,-1 1 0,-1 1 0,1-1 0,-1 1 0,1-1 0,-1 1 0,1 0 0,0-1 0,0 1 0,0 0 0,-1 2 0,-5 13 0,1 1 0,1-1 0,0 1 0,2 0 0,-3 26 0,1 95 0,4-105 0,0 1 93,2 59 122,-1-85-401,1-1 0,1 1 0,-1-1 1,2 1-1,-1-1 0,1 0 0,0 0 0,5 10 0,4-2-6640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7:44.281"/>
    </inkml:context>
    <inkml:brush xml:id="br0">
      <inkml:brushProperty name="width" value="0.05" units="cm"/>
      <inkml:brushProperty name="height" value="0.05" units="cm"/>
    </inkml:brush>
  </inkml:definitions>
  <inkml:trace contextRef="#ctx0" brushRef="#br0">4 25 24575,'12'-7'0,"11"-1"0,14 5 0,70 1 0,-78 3 0,-94-2 0,-60 3 0,124-3 0,0 1 0,-1 0 0,1 1 0,0-1 0,0 0 0,-1 0 0,1 1 0,0-1 0,0 0 0,0 1 0,-1-1 0,1 1 0,0 0 0,0-1 0,0 1 0,-2 1 0,6 3 0,12-1 0,-1-2-136,0-1-1,-1-1 1,1 0-1,0-1 1,0 0-1,0-1 1,0-1-1,-1 0 0,15-6 1,-12 2-6690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7:44.630"/>
    </inkml:context>
    <inkml:brush xml:id="br0">
      <inkml:brushProperty name="width" value="0.05" units="cm"/>
      <inkml:brushProperty name="height" value="0.05" units="cm"/>
    </inkml:brush>
  </inkml:definitions>
  <inkml:trace contextRef="#ctx0" brushRef="#br0">1 0 24575,'1'1'0,"-1"-1"0,1 0 0,0 1 0,0-1 0,-1 1 0,1-1 0,0 1 0,0-1 0,-1 1 0,1-1 0,-1 1 0,1 0 0,0-1 0,-1 1 0,1 0 0,-1-1 0,0 1 0,1 0 0,-1 0 0,0 0 0,1-1 0,-1 1 0,0 0 0,0 0 0,0 0 0,1 0 0,-1 1 0,3 28 0,-3-27 0,0 27 0,-1-1 0,-6 38 0,3-34 0,0 43 0,4-72-97,0 1-1,0-1 1,1 0-1,0 0 1,-1 1-1,2-1 1,-1 0-1,0 0 1,1 0-1,0 0 1,0 0-1,0-1 0,3 5 1,6 4-6729</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7:44.801"/>
    </inkml:context>
    <inkml:brush xml:id="br0">
      <inkml:brushProperty name="width" value="0.05" units="cm"/>
      <inkml:brushProperty name="height" value="0.05" units="cm"/>
    </inkml:brush>
  </inkml:definitions>
  <inkml:trace contextRef="#ctx0" brushRef="#br0">81 16 24575,'-3'-3'0,"-5"-1"0,-3 0 0,-4 1 0,-2 1 0,2 4 0,4 4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7:45.443"/>
    </inkml:context>
    <inkml:brush xml:id="br0">
      <inkml:brushProperty name="width" value="0.05" units="cm"/>
      <inkml:brushProperty name="height" value="0.05" units="cm"/>
    </inkml:brush>
  </inkml:definitions>
  <inkml:trace contextRef="#ctx0" brushRef="#br0">94 459 24575,'39'14'0,"-34"-13"0,0 0 0,0-1 0,0 0 0,0 0 0,0 0 0,0-1 0,-1 1 0,1-1 0,0 0 0,0-1 0,-1 1 0,1-1 0,0 0 0,7-4 0,-10 4 0,0 1 0,1-1 0,-1 0 0,0 1 0,0-1 0,-1 0 0,1-1 0,0 1 0,0 0 0,-1 0 0,0-1 0,1 1 0,-1-1 0,0 1 0,0-1 0,0 1 0,-1-1 0,1 0 0,-1 1 0,1-1 0,-1 0 0,0 0 0,0 1 0,0-1 0,0 0 0,0 1 0,-2-6 0,1 5 0,1 1 0,-1 0 0,0 0 0,0 0 0,0 0 0,0 0 0,0 0 0,0 0 0,0 0 0,-1 0 0,1 0 0,-1 1 0,1-1 0,-1 1 0,0-1 0,0 1 0,0 0 0,0-1 0,0 1 0,0 0 0,0 0 0,0 0 0,0 1 0,0-1 0,0 0 0,0 1 0,-1 0 0,1-1 0,0 1 0,0 0 0,-1 0 0,1 0 0,0 0 0,-1 1 0,1-1 0,-2 1 0,-4 1 0,1 0 0,0 0 0,0 0 0,0 1 0,0 0 0,1 0 0,-1 0 0,1 1 0,0 0 0,-7 6 0,3 0 0,-1 0 0,2 1 0,-1 1 0,1 0 0,1 0 0,-8 17 0,13-24 0,0 1 0,0-1 0,1 1 0,0 0 0,0 0 0,0 0 0,1 0 0,0 1 0,0-1 0,1 0 0,0 0 0,0 1 0,0-1 0,1 0 0,0 0 0,0 1 0,2 6 0,-2-12 0,-1 1 0,1-1 0,0 1 0,0-1 0,0 0 0,-1 1 0,1-1 0,0 0 0,0 0 0,1 0 0,-1 1 0,0-1 0,0-1 0,1 1 0,-1 0 0,0 0 0,1 0 0,-1-1 0,1 1 0,-1 0 0,3 0 0,-1-1 0,0 0 0,1 1 0,-1-1 0,0-1 0,1 1 0,-1 0 0,0-1 0,1 1 0,4-3 0,3-1 0,0-1 0,-1 1 0,0-2 0,0 0 0,9-7 0,-1-2 0,-2 0 0,1-1 0,-2-1 0,0-1 0,-1 0 0,-1 0 0,0-2 0,-2 0 0,12-26 0,-3-1 0,-3 0 0,-1-1 0,9-56 0,-22 92 0,7-46 0,-10 54 0,1 0 0,-1 0 0,0 0 0,0 0 0,-1 0 0,1 0 0,-1 0 0,0 0 0,0 0 0,0 1 0,-3-6 0,4 8 0,0 1 0,-1-1 0,1 1 0,-1-1 0,1 1 0,-1-1 0,1 1 0,-1-1 0,1 1 0,-1 0 0,1-1 0,-1 1 0,1 0 0,-1-1 0,0 1 0,1 0 0,-1 0 0,1-1 0,-1 1 0,0 0 0,1 0 0,-1 0 0,0 0 0,1 0 0,-1 0 0,0 0 0,1 0 0,-1 0 0,0 0 0,1 0 0,-1 1 0,0-1 0,1 0 0,-1 0 0,1 1 0,-1-1 0,0 0 0,1 1 0,-1-1 0,1 1 0,-1-1 0,1 0 0,-1 2 0,-22 22 0,15-11 0,1-1 0,0 1 0,0 0 0,2 0 0,-1 1 0,2 0 0,0 0 0,0 0 0,2 0 0,-1 1 0,2-1 0,0 1 0,2 21 0,-1-20 0,2-1 0,0 1 0,1-1 0,0 1 0,2-1 0,-1 0 0,2 0 0,0-1 0,1 0 0,0 0 0,1 0 0,13 16 0,-17-25-31,0-1 0,0-1 0,0 1 0,1 0 0,-1-1 0,1 0 0,0 0 0,0-1 0,0 1 0,0-1 0,1 0 0,-1 0 0,1-1 0,-1 0 0,1 0 0,-1 0 0,1 0 0,-1-1 0,1 0 0,0 0 0,-1-1 0,1 1 0,0-1 0,-1-1-1,1 1 1,-1-1 0,0 0 0,0 0 0,1 0 0,-1-1 0,0 1 0,-1-1 0,1-1 0,-1 1 0,1-1 0,-1 1 0,0-1 0,0-1 0,0 1 0,-1 0 0,0-1 0,0 0 0,4-7 0,1-5-6795</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8:06.171"/>
    </inkml:context>
    <inkml:brush xml:id="br0">
      <inkml:brushProperty name="width" value="0.05" units="cm"/>
      <inkml:brushProperty name="height" value="0.05" units="cm"/>
    </inkml:brush>
  </inkml:definitions>
  <inkml:trace contextRef="#ctx0" brushRef="#br0">144 20 24575,'-3'-3'0,"-4"-1"0,-5 0 0,-2 1 0,-3 0 0,-1 2 0,-1 0 0,0 1 0,0 0 0,3 0-8191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8:06.669"/>
    </inkml:context>
    <inkml:brush xml:id="br0">
      <inkml:brushProperty name="width" value="0.05" units="cm"/>
      <inkml:brushProperty name="height" value="0.05" units="cm"/>
    </inkml:brush>
  </inkml:definitions>
  <inkml:trace contextRef="#ctx0" brushRef="#br0">137 177 24575,'-137'0'0,"398"-18"0,0-22 0,-177 27 0,-18 2 0,262-47 0,-311 54-341,0 0 0,0-1-1,20-9 1,-22 5-6485</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8:06.872"/>
    </inkml:context>
    <inkml:brush xml:id="br0">
      <inkml:brushProperty name="width" value="0.05" units="cm"/>
      <inkml:brushProperty name="height" value="0.05" units="cm"/>
    </inkml:brush>
  </inkml:definitions>
  <inkml:trace contextRef="#ctx0" brushRef="#br0">38 1 24575,'-2'1'0,"1"1"0,0-1 0,0 1 0,0-1 0,0 1 0,0-1 0,0 1 0,1 0 0,-1 0 0,1-1 0,-1 1 0,1 0 0,-1 0 0,1 0 0,0 0 0,0-1 0,0 1 0,0 0 0,0 0 0,0 0 0,1 0 0,-1 0 0,2 3 0,1 5 0,1 0 0,0-1 0,7 12 0,2 4 0,-7-8 0,-1 0 0,0 1 0,-1 0 0,-1 0 0,0 0 0,-1 0 0,-2 0 0,0 1 0,0-1 0,-6 29 0,-5 9 0,-3-1 0,-21 55 0,15-41-1365,14-44-5461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8:07.175"/>
    </inkml:context>
    <inkml:brush xml:id="br0">
      <inkml:brushProperty name="width" value="0.05" units="cm"/>
      <inkml:brushProperty name="height" value="0.05" units="cm"/>
    </inkml:brush>
  </inkml:definitions>
  <inkml:trace contextRef="#ctx0" brushRef="#br0">1 150 24575,'3'-6'0,"1"-3"0,0 1 0,1 0 0,0 1 0,11-15 0,-15 21 0,0-1 0,1 1 0,-1 0 0,0 0 0,1 0 0,-1-1 0,1 2 0,0-1 0,-1 0 0,1 0 0,0 0 0,0 1 0,-1-1 0,1 1 0,0-1 0,0 1 0,0 0 0,0 0 0,-1 0 0,1 0 0,0 0 0,0 0 0,0 0 0,0 1 0,-1-1 0,1 0 0,0 1 0,0 0 0,0-1 0,1 2 0,6 4 0,0 0 0,0 0 0,-1 1 0,0 0 0,0 0 0,-1 1 0,0 0 0,0 0 0,6 11 0,-3-3 0,1 2 0,-2-1 0,14 37 0,-20-44 0,0 0 0,-1 0 0,0 0 0,0 15 0,-2-23 0,0 0 0,0 1 0,0-1 0,0 0 0,0 1 0,-1-1 0,1 0 0,-1 0 0,0 0 0,0 0 0,-2 4 0,3-5 0,-1 0 0,0-1 0,1 1 0,-1 0 0,0-1 0,0 1 0,0 0 0,0-1 0,0 1 0,1-1 0,-1 0 0,0 1 0,0-1 0,0 0 0,0 1 0,0-1 0,0 0 0,0 0 0,0 0 0,0 0 0,-1 0 0,1 0 0,0 0 0,0 0 0,0 0 0,-2-1 0,2 0 0,-1 1 0,1-1 0,-1 1 0,0-1 0,1 0 0,-1 1 0,1-1 0,0 0 0,-1 0 0,1 0 0,0 0 0,-1 0 0,1-1 0,0 1 0,0 0 0,0 0 0,0-1 0,-1-2 0,0 1 0,1 0 0,0-1 0,0 1 0,0 0 0,0-1 0,1 1 0,-1-1 0,1-5 0,0-1 0,1 0 0,1 0 0,-1-1 0,2 2 0,3-14 0,2 4 57,0 0 0,1 1 0,0 1 0,2 0 0,22-30 0,-24 37-228,0-1 0,1 2 1,0-1-1,0 1 0,1 1 1,0 0-1,1 0 0,0 1 1,18-8-1,-7 7-6655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50.621"/>
    </inkml:context>
    <inkml:brush xml:id="br0">
      <inkml:brushProperty name="width" value="0.05" units="cm"/>
      <inkml:brushProperty name="height" value="0.05" units="cm"/>
    </inkml:brush>
  </inkml:definitions>
  <inkml:trace contextRef="#ctx0" brushRef="#br0">6 177 24575,'-3'-26'0,"2"23"0,1-1 0,-1 1 0,1-1 0,0 1 0,0 0 0,0-1 0,1-5 0,0 7 0,-1 1 0,1-1 0,0 1 0,0-1 0,0 0 0,0 1 0,0-1 0,0 1 0,1 0 0,-1-1 0,0 1 0,1 0 0,-1 0 0,1 0 0,-1 0 0,1 0 0,-1 0 0,4-1 0,15-5 0,0 0 0,1 2 0,0 0 0,32-3 0,8-2 0,-15 2 0,-28 6 0,0-1 0,0-1 0,-1-1 0,35-13 0,-45 12 0,-10 3 0,2 3 0,-1 0 0,1 0 0,0 0 0,0 0 0,-1 0 0,1 0 0,0 1 0,0-1 0,-1 0 0,1 1 0,0-1 0,0 1 0,0 0 0,-2 0 0,1 1 0,0 1 0,1-1 0,-1 0 0,1 0 0,-1 1 0,1-1 0,0 1 0,0-1 0,0 1 0,0 0 0,0-1 0,1 1 0,-1 0 0,1 0 0,-1-1 0,1 1 0,0 0 0,0 0 0,1-1 0,-1 1 0,0 0 0,2 3 0,2 10 0,0 0 0,11 25 0,-8-23 0,-2-4-273,1-1 0,-1 0 0,2-1 0,9 15 0,-2-10-6553</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8:07.638"/>
    </inkml:context>
    <inkml:brush xml:id="br0">
      <inkml:brushProperty name="width" value="0.05" units="cm"/>
      <inkml:brushProperty name="height" value="0.05" units="cm"/>
    </inkml:brush>
  </inkml:definitions>
  <inkml:trace contextRef="#ctx0" brushRef="#br0">90 127 24575,'10'0'0,"0"-1"0,0 0 0,-1 0 0,1 0 0,0-2 0,14-4 0,-20 6 0,0-1 0,-1 0 0,1 1 0,-1-2 0,1 1 0,-1 0 0,0-1 0,0 1 0,0-1 0,0 0 0,-1 0 0,1 0 0,-1 0 0,1 0 0,-1-1 0,0 1 0,0-1 0,2-7 0,-4 10 0,1-1 0,-1 1 0,1-1 0,-1 1 0,0-1 0,1 0 0,-1 1 0,0-1 0,0 1 0,0-1 0,-1 1 0,1-1 0,0 0 0,0 1 0,-1-1 0,1 1 0,-1-1 0,0 1 0,1 0 0,-1-1 0,0 1 0,0 0 0,0-1 0,0 1 0,0 0 0,0 0 0,0 0 0,0 0 0,0 0 0,-1 0 0,1 0 0,0 0 0,-1 0 0,1 0 0,0 1 0,-1-1 0,-1 0 0,-1 0 0,0 0 0,0 0 0,0 0 0,0 1 0,0-1 0,0 1 0,0 0 0,0 0 0,0 0 0,0 1 0,0-1 0,0 1 0,-5 2 0,-1 2 0,0 0 0,0 1 0,0 0 0,1 1 0,0 0 0,1 1 0,0 0 0,0 0 0,0 0 0,1 1 0,0 0 0,1 1 0,0 0 0,1 0 0,0 0 0,0 0 0,1 1 0,-3 11 0,6-20 0,1 0 0,-1 0 0,1-1 0,0 1 0,-1 0 0,1 0 0,0 0 0,0 0 0,0 0 0,0 0 0,0 0 0,1 0 0,-1 0 0,1 0 0,-1-1 0,1 1 0,0 0 0,-1 0 0,1-1 0,0 1 0,0 0 0,0-1 0,1 1 0,-1-1 0,0 1 0,0-1 0,1 0 0,-1 1 0,1-1 0,-1 0 0,1 0 0,0 0 0,-1 0 0,1 0 0,0 0 0,3 0 0,-1 0 0,0-1 0,0 1 0,0-1 0,0 0 0,1 0 0,-1-1 0,0 1 0,0-1 0,0 0 0,0 0 0,-1 0 0,1 0 0,0-1 0,0 0 0,-1 1 0,7-6 0,3-2 0,-1-1 0,-1-1 0,0 0 0,18-23 0,31-56 0,-59 88 0,0 1 0,-1 0 0,1-1 0,0 1 0,0-1 0,0 1 0,0 0 0,0 0 0,1 0 0,-1 0 0,0 0 0,0 0 0,1 0 0,-1 0 0,1 0 0,-1 0 0,1 1 0,2-2 0,-3 3 0,0-1 0,0 0 0,0 1 0,0-1 0,0 1 0,0-1 0,0 1 0,0 0 0,0-1 0,0 1 0,-1 0 0,1 0 0,0-1 0,0 1 0,-1 0 0,1 0 0,-1 0 0,1 0 0,-1 0 0,1 0 0,-1 0 0,1 0 0,-1 0 0,0 0 0,0 0 0,1 1 0,-1-1 0,0 2 0,3 11 82,-1 1-1,-1 0 1,0 18-1,-1-22-322,0 1-1,1-1 0,0 1 1,1-1-1,0 1 1,6 18-1,-1-16-6584</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8:07.917"/>
    </inkml:context>
    <inkml:brush xml:id="br0">
      <inkml:brushProperty name="width" value="0.05" units="cm"/>
      <inkml:brushProperty name="height" value="0.05" units="cm"/>
    </inkml:brush>
  </inkml:definitions>
  <inkml:trace contextRef="#ctx0" brushRef="#br0">4 101 24575,'-3'-41'0,"3"41"0,0 0 0,0 0 0,0 0 0,0-1 0,0 1 0,0 0 0,0 0 0,0 0 0,0 0 0,0 0 0,0 0 0,0 0 0,0 0 0,0-1 0,0 1 0,0 0 0,0 0 0,0 0 0,1 0 0,-1 0 0,0 0 0,0 0 0,0 0 0,0 0 0,0 0 0,0 0 0,0 0 0,0 0 0,1-1 0,-1 1 0,0 0 0,0 0 0,0 0 0,0 0 0,0 0 0,0 0 0,1 0 0,-1 0 0,0 0 0,0 0 0,0 1 0,0-1 0,0 0 0,0 0 0,0 0 0,1 0 0,-1 0 0,0 0 0,0 0 0,0 0 0,9 7 0,5 10 0,-3-1 0,0 2 0,-1 0 0,-1 0 0,9 27 0,11 21 0,-29-65 0,0-1 0,0 1 0,0-1 0,1 1 0,-1-1 0,0 1 0,0-1 0,1 1 0,-1-1 0,0 1 0,1-1 0,-1 0 0,0 1 0,1-1 0,-1 0 0,1 1 0,-1-1 0,1 0 0,-1 1 0,0-1 0,1 0 0,-1 0 0,1 1 0,-1-1 0,1 0 0,0 0 0,-1 0 0,1 0 0,-1 0 0,1 0 0,-1 0 0,1 0 0,-1 0 0,1 0 0,-1 0 0,1 0 0,-1 0 0,1 0 0,-1 0 0,1-1 0,-1 1 0,1 0 0,-1 0 0,1-1 0,-1 1 0,1 0 0,-1-1 0,1 1 0,-1 0 0,0-1 0,1 1 0,-1-1 0,0 1 0,1-1 0,-1 1 0,0 0 0,0-1 0,1 1 0,-1-2 0,18-33 0,-17 32 0,27-76 288,-16 43-1115,28-58 1,-30 77-6000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8:08.524"/>
    </inkml:context>
    <inkml:brush xml:id="br0">
      <inkml:brushProperty name="width" value="0.05" units="cm"/>
      <inkml:brushProperty name="height" value="0.05" units="cm"/>
    </inkml:brush>
  </inkml:definitions>
  <inkml:trace contextRef="#ctx0" brushRef="#br0">49 285 24575,'0'2'0,"1"0"0,-1-1 0,0 1 0,1 0 0,-1-1 0,1 1 0,-1-1 0,1 1 0,-1-1 0,1 1 0,0-1 0,0 0 0,0 1 0,0-1 0,0 0 0,0 0 0,0 1 0,0-1 0,1 0 0,-1 0 0,0 0 0,1-1 0,-1 1 0,1 0 0,-1 0 0,1-1 0,-1 1 0,1-1 0,-1 1 0,1-1 0,2 1 0,7 0 0,0 0 0,0 0 0,18-1 0,-17 0 0,-8-1 0,0 1 0,0 0 0,0-1 0,0 1 0,0-1 0,-1 0 0,1-1 0,0 1 0,4-3 0,-7 4 0,0-1 0,0 1 0,-1-1 0,1 0 0,0 1 0,0-1 0,-1 0 0,1 0 0,0 1 0,-1-1 0,1 0 0,0 0 0,-1 0 0,0 0 0,1 0 0,-1 0 0,1 0 0,-1 0 0,0 0 0,0 0 0,1 0 0,-1 0 0,0 0 0,0 0 0,0 0 0,0 0 0,-1 0 0,1 0 0,0 0 0,0 0 0,0 0 0,-1 0 0,1 0 0,-1 0 0,1 0 0,-1 0 0,1 0 0,-1 0 0,1 1 0,-2-2 0,0-1 0,0-1 0,0 1 0,0 0 0,-1 0 0,1 1 0,-1-1 0,0 0 0,0 1 0,0 0 0,0-1 0,0 1 0,-1 1 0,1-1 0,0 0 0,-1 1 0,0 0 0,1-1 0,-1 1 0,0 1 0,1-1 0,-1 1 0,0-1 0,0 1 0,0 0 0,-6 1 0,5 0 0,0 0 0,0 1 0,0-1 0,0 1 0,0 0 0,0 0 0,0 1 0,0 0 0,1 0 0,0 0 0,-1 0 0,1 1 0,0-1 0,0 1 0,1 0 0,-1 0 0,-4 8 0,3-3 0,0 1 0,1 0 0,0-1 0,1 1 0,0 1 0,1-1 0,-1 0 0,2 1 0,0-1 0,0 1 0,1-1 0,2 22 0,-1-27 0,0 0 0,0 1 0,0-1 0,1 0 0,0 0 0,0 0 0,0 0 0,1 0 0,0 0 0,0 0 0,6 7 0,-6-9 0,0-1 0,0 1 0,1 0 0,-1-1 0,1 0 0,0 0 0,-1 0 0,1 0 0,0 0 0,0-1 0,0 0 0,0 0 0,0 0 0,1 0 0,-1 0 0,8-1 0,-1-1 0,0 0 0,0 0 0,0-1 0,0-1 0,-1 0 0,1 0 0,-1-1 0,1-1 0,-1 1 0,-1-2 0,1 1 0,-1-1 0,0-1 0,15-13 0,-11 8 0,-1 0 0,-1 0 0,0-1 0,0-1 0,-2 0 0,0 0 0,0-1 0,13-31 0,-17 29 0,-1 1 0,0-1 0,-1 0 0,-1-1 0,0 1 0,-2 0 0,0 0 0,0-1 0,-2 1 0,0 0 0,-1 0 0,-1 0 0,0 0 0,-11-24 0,14 38 0,-1 0 0,1 0 0,-1 0 0,0 0 0,0 0 0,0 0 0,-1 0 0,1 1 0,-4-3 0,6 4 0,-1 1 0,0-1 0,0 1 0,1-1 0,-1 1 0,0-1 0,0 1 0,0 0 0,0 0 0,1-1 0,-1 1 0,0 0 0,0 0 0,0 0 0,0 0 0,0 0 0,0 0 0,0 0 0,0 0 0,1 0 0,-1 0 0,0 1 0,0-1 0,0 0 0,0 1 0,0-1 0,1 0 0,-1 1 0,0-1 0,0 1 0,1 0 0,-1-1 0,0 1 0,1-1 0,-1 1 0,0 0 0,1 0 0,-1 0 0,-3 5 0,0 0 0,1 0 0,0 0 0,1 1 0,-1-1 0,1 0 0,1 1 0,-1 0 0,1-1 0,-1 9 0,0 12 0,2 30 0,1-30 0,1-1 0,9 42 0,-8-54 0,1 1 0,1-1 0,0 0 0,1 0 0,0 0 0,9 13 0,-11-22 31,0 1 0,1-1 0,-1 0 0,1 0 0,0-1 0,0 1 0,0-1 0,1 0 1,-1-1-1,8 5 0,-10-7-97,0 0 0,-1 0 1,1 0-1,0 0 0,0 0 1,-1-1-1,1 1 0,0-1 1,0 1-1,0-1 1,0 0-1,0 0 0,0-1 1,0 1-1,-1-1 0,1 1 1,0-1-1,0 0 0,0 0 1,-1 0-1,1 0 1,-1-1-1,1 1 0,-1-1 1,3-1-1,8-9-6760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8:08.897"/>
    </inkml:context>
    <inkml:brush xml:id="br0">
      <inkml:brushProperty name="width" value="0.05" units="cm"/>
      <inkml:brushProperty name="height" value="0.05" units="cm"/>
    </inkml:brush>
  </inkml:definitions>
  <inkml:trace contextRef="#ctx0" brushRef="#br0">1 9 24575,'0'-3'0,"3"-1"0,1 3 0,3 8 0,1 10 0,-2 7 0,-2 6 0,-1 8 0,-1 6 0,-1 6 0,-1 0 0,0 1 0,-1-2 0,1-3 0,0-6 0,0-4 0,-1-7-8191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8:09.568"/>
    </inkml:context>
    <inkml:brush xml:id="br0">
      <inkml:brushProperty name="width" value="0.05" units="cm"/>
      <inkml:brushProperty name="height" value="0.05" units="cm"/>
    </inkml:brush>
  </inkml:definitions>
  <inkml:trace contextRef="#ctx0" brushRef="#br0">109 467 24575,'1'0'0,"0"-1"0,1 1 0,-1-1 0,0 0 0,0 0 0,0 1 0,0-1 0,0 0 0,0 0 0,0 0 0,0 0 0,0 0 0,0-1 0,-1 1 0,1 0 0,0 0 0,-1 0 0,1-1 0,-1 1 0,1-2 0,9-27 0,-9 28 0,-1 1 0,0 0 0,1 0 0,-1-1 0,0 1 0,0 0 0,0 0 0,0-1 0,0 1 0,0 0 0,0-1 0,0 1 0,0 0 0,-1-1 0,1 1 0,0 0 0,-1 0 0,1 0 0,-1-1 0,0 1 0,1 0 0,-1 0 0,0 0 0,1 0 0,-1 0 0,0 0 0,0 0 0,0 0 0,0 0 0,-2-1 0,1 2 0,0 0 0,1 0 0,-1 0 0,0 0 0,0 0 0,1 0 0,-1 0 0,0 0 0,1 1 0,-1-1 0,0 1 0,0-1 0,1 1 0,-1 0 0,1 0 0,-1-1 0,1 1 0,-1 0 0,1 1 0,0-1 0,-1 0 0,-1 2 0,-6 7 0,0-1 0,1 1 0,0 1 0,0 0 0,1 0 0,1 0 0,-11 25 0,14-29 0,1-1 0,0 1 0,0 1 0,0-1 0,1 0 0,0 0 0,0 0 0,1 1 0,0-1 0,0 0 0,0 1 0,1-1 0,1 0 0,-1 0 0,5 14 0,-5-19 0,0 1 0,0-1 0,1 0 0,-1 1 0,0-1 0,1 0 0,0 0 0,-1 0 0,1 0 0,0 0 0,0 0 0,0-1 0,0 1 0,0 0 0,0-1 0,1 0 0,-1 0 0,0 1 0,1-1 0,4 1 0,-3-2 0,0 1 0,0-1 0,0-1 0,0 1 0,0 0 0,-1-1 0,1 0 0,0 0 0,0 0 0,-1 0 0,1-1 0,6-3 0,2-2 0,0-1 0,0 0 0,-1-1 0,0-1 0,0 0 0,14-18 0,-12 10 0,0 0 0,-2-1 0,0 0 0,-2-1 0,0 0 0,-1-1 0,-1 0 0,-1 0 0,6-37 0,-8 29 0,-1 0 0,-1-1 0,-2 1 0,-1 0 0,-1 0 0,-11-53 0,12 79 0,-11-40 0,11 40 0,0 0 0,-1 0 0,1 0 0,-1 0 0,1 1 0,-1-1 0,0 0 0,0 1 0,0-1 0,-1 1 0,-1-2 0,3 3 0,1 1 0,0 0 0,0 0 0,-1 0 0,1-1 0,0 1 0,0 0 0,-1 0 0,1 0 0,0 0 0,-1 0 0,1 0 0,0 0 0,-1 0 0,1 0 0,0 0 0,-1 0 0,1 0 0,0 0 0,0 0 0,-1 0 0,1 0 0,0 0 0,-1 0 0,1 0 0,0 0 0,-1 0 0,1 0 0,0 1 0,0-1 0,-1 0 0,1 0 0,-6 12 0,1 16 0,5-27 0,-2 26 0,2-1 0,1 0 0,1 0 0,2 0 0,6 29 0,43 127 0,-36-128 0,-13-44 0,1 8 0,1 1 0,0-1 0,2-1 0,19 34 0,-27-50-45,0 0-1,1-1 1,-1 1-1,0-1 1,1 1-1,-1 0 1,1-1-1,-1 1 1,1-1-1,-1 1 1,1-1-1,-1 1 1,1-1-1,-1 0 1,1 1-1,-1-1 1,1 0-1,0 1 1,-1-1-1,1 0 1,0 0-1,-1 0 1,1 1-1,0-1 0,-1 0 1,1 0-1,0 0 1,-1 0-1,2 0 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8:17.089"/>
    </inkml:context>
    <inkml:brush xml:id="br0">
      <inkml:brushProperty name="width" value="0.05" units="cm"/>
      <inkml:brushProperty name="height" value="0.05" units="cm"/>
    </inkml:brush>
  </inkml:definitions>
  <inkml:trace contextRef="#ctx0" brushRef="#br0">4473 106 24575,'-3'0'0,"1"-1"0,-1 0 0,1 1 0,0-1 0,0 0 0,-1 0 0,1 0 0,-3-3 0,-4-1 0,-34-13 5,-1 2-1,0 2 1,-1 2 0,-1 2-1,0 2 1,-90-5-1,-286 26-131,381-10 93,-197 21-676,2 10 0,-370 103 0,-435 220-1374,529-139 2101,383-154-125,-222 148 0,305-179-64,1 2 1,2 2-1,2 2 1,1 2-1,-43 56 1,63-69 168,0 1 0,2 1 1,2 0-1,0 1 0,3 1 0,0 1 1,2-1-1,1 2 0,-9 60 0,16-59 3,1 0-1,1 0 1,2 0-1,2 0 1,1-1-1,2 1 0,1-1 1,2 0-1,1 0 1,2-1-1,1-1 0,1 0 1,2 0-1,1-2 1,2 0-1,0-1 0,2-1 1,2-1-1,0-1 1,50 43-1,-33-36-24,2-3 0,1-1 0,87 43 0,-64-42-63,0-4 0,92 24 0,-37-22-178,3-5 0,242 12 0,-146-32-677,1-9 0,282-45 0,429-144-1559,78-129 2171,-684 191 345,310-174-1,-206 50-225,-329 187 160,-4-4 0,89-88 0,-143 120 158,-1-2 0,-3-2 1,43-63-1,-69 88 31,0 0 0,-1-1 0,-1-1 0,-1 0 0,-2 0 0,0-1 1,-1 0-1,-1 0 0,-2-1 0,3-32 0,-7 41-111,0 1 1,-1-1-1,-1 1 1,0-1-1,-1 1 1,-1 0-1,0 0 1,-1 0-1,-1 1 0,-7-15 1,3 12-26,-1 0 0,0 0-1,-2 1 1,1 0 0,-2 1 0,-30-26 0,8 14 36,-2 2 0,0 1 0,-1 2 0,-1 2 0,-2 1 0,-59-17 0,-4 4 382,-1 5 1,-145-17 0,-230 5-656,-591 62-707,4 104 87,-194 123 1335,924-166 1914</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8:18.347"/>
    </inkml:context>
    <inkml:brush xml:id="br0">
      <inkml:brushProperty name="width" value="0.05" units="cm"/>
      <inkml:brushProperty name="height" value="0.05" units="cm"/>
    </inkml:brush>
  </inkml:definitions>
  <inkml:trace contextRef="#ctx0" brushRef="#br0">3672 406 24575,'8'-6'0,"-2"-2"0,1 1 0,-1-1 0,0 0 0,-1 0 0,0-1 0,0 0 0,-1 0 0,0 0 0,0 0 0,-1 0 0,2-14 0,-4 17 0,0 0 0,-1-1 0,0 1 0,0 0 0,-1 0 0,0 0 0,0 0 0,0 0 0,-1 0 0,0 0 0,0 0 0,0 0 0,-1 1 0,0-1 0,0 1 0,0 0 0,-1 0 0,0 0 0,0 0 0,0 1 0,-5-5 0,-4-2 0,0 1 0,0 1 0,0 0 0,-1 1 0,0 1 0,-1 0 0,0 1 0,-20-6 0,-12-1 0,-73-10 0,-46 2-773,-231 1 1,-170 44-774,-164 72 1363,580-64-502,2 7 1,-256 103-1,325-107 529,3 4-1,0 3 0,-138 103 1,174-111-92,1 2 1,-65 75 0,81-80 227,1 0-1,2 1 1,1 1 0,-25 58 0,36-68 14,0 0 0,2 1 0,1 0 0,0 0 0,2 0 0,1 1 0,1-1 0,1 1 0,2 0 0,0 0 0,1-1 0,1 1 0,2-1 0,0 0 0,2 0 0,1-1 0,0 1 0,19 33 0,-5-20-14,1 0 0,2-2 0,2 0-1,1-2 1,1-2 0,2 0 0,1-2 0,65 45-1,-17-22-39,2-3-1,173 74 0,-80-55-284,3-8 0,300 61-1,390-9-1141,-463-92 782,611-48 0,-665-8 360,-2-15 1,352-99-1,-40-64 194,-520 156 17,-2-7 1,197-123 0,-144 47 443,-160 113-202,-1-1 0,-1-2 0,35-46 0,-54 62 23,-1-1 0,0 0 0,0 0 0,-2-1 0,0 0 0,-1-1 0,-1 0 0,0 0 0,-2 0 0,3-22-1,-6 27 16,0 1 1,-1-1-1,-1 1 0,0 0 0,-1-1 0,0 1 0,-1 0 0,0 0 0,-1 0 0,-1 0 0,1 1 0,-2-1 0,0 1 0,0 1 0,-1-1 0,-9-10 0,-1 1-60,-1 1 0,0 1 0,-2 0 0,0 2-1,-34-23 1,4 10-37,-83-38-1,17 20 205,-207-55 1,-138 3-1121,-23 25 760,-556-13 0,706 75 6</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8:19.909"/>
    </inkml:context>
    <inkml:brush xml:id="br0">
      <inkml:brushProperty name="width" value="0.05" units="cm"/>
      <inkml:brushProperty name="height" value="0.05" units="cm"/>
    </inkml:brush>
  </inkml:definitions>
  <inkml:trace contextRef="#ctx0" brushRef="#br0">74 50 24575,'-2'-2'0,"1"0"0,0 0 0,0 1 0,-1-1 0,1 0 0,1 0 0,-1 0 0,0 0 0,0 0 0,1 0 0,-1-1 0,0-2 0,-4-12 0,5 17 0,0-1 0,0 1 0,0 0 0,0 0 0,0 0 0,-1-1 0,1 1 0,0 0 0,0 0 0,0 0 0,-1-1 0,1 1 0,0 0 0,0 0 0,0 0 0,-1 0 0,1 0 0,0 0 0,0-1 0,-1 1 0,1 0 0,0 0 0,-1 0 0,1 0 0,0 0 0,0 0 0,-1 0 0,1 0 0,0 0 0,0 0 0,-1 0 0,1 0 0,0 0 0,0 1 0,-1-1 0,1 0 0,0 0 0,0 0 0,-1 0 0,1 0 0,0 0 0,0 1 0,-1-1 0,1 0 0,0 0 0,0 0 0,0 1 0,0-1 0,-1 0 0,1 0 0,0 1 0,0-1 0,0 0 0,0 0 0,0 1 0,-9 14 0,2 3 0,1 0 0,0 0 0,2 0 0,0 1 0,-2 25 0,4-6 0,3 64 0,1-83 0,0 0 0,2-1 0,0 1 0,0-1 0,2 0 0,1 0 0,0-1 0,1 0 0,0 0 0,2-1 0,18 26 0,-21-34 0,0 0 0,0 0 0,0-1 0,1 0 0,0-1 0,0 1 0,1-2 0,0 1 0,0-1 0,0 0 0,1-1 0,-1 0 0,1-1 0,0 0 0,0 0 0,0-1 0,0-1 0,1 0 0,-1 0 0,0-1 0,1 0 0,16-2 0,-19 1 0,0-1 0,-1 0 0,1 0 0,-1 0 0,1-1 0,-1 0 0,0-1 0,0 1 0,0-1 0,0-1 0,-1 1 0,0-1 0,0 0 0,5-6 0,-3 2 0,-2 0 0,1 0 0,-1 0 0,-1-1 0,0 0 0,0 0 0,-1 0 0,6-21 0,-3-8 0,-1-1 0,-1 0 0,-3 0 0,-3-52 0,1 83 0,0-30 157,0 10-664,0 0-1,-8-41 1,3 51-6319</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8:20.294"/>
    </inkml:context>
    <inkml:brush xml:id="br0">
      <inkml:brushProperty name="width" value="0.05" units="cm"/>
      <inkml:brushProperty name="height" value="0.05" units="cm"/>
    </inkml:brush>
  </inkml:definitions>
  <inkml:trace contextRef="#ctx0" brushRef="#br0">10 59 24575,'0'-1'0,"0"0"0,0 0 0,0 0 0,-1 0 0,1 0 0,0 0 0,0 1 0,-1-1 0,1 0 0,-1 0 0,1 0 0,0 0 0,-1 1 0,0-1 0,1 0 0,-2 0 0,-1 1 0,4 11 0,21 63 0,28 106 0,-49-174 0,0 0 0,1-1 0,0 1 0,0 0 0,6 8 0,-8-14 0,0 1 0,0-1 0,0 0 0,1 1 0,-1-1 0,0 0 0,1 1 0,-1-1 0,0 0 0,1 1 0,-1-1 0,0 0 0,1 0 0,-1 1 0,1-1 0,-1 0 0,0 0 0,1 0 0,-1 0 0,1 0 0,-1 0 0,0 1 0,1-1 0,-1 0 0,1 0 0,-1 0 0,1 0 0,-1-1 0,1 1 0,-1 0 0,1 0 0,0-1 0,1 0 0,-1 0 0,0 0 0,0-1 0,1 1 0,-1 0 0,0-1 0,0 1 0,-1-1 0,1 1 0,0-1 0,0 1 0,0-3 0,32-92 0,-23 63 0,1 1 0,17-36 0,-24 60 0,1 0 0,-1 0 0,1 1 0,1-1 0,-1 1 0,1 1 0,0-1 0,1 1 0,0 0 0,0 0 0,0 1 0,16-9 0,-20 12 0,0 1 0,1-1 0,-1 1 0,1 0 0,-1 0 0,1 0 0,0 1 0,-1-1 0,1 1 0,0 0 0,0 0 0,-1 0 0,1 0 0,0 1 0,-1-1 0,1 1 0,4 2 0,-2-1 0,-1 1 0,-1 0 0,1-1 0,0 2 0,-1-1 0,1 1 0,-1-1 0,0 1 0,0 0 0,4 7 0,3 5 0,0 1 0,-2 0 0,0 1 0,-1 0 0,8 27 0,3 19-1365,-12-38-5461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8:20.744"/>
    </inkml:context>
    <inkml:brush xml:id="br0">
      <inkml:brushProperty name="width" value="0.05" units="cm"/>
      <inkml:brushProperty name="height" value="0.05" units="cm"/>
    </inkml:brush>
  </inkml:definitions>
  <inkml:trace contextRef="#ctx0" brushRef="#br0">166 309 24575,'5'-9'0,"0"0"0,-1-1 0,1 1 0,-2-1 0,5-16 0,-8 25 0,1-1 0,-1 1 0,0 0 0,0-1 0,0 1 0,0-1 0,0 1 0,0 0 0,-1-1 0,1 1 0,0-1 0,-1 1 0,1 0 0,-1-1 0,1 1 0,-1 0 0,-1-2 0,1 2 0,0 0 0,0 0 0,0 0 0,-1 1 0,1-1 0,0 0 0,-1 1 0,1-1 0,-1 1 0,1-1 0,0 1 0,-1 0 0,1-1 0,-1 1 0,1 0 0,-1 0 0,1 0 0,-1 0 0,1 0 0,-3 1 0,-2 0 0,-1 1 0,0-1 0,0 2 0,1-1 0,-1 1 0,1 0 0,-1 0 0,1 1 0,0-1 0,1 1 0,-1 1 0,1-1 0,0 1 0,0 0 0,0 0 0,0 1 0,-4 7 0,2-4 0,1 1 0,0-1 0,1 1 0,0 1 0,1-1 0,0 1 0,1-1 0,0 1 0,0 0 0,-1 13 0,4-19 0,0 0 0,0 0 0,1-1 0,-1 1 0,1 0 0,0 0 0,0 0 0,1 0 0,-1-1 0,1 1 0,0-1 0,0 1 0,1-1 0,-1 0 0,1 0 0,0 0 0,0 0 0,1 0 0,-1-1 0,1 1 0,-1-1 0,1 0 0,0 0 0,1 0 0,-1-1 0,0 1 0,1-1 0,5 2 0,-3-1 0,0-1 0,0 0 0,1 0 0,-1-1 0,0 0 0,1 0 0,-1 0 0,1-1 0,-1 0 0,0-1 0,1 0 0,-1 0 0,1 0 0,-1-1 0,0 0 0,0 0 0,0-1 0,8-4 0,-8 2 0,0 0 0,0 0 0,-1 0 0,0-1 0,0 0 0,0 0 0,-1-1 0,0 0 0,0 0 0,-1 0 0,0 0 0,0 0 0,-1-1 0,0 0 0,0 0 0,0 0 0,2-16 0,-1-8 0,-1-1 0,-1 1 0,-4-43 0,0 34 0,-2-119 0,4 211 0,2 0 0,1 0 0,4-1 0,1 0 0,23 74 0,-27-112-273,1-1 0,0 0 0,1 0 0,12 17 0,-7-13-6553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50.765"/>
    </inkml:context>
    <inkml:brush xml:id="br0">
      <inkml:brushProperty name="width" value="0.05" units="cm"/>
      <inkml:brushProperty name="height" value="0.05" units="cm"/>
    </inkml:brush>
  </inkml:definitions>
  <inkml:trace contextRef="#ctx0" brushRef="#br0">15 19 24575,'-3'-3'0,"-1"-4"0,-3-1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8:21.116"/>
    </inkml:context>
    <inkml:brush xml:id="br0">
      <inkml:brushProperty name="width" value="0.05" units="cm"/>
      <inkml:brushProperty name="height" value="0.05" units="cm"/>
    </inkml:brush>
  </inkml:definitions>
  <inkml:trace contextRef="#ctx0" brushRef="#br0">1 222 24575,'0'-9'0,"-1"5"0,1-1 0,0 1 0,1-1 0,-1 1 0,1-1 0,2-7 0,-3 10 0,1 1 0,0 0 0,-1 0 0,1 0 0,0 0 0,0 0 0,0 0 0,0 0 0,0 0 0,0 0 0,0 0 0,0 1 0,0-1 0,0 0 0,0 1 0,0-1 0,1 1 0,-1-1 0,0 1 0,0-1 0,1 1 0,-1 0 0,0 0 0,1 0 0,-1 0 0,0 0 0,1 0 0,1 0 0,49 4 0,-31-1 0,1-1 0,0-1 0,40-4 0,-57 2 0,-1 1 0,1-1 0,-1 0 0,1-1 0,-1 1 0,0-1 0,1 0 0,-1 0 0,0 0 0,0 0 0,0-1 0,0 0 0,-1 1 0,1-1 0,-1-1 0,0 1 0,0 0 0,0-1 0,0 0 0,0 0 0,-1 0 0,0 0 0,3-6 0,-4 8 0,-1 1 0,1-1 0,-1 0 0,1 0 0,-1 1 0,0-1 0,0 0 0,0 0 0,0 0 0,0 0 0,0 1 0,0-1 0,-1 0 0,1 0 0,0 1 0,-1-1 0,0 0 0,1 1 0,-3-4 0,1 2 0,0 0 0,0 1 0,-1-1 0,1 0 0,-1 1 0,0-1 0,0 1 0,0 0 0,-4-2 0,-3-1 0,1 0 0,-1 1 0,-1 0 0,1 1 0,-18-3 0,21 4 0,0 1 0,0 1 0,0-1 0,0 1 0,1 1 0,-1-1 0,0 1 0,0 0 0,0 0 0,1 1 0,-1 0 0,1 0 0,-12 6 0,14-5 0,0 0 0,0 0 0,0 0 0,0 1 0,1-1 0,-1 1 0,1 0 0,0 0 0,0 0 0,1 0 0,-1 1 0,1-1 0,0 1 0,0-1 0,0 1 0,1 0 0,-1 0 0,1 0 0,0 8 0,0-5 19,0-1 0,1 1 0,0-1 0,0 1 0,1-1 0,0 1 0,0-1 0,1 1 0,0-1 0,0 0 0,1 0 0,-1 0 0,2 0 0,-1 0 0,1-1 0,0 1 0,8 8 0,-6-8-133,0-1 0,1 0 0,0 0 0,0-1 1,1 0-1,0 0 0,-1-1 0,1 0 1,1 0-1,-1 0 0,1-1 0,-1-1 1,1 0-1,11 2 0,16 0-6712</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8:21.443"/>
    </inkml:context>
    <inkml:brush xml:id="br0">
      <inkml:brushProperty name="width" value="0.05" units="cm"/>
      <inkml:brushProperty name="height" value="0.05" units="cm"/>
    </inkml:brush>
  </inkml:definitions>
  <inkml:trace contextRef="#ctx0" brushRef="#br0">34 153 24575,'-3'-5'0,"0"0"0,0 0 0,1 0 0,0-1 0,0 1 0,0-1 0,1 1 0,-2-12 0,0 4 0,2 10 0,-1-7 0,0 1 0,0 0 0,0-13 0,2 20 0,0 1 0,0-1 0,0 1 0,0-1 0,1 0 0,-1 1 0,0-1 0,1 1 0,-1-1 0,1 1 0,1-3 0,-1 3 0,-1 0 0,1 1 0,-1-1 0,1 1 0,-1-1 0,1 1 0,0 0 0,-1-1 0,1 1 0,0 0 0,-1-1 0,1 1 0,0 0 0,0 0 0,-1-1 0,1 1 0,0 0 0,0 0 0,-1 0 0,1 0 0,0 0 0,0 0 0,-1 0 0,1 1 0,0-1 0,0 0 0,3 1 0,0 1 0,-1-1 0,0 1 0,1 0 0,-1 0 0,0 0 0,0 0 0,0 1 0,0-1 0,0 1 0,4 6 0,26 36 0,-29-39 0,10 16 0,0 2 0,13 33 0,-22-46 0,-1 1 0,0 0 0,-1-1 0,0 1 0,-1 0 0,-1 1 0,1 18 0,-2-29 0,0 0 0,0-1 0,-1 1 0,1 0 0,0-1 0,-1 1 0,1 0 0,-1-1 0,0 1 0,1-1 0,-1 1 0,0-1 0,0 1 0,0-1 0,0 0 0,-2 3 0,3-4 0,-1 0 0,0 1 0,1-1 0,-1 0 0,0 0 0,1 1 0,-1-1 0,0 0 0,0 0 0,1 0 0,-1 0 0,0 0 0,1 0 0,-1 0 0,0 0 0,1 0 0,-1 0 0,0-1 0,0 1 0,1 0 0,-1 0 0,1-1 0,-1 1 0,0 0 0,1-1 0,-1 1 0,1-1 0,-1 1 0,0 0 0,1-1 0,-1 1 0,1-1 0,0 0 0,-1 1 0,1-1 0,-1 1 0,1-1 0,0 0 0,0 1 0,-1-1 0,1-1 0,-3-2 0,1 0 0,0-1 0,0 0 0,0 1 0,0-1 0,1 0 0,0 0 0,0 0 0,0 0 0,0 0 0,1 0 0,1-11 0,0 8 0,0 1 0,1-1 0,0 0 0,0 0 0,1 1 0,0-1 0,7-11 0,-3 7 0,0 1 0,1 0 0,1 1 0,0 0 0,0 0 0,1 1 0,0 0 0,0 0 0,20-11 0,-23 16-341,0 1 0,1-1-1,14-3 1,-4 3-6485</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8:21.880"/>
    </inkml:context>
    <inkml:brush xml:id="br0">
      <inkml:brushProperty name="width" value="0.05" units="cm"/>
      <inkml:brushProperty name="height" value="0.05" units="cm"/>
    </inkml:brush>
  </inkml:definitions>
  <inkml:trace contextRef="#ctx0" brushRef="#br0">162 92 24575,'6'-2'0,"1"1"0,-1-1 0,0 0 0,0-1 0,0 1 0,-1-1 0,1 0 0,0-1 0,7-5 0,-12 8 0,0 0 0,0 0 0,0 1 0,0-1 0,0 0 0,0 0 0,0 0 0,0 0 0,-1 0 0,1 0 0,0 0 0,-1 0 0,1 0 0,0 0 0,-1 0 0,0-1 0,1 1 0,-1 0 0,0 0 0,1-1 0,-1-1 0,0 2 0,-1 0 0,1-1 0,-1 1 0,1 0 0,-1 0 0,0 0 0,1 0 0,-1 0 0,0 0 0,1 1 0,-1-1 0,0 0 0,0 0 0,0 0 0,0 1 0,0-1 0,0 1 0,-2-2 0,-4-1 0,0 0 0,-1 1 0,1-1 0,-1 1 0,-12-1 0,11 2 0,0 1 0,0 0 0,0 0 0,0 1 0,0 0 0,1 0 0,-1 1 0,0 0 0,1 1 0,0 0 0,-1 0 0,-7 5 0,14-7 0,-1 1 0,0 0 0,0 0 0,1 0 0,-1 0 0,1 0 0,0 0 0,0 1 0,0-1 0,0 1 0,0 0 0,0-1 0,1 1 0,-1 0 0,1 0 0,0 0 0,0 0 0,0 0 0,0 0 0,0 0 0,1 0 0,-1 1 0,1-1 0,0 0 0,0 0 0,0 1 0,1-1 0,-1 0 0,1 0 0,-1 0 0,1 0 0,0 0 0,0 0 0,1 0 0,2 5 0,1 2 0,1 0 0,0 0 0,0-1 0,1 0 0,0 0 0,15 13 0,57 40 0,-53-43 0,28 26 0,-51-42 0,0-1 0,-1 1 0,1 0 0,-1 0 0,1 0 0,-1 0 0,0 1 0,0-1 0,-1 0 0,3 6 0,-4-7 0,0 0 0,0-1 0,1 1 0,-1-1 0,-1 1 0,1-1 0,0 1 0,0 0 0,0-1 0,-1 1 0,1-1 0,-1 1 0,1-1 0,-1 1 0,0-1 0,0 1 0,1-1 0,-1 0 0,0 1 0,0-1 0,0 0 0,-1 0 0,1 0 0,0 0 0,0 0 0,-1 0 0,-1 1 0,-4 2 0,0 0 0,-1 0 0,1-1 0,-1 0 0,0 0 0,0-1 0,0 0 0,0 0 0,-9 0 0,-5 0 0,-1-1 0,-24-1 0,42-1 0,-1 1 0,1-1 0,0 0 0,0 0 0,0 0 0,0-1 0,-9-4 0,13 5 0,-1 1 0,1-1 0,0 0 0,0 0 0,0 0 0,0 0 0,0 0 0,0 0 0,0 0 0,0 0 0,0 0 0,0 0 0,1 0 0,-1 0 0,0-1 0,1 1 0,-1 0 0,1-1 0,-1 1 0,1 0 0,0-1 0,-1 1 0,1 0 0,0-1 0,0 1 0,0-1 0,0 1 0,0 0 0,1-1 0,-1 1 0,0-1 0,1 1 0,0-3 0,8-14-1365,2 2-5461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8:22.129"/>
    </inkml:context>
    <inkml:brush xml:id="br0">
      <inkml:brushProperty name="width" value="0.05" units="cm"/>
      <inkml:brushProperty name="height" value="0.05" units="cm"/>
    </inkml:brush>
  </inkml:definitions>
  <inkml:trace contextRef="#ctx0" brushRef="#br0">61 89 24575,'25'-12'0,"25"-13"0,-47 23 0,1 0 0,0-1 0,-1 1 0,1-1 0,-1 0 0,0 0 0,0-1 0,0 1 0,2-5 0,-4 8 0,-1-1 0,0 1 0,1 0 0,-1-1 0,0 1 0,0-1 0,1 1 0,-1 0 0,0-1 0,0 1 0,0-1 0,0 1 0,0-1 0,0 1 0,0-1 0,0 1 0,0-1 0,0 1 0,0-1 0,0 1 0,0 0 0,0-1 0,0 1 0,0-1 0,0 1 0,-1-1 0,1 1 0,0-1 0,0 1 0,0 0 0,-1-1 0,1 1 0,0 0 0,-1-1 0,1 1 0,0 0 0,-1-1 0,1 1 0,0 0 0,-1-1 0,1 1 0,-1 0 0,1 0 0,-1 0 0,1-1 0,0 1 0,-1 0 0,1 0 0,-1 0 0,1 0 0,-1 0 0,1 0 0,-1 0 0,1 0 0,-1 0 0,1 0 0,-1 0 0,0 0 0,-3 0 0,1 0 0,-1 1 0,0-1 0,0 1 0,0 0 0,-3 1 0,-1 1 0,0 1 0,0 0 0,1 1 0,-1-1 0,1 1 0,1 1 0,-1-1 0,1 1 0,0 1 0,0-1 0,0 1 0,1 0 0,0 0 0,1 1 0,-1-1 0,1 1 0,-3 10 0,3-8 0,1-1 0,0 1 0,1 0 0,0 0 0,1 0 0,0 1 0,0-1 0,1 0 0,1 0 0,-1 0 0,2 1 0,-1-1 0,2 0 0,4 14 0,-5-18 29,1 0-1,0 0 1,1 0-1,-1 0 0,1-1 1,0 1-1,1-1 1,-1 0-1,1-1 1,0 1-1,8 5 1,-4-4-273,0 0 0,0-1 0,1-1 0,-1 1 1,1-2-1,16 5 0,10 0-6582</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8:22.785"/>
    </inkml:context>
    <inkml:brush xml:id="br0">
      <inkml:brushProperty name="width" value="0.05" units="cm"/>
      <inkml:brushProperty name="height" value="0.05" units="cm"/>
    </inkml:brush>
  </inkml:definitions>
  <inkml:trace contextRef="#ctx0" brushRef="#br0">149 100 24575,'0'-2'0,"0"-1"0,0 1 0,-1 0 0,1 0 0,-1 0 0,0 0 0,0 0 0,0 0 0,0 0 0,0 1 0,0-1 0,0 0 0,0 0 0,-1 1 0,1-1 0,-1 1 0,1-1 0,-1 1 0,1 0 0,-1-1 0,0 1 0,0 0 0,0 0 0,0 0 0,0 1 0,-3-2 0,3 1 0,-1 0 0,1 1 0,0-1 0,-1 1 0,1-1 0,-1 1 0,1 0 0,-1 0 0,1 0 0,-1 0 0,1 0 0,0 1 0,-1-1 0,1 1 0,-1 0 0,1-1 0,0 1 0,0 0 0,-1 0 0,1 1 0,0-1 0,-4 3 0,0 4 0,0 0 0,1 0 0,-1 0 0,2 1 0,-1-1 0,1 1 0,0 0 0,1 1 0,0-1 0,1 0 0,0 1 0,0 0 0,1 0 0,0-1 0,1 1 0,0 0 0,0 0 0,3 13 0,-2-19 0,0-1 0,0 0 0,0 0 0,1 0 0,-1 0 0,1 0 0,-1-1 0,1 1 0,0 0 0,0-1 0,0 1 0,1-1 0,-1 0 0,5 4 0,-2-3 0,0 0 0,0 0 0,1 0 0,-1-1 0,1 0 0,-1 0 0,10 2 0,-1-2 0,-1 0 0,1-1 0,-1 0 0,1-1 0,-1-1 0,21-3 0,-22 1 0,-1 1 0,21-9 0,-30 11 0,0-1 0,1 0 0,-1 0 0,0 1 0,0-2 0,0 1 0,-1 0 0,1 0 0,0 0 0,0-1 0,-1 1 0,1-1 0,0 0 0,-1 1 0,0-1 0,1 0 0,-1 0 0,0 0 0,0 0 0,0 0 0,0 0 0,1-4 0,-2 4 0,-1-1 0,1 1 0,-1 0 0,1 0 0,-1 0 0,0 0 0,0 0 0,0 0 0,0 0 0,0 0 0,0 0 0,0 0 0,-1 0 0,1 1 0,-1-1 0,1 0 0,-1 1 0,0 0 0,0-1 0,-1 0 0,-43-24 0,41 23 0,-5-2 0,-48-26 0,53 28 0,0-1 0,1 0 0,-1 0 0,1 0 0,-1 0 0,1 0 0,0-1 0,-4-7 0,7 11 0,0 0 0,0 0 0,1 0 0,-1 0 0,1-1 0,-1 1 0,1 0 0,-1 0 0,1 0 0,0-1 0,0 1 0,-1 0 0,1 0 0,0-1 0,0 1 0,0 0 0,1-1 0,-1 1 0,0 0 0,0 0 0,1-1 0,-1 1 0,0 0 0,1 0 0,0-2 0,1 2 0,-1-1 0,1 1 0,-1-1 0,1 1 0,0-1 0,0 1 0,0 0 0,-1 0 0,1 0 0,0 0 0,1 0 0,-1 0 0,3 0 0,4-1 0,0 0 0,1 1 0,-1 0 0,1 1 0,16 1 0,-1 2 0,0 2 0,0 0 0,0 2 0,33 14 0,-41-14 0,0 1 0,-1 0 0,0 2 0,0 0 0,-1 1 0,25 23 0,-36-30 0,0 0 0,-1 0 0,1 1 0,-1 0 0,0-1 0,-1 1 0,1 0 0,-1 0 0,0 0 0,0 1 0,2 7 0,-4-11 0,0 0 0,1 0 0,-1 0 0,0 0 0,0 0 0,0 1 0,-1-1 0,1 0 0,0 0 0,-1 0 0,1 0 0,-1 0 0,0 0 0,0 0 0,0 0 0,0 0 0,0 0 0,0-1 0,0 1 0,0 0 0,-1-1 0,1 1 0,-1-1 0,1 1 0,-1-1 0,0 0 0,0 0 0,1 1 0,-1-1 0,0 0 0,0-1 0,-3 2 0,1-1 0,0 1 0,-1-1 0,1-1 0,-1 1 0,1 0 0,-1-1 0,1 0 0,-9-1 0,12 1 0,0 0 0,1 0 0,-1 0 0,0 0 0,0-1 0,0 1 0,0 0 0,0 0 0,0-1 0,1 1 0,-1-1 0,0 1 0,0-1 0,0 1 0,1-1 0,-1 1 0,0-1 0,1 1 0,-1-1 0,0 0 0,1 0 0,-1 1 0,1-1 0,-1 0 0,1 0 0,0 1 0,-1-1 0,1 0 0,0 0 0,-1 0 0,1 0 0,0 0 0,0 0 0,0 0 0,0 1 0,0-1 0,0 0 0,0 0 0,0 0 0,0 0 0,0 0 0,1 0 0,-1 0 0,0 0 0,0 1 0,1-1 0,-1 0 0,1 0 0,0-1 0,5-7 0,1 0 0,0 0 0,0 0 0,0 1 0,1 0 0,1 1 0,17-13 0,-9 6 0,46-36 215,83-74-1795,-129 106-5246</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8:23.221"/>
    </inkml:context>
    <inkml:brush xml:id="br0">
      <inkml:brushProperty name="width" value="0.05" units="cm"/>
      <inkml:brushProperty name="height" value="0.05" units="cm"/>
    </inkml:brush>
  </inkml:definitions>
  <inkml:trace contextRef="#ctx0" brushRef="#br0">52 222 24575,'0'1'0,"1"1"0,-1 0 0,0-1 0,0 1 0,1-1 0,-1 1 0,0-1 0,1 1 0,0-1 0,-1 1 0,1-1 0,0 0 0,0 1 0,0-1 0,0 0 0,0 0 0,0 0 0,0 1 0,0-1 0,0 0 0,0 0 0,1-1 0,-1 1 0,0 0 0,1 0 0,-1-1 0,1 1 0,-1 0 0,1-1 0,-1 0 0,1 1 0,-1-1 0,1 0 0,-1 0 0,1 0 0,0 0 0,-1 0 0,1 0 0,2-1 0,2 1 0,-1-1 0,1 0 0,0 0 0,0 0 0,0-1 0,-1 0 0,1 0 0,-1 0 0,8-5 0,-7 2 0,0 0 0,0 0 0,0-1 0,-1 0 0,0 0 0,-1 0 0,1 0 0,-1-1 0,0 1 0,-1-1 0,1 0 0,-2 0 0,1-1 0,-1 1 0,0 0 0,0-1 0,1-13 0,-3 17 0,1 0 0,-1 0 0,-1-1 0,1 1 0,0 0 0,-1 0 0,0 0 0,0 0 0,0 0 0,0 0 0,-1 1 0,1-1 0,-1 0 0,0 1 0,0-1 0,-1 1 0,1 0 0,-1-1 0,1 1 0,-1 0 0,0 1 0,0-1 0,0 0 0,-1 1 0,1 0 0,-1 0 0,1 0 0,-1 0 0,0 0 0,1 1 0,-1-1 0,0 1 0,0 0 0,-7 0 0,7 0 0,-1 0 0,1 1 0,0 0 0,0 0 0,0 0 0,0 1 0,0-1 0,-1 1 0,1 0 0,0 0 0,0 0 0,1 1 0,-1-1 0,-7 5 0,6-2 0,0-1 0,0 1 0,1 0 0,-1 1 0,1-1 0,0 1 0,0 0 0,0 0 0,-3 7 0,2-2 0,0 0 0,0 1 0,1-1 0,1 1 0,0 0 0,0 0 0,1 1 0,0-1 0,1 0 0,1 18 0,1-16 0,1 1 0,0-2 0,1 1 0,0 0 0,1-1 0,1 1 0,0-1 0,0 0 0,1-1 0,1 1 0,0-1 0,1 0 0,0-1 0,0 0 0,1 0 0,17 14 0,-17-17 0,0 0 0,1 0 0,0-1 0,0-1 0,0 0 0,0 0 0,1-1 0,0 0 0,0-1 0,0 0 0,0-1 0,0 0 0,1-1 0,-1 0 0,1-1 0,-1 0 0,1-1 0,-1 0 0,17-4 0,18-9-1365,-6-2-5461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8:23.825"/>
    </inkml:context>
    <inkml:brush xml:id="br0">
      <inkml:brushProperty name="width" value="0.05" units="cm"/>
      <inkml:brushProperty name="height" value="0.05" units="cm"/>
    </inkml:brush>
  </inkml:definitions>
  <inkml:trace contextRef="#ctx0" brushRef="#br0">141 74 24575,'-24'-1'0,"22"-1"0,16-2 0,26-4 0,2 3 0,42-1 0,-42 4 0,77-14 0,-119 16 0,1 0 0,-1 0 0,0 0 0,1 0 0,-1 0 0,1 0 0,-1 0 0,0 0 0,1 0 0,-1-1 0,1 1 0,-1 0 0,0 0 0,1 0 0,-1 0 0,1 0 0,-1-1 0,0 1 0,1 0 0,-1 0 0,0-1 0,0 1 0,1 0 0,-1-1 0,0 1 0,1 0 0,-1-1 0,0 1 0,0 0 0,0-1 0,1 1 0,-1 0 0,0-1 0,-13-6 0,-25-1 0,-8 4 0,-1 1 0,0 3 0,0 1 0,0 3 0,-62 12 0,104-15 0,-34 9 0,37-9 0,0 0 0,0-1 0,0 1 0,1 0 0,-1 0 0,0 0 0,0 0 0,1 0 0,-1 0 0,1 1 0,-1-1 0,1 1 0,0-1 0,-1 1 0,1-1 0,-1 3 0,2-3 0,-1-1 0,1 1 0,0 0 0,0 0 0,0 0 0,0-1 0,1 1 0,-1 0 0,0 0 0,0-1 0,0 1 0,1 0 0,-1 0 0,0-1 0,1 1 0,-1 0 0,0-1 0,1 1 0,-1 0 0,1-1 0,-1 1 0,1-1 0,-1 1 0,1-1 0,0 1 0,-1-1 0,1 1 0,0-1 0,-1 0 0,1 1 0,0-1 0,-1 0 0,1 0 0,1 1 0,27 8 0,0-4 0,0-1 0,52 1 0,59-10 0,-133 4-227,0 1-1,0-1 1,0-1-1,0 1 1,12-5-1,-3-3-6598</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8:29.195"/>
    </inkml:context>
    <inkml:brush xml:id="br0">
      <inkml:brushProperty name="width" value="0.05" units="cm"/>
      <inkml:brushProperty name="height" value="0.05" units="cm"/>
    </inkml:brush>
  </inkml:definitions>
  <inkml:trace contextRef="#ctx0" brushRef="#br0">14 5101 24575,'0'0'0,"1"1"0,0-1 0,0 0 0,0 1 0,-1-1 0,1 1 0,0-1 0,0 1 0,-1-1 0,1 1 0,0-1 0,-1 1 0,1 0 0,-1-1 0,1 1 0,-1 0 0,1-1 0,-1 1 0,1 0 0,-1 0 0,0 0 0,1-1 0,-1 1 0,0 0 0,0 0 0,0 0 0,0 0 0,0 0 0,0 1 0,1 27 0,-14-4 0,13-26 0,0 1 0,1 0 0,-1-1 0,0 1 0,0 0 0,0-1 0,-1 1 0,1-1 0,0 1 0,0 0 0,0-1 0,0 1 0,0 0 0,0-1 0,0 1 0,-1 0 0,1-1 0,0 1 0,0 0 0,0 0 0,-1-1 0,1 1 0,0 0 0,0 0 0,-1-1 0,1 1 0,0 0 0,-1 0 0,1 0 0,0-1 0,0 1 0,-1 0 0,1 0 0,-1 0 0,1 0 0,0 0 0,-1 0 0,1 0 0,0 0 0,-1 0 0,1 0 0,0 0 0,-1 0 0,1 0 0,0 0 0,-1 0 0,1 0 0,0 0 0,-1 0 0,1 0 0,0 0 0,-1 1 0,1-1 0,0 0 0,-1 0 0,1 0 0,0 1 0,0-1 0,-1 0 0,1 0 0,0 1 0,0-1 0,-1 0 0,1 1 0,0-1 0,0 0 0,0 1 0,0-1 0,-1 1 0,1-8 0,0 0 0,1 0 0,-1 0 0,1 0 0,1 1 0,-1-1 0,1 0 0,0 1 0,6-13 0,0-2 0,27-68 0,55-103 0,-60 130 0,143-259-214,-116 231 15,98-120 0,-55 99-60,4 4-1,5 5 1,139-101 0,388-234-2005,-632 434 2243,2139-1237-2806,-511 469 684,-1128 568 1389,697-183 0,300 81 89,22 133-1,882 105 666,-573 180 145,-18 139 514,-1458-186 1430,-7 25 3504,-322-83-4858,-12-4-231,0 1 1,-1 0-1,0 1 1,24 12-1,-38-18-504,0 0 0,0 0 0,0 0 0,0 0 0,0 0 0,0 1 0,0-1 0,0 0 0,0 0 0,0 0 0,1 0 0,-1 0 0,0 0 0,0 0 0,0 0 0,0 0 0,0 0 0,0 0 0,0 0 0,0 0 0,0 0 0,0 0 0,0 1 0,0-1 0,0 0 0,0 0 0,0 0 0,0 0 0,0 0 0,0 0 0,0 0 0,0 0 0,0 0 0,0 0 0,0 1 0,0-1 0,0 0 0,0 0 0,0 0 0,0 0 0,0 0 0,0 0 0,0 0 0,0 0 0,0 0 0,0 0 0,0 0 0,0 1 0,0-1 0,0 0 0,0 0 0,0 0 0,0 0 0,0 0 0,-1 0 0,1 0 0,0 0 0,0 0 0,0 0 0,-9 2 0,-10-1 0,-6 0 0,-32 5 0,-23 2 0,72-8 0,0-1 0,-1 1 0,1-1 0,-1 0 0,1-1 0,0 0 0,-9-4 0,15 6 0,0-1 0,1 0 0,-1 1 0,0-1 0,1 0 0,-1 0 0,1 0 0,-1-1 0,1 1 0,0 0 0,-1 0 0,1-1 0,0 1 0,0-1 0,0 1 0,0-1 0,0 1 0,0-1 0,1 0 0,-1 1 0,0-1 0,1 0 0,-1 0 0,1 0 0,0 1 0,0-1 0,-1 0 0,1 0 0,0 0 0,1 0 0,-1 1 0,0-1 0,0 0 0,1 0 0,0-3 0,3-6 0,1 0 0,0 0 0,0 1 0,12-16 0,-4 4 0,-9 12 0,0 1 0,0-1 0,-1-1 0,-1 1 0,1 0 0,0-12 0,-1 8 0,1 0 0,5-17 0,-8 30 0,0 0 0,1 1 0,-1-1 0,0 0 0,1 0 0,-1 1 0,0-1 0,1 0 0,-1 0 0,1 1 0,-1-1 0,1 1 0,-1-1 0,1 0 0,0 1 0,-1-1 0,1 1 0,0-1 0,-1 1 0,1 0 0,0-1 0,0 1 0,-1 0 0,1-1 0,0 1 0,0 0 0,0 0 0,-1 0 0,1 0 0,0 0 0,0 0 0,0 0 0,0 0 0,-1 0 0,1 0 0,0 0 0,0 0 0,0 1 0,-1-1 0,1 0 0,0 1 0,0-1 0,-1 0 0,1 1 0,0-1 0,-1 1 0,1-1 0,0 1 0,0 0 0,6 5 0,1 0 0,-1 0 0,10 12 0,-8-8 0,165 145 0,-93-87 0,-59-48 0,28 31 0,-44-46 0,-1 1 0,-1 0 0,1 0 0,-1 1 0,0-1 0,-1 1 0,0 0 0,0 0 0,0 0 0,-1 1 0,2 7 0,-4-11 0,0 0 0,0-1 0,0 1 0,-1 0 0,0 0 0,1 0 0,-1-1 0,-1 1 0,1 0 0,0-1 0,-1 1 0,0-1 0,0 0 0,0 0 0,0 1 0,0-1 0,-1 0 0,1-1 0,-1 1 0,0 0 0,0-1 0,0 0 0,0 1 0,-5 1 0,-8 5 0,1-1 0,-1 0 0,-33 10 0,-10-1-682,-119 18-1,94-24-6143</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8:33.974"/>
    </inkml:context>
    <inkml:brush xml:id="br0">
      <inkml:brushProperty name="width" value="0.05" units="cm"/>
      <inkml:brushProperty name="height" value="0.05" units="cm"/>
    </inkml:brush>
  </inkml:definitions>
  <inkml:trace contextRef="#ctx0" brushRef="#br0">270 123 24575,'0'-20'0,"1"11"0,-1-1 0,0 1 0,-1-1 0,0 1 0,-3-13 0,4 20 0,-1 0 0,1 1 0,-1-1 0,0 0 0,0 0 0,0 1 0,0-1 0,0 1 0,0-1 0,0 1 0,0-1 0,-1 1 0,1 0 0,0-1 0,-1 1 0,1 0 0,-1 0 0,0 0 0,1 0 0,-1 0 0,0 1 0,0-1 0,1 0 0,-1 1 0,0-1 0,0 1 0,0 0 0,0 0 0,0 0 0,0 0 0,0 0 0,-1 0 0,-7 1 0,0 1 0,1 0 0,0 0 0,-1 1 0,1 0 0,0 1 0,0 0 0,-9 6 0,0 0 0,1 2 0,-28 23 0,40-31 0,0 0 0,1 0 0,0 1 0,0-1 0,0 1 0,1 0 0,0 0 0,-6 11 0,9-15 0,-1 1 0,1 0 0,0 0 0,-1-1 0,1 1 0,0 0 0,0 0 0,0 0 0,0-1 0,0 1 0,0 0 0,1 0 0,-1 0 0,1-1 0,-1 1 0,1 0 0,-1-1 0,1 1 0,0 0 0,0-1 0,0 1 0,0-1 0,0 1 0,0-1 0,1 0 0,-1 1 0,0-1 0,1 0 0,-1 0 0,1 0 0,-1 0 0,1 0 0,2 1 0,9 4 0,-1-1 0,2 0 0,-1 0 0,0-1 0,27 3 0,30 10 0,-63-15 0,-1 0 0,1 1 0,0 0 0,-1 1 0,0 0 0,0 0 0,10 8 0,-14-10 0,1 0 0,-1 0 0,0 1 0,0-1 0,0 0 0,0 1 0,-1-1 0,1 1 0,-1 0 0,0 0 0,1-1 0,-1 1 0,0 0 0,-1 0 0,1 0 0,0 0 0,-1 0 0,1 5 0,-2-4 0,1 0 0,-1 0 0,0 0 0,0-1 0,-1 1 0,1 0 0,-1-1 0,1 1 0,-1-1 0,0 0 0,-1 0 0,-4 6 0,-2 1 0,-1-1 0,0 0 0,-1-1 0,0 0 0,0 0 0,0-1 0,-17 7 0,-2-1 0,-57 16 0,87-29 0,-1 1 0,0-1 0,0 0 0,1 1 0,-1-1 0,0 0 0,0 0 0,1 0 0,-1 0 0,0 0 0,0 0 0,1 0 0,-1 0 0,0 0 0,0 0 0,0 0 0,-1-1 0,7-7 0,22-11 0,-14 12 0,1 1 0,1 1 0,-1 0 0,1 1 0,0 1 0,24-3 0,-33 5 0,0 1 0,1 0 0,-1 1 0,0-1 0,0 1 0,0 0 0,0 1 0,8 2 0,-10-2 0,-1 0 0,1-1 0,-1 1 0,0 0 0,0 1 0,0-1 0,0 1 0,0-1 0,-1 1 0,1 0 0,-1 0 0,1 0 0,-1 0 0,3 6 0,-4-5 0,1-1 0,-1 1 0,0 0 0,0-1 0,0 1 0,-1 0 0,1 0 0,-1 0 0,0-1 0,0 1 0,0 0 0,0 0 0,-1 0 0,0 0 0,0-1 0,0 1 0,-3 6 0,-2 5 0,-2 0 0,0-1 0,-11 14 0,11-16 0,0 0 0,-11 26 0,17-34 0,0 1 0,1-1 0,0 0 0,0 1 0,0-1 0,1 1 0,-1-1 0,1 1 0,0-1 0,1 1 0,-1-1 0,1 1 0,0-1 0,0 1 0,0-1 0,0 0 0,1 1 0,0-1 0,0 0 0,0 0 0,0 0 0,1 0 0,-1-1 0,1 1 0,0-1 0,0 0 0,0 1 0,5 2 0,-1-1 0,-1 0 0,1-1 0,0 0 0,0-1 0,1 1 0,-1-1 0,1-1 0,-1 1 0,1-1 0,0-1 0,0 0 0,0 0 0,0 0 0,0-1 0,11-1 0,-13 1 0,31-5 0,-35 4 0,1 1 0,-1-1 0,0 1 0,0-1 0,0 0 0,1 0 0,-1 0 0,0 0 0,0-1 0,0 1 0,-1 0 0,4-3 0,-4-2-1365</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8:35.129"/>
    </inkml:context>
    <inkml:brush xml:id="br0">
      <inkml:brushProperty name="width" value="0.05" units="cm"/>
      <inkml:brushProperty name="height" value="0.05" units="cm"/>
    </inkml:brush>
  </inkml:definitions>
  <inkml:trace contextRef="#ctx0" brushRef="#br0">41 93 24575,'-1'1'0,"0"-1"0,1 0 0,-1 0 0,0 0 0,0-1 0,0 1 0,0 0 0,0 0 0,1 0 0,-1-1 0,0 1 0,0 0 0,0-1 0,1 1 0,-1-1 0,0 1 0,0-1 0,1 1 0,-1-1 0,0 1 0,1-1 0,-1 0 0,1 1 0,-1-1 0,1 0 0,-1 1 0,1-1 0,-1 0 0,1 0 0,0 0 0,-1 1 0,1-1 0,0 0 0,0 0 0,0 0 0,0 0 0,0 0 0,0 1 0,0-1 0,0-2 0,0 1 0,0-1 0,1 1 0,-1-1 0,1 1 0,0-1 0,0 1 0,0-1 0,0 1 0,0 0 0,0 0 0,1 0 0,2-4 0,0 2 0,0 1 0,0-1 0,1 1 0,-1 0 0,1 1 0,0-1 0,-1 1 0,1 0 0,0 0 0,0 0 0,0 1 0,1-1 0,-1 1 0,0 1 0,0-1 0,1 1 0,-1 0 0,9 1 0,-10-1 0,-1 1 0,0-1 0,1 1 0,-1 0 0,0 0 0,0 0 0,0 1 0,0-1 0,0 1 0,0-1 0,0 1 0,0 0 0,0 0 0,-1 0 0,1 1 0,-1-1 0,0 1 0,0-1 0,0 1 0,0 0 0,0 0 0,0 0 0,-1 0 0,1 0 0,-1 0 0,0 0 0,0 0 0,0 0 0,0 1 0,0 3 0,-1-3 0,0 1 0,0-1 0,-1 0 0,1 0 0,-1 0 0,0 0 0,0 0 0,0 0 0,0 0 0,-1 0 0,0-1 0,0 1 0,0 0 0,0-1 0,0 1 0,-1-1 0,-2 3 0,-8 8 0,0-2 0,-24 20 0,2-3 0,20-16 0,-28 29 0,41-39 0,-1 1 0,1-1 0,-1 0 0,1 1 0,0-1 0,0 1 0,1 0 0,-1-1 0,1 1 0,-1 0 0,0 6 0,2-9 0,0 0 0,0 1 0,0-1 0,0 1 0,0-1 0,1 1 0,-1-1 0,0 0 0,1 1 0,-1-1 0,1 0 0,-1 1 0,1-1 0,0 0 0,-1 0 0,1 1 0,0-1 0,0 0 0,0 0 0,1 1 0,1 0 0,0 0 0,0 0 0,0 0 0,0 0 0,0-1 0,0 1 0,0-1 0,5 1 0,5 1 0,0 0 0,1-1 0,15 0 0,-28-2 0,41 1 0,1-1 0,-1-3 0,67-12 0,-118 16 0,-4 0 0,0 1 0,-22 6 0,24-3 0,-1 0 0,1 0 0,1 1 0,-1 0 0,1 1 0,0 0 0,1 1 0,0 0 0,0 1 0,0 0 0,1 0 0,1 1 0,0-1 0,-11 21 0,17-28 0,0 0 0,1 1 0,-1-1 0,1 0 0,-1 1 0,1-1 0,0 1 0,0-1 0,0 0 0,0 1 0,1-1 0,-1 0 0,1 1 0,-1-1 0,1 0 0,0 1 0,0-1 0,0 0 0,0 0 0,0 0 0,0 0 0,1 0 0,-1 0 0,1 0 0,-1 0 0,1-1 0,0 1 0,0 0 0,3 1 0,7 6 0,0-1 0,1-1 0,24 11 0,-16-8 0,14 7 0,35 19 0,-62-31 0,-1-1 0,0 2 0,0-1 0,-1 1 0,1 0 0,9 12 0,-15-17 0,0 0 0,-1 0 0,1 0 0,0 0 0,0 0 0,-1 0 0,1 0 0,-1 1 0,1-1 0,-1 0 0,0 0 0,1 1 0,-1-1 0,0 0 0,0 1 0,0-1 0,0 0 0,0 0 0,0 1 0,0-1 0,0 0 0,0 1 0,-1-1 0,1 0 0,0 0 0,-1 2 0,-1-1 0,1 0 0,-1 0 0,0-1 0,0 1 0,0 0 0,1-1 0,-2 1 0,1-1 0,0 1 0,0-1 0,0 0 0,-4 1 0,-7 2 0,1 0 0,-1-1 0,1 0 0,-16 0 0,-125 12-1365,120-12-5461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51.558"/>
    </inkml:context>
    <inkml:brush xml:id="br0">
      <inkml:brushProperty name="width" value="0.05" units="cm"/>
      <inkml:brushProperty name="height" value="0.05" units="cm"/>
    </inkml:brush>
  </inkml:definitions>
  <inkml:trace contextRef="#ctx0" brushRef="#br0">0 0 24575,'1'6'0,"-1"0"0,1 0 0,0-1 0,0 1 0,1 0 0,-1-1 0,1 0 0,0 1 0,4 5 0,30 44 0,-2-5 0,-27-36 0,0 0 0,-1 1 0,0 0 0,-2 0 0,1 0 0,-2 1 0,0-1 0,-1 1 0,-1 0 0,0 0 0,-2 17 0,1-31 0,0-1 0,0 1 0,-1 0 0,1 0 0,0 0 0,-1-1 0,0 1 0,1 0 0,-1-1 0,0 1 0,0 0 0,0-1 0,0 1 0,0-1 0,0 0 0,0 1 0,-1-1 0,1 0 0,0 0 0,-1 1 0,1-1 0,-3 1 0,4-2 0,-1 0 0,0 0 0,1 0 0,-1 1 0,0-1 0,0 0 0,1 0 0,-1 0 0,0 0 0,0 0 0,1 0 0,-1 0 0,0 0 0,0-1 0,1 1 0,-1 0 0,0 0 0,1-1 0,-1 1 0,-1-1 0,1 0 0,0 0 0,-1 0 0,1 0 0,0-1 0,0 1 0,0 0 0,1-1 0,-1 1 0,0 0 0,0-1 0,1 1 0,-1-1 0,0-2 0,-1-4 0,1 0 0,0-1 0,0 1 0,1-1 0,0 1 0,0 0 0,1-1 0,0 1 0,0-1 0,6-15 0,0 3 0,1 0 0,19-38 0,-23 51 0,6-9 0,18-27 0,-26 41 0,0 0 0,1 0 0,0 0 0,-1 0 0,1 0 0,0 0 0,1 1 0,-1-1 0,0 1 0,1 0 0,-1 0 0,1 0 0,0 1 0,5-3 0,-8 4 0,1 0 0,-1 0 0,1 0 0,-1 0 0,1 0 0,-1 1 0,1-1 0,-1 0 0,0 1 0,1-1 0,-1 1 0,1-1 0,-1 1 0,0-1 0,0 1 0,1 0 0,-1 0 0,0 0 0,0 0 0,0 0 0,0 0 0,0 0 0,0 0 0,0 0 0,0 1 0,0-1 0,-1 0 0,1 0 0,0 3 0,3 3 0,-1 1 0,0 0 0,2 16 0,-4-19 0,10 50 0,8 30 0,-19-84 0,0 0 0,1 0 0,-1 0 0,0 0 0,1 0 0,-1 0 0,0 0 0,1 0 0,-1 0 0,1 0 0,0 0 0,-1-1 0,1 1 0,0 0 0,-1 0 0,1-1 0,0 1 0,1 0 0,-2-1 0,1 0 0,-1 0 0,1 0 0,-1 0 0,1 0 0,0 0 0,-1 0 0,1 0 0,-1 0 0,1 0 0,-1 0 0,1-1 0,-1 1 0,1 0 0,-1 0 0,1-1 0,-1 1 0,0 0 0,1-1 0,-1 1 0,1 0 0,-1-1 0,0 1 0,1-1 0,4-5 0,-1 0 0,0-1 0,6-12 0,-5 9 0,15-28 0,2 2 0,1 0 0,29-33 0,-51 67 0,0 1 0,-1 0 0,1 0 0,0 0 0,0 0 0,0 0 0,0 1 0,0-1 0,0 0 0,0 0 0,0 1 0,0-1 0,0 0 0,0 1 0,0-1 0,0 1 0,1-1 0,-1 1 0,0 0 0,0 0 0,1-1 0,-1 1 0,0 0 0,0 0 0,1 0 0,1 1 0,-2 0 0,1 0 0,-1 0 0,0 0 0,0 1 0,0-1 0,0 0 0,0 1 0,0-1 0,0 1 0,0-1 0,-1 1 0,1 0 0,0-1 0,-1 1 0,0 0 0,1-1 0,-1 1 0,0 0 0,0-1 0,0 3 0,0 56 0,-1-50 0,0-1 0,1 1 0,0 0 0,0-1 0,1 1 0,1 0 0,-1-1 0,2 1 0,-1-1 0,5 10 0,-5-17 0,-1 0 0,1 0 0,0 0 0,0 0 0,0 0 0,0 0 0,0-1 0,0 1 0,0-1 0,1 0 0,-1 0 0,1 1 0,-1-2 0,1 1 0,-1 0 0,1 0 0,-1-1 0,1 1 0,0-1 0,-1 0 0,1 0 0,0 0 0,-1 0 0,1 0 0,0-1 0,-1 1 0,3-2 0,8 0 0,0-2 0,-1 1 0,1-2 0,12-6 0,-11 4 0,0 0 0,-1-2 0,1 1 0,-2-2 0,14-12 0,-19 16 0,-2 1 0,1-2 0,-1 1 0,1-1 0,-2 1 0,1-1 0,-1-1 0,0 1 0,-1 0 0,1-1 0,2-12 0,-5 18 0,-1 0 0,1 0 0,-1 0 0,1 0 0,-1-1 0,0 1 0,0 0 0,0 0 0,0 0 0,0 0 0,0-1 0,-1 1 0,1 0 0,-1 0 0,1 0 0,-1 0 0,0 0 0,0 0 0,0 0 0,0 0 0,0 0 0,0 1 0,-1-1 0,1 0 0,-1 1 0,1-1 0,-1 1 0,1-1 0,-1 1 0,0 0 0,0-1 0,0 1 0,0 0 0,0 0 0,0 1 0,0-1 0,-2 0 0,-2-1 0,0 1 0,0 1 0,-1-1 0,1 1 0,0 0 0,0 0 0,0 1 0,0 0 0,0 0 0,0 1 0,0-1 0,-6 4 0,6-3 0,0 1 0,0 0 0,0 0 0,0 1 0,1 0 0,-1 0 0,1 0 0,0 1 0,1-1 0,-1 1 0,1 0 0,0 1 0,-5 7 0,7-9 0,0 0 0,0 0 0,1 0 0,-1 1 0,1-1 0,0 1 0,0-1 0,0 1 0,1-1 0,-1 1 0,1-1 0,0 1 0,1 0 0,-1-1 0,1 1 0,0-1 0,0 1 0,0-1 0,4 9 0,0-4 29,0 1-1,1-1 1,0 0-1,1 0 0,-1-1 1,2 0-1,-1 0 1,1-1-1,0 0 1,1 0-1,15 9 1,-8-7-314,1 0 1,1-1-1,0 0 1,0-2-1,30 7 1,0-3-6542</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8:36.325"/>
    </inkml:context>
    <inkml:brush xml:id="br0">
      <inkml:brushProperty name="width" value="0.05" units="cm"/>
      <inkml:brushProperty name="height" value="0.05" units="cm"/>
    </inkml:brush>
  </inkml:definitions>
  <inkml:trace contextRef="#ctx0" brushRef="#br0">6 23 24575,'0'-1'0,"-1"1"0,1-1 0,-1 1 0,1-1 0,-1 1 0,1-1 0,0 1 0,-1-1 0,1 1 0,0-1 0,-1 0 0,1 1 0,0-1 0,0 0 0,-1 1 0,1-1 0,0 1 0,0-1 0,0-1 0,3 2 0,2 8 0,0 5 0,1 0 0,-2 0 0,0 1 0,-1-1 0,3 18 0,0 70 0,-4-34 0,3-48 0,0-16 0,2-10 0,3-14 0,0 0 0,-2-1 0,9-32 0,5-14 0,-15 49 0,11-27 0,-17 43 0,1 0 0,-1 0 0,1 0 0,0 0 0,0 0 0,1 1 0,-1-1 0,0 0 0,1 1 0,4-4 0,-6 6 0,0-1 0,0 1 0,0-1 0,0 1 0,0-1 0,0 1 0,0 0 0,0-1 0,0 1 0,0 0 0,0 0 0,0 0 0,0 0 0,0 0 0,0 0 0,0 0 0,0 0 0,0 0 0,0 1 0,0-1 0,0 0 0,0 0 0,0 1 0,1 0 0,0 1 0,0-1 0,0 1 0,0-1 0,-1 1 0,1 0 0,-1 0 0,1 0 0,-1 0 0,0 0 0,2 3 0,2 5 0,-1 1 0,-1 0 0,4 15 0,-7-26 0,2 6 0,12 43 0,-14-47 0,1-1 0,-1 1 0,1 0 0,0 0 0,0-1 0,0 1 0,0 0 0,0-1 0,0 1 0,0-1 0,1 1 0,-1-1 0,0 0 0,1 0 0,-1 1 0,1-1 0,0 0 0,-1 0 0,1 0 0,0-1 0,2 2 0,-2-2 0,-1 0 0,1-1 0,-1 1 0,1 0 0,-1-1 0,1 1 0,-1-1 0,1 1 0,-1-1 0,1 0 0,-1 1 0,0-1 0,1 0 0,-1 0 0,0 0 0,0 0 0,0 0 0,0-1 0,0 1 0,0 0 0,0 0 0,0-1 0,0 1 0,1-3 0,17-40 0,-15 32 0,6-16 0,-7 19 0,0 1 0,0-1 0,0 1 0,1 0 0,9-14 0,-12 21 0,-1 1 0,0-1 0,1 1 0,-1-1 0,1 1 0,-1-1 0,1 1 0,0-1 0,-1 1 0,1-1 0,-1 1 0,1 0 0,0-1 0,-1 1 0,1 0 0,0 0 0,-1-1 0,1 1 0,0 0 0,0 0 0,-1 0 0,1 0 0,0 0 0,-1 0 0,1 0 0,0 0 0,0 0 0,-1 1 0,1-1 0,0 0 0,-1 0 0,1 0 0,0 1 0,-1-1 0,1 0 0,-1 1 0,1-1 0,0 1 0,-1-1 0,1 1 0,-1-1 0,1 1 0,-1-1 0,1 1 0,-1-1 0,0 1 0,1 0 0,-1-1 0,0 1 0,1 1 0,3 5 0,0 0 0,-1 0 0,5 12 0,-6-14 0,5 13 86,1 0-1,1-1 0,13 20 1,-18-31-242,1 1 1,-1-1 0,1 0 0,1-1 0,-1 1 0,1-1 0,0 0-1,0 0 1,0-1 0,14 7 0,-8-7-6671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38:37.942"/>
    </inkml:context>
    <inkml:brush xml:id="br0">
      <inkml:brushProperty name="width" value="0.05" units="cm"/>
      <inkml:brushProperty name="height" value="0.05" units="cm"/>
    </inkml:brush>
  </inkml:definitions>
  <inkml:trace contextRef="#ctx0" brushRef="#br0">2251 186 24575,'-6'-5'0,"0"1"0,-1 0 0,1 1 0,-1-1 0,0 1 0,-11-3 0,-4-2 0,-62-30 0,-71-28 0,127 56 0,0 2 0,0 0 0,-54-5 0,20 9-20,-1 2 0,0 4-1,1 2 1,-1 2-1,1 4 1,1 2 0,0 3-1,-80 31 1,63-14-37,1 3 1,1 4-1,3 3 0,1 3 0,-109 91 1,113-79 33,3 2 0,3 4 0,3 2 1,-61 85-1,94-112 24,2 1 0,1 0 0,2 2 0,2 1-1,1 0 1,3 1 0,1 1 0,3 0 0,-12 85 0,20-91-4,2 1-1,2-1 1,1 1-1,2-1 1,2 0-1,1 0 1,2 0-1,2-1 1,1-1-1,1 0 1,3 0-1,1-2 1,1 0-1,2-1 1,1 0-1,2-2 0,1-1 1,1-1-1,1-1 1,2-1-1,43 33 1,-30-31-3,0-2 0,2-1-1,0-2 1,78 29 0,-61-31 25,2-3 1,1-3-1,74 9 0,-44-15-144,0-4-1,0-4 0,1-5 1,-1-3-1,105-21 1,-122 13 125,-1-4 0,-1-3 0,-1-3 0,0-3 0,-3-3 0,0-3 0,74-49 0,-104 56 0,-1-2 0,-1-2 0,-2-1 0,-1-2 0,-2-2 0,-1 0 0,-2-3 0,-1 0 0,-2-2 0,-2 0 0,-2-2 0,31-75 0,-38 67 0,-1-1 0,-3 0 0,-2-1 0,-2 0 0,-2 0 0,-3-1 0,-2 1 0,-9-83 0,1 80-1,-2 1 1,-2-1-1,-3 2 1,-3 0-1,-1 0 1,-3 2-1,-2 1 0,-30-49 1,32 66 77,-1 2 0,-1 0 1,-2 2-1,-1 0 0,-1 2 0,-1 1 1,-2 1-1,0 2 0,-2 1 0,0 1 1,-1 2-1,-1 1 0,-1 2 1,-1 1-1,0 2 0,0 1 0,-50-9 1,31 11-29,1 2 1,-91-2-1,119 10-235,0 1 0,0 2 0,0 1 1,0 0-1,1 2 0,0 1 0,-41 17 0,33-8-6640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56.614"/>
    </inkml:context>
    <inkml:brush xml:id="br0">
      <inkml:brushProperty name="width" value="0.05" units="cm"/>
      <inkml:brushProperty name="height" value="0.05" units="cm"/>
    </inkml:brush>
  </inkml:definitions>
  <inkml:trace contextRef="#ctx0" brushRef="#br0">939 380 24575,'-517'-24'0,"495"22"0,-86-11 0,93 11 0,-1-1 0,1-1 0,0-1 0,-24-10 0,38 14 0,0 1 0,-1-1 0,1 1 0,-1-1 0,1 0 0,0 0 0,0 0 0,-1 1 0,1-1 0,0 0 0,0-1 0,0 1 0,0 0 0,0 0 0,0 0 0,0-1 0,1 1 0,-1 0 0,0-1 0,0-1 0,1 2 0,0 0 0,1 0 0,-1 0 0,0 0 0,1 0 0,-1 0 0,0 0 0,1 1 0,-1-1 0,1 0 0,-1 0 0,1 0 0,0 0 0,-1 1 0,1-1 0,0 0 0,-1 0 0,1 1 0,0-1 0,0 1 0,0-1 0,1 0 0,6-3 0,1 0 0,-1 0 0,1 1 0,0 0 0,10-2 0,360-49-109,-330 49-31,1256-79-4761,-1117 75 3882,291-10 646,532-33-451,-947 45 2043,-48 3-856,-16 4-352,0 0 0,0 0 0,0 0 0,0 0 0,0 0 0,0 0 0,0 0 0,0 0 0,0 0 0,1 0 0,-1 0 0,0 0 0,0 0 0,0 0 0,0 0 0,0 0 0,0 0 0,0 0 0,0 0 0,0 0 0,0 0 0,0-1 0,0 1 0,1 0 0,-1 0 0,0 0 0,0 0 0,0 0 0,0 0 0,0 0 0,0 0 0,0 0 0,0 0 0,0 0 0,0 0 0,0 0 0,0-1 0,0 1 0,0 0 0,0 0 0,0 0 0,0 0 0,0 0 0,0 0 0,0 0 0,0 0 0,0 0 0,0 0 0,0 0 0,0-1 0,0 1 0,0 0 0,0 0 0,0 0 0,0 0 0,0 0 0,0 0 0,0 0 0,0 0 0,0 0 0,-1 0 0,-24-5 1682,-92 0-394,-153 14-1,193-5-1451,-1792 180-2420,714 3 1662,1111-179 962,17-4 149,1 2 1,0 0-1,0 2 0,-39 16 0,56-17 43,9-3 236,18-2 747,29-5-525,59-12 0,-34 3-654,111-14-127,880-121-2310,-1 30 447,-1042 116 2058,-3-1 292,-33 4 76,-1879 251-483,1822-242-135,-149 25-170,203-30 644,43-7 290,495-55-78,-278 26-727,734-69-2010,-779 84-1314</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3:50.299"/>
    </inkml:context>
    <inkml:brush xml:id="br0">
      <inkml:brushProperty name="width" value="0.05" units="cm"/>
      <inkml:brushProperty name="height" value="0.05" units="cm"/>
    </inkml:brush>
  </inkml:definitions>
  <inkml:trace contextRef="#ctx0" brushRef="#br0">36 171 24575,'228'2'0,"289"-7"0,-464 1 0,-42 2 0,-16 0 0,-22-1 0,-479-2 0,199 6 0,367-4 0,102-18 0,-119 14 0,63-8 0,150-28 0,-242 39 0,-14 4 0,-1 0 0,1 0 0,0 0 0,0 0 0,0 0 0,0 0 0,0 0 0,0 0 0,0 0 0,0 0 0,0 0 0,0 0 0,0-1 0,0 1 0,0 0 0,0 0 0,0 0 0,-1 0 0,1 0 0,0 0 0,0 0 0,0 0 0,0 0 0,0 0 0,0 0 0,0 0 0,0 0 0,0 0 0,0 0 0,0 0 0,0 0 0,0 0 0,0 0 0,0 0 0,0 0 0,0-1 0,0 1 0,0 0 0,0 0 0,0 0 0,0 0 0,0 0 0,0 0 0,0 0 0,0 0 0,0 0 0,0 0 0,0 0 0,0 0 0,0 0 0,0 0 0,0 0 0,0-1 0,0 1 0,0 0 0,0 0 0,0 0 0,0 0 0,0 0 0,0 0 0,0 0 0,0 0 0,0 0 0,1 0 0,-1 0 0,0 0 0,0 0 0,0 0 0,-22-3 0,-47 4 0,46 0 0,0-1 0,-36-5 0,59 5 0,0 0 0,0 0 0,0 0 0,0 0 0,0 0 0,0 0 0,0 0 0,0-1 0,0 1 0,1 0 0,-1 0 0,0 0 0,0 0 0,0 0 0,0 0 0,0 0 0,0 0 0,0-1 0,0 1 0,0 0 0,0 0 0,0 0 0,0 0 0,0 0 0,0 0 0,0 0 0,0-1 0,0 1 0,0 0 0,0 0 0,0 0 0,-1 0 0,1 0 0,0 0 0,0 0 0,0 0 0,0 0 0,0-1 0,0 1 0,0 0 0,0 0 0,0 0 0,0 0 0,0 0 0,-1 0 0,1 0 0,0 0 0,0 0 0,13-6 0,0 1 0,0 0 0,0 1 0,24-3 0,61-5 0,-49 7 0,-30 3 0,-30 3 0,-6 2 0,1 0 114,-1 1 0,-19 7 0,30-9-285,0 0 0,1 1 1,-1 0-1,1 0 0,0 0 1,0 1-1,0-1 0,0 1 1,-7 8-1,-2 8-6655</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48.265"/>
    </inkml:context>
    <inkml:brush xml:id="br0">
      <inkml:brushProperty name="width" value="0.05" units="cm"/>
      <inkml:brushProperty name="height" value="0.05" units="cm"/>
    </inkml:brush>
  </inkml:definitions>
  <inkml:trace contextRef="#ctx0" brushRef="#br0">289 212 24575,'21'0'0,"0"-2"0,-1 0 0,1-1 0,39-11 0,-50 11 0,0-1 0,0 0 0,-1 0 0,1-1 0,-1 0 0,0-1 0,0 0 0,-1 0 0,1-1 0,-1 0 0,9-12 0,-15 17 0,0 0 0,0-1 0,-1 1 0,1 0 0,-1-1 0,1 1 0,-1-1 0,0 1 0,0-1 0,0 0 0,-1 0 0,1 1 0,-1-1 0,1 0 0,-1 0 0,0 0 0,0 1 0,0-1 0,0 0 0,-1 0 0,0-4 0,0 5 0,-1-1 0,1 0 0,-1 1 0,0-1 0,1 1 0,-1-1 0,0 1 0,0 0 0,-1 0 0,1 0 0,0 0 0,-1 0 0,1 1 0,-1-1 0,0 1 0,1-1 0,-1 1 0,0 0 0,0 0 0,-3 0 0,-11-3 0,0 1 0,0 0 0,-1 2 0,1 0 0,0 0 0,-26 4 0,7 2 0,0 1 0,-38 12 0,41-8 0,-47 20 0,70-26 0,0 1 0,1 0 0,-1 1 0,1 0 0,0 0 0,1 1 0,0 1 0,-13 13 0,19-19 0,0 1 0,1-1 0,-1 1 0,1-1 0,-1 1 0,1 0 0,0-1 0,0 1 0,0 0 0,0 0 0,1 0 0,-1 0 0,1 0 0,0 0 0,-1 0 0,2 0 0,-1 5 0,1-3 0,1-1 0,-1 1 0,1-1 0,0 1 0,0-1 0,0 0 0,1 0 0,-1 0 0,1 0 0,4 4 0,7 7 0,1-1 0,1-1 0,0 0 0,20 11 0,-28-19 0,135 82 0,-78-50 0,85 65 0,-136-90 0,0-1 0,-1 2 0,0 0 0,14 19 0,-24-28 0,-1 0 0,0 0 0,1-1 0,-2 1 0,1 0 0,0 1 0,-1-1 0,0 0 0,0 0 0,1 7 0,-2-9 0,0 1 0,0-1 0,-1 1 0,1-1 0,0 0 0,-1 1 0,0-1 0,0 1 0,1-1 0,-1 0 0,-1 0 0,1 0 0,0 0 0,0 0 0,-1 0 0,1 0 0,-1 0 0,0 0 0,0 0 0,-1 1 0,-6 3 0,1-1 0,-1 1 0,-1-1 0,1-1 0,0 0 0,-1 0 0,0-1 0,0 0 0,-18 2 0,7-2 0,0-1 0,0 0 0,-38-4 0,53 2-80,0 0 0,1-1-1,-1 0 1,0 0 0,1 0-1,-1 0 1,0-1 0,1 0-1,0-1 1,0 1 0,-1-1 0,1 0-1,1 0 1,-1 0 0,0-1-1,-3-4 1,-6-11-6746</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48.650"/>
    </inkml:context>
    <inkml:brush xml:id="br0">
      <inkml:brushProperty name="width" value="0.05" units="cm"/>
      <inkml:brushProperty name="height" value="0.05" units="cm"/>
    </inkml:brush>
  </inkml:definitions>
  <inkml:trace contextRef="#ctx0" brushRef="#br0">75 171 24575,'20'0'0,"0"1"0,-1 0 0,1 1 0,34 10 0,-49-11 0,0 1 0,0-1 0,0 1 0,0 1 0,0-1 0,0 1 0,0-1 0,-1 1 0,0 1 0,1-1 0,-1 1 0,0-1 0,-1 1 0,1 1 0,-1-1 0,0 0 0,0 1 0,0-1 0,0 1 0,-1 0 0,0 0 0,2 6 0,-2 1 0,0-1 0,-1 1 0,0-1 0,-1 1 0,0-1 0,-1 1 0,-3 16 0,-23 84 0,16-74 0,11-36 0,-41 166 0,35-135 0,2 0 0,1 0 0,1 38 0,0-98 0,-2-1 0,-13-50 0,-27-66 0,32 106 0,-22-66 0,-21-67 0,43 127 0,-12-86 0,23 121 0,0 0 0,1 0 0,0 0 0,0 0 0,4-16 0,-4 23 0,1 0 0,-1 0 0,1 1 0,-1-1 0,1 0 0,0 0 0,0 1 0,0-1 0,0 0 0,0 1 0,0-1 0,0 1 0,1 0 0,-1-1 0,0 1 0,1 0 0,-1 0 0,1 0 0,-1-1 0,1 2 0,0-1 0,0 0 0,-1 0 0,1 1 0,0-1 0,0 1 0,0-1 0,-1 1 0,1 0 0,0-1 0,0 1 0,0 0 0,2 1 0,6 0 0,1 1 0,-1 0 0,0 0 0,0 1 0,0 1 0,-1 0 0,19 9 0,61 44 0,-86-55 0,33 23 0,-1 2 0,40 39 0,-66-58 0,-1 0 0,0 1 0,-1 0 0,0 0 0,-1 1 0,0 0 0,0 0 0,-1 0 0,0 1 0,-1 0 0,0 0 0,0 0 0,2 22 0,-5-27 14,-1 0 1,0-1-1,-1 1 0,0 0 0,0 0 1,0-1-1,0 1 0,-1-1 0,0 1 0,0-1 1,0 0-1,-1 0 0,0 0 0,0 0 1,0 0-1,-1-1 0,1 1 0,-1-1 0,0 0 1,-1 0-1,1 0 0,0-1 0,-6 4 1,-2 0-205,1-1 0,-1 0 1,0 0-1,-1-1 0,0-1 1,1 0-1,-1-1 1,-24 3-1,6-3-6636</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48.836"/>
    </inkml:context>
    <inkml:brush xml:id="br0">
      <inkml:brushProperty name="width" value="0.05" units="cm"/>
      <inkml:brushProperty name="height" value="0.05" units="cm"/>
    </inkml:brush>
  </inkml:definitions>
  <inkml:trace contextRef="#ctx0" brushRef="#br0">23 13 24575,'6'-4'0,"6"0"0,4 0 0,-1 4 0,-6 5 0,-8 8 0,-8 9 0,-5 4 0,-4 7 0,1 4 0,2 3 0,4 0 0,3 1 0,3-1 0,2 0 0,4-4 0,2-8-8191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48.975"/>
    </inkml:context>
    <inkml:brush xml:id="br0">
      <inkml:brushProperty name="width" value="0.05" units="cm"/>
      <inkml:brushProperty name="height" value="0.05" units="cm"/>
    </inkml:brush>
  </inkml:definitions>
  <inkml:trace contextRef="#ctx0" brushRef="#br0">19 39 24575,'0'-6'0,"0"-6"0,-4-1 0,0 6 0,0 9 0,1 12 0,1 10 0,0 0-8191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49.412"/>
    </inkml:context>
    <inkml:brush xml:id="br0">
      <inkml:brushProperty name="width" value="0.05" units="cm"/>
      <inkml:brushProperty name="height" value="0.05" units="cm"/>
    </inkml:brush>
  </inkml:definitions>
  <inkml:trace contextRef="#ctx0" brushRef="#br0">229 540 24575,'4'0'0,"1"-1"0,-1 0 0,0 0 0,0 0 0,0-1 0,0 1 0,0-1 0,0 0 0,0 0 0,0 0 0,-1-1 0,1 1 0,-1-1 0,0 0 0,1 0 0,-1 0 0,-1 0 0,1-1 0,0 1 0,-1-1 0,0 0 0,0 0 0,0 1 0,0-1 0,-1 0 0,1-1 0,-1 1 0,1-6 0,-1 6 0,0 0 0,-1 0 0,1 0 0,-1 0 0,0 0 0,0-1 0,-1 1 0,1 0 0,-1 0 0,0 0 0,0 0 0,0 0 0,-3-5 0,3 6 0,-1 0 0,1 1 0,-1-1 0,0 1 0,0 0 0,0-1 0,-1 1 0,1 0 0,0 0 0,-1 0 0,0 0 0,1 1 0,-1-1 0,0 1 0,0 0 0,1 0 0,-1 0 0,0 0 0,-5-1 0,-1 1 0,0 0 0,0 1 0,0 0 0,0 0 0,0 1 0,0 0 0,0 1 0,1 0 0,-1 0 0,0 1 0,1 0 0,-1 1 0,1-1 0,-14 11 0,12-9 0,1 2 0,0-1 0,0 2 0,1-1 0,0 1 0,0 0 0,1 0 0,0 1 0,1 0 0,0 1 0,-9 15 0,13-19 0,0 0 0,0-1 0,0 1 0,1 0 0,-1 0 0,2 0 0,-1 0 0,1 0 0,-1 1 0,2-1 0,-1 0 0,1 0 0,0 0 0,2 10 0,-1-12 0,0 0 0,0 0 0,0 0 0,0 0 0,1 0 0,-1 0 0,1-1 0,0 1 0,0-1 0,1 0 0,-1 0 0,1 0 0,-1 0 0,1 0 0,0-1 0,0 0 0,0 0 0,0 0 0,0 0 0,6 1 0,5 1 0,0-1 0,0-1 0,0 0 0,0-1 0,0-1 0,0 0 0,0-1 0,1-1 0,-1 0 0,26-8 0,-16 2 0,0-1 0,-1 0 0,0-2 0,-1-1 0,33-22 0,-42 25 0,-1-1 0,-1 0 0,1-1 0,-2-1 0,1 0 0,-2 0 0,0-1 0,0 0 0,-1-1 0,-1 0 0,0-1 0,-1 1 0,0-2 0,-1 1 0,-1-1 0,-1 1 0,0-1 0,-1 0 0,-1-1 0,0 1 0,-1-20 0,-1 5 0,-2 0 0,-1 0 0,-1 0 0,-2 0 0,-16-51 0,22 81 0,-1-1 0,1 1 0,-1-1 0,0 1 0,1-1 0,-1 1 0,0-1 0,0 1 0,0 0 0,0-1 0,-2-1 0,2 3 0,1 0 0,0 0 0,-1 0 0,1-1 0,0 1 0,-1 0 0,1 0 0,0 0 0,-1 0 0,1 0 0,0 0 0,0 0 0,-1 0 0,1 0 0,0 0 0,-1 0 0,1 1 0,0-1 0,-1 0 0,1 0 0,0 0 0,0 0 0,-1 0 0,1 1 0,0-1 0,-1 0 0,1 0 0,0 0 0,0 1 0,0-1 0,-1 0 0,1 0 0,0 1 0,0-1 0,0 0 0,-3 4 0,1 0 0,1 1 0,-1-1 0,1 0 0,-1 1 0,1-1 0,0 6 0,-5 38 0,3 0 0,1 1 0,3-1 0,2 1 0,2-1 0,2 0 0,2-1 0,22 68 0,-8-54-1365,-2-12-5461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49.738"/>
    </inkml:context>
    <inkml:brush xml:id="br0">
      <inkml:brushProperty name="width" value="0.05" units="cm"/>
      <inkml:brushProperty name="height" value="0.05" units="cm"/>
    </inkml:brush>
  </inkml:definitions>
  <inkml:trace contextRef="#ctx0" brushRef="#br0">37 136 24575,'-2'0'0,"1"1"0,0-1 0,0 1 0,-1-1 0,1 1 0,0 0 0,0 0 0,0-1 0,0 1 0,0 0 0,0 0 0,0 0 0,0 0 0,0 0 0,1 0 0,-1 0 0,0 0 0,1 1 0,-1-1 0,0 0 0,0 3 0,-9 27 0,9-28 0,0 0 0,0 0 0,1 0 0,-1 0 0,1 0 0,0 1 0,0-1 0,0 0 0,0 0 0,0 0 0,1 1 0,0-1 0,-1 0 0,1 0 0,0 0 0,1 0 0,-1 0 0,0 0 0,1 0 0,0-1 0,-1 1 0,1-1 0,0 1 0,1-1 0,-1 1 0,0-1 0,1 0 0,-1 0 0,1 0 0,-1 0 0,1-1 0,0 1 0,0-1 0,0 0 0,0 0 0,0 0 0,0 0 0,0 0 0,0 0 0,1-1 0,-1 0 0,0 1 0,0-1 0,5-1 0,5-1 0,0 0 0,0-1 0,-1 0 0,1-1 0,-1-1 0,0 0 0,0-1 0,20-12 0,-25 14 0,0-1 0,0 0 0,-1 0 0,0-1 0,0 1 0,0-1 0,0 0 0,-1-1 0,0 0 0,0 1 0,-1-2 0,0 1 0,0 0 0,-1-1 0,3-7 0,-5 11 0,-1 0 0,1 0 0,0 0 0,-1 0 0,0 0 0,0 0 0,0 0 0,-1 0 0,1 0 0,-1 1 0,0-1 0,0 0 0,0 0 0,-1 1 0,1-1 0,-1 0 0,0 1 0,0 0 0,0-1 0,-3-2 0,1 1 0,-1 1 0,1 0 0,-1 0 0,0 0 0,0 1 0,0 0 0,0 0 0,-1 0 0,0 1 0,1-1 0,-1 1 0,-8-1 0,6 1 0,0 0 0,0 1 0,0 0 0,-1 1 0,1 0 0,0 0 0,-1 1 0,1 0 0,-10 3 0,13-3 0,0 0 0,1 1 0,-1 0 0,0 0 0,0 0 0,1 1 0,0-1 0,-1 1 0,1 0 0,0 0 0,0 1 0,1-1 0,-1 1 0,-5 8 0,4-5 22,2 0-1,-1 0 0,1 1 1,0-1-1,1 1 0,-1 0 1,2 0-1,-1 0 0,1 0 1,0 0-1,1 0 0,0 0 1,0 0-1,1 0 0,2 16 1,1-11-212,-1 1 0,2-1 1,0 0-1,0 0 0,2 0 1,-1-1-1,1 0 1,12 15-1,6 3-6636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51.933"/>
    </inkml:context>
    <inkml:brush xml:id="br0">
      <inkml:brushProperty name="width" value="0.05" units="cm"/>
      <inkml:brushProperty name="height" value="0.05" units="cm"/>
    </inkml:brush>
  </inkml:definitions>
  <inkml:trace contextRef="#ctx0" brushRef="#br0">51 1 24575,'-3'3'0,"-5"4"0,-3 1 0,-4 2 0,5 0 0,6-2 0,11-6 0,7-3 0,7-1 0,4-4 0,3 0 0,1-3 0,-2 1 0,-3 1 0,-5 2-8191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50.060"/>
    </inkml:context>
    <inkml:brush xml:id="br0">
      <inkml:brushProperty name="width" value="0.05" units="cm"/>
      <inkml:brushProperty name="height" value="0.05" units="cm"/>
    </inkml:brush>
  </inkml:definitions>
  <inkml:trace contextRef="#ctx0" brushRef="#br0">1 94 24575,'4'-52'0,"-4"50"0,0 0 0,0-1 0,1 1 0,0-1 0,-1 1 0,1 0 0,0-1 0,0 1 0,0 0 0,0 0 0,1 0 0,-1 0 0,0 0 0,1 0 0,0 0 0,-1 0 0,4-2 0,-4 4 0,0-1 0,0 1 0,-1 0 0,1 0 0,0 0 0,0 0 0,-1 0 0,1 0 0,0 0 0,0 0 0,-1 0 0,1 1 0,0-1 0,-1 0 0,1 0 0,0 1 0,0-1 0,-1 0 0,1 1 0,-1-1 0,1 1 0,0-1 0,-1 1 0,1-1 0,-1 1 0,1-1 0,-1 1 0,1-1 0,-1 1 0,0 0 0,1 0 0,14 26 0,-13-22 0,63 139 0,-41-85 0,3-1 0,41 66 0,-66-120 0,1 0 0,0-1 0,0 1 0,0-1 0,1 0 0,3 3 0,-7-6 0,0 0 0,0 1 0,0-1 0,0 0 0,0 0 0,1 0 0,-1 0 0,0 0 0,0 0 0,0 1 0,0-1 0,1 0 0,-1 0 0,0 0 0,0 0 0,1 0 0,-1 0 0,0 0 0,0 0 0,0 0 0,1 0 0,-1 0 0,0 0 0,0 0 0,0 0 0,1 0 0,-1 0 0,0 0 0,0 0 0,0 0 0,1 0 0,-1-1 0,0 1 0,0 0 0,0 0 0,0 0 0,1 0 0,-1 0 0,0 0 0,0-1 0,-2-18 0,-26-62 0,15 48 0,-15-60 0,26 83 0,0-1 0,1 1 0,0 0 0,1-1 0,0 1 0,1-1 0,0 1 0,0 0 0,1-1 0,4-13 0,-4 20 0,-1 1 0,0-1 0,1 1 0,-1-1 0,1 1 0,0 0 0,0 0 0,1 0 0,-1 0 0,1 0 0,-1 0 0,1 1 0,0-1 0,0 1 0,0 0 0,0 0 0,0 0 0,0 0 0,1 0 0,-1 1 0,1-1 0,-1 1 0,1 0 0,0 0 0,-1 1 0,1-1 0,0 1 0,0 0 0,5 0 0,-1 0 0,-1 1 0,1 1 0,-1-1 0,0 1 0,1 1 0,-1-1 0,0 1 0,0 1 0,-1-1 0,1 1 0,-1 0 0,1 1 0,8 8 0,-3-2-455,-1 1 0,15 21 0,-8-6-6371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51.302"/>
    </inkml:context>
    <inkml:brush xml:id="br0">
      <inkml:brushProperty name="width" value="0.05" units="cm"/>
      <inkml:brushProperty name="height" value="0.05" units="cm"/>
    </inkml:brush>
  </inkml:definitions>
  <inkml:trace contextRef="#ctx0" brushRef="#br0">0 135 24575,'5'-6'0,"-1"0"0,0 0 0,-1 0 0,1-1 0,2-8 0,-3 7 0,1 1 0,0-1 0,0 1 0,0-1 0,10-10 0,-12 16 0,-1 1 0,0 0 0,1 0 0,-1 0 0,0 0 0,1 0 0,-1 0 0,1 1 0,0-1 0,-1 0 0,1 1 0,-1-1 0,1 1 0,0 0 0,0-1 0,-1 1 0,1 0 0,0 0 0,-1 0 0,1 0 0,0 1 0,0-1 0,-1 0 0,1 1 0,0-1 0,-1 1 0,1-1 0,-1 1 0,1 0 0,-1 0 0,1 0 0,2 2 0,0 0 0,0 0 0,-1 0 0,1 1 0,-1 0 0,0 0 0,0 0 0,0 0 0,0 0 0,-1 0 0,0 1 0,1-1 0,-2 1 0,1 0 0,2 8 0,0 8 0,0-1 0,1 23 0,-5-43 0,3 229 0,1-260 0,13-53 0,-15 77 0,43-125 0,-39 119 0,0 0 0,1 1 0,1-1 0,0 1 0,0 1 0,1 0 0,17-17 0,-24 26 0,0 0 0,-1 1 0,1-1 0,0 1 0,0 0 0,0-1 0,-1 1 0,1 0 0,1 0 0,-1 0 0,0 0 0,0 1 0,0-1 0,0 1 0,1-1 0,-1 1 0,0 0 0,0 0 0,1 0 0,-1 0 0,0 0 0,0 0 0,5 1 0,-5 1 0,1-1 0,-1 1 0,0 0 0,1-1 0,-1 1 0,0 0 0,0 0 0,0 0 0,0 1 0,0-1 0,-1 0 0,1 1 0,-1-1 0,1 1 0,-1 0 0,0-1 0,0 1 0,1 4 0,1 6 0,-1 0 0,0 0 0,0 0 0,-1 18 0,-1-16 0,1-1 0,0 1 0,4 15 0,-4-27 0,0 0 0,1 1 0,-1-1 0,0 0 0,1 0 0,0 0 0,0 0 0,0 0 0,0 0 0,0 0 0,1-1 0,-1 1 0,1-1 0,0 0 0,-1 0 0,6 3 0,3 1 0,0-1 0,0-1 0,19 6 0,15 5 0,-39-12 0,0 0 0,0-1 0,0 0 0,0 0 0,0 0 0,0-1 0,1 0 0,-1 0 0,0-1 0,1 0 0,-1 0 0,1 0 0,-1-1 0,0 0 0,1 0 0,-1 0 0,0-1 0,0 0 0,0 0 0,9-5 0,54-23 0,125-37 0,-184 65 0,15-4 0,0-2 0,-1 0 0,30-15 0,-47 19 0,-1 1 0,0-2 0,0 1 0,0 0 0,0-1 0,9-11 0,-12 13 0,-1 0 0,0-1 0,1 1 0,-1-1 0,-1 0 0,1 1 0,0-1 0,-1 0 0,0 0 0,0 0 0,0 0 0,0 0 0,-1-6 0,0 7 0,0 0 0,0 0 0,0 0 0,-1 0 0,0 0 0,1 0 0,-1 0 0,0 0 0,-1 0 0,1 0 0,0 0 0,-1 1 0,1-1 0,-1 1 0,0-1 0,0 1 0,0 0 0,0 0 0,0 0 0,-1 0 0,1 0 0,-1 0 0,1 0 0,-1 1 0,0-1 0,1 1 0,-1 0 0,0 0 0,0 0 0,-4-1 0,-1 0 0,1 1 0,-1 0 0,0 0 0,0 0 0,0 1 0,1 0 0,-1 0 0,0 1 0,0 0 0,-14 5 0,11-2 0,0 1 0,1 0 0,0 1 0,0 0 0,0 0 0,1 1 0,0 0 0,0 1 0,1 0 0,0 1 0,-12 14 0,17-17 0,-1-1 0,1 1 0,0-1 0,0 1 0,1 0 0,-1 0 0,1 1 0,1-1 0,-3 13 0,4-15 0,0 1 0,0-1 0,0 1 0,1-1 0,-1 0 0,1 1 0,0-1 0,1 0 0,-1 1 0,1-1 0,-1 0 0,1 0 0,1 0 0,-1-1 0,5 7 0,-4-6 0,0-1 0,0 1 0,1-1 0,-1 0 0,1 0 0,-1 0 0,1 0 0,0-1 0,0 0 0,1 1 0,-1-2 0,0 1 0,1 0 0,-1-1 0,1 0 0,-1 0 0,1 0 0,-1-1 0,1 1 0,0-1 0,-1 0 0,1 0 0,0-1 0,-1 0 0,1 1 0,0-2 0,-1 1 0,1 0 0,6-4 0,5-2 0,-1-1 0,0-1 0,0 0 0,-1-1 0,0 0 0,21-22 0,-28 26 0,4-6 0,1 1 0,1 0 0,23-15 0,-35 25 0,-1 1 0,1 0 0,-1-1 0,1 1 0,0 0 0,-1 0 0,1-1 0,-1 1 0,1 0 0,-1 0 0,1 0 0,0 0 0,-1 0 0,1 0 0,0 0 0,-1 0 0,1 0 0,-1 0 0,1 0 0,0 0 0,-1 0 0,1 0 0,-1 1 0,1-1 0,-1 0 0,1 0 0,0 1 0,0 0 0,0 0 0,0 0 0,-1 0 0,1 0 0,0 0 0,-1 0 0,1 1 0,-1-1 0,1 0 0,-1 0 0,1 1 0,-1 1 0,2 7 0,-2 0 0,0 19 0,0-16 0,0-10 0,0 0 0,1-1 0,-1 1 0,0 0 0,1 0 0,0 0 0,0-1 0,0 1 0,0-1 0,0 1 0,0 0 0,0-1 0,1 0 0,0 1 0,-1-1 0,1 0 0,3 3 0,-3-4 0,0 0 0,-1 0 0,1 0 0,0 0 0,0-1 0,0 1 0,1 0 0,-1-1 0,0 0 0,0 0 0,0 1 0,0-1 0,0 0 0,0-1 0,0 1 0,0 0 0,1-1 0,-1 1 0,0-1 0,0 1 0,0-1 0,0 0 0,3-2 0,11-5 0,1-2 0,-1 0 0,-1 0 0,0-2 0,-1 0 0,20-20 0,-1-5 0,34-49 0,-66 83 0,0 1 0,1 0 0,0 0 0,-1 0 0,1 0 0,0 0 0,0 1 0,0-1 0,0 1 0,0-1 0,0 1 0,1 0 0,-1-1 0,0 1 0,1 0 0,4-1 0,-5 2 0,-1 1 0,1-1 0,0 0 0,0 0 0,0 1 0,-1-1 0,1 1 0,0 0 0,0 0 0,-1-1 0,1 1 0,-1 0 0,1 0 0,-1 0 0,1 1 0,-1-1 0,0 0 0,1 0 0,-1 1 0,0-1 0,0 1 0,0-1 0,0 1 0,1 1 0,6 12 0,-1-1 0,-1 1 0,9 27 0,-12-31 0,1 1 0,0 0 0,1-1 0,0 0 0,0 0 0,2-1 0,13 20 0,-17-28 0,0 1 0,0 0 0,1-1 0,-1 0 0,1 0 0,-1 0 0,1 0 0,0 0 0,0-1 0,4 2 0,43 6 0,-21-4 0,-29-5 10,0 0-1,0 0 1,-1 0-1,1 1 1,0-1-1,0 0 1,0 0-1,0 1 1,0-1-1,-1 0 1,1 1-1,0-1 0,0 1 1,-1-1-1,1 1 1,0 0-1,0 0 1,-1-1-3,0 1 0,0-1 0,0 0 0,-1 1 0,1-1 1,0 0-1,-1 1 0,1-1 0,0 0 0,0 1 0,-1-1 0,1 0 0,0 0 0,-1 1 1,1-1-1,-1 0 0,1 0 0,0 0 0,-1 0 0,1 1 0,-1-1 0,1 0 0,-1 0 1,-33 6-1715,11-4-5119</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51.490"/>
    </inkml:context>
    <inkml:brush xml:id="br0">
      <inkml:brushProperty name="width" value="0.05" units="cm"/>
      <inkml:brushProperty name="height" value="0.05" units="cm"/>
    </inkml:brush>
  </inkml:definitions>
  <inkml:trace contextRef="#ctx0" brushRef="#br0">49 0 24575,'-4'0'0,"-3"0"0,-2 3 0,-1 5 0,0 4 0,2-1-8191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51.801"/>
    </inkml:context>
    <inkml:brush xml:id="br0">
      <inkml:brushProperty name="width" value="0.05" units="cm"/>
      <inkml:brushProperty name="height" value="0.05" units="cm"/>
    </inkml:brush>
  </inkml:definitions>
  <inkml:trace contextRef="#ctx0" brushRef="#br0">7 109 24575,'-3'-13'0,"2"12"0,1 1 0,0-1 0,-1 0 0,1 1 0,0-1 0,-1 0 0,1 1 0,0-1 0,0 0 0,0 1 0,0-1 0,0 0 0,0 0 0,0 1 0,0-1 0,0 0 0,0 0 0,0 1 0,0-1 0,0 0 0,1 1 0,-1-1 0,0 0 0,1 1 0,-1-1 0,0 0 0,1 0 0,4-5 0,-1 1 0,1 0 0,-1 0 0,2 0 0,-1 1 0,0 0 0,1 0 0,0 0 0,0 0 0,0 1 0,0 0 0,0 1 0,10-4 0,-3 2 0,0 1 0,0 0 0,0 1 0,0 0 0,1 1 0,13 0 0,-16 2 0,-1 0 0,1 0 0,-1 1 0,1 0 0,-1 1 0,0 1 0,0-1 0,0 1 0,-1 1 0,18 11 0,-20-11 0,0 0 0,-1 0 0,0 1 0,0 0 0,0 1 0,-1-1 0,0 1 0,-1 0 0,1 0 0,-1 0 0,0 1 0,-1 0 0,0-1 0,3 12 0,-3-8-85,0 1 0,-1 0-1,-1-1 1,0 1 0,0 0-1,-1 0 1,0 0 0,-1 0-1,-1 0 1,0-1 0,0 1-1,-1-1 1,-1 1 0,0-1-1,-8 15 1,-5 4-6741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52.641"/>
    </inkml:context>
    <inkml:brush xml:id="br0">
      <inkml:brushProperty name="width" value="0.05" units="cm"/>
      <inkml:brushProperty name="height" value="0.05" units="cm"/>
    </inkml:brush>
  </inkml:definitions>
  <inkml:trace contextRef="#ctx0" brushRef="#br0">212 21 24575,'0'-1'0,"0"0"0,0 0 0,0 0 0,0 0 0,0 0 0,0 0 0,0 0 0,-1 0 0,1 0 0,0 0 0,-1 0 0,1 0 0,-1 1 0,1-1 0,-1 0 0,0-2 0,0 3 0,1 0 0,-1-1 0,1 1 0,-1 0 0,1 0 0,-1 0 0,1-1 0,-1 1 0,1 0 0,-1 0 0,1 0 0,-1 0 0,0 0 0,1 0 0,-1 0 0,1 0 0,-1 0 0,1 0 0,-1 0 0,1 0 0,-1 1 0,0-1 0,-3 2 0,1 0 0,-1 0 0,1 0 0,0 0 0,0 0 0,0 1 0,-5 5 0,-6 8 0,0 1 0,2 0 0,0 1 0,1 1 0,1-1 0,0 2 0,-8 27 0,3-2 0,3 0 0,-10 62 0,16-67-39,2 0-1,2 0 1,1 1 0,2 0-1,2-1 1,2 0-1,1 0 1,20 64 0,-16-73 9,2 0 1,1 0-1,2-2 0,0 0 1,2 0-1,2-2 1,0 0-1,2-1 1,0-1-1,2-1 1,28 23-1,-13-18-353,2-1 0,1-3 0,1-1 0,1-2 0,71 26 0,52 8-4801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53.369"/>
    </inkml:context>
    <inkml:brush xml:id="br0">
      <inkml:brushProperty name="width" value="0.05" units="cm"/>
      <inkml:brushProperty name="height" value="0.05" units="cm"/>
    </inkml:brush>
  </inkml:definitions>
  <inkml:trace contextRef="#ctx0" brushRef="#br0">119 76 24575,'-28'-15'0,"1"-1"0,-36-28 0,103 82 0,-1 2 0,-2 1 0,52 76 0,-64-80 0,-3 1 0,-1 0 0,-1 2 0,-3 1 0,14 47 0,-26-70 0,0 1 0,-2 0 0,0 0 0,-1 0 0,-1 0 0,-1 0 0,-4 38 0,2-44 0,-1-1 0,0 0 0,0 0 0,-2 0 0,1 0 0,-2-1 0,1 0 0,-2 0 0,1 0 0,-1-1 0,-1 0 0,0 0 0,-12 11 0,3-6-455,-1-1 0,-33 20 0,-41 16-6371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57.388"/>
    </inkml:context>
    <inkml:brush xml:id="br0">
      <inkml:brushProperty name="width" value="0.05" units="cm"/>
      <inkml:brushProperty name="height" value="0.05" units="cm"/>
    </inkml:brush>
  </inkml:definitions>
  <inkml:trace contextRef="#ctx0" brushRef="#br0">1 359 24575,'1'-3'0,"1"-1"0,0 0 0,0 1 0,0-1 0,0 1 0,1 0 0,4-5 0,26-29 0,-27 31 0,0 0 0,1 0 0,0 0 0,1 1 0,-1 0 0,1 0 0,0 1 0,0 0 0,10-3 0,-15 6 0,0 0 0,1 0 0,-1 0 0,0 0 0,1 1 0,-1 0 0,1 0 0,-1 0 0,1 0 0,-1 0 0,1 1 0,-1-1 0,0 1 0,1 0 0,-1 0 0,0 1 0,0-1 0,0 0 0,1 1 0,-1 0 0,-1 0 0,1 0 0,0 0 0,0 0 0,-1 0 0,4 5 0,2 5 0,-1 0 0,0 0 0,0 1 0,-1 0 0,-1 0 0,0 0 0,-1 1 0,3 19 0,8 21 0,-3-10 0,-7-25 0,-4-16 0,-1-6 0,-5-46 0,2 0 0,2 0 0,2-1 0,3 1 0,1 0 0,22-83 0,-26 126 0,13-38 0,-13 42 0,0-1 0,0 1 0,0-1 0,1 1 0,-1 0 0,1 0 0,-1 0 0,1-1 0,0 2 0,0-1 0,0 0 0,0 0 0,4-2 0,-5 4 0,0-1 0,0 1 0,0 0 0,-1-1 0,1 1 0,0 0 0,0 0 0,0 0 0,0 0 0,0 0 0,0 0 0,0 0 0,0 0 0,0 0 0,-1 1 0,1-1 0,0 0 0,0 1 0,0-1 0,0 0 0,0 1 0,-1-1 0,1 1 0,0-1 0,0 1 0,-1 0 0,1-1 0,0 1 0,-1 0 0,1-1 0,0 2 0,15 27 0,-2 10 0,15 62 0,-21-70 0,0 0 0,2-1 0,1 0 0,17 32 0,-25-57 0,0 0 0,1 1 0,0-1 0,-1-1 0,2 1 0,-1-1 0,10 8 0,-13-10 0,1-1 0,0 0 0,0 0 0,0 0 0,0 0 0,0 0 0,1 0 0,-1-1 0,0 1 0,0-1 0,0 0 0,0 1 0,1-1 0,-1 0 0,0 0 0,0 0 0,1-1 0,-1 1 0,0 0 0,0-1 0,0 0 0,1 1 0,-1-1 0,0 0 0,2-1 0,4-4 0,1 0 0,-1 0 0,0 0 0,-1-1 0,1 0 0,9-13 0,36-55 0,-43 60 0,41-76 0,-42 71 0,2-1 0,0 2 0,2 0 0,0 0 0,0 1 0,18-17 0,-29 33 0,-1 1 0,1-1 0,-1 1 0,1 0 0,0 0 0,-1 0 0,1 0 0,0 0 0,0 0 0,0 0 0,-1 1 0,1-1 0,0 0 0,0 1 0,0 0 0,0-1 0,0 1 0,3 0 0,-3 1 0,-1-1 0,0 1 0,1-1 0,-1 1 0,0 0 0,0 0 0,1 0 0,-1 0 0,0-1 0,0 2 0,0-1 0,0 0 0,0 0 0,0 0 0,-1 0 0,1 0 0,0 1 0,0-1 0,-1 0 0,1 1 0,-1-1 0,1 1 0,-1-1 0,0 0 0,1 3 0,3 20 0,-1 1 0,0 46 0,-3-50 0,0 1 0,2-1 0,1 1 0,7 32 0,-9-52 0,-1 0 0,1 1 0,0-1 0,0 1 0,0-1 0,0 0 0,0 0 0,1 1 0,-1-1 0,1 0 0,-1 0 0,1-1 0,0 1 0,0 0 0,0 0 0,0-1 0,0 1 0,0-1 0,0 0 0,0 1 0,4 0 0,-3-1 0,0-1 0,0 0 0,1 0 0,-1 0 0,0 0 0,0 0 0,0-1 0,0 1 0,0-1 0,-1 0 0,1 0 0,0 0 0,0 0 0,0 0 0,-1 0 0,1-1 0,3-2 0,12-9 0,-1-1 0,23-23 0,18-16 0,-56 51 0,0 1 0,1-1 0,-1 1 0,0-1 0,0 1 0,1 0 0,-1 0 0,1 0 0,-1 0 0,1 0 0,3 0 0,-5 1 0,0 0 0,0 1 0,0-1 0,0 0 0,-1 0 0,1 1 0,0-1 0,0 0 0,0 1 0,0-1 0,0 1 0,0-1 0,0 1 0,-1-1 0,1 1 0,0 0 0,-1-1 0,1 1 0,0 0 0,-1 0 0,1 0 0,-1-1 0,1 1 0,-1 0 0,1 0 0,-1 0 0,0 0 0,1 0 0,-1 0 0,0 0 0,1 2 0,1 9 68,0 1-1,-1-1 1,0 1 0,-2 17-1,1-19-310,0 0 0,0 0-1,1 0 1,0 0 0,1 0-1,3 13 1,3-6-6583</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57.540"/>
    </inkml:context>
    <inkml:brush xml:id="br0">
      <inkml:brushProperty name="width" value="0.05" units="cm"/>
      <inkml:brushProperty name="height" value="0.05" units="cm"/>
    </inkml:brush>
  </inkml:definitions>
  <inkml:trace contextRef="#ctx0" brushRef="#br0">130 87 24575,'-4'-6'0,"-3"-6"0,-5-4 0,-2-2 0,-4 1 0,-1 5 0,3 6 0,1 8 0,2 8 0,4 7 0,7 5 0,6 2 0,7 2 0,1-2-8191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59.053"/>
    </inkml:context>
    <inkml:brush xml:id="br0">
      <inkml:brushProperty name="width" value="0.05" units="cm"/>
      <inkml:brushProperty name="height" value="0.05" units="cm"/>
    </inkml:brush>
  </inkml:definitions>
  <inkml:trace contextRef="#ctx0" brushRef="#br0">1 357 24575,'5'0'0,"-1"0"0,1-1 0,-1 0 0,0 0 0,1 0 0,-1 0 0,0 0 0,0-1 0,0 0 0,0 0 0,4-3 0,38-32 0,-39 30 0,0 1 0,0 0 0,1 0 0,0 1 0,0 0 0,13-7 0,-21 13 0,0-1 0,0 0 0,0 0 0,0 0 0,0 0 0,0 0 0,0 0 0,0 0 0,0 1 0,0-1 0,0 0 0,0 0 0,0 0 0,0 0 0,0 0 0,0 0 0,0 1 0,0-1 0,0 0 0,0 0 0,0 0 0,1 0 0,-1 0 0,0 0 0,0 0 0,0 0 0,0 1 0,0-1 0,0 0 0,0 0 0,0 0 0,0 0 0,0 0 0,1 0 0,-1 0 0,0 0 0,0 0 0,0 0 0,0 0 0,0 0 0,0 0 0,0 0 0,1 0 0,-1 0 0,0 0 0,0 0 0,0 0 0,0 0 0,0 0 0,0 0 0,0 0 0,1 0 0,-1 0 0,0 0 0,0 0 0,0 0 0,0 0 0,0 0 0,0 0 0,0 0 0,0 0 0,1 0 0,-1 0 0,0-1 0,0 1 0,0 0 0,0 0 0,-9 13 0,-15 15 0,-13 5 0,18-16 0,-26 30 0,40-42 0,1 0 0,0 1 0,1-1 0,-1 1 0,1 0 0,0 0 0,1 0 0,-1 1 0,1-1 0,-2 13 0,3-16 0,1 0 0,0 0 0,0 0 0,0 0 0,0 0 0,1 1 0,-1-1 0,1 0 0,0 0 0,0 0 0,0 0 0,0 0 0,0-1 0,1 1 0,3 5 0,-2-4 0,0 0 0,1-1 0,-1 1 0,1-1 0,0 0 0,0 0 0,1 0 0,-1 0 0,5 1 0,3 1 0,-1 0 0,1-1 0,0-1 0,0 0 0,1 0 0,-1-1 0,15 0 0,-17-2 0,-1 0 0,1-1 0,-1 0 0,1 0 0,-1-1 0,1 0 0,-1-1 0,0 0 0,0 0 0,0-1 0,-1 0 0,16-10 0,-15 7 0,1-1 0,-1 0 0,-1 0 0,0-1 0,0 0 0,-1-1 0,0 0 0,0 0 0,6-14 0,-3 3 0,-1-1 0,-1-1 0,-2 1 0,0-1 0,-1-1 0,-1 1 0,-1 0 0,-2-1 0,-1-44 0,-1 63 0,0-22 0,-1-1 0,-2 1 0,-13-49 0,12 66 0,1 11 0,3 19 0,65 481 0,-63-492 0,1 0 0,0-1 0,1 1 0,7 15 0,-10-23 0,0 1 0,1-1 0,-1 0 0,1 0 0,0 0 0,-1-1 0,1 1 0,0 0 0,0 0 0,-1 0 0,1 0 0,0-1 0,0 1 0,0 0 0,0-1 0,0 1 0,0-1 0,0 1 0,0-1 0,0 1 0,0-1 0,1 0 0,-1 0 0,0 1 0,0-1 0,0 0 0,0 0 0,0 0 0,1 0 0,-1 0 0,0 0 0,0-1 0,0 1 0,0 0 0,0-1 0,0 1 0,0 0 0,0-1 0,0 0 0,0 1 0,0-1 0,0 1 0,0-1 0,0 0 0,0 0 0,0 1 0,0-1 0,0-2 0,13-11 0,-1-2 0,-1 0 0,0 0 0,-1-1 0,-1-1 0,13-30 0,-3 8 0,-6 15 0,-9 18 0,0-1 0,-1 0 0,0 0 0,0-1 0,-1 1 0,0-1 0,3-11 0,-6 19 0,0 0 0,0 1 0,0-1 0,0 1 0,0-1 0,1 1 0,-1-1 0,0 0 0,0 1 0,-1-1 0,1 1 0,0-1 0,0 0 0,0 1 0,0-1 0,0 1 0,-1-1 0,1 1 0,0-1 0,0 1 0,-1-1 0,1 1 0,0-1 0,-1 1 0,1-1 0,-1 1 0,1-1 0,0 1 0,-1 0 0,0-1 0,0 1 0,0 0 0,0 0 0,0 0 0,0 0 0,0 0 0,0 1 0,0-1 0,0 0 0,0 1 0,0-1 0,0 1 0,0-1 0,0 1 0,0-1 0,-1 2 0,-28 25 0,25-19 0,-1-1 0,1 1 0,0 0 0,1 0 0,0 0 0,0 0 0,1 1 0,0-1 0,1 1 0,-1 0 0,0 16 0,2-20 0,1 1 0,0-1 0,1 1 0,-1-1 0,1 1 0,0-1 0,1 0 0,-1 1 0,1-1 0,0 0 0,0 0 0,0 0 0,1 0 0,0-1 0,0 1 0,0-1 0,1 1 0,-1-1 0,1 0 0,7 5 0,0 0 0,1-2 0,0 0 0,0 0 0,1-1 0,0 0 0,0-1 0,0-1 0,0 0 0,23 3 0,-19-4 0,0-1 0,0-1 0,1-1 0,-1 0 0,0-1 0,1-1 0,22-5 0,-31 4 0,0 0 0,0 0 0,1 0 0,14-9 0,-20 9 0,-1 1 0,1-1 0,-1 0 0,1 0 0,-1 0 0,0 0 0,0-1 0,0 1 0,-1-1 0,1 1 0,-1-1 0,3-7 0,9-19 0,2 1 0,1 0 0,1 1 0,36-44 0,-53 71 0,-1 1 0,1-1 0,-1 0 0,1 0 0,-1 0 0,1 1 0,0-1 0,0 0 0,-1 1 0,1-1 0,0 1 0,0-1 0,-1 1 0,1-1 0,0 1 0,0-1 0,0 1 0,0 0 0,0-1 0,0 1 0,0 0 0,0 0 0,0 0 0,2 0 0,-2 1 0,0-1 0,1 1 0,-1 0 0,0 0 0,1 0 0,-1 0 0,0 1 0,0-1 0,0 0 0,0 0 0,1 3 0,15 14 0,-14-16 0,1 0 0,0 0 0,0-1 0,0 1 0,0-1 0,0 0 0,0 0 0,0 0 0,0-1 0,0 1 0,0-1 0,0 0 0,1 0 0,-1 0 0,8-2 0,-8 1 0,0 0 0,0 0 0,0 0 0,-1 0 0,1-1 0,0 1 0,-1-1 0,1 0 0,-1 0 0,0 0 0,1 0 0,-1-1 0,0 0 0,0 1 0,-1-1 0,6-6 0,-8 8 0,1 0 0,0 0 0,-1 0 0,1 0 0,-1 0 0,1 0 0,-1 0 0,0 0 0,1 0 0,-1-1 0,0 1 0,0 0 0,0 0 0,0 0 0,0 0 0,0 0 0,0-1 0,0 1 0,0 0 0,0 0 0,-1 0 0,1 0 0,-1 0 0,1 0 0,0 0 0,-2-2 0,0 1 0,0 0 0,1 1 0,-1-1 0,0 1 0,0 0 0,0-1 0,0 1 0,0 0 0,-1 0 0,1 0 0,0 0 0,-4 0 0,-1-1 0,0 1 0,0 0 0,0 0 0,0 1 0,0 0 0,0 0 0,0 0 0,-9 3 0,11-1 0,0 0 0,0 1 0,0 0 0,1 0 0,-1 0 0,1 0 0,0 1 0,0 0 0,0 0 0,0 0 0,1 0 0,-1 1 0,1-1 0,0 1 0,1 0 0,-1 0 0,1 0 0,0 0 0,-2 6 0,3-6 0,0 0 0,0 0 0,0-1 0,0 1 0,1 0 0,0 0 0,0 0 0,0 0 0,2 9 0,-2-11 0,1 0 0,0-1 0,0 1 0,0 0 0,1 0 0,-1-1 0,0 1 0,1-1 0,0 1 0,0-1 0,0 1 0,0-1 0,0 0 0,0 0 0,0 0 0,5 2 0,0 0 0,1 0 0,0-1 0,0 0 0,0 0 0,1-1 0,-1 0 0,1 0 0,-1-1 0,17 0 0,4-1 0,44-7 0,-45 4 0,-1-2 0,0 0 0,-1-2 0,0-1 0,0-1 0,-1-2 0,43-23 0,-65 33 0,-1-1 0,0 1 0,0 0 0,0-1 0,0 0 0,0 1 0,0-1 0,0 0 0,0 0 0,-1 0 0,1 0 0,-1 0 0,1-1 0,-1 1 0,0 0 0,0-1 0,0 1 0,0-1 0,0 1 0,-1-1 0,1 1 0,-1-1 0,0 1 0,1-1 0,-1 1 0,-1-1 0,1 0 0,0 1 0,0-1 0,-1 1 0,0-1 0,1 1 0,-1-1 0,0 1 0,-2-3 0,-2-12 0,5 17 0,0-1 0,0 1 0,0 0 0,1-1 0,-1 1 0,0 0 0,0 0 0,0-1 0,0 1 0,0 0 0,1 0 0,-1-1 0,0 1 0,0 0 0,1 0 0,-1 0 0,0-1 0,0 1 0,1 0 0,-1 0 0,0 0 0,0 0 0,1 0 0,-1-1 0,0 1 0,0 0 0,1 0 0,-1 0 0,0 0 0,1 0 0,4 0 0,-1 1 0,1-1 0,-1 1 0,0 0 0,7 3 0,11 1 0,-14-5 0,0-1 0,0 0 0,0 0 0,1-1 0,-2 0 0,1 0 0,0-1 0,0 0 0,12-7 0,15-5 0,-25 11 0,-4 2 0,0 0 0,0-1 0,1 2 0,-1-1 0,1 1 0,9-1 0,-14 2 0,0 0 0,-1 0 0,1 1 0,-1-1 0,1 1 0,-1-1 0,1 1 0,-1-1 0,1 1 0,-1 0 0,1 0 0,-1 0 0,0 0 0,1 0 0,-1 0 0,0 0 0,0 0 0,0 0 0,0 0 0,0 1 0,0-1 0,0 0 0,0 1 0,0-1 0,-1 1 0,1-1 0,-1 1 0,1-1 0,-1 1 0,1 0 0,-1-1 0,0 3 0,2 12 0,-1 1 0,-1 0 0,-1-1 0,0 1 0,-1-1 0,-5 21 0,1-4 0,-12 97 0,-21 119 0,37-239 0,-1 0 0,0 1 0,0-1 0,-9 17 0,12-26 0,-1 1 0,1-1 0,-1 1 0,0-1 0,0 0 0,0 1 0,0-1 0,0 0 0,0 0 0,0 0 0,0 0 0,0 1 0,-1-2 0,1 1 0,0 0 0,-1 0 0,1 0 0,-1-1 0,1 1 0,-1 0 0,1-1 0,-1 0 0,1 1 0,-1-1 0,1 0 0,-1 0 0,0 0 0,1 0 0,-1 0 0,1 0 0,-1 0 0,0 0 0,1-1 0,-1 1 0,1-1 0,-1 1 0,1-1 0,-1 1 0,1-1 0,-2-1 0,-2-1 0,0 0 0,1-1 0,-1 0 0,1 1 0,0-1 0,0 0 0,1-1 0,-1 1 0,1-1 0,0 0 0,0 0 0,0 0 0,1 0 0,0 0 0,0 0 0,0-1 0,0 1 0,1-1 0,0 1 0,0-1 0,1 0 0,0 1 0,0-10 0,1 6 0,0 0 0,0 0 0,1 0 0,0 1 0,1-1 0,0 0 0,0 1 0,1 0 0,0 0 0,1 0 0,-1 0 0,1 1 0,1-1 0,7-7 0,0 3 34,0 1 1,0 0-1,1 1 0,1 1 0,-1 0 0,2 1 0,-1 0 0,1 1 0,18-5 1,-14 7-249,0 0 1,0 0 0,1 2-1,-1 1 1,0 1 0,1 0-1,26 3 1,0 5-6613</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01.302"/>
    </inkml:context>
    <inkml:brush xml:id="br0">
      <inkml:brushProperty name="width" value="0.05" units="cm"/>
      <inkml:brushProperty name="height" value="0.05" units="cm"/>
    </inkml:brush>
  </inkml:definitions>
  <inkml:trace contextRef="#ctx0" brushRef="#br0">30 288 24575,'-3'-3'0,"1"0"0,-1 0 0,0 0 0,1-1 0,0 1 0,0-1 0,0 1 0,0-1 0,0 0 0,1 0 0,-1 1 0,1-1 0,0 0 0,1 0 0,-1 0 0,1-1 0,-1 1 0,1 0 0,1 0 0,-1 0 0,0 0 0,1 0 0,0 0 0,0 0 0,0 0 0,0 0 0,1 0 0,0 1 0,-1-1 0,1 0 0,1 1 0,-1-1 0,0 1 0,6-5 0,-6 5 0,0 0 0,1 1 0,-1-1 0,1 1 0,0 0 0,0 0 0,0 0 0,0 0 0,0 1 0,0-1 0,0 1 0,0-1 0,1 1 0,-1 0 0,1 1 0,-1-1 0,0 0 0,1 1 0,-1 0 0,1 0 0,-1 0 0,1 0 0,-1 1 0,1-1 0,-1 1 0,1 0 0,-1 0 0,0 0 0,1 0 0,-1 1 0,0-1 0,0 1 0,0 0 0,0 0 0,0 0 0,-1 0 0,1 1 0,0-1 0,-1 1 0,3 2 0,3 6 0,-1 0 0,0 0 0,0 0 0,-1 1 0,-1 0 0,0 0 0,-1 0 0,0 1 0,0-1 0,1 15 0,-2 0 0,0-1 0,-1 1 0,-5 53 0,0-57 0,3-22 0,0 0 0,0 0 0,0 0 0,-1 0 0,1 0 0,0-1 0,0 1 0,-1 0 0,1 0 0,0 0 0,-1 0 0,1-1 0,-1 1 0,1 0 0,-1 0 0,1-1 0,-1 1 0,1 0 0,-1-1 0,0 1 0,0-1 0,0 1 0,0-1 0,1 0 0,-1-1 0,1 1 0,-1-1 0,1 0 0,-1 1 0,1-1 0,-1 1 0,1-1 0,0 0 0,-1 1 0,1-1 0,0 1 0,0-1 0,-1 0 0,1 0 0,0 1 0,0-1 0,0 0 0,0 1 0,0-1 0,0-1 0,-1-19 0,2 8 0,1-1 0,0 0 0,1 1 0,0-1 0,1 1 0,10-22 0,43-75 0,-47 91 0,56-87 0,-55 90 0,1 1 0,0 0 0,1 1 0,21-17 0,-31 28 0,0 1 0,0 0 0,0 0 0,1 0 0,-1 0 0,1 1 0,-1-1 0,1 1 0,5-2 0,-8 3 0,0 0 0,1 0 0,-1 0 0,0 0 0,0 0 0,1 0 0,-1 0 0,0 0 0,1 1 0,-1-1 0,0 0 0,0 1 0,1-1 0,-1 1 0,0 0 0,0-1 0,0 1 0,0 0 0,0-1 0,0 1 0,0 0 0,0 0 0,0 0 0,0 0 0,0 0 0,-1 0 0,1 0 0,0 0 0,-1 0 0,1 2 0,3 8 0,-1 0 0,0 0 0,-1 0 0,-1 0 0,1 1 0,-2-1 0,0 1 0,0-1 0,-3 19 0,1-10 0,2 35 0,0-55 0,0 0 0,0 0 0,-1 1 0,1-1 0,0 0 0,0 0 0,1 0 0,-1 1 0,0-1 0,0 0 0,0 0 0,0 1 0,0-1 0,0 0 0,0 0 0,0 0 0,0 1 0,0-1 0,1 0 0,-1 0 0,0 0 0,0 1 0,0-1 0,0 0 0,1 0 0,-1 0 0,0 0 0,0 0 0,0 1 0,1-1 0,-1 0 0,0 0 0,0 0 0,0 0 0,1 0 0,-1 0 0,0 0 0,10-5 0,11-19 0,-17 19 0,-1 1 0,6-6 0,0-1 0,0 2 0,1-1 0,16-11 0,-24 19 0,0 1 0,0-1 0,1 1 0,-1 0 0,0 0 0,0 0 0,1 0 0,-1 0 0,0 0 0,1 1 0,-1-1 0,1 1 0,-1 0 0,1-1 0,-1 1 0,1 0 0,-1 1 0,1-1 0,-1 0 0,0 1 0,1-1 0,-1 1 0,1 0 0,-1 0 0,0 0 0,1 0 0,-1 0 0,0 0 0,0 1 0,0-1 0,0 1 0,2 1 0,4 7 0,0 0 0,-1 0 0,0 1 0,-1 0 0,0 1 0,-1-1 0,5 14 0,-5-11 0,2 0 0,-1 0 0,1-1 0,13 17 0,-17-26 0,0 0 0,1 0 0,0-1 0,-1 1 0,1-1 0,1 0 0,-1 0 0,0-1 0,1 1 0,-1-1 0,1 0 0,0 0 0,0-1 0,-1 1 0,1-1 0,0 0 0,7 0 0,-4-1 0,1 0 0,0 0 0,0-1 0,-1-1 0,1 1 0,0-1 0,-1-1 0,0 0 0,1 0 0,-1 0 0,-1-1 0,1-1 0,0 1 0,-1-1 0,0 0 0,12-11 0,-7 4 0,0 0 0,0-1 0,-1 0 0,-1-1 0,0 0 0,-1 0 0,13-29 0,-21 40 0,0 0 0,0-1 0,0 1 0,0 0 0,-1-1 0,1 1 0,-1-1 0,0-5 0,0 9 0,0-1 0,0 1 0,0-1 0,0 0 0,0 1 0,0-1 0,-1 1 0,1-1 0,0 0 0,0 1 0,-1-1 0,1 1 0,0-1 0,-1 1 0,1-1 0,-1 1 0,1-1 0,-1 1 0,1-1 0,-1 1 0,0-1 0,0 1 0,0 0 0,0 0 0,1 0 0,-1-1 0,0 1 0,0 0 0,0 0 0,0 0 0,0 1 0,0-1 0,0 0 0,0 0 0,0 1 0,0-1 0,0 0 0,0 1 0,0-1 0,-1 1 0,-1 1 0,-1 1 0,1-1 0,0 1 0,0-1 0,0 1 0,1 0 0,-1 0 0,1 0 0,-1 1 0,1-1 0,0 0 0,-2 5 0,-18 50 0,16-41 0,4-12 0,0 1 0,0-1 0,1 1 0,0-1 0,0 1 0,0 0 0,1 0 0,0-1 0,0 1 0,2 11 0,-1-13 0,0 0 0,1 0 0,-1-1 0,1 1 0,0 0 0,0-1 0,0 1 0,1-1 0,-1 0 0,1 0 0,0 0 0,0 0 0,0 0 0,0 0 0,0-1 0,5 3 0,-1-1 0,0-1 0,0 0 0,1-1 0,-1 1 0,1-1 0,-1-1 0,1 1 0,0-1 0,0-1 0,-1 0 0,1 0 0,0 0 0,0-1 0,-1 0 0,1 0 0,14-5 0,-14 3 0,0 1 0,0-1 0,0 0 0,-1 0 0,0-1 0,0 0 0,0-1 0,0 1 0,0-1 0,-1-1 0,0 1 0,0-1 0,-1 0 0,1 0 0,-1-1 0,4-7 0,-7 10 0,0 0 0,-1 0 0,1-1 0,-1 1 0,0 0 0,0-1 0,0 1 0,-1 0 0,0-1 0,0 1 0,0-1 0,0 1 0,-1 0 0,1-1 0,-1 1 0,0 0 0,-1 0 0,1-1 0,-1 1 0,1 0 0,-1 0 0,0 0 0,-4-4 0,1 1 0,0 1 0,0 0 0,-1 0 0,0 1 0,0-1 0,0 1 0,-1 0 0,0 1 0,0 0 0,0 0 0,-14-5 0,20 8 0,-1 0 0,0 1 0,0-1 0,1 1 0,-1 0 0,0 0 0,0-1 0,0 1 0,1 0 0,-1 0 0,0 1 0,0-1 0,0 0 0,1 1 0,-1-1 0,-3 2 0,5-2 0,0 0 0,-1 0 0,1 1 0,0-1 0,0 0 0,-1 0 0,1 0 0,0 1 0,0-1 0,-1 0 0,1 1 0,0-1 0,0 0 0,0 0 0,0 1 0,-1-1 0,1 0 0,0 1 0,0-1 0,0 0 0,0 1 0,0-1 0,0 0 0,0 1 0,0-1 0,0 0 0,0 1 0,0-1 0,0 0 0,0 1 0,1 0 0,-1 0 0,1 1 0,0-1 0,0 0 0,-1 0 0,1 0 0,0 0 0,0 0 0,0 0 0,0-1 0,0 1 0,2 1 0,8 4 0,0 0 0,0 0 0,0-2 0,0 1 0,1-2 0,0 1 0,0-2 0,0 1 0,0-2 0,0 1 0,18-2 0,-13 0 0,0-1 0,0-1 0,-1 0 0,1-1 0,-1-1 0,1-1 0,26-11 0,-42 15 0,0 1 0,1-1 0,-1 1 0,0-1 0,0 1 0,0-1 0,1 1 0,-1 0 0,0 0 0,1 0 0,-1 0 0,2 0 0,-2 0 0,-1 0 0,1 0 0,0 1 0,-1-1 0,0 0 0,1 0 0,-1 1 0,1-1 0,-1 0 0,1 1 0,-1-1 0,0 1 0,1-1 0,-1 0 0,1 1 0,-1-1 0,0 1 0,0-1 0,1 1 0,-1-1 0,0 1 0,1 3 0,0 0 0,-1 0 0,1 0 0,-1 1 0,0-1 0,-1 6 0,1 2 0,-3 154 0,23 220 0,-17-365 0,0 0 0,0 30 0,-2-47 0,-2 1 0,1 0 0,0 0 0,-1 0 0,0-1 0,0 1 0,0-1 0,-1 1 0,0-1 0,0 1 0,-4 7 0,4-10 0,1 0 0,-1-1 0,0 1 0,0 0 0,0-1 0,0 0 0,0 1 0,0-1 0,0 0 0,-1 0 0,1 0 0,0 0 0,-1 0 0,1-1 0,0 1 0,-1-1 0,1 0 0,-1 1 0,1-1 0,-1 0 0,1-1 0,-1 1 0,1 0 0,0-1 0,-1 1 0,1-1 0,-1 0 0,1 1 0,-3-3 0,-3 0 0,-1-1 0,1 0 0,0-1 0,0 1 0,1-2 0,-12-8 0,10 5 0,0-1 0,0 1 0,0-1 0,2-1 0,-1 1 0,1-1 0,1-1 0,0 1 0,0-1 0,1 0 0,1-1 0,0 1 0,-2-15 0,4 16 0,1 1 0,0-1 0,1 1 0,0 0 0,1-1 0,0 1 0,0-1 0,1 1 0,1 0 0,-1 0 0,2 0 0,0 0 0,0 0 0,0 1 0,1 0 0,12-16 0,-7 12 57,1 1 0,0 0 0,1 0 0,0 2 0,20-15 0,-3 7-911,47-24 1,-23 17-5973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52.089"/>
    </inkml:context>
    <inkml:brush xml:id="br0">
      <inkml:brushProperty name="width" value="0.05" units="cm"/>
      <inkml:brushProperty name="height" value="0.05" units="cm"/>
    </inkml:brush>
  </inkml:definitions>
  <inkml:trace contextRef="#ctx0" brushRef="#br0">32 1 24575,'-3'0'0,"-4"0"0,-4 0 0,3 0 0,5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01.502"/>
    </inkml:context>
    <inkml:brush xml:id="br0">
      <inkml:brushProperty name="width" value="0.05" units="cm"/>
      <inkml:brushProperty name="height" value="0.05" units="cm"/>
    </inkml:brush>
  </inkml:definitions>
  <inkml:trace contextRef="#ctx0" brushRef="#br0">137 185 24575,'-33'-37'0,"1"-2"0,-31-50 0,55 74 0,8 11 0,18 25 0,2 15 86,-1 1-1,-2 1 0,23 73 1,15 126-1793,-50-210-5119</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01.687"/>
    </inkml:context>
    <inkml:brush xml:id="br0">
      <inkml:brushProperty name="width" value="0.05" units="cm"/>
      <inkml:brushProperty name="height" value="0.05" units="cm"/>
    </inkml:brush>
  </inkml:definitions>
  <inkml:trace contextRef="#ctx0" brushRef="#br0">0 129 24575,'27'-30'0,"-10"11"0,21-19 0,-32 33 0,1 0 0,-1 0 0,1 1 0,0 0 0,1 0 0,-1 0 0,13-4 0,-19 8 0,1-1 0,0 1 0,0 0 0,0-1 0,0 1 0,0 0 0,-1 0 0,1 0 0,0 0 0,0 0 0,0 1 0,0-1 0,0 1 0,0-1 0,-1 1 0,1-1 0,0 1 0,0 0 0,-1 0 0,1 0 0,-1 0 0,1 0 0,-1 1 0,1-1 0,-1 0 0,1 0 0,-1 1 0,0-1 0,0 1 0,0 0 0,2 2 0,2 7 0,-1-1 0,1 1 0,-2-1 0,4 17 0,1 1 0,-6-23-97,0 1-1,0 0 1,0-1-1,1 0 1,0 1-1,0-1 1,1 0-1,-1-1 1,1 1-1,0 0 1,0-1-1,0 0 0,6 4 1,5 1-6729</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01.830"/>
    </inkml:context>
    <inkml:brush xml:id="br0">
      <inkml:brushProperty name="width" value="0.05" units="cm"/>
      <inkml:brushProperty name="height" value="0.05" units="cm"/>
    </inkml:brush>
  </inkml:definitions>
  <inkml:trace contextRef="#ctx0" brushRef="#br0">50 128 24575,'-4'-6'0,"-3"-10"0,-1-7 0,-3-4 0,1 0 0,2 8 0,6 10 0,3 13 0,5 12 0,0 14 0,4 11 0,-1-1-8191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06.713"/>
    </inkml:context>
    <inkml:brush xml:id="br0">
      <inkml:brushProperty name="width" value="0.05" units="cm"/>
      <inkml:brushProperty name="height" value="0.05" units="cm"/>
    </inkml:brush>
  </inkml:definitions>
  <inkml:trace contextRef="#ctx0" brushRef="#br0">98 8 24575,'0'0'0,"0"0"0,0 0 0,0 0 0,0-1 0,1 1 0,-1 0 0,0 0 0,0 0 0,0 0 0,0 0 0,1 0 0,-1 0 0,0 0 0,0-1 0,0 1 0,0 0 0,0 0 0,0 0 0,0 0 0,1-1 0,-1 1 0,0 0 0,0 0 0,0 0 0,0 0 0,0-1 0,0 1 0,0 0 0,0 0 0,0 0 0,0-1 0,0 1 0,0 0 0,0 0 0,0 0 0,0-1 0,0 1 0,0 0 0,0 0 0,0 0 0,0 0 0,-1-1 0,1 1 0,0 0 0,0 0 0,0 0 0,-10 4 0,5 0 0,0 1 0,1-1 0,0 1 0,0 0 0,1 1 0,-1-1 0,1 0 0,-4 11 0,-17 52 0,22-63 0,-4 16 0,0-1 0,2 1 0,1 0 0,0 0 0,2 0 0,0 1 0,1-1 0,1 0 0,1 0 0,1 0 0,1 0 0,1 0 0,1-1 0,1 0 0,0 0 0,2 0 0,0-1 0,1-1 0,1 1 0,0-2 0,2 1 0,0-2 0,1 0 0,31 29 0,-17-22 86,2-1-1,0-1 0,36 18 1,101 38-1793,-53-33-5119</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07.102"/>
    </inkml:context>
    <inkml:brush xml:id="br0">
      <inkml:brushProperty name="width" value="0.05" units="cm"/>
      <inkml:brushProperty name="height" value="0.05" units="cm"/>
    </inkml:brush>
  </inkml:definitions>
  <inkml:trace contextRef="#ctx0" brushRef="#br0">1 106 24575,'0'-7'0,"0"0"0,0 0 0,1 0 0,0-1 0,1 1 0,-1 0 0,6-13 0,-6 18 0,1-1 0,-1 1 0,0 0 0,1 0 0,-1 0 0,1 0 0,0 0 0,0 0 0,0 0 0,0 1 0,0-1 0,0 0 0,0 1 0,0 0 0,1 0 0,-1 0 0,1 0 0,-1 0 0,1 0 0,-1 0 0,1 1 0,-1-1 0,1 1 0,-1 0 0,5 0 0,2 0 0,-1 1 0,0 1 0,0 0 0,1 0 0,-1 0 0,-1 1 0,1 0 0,0 0 0,-1 1 0,1 0 0,10 8 0,4 5 0,-1 0 0,25 26 0,-22-17 0,0 0 0,-2 2 0,-1 0 0,-2 2 0,0 0 0,-2 1 0,19 49 0,-28-59 0,-2 0 0,0 1 0,-1 0 0,-1 1 0,1 31 0,-4-38 0,-2 0 0,0 0 0,-1 0 0,0 0 0,-1-1 0,-1 1 0,0-1 0,-10 21 0,4-15-455,-2 0 0,-15 22 0,-28 30-6371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07.676"/>
    </inkml:context>
    <inkml:brush xml:id="br0">
      <inkml:brushProperty name="width" value="0.05" units="cm"/>
      <inkml:brushProperty name="height" value="0.05" units="cm"/>
    </inkml:brush>
  </inkml:definitions>
  <inkml:trace contextRef="#ctx0" brushRef="#br0">123 32 24575,'0'-2'0,"0"1"0,-1-1 0,1 1 0,0 0 0,-1-1 0,1 1 0,-1 0 0,1 0 0,-1-1 0,0 1 0,0 0 0,1 0 0,-1 0 0,0 0 0,0 0 0,0 0 0,0 0 0,0 0 0,0 0 0,-1 0 0,1 0 0,0 1 0,0-1 0,-1 1 0,1-1 0,0 1 0,-1-1 0,1 1 0,0 0 0,-3-1 0,2 1 0,0-1 0,-1 1 0,1 0 0,0-1 0,-1 1 0,1 1 0,-1-1 0,1 0 0,0 0 0,-1 1 0,1-1 0,0 1 0,0 0 0,-1 0 0,1 0 0,0 0 0,-2 1 0,-1 3 0,1 0 0,0 0 0,1 0 0,-1 0 0,1 0 0,0 1 0,0-1 0,1 1 0,0 0 0,0 0 0,0 0 0,-1 7 0,-1 8 0,1-1 0,0 30 0,3-20 29,2-1-1,0 0 1,2 1-1,2-1 0,0-1 1,2 1-1,1-1 1,1 0-1,1-1 1,2 0-1,16 25 1,-10-22-219,2 0 0,1-1 1,2-1-1,0-1 0,2-1 1,1-2-1,1 0 1,46 29-1,-9-13-6636</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07.940"/>
    </inkml:context>
    <inkml:brush xml:id="br0">
      <inkml:brushProperty name="width" value="0.05" units="cm"/>
      <inkml:brushProperty name="height" value="0.05" units="cm"/>
    </inkml:brush>
  </inkml:definitions>
  <inkml:trace contextRef="#ctx0" brushRef="#br0">192 1 24575,'3'0'0,"5"0"0,3 3 0,4 4 0,6 5 0,5 3 0,2 3 0,0 4 0,-3 8 0,-4 9 0,-10 8 0,-16 8 0,-21 8 0,-25 7 0,-29 1 0,-35 1 0,3-12-8191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09.184"/>
    </inkml:context>
    <inkml:brush xml:id="br0">
      <inkml:brushProperty name="width" value="0.05" units="cm"/>
      <inkml:brushProperty name="height" value="0.05" units="cm"/>
    </inkml:brush>
  </inkml:definitions>
  <inkml:trace contextRef="#ctx0" brushRef="#br0">3598 544 24575,'4'-13'0,"-1"0"0,0-1 0,-1 0 0,-1 1 0,0-1 0,-1 0 0,-2-21 0,-1 10 0,-1 0 0,-1 1 0,-11-30 0,10 39 0,0-1 0,-1 1 0,-1 0 0,0 0 0,-1 1 0,0 0 0,-2 1 0,1 0 0,-2 0 0,1 1 0,-22-16 0,16 16 0,-1 0 0,0 1 0,-1 2 0,0-1 0,0 2 0,-1 1 0,0 0 0,-41-7 0,18 8-63,-1 2-1,1 1 0,-1 3 1,0 2-1,1 1 1,-46 10-1,-4 7-470,-160 55-1,110-19-358,2 5 0,4 7 0,-249 165 0,211-106 334,6 7 0,-188 192 0,214-178 559,-245 330 0,311-364 0,4 4 0,6 2 0,-99 249 0,138-290-265,4 1 1,3 1-1,4 1 0,4 1 1,-6 154-1,19-173 223,4 0 0,2 0 0,2 0 0,4-1 0,2 0-1,3-1 1,3-1 0,32 69 0,-24-73 30,3 0 0,3-2 0,2-2 1,65 76-1,-46-70 49,1-3-1,3-2 1,83 58 0,-42-46-278,3-4 0,3-4-1,2-5 1,3-5-1,119 35 1,-41-27-266,326 52 1,-277-77 200,244-1-1,-139-33 28,-1-15-1,417-77 1,-369 23-173,-4-17 0,453-168 0,-555 148 451,-5-12 0,-6-12 0,380-249 0,-494 274-194,-5-8-1,238-233 1,-310 262 250,127-174 1,-159 187 73,-4-2 1,-3-2 0,33-86-1,-55 110 44,-2-1 0,-2-1 0,-3-1 0,12-111 0,-23 119-59,-2 1 0,-2-1-1,-2 1 1,-2 0 0,-2 0-1,-18-60 1,10 57-98,-4 0 0,-1 0-1,-3 2 1,-1 1 0,-37-53 0,20 44 36,-1 1 1,-4 3-1,-80-75 1,43 57-3,-3 4 1,-3 4 0,-2 4 0,-3 4-1,-122-52 1,61 42-188,-2 7 0,-185-43 0,124 53-249,-252-22 0,-226 32-52,15 58 1026,237 13 3855</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44.405"/>
    </inkml:context>
    <inkml:brush xml:id="br0">
      <inkml:brushProperty name="width" value="0.05" units="cm"/>
      <inkml:brushProperty name="height" value="0.05" units="cm"/>
    </inkml:brush>
  </inkml:definitions>
  <inkml:trace contextRef="#ctx0" brushRef="#br0">63 9 24575,'-3'-4'0,"-4"0"0,-2 3 0,2 5 0,1 6 0,2 6 0,2 12 0,1 9 0,1 10 0,0 5 0,0 8 0,0 3 0,-3 3 0,-1 1 0,0-4 0,-2-4 0,-1-12-8191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44.765"/>
    </inkml:context>
    <inkml:brush xml:id="br0">
      <inkml:brushProperty name="width" value="0.05" units="cm"/>
      <inkml:brushProperty name="height" value="0.05" units="cm"/>
    </inkml:brush>
  </inkml:definitions>
  <inkml:trace contextRef="#ctx0" brushRef="#br0">28 305 24575,'-10'-8'0,"-7"-9"0,17 10 0,11 3 0,21 0 0,53 2 0,-17 0 0,-21 0 0,188-14 0,-190 10 0,-1-2 0,1-2 0,50-17 0,-86 23 0,0 1 0,0-1 0,-1-1 0,0 1 0,1-2 0,-1 1 0,-1-1 0,13-12 0,-18 16 0,0 0 0,0 0 0,-1 0 0,1 0 0,-1-1 0,1 1 0,-1-1 0,0 1 0,0-1 0,0 1 0,0-1 0,0 0 0,-1 1 0,1-1 0,-1 0 0,0 0 0,0 1 0,0-1 0,0 0 0,0 0 0,-1 1 0,1-1 0,-1 0 0,1 1 0,-1-1 0,0 0 0,0 1 0,-1-1 0,1 1 0,0 0 0,-1-1 0,1 1 0,-1 0 0,-3-3 0,1 0 0,0 1 0,0 0 0,0 1 0,0-1 0,-1 1 0,0 0 0,0 0 0,0 0 0,0 1 0,0-1 0,0 1 0,-1 1 0,1-1 0,-11-1 0,12 2 0,-1 1 0,1 0 0,-1 0 0,0 0 0,1 0 0,-1 1 0,1 0 0,-1 0 0,1 0 0,-1 0 0,1 1 0,0-1 0,-1 1 0,1 1 0,0-1 0,0 0 0,0 1 0,-5 4 0,1 2 0,1-1 0,-1 1 0,1 0 0,1 0 0,0 1 0,0-1 0,1 1 0,0 1 0,1-1 0,0 1 0,1 0 0,0 0 0,0 0 0,1 0 0,0 20 0,1-22 0,1-1 0,1 0 0,0 1 0,0-1 0,0 0 0,1 1 0,0-1 0,1 0 0,0-1 0,0 1 0,1 0 0,0-1 0,0 0 0,0 0 0,1 0 0,0 0 0,1-1 0,-1 0 0,1 0 0,1 0 0,11 8 0,-8-8-227,0-1-1,0 0 1,1 0-1,0-1 1,17 4-1,12 1-6598</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52.212"/>
    </inkml:context>
    <inkml:brush xml:id="br0">
      <inkml:brushProperty name="width" value="0.05" units="cm"/>
      <inkml:brushProperty name="height" value="0.05" units="cm"/>
    </inkml:brush>
  </inkml:definitions>
  <inkml:trace contextRef="#ctx0" brushRef="#br0">1 1 24575</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45.275"/>
    </inkml:context>
    <inkml:brush xml:id="br0">
      <inkml:brushProperty name="width" value="0.05" units="cm"/>
      <inkml:brushProperty name="height" value="0.05" units="cm"/>
    </inkml:brush>
  </inkml:definitions>
  <inkml:trace contextRef="#ctx0" brushRef="#br0">34 235 24575,'-1'-17'0,"-1"0"0,-1 0 0,-8-30 0,7 34 0,0 0 0,1 0 0,1 1 0,0-2 0,1 1 0,1 0 0,0-13 0,0 25 0,0 0 0,0 1 0,0-1 0,0 0 0,0 0 0,0 1 0,0-1 0,1 0 0,-1 0 0,0 1 0,0-1 0,1 0 0,-1 0 0,0 1 0,1-1 0,-1 0 0,1 1 0,-1-1 0,1 1 0,-1-1 0,1 0 0,-1 1 0,1-1 0,-1 1 0,1-1 0,0 1 0,-1 0 0,1-1 0,0 1 0,1-1 0,-1 1 0,1 1 0,-1-1 0,0 1 0,1-1 0,-1 1 0,0-1 0,1 1 0,-1 0 0,0-1 0,0 1 0,0 0 0,0 0 0,1 0 0,0 2 0,6 6 0,0 0 0,10 19 0,1 6 0,-2 1 0,-2 1 0,11 39 0,-2-6 0,-24-68 0,0 1 0,1-1 0,-1 0 0,1 0 0,-1 0 0,1 0 0,-1 0 0,1 0 0,-1 0 0,1 0 0,0 0 0,0 0 0,0 0 0,-1 0 0,3 1 0,-2-2 0,-1 0 0,0 0 0,1 0 0,-1-1 0,1 1 0,-1 0 0,0 0 0,1 0 0,-1 0 0,0-1 0,1 1 0,-1 0 0,0 0 0,1-1 0,-1 1 0,0 0 0,1 0 0,-1-1 0,0 1 0,0 0 0,1-1 0,-1 1 0,0-1 0,0 1 0,0 0 0,0-1 0,0 1 0,1 0 0,-1-1 0,10-46 0,-8 37 0,1-7 0,0-3 0,11-35 0,-12 51 0,-1 0 0,1 0 0,0-1 0,0 1 0,0 1 0,1-1 0,-1 0 0,1 0 0,0 1 0,0 0 0,0-1 0,1 1 0,6-5 0,-8 7 0,0 0 0,0 0 0,0 1 0,0-1 0,0 0 0,0 1 0,0 0 0,0-1 0,0 1 0,0 0 0,0 0 0,0 0 0,0 0 0,0 0 0,0 1 0,0-1 0,0 1 0,0-1 0,0 1 0,0 0 0,-1-1 0,1 1 0,0 0 0,0 0 0,-1 1 0,1-1 0,0 0 0,-1 0 0,1 1 0,-1-1 0,0 1 0,1-1 0,-1 1 0,2 3 0,1 1 0,0 0 0,0 1 0,-1 0 0,0 0 0,0 0 0,-1 0 0,1 0 0,0 9 0,-1 21 0,-2-30 0,0 0 0,1 0 0,0 1 0,0-1 0,2 8 0,-3-15 0,0 1 0,1-1 0,-1 1 0,0 0 0,0-1 0,0 1 0,1-1 0,-1 1 0,0-1 0,1 1 0,-1-1 0,0 1 0,1-1 0,-1 0 0,1 1 0,-1-1 0,1 0 0,-1 1 0,1-1 0,-1 0 0,1 1 0,-1-1 0,1 0 0,-1 0 0,1 0 0,0 1 0,-1-1 0,1 0 0,0 0 0,1 0 0,-1-1 0,0 1 0,1 0 0,-1-1 0,1 1 0,-1-1 0,0 0 0,1 1 0,-1-1 0,0 0 0,2-1 0,2-3 0,1 0 0,-1 0 0,8-11 0,4-20 0,-15 31 0,0 0 0,0-1 0,1 1 0,0 0 0,0 0 0,0 1 0,5-7 0,-7 11 0,-1-1 0,0 1 0,1 0 0,-1 0 0,0 0 0,1 0 0,-1 0 0,0-1 0,1 1 0,-1 0 0,1 0 0,-1 0 0,0 0 0,1 0 0,-1 0 0,0 0 0,1 0 0,-1 0 0,1 0 0,-1 0 0,0 1 0,1-1 0,-1 0 0,0 0 0,1 0 0,-1 0 0,0 0 0,1 1 0,-1-1 0,0 0 0,1 0 0,-1 1 0,0-1 0,0 0 0,1 0 0,-1 1 0,0-1 0,0 0 0,0 1 0,1-1 0,-1 0 0,0 1 0,0-1 0,0 0 0,0 1 0,0-1 0,0 1 0,0 0 0,7 21 0,-6-19 0,3 14 69,-2-7-229,0 0 1,0 0 0,1-1-1,1 1 1,0-1 0,0 0 0,0 0-1,11 15 1,-2-11-6667</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45.676"/>
    </inkml:context>
    <inkml:brush xml:id="br0">
      <inkml:brushProperty name="width" value="0.05" units="cm"/>
      <inkml:brushProperty name="height" value="0.05" units="cm"/>
    </inkml:brush>
  </inkml:definitions>
  <inkml:trace contextRef="#ctx0" brushRef="#br0">51 102 24575,'3'-3'0,"-1"1"0,1 0 0,-1 0 0,1 0 0,0 0 0,0 1 0,0-1 0,0 1 0,5-2 0,-7 2 0,-1 1 0,1 0 0,0 0 0,0 0 0,-1 0 0,1 0 0,0 0 0,-1 0 0,1 0 0,0 1 0,-1-1 0,1 0 0,0 0 0,-1 0 0,1 1 0,-1-1 0,1 0 0,0 1 0,-1-1 0,2 1 0,-2 0 0,1 0 0,0 1 0,0-1 0,-1 0 0,1 0 0,0 0 0,-1 1 0,1-1 0,-1 0 0,0 1 0,1-1 0,-1 1 0,0-1 0,0 2 0,1 17 0,-2 0 0,-1 0 0,0 0 0,-8 31 0,-1 5 0,9-42 0,-19 160 0,18-140 0,3 0 0,0 0 0,7 38 0,-7-67 0,1 0 0,0 0 0,0 0 0,1 0 0,-1 0 0,1-1 0,3 7 0,0-8 0,-5-12 0,-3-13 0,-22-87 0,-20-108 0,42 192 0,0 0 0,2 1 0,2-1 0,0 0 0,1 0 0,9-42 0,-9 60 0,1-1 0,-1 0 0,1 1 0,0 0 0,1 0 0,0 0 0,0 0 0,0 1 0,1-1 0,0 1 0,0 0 0,1 0 0,11-9 0,-12 12 0,1-1 0,-1 2 0,0-1 0,1 0 0,0 1 0,-1 0 0,1 1 0,0-1 0,0 1 0,0 0 0,0 0 0,0 1 0,0 0 0,0 0 0,0 0 0,0 1 0,0 0 0,10 3 0,-9-2 0,1 1 0,-1 0 0,0 1 0,0-1 0,-1 1 0,1 1 0,-1-1 0,0 1 0,0 0 0,-1 1 0,1-1 0,-1 1 0,0 0 0,5 10 0,-8-14 0,0 1 0,0 0 0,-1 0 0,0-1 0,1 1 0,-1 0 0,0 0 0,0 0 0,-1 0 0,1 1 0,-1-1 0,1 0 0,-1 0 0,0 0 0,0 0 0,0 0 0,-1 1 0,1-1 0,-1 0 0,0 0 0,0 0 0,0 0 0,0 0 0,0 0 0,-1 0 0,1-1 0,-1 1 0,0 0 0,0-1 0,0 1 0,0-1 0,0 0 0,0 0 0,-1 0 0,1 0 0,-1 0 0,-2 2 0,-7 2-273,0 0 0,0 0 0,-1-1 0,-24 6 0,9-4-6553</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45.859"/>
    </inkml:context>
    <inkml:brush xml:id="br0">
      <inkml:brushProperty name="width" value="0.05" units="cm"/>
      <inkml:brushProperty name="height" value="0.05" units="cm"/>
    </inkml:brush>
  </inkml:definitions>
  <inkml:trace contextRef="#ctx0" brushRef="#br0">1 1 24575,'0'0'-8191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46.523"/>
    </inkml:context>
    <inkml:brush xml:id="br0">
      <inkml:brushProperty name="width" value="0.05" units="cm"/>
      <inkml:brushProperty name="height" value="0.05" units="cm"/>
    </inkml:brush>
  </inkml:definitions>
  <inkml:trace contextRef="#ctx0" brushRef="#br0">1 110 24575,'-1'-9'0,"1"1"0,1-1 0,0 1 0,0-1 0,0 0 0,6-13 0,-7 20 0,2-1 0,-1 1 0,0 0 0,0 0 0,1 0 0,-1 0 0,1 0 0,-1 1 0,1-1 0,0 0 0,0 1 0,0-1 0,0 1 0,0 0 0,0-1 0,0 1 0,0 0 0,1 0 0,-1 0 0,0 1 0,0-1 0,1 1 0,-1-1 0,1 1 0,-1 0 0,1 0 0,-1 0 0,5 0 0,-5 1 0,1-1 0,0 0 0,-1 1 0,1 0 0,-1-1 0,1 1 0,-1 0 0,0 0 0,1 1 0,-1-1 0,0 0 0,0 1 0,1 0 0,-1-1 0,0 1 0,-1 0 0,1 0 0,0 0 0,-1 0 0,1 0 0,-1 0 0,1 1 0,-1-1 0,0 0 0,0 1 0,0-1 0,0 1 0,-1-1 0,1 1 0,0 3 0,0 2 0,0-1 0,0 1 0,-1 0 0,0 0 0,0 0 0,-1 0 0,0 0 0,0 0 0,-3 7 0,-4 7 0,-1-1 0,-16 25 0,18-33 0,0-1 0,0 1 0,1 0 0,1 0 0,0 1 0,1-1 0,1 1 0,-4 25 0,7-36 12,0 0 1,0 0-1,0 0 0,0-1 0,1 1 0,-1 0 1,1 0-1,0-1 0,0 1 0,0-1 0,0 1 1,0-1-1,1 1 0,-1-1 0,1 1 0,-1-1 0,1 0 1,0 0-1,0 0 0,0 0 0,0 0 0,0 0 1,0-1-1,1 1 0,-1-1 0,1 1 0,3 0 1,1 1-184,0-1 0,-1-1 1,1 1-1,0-1 0,0-1 1,0 1-1,0-1 0,0 0 1,12-2-1,19-5-6655</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46.647"/>
    </inkml:context>
    <inkml:brush xml:id="br0">
      <inkml:brushProperty name="width" value="0.05" units="cm"/>
      <inkml:brushProperty name="height" value="0.05" units="cm"/>
    </inkml:brush>
  </inkml:definitions>
  <inkml:trace contextRef="#ctx0" brushRef="#br0">60 12 24575,'-3'-3'0,"-5"-2"0,-4 1 0,-3 4 0,1 6 0,6 1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47.050"/>
    </inkml:context>
    <inkml:brush xml:id="br0">
      <inkml:brushProperty name="width" value="0.05" units="cm"/>
      <inkml:brushProperty name="height" value="0.05" units="cm"/>
    </inkml:brush>
  </inkml:definitions>
  <inkml:trace contextRef="#ctx0" brushRef="#br0">322 469 24575,'0'1'0,"0"0"0,0 1 0,0-1 0,0 0 0,-1 0 0,1 1 0,0-1 0,0 0 0,-1 0 0,1 0 0,-1 0 0,1 0 0,-1 2 0,0-3 0,1 0 0,0 0 0,-1 1 0,1-1 0,0 0 0,-1 0 0,1 0 0,0 1 0,-1-1 0,1 0 0,0 0 0,-1 0 0,1 0 0,0 0 0,-1 0 0,1 0 0,-1 0 0,1 0 0,0 0 0,-1 0 0,1 0 0,0 0 0,-1 0 0,1 0 0,-1 0 0,0 0 0,-3-2 0,1 0 0,-1-1 0,0 1 0,0-1 0,-5-5 0,-6-4 0,8 8 0,0 1 0,0 0 0,-1 0 0,1 0 0,-1 1 0,0 0 0,0 1 0,0 0 0,0 0 0,0 0 0,0 1 0,0 0 0,0 1 0,0 0 0,0 0 0,-11 4 0,12-3 0,0 0 0,0 0 0,0 1 0,0 0 0,1 0 0,0 1 0,-1 0 0,1 0 0,0 0 0,1 1 0,-1 0 0,1 0 0,0 0 0,0 1 0,1-1 0,0 1 0,0 0 0,-5 9 0,8-13 0,0 0 0,0 0 0,0 0 0,0 0 0,1 0 0,-1 0 0,0 0 0,1 0 0,0 1 0,-1-1 0,1 0 0,0 0 0,0 0 0,0 1 0,0-1 0,1 0 0,-1 0 0,1 0 0,-1 1 0,1-1 0,0 0 0,0 0 0,0 0 0,0 0 0,0 0 0,0-1 0,0 1 0,1 0 0,-1 0 0,1-1 0,-1 1 0,1-1 0,-1 1 0,1-1 0,0 0 0,0 0 0,0 1 0,0-1 0,0-1 0,4 3 0,3 0 0,1-1 0,-1 0 0,1 0 0,0-1 0,0 0 0,-1-1 0,1 0 0,10-1 0,-3-1 0,0-1 0,-1 0 0,1-1 0,-1-1 0,0-1 0,0 0 0,-1-1 0,1-1 0,-1 0 0,-1-1 0,21-16 0,-25 16 0,0 0 0,-1 0 0,0-1 0,-1 0 0,0 0 0,0-1 0,-1 0 0,0-1 0,-1 1 0,-1-1 0,0 0 0,0-1 0,-1 1 0,-1-1 0,3-19 0,-3 8 0,-2 0 0,-1 0 0,-1 0 0,-5-35 0,3 41 0,-1 1 0,0-1 0,-2 1 0,0 0 0,0 0 0,-15-24 0,19 38 0,0 0 0,0 0 0,0 0 0,0 0 0,-1 0 0,0 0 0,1 1 0,-1-1 0,-6-3 0,9 5 0,-1 1 0,0 0 0,1 0 0,-1 0 0,1-1 0,-1 1 0,1 0 0,-1 0 0,0 0 0,1 0 0,-1 0 0,1 0 0,-1 0 0,0 0 0,1 0 0,-1 0 0,1 0 0,-1 1 0,0-1 0,1 0 0,-1 0 0,1 0 0,-1 1 0,0 0 0,0 0 0,0 0 0,0 0 0,0 0 0,0 1 0,0-1 0,0 1 0,1-1 0,-1 0 0,0 1 0,1-1 0,-1 1 0,1 0 0,-1 2 0,-1 12 0,0 0 0,0 1 0,2-1 0,0 0 0,2 18 0,17 85 0,-18-114 0,17 80-1365,1-7-5461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36.459"/>
    </inkml:context>
    <inkml:brush xml:id="br0">
      <inkml:brushProperty name="width" value="0.05" units="cm"/>
      <inkml:brushProperty name="height" value="0.05" units="cm"/>
    </inkml:brush>
  </inkml:definitions>
  <inkml:trace contextRef="#ctx0" brushRef="#br0">532 498 24575,'0'-21'-646,"-2"1"-1,-1-1 1,0 1-1,-10-29 1,-31-76-2886,41 117 3512,0 0 9,-1 0 0,1 0 0,-1 0 0,-1 1 0,0-1 0,0 1 0,0 0 0,-11-10 0,12 14 79,0 0 1,0 0-1,0 0 0,0 1 1,0-1-1,-1 1 0,1 1 1,-1-1-1,0 0 0,0 1 1,1 0-1,-1 0 0,0 1 1,0-1-1,0 1 0,0 0 1,-6 1-1,-2 1 266,1 0 0,-1 1 0,1 1 0,0 0 0,0 1 0,0 0 0,1 1 0,-1 0 0,1 1 1,-19 15-1,12-7-5,0 1 1,2 0 0,0 2 0,0-1-1,-14 24 1,21-26-330,1 0 0,0 0 0,1 1 0,1-1 0,1 2 0,0-1 0,1 1 0,0-1 0,2 1 0,0 0 0,1 0 0,0 0 0,4 31 0,-2-36 0,1 1 0,0-1 0,1 0 0,1 0 0,0-1 0,0 1 0,1-1 0,1 0 0,-1 0 0,2 0 0,0-1 0,0 0 0,1 0 0,0-1 0,0 0 0,1 0 0,1-1 0,-1 0 0,18 10 0,-11-10 0,0-1 0,0 0 0,1-2 0,-1 1 0,1-2 0,0-1 0,1 0 0,-1-1 0,1 0 0,-1-2 0,1 0 0,-1-1 0,0-1 0,1 0 0,29-9 0,-15 2 0,0-2 0,-1-1 0,0-2 0,-1-1 0,0-1 0,-2-1 0,36-29 0,-39 26 0,-1-1 0,-1-1 0,-1-1 0,-1-1 0,-1-1 0,-1-1 0,28-51 0,-40 61 0,1 0 0,-2-1 0,-1 1 0,0-1 0,0 0 0,2-33 0,-6 38 0,-1 0 0,0-1 0,-1 1 0,0 0 0,-1 0 0,-1-1 0,0 1 0,0 1 0,-1-1 0,-9-18 0,8 21 23,-1-1 0,0 1 0,0 0-1,-1 1 1,0-1 0,-1 1 0,0 1-1,0-1 1,-1 1 0,1 1 0,-1 0-1,-1 0 1,1 1 0,-15-6 0,7 4-213,1 2 0,-1 0 1,0 1-1,-1 1 0,1 0 1,-1 1-1,1 1 1,-22 2-1,-25 5-6636</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36.940"/>
    </inkml:context>
    <inkml:brush xml:id="br0">
      <inkml:brushProperty name="width" value="0.05" units="cm"/>
      <inkml:brushProperty name="height" value="0.05" units="cm"/>
    </inkml:brush>
  </inkml:definitions>
  <inkml:trace contextRef="#ctx0" brushRef="#br0">317 1 24575,'-1'48'0,"-3"1"0,-2-1 0,-22 86 0,7-60 0,-52 117 0,50-143 0,-3-1 0,-2-1 0,-58 75 0,83-118 0,1 0 0,-1 0 0,1 1 0,0 0 0,0-1 0,0 1 0,1 0 0,-2 5 0,3-8 0,0 0 0,-1 0 0,1 0 0,0 0 0,0 0 0,1 0 0,-1 0 0,0 0 0,0 0 0,0 1 0,1-1 0,-1 0 0,1 0 0,-1 0 0,1 0 0,-1-1 0,1 1 0,-1 0 0,1 0 0,0 0 0,0 0 0,-1 0 0,1-1 0,0 1 0,0 0 0,0-1 0,0 1 0,0-1 0,0 1 0,0-1 0,0 1 0,0-1 0,0 0 0,0 1 0,1-1 0,16 4 0,1-1 0,-1 0 0,1-1 0,-1-2 0,31-1 0,-14 0 0,72 1 0,161-8 0,-259 7 0,-1 0 0,0 0 0,0-1 0,1-1 0,-1 1 0,0-1 0,-1 0 0,1-1 0,-1 0 0,1 0 0,6-6 0,-10 6 0,0 1 0,0-1 0,0-1 0,-1 1 0,1-1 0,-1 1 0,0-1 0,0 0 0,-1 0 0,0 0 0,0 0 0,0 0 0,0-1 0,-1 1 0,0-1 0,0 1 0,0-9 0,0-5 0,-2-1 0,0 1 0,-1 0 0,-9-36 0,-28-73 0,36 119 0,-19-56 0,-2 0 0,-51-94 0,73 156 0,-6-11 0,-1 1 0,-10-13 0,18 24 0,-1 0 0,1 0 0,-1 1 0,1-1 0,-1 0 0,0 1 0,0-1 0,0 1 0,0-1 0,0 1 0,0 0 0,0 0 0,0 0 0,0 0 0,-1 0 0,1 1 0,0-1 0,-1 1 0,1-1 0,0 1 0,-5 0 0,5 1-57,0-1 0,1 1 1,-1 1-1,0-1 0,1 0 0,-1 0 0,1 1 0,-1-1 0,1 0 0,0 1 0,0 0 1,-1-1-1,1 1 0,0 0 0,0-1 0,0 1 0,1 0 0,-1 0 0,0 0 1,1 0-1,-1 0 0,1 0 0,0 3 0,-3 13-6769</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37.494"/>
    </inkml:context>
    <inkml:brush xml:id="br0">
      <inkml:brushProperty name="width" value="0.05" units="cm"/>
      <inkml:brushProperty name="height" value="0.05" units="cm"/>
    </inkml:brush>
  </inkml:definitions>
  <inkml:trace contextRef="#ctx0" brushRef="#br0">116 639 24575,'-44'-17'0,"36"15"0,0-1 0,0 1 0,1-2 0,0 1 0,-1-1 0,-7-5 0,15 8 0,-1 1 0,0 0 0,1 0 0,-1-1 0,0 1 0,1-1 0,-1 1 0,1-1 0,-1 1 0,1-1 0,-1 1 0,1-1 0,-1 1 0,1-1 0,0 1 0,-1-1 0,1 0 0,0 1 0,-1-1 0,1 0 0,0 1 0,0-1 0,0 0 0,0 1 0,0-1 0,0 0 0,-1 1 0,1-1 0,1 0 0,-1 0 0,0 1 0,0-1 0,0 0 0,0 1 0,0-1 0,1 0 0,-1 1 0,0-1 0,1 0 0,-1 1 0,0-1 0,1 1 0,-1-1 0,1 1 0,-1-1 0,1 1 0,-1-1 0,1 1 0,-1-1 0,2 0 0,3-2 0,0 0 0,1 1 0,-1-1 0,1 1 0,6-2 0,69-15 0,1 3 0,104-7 0,-92 12 0,-33 4 0,596-86 0,-647 91 0,2 1 0,0-1 0,0-1 0,0 0 0,-1-1 0,1 0 0,14-8 0,-25 12 0,0-1 0,-1 1 0,1 0 0,-1-1 0,1 1 0,0-1 0,-1 1 0,1-1 0,-1 1 0,1-1 0,-1 1 0,1-1 0,-1 0 0,1 1 0,-1-1 0,0 0 0,1 1 0,-1-1 0,0 0 0,0 1 0,1-1 0,-1 0 0,0 0 0,0 1 0,0-1 0,0-1 0,0 1 0,-1 0 0,1 0 0,-1 0 0,0 0 0,1 0 0,-1 0 0,0 0 0,1 0 0,-1 0 0,0 0 0,0 1 0,0-1 0,0 0 0,0 1 0,-1-2 0,-5-2 0,0 1 0,0 0 0,-14-5 0,-104-23 0,-28-8 0,134 33 0,0-1 0,1-2 0,-1 1 0,2-2 0,-29-20 0,41 26 0,0 0 0,0-1 0,1 1 0,0-1 0,0 0 0,0 0 0,0 0 0,1-1 0,0 1 0,0-1 0,1 0 0,-4-8 0,6 11 0,-1 1 0,1-1 0,-1 1 0,1-1 0,0 1 0,0-1 0,0 0 0,0 1 0,1-1 0,-1 1 0,1-1 0,-1 1 0,1-1 0,0 1 0,0-1 0,0 1 0,0 0 0,0-1 0,1 1 0,-1 0 0,1 0 0,-1 0 0,1 0 0,0 0 0,0 0 0,0 1 0,0-1 0,0 1 0,0-1 0,0 1 0,1 0 0,2-2 0,2 1 0,-1 0 0,1 0 0,0 0 0,-1 1 0,1 0 0,0 1 0,0-1 0,0 1 0,-1 0 0,1 1 0,0 0 0,0 0 0,-1 0 0,1 1 0,10 4 0,3 2 0,0 0 0,0 2 0,29 20 0,-27-16 0,-1 2 0,-1 0 0,0 2 0,-1 0 0,-2 1 0,1 1 0,-2 0 0,-1 1 0,-1 1 0,14 27 0,-22-36 0,-1 0 0,0 0 0,-1 1 0,0-1 0,-1 1 0,-1 0 0,0 0 0,0 27 0,-3-30 0,0 0 0,-1 1 0,0-1 0,-1 0 0,0 0 0,0-1 0,-1 1 0,-1 0 0,0-1 0,-1 0 0,1-1 0,-9 11 0,3-7-195,0 0 0,-1-1 0,0-1 0,-1 0 0,0-1 0,-25 15 0,-23 9-6631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38.443"/>
    </inkml:context>
    <inkml:brush xml:id="br0">
      <inkml:brushProperty name="width" value="0.05" units="cm"/>
      <inkml:brushProperty name="height" value="0.05" units="cm"/>
    </inkml:brush>
  </inkml:definitions>
  <inkml:trace contextRef="#ctx0" brushRef="#br0">1 766 24575,'19'-23'0,"-16"17"0,1 1 0,0 0 0,0 0 0,1 1 0,0-1 0,5-3 0,-9 7 0,0 0 0,0 1 0,0-1 0,0 1 0,0-1 0,0 1 0,1 0 0,-1-1 0,0 1 0,0 0 0,1 0 0,-1 0 0,0 0 0,0 0 0,0 0 0,1 0 0,-1 1 0,0-1 0,0 0 0,0 1 0,1-1 0,-1 0 0,0 1 0,0 0 0,0-1 0,0 1 0,0 0 0,0-1 0,0 1 0,0 0 0,0 0 0,0 0 0,-1 0 0,1 0 0,0 0 0,0 1 0,4 5 0,0 0 0,-1 0 0,0 0 0,-1 0 0,0 1 0,0-1 0,3 11 0,8 61 0,-11-60 0,12 103-118,-5 0-1,-9 188 1,-52 245-237,-9-193 355,21-135 0,35-207 0,-7 68 0,10-77 0,1-1 0,1 1 0,-1 0 0,2 0 0,4 20 0,-5-28 14,0 0 0,1 1 0,-1-1 1,1 0-1,0 0 0,-1 0 0,1 0 0,1 0 1,-1 0-1,0 0 0,1-1 0,-1 1 0,1-1 1,0 0-1,0 0 0,0 0 0,0 0 0,0 0 1,0-1-1,1 1 0,-1-1 0,1 0 1,-1 0-1,6 1 0,6 0 57,-1-1 0,1 0 0,-1-2 0,27-2 0,240-46-37,-109 16-240,834-78-2081,6 87 1975,-771 26 378,196-2-328,-3-20-180,-405 18 471,-9 1 75,1-1 1,0 0-1,-1-2 0,1 0 0,-1-1 0,30-12 0,-48 16-73,0 0-1,0 0 1,1-1 0,-1 1-1,0 0 1,0-1 0,0 0-1,0 1 1,0-1 0,-1 0-1,1 0 1,-1 0-1,1 0 1,-1 0 0,1 0-1,0-4 1,-1 4 23,-1 0 0,1 0 1,-1-1-1,0 1 0,0 0 0,0 0 0,0 0 1,0 0-1,0-1 0,-1 1 0,1 0 0,-1 0 1,0 0-1,1 0 0,-3-3 0,-3-5 156,0 0 0,-1 0-1,-1 1 1,0 0-1,-14-12 1,19 18-205,1 0-5,-140-142 0,113 112 0,1-2 0,-37-61 0,36 42-41,3-1 0,2-2 0,3 0 0,2-1-1,2-1 1,-10-75 0,12 23-55,4-1 0,6-169 0,43-184 96,0 19 0,-38 435-1,1-9-3,0 0-1,-2 0 0,0 0 1,-6-27-1,6 43 9,0 0 0,0 0 0,0 0 0,0 1 1,-1-1-1,0 0 0,0 1 0,0-1 0,0 1 0,0-1 0,-1 1 1,1 0-1,-1 0 0,0 0 0,0 0 0,0 1 0,0-1 0,0 1 0,-1 0 1,1 0-1,-1 0 0,1 0 0,-1 0 0,0 1 0,0 0 0,0 0 1,0 0-1,-4 0 0,-11 0 52,0 1 0,-1 2 1,1 0-1,0 0 0,1 2 1,-1 1-1,-21 7 0,-2 0-26,-732 152-1287,-9-59-1,-276 15 726,925-107-325,93-10-3430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52.368"/>
    </inkml:context>
    <inkml:brush xml:id="br0">
      <inkml:brushProperty name="width" value="0.05" units="cm"/>
      <inkml:brushProperty name="height" value="0.05" units="cm"/>
    </inkml:brush>
  </inkml:definitions>
  <inkml:trace contextRef="#ctx0" brushRef="#br0">0 1 24575,'3'0'0,"5"0"0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38.854"/>
    </inkml:context>
    <inkml:brush xml:id="br0">
      <inkml:brushProperty name="width" value="0.05" units="cm"/>
      <inkml:brushProperty name="height" value="0.05" units="cm"/>
    </inkml:brush>
  </inkml:definitions>
  <inkml:trace contextRef="#ctx0" brushRef="#br0">230 750 24575,'-2'-3'0,"0"-1"0,0 1 0,0 0 0,1-1 0,0 1 0,0-1 0,0 0 0,0 1 0,0-1 0,1 0 0,-1 0 0,1 1 0,0-1 0,0-4 0,0 1 0,2-57 0,2 1 0,25-123 0,2-14 0,-29 180 0,2-48 0,-4 61 0,0 0 0,-1 1 0,0-1 0,0 0 0,0 0 0,-1 1 0,-4-11 0,5 16 0,1 0 0,-1 0 0,1 0 0,-1 0 0,0-1 0,1 1 0,-1 0 0,0 0 0,0 1 0,0-1 0,0 0 0,0 0 0,0 0 0,0 0 0,0 1 0,0-1 0,0 1 0,0-1 0,0 1 0,0-1 0,-1 1 0,1-1 0,-1 1 0,0 0 0,0 0 0,-1 0 0,1 1 0,0-1 0,0 0 0,0 1 0,0 0 0,1-1 0,-1 1 0,0 0 0,0 0 0,-3 2 0,-3 3 0,0 1 0,0 0 0,1 0 0,-11 14 0,-2 5 0,2 1 0,0 0 0,2 2 0,1 0 0,2 0 0,-14 42 0,15-28 0,1 1 0,2 0 0,3 0 0,-2 50 0,7-18 0,4 0 0,3-1 0,3 0 0,4 0 0,27 89 0,-11-75 0,4-2 0,67 126 0,-90-195 0,-4-7 0,0 1 0,7 20 0,-13-31 20,1-1 0,-1 1 0,0 0 1,0 0-1,0 0 0,0-1 0,1 1 0,-1 0 0,0 0 0,0 0 0,-1 0 0,1-1 0,0 1 0,0 0 0,0 0 0,-1 1 1,1-2-93,-1 1 1,1-1 0,-1 0 0,1 1 0,0-1 0,-1 0 0,1 1 0,-1-1 0,1 0-1,-1 0 1,1 0 0,-1 1 0,1-1 0,-1 0 0,1 0 0,-1 0 0,1 0 0,-1 0 0,1 0-1,-1 0 1,1 0 0,-1 0 0,0 0 0,-16-4-6755</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39.122"/>
    </inkml:context>
    <inkml:brush xml:id="br0">
      <inkml:brushProperty name="width" value="0.05" units="cm"/>
      <inkml:brushProperty name="height" value="0.05" units="cm"/>
    </inkml:brush>
  </inkml:definitions>
  <inkml:trace contextRef="#ctx0" brushRef="#br0">51 421 24575,'-7'-12'0,"0"0"0,2-1 0,-1 1 0,2-1 0,-1 0 0,-3-22 0,5 14 0,0 1 0,1-1 0,2-34 0,0 48 0,1 0 0,0 0 0,0 1 0,1-1 0,-1 0 0,2 1 0,-1-1 0,1 1 0,0-1 0,0 1 0,1 0 0,-1 0 0,1 1 0,1-1 0,-1 1 0,1 0 0,0 0 0,0 1 0,0-1 0,1 1 0,6-4 0,2 1 0,0 0 0,0 1 0,0 1 0,1 0 0,0 1 0,0 0 0,0 2 0,23-2 0,281-14 0,-312 18 0,-1 1 0,0-1 0,0 1 0,0 0 0,1 1 0,-1 0 0,0 0 0,-1 0 0,1 0 0,0 1 0,8 5 0,-6-2 0,1 1 0,-2-1 0,1 2 0,-1-1 0,0 1 0,8 12 0,0 3 0,-1 0 0,-2 1 0,0 1 0,11 36 0,6 42-1365,-22-80-5461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39.272"/>
    </inkml:context>
    <inkml:brush xml:id="br0">
      <inkml:brushProperty name="width" value="0.05" units="cm"/>
      <inkml:brushProperty name="height" value="0.05" units="cm"/>
    </inkml:brush>
  </inkml:definitions>
  <inkml:trace contextRef="#ctx0" brushRef="#br0">90 72 24575,'-3'-4'0,"-5"-3"0,-3-5 0,-4-3 0,-2 1 0,-2 3 0,2 3-8191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39.959"/>
    </inkml:context>
    <inkml:brush xml:id="br0">
      <inkml:brushProperty name="width" value="0.05" units="cm"/>
      <inkml:brushProperty name="height" value="0.05" units="cm"/>
    </inkml:brush>
  </inkml:definitions>
  <inkml:trace contextRef="#ctx0" brushRef="#br0">95 351 24575,'-2'0'0,"1"0"0,-1-1 0,0 1 0,0-1 0,1 1 0,-1-1 0,0 0 0,1 0 0,-1 0 0,1 0 0,-1 0 0,1 0 0,0 0 0,-1 0 0,-1-3 0,2 3 0,1 0 0,-1 0 0,1 1 0,-1-1 0,0 0 0,0 0 0,1 1 0,-1-1 0,0 0 0,0 1 0,0-1 0,0 0 0,0 1 0,0 0 0,0-1 0,0 1 0,0-1 0,0 1 0,0 0 0,0 0 0,0 0 0,0 0 0,0-1 0,0 2 0,0-1 0,-1 0 0,1 0 0,0 0 0,0 0 0,0 1 0,0-1 0,0 0 0,0 1 0,0-1 0,0 1 0,0-1 0,0 1 0,1-1 0,-1 1 0,0 0 0,0-1 0,0 1 0,-1 1 0,0 2 0,-1 0 0,0-1 0,1 1 0,-1 0 0,1 0 0,0 0 0,1 1 0,-1-1 0,1 0 0,-1 1 0,1-1 0,1 1 0,-1-1 0,1 1 0,-1-1 0,1 1 0,1-1 0,0 10 0,1-5 0,-1-1 0,1 1 0,1-1 0,-1 1 0,1-1 0,1 0 0,0 0 0,9 14 0,-10-17 0,1-1 0,-1 0 0,1-1 0,0 1 0,0-1 0,1 1 0,-1-1 0,1-1 0,0 1 0,-1-1 0,1 1 0,10 2 0,-7-3 0,0 0 0,0-1 0,1 0 0,-1 0 0,0-1 0,0 0 0,0 0 0,12-2 0,-12 0 0,-1 1 0,0-1 0,0 0 0,0-1 0,-1 0 0,1 0 0,0 0 0,-1-1 0,9-6 0,-11 7 0,-1-1 0,1 1 0,-1 0 0,0-1 0,0 0 0,0 0 0,0 0 0,-1 0 0,1 0 0,-1-1 0,0 1 0,-1 0 0,1-1 0,1-9 0,-2 8 0,-1 1 0,0-1 0,0 0 0,-1 0 0,1 0 0,-1 1 0,-1-1 0,1 0 0,-1 1 0,0-1 0,0 1 0,0 0 0,-1 0 0,0 0 0,0 0 0,0 0 0,-8-8 0,-6-6 0,-2 1 0,-35-29 0,23 22 0,28 23 0,1 0 0,0 0 0,-1-1 0,1 1 0,0 0 0,0-1 0,0 0 0,1 1 0,-1-1 0,0 0 0,1 0 0,-2-5 0,3 6 0,0 1 0,0 0 0,0-1 0,0 1 0,1 0 0,-1-1 0,0 1 0,1 0 0,-1-1 0,1 1 0,-1 0 0,1 0 0,-1-1 0,1 1 0,0 0 0,0 0 0,0 0 0,-1 0 0,1 0 0,0 0 0,0 0 0,1 0 0,-1 0 0,0 1 0,0-1 0,0 0 0,0 1 0,1-1 0,-1 1 0,0-1 0,1 1 0,0-1 0,9-2 0,0-1 0,1 1 0,-1 1 0,1 0 0,12 0 0,63 1 0,-52 2 0,-10-1 0,-1 1 0,0 1 0,0 1 0,1 1 0,-2 1 0,1 1 0,24 10 0,-39-12 0,0 0 0,-1 0 0,1 1 0,-1 1 0,0-1 0,0 1 0,-1 0 0,0 1 0,0 0 0,-1 0 0,1 0 0,-2 1 0,1 0 0,-1 0 0,0 0 0,-1 1 0,1 0 0,-2 0 0,0 0 0,4 17 0,-3-10 0,-2 0 0,0 1 0,-1-1 0,-1 25 0,0-34 0,-1 1 0,0-1 0,0 1 0,-1-1 0,0 0 0,0 0 0,-1 0 0,0 0 0,0-1 0,0 1 0,-1-1 0,-6 9 0,9-14 0,1 0 0,-1 0 0,0 0 0,0 0 0,0 0 0,0-1 0,0 1 0,0 0 0,0 0 0,0-1 0,0 1 0,0-1 0,0 1 0,0-1 0,0 1 0,-1-1 0,1 0 0,0 1 0,0-1 0,-1 0 0,1 0 0,0 0 0,0 0 0,-1 0 0,-1-1 0,2 1 0,0-1 0,0 0 0,0 1 0,0-1 0,0 0 0,1 0 0,-1 0 0,0 1 0,0-1 0,1 0 0,-1 0 0,1 0 0,-1 0 0,1 0 0,-1-1 0,1 1 0,-1 0 0,1 0 0,0 0 0,0 0 0,0 0 0,-1 0 0,1-1 0,0 1 0,0 0 0,1 0 0,-1 0 0,0-2 0,4-13 0,-1 1 0,2 0 0,0 0 0,1 0 0,14-26 0,-6 13 0,144-262 0,-153 282 0,33-47 0,-35 50 0,1 1 0,0-1 0,1 1 0,-1 0 0,1 0 0,0 1 0,0-1 0,9-4 0,-13 8 0,1-1 0,-1 1 0,0-1 0,1 1 0,-1-1 0,1 1 0,0 0 0,-1 0 0,1 0 0,-1 0 0,1 0 0,-1 0 0,1 0 0,-1 0 0,1 1 0,-1-1 0,1 0 0,-1 1 0,1-1 0,-1 1 0,1 0 0,-1 0 0,0-1 0,1 1 0,-1 0 0,0 0 0,0 0 0,0 0 0,0 0 0,0 1 0,0-1 0,0 0 0,0 0 0,0 1 0,0-1 0,-1 1 0,1-1 0,0 2 0,3 7 0,-1-1 0,0 0 0,-1 1 0,3 17 0,1 44 0,-4 135 0,-4-59 0,4-112-1365,2-11-5461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40.085"/>
    </inkml:context>
    <inkml:brush xml:id="br0">
      <inkml:brushProperty name="width" value="0.05" units="cm"/>
      <inkml:brushProperty name="height" value="0.05" units="cm"/>
    </inkml:brush>
  </inkml:definitions>
  <inkml:trace contextRef="#ctx0" brushRef="#br0">9 17 24575,'0'-4'0,"-3"-3"0,-2 2 0,5 5 0,1 9 0,4 6 0,4 8 0,1-1-8191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41.178"/>
    </inkml:context>
    <inkml:brush xml:id="br0">
      <inkml:brushProperty name="width" value="0.05" units="cm"/>
      <inkml:brushProperty name="height" value="0.05" units="cm"/>
    </inkml:brush>
  </inkml:definitions>
  <inkml:trace contextRef="#ctx0" brushRef="#br0">98 322 24575,'-9'1'0,"-1"-1"0,1 1 0,0 1 0,-9 2 0,16-3 0,-1-1 0,1 1 0,-1 0 0,1 0 0,-1 0 0,1 0 0,0 0 0,-1 0 0,1 1 0,0-1 0,0 1 0,0 0 0,0-1 0,0 1 0,1 0 0,-1 0 0,0 0 0,-1 3 0,3-5 0,0 1 0,0-1 0,0 0 0,0 0 0,0 1 0,0-1 0,0 0 0,0 1 0,0-1 0,0 0 0,0 1 0,0-1 0,0 0 0,0 1 0,0-1 0,0 0 0,1 1 0,-1-1 0,0 0 0,0 1 0,0-1 0,0 0 0,1 0 0,-1 1 0,0-1 0,0 0 0,1 0 0,-1 0 0,0 1 0,0-1 0,1 0 0,14 6 0,20-2 0,-33-4 0,534-8-766,-382 0 448,679-13 83,-1 21 254,-826 1-16,0-1 1,0-1-1,0 1 1,12-3-1,-18 3 3,1 0-1,-1 0 1,0 0-1,0 0 1,0 0-1,0-1 1,0 1-1,1 0 1,-1 0-1,0 0 1,0 0-1,0 0 1,0 0-1,0 0 1,0 0-1,1-1 1,-1 1-1,0 0 1,0 0-1,0 0 1,0 0-1,0 0 1,0 0-1,0-1 1,0 1-1,0 0 1,0 0-1,0 0 1,0 0-1,1-1 1,-1 1-1,0 0 0,0 0 1,0 0-1,0 0 1,-1-1-1,1 1 1,0 0-1,0 0 1,0 0-1,0 0 1,0-1-1,0 1 1,0 0-1,0 0 1,0 0-1,0 0 1,0 0-1,0 0 1,-1-1-1,1 1 1,0 0-1,-20-12 770,-37-12-549,25 12-228,2-1 0,0-2 0,-31-20-1,42 22 3,0-1 0,1-1 0,0 0 0,2-2 0,0 0 0,0 0 0,-25-40 0,39 54 0,1 0 0,-1-1 0,1 0 0,-1 1 0,1-1 0,-1-7 0,1 10 0,1 0 0,0 1 0,0-1 0,0 0 0,0 0 0,0 0 0,0 1 0,0-1 0,1 0 0,-1 0 0,0 0 0,0 1 0,1-1 0,-1 0 0,0 0 0,1 1 0,-1-1 0,1 0 0,-1 1 0,1-1 0,-1 0 0,1 1 0,-1-1 0,1 1 0,-1-1 0,1 1 0,0-1 0,-1 1 0,1 0 0,0-1 0,0 1 0,-1 0 0,1-1 0,0 1 0,0 0 0,0 0 0,-1 0 0,3-1 0,1 1 0,1 0 0,-1 1 0,1-1 0,-1 1 0,1 0 0,-1 0 0,1 0 0,-1 1 0,0 0 0,1-1 0,-1 1 0,0 1 0,5 3 0,6 4 0,27 26 0,-23-18 0,-1 1 0,-1 0 0,-1 2 0,-1 0 0,22 41 0,-28-46 0,-2 0 0,0 0 0,0 1 0,-2 0 0,0 1 0,-1-1 0,-1 1 0,-1-1 0,1 25 0,-3-34-91,-1 0 0,0 0 0,-1 0 0,1 0 0,-1 0 0,-1-1 0,0 1 0,0-1 0,0 1 0,-1-1 0,0 0 0,0-1 0,-1 1 0,-10 10 0,-12 10-6735</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41.721"/>
    </inkml:context>
    <inkml:brush xml:id="br0">
      <inkml:brushProperty name="width" value="0.05" units="cm"/>
      <inkml:brushProperty name="height" value="0.05" units="cm"/>
    </inkml:brush>
  </inkml:definitions>
  <inkml:trace contextRef="#ctx0" brushRef="#br0">1354 236 24575,'-1'-6'0,"1"1"0,-1 0 0,0 0 0,0 0 0,-1 1 0,1-1 0,-1 0 0,0 0 0,-1 1 0,1-1 0,-1 1 0,0 0 0,0 0 0,0 0 0,0 0 0,-1 0 0,1 1 0,-1-1 0,0 1 0,-7-4 0,-3-2 0,1 2 0,-1 0 0,-1 0 0,1 1 0,-23-6 0,5 5 2,0 1 0,0 1 0,0 2 0,-1 2 0,1 0 0,-1 3 0,1 0 0,-1 2 0,1 1 0,0 2 0,-47 17 0,34-8-17,0 2 0,1 3 1,1 1-1,1 2 0,1 2 1,1 1-1,-41 39 0,43-32-19,2 2 0,1 2 0,2 1 0,2 2 0,2 0 0,1 3 0,2 0 0,-32 77 0,46-89 23,1 0 0,1 0 0,2 1 0,1 0 0,2 1 0,1-1 0,1 1 0,2 0 0,2-1 0,1 1 0,1 0 0,2-1 0,2 0 0,10 34 0,-4-33-47,1 0 0,2-1 0,2 0 0,0-2 0,2 0-1,2-1 1,0-1 0,2-1 0,1-2 0,1 0 0,42 31-1,-13-17-57,1-1 0,2-4-1,2-2 1,1-3 0,82 29-1,-39-24-167,1-4-1,1-6 0,1-4 0,132 9 0,-107-22 127,0-6 0,0-6-1,149-24 1,-190 14 133,-1-4 0,0-4 0,-2-4-1,-1-4 1,-1-3 0,141-79 0,-176 81-76,-1-2 0,-2-2 0,-1-3 1,68-71-1,-83 74 28,-2-2-1,-1-1 1,-2-2-1,-2 0 1,-1-2-1,25-63 1,-37 73 60,-1 0 0,-1-1 1,-2-1-1,-2 1 0,0-1 0,-3-1 1,0 1-1,-3 0 0,-4-51 0,0 56 3,-2 1-1,0-1 1,-2 1-1,-1 0 0,-1 1 1,-1 0-1,-1 1 0,-2 0 1,-1 1-1,-1 0 0,-28-33 1,17 28 2,-1 1 0,-2 1 0,0 1 0,-2 2 0,-40-23-1,22 18-17,-2 3-1,0 2 1,-58-18-1,-4 7-24,-2 6-1,-225-28 0,165 39-48,-1 8-1,0 7 1,-277 30-1,320-8-1911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42.181"/>
    </inkml:context>
    <inkml:brush xml:id="br0">
      <inkml:brushProperty name="width" value="0.05" units="cm"/>
      <inkml:brushProperty name="height" value="0.05" units="cm"/>
    </inkml:brush>
  </inkml:definitions>
  <inkml:trace contextRef="#ctx0" brushRef="#br0">171 232 24575,'1'-44'0,"0"30"0,0-1 0,-1 0 0,0 1 0,-2-1 0,1 1 0,-2-1 0,-6-23 0,8 36 0,0 0 0,1 0 0,-1 0 0,0 0 0,0 0 0,0 0 0,-1 0 0,1 1 0,0-1 0,-1 0 0,1 1 0,-1-1 0,1 1 0,-1-1 0,0 1 0,0 0 0,0-1 0,0 1 0,0 0 0,0 0 0,0 1 0,0-1 0,0 0 0,0 1 0,0-1 0,0 1 0,-1 0 0,1 0 0,0-1 0,0 1 0,0 1 0,-1-1 0,1 0 0,0 1 0,-3 0 0,0 1 0,0 0 0,1 0 0,-1 1 0,1-1 0,-1 1 0,1 0 0,0 0 0,0 1 0,0-1 0,1 1 0,-1 0 0,1 0 0,0 0 0,-4 6 0,3-1 0,-1-1 0,2 1 0,-1 0 0,1 1 0,0-1 0,1 0 0,0 1 0,1 0 0,0-1 0,0 1 0,1 0 0,1 12 0,0-9 0,2 1 0,-1-1 0,2 0 0,0 0 0,0 0 0,1-1 0,1 1 0,10 16 0,-8-17 0,0 0 0,1 0 0,0-1 0,1 0 0,0-1 0,1 0 0,22 15 0,-24-19 0,0 0 0,0-1 0,1-1 0,-1 0 0,1 0 0,0 0 0,0-1 0,1-1 0,-1 0 0,22 1 0,-24-2 0,0-1 0,1-1 0,-1 0 0,1 0 0,-1 0 0,0-1 0,0 0 0,0-1 0,0 0 0,0 0 0,-1-1 0,1 1 0,-1-2 0,0 1 0,0-1 0,-1 0 0,1-1 0,-1 1 0,0-1 0,-1-1 0,1 1 0,-1-1 0,-1 0 0,1 0 0,-1 0 0,0 0 0,-1-1 0,1 0 0,-2 0 0,1 0 0,-1 0 0,0 0 0,-1 0 0,1-10 0,-1 4 0,-1 1 0,-1-1 0,0 0 0,0 1 0,-1-1 0,-1 1 0,-1 0 0,0 0 0,0 0 0,-1 0 0,-13-22 0,14 27 0,-1 0 0,-1 0 0,1 0 0,-2 0 0,1 1 0,-1 0 0,0 0 0,0 1 0,-1 0 0,1 0 0,-1 0 0,-1 1 0,1 1 0,-1 0 0,0 0 0,0 0 0,-13-3 0,18 7 23,0-1 0,0 0 0,0 1-1,0 0 1,-1 0 0,1 0 0,0 1-1,0-1 1,0 1 0,0 0 0,0 0-1,0 0 1,0 1 0,-5 2 0,7-3-105,-1 1 1,1-1 0,0 1 0,-1 0-1,1 0 1,0 0 0,0 0-1,0 1 1,1-1 0,-1 0 0,0 1-1,1-1 1,0 1 0,-1 0 0,1-1-1,0 1 1,0 0 0,1 0 0,-1 0-1,0 4 1,1 14-6745</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42.602"/>
    </inkml:context>
    <inkml:brush xml:id="br0">
      <inkml:brushProperty name="width" value="0.05" units="cm"/>
      <inkml:brushProperty name="height" value="0.05" units="cm"/>
    </inkml:brush>
  </inkml:definitions>
  <inkml:trace contextRef="#ctx0" brushRef="#br0">250 497 24575,'1'0'0,"0"0"0,0 0 0,1 0 0,-1 0 0,0 0 0,0 0 0,1-1 0,-1 1 0,0 0 0,0-1 0,0 1 0,1-1 0,-1 1 0,0-1 0,0 1 0,0-1 0,0 0 0,1-1 0,-1 1 0,-1 0 0,1 1 0,-1-1 0,0 0 0,1 0 0,-1 0 0,0 0 0,0 0 0,1 1 0,-1-1 0,0 0 0,0 0 0,0 0 0,0 0 0,0 0 0,0 0 0,-1 0 0,1 0 0,-1-1 0,0-2 0,0 1 0,-1-1 0,0 1 0,0 0 0,0-1 0,0 1 0,-1 0 0,1 0 0,-1 1 0,-4-6 0,1 4 0,-1 0 0,1-1 0,0 2 0,-1-1 0,0 1 0,0 0 0,0 1 0,0-1 0,0 1 0,-1 1 0,1-1 0,-1 1 0,1 1 0,-1 0 0,-13 0 0,16 1 0,-1 0 0,1 0 0,-1 1 0,1 0 0,-1 0 0,1 0 0,0 0 0,0 1 0,0 0 0,0 0 0,1 0 0,-1 1 0,1-1 0,0 1 0,0 0 0,0 1 0,0-1 0,1 1 0,0-1 0,0 1 0,-4 8 0,3-5 0,1 0 0,1 0 0,-1 0 0,1 0 0,0 0 0,1 0 0,0 0 0,1 1 0,-1-1 0,1 0 0,1 1 0,0-1 0,0 0 0,3 12 0,-2-14 0,0 0 0,0-1 0,1 1 0,-1-1 0,1 1 0,0-1 0,0 0 0,1 0 0,0-1 0,0 1 0,0-1 0,0 0 0,1 0 0,-1 0 0,1 0 0,0-1 0,0 0 0,0 0 0,1 0 0,9 3 0,-6-3 0,0-1 0,0 0 0,0 0 0,0-1 0,0 0 0,1 0 0,-1-1 0,0-1 0,1 1 0,-1-1 0,0-1 0,0 0 0,0 0 0,0-1 0,0 0 0,-1-1 0,1 1 0,-1-2 0,0 1 0,0-1 0,0-1 0,-1 1 0,1-1 0,-2 0 0,1-1 0,-1 0 0,0 0 0,0 0 0,0-1 0,-1 0 0,5-9 0,-2-3 0,0-1 0,-1 1 0,-2-1 0,0 0 0,-1-1 0,2-22 0,-1-134 0,-5 149 0,0-21 0,-3 1 0,-9-57 0,9 95 0,0 16 0,2 21 0,3 41 0,4-1 0,2 1 0,3-2 0,35 115 0,-39-159-341,1-1 0,1 0-1,16 26 1,0-9-6485</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43.188"/>
    </inkml:context>
    <inkml:brush xml:id="br0">
      <inkml:brushProperty name="width" value="0.05" units="cm"/>
      <inkml:brushProperty name="height" value="0.05" units="cm"/>
    </inkml:brush>
  </inkml:definitions>
  <inkml:trace contextRef="#ctx0" brushRef="#br0">269 597 24575,'2'-6'0,"1"-1"0,-1 0 0,0 0 0,0 0 0,-1 0 0,0 0 0,0 0 0,-1 0 0,0-1 0,0 1 0,-1 0 0,0 0 0,0 0 0,0 0 0,-1 0 0,0 0 0,-1 0 0,1 0 0,-1 1 0,-4-7 0,0 2 0,1 0 0,-2 1 0,1 0 0,-1 0 0,-1 0 0,0 1 0,0 1 0,-1 0 0,0 0 0,-17-10 0,24 16 0,1 1 0,-1 0 0,1-1 0,-1 1 0,0 0 0,0 0 0,0 1 0,1-1 0,-1 0 0,0 1 0,0 0 0,0 0 0,0 0 0,0 0 0,0 0 0,0 0 0,0 1 0,1 0 0,-1-1 0,-4 3 0,3-1 0,1 0 0,0 0 0,0 0 0,0 1 0,0-1 0,0 1 0,0 0 0,1 0 0,-1 0 0,1 0 0,0 0 0,0 1 0,0-1 0,-2 8 0,-6 18 0,1 1 0,1 0 0,2 0 0,1 1 0,1 0 0,1 55 0,3-76 0,1 0 0,0 0 0,0 0 0,1 0 0,0 0 0,6 17 0,-7-25 0,0 1 0,0-1 0,0 1 0,1-1 0,-1 1 0,1-1 0,-1 0 0,1 0 0,0 0 0,0 0 0,0 0 0,0 0 0,0 0 0,0-1 0,1 1 0,-1-1 0,0 0 0,1 0 0,-1 1 0,1-1 0,0-1 0,-1 1 0,1 0 0,0-1 0,-1 1 0,1-1 0,0 0 0,-1 0 0,5 0 0,1-2 0,1 0 0,-1 0 0,-1 0 0,1-1 0,0-1 0,-1 1 0,1-1 0,-1 0 0,0-1 0,-1 1 0,1-2 0,-1 1 0,7-8 0,6-7 0,-1 0 0,25-38 0,12-28 0,-49 76 0,-1-1 0,0-1 0,0 1 0,-1 0 0,-1-1 0,3-13 0,-6 25 0,0 0 0,0 0 0,0 0 0,0 0 0,0 0 0,0 0 0,0 0 0,0 0 0,0 0 0,0 0 0,-1 0 0,1 0 0,0 0 0,0 0 0,0 0 0,0-1 0,0 1 0,0 0 0,0 0 0,0 0 0,0 0 0,0 0 0,0 0 0,0 0 0,0 0 0,0 0 0,0 0 0,0 0 0,-1 0 0,1 0 0,0 0 0,0 0 0,0 0 0,0 0 0,0 0 0,0 0 0,0-1 0,0 1 0,0 0 0,0 0 0,0 0 0,0 0 0,0 0 0,0 0 0,0 0 0,0 0 0,0 0 0,0 0 0,0 0 0,0 0 0,0 0 0,0-1 0,0 1 0,0 0 0,0 0 0,0 0 0,1 0 0,-1 0 0,0 0 0,0 0 0,0 0 0,-5 7 0,-6 14 0,5-5 0,0 0 0,1 0 0,1 1 0,1 0 0,0 0 0,1 0 0,1 0 0,2 32 0,0-41 0,0 0 0,0 0 0,1 0 0,0 0 0,1 0 0,0 0 0,0-1 0,1 1 0,4 7 0,-5-11 0,1 1 0,-1-1 0,1 0 0,0 0 0,0-1 0,0 1 0,0-1 0,1 0 0,-1 0 0,1 0 0,0 0 0,0-1 0,0 0 0,10 3 0,-7-4 0,0 0 0,0 0 0,0-1 0,0 0 0,0 0 0,0-1 0,0 0 0,-1 0 0,1-1 0,0 0 0,0 0 0,-1-1 0,0 0 0,1 0 0,-1-1 0,0 0 0,-1 0 0,11-9 0,-4 3 0,0-1 0,-1 0 0,0-1 0,-1 0 0,0-1 0,-1-1 0,16-28 0,-16 21 0,-2 0 0,0 0 0,-1-1 0,-2 0 0,0 0 0,-1 0 0,-1-1 0,-1 0 0,-2-41 0,-3 28 0,-1 0 0,-1 0 0,-2 0 0,-2 1 0,-18-47 0,24 73 0,-18-41 0,19 47 0,1 1 0,-1-1 0,1 0 0,-1 1 0,0-1 0,0 1 0,0 0 0,0 0 0,-1-1 0,1 1 0,-1 1 0,1-1 0,-5-2 0,6 4 0,1-1 0,-1 1 0,1 0 0,-1 0 0,1 0 0,-1 0 0,1 0 0,-1 0 0,0 0 0,1 0 0,-1 0 0,1 0 0,-1 0 0,1 1 0,-1-1 0,1 0 0,-1 0 0,1 0 0,-1 1 0,1-1 0,-1 0 0,1 1 0,-1-1 0,1 0 0,-1 1 0,1-1 0,0 1 0,-1-1 0,1 0 0,0 1 0,-1 0 0,-8 18 0,4 2 0,0 0 0,1 1 0,1 0 0,1-1 0,0 24 0,13 112 0,-2-94 171,17 63 0,-17-93-598,2 0 0,1-1 1,24 48-1,-18-51-6399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52.525"/>
    </inkml:context>
    <inkml:brush xml:id="br0">
      <inkml:brushProperty name="width" value="0.05" units="cm"/>
      <inkml:brushProperty name="height" value="0.05" units="cm"/>
    </inkml:brush>
  </inkml:definitions>
  <inkml:trace contextRef="#ctx0" brushRef="#br0">0 1 24575,'3'0'0,"4"0"0,5 0 0,2 0 0,3 0 0,1 0 0,-2 0-8191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43.622"/>
    </inkml:context>
    <inkml:brush xml:id="br0">
      <inkml:brushProperty name="width" value="0.05" units="cm"/>
      <inkml:brushProperty name="height" value="0.05" units="cm"/>
    </inkml:brush>
  </inkml:definitions>
  <inkml:trace contextRef="#ctx0" brushRef="#br0">21 341 24575,'-2'-2'0,"0"0"0,0 0 0,1-1 0,-1 1 0,0 0 0,1-1 0,0 1 0,-1-1 0,1 1 0,0-1 0,0 1 0,0-1 0,1 0 0,-1 1 0,0-7 0,1 8 0,0 0 0,1-1 0,-1 1 0,0-1 0,1 1 0,-1 0 0,1-1 0,0 1 0,-1 0 0,1-1 0,0 1 0,0 0 0,0 0 0,0 0 0,0 0 0,0 0 0,0 0 0,0 0 0,0 0 0,0 0 0,0 0 0,1 1 0,-1-1 0,0 1 0,1-1 0,-1 0 0,0 1 0,1 0 0,-1-1 0,1 1 0,2 0 0,28-4 0,1 1 0,44 3 0,4-1 0,-23-2 0,0-3 0,90-20 0,-141 24 0,-1 0 0,1 0 0,-1 0 0,1-1 0,-1 0 0,11-7 0,-16 9 0,1 0 0,-1 0 0,0-1 0,1 1 0,-1 0 0,0-1 0,0 1 0,0-1 0,0 1 0,0-1 0,0 0 0,0 1 0,-1-1 0,1 0 0,-1 1 0,1-1 0,-1 0 0,1 0 0,-1 0 0,0 1 0,0-1 0,0 0 0,0 0 0,0 0 0,-1 0 0,1 1 0,0-1 0,-1 0 0,1 0 0,-2-1 0,-3-8 0,-1 0 0,0 0 0,0 1 0,-1 0 0,-1 1 0,0-1 0,0 1 0,-1 1 0,0 0 0,0 0 0,-1 0 0,0 2 0,0-1 0,-12-5 0,19 11 0,0-1 0,1 1 0,-1 0 0,0 0 0,0 0 0,0 1 0,0-1 0,0 1 0,-1-1 0,1 1 0,0 0 0,0 0 0,0 0 0,0 1 0,0-1 0,0 1 0,-5 1 0,6 0 0,-1-1 0,1 1 0,0 0 0,0-1 0,0 1 0,0 0 0,0 0 0,0 1 0,0-1 0,1 0 0,-1 0 0,1 1 0,0-1 0,0 1 0,0-1 0,0 1 0,0 0 0,0-1 0,1 1 0,-1 3 0,-1 8 0,1 1 0,0-1 0,1 0 0,0 1 0,1-1 0,1 0 0,0 0 0,7 22 0,-2-12 0,2-1 0,0 0 0,2-1 0,15 26 0,-22-42 0,1 1 0,-1 0 0,2-1 0,-1 0 0,1 0 0,0-1 0,0 1 0,0-1 0,11 6 0,-14-9 0,-1-1 0,1 0 0,0 0 0,0 1 0,-1-2 0,1 1 0,0 0 0,0 0 0,0-1 0,0 0 0,0 0 0,0 0 0,0 0 0,0 0 0,0 0 0,0-1 0,0 1 0,0-1 0,0 0 0,0 0 0,0 0 0,-1 0 0,1-1 0,0 1 0,-1-1 0,1 1 0,-1-1 0,3-3 0,16-21 0,-19 22 0,0 1 0,0 0 0,1-1 0,-1 1 0,1 0 0,0 0 0,0 1 0,0-1 0,4-3 0,-7 6 0,1 0 0,-1 0 0,1 0 0,-1 0 0,0 0 0,1 0 0,-1 0 0,1 0 0,-1 0 0,0 0 0,1 0 0,-1 1 0,1-1 0,-1 0 0,0 0 0,1 0 0,-1 0 0,0 1 0,1-1 0,-1 0 0,0 0 0,1 1 0,-1-1 0,0 0 0,0 1 0,1-1 0,-1 0 0,0 1 0,0-1 0,1 0 0,-1 1 0,0-1 0,0 0 0,0 1 0,0-1 0,0 1 0,0-1 0,0 0 0,1 1 0,-1-1 0,0 1 0,2 19 0,-1-18 0,-1 79-1365,0-56-5461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44.228"/>
    </inkml:context>
    <inkml:brush xml:id="br0">
      <inkml:brushProperty name="width" value="0.05" units="cm"/>
      <inkml:brushProperty name="height" value="0.05" units="cm"/>
    </inkml:brush>
  </inkml:definitions>
  <inkml:trace contextRef="#ctx0" brushRef="#br0">73 28 24575,'-17'0'0,"12"-1"0,0 1 0,0 0 0,0 0 0,0 0 0,0 0 0,0 1 0,0 0 0,-6 2 0,10-3 0,1 0 0,0 0 0,0 0 0,0 0 0,-1 0 0,1 1 0,0-1 0,0 0 0,0 0 0,-1 0 0,1 0 0,0 0 0,0 0 0,0 0 0,0 1 0,-1-1 0,1 0 0,0 0 0,0 0 0,0 0 0,0 1 0,0-1 0,0 0 0,-1 0 0,1 0 0,0 1 0,0-1 0,0 0 0,0 0 0,0 0 0,0 1 0,0-1 0,0 0 0,0 0 0,0 1 0,0-1 0,0 0 0,0 0 0,0 0 0,0 1 0,0-1 0,0 0 0,1 0 0,9 7 0,19 2 0,263 29-298,7-23-308,-221-12 446,125 6-10,678 9 128,-868-18 42,61-2 0,147-21 0,-213 22 0,26-7 0,-32 7 0,-1 1 0,1-1 0,-1 1 0,0-1 0,1 1 0,-1-1 0,0 0 0,1 0 0,-1 0 0,0 0 0,0 0 0,0 0 0,0 0 0,0 0 0,0 0 0,1-2 0,-1 2 0,-1 0 0,0 1 0,0-1 0,0 1 0,0-1 0,0 0 0,0 1 0,-1-1-1,1 1 1,0-1 0,0 0 0,0 1 0,0-1 0,-1 1 0,1-1 0,0 1 0,-1-1 0,1 1 0,0-1 0,-1 1 0,1-1 0,-1 1 0,1-1 0,0 1 0,-1 0 0,1-1 0,-1 1 0,1 0 0,-2-1 0,-19-10 139,18 10-65,-35-15-224,-60-16-1,53 21-6675</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44.431"/>
    </inkml:context>
    <inkml:brush xml:id="br0">
      <inkml:brushProperty name="width" value="0.05" units="cm"/>
      <inkml:brushProperty name="height" value="0.05" units="cm"/>
    </inkml:brush>
  </inkml:definitions>
  <inkml:trace contextRef="#ctx0" brushRef="#br0">21 48 24575,'6'-5'0,"-1"0"0,1 0 0,0 1 0,0 0 0,1 0 0,-1 0 0,1 1 0,0 0 0,0 0 0,13-3 0,-15 6 0,0-1 0,0 0 0,0 1 0,0 0 0,0 0 0,0 1 0,0-1 0,0 1 0,0 0 0,-1 0 0,1 1 0,0 0 0,0-1 0,-1 2 0,1-1 0,7 5 0,-3 0 0,-1 0 0,1 0 0,-1 1 0,0 0 0,-1 1 0,0 0 0,0 0 0,-1 0 0,0 1 0,-1 0 0,0 0 0,0 0 0,-1 1 0,-1-1 0,0 1 0,0 0 0,-1 0 0,0 0 0,0 16 0,-2-13 0,0 1 0,-1-1 0,0 0 0,-1 1 0,-1-1 0,0 0 0,-1 0 0,-1-1 0,0 1 0,-1-1 0,0 0 0,-1 0 0,0-1 0,-16 20 0,8-16-170,0-1-1,-1 0 0,0-2 1,-1 0-1,0-1 0,-1 0 1,-38 17-1,-4-3-6655</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45.268"/>
    </inkml:context>
    <inkml:brush xml:id="br0">
      <inkml:brushProperty name="width" value="0.05" units="cm"/>
      <inkml:brushProperty name="height" value="0.05" units="cm"/>
    </inkml:brush>
  </inkml:definitions>
  <inkml:trace contextRef="#ctx0" brushRef="#br0">946 403 24575,'1'-51'0,"0"23"0,0 0 0,-2 0 0,-5-29 0,4 50 0,1 0 0,-1 0 0,0 0 0,0 0 0,-1 0 0,0 1 0,0-1 0,0 1 0,-1 0 0,0 0 0,0 0 0,-1 1 0,0-1 0,1 1 0,-2 0 0,-10-8 0,5 7 0,0 0 0,0 1 0,0 1 0,-1 0 0,0 0 0,1 1 0,-1 0 0,0 1 0,0 1 0,-1 0 0,1 0 0,0 1 0,0 1 0,0 0 0,-1 1 0,-19 5 0,5 0 0,0 2 0,1 1 0,0 0 0,1 3 0,0 0 0,-29 20 0,20-7-30,0 1-1,2 1 1,1 2 0,1 1-1,2 2 1,1 0 0,2 2-1,1 1 1,2 1-1,1 1 1,-19 48 0,21-36-11,2 0 1,2 1-1,2 0 0,2 1 1,3 0-1,2 1 1,2 0-1,6 94 1,3-101-35,1-1 1,3 1-1,2-1 1,2-1-1,2 0 1,1-1 0,3-1-1,1 0 1,43 64-1,-28-56-31,2-2-1,3-2 1,1-2-1,2-1 1,2-2 0,97 67-1,-49-50-302,3-3 0,1-5 0,3-5 0,2-3 0,124 32 1,-55-30-355,2-8 0,261 21 0,-241-44 763,1-9 0,324-33 0,-382 10 0,-1-5 0,0-6 0,-3-6 0,202-84 0,-258 86-86,-1-3 1,-2-4 0,-3-2 0,-1-4-1,-2-2 1,65-64 0,-94 75-15,-2-1-1,-1-2 1,-2-1-1,33-57 1,-46 63 110,-1-2-1,-2 0 1,-1 0 0,-2-2-1,-2 1 1,7-43-1,-13 48-8,-2 0-1,-2 0 0,-1-1 0,-2 1 0,-1-1 0,-1 1 1,-3 0-1,0 0 0,-2 1 0,-2-1 0,-1 2 1,-1 0-1,-2 0 0,-1 1 0,-1 1 0,-2 0 0,-1 2 1,-44-52-1,29 43 1,-2 2-1,-1 2 1,-73-52 0,50 46 5,-2 3-1,-73-31 1,7 16 4,-2 5 0,-171-37 0,63 32 5,-2 11-1,-2 10 1,-390 2-1,236 54-79,309-13 127,1 3 0,-122 40 0,90-13-493</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45.871"/>
    </inkml:context>
    <inkml:brush xml:id="br0">
      <inkml:brushProperty name="width" value="0.05" units="cm"/>
      <inkml:brushProperty name="height" value="0.05" units="cm"/>
    </inkml:brush>
  </inkml:definitions>
  <inkml:trace contextRef="#ctx0" brushRef="#br0">148 462 24575,'0'0'0,"-1"0"0,0 1 0,1-1 0,-1 0 0,0 0 0,1 1 0,-1-1 0,0 0 0,1 1 0,-1-1 0,1 1 0,-1-1 0,1 0 0,-1 1 0,1-1 0,-1 1 0,1 0 0,0-1 0,-1 1 0,1-1 0,0 1 0,-1 0 0,1-1 0,0 1 0,0-1 0,0 1 0,-1 1 0,-3 23 0,3-17 0,-68 271 0,50-210 0,13-53 0,6-16 0,0-1 0,0 1 0,0 0 0,0 0 0,0 0 0,0 0 0,0 0 0,0 0 0,0 0 0,0 0 0,0 0 0,0 0 0,0 0 0,0 0 0,0 0 0,0 0 0,-1 0 0,1 0 0,0-1 0,0 1 0,0 0 0,0 0 0,0 0 0,0 0 0,0 0 0,0 0 0,0 0 0,0 0 0,0 0 0,0 0 0,0 0 0,-1 0 0,1 0 0,0 0 0,0 0 0,0 0 0,0 0 0,0 0 0,0 0 0,0 0 0,0 1 0,0-1 0,0 0 0,0 0 0,0 0 0,0 0 0,-1 0 0,1 0 0,0 0 0,0 0 0,0 0 0,0 0 0,0 0 0,0 0 0,0 0 0,0 0 0,0 0 0,0 0 0,0 1 0,0-1 0,0 0 0,0 0 0,0 0 0,0 0 0,0 0 0,0 0 0,0 0 0,0 0 0,0 0 0,-2-28 0,3-68 0,24-165 0,-15 205 0,2 1 0,2 0 0,3 2 0,32-71 0,-40 104 0,1 1 0,20-29 0,-27 43 0,1 1 0,-1-1 0,1 1 0,0 0 0,1 0 0,-1 0 0,0 1 0,1-1 0,0 1 0,0 0 0,0 1 0,0-1 0,0 1 0,11-3 0,-14 4 0,0 1 0,0-1 0,0 1 0,0 0 0,0 0 0,0 0 0,0 0 0,0 0 0,0 1 0,0-1 0,1 0 0,-1 1 0,0 0 0,-1-1 0,1 1 0,0 0 0,0 0 0,0 0 0,0 0 0,-1 0 0,1 1 0,0-1 0,-1 1 0,1-1 0,-1 1 0,0-1 0,1 1 0,-1 0 0,0-1 0,0 1 0,0 0 0,0 0 0,1 3 0,-1 0 0,0 0 0,0-1 0,0 1 0,0 0 0,-1 0 0,0 0 0,0 0 0,0 0 0,-1 0 0,1 0 0,-1 0 0,-1 0 0,-1 6 0,-2 1 0,-1 0 0,-1 0 0,1-1 0,-2 0 0,0 0 0,0 0 0,-12 10 0,-74 64 0,78-71 0,-42 30 0,36-29 0,1 2 0,-26 24 0,46-39 0,0-1 0,-1 0 0,1 1 0,0-1 0,0 0 0,0 1 0,0-1 0,0 1 0,0 0 0,0-1 0,1 1 0,-1 0 0,0 0 0,1-1 0,0 1 0,-1 0 0,1 0 0,0 0 0,0-1 0,0 1 0,0 0 0,0 0 0,1 2 0,0 0 0,1-1 0,0 0 0,-1-1 0,1 1 0,0 0 0,1-1 0,-1 1 0,0-1 0,1 1 0,-1-1 0,1 0 0,3 2 0,97 67 0,74 58 0,13 32 0,-178-151-341,0-1 0,0-1-1,18 10 1,-3-7-6485</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46.347"/>
    </inkml:context>
    <inkml:brush xml:id="br0">
      <inkml:brushProperty name="width" value="0.05" units="cm"/>
      <inkml:brushProperty name="height" value="0.05" units="cm"/>
    </inkml:brush>
  </inkml:definitions>
  <inkml:trace contextRef="#ctx0" brushRef="#br0">30 375 24575,'-5'8'0,"5"-7"0,-1 1 0,1-1 0,0 1 0,-1-1 0,1 1 0,0-1 0,0 1 0,0 0 0,0-1 0,0 4 0,3 2 0,0 1 0,0-1 0,1 0 0,0 0 0,6 8 0,-5-8 0,0 1 0,-1 0 0,7 16 0,-8-14 0,0-1 0,-1 1 0,0 0 0,-1 0 0,0 0 0,-1 0 0,0 0 0,-2 15 0,2-21 0,-1 1 0,0-1 0,0 0 0,0 0 0,0 0 0,-1 0 0,0 0 0,1 0 0,-1 0 0,-1 0 0,1-1 0,-1 1 0,1-1 0,-1 1 0,0-1 0,0 0 0,-1 0 0,1-1 0,0 1 0,-1-1 0,0 1 0,-3 1 0,6-4 0,0 1 0,1-1 0,-1 0 0,0 1 0,1-1 0,-1 0 0,0 1 0,1-1 0,-1 0 0,0 0 0,1 0 0,-1 1 0,0-1 0,0 0 0,1 0 0,-1 0 0,0 0 0,0 0 0,1-1 0,-1 1 0,0 0 0,1 0 0,-1 0 0,0-1 0,1 1 0,-1 0 0,0-1 0,1 1 0,-1 0 0,0-1 0,1 1 0,-1-1 0,1 1 0,-1-1 0,1 1 0,-1-1 0,1 0 0,-1 1 0,1-1 0,0 1 0,-1-1 0,1 0 0,0 1 0,0-1 0,-1 0 0,1 0 0,0 1 0,0-1 0,0 0 0,0 0 0,0 0 0,0-5 0,0 0 0,0 1 0,1-1 0,-1 1 0,4-10 0,29-90 0,46-101 0,-54 145 0,-7 15 0,0 0 0,43-81 0,-58 122 0,0 1 0,0 0 0,0 0 0,1 0 0,5-6 0,-8 9 0,0 0 0,0 1 0,0-1 0,-1 0 0,1 1 0,0-1 0,0 1 0,0-1 0,0 1 0,0 0 0,0-1 0,0 1 0,0 0 0,0 0 0,0 0 0,0 0 0,0 0 0,0 0 0,1 0 0,-1 0 0,0 0 0,0 0 0,0 0 0,0 1 0,0-1 0,0 1 0,0-1 0,0 0 0,0 1 0,-1-1 0,1 1 0,0 0 0,1 1 0,3 4 0,0 0 0,-1 1 0,1 0 0,-2 0 0,1 0 0,-1 0 0,0 1 0,-1-1 0,1 1 0,1 15 0,1-3 0,45 209 0,3 12 0,-28-151-1365,-16-58-5461</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46.873"/>
    </inkml:context>
    <inkml:brush xml:id="br0">
      <inkml:brushProperty name="width" value="0.05" units="cm"/>
      <inkml:brushProperty name="height" value="0.05" units="cm"/>
    </inkml:brush>
  </inkml:definitions>
  <inkml:trace contextRef="#ctx0" brushRef="#br0">57 698 24575,'-6'-7'0,"0"0"0,1 0 0,0 0 0,0-1 0,1 0 0,0 0 0,0 0 0,1-1 0,0 1 0,1-1 0,-3-14 0,3 12 0,1 0 0,0-1 0,0 1 0,1-1 0,1 1 0,-1-1 0,2 1 0,4-18 0,-4 24 0,0 0 0,0 0 0,0 0 0,1 0 0,0 1 0,-1-1 0,2 1 0,-1 0 0,0 0 0,1 0 0,0 0 0,4-3 0,0 2 0,-1 0 0,1 0 0,0 1 0,0 0 0,0 1 0,14-5 0,5 2 0,1 0 0,0 2 0,42-1 0,82 4 0,-78 1 0,91-10 0,-165 10 0,34-7 0,-32 7 0,0-1 0,0 1 0,-1-1 0,1 0 0,0 0 0,0 0 0,-1 0 0,1 0 0,-1 0 0,1 0 0,-1-1 0,1 1 0,-1 0 0,2-3 0,-5 9 0,0 1 0,0 0 0,0-1 0,1 1 0,0 0 0,0 0 0,1 0 0,0 0 0,0 0 0,0 0 0,1 0 0,-1 0 0,4 11 0,5 19 0,14 37 0,-14-47 0,17 46 0,18 63 0,-43-134 0,-1 1 0,0-1 0,1 1 0,-1-1 0,0 0 0,1 1 0,-1-1 0,0 1 0,0-1 0,0 1 0,0-1 0,-1 0 0,1 1 0,0-1 0,0 1 0,-1-1 0,1 0 0,-1 1 0,0 0 0,0-1 0,0-1 0,0 1 0,0-1 0,0 0 0,0 0 0,0 0 0,0 1 0,0-1 0,0 0 0,0 0 0,1 0 0,-1 0 0,0 0 0,0-1 0,0 1 0,0 0 0,0 0 0,0-1 0,0 1 0,0 0 0,0-1 0,0 1 0,1-1 0,-1 1 0,0-1 0,0 0 0,1 1 0,-2-2 0,-7-5 0,0-1 0,0 0 0,1 0 0,0-1 0,0 0 0,1 0 0,0 0 0,1-1 0,0-1 0,1 1 0,0-1 0,-5-13 0,4 6 0,0-1 0,2 1 0,0-1 0,1-1 0,1 1 0,0-34 0,4 21 0,2 0 0,1 0 0,1 0 0,2 1 0,12-35 0,-12 45 0,1-1 0,1 2 0,1-1 0,1 1 0,0 1 0,2 0 0,29-33 0,-36 46 0,0 0 0,0 0 0,0 1 0,1-1 0,-1 1 0,1 1 0,1 0 0,-1 0 0,11-3 0,-14 5 0,0 1 0,0 0 0,0 1 0,0-1 0,0 1 0,0 0 0,1 0 0,-1 0 0,0 1 0,0-1 0,0 1 0,0 1 0,0-1 0,0 1 0,-1 0 0,1 0 0,8 5 0,-4-1 0,0 1 0,-1 1 0,0-1 0,0 2 0,-1-1 0,0 1 0,0 0 0,-1 0 0,0 1 0,0 0 0,-1 0 0,-1 0 0,5 14 0,-4-8 0,-1-1 0,0 1 0,-1 0 0,0 0 0,-2 0 0,0 0 0,-1 0 0,-3 28 0,2-35 0,-1-1 0,1 0 0,-2 1 0,1-1 0,-1 0 0,-1-1 0,1 1 0,-1 0 0,-1-1 0,0 0 0,1 0 0,-2 0 0,1-1 0,-1 0 0,0 0 0,-14 10 0,11-10 0,0-1 0,0 0 0,-1-1 0,1 0 0,-1 0 0,0-1 0,0 0 0,-1-1 0,1 0 0,0-1 0,-1 0 0,1-1 0,-15-1 0,4 0-341,1-2 0,-1-1-1,-38-12 1,6-4-6485</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47.993"/>
    </inkml:context>
    <inkml:brush xml:id="br0">
      <inkml:brushProperty name="width" value="0.05" units="cm"/>
      <inkml:brushProperty name="height" value="0.05" units="cm"/>
    </inkml:brush>
  </inkml:definitions>
  <inkml:trace contextRef="#ctx0" brushRef="#br0">491 415 24575,'-7'-1'0,"0"0"0,0 0 0,0-1 0,1 0 0,-11-4 0,-14-4 0,-172-31 0,159 34 0,-1 3 0,-72 1 0,325 3 0,-91 1 0,848 18-2050,-202-1 615,-609-16 1350,492-5-696,-607 2 878,53-10 0,-65 3 680,-27 8-762,0 0 0,0 0 0,0 0 1,1 0-1,-1 0 0,0 0 0,0-1 1,0 1-1,0 0 0,0 0 0,0 0 1,1 0-1,-1 0 0,0-1 0,0 1 0,0 0 1,0 0-1,0 0 0,0 0 0,0-1 1,0 1-1,0 0 0,0 0 0,0 0 1,0-1-1,0 1 0,0 0 0,0 0 1,0 0-1,0 0 0,0-1 0,0 1 0,0 0 1,0 0-1,0 0 0,0 0 0,0-1 1,0 1-1,0 0 0,0 0 0,-1 0 1,1 0-1,0 0 0,0-1 0,0 1 0,0 0 1,0 0-1,0 0 0,-1 0 0,1 0 1,0 0-1,0 0 0,0-1 0,0 1 1,-1 0-1,1 0 0,0 0 0,0 0 1,0 0-1,-1 0 0,1 0 0,0 0 0,0 0 1,0 0-1,0 0 0,-1 0 0,1 0 1,-16-4 928,-60-8-454,-97-1 0,92 8-280,-80-14 0,153 17-210,0 1 0,0-2 0,0 1 0,0-1 0,-11-5 0,18 7 0,-1 0 0,1 0 0,-1 1 0,1-1 0,0-1 0,-1 1 0,1 0 0,0 0 0,0 0 0,0-1 0,0 1 0,0 0 0,0-1 0,0 1 0,0-1 0,1 1 0,-1-1 0,1 1 0,-1-1 0,1 0 0,-1 1 0,1-1 0,0 1 0,0-1 0,0 0 0,0 1 0,0-1 0,0 0 0,0 1 0,1-1 0,-1 0 0,0 1 0,2-3 0,2-8 0,2 1 0,0-1 0,10-14 0,-10 17 0,-1 0 0,0 0 0,0 0 0,-1 0 0,0-1 0,5-17 0,-3-53 0,-3 79 0,4 8 0,8 12 0,-13-15 0,49 59 0,29 42 0,-69-88 0,-1 0 0,0 1 0,-1 0 0,9 29 0,-16-42 0,-1-1 0,1 0 0,-1 1 0,-1-1 0,1 1 0,0-1 0,-1 1 0,0-1 0,0 1 0,-1 0 0,1-1 0,-1 1 0,0-1 0,0 1 0,0-1 0,-1 0 0,0 1 0,1-1 0,-2 0 0,1 0 0,0 0 0,-1-1 0,1 1 0,-1 0 0,0-1 0,-1 0 0,1 0 0,0 0 0,-1 0 0,0 0 0,0-1 0,0 1 0,0-1 0,0 0 0,0 0 0,0-1 0,-7 2 0,-34 9-1365,0-5-5461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49.322"/>
    </inkml:context>
    <inkml:brush xml:id="br0">
      <inkml:brushProperty name="width" value="0.05" units="cm"/>
      <inkml:brushProperty name="height" value="0.05" units="cm"/>
    </inkml:brush>
  </inkml:definitions>
  <inkml:trace contextRef="#ctx0" brushRef="#br0">1876 171 24575,'-1'-2'0,"-7"-6"0,0 0 0,-1 0 0,1 1 0,-1 0 0,-1 0 0,1 1 0,-1 0 0,-13-5 0,-25-7 0,-1 2 0,-1 2 0,-82-12 0,-160 1 0,175 23-110,-1 5-1,0 5 0,1 6 1,-181 44-1,240-43 111,-104 45 0,142-52 0,1 2 0,0 0 0,1 1 0,1 1 0,-1 1 0,2 0 0,0 1 0,-25 29 0,37-38 14,0 0 0,0 1 0,0 0 0,1-1 0,0 1 0,0 0 0,0 1 0,1-1 0,0 0 0,1 1 0,-1-1 0,1 1 0,0 0 0,1-1 0,-1 1 0,1 0 0,1 0-1,-1-1 1,1 1 0,1-1 0,-1 1 0,1-1 0,0 1 0,0-1 0,1 0 0,0 0 0,0 0 0,0 0 0,1 0 0,0-1 0,0 0 0,9 10 0,2-1 0,1-1 1,0-1-1,1-1 1,1 0-1,-1-1 0,2 0 1,35 12-1,2-3-25,88 16-1,-37-16-243,183 8 0,112-30-254,-276-4 504,-1-5 1,222-52 0,-344 63 2,38-10-18,44-17-1,-74 23 19,0 0-1,-1 0 1,1-1-1,-2 0 1,1-1-1,-1 0 1,1 0 0,14-17-1,-22 22 12,0-1-1,0 1 0,0 0 1,-1-1-1,1 1 1,-1-1-1,1 0 1,-1 0-1,0 1 1,0-1-1,0 0 1,-1 0-1,1 0 1,-1 0-1,1 0 1,-1 0-1,0 0 0,0 0 1,0 0-1,-1 0 1,1 0-1,-1 0 1,0 0-1,1 0 1,-1 0-1,0 0 1,-1 1-1,1-1 1,-1 0-1,1 1 0,-1-1 1,0 1-1,1-1 1,-6-3-1,-2-3 71,-2 0 0,1 0-1,-1 1 1,-1 0-1,1 1 1,-21-9 0,-14-4-18,-2 2 1,0 2 0,-1 2 0,-50-7 0,-203-20-1849,293 40 1637,-116-11-6163</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49.832"/>
    </inkml:context>
    <inkml:brush xml:id="br0">
      <inkml:brushProperty name="width" value="0.05" units="cm"/>
      <inkml:brushProperty name="height" value="0.05" units="cm"/>
    </inkml:brush>
  </inkml:definitions>
  <inkml:trace contextRef="#ctx0" brushRef="#br0">256 0 24575,'-1'1'0,"1"0"0,0 0 0,-1 0 0,1 0 0,-1-1 0,1 1 0,-1 0 0,1 0 0,-1-1 0,0 1 0,1 0 0,-1-1 0,0 1 0,1-1 0,-1 1 0,0-1 0,0 1 0,0-1 0,1 1 0,-1-1 0,-2 1 0,-25 8 0,16-5 0,6-1 0,-1 0 0,1 1 0,-1 0 0,1 1 0,0-1 0,1 1 0,-1 0 0,1 1 0,0-1 0,0 1 0,1 0 0,0 0 0,0 1 0,0-1 0,1 1 0,-3 7 0,-3 7 0,2 1 0,1 0 0,0 0 0,-2 24 0,2 12 0,0 94 0,15 60 0,0 18 0,-10-176 0,-2 0 0,-12 67 0,1-57 0,-30 81 0,44-144 0,-1 0 0,1 0 0,-1 0 0,1 0 0,-1 0 0,1 0 0,0 0 0,0 0 0,0 0 0,0 0 0,-1 0 0,1 0 0,1 0 0,-1 0 0,0 0 0,0 0 0,0 0 0,0 0 0,1 0 0,-1 0 0,0 0 0,1 0 0,-1 0 0,1-1 0,-1 1 0,1 0 0,0 0 0,-1 0 0,1 0 0,0-1 0,-1 1 0,1 0 0,0-1 0,0 1 0,0-1 0,0 1 0,-1-1 0,1 1 0,0-1 0,0 1 0,0-1 0,0 0 0,0 0 0,0 1 0,1-1 0,7 1 0,-1-1 0,1 1 0,-1-2 0,15-1 0,-8 0 0,246-23 0,83-5 0,616 38 0,-959-8 0,37 1 0,66 1 0,-93-2 0,0-1 0,0-1 0,0 0 0,0 0 0,0-1 0,18-8 0,-27 10 0,0 0 0,0 0 0,0 0 0,0 0 0,0-1 0,0 1 0,0-1 0,-1 1 0,1-1 0,-1 0 0,1 0 0,-1 1 0,0-1 0,1 0 0,-1 0 0,0 0 0,0-1 0,0 1 0,-1 0 0,1 0 0,-1 0 0,1-1 0,-1 1 0,0 0 0,1-1 0,-1 1 0,0 0 0,-1-1 0,1 1 0,-1-2 0,-1-8 0,-2 0 0,0 0 0,0 0 0,-10-17 0,0-5 0,3-1-1365,2 4-5461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02.151"/>
    </inkml:context>
    <inkml:brush xml:id="br0">
      <inkml:brushProperty name="width" value="0.05" units="cm"/>
      <inkml:brushProperty name="height" value="0.05" units="cm"/>
    </inkml:brush>
  </inkml:definitions>
  <inkml:trace contextRef="#ctx0" brushRef="#br0">144 0 24575,'-3'9'0,"-7"10"0,-6 4 0,-2 5 0,-5 1 0,-2-2 0,1-5 0,7-7 0,10-8 0,9-6 0,7-6 0,9-6 0,7-3 0,6-7 0,4-1 0,-4 2-8191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52.682"/>
    </inkml:context>
    <inkml:brush xml:id="br0">
      <inkml:brushProperty name="width" value="0.05" units="cm"/>
      <inkml:brushProperty name="height" value="0.05" units="cm"/>
    </inkml:brush>
  </inkml:definitions>
  <inkml:trace contextRef="#ctx0" brushRef="#br0">40 0 24575,'-4'4'0,"-3"0"0,-4 0 0,-1-4 0,6-2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50.029"/>
    </inkml:context>
    <inkml:brush xml:id="br0">
      <inkml:brushProperty name="width" value="0.05" units="cm"/>
      <inkml:brushProperty name="height" value="0.05" units="cm"/>
    </inkml:brush>
  </inkml:definitions>
  <inkml:trace contextRef="#ctx0" brushRef="#br0">98 397 24575,'-21'-338'0,"20"329"0,1 5 0,-1 0 0,1 0 0,-1 0 0,0-1 0,0 1 0,0 0 0,0 0 0,-1 0 0,-3-6 0,5 10 0,0 0 0,0 0 0,-1-1 0,1 1 0,0 0 0,0 0 0,0 0 0,-1 0 0,1 0 0,0-1 0,0 1 0,-1 0 0,1 0 0,0 0 0,0 0 0,-1 0 0,1 0 0,0 0 0,0 0 0,-1 0 0,1 0 0,0 0 0,-1 0 0,1 0 0,0 0 0,0 0 0,-1 0 0,1 0 0,0 0 0,0 1 0,-1-1 0,1 0 0,0 0 0,0 0 0,0 0 0,-1 0 0,1 1 0,0-1 0,0 0 0,0 0 0,-1 0 0,1 1 0,0-1 0,0 0 0,0 0 0,0 1 0,0-1 0,0 0 0,-1 0 0,1 1 0,-6 14 0,-3 12 0,2 0 0,1 0 0,-2 32 0,-2 86 0,9-131 0,-3 108 0,4 0 0,6 0 0,32 175 0,-26-235-1365,-2-13-5461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53.661"/>
    </inkml:context>
    <inkml:brush xml:id="br0">
      <inkml:brushProperty name="width" value="0.05" units="cm"/>
      <inkml:brushProperty name="height" value="0.05" units="cm"/>
    </inkml:brush>
  </inkml:definitions>
  <inkml:trace contextRef="#ctx0" brushRef="#br0">59 26 24575,'1'-26'0,"-2"43"0,-25 151 0,2-18 0,16-30-1365,8-94-5461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54.065"/>
    </inkml:context>
    <inkml:brush xml:id="br0">
      <inkml:brushProperty name="width" value="0.05" units="cm"/>
      <inkml:brushProperty name="height" value="0.05" units="cm"/>
    </inkml:brush>
  </inkml:definitions>
  <inkml:trace contextRef="#ctx0" brushRef="#br0">62 0 24575,'-3'1'0,"-1"-1"0,1 0 0,0 1 0,0 0 0,0 0 0,1 0 0,-1 0 0,0 0 0,0 0 0,0 1 0,1-1 0,-1 1 0,1 0 0,-1 0 0,1 0 0,0 0 0,0 0 0,-3 4 0,4-5 0,0 0 0,0 1 0,1-1 0,-1 0 0,1 0 0,-1 0 0,1 1 0,-1-1 0,1 0 0,-1 1 0,1-1 0,0 0 0,0 1 0,0-1 0,0 1 0,0-1 0,0 0 0,0 1 0,0-1 0,0 0 0,1 1 0,-1-1 0,1 0 0,-1 1 0,1-1 0,-1 0 0,1 0 0,0 1 0,0-1 0,-1 0 0,1 0 0,0 0 0,0 0 0,0 0 0,0 0 0,0 0 0,0-1 0,1 1 0,-1 0 0,0 0 0,2 0 0,10 5 0,-1 0 0,1-1 0,0-1 0,22 5 0,58 7 0,-76-14 0,-3-1 0,1 0 0,-1-1 0,0 0 0,1-2 0,-1 1 0,0-2 0,0 0 0,0-1 0,0 0 0,0-1 0,-1 0 0,0-1 0,0-1 0,-1 0 0,17-12 0,-55 42 0,-22 17 0,-45 20-1365,68-47-5461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54.562"/>
    </inkml:context>
    <inkml:brush xml:id="br0">
      <inkml:brushProperty name="width" value="0.05" units="cm"/>
      <inkml:brushProperty name="height" value="0.05" units="cm"/>
    </inkml:brush>
  </inkml:definitions>
  <inkml:trace contextRef="#ctx0" brushRef="#br0">220 25 24575,'0'-1'0,"0"-1"0,1 1 0,-1 0 0,1-1 0,0 1 0,-1 0 0,1 0 0,0-1 0,0 1 0,0 0 0,0 0 0,0 0 0,0 0 0,0 0 0,0 0 0,0 0 0,0 0 0,1 1 0,-1-1 0,0 0 0,2 0 0,-2 1 0,-1 0 0,0 0 0,0 1 0,1-1 0,-1 0 0,0 0 0,0 0 0,0 1 0,0-1 0,1 0 0,-1 0 0,0 0 0,0 1 0,0-1 0,0 0 0,0 0 0,0 1 0,0-1 0,0 0 0,0 0 0,1 1 0,-1-1 0,0 0 0,0 1 0,-1-1 0,1 0 0,0 0 0,0 1 0,0-1 0,0 0 0,0 0 0,0 1 0,0-1 0,0 0 0,0 0 0,0 1 0,-1-1 0,1 0 0,0 0 0,0 0 0,0 1 0,-1-1 0,1 0 0,0 0 0,-1 1 0,-7 12 0,-36 41 0,-3-2 0,-56 49 0,64-64 0,106-112 0,-43 45 0,1 2 0,2 0 0,30-23 0,-52 47 0,0 0 0,1 0 0,-1 1 0,1 0 0,0 0 0,0 1 0,0-1 0,0 1 0,0 1 0,7-2 0,-10 3 0,1-1 0,-1 1 0,0 1 0,0-1 0,0 0 0,0 1 0,0 0 0,0-1 0,0 1 0,0 0 0,0 1 0,0-1 0,0 1 0,-1-1 0,1 1 0,0 0 0,-1 0 0,1 0 0,-1 0 0,0 0 0,0 0 0,3 4 0,3 6-227,-1 0-1,0 0 1,0 1-1,-1 0 1,7 25-1,-1 0-6598</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55.913"/>
    </inkml:context>
    <inkml:brush xml:id="br0">
      <inkml:brushProperty name="width" value="0.05" units="cm"/>
      <inkml:brushProperty name="height" value="0.05" units="cm"/>
    </inkml:brush>
  </inkml:definitions>
  <inkml:trace contextRef="#ctx0" brushRef="#br0">17 2 24575,'15'-1'0,"-8"1"0,1 0 0,0 0 0,-1 1 0,13 2 0,-18-3 0,0 1 0,1 0 0,-1 0 0,0 0 0,0 0 0,0 0 0,0 0 0,0 1 0,0-1 0,-1 1 0,1-1 0,0 1 0,-1 0 0,1 0 0,-1-1 0,0 1 0,1 0 0,-1 0 0,1 4 0,2 4 0,-1 0 0,0 0 0,-1 1 0,0-1 0,-1 1 0,0-1 0,0 14 0,-9 79 0,4-64 0,-76 450 0,41-288 0,38-197 0,1 1 0,-1-1 0,0 0 0,1 1 0,0-1 0,0 1 0,0-1 0,1 0 0,-1 1 0,1-1 0,3 8 0,-3-9 0,1-1 0,-1 0 0,1 0 0,-1 0 0,1 0 0,0-1 0,0 1 0,0 0 0,0-1 0,0 1 0,1-1 0,-1 0 0,0 0 0,1 0 0,-1 0 0,0 0 0,1 0 0,-1 0 0,1-1 0,0 0 0,3 1 0,41 3 0,1-2 0,53-5 0,-24 0 0,997 23-640,-972-14 547,20 2-490,129-9 1,-211-2-5711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56.593"/>
    </inkml:context>
    <inkml:brush xml:id="br0">
      <inkml:brushProperty name="width" value="0.05" units="cm"/>
      <inkml:brushProperty name="height" value="0.05" units="cm"/>
    </inkml:brush>
  </inkml:definitions>
  <inkml:trace contextRef="#ctx0" brushRef="#br0">333 97 24575,'-216'-59'0,"120"35"0,75 17 0,21 7 0,1 0 0,-1 0 0,0 0 0,0 0 0,0 0 0,0 0 0,0 0 0,0 0 0,0 0 0,0 0 0,0 0 0,1 0 0,-1 0 0,0 0 0,0 0 0,0-1 0,0 1 0,0 0 0,0 0 0,0 0 0,0 0 0,0 0 0,0 0 0,0 0 0,0 0 0,0-1 0,0 1 0,0 0 0,0 0 0,0 0 0,0 0 0,0 0 0,0 0 0,0 0 0,0-1 0,0 1 0,0 0 0,0 0 0,0 0 0,0 0 0,0 0 0,0 0 0,0 0 0,0 0 0,0-1 0,0 1 0,0 0 0,0 0 0,0 0 0,0 0 0,-1 0 0,1 0 0,0 0 0,0 0 0,14-2 0,63 1 0,93 12 0,-111-6 0,1610 77-3116,-1336-74 3097,236 3 294,-557-11 345,-16 1 527,-12 1-735,-1 2-368,1 1 0,-1 1 1,1 0-1,1 1 0,-1 0 1,1 1-1,1 1 0,-1 1 0,-15 13 1,20-14-25,-1 2 0,1 0-1,1 0 1,0 0 0,1 1 0,0 0 0,0 1 0,2 0 0,-1 0 0,2 1-1,-6 17 1,3 2-20,1 1 0,2 0 0,-2 41 0,6 104 0,1-135 0,32 356 0,-25-343 0,-7-56 0,1 3 0,-1 1 0,0-1 0,1 0 0,-1 0 0,-1 0 0,1 1 0,-1 3 0,0-7 0,1-1 0,0 1 0,0-1 0,0 1 0,-1-1 0,1 1 0,0-1 0,-1 1 0,1-1 0,0 0 0,-1 1 0,1-1 0,-1 1 0,1-1 0,-1 0 0,1 1 0,-1-1 0,1 0 0,-1 0 0,1 1 0,-1-1 0,0 0 0,0 0 0,-1 0 0,1 0 0,-1 0 0,1 0 0,-1 0 0,0 0 0,1-1 0,-1 1 0,1 0 0,0-1 0,-4-1 0,-39-14 86,-1 1-1,0 2 0,-87-12 1,-142 1-1793,168 19-5119</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57.445"/>
    </inkml:context>
    <inkml:brush xml:id="br0">
      <inkml:brushProperty name="width" value="0.05" units="cm"/>
      <inkml:brushProperty name="height" value="0.05" units="cm"/>
    </inkml:brush>
  </inkml:definitions>
  <inkml:trace contextRef="#ctx0" brushRef="#br0">80 0 24575,'0'4'0,"-3"3"0,-2 8 0,-2 5 0,-1 4 0,-2 6 0,-2 7 0,0 4 0,3 1 0,2 3 0,3 1 0,2-1 0,2-2 0,3-5 0,2-5 0,0-9-8191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57.895"/>
    </inkml:context>
    <inkml:brush xml:id="br0">
      <inkml:brushProperty name="width" value="0.05" units="cm"/>
      <inkml:brushProperty name="height" value="0.05" units="cm"/>
    </inkml:brush>
  </inkml:definitions>
  <inkml:trace contextRef="#ctx0" brushRef="#br0">42 444 24575,'-7'-17'0,"1"-1"0,1 0 0,1 0 0,0-1 0,2 1 0,-2-33 0,3 33 0,-2-11 0,0 0 0,1 0 0,1 0 0,2 0 0,5-37 0,-6 63 0,1 0 0,0 1 0,-1-1 0,1 1 0,0-1 0,1 1 0,-1-1 0,0 1 0,1-1 0,-1 1 0,1 0 0,0 0 0,0 0 0,0 0 0,0 0 0,0 1 0,0-1 0,3-1 0,-1 1 0,0 0 0,0 0 0,1 1 0,-1-1 0,0 1 0,1 1 0,-1-1 0,1 0 0,-1 1 0,6 0 0,8 2 0,0 0 0,0 1 0,0 1 0,22 8 0,1 1 0,60 27 0,-90-34 0,1 0 0,-1 0 0,0 1 0,0 1 0,-1 0 0,0 0 0,-1 1 0,0 0 0,13 17 0,-19-22 0,-1 0 0,1 0 0,-1 0 0,0 0 0,0 0 0,0 1 0,-1-1 0,1 1 0,-1-1 0,0 1 0,-1 0 0,1 0 0,-1-1 0,0 1 0,0 0 0,-1 8 0,-1-6 0,0-1 0,0 0 0,-1 0 0,1 0 0,-1 0 0,0-1 0,-1 1 0,0-1 0,0 0 0,0 0 0,-5 5 0,-7 5 0,-2-1 0,0 0 0,0-1 0,-1-1 0,-41 18 0,-83 25 0,139-51 0,11-2 0,15-1 0,-21-1 0,10 0 0,140 6 0,-135-4 0,-1 0 0,0 2 0,1 0 0,-1 0 0,0 2 0,-1-1 0,22 13 0,-32-16 0,0 1 0,-1-1 0,0 1 0,1-1 0,-1 1 0,0 0 0,0 0 0,-1 1 0,5 5 0,-6-7 0,0-1 0,-1 1 0,1-1 0,-1 0 0,1 1 0,-1-1 0,0 1 0,0-1 0,1 1 0,-1-1 0,0 1 0,0 0 0,-1-1 0,1 1 0,0-1 0,0 1 0,-1-1 0,1 0 0,-1 1 0,1-1 0,-1 1 0,0-1 0,1 0 0,-1 1 0,0-1 0,0 0 0,0 0 0,0 0 0,-2 2 0,-3 3 0,-1-1 0,0 0 0,0-1 0,0 1 0,0-1 0,-1-1 0,1 0 0,-15 5 0,-67 12 0,-31-4 342,105-15-627,-1-1 1,1 0-1,-1-1 1,1-1-1,-25-6 1,14 0-6542</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58.146"/>
    </inkml:context>
    <inkml:brush xml:id="br0">
      <inkml:brushProperty name="width" value="0.05" units="cm"/>
      <inkml:brushProperty name="height" value="0.05" units="cm"/>
    </inkml:brush>
  </inkml:definitions>
  <inkml:trace contextRef="#ctx0" brushRef="#br0">43 47 24575,'0'-1'0,"1"0"0,0 0 0,0 0 0,-1 0 0,1 0 0,-1 0 0,1 0 0,-1 0 0,1 0 0,-1 0 0,1-1 0,-1 1 0,0 0 0,0 0 0,0 0 0,0-1 0,0 1 0,0 0 0,0 0 0,0-1 0,0 1 0,-1 0 0,1 0 0,0 0 0,-1 0 0,1-1 0,-1 1 0,1 0 0,-1 0 0,0 0 0,1 0 0,-1 0 0,0 0 0,0 0 0,1 0 0,-1 1 0,0-1 0,0 0 0,0 0 0,0 1 0,0-1 0,-1 0 0,1 1 0,0 0 0,0-1 0,-2 0 0,2 1 0,0 1 0,0-1 0,0 0 0,0 0 0,0 1 0,0-1 0,1 1 0,-1-1 0,0 1 0,0-1 0,0 1 0,1-1 0,-1 1 0,0 0 0,1-1 0,-1 1 0,0 0 0,1 0 0,-1 0 0,1-1 0,0 1 0,-1 0 0,1 0 0,-1 0 0,1 0 0,0 0 0,0 0 0,0 0 0,-1 1 0,-3 33 0,4-33 0,-4 62 0,3 0 0,3 0 0,3-1 0,25 123 0,-26-172 114,0 1 0,10 20 0,-12-30-285,1 0 0,0 0 1,0 0-1,0-1 0,0 1 1,1-1-1,0 1 0,0-1 1,6 5-1,7 1-6655</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58.496"/>
    </inkml:context>
    <inkml:brush xml:id="br0">
      <inkml:brushProperty name="width" value="0.05" units="cm"/>
      <inkml:brushProperty name="height" value="0.05" units="cm"/>
    </inkml:brush>
  </inkml:definitions>
  <inkml:trace contextRef="#ctx0" brushRef="#br0">31 215 24575,'-2'-22'0,"0"1"0,-1 0 0,-6-22 0,0-1 0,8 42 0,1 1 0,-1-1 0,1 0 0,0 0 0,0 0 0,0 0 0,0 0 0,0 0 0,0 0 0,1 0 0,-1 0 0,1 0 0,-1 0 0,1 1 0,0-1 0,-1 0 0,1 0 0,0 1 0,0-1 0,0 0 0,1 1 0,-1-1 0,0 1 0,1-1 0,-1 1 0,1 0 0,-1 0 0,1 0 0,-1 0 0,1 0 0,0 0 0,0 0 0,-1 0 0,1 0 0,4 0 0,5-1 0,0 0 0,0 0 0,1 1 0,-1 1 0,12 0 0,-7 0 0,10 0 0,1 1 0,-1 1 0,0 1 0,1 2 0,-1 0 0,-1 2 0,39 14 0,-54-16 0,1 0 0,-1 0 0,-1 1 0,1 1 0,-1-1 0,0 1 0,0 1 0,-1 0 0,0 0 0,0 0 0,-1 1 0,0 0 0,0 1 0,-1 0 0,-1 0 0,0 0 0,0 0 0,-1 1 0,6 21 0,-7-20 0,-1 1 0,0 0 0,-1-1 0,-1 1 0,0 0 0,0-1 0,-1 1 0,-1 0 0,0-1 0,-1 1 0,0-1 0,-1 0 0,0 0 0,-1 0 0,-1-1 0,0 1 0,-12 17 0,7-15 0,-1 0 0,0 0 0,-1-1 0,0-1 0,-1 0 0,0-1 0,-1 0 0,0-1 0,-1-1 0,0-1 0,-31 12 0,25-12-151,0-1-1,-1-1 0,1-1 0,-1-1 1,0-1-1,0-1 0,0-1 1,-46-4-1,24-5-6674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52.854"/>
    </inkml:context>
    <inkml:brush xml:id="br0">
      <inkml:brushProperty name="width" value="0.05" units="cm"/>
      <inkml:brushProperty name="height" value="0.05" units="cm"/>
    </inkml:brush>
  </inkml:definitions>
  <inkml:trace contextRef="#ctx0" brushRef="#br0">23 19 24575,'-3'0'0,"-5"0"0,0-3 0,4-4 0,6-2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58.760"/>
    </inkml:context>
    <inkml:brush xml:id="br0">
      <inkml:brushProperty name="width" value="0.05" units="cm"/>
      <inkml:brushProperty name="height" value="0.05" units="cm"/>
    </inkml:brush>
  </inkml:definitions>
  <inkml:trace contextRef="#ctx0" brushRef="#br0">192 73 24575,'2'0'0,"0"-1"0,0 1 0,0 0 0,0-1 0,0 1 0,0-1 0,0 1 0,0-1 0,0 0 0,-1 0 0,1 0 0,0 0 0,0 0 0,-1 0 0,1-1 0,-1 1 0,1-1 0,-1 1 0,0-1 0,0 1 0,1-1 0,-1 0 0,0 1 0,0-1 0,1-3 0,-2 4 0,1 0 0,-1 0 0,0-1 0,0 1 0,1 0 0,-1 0 0,0-1 0,0 1 0,0 0 0,0-1 0,-1 1 0,1 0 0,0 0 0,0-1 0,-1 1 0,1 0 0,-1 0 0,1 0 0,-1 0 0,1-1 0,-1 1 0,0 0 0,0 0 0,1 0 0,-1 0 0,0 0 0,0 1 0,0-1 0,0 0 0,0 0 0,0 1 0,0-1 0,-1 0 0,1 1 0,0-1 0,0 1 0,0 0 0,0-1 0,-1 1 0,-1-1 0,-2 1 0,0-1 0,0 1 0,0-1 0,0 1 0,-1 1 0,1-1 0,0 1 0,0 0 0,0 0 0,0 0 0,0 1 0,0 0 0,1 0 0,-1 0 0,0 0 0,1 1 0,-8 5 0,4-2 0,0 1 0,0 0 0,1 0 0,0 1 0,0 0 0,1 0 0,-11 17 0,9-9 0,1-1 0,1 1 0,0 1 0,1-1 0,1 1 0,1-1 0,0 1 0,1 0 0,1 0 0,1 1 0,0-1 0,5 33 0,-3-38 0,1-1 0,0 1 0,1-1 0,0 0 0,1 0 0,0-1 0,0 1 0,12 15 0,-11-19 0,0 0 0,0 0 0,0-1 0,1 0 0,0 0 0,0-1 0,1 1 0,-1-2 0,1 1 0,0-1 0,1 0 0,9 3 0,27 4-1365,-3-5-5461</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58.900"/>
    </inkml:context>
    <inkml:brush xml:id="br0">
      <inkml:brushProperty name="width" value="0.05" units="cm"/>
      <inkml:brushProperty name="height" value="0.05" units="cm"/>
    </inkml:brush>
  </inkml:definitions>
  <inkml:trace contextRef="#ctx0" brushRef="#br0">86 52 24575,'-7'-4'0,"-8"0"0,-5 0 0,-3-3 0,7 1 0,12 0 0,13 2 0,11 2 0,13-3 0,9 0 0,-1 0-8191</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59.100"/>
    </inkml:context>
    <inkml:brush xml:id="br0">
      <inkml:brushProperty name="width" value="0.05" units="cm"/>
      <inkml:brushProperty name="height" value="0.05" units="cm"/>
    </inkml:brush>
  </inkml:definitions>
  <inkml:trace contextRef="#ctx0" brushRef="#br0">109 27 24575,'-3'-3'0,"-1"0"0,0 0 0,0 1 0,0 0 0,0 0 0,-1 0 0,1 0 0,-7-2 0,8 4 0,1-1 0,-1 0 0,0 0 0,0 1 0,0-1 0,0 1 0,0 0 0,1 0 0,-1 0 0,0 1 0,0-1 0,0 0 0,0 1 0,-3 1 0,4-1 0,1 1 0,-1-1 0,1 0 0,-1 1 0,1-1 0,0 1 0,0-1 0,0 1 0,0 0 0,0-1 0,0 1 0,0 0 0,0 0 0,1-1 0,-1 1 0,1 0 0,-1 0 0,1 0 0,0 0 0,0 0 0,0 3 0,5 46 0,-4-47 0,9 63 166,1 0-932,20 72 1,-25-120-6061</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59.240"/>
    </inkml:context>
    <inkml:brush xml:id="br0">
      <inkml:brushProperty name="width" value="0.05" units="cm"/>
      <inkml:brushProperty name="height" value="0.05" units="cm"/>
    </inkml:brush>
  </inkml:definitions>
  <inkml:trace contextRef="#ctx0" brushRef="#br0">18 555 24575,'0'-10'0,"-3"-9"0,-1-15 0,-1-12 0,2-10 0,1-5 0,3-3 0,3 3 0,6 6 0,6 6 0,2 7 0,5 12 0,2 10 0,3 12 0,3 11 0,0 8 0,-2 5 0,-6 0-8191</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0:59.380"/>
    </inkml:context>
    <inkml:brush xml:id="br0">
      <inkml:brushProperty name="width" value="0.05" units="cm"/>
      <inkml:brushProperty name="height" value="0.05" units="cm"/>
    </inkml:brush>
  </inkml:definitions>
  <inkml:trace contextRef="#ctx0" brushRef="#br0">13 0 24575,'-3'0'0,"-2"3"0,1 5 0,7 0 0,7 0 0,7-3 0,12-1 0,6-2 0,8-1 0,-4 0-8191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01.299"/>
    </inkml:context>
    <inkml:brush xml:id="br0">
      <inkml:brushProperty name="width" value="0.05" units="cm"/>
      <inkml:brushProperty name="height" value="0.05" units="cm"/>
    </inkml:brush>
  </inkml:definitions>
  <inkml:trace contextRef="#ctx0" brushRef="#br0">1334 142 24575,'0'-2'0,"-1"0"0,1 0 0,-1 0 0,0 0 0,0-1 0,1 1 0,-1 0 0,-1 0 0,1 0 0,0 1 0,0-1 0,-1 0 0,-2-2 0,-22-21 0,14 16 0,0 1 0,-1 0 0,0 1 0,0 0 0,-1 1 0,1 0 0,-2 1 0,1 1 0,0 0 0,-1 1 0,-15-1 0,-5 1 0,-1 1 0,0 2 0,-53 7 0,40 0 0,0 2 0,1 2 0,0 3 0,1 1 0,1 3 0,1 1 0,0 3 0,1 1 0,2 3 0,0 1 0,-44 38 0,54-37 0,1 2 0,1 1 0,1 1 0,2 1 0,-36 59 0,46-62 0,0 1 0,2 1 0,2 1 0,1 0 0,1 1 0,2 0 0,-6 43 0,12-54 0,1 0 0,1 0 0,1 0 0,1 0 0,1 1 0,1-2 0,1 1 0,1 0 0,1-1 0,13 32 0,-10-35 0,1 1 0,0-1 0,2-1 0,0 0 0,1-1 0,1 0 0,0-1 0,1 0 0,1-2 0,1 0 0,24 17 0,-5-9-111,1-2-1,0-1 0,2-2 1,0-2-1,1-1 1,0-2-1,78 12 0,-37-13-209,0-4-1,1-4 0,91-8 0,-60-5 257,0-4-1,-1-5 0,0-5 0,119-44 1,-145 37 76,-1-3 0,-3-5-1,0-2 1,-3-5 0,118-88 0,-157 102-68,-1-2 0,-2-1 0,-2-2 0,60-79 0,-81 95 17,-1-1 1,-1 0 0,0-1-1,14-46 1,-21 52 29,-1 1 0,-1-1 0,0 0 0,-1 1 0,-1-1 0,-1 0 1,0 0-1,-4-20 0,2 22 10,-1 1 0,-1 0 0,0 0 0,-1 1 0,-1-1 0,0 1 0,0 0 0,-1 1 0,-10-14 0,4 10 0,0 1 0,0 1 0,-2 0 0,1 0 0,-34-22 0,12 15 0,-1 1 0,-1 1 0,0 2 0,-1 2 0,-71-17 0,20 12-161,0 4 1,-150-7-1,103 21-500,-147 16 1,154 0-2714</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02.207"/>
    </inkml:context>
    <inkml:brush xml:id="br0">
      <inkml:brushProperty name="width" value="0.05" units="cm"/>
      <inkml:brushProperty name="height" value="0.05" units="cm"/>
    </inkml:brush>
  </inkml:definitions>
  <inkml:trace contextRef="#ctx0" brushRef="#br0">78 385 24575,'0'-7'0,"0"19"0,3 41 0,12 24 0,-9-46 0,0 0 0,1 38 0,-7-68 0,0 1 0,0-1 0,0 1 0,0-1 0,0 1 0,-1 0 0,1-1 0,-1 1 0,1-1 0,-1 1 0,1-1 0,-1 1 0,0-1 0,-1 3 0,1-4 0,1 1 0,0-1 0,0 0 0,-1 0 0,1 0 0,0 1 0,-1-1 0,1 0 0,0 0 0,-1 0 0,1 0 0,0 0 0,-1 0 0,1 0 0,0 1 0,-1-1 0,1 0 0,-1 0 0,1 0 0,0 0 0,-1-1 0,1 1 0,0 0 0,-1 0 0,-11-10 0,5-1 0,0 0 0,1 0 0,0-1 0,1 0 0,-6-20 0,-12-64 0,15 56 0,2-1 0,-2-69 0,8 88 0,1 1 0,1-1 0,1 1 0,1 0 0,1-1 0,13-37 0,-15 53 0,-1 0 0,1 0 0,0 0 0,1 0 0,-1 0 0,1 1 0,0 0 0,1-1 0,-1 1 0,1 1 0,0-1 0,0 1 0,0 0 0,1 0 0,0 0 0,-1 1 0,1 0 0,1 0 0,-1 1 0,0-1 0,0 1 0,1 1 0,0-1 0,-1 1 0,1 0 0,-1 1 0,1-1 0,0 2 0,0-1 0,-1 0 0,1 1 0,0 1 0,10 2 0,-5 0 0,-1 0 0,0 1 0,0 0 0,0 1 0,-1 0 0,0 1 0,0 0 0,0 0 0,-1 1 0,0 0 0,11 15 0,-16-19 0,0 1 0,-1 0 0,1 1 0,-1-1 0,0 0 0,-1 1 0,1 0 0,-1 0 0,-1 0 0,1-1 0,-1 2 0,0-1 0,0 0 0,0 0 0,-1 0 0,0 0 0,0 0 0,-1 1 0,0-1 0,0 0 0,0 0 0,-1 0 0,-4 11 0,-1-3 0,-1 0 0,-20 26 0,-7 13 0,34-52 0,1 0 0,-1 1 0,0-1 0,1 1 0,-1 0 0,1-1 0,0 1 0,-1 0 0,1-1 0,0 1 0,0-1 0,0 1 0,0 0 0,0-1 0,1 1 0,-1 0 0,0-1 0,1 1 0,-1-1 0,1 1 0,-1 0 0,1-1 0,0 0 0,0 1 0,0-1 0,0 1 0,0-1 0,0 0 0,0 0 0,0 1 0,0-1 0,1 0 0,-1 0 0,0 0 0,3 1 0,6 4 0,1-1 0,-1 0 0,1 0 0,13 3 0,-7-2 0,4 2 0,-1 1 0,20 12 0,-35-17 0,1-1 0,-1 1 0,0 0 0,0 0 0,0 0 0,0 1 0,-1 0 0,0 0 0,0 0 0,0 0 0,4 9 0,-7-12 0,0 0 0,0 0 0,0 0 0,-1 0 0,1 0 0,-1 0 0,0 1 0,1-1 0,-1 0 0,0 0 0,0 0 0,0 0 0,-1 0 0,1 1 0,0-1 0,-1 0 0,0 0 0,1 0 0,-3 3 0,1-2 0,0 0 0,0 1 0,0-1 0,-1-1 0,0 1 0,0 0 0,1-1 0,-1 1 0,-1-1 0,-3 3 0,-6 2 0,-1-1 0,0 0 0,0-1 0,-21 5 0,15-5 69,-1-1-1,1 0 0,-1-2 0,-24 0 1,33-2-240,1-1 0,0 0 1,-1-1-1,1 0 0,0-1 1,0 0-1,0-1 0,0 0 1,-10-6-1,-3-5-6655</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02.512"/>
    </inkml:context>
    <inkml:brush xml:id="br0">
      <inkml:brushProperty name="width" value="0.05" units="cm"/>
      <inkml:brushProperty name="height" value="0.05" units="cm"/>
    </inkml:brush>
  </inkml:definitions>
  <inkml:trace contextRef="#ctx0" brushRef="#br0">50 26 24575,'24'-8'0,"0"2"0,33-6 0,-57 12 0,0 1 0,0-1 0,0 0 0,0 0 0,0 0 0,0 0 0,0 1 0,0-1 0,-1 0 0,1 0 0,0 0 0,0 1 0,0-1 0,0 0 0,0 0 0,0 0 0,0 1 0,0-1 0,0 0 0,0 0 0,1 0 0,-1 0 0,0 1 0,0-1 0,0 0 0,0 0 0,0 0 0,0 1 0,0-1 0,0 0 0,0 0 0,1 0 0,-1 0 0,0 0 0,0 1 0,0-1 0,0 0 0,1 0 0,-1 0 0,0 0 0,0 0 0,0 0 0,0 0 0,1 0 0,-1 0 0,0 1 0,0-1 0,0 0 0,1 0 0,-1 0 0,0 0 0,0 0 0,0 0 0,1 0 0,-1 0 0,0-1 0,0 1 0,0 0 0,1 0 0,-1 0 0,0 0 0,0 0 0,0 0 0,0 0 0,1 0 0,-14 13 0,12-12 0,-16 14 0,2 0 0,0 1 0,0 1 0,2 1 0,0 0 0,1 0 0,-12 26 0,20-35 0,0 0 0,1 0 0,0 0 0,0 1 0,1 0 0,0-1 0,1 1 0,0 0 0,1 0 0,0 0 0,0 0 0,1-1 0,0 1 0,1 0 0,0 0 0,1-1 0,0 1 0,7 14 0,-4-13 0,0 0 0,1-1 0,0 0 0,1 0 0,0-1 0,0 1 0,1-2 0,1 1 0,-1-2 0,1 1 0,0-1 0,1-1 0,0 0 0,0 0 0,14 5 0,-12-7 0,0 1 0,0-2 0,0 0 0,0 0 0,1-1 0,-1-1 0,1 0 0,-1-1 0,1-1 0,0 0 0,-1-1 0,0 0 0,24-7 0,-30 7 0,-1-1 0,0 0 0,0 0 0,0 0 0,0-1 0,0 0 0,0 0 0,-1 0 0,0 0 0,0-1 0,0 0 0,-1 0 0,1-1 0,-1 1 0,0-1 0,-1 0 0,1 0 0,2-9 0,-3 7 0,0 0 0,-1-1 0,-1 0 0,1 1 0,-1-1 0,-1 0 0,1 0 0,-2 1 0,1-1 0,-1 0 0,0 0 0,-1 1 0,-5-18 0,1 12 34,0-1 1,-1 1-1,-1 0 0,0 0 0,-1 1 0,0 0 0,-1 1 0,0 0 0,-14-12 1,2 4-377,0 2 1,-2 1 0,0 1-1,-28-15 1,-10 0-6485</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03.059"/>
    </inkml:context>
    <inkml:brush xml:id="br0">
      <inkml:brushProperty name="width" value="0.05" units="cm"/>
      <inkml:brushProperty name="height" value="0.05" units="cm"/>
    </inkml:brush>
  </inkml:definitions>
  <inkml:trace contextRef="#ctx0" brushRef="#br0">918 82 24575,'0'0'0,"0"0"0,-1 1 0,1-1 0,0 0 0,0 0 0,0 1 0,0-1 0,0 0 0,-1 0 0,1 1 0,0-1 0,0 0 0,0 0 0,-1 0 0,1 0 0,0 1 0,0-1 0,0 0 0,-1 0 0,1 0 0,0 0 0,0 0 0,-1 0 0,1 0 0,0 1 0,-1-1 0,1 0 0,0 0 0,0 0 0,-1 0 0,1 0 0,0 0 0,0 0 0,-1 0 0,1-1 0,0 1 0,-1 0 0,1 0 0,-15-3 0,12 2 0,-100-22 0,-155-14 0,-106 19 0,326 16 0,24 1 0,-1 0 0,1 1 0,-1 1 0,0 0 0,-22 5 0,36-6 8,0 0-1,0 1 1,0-1-1,0 0 0,0 0 1,1 1-1,-1-1 1,0 0-1,0 1 0,0-1 1,1 1-1,-1-1 1,0 1-1,0 0 1,1-1-1,-1 1 0,0 0 1,1-1-1,-1 1 1,1 0-1,-1 0 0,0 1 1,1-2 0,0 1-1,1 0 1,-1 0 0,0-1 0,0 1-1,1 0 1,-1-1 0,0 1 0,1-1-1,-1 1 1,1 0 0,-1-1 0,0 1 0,1-1-1,-1 1 1,1-1 0,0 1 0,-1-1-1,1 1 1,-1-1 0,2 1 0,5 3-435,0-1 0,0 0 1,12 4-1,-1-1-6399</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09.811"/>
    </inkml:context>
    <inkml:brush xml:id="br0">
      <inkml:brushProperty name="width" value="0.05" units="cm"/>
      <inkml:brushProperty name="height" value="0.05" units="cm"/>
    </inkml:brush>
  </inkml:definitions>
  <inkml:trace contextRef="#ctx0" brushRef="#br0">360 908 24575,'6'-2'0,"-6"2"0,0 0 0,0 0 0,0 0 0,1 0 0,-1 0 0,0-1 0,0 1 0,0 0 0,1 0 0,-1 0 0,0 0 0,0 0 0,1 0 0,-1 0 0,0 0 0,0 0 0,0 0 0,1 0 0,-1 0 0,0 0 0,0 0 0,1 0 0,-1 0 0,0 0 0,0 0 0,1 0 0,-1 0 0,0 0 0,0 1 0,0-1 0,1 0 0,-1 0 0,0 0 0,0 0 0,0 0 0,0 1 0,1-1 0,-1 0 0,0 0 0,0 0 0,0 1 0,0-1 0,0 0 0,0 0 0,1 0 0,-1 1 0,0-1 0,0 0 0,0 0 0,0 1 0,0-1 0,0 0 0,0 0 0,0 0 0,0 1 0,0-1 0,0 0 0,0 0 0,0 1 0,0-1 0,0 0 0,-1 1 0,2 20 0,-1 0 0,-5 32 0,0 7 0,8 367 0,2-48 0,-9-283 0,-31 185 0,12-186 0,-49 126 0,64-200 0,4-12 0,1-1 0,0 1 0,0 0 0,1 0 0,0 0 0,0 0 0,1 0 0,0 15 0,1-22 0,1 0 0,0 0 0,-1 0 0,1 0 0,0 0 0,0 0 0,0-1 0,0 1 0,0 0 0,0 0 0,0-1 0,1 1 0,-1-1 0,1 1 0,-1-1 0,1 0 0,-1 0 0,1 0 0,0 0 0,0 0 0,-1 0 0,1 0 0,0 0 0,0 0 0,0-1 0,0 1 0,2-1 0,9 3 0,0-1 0,-1-1 0,17 0 0,-18-1 0,550 8-225,1029 60-3815,-1095-43 2484,639 4 129,-1104-29 1444,192-6 864,-176 3-494,0-2 0,75-19-1,-113 21-158,1 1 1,-1-1-1,0 0 0,14-8 0,-20 9-143,0 1 1,0 0 0,0 0-1,-1-1 1,1 1-1,-1-1 1,1 0 0,-1 0-1,1 1 1,-1-1 0,0 0-1,0 0 1,0 0-1,0 0 1,0 0 0,0 0-1,0-1 1,-1 1-1,1 0 1,-1 0 0,0 0-1,1-5 1,-3-2 77,0 0 0,0 0 0,-1 0 0,0 0 0,0 1 0,-1-1 0,-1 1 0,1 0 0,-1 0 0,-6-8 0,-7-12 48,-13-26-179,3-1 0,-42-116-1,57 128-35,2-1 1,1 0-1,3 0 0,-3-85 0,11 42 4,4 1 0,4 0 0,23-94 0,80-252 0,-10 52 0,-51 102 0,-45 229 0,-2 0 0,-2 0 0,-9-83 0,6 119 0,-1 0 0,-1 1 0,0-1 0,-1 1 0,0 0 0,-1 0 0,-10-18 0,11 23 0,-1 0 0,1 1 0,-2 0 0,1 0 0,-1 0 0,1 1 0,-2 0 0,1 0 0,0 0 0,-1 1 0,0 0 0,0 0 0,-11-4 0,-6 0 8,0 1 1,-1 2-1,1 0 0,-1 1 0,-50 0 0,-132 13-200,186-7 139,-823 97-2850,335-33 700,-875 67 1856,630-66-933,682-60 1178,-203 22 43,189-16 977,-96 28 0,177-40-905,-1 1 156,0-1-1,0 1 1,0 0-1,0 0 1,1 1 0,-1 0-1,1 0 1,-6 4-1,4 2-4635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54.304"/>
    </inkml:context>
    <inkml:brush xml:id="br0">
      <inkml:brushProperty name="width" value="0.05" units="cm"/>
      <inkml:brushProperty name="height" value="0.05" units="cm"/>
    </inkml:brush>
  </inkml:definitions>
  <inkml:trace contextRef="#ctx0" brushRef="#br0">9 0 24575,'0'4'0,"-4"0"0,0 3 0,3 1 0,5-2 0,5-1 0,4-2 0,0-1-8191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10.304"/>
    </inkml:context>
    <inkml:brush xml:id="br0">
      <inkml:brushProperty name="width" value="0.05" units="cm"/>
      <inkml:brushProperty name="height" value="0.05" units="cm"/>
    </inkml:brush>
  </inkml:definitions>
  <inkml:trace contextRef="#ctx0" brushRef="#br0">94 470 24575,'-1'21'0,"-1"0"0,-1 0 0,-1 0 0,0 0 0,-12 30 0,-3 6 0,8-26 0,1-1 0,1 1 0,-4 39 0,12-68 0,1-1 0,0 0 0,0 0 0,0 1 0,-1-1 0,1 0 0,0 1 0,1-1 0,-1 0 0,0 1 0,0-1 0,1 0 0,-1 0 0,1 2 0,0-3 0,-1 0 0,0 0 0,1 0 0,-1-1 0,1 1 0,-1 0 0,1 0 0,-1-1 0,1 1 0,-1 0 0,0-1 0,1 1 0,-1-1 0,0 1 0,1 0 0,-1-1 0,0 1 0,0-1 0,1 1 0,-1-1 0,0 1 0,0 0 0,1-1 0,17-40 0,71-255 0,38-98 0,-121 380 0,22-47 0,-25 56 0,0 0 0,0 0 0,0 1 0,1-1 0,-1 1 0,1 0 0,0 0 0,1 0 0,4-3 0,-8 7 0,-1-1 0,1 1 0,0-1 0,0 1 0,0-1 0,0 1 0,-1 0 0,1-1 0,0 1 0,0 0 0,0 0 0,0 0 0,0-1 0,0 1 0,0 0 0,0 1 0,0-1 0,0 0 0,-1 0 0,1 0 0,0 0 0,0 1 0,0-1 0,0 0 0,1 1 0,0 1 0,-1-1 0,1 1 0,-1-1 0,1 1 0,-1-1 0,1 1 0,-1 0 0,0 0 0,0-1 0,2 5 0,1 5 0,0 1 0,-1-1 0,2 15 0,-4-22 0,27 237 0,-18-122 0,8 80-1365,-15-153-5461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11.020"/>
    </inkml:context>
    <inkml:brush xml:id="br0">
      <inkml:brushProperty name="width" value="0.05" units="cm"/>
      <inkml:brushProperty name="height" value="0.05" units="cm"/>
    </inkml:brush>
  </inkml:definitions>
  <inkml:trace contextRef="#ctx0" brushRef="#br0">0 510 24575,'1'-2'0,"-1"-1"0,1 0 0,-1 0 0,1 1 0,0-1 0,0 0 0,0 1 0,1-1 0,-1 1 0,0-1 0,1 1 0,0 0 0,-1 0 0,1-1 0,0 1 0,0 0 0,0 1 0,1-1 0,-1 0 0,0 1 0,1-1 0,-1 1 0,5-2 0,6-3 0,0 0 0,1 2 0,17-5 0,-31 9 0,455-108 0,-384 84 0,-60 20 0,-11 4 0,0-1 0,1 1 0,-1-1 0,1 1 0,-1 0 0,1 0 0,-1-1 0,1 1 0,-1 0 0,1 0 0,-1 0 0,1 0 0,-1-1 0,1 1 0,-1 0 0,1 0 0,0 0 0,-1 0 0,1 0 0,-1 0 0,1 1 0,-1-1 0,1 0 0,-1 0 0,1 0 0,-1 0 0,1 1 0,-1-1 0,1 0 0,-1 0 0,1 1 0,-1-1 0,1 0 0,-1 1 0,0-1 0,1 0 0,-1 1 0,0-1 0,1 1 0,-1-1 0,0 1 0,1-1 0,-1 1 0,0-1 0,0 1 0,0-1 0,1 1 0,-1-1 0,0 1 0,0-1 0,0 1 0,0-1 0,0 1 0,0 0 0,0 0 0,-1 5 0,0 0 0,0 0 0,-1 0 0,-2 7 0,1-3 0,-13 61 0,3 1 0,3 0 0,4 1 0,3 87 0,5-480 0,0 263 0,14-88 0,-12 122 0,1-1 0,1 1 0,2 0 0,0 0 0,1 1 0,17-29 0,-22 44 0,1 0 0,0 1 0,0-1 0,0 1 0,1 0 0,0 0 0,0 1 0,0-1 0,1 1 0,0 1 0,12-7 0,-12 8 0,-1 1 0,0 0 0,1 0 0,-1 0 0,1 1 0,0 0 0,-1 1 0,1 0 0,0 0 0,-1 0 0,1 0 0,0 1 0,-1 0 0,13 5 0,-5-2 0,-1 2 0,1 0 0,-1 0 0,0 1 0,-1 1 0,0 0 0,0 1 0,-1 0 0,15 15 0,-18-15 0,0 0 0,0 0 0,-1 1 0,0 0 0,-1 0 0,0 1 0,-1 0 0,0 0 0,-1 0 0,0 0 0,5 23 0,-9-30 0,1 1 0,-1 0 0,0 0 0,0-1 0,0 1 0,-1 0 0,0-1 0,0 1 0,0 0 0,0-1 0,-1 1 0,0-1 0,0 0 0,0 1 0,0-1 0,-5 6 0,-2 1 0,-1 1 0,-1-2 0,-21 18 0,26-23 0,5-4 0,-1 0 0,1 0 0,0 1 0,-1-1 0,1 0 0,0 0 0,0 1 0,0-1 0,0 1 0,0-1 0,0 1 0,1-1 0,-1 1 0,0 2 0,1-3 0,0 0 0,0 0 0,0 0 0,1 0 0,-1-1 0,0 1 0,1 0 0,-1 0 0,0 0 0,1-1 0,-1 1 0,1 0 0,-1-1 0,1 1 0,0 0 0,-1-1 0,1 1 0,0-1 0,-1 1 0,1-1 0,0 1 0,0-1 0,0 0 0,-1 1 0,1-1 0,0 0 0,0 1 0,0-1 0,0 0 0,0 0 0,35 11 0,-6-2 0,35 14 0,-58-20 0,1 1 0,-1 0 0,0 0 0,0 0 0,-1 1 0,0 0 0,1 0 0,-1 1 0,9 11 0,-14-15 0,1 0 0,0 1 0,-1-1 0,1 1 0,-1 0 0,0-1 0,1 1 0,-1 0 0,-1 0 0,1 0 0,0 0 0,-1-1 0,1 1 0,-1 0 0,0 0 0,0 0 0,0 0 0,-1 0 0,0 4 0,0-3 0,-1 0 0,0 0 0,1-1 0,-1 1 0,-1 0 0,1-1 0,-1 0 0,1 1 0,-1-1 0,0 0 0,0-1 0,-5 5 0,-4 1 0,-1 0 0,0 0 0,-1-1 0,1-1 0,-1 0 0,-23 5 0,3-2 86,-1-2-1,0-1 0,-39 1 1,55-6-300,0-1 1,0 0 0,0-2-1,0 0 1,1-2 0,-1 0-1,-25-9 1,7-4-6613</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11.422"/>
    </inkml:context>
    <inkml:brush xml:id="br0">
      <inkml:brushProperty name="width" value="0.05" units="cm"/>
      <inkml:brushProperty name="height" value="0.05" units="cm"/>
    </inkml:brush>
  </inkml:definitions>
  <inkml:trace contextRef="#ctx0" brushRef="#br0">16 144 24575,'3'0'0,"-1"0"0,0 0 0,1 0 0,-1 0 0,0 1 0,1-1 0,-1 1 0,0-1 0,0 1 0,1 0 0,-1 0 0,0 0 0,0 0 0,3 2 0,-4-2 0,0 1 0,0-1 0,0 0 0,0 1 0,-1-1 0,1 1 0,0-1 0,-1 1 0,1-1 0,-1 1 0,1 0 0,-1-1 0,0 1 0,0 0 0,0-1 0,0 1 0,0-1 0,0 1 0,0 0 0,0-1 0,-2 3 0,-22 103 0,12-63 0,-5 47 0,13-41 0,2 0 0,2 0 0,2 0 0,3 0 0,21 97 0,-23-196 0,-2-45 0,19-134 0,-12 173 0,3 1 0,3 0 0,35-93 0,-40 127 0,1-1 0,18-29 0,-26 46 0,1-1 0,0 1 0,0 0 0,0 1 0,1-1 0,-1 0 0,1 1 0,0 0 0,0 0 0,0 0 0,0 0 0,1 1 0,-1 0 0,1 0 0,-1 0 0,1 0 0,8-1 0,-10 3 0,0 0 0,0 0 0,0 0 0,0 1 0,0 0 0,-1-1 0,1 1 0,0 0 0,0 0 0,0 1 0,-1-1 0,1 1 0,0-1 0,-1 1 0,0 0 0,1 0 0,-1 0 0,0 0 0,0 0 0,0 1 0,0-1 0,0 1 0,-1-1 0,1 1 0,1 4 0,4 8 0,0-1 0,-2 1 0,7 24 0,8 46 0,13 121 0,-11 89 0,-20-246-1365,-1-11-5461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11.916"/>
    </inkml:context>
    <inkml:brush xml:id="br0">
      <inkml:brushProperty name="width" value="0.05" units="cm"/>
      <inkml:brushProperty name="height" value="0.05" units="cm"/>
    </inkml:brush>
  </inkml:definitions>
  <inkml:trace contextRef="#ctx0" brushRef="#br0">0 510 24575,'3'-2'0,"-1"0"0,1 0 0,-1 1 0,1-1 0,0 1 0,-1 0 0,1 0 0,0 0 0,0 0 0,0 0 0,0 1 0,3-1 0,41-2 0,-32 3 0,96 0 0,55-4 0,-145 2 0,0 0 0,0-2 0,-1-1 0,0 0 0,35-15 0,-51 18 0,-1 0 0,1-1 0,0 1 0,-1-1 0,1 0 0,5-6 0,-2 3 0,-4 5 0,-3 7 0,-2 7 0,2-13 0,-9 43 0,3 1 0,1-1 0,3 1 0,1 0 0,6 51 0,-5-88 0,1 1 0,-1-1 0,1 1 0,0-1 0,1 1 0,0-1 0,0 1 0,1-1 0,4 10 0,-7-17 0,0 1 0,1-1 0,-1 0 0,0 1 0,0-1 0,0 0 0,0 0 0,1 1 0,-1-1 0,0 0 0,0 0 0,1 0 0,-1 1 0,0-1 0,0 0 0,1 0 0,-1 0 0,0 0 0,1 1 0,-1-1 0,0 0 0,1 0 0,-1 0 0,0 0 0,1 0 0,-1 0 0,0 0 0,1 0 0,-1 0 0,0 0 0,0 0 0,1 0 0,-1 0 0,0 0 0,1-1 0,-1 1 0,0 0 0,1 0 0,-1 0 0,0 0 0,0-1 0,1 1 0,-1 0 0,0 0 0,0 0 0,1-1 0,-1 1 0,0 0 0,0 0 0,0-1 0,1 1 0,-1 0 0,0-1 0,0 1 0,0 0 0,0 0 0,0-1 0,0 1 0,0-1 0,9-20 0,-3-15 0,-1 1 0,-2-1 0,-2-66 0,-2 55 0,1-17 0,4-128 0,-1 159 0,1 1 0,1-1 0,17-54 0,-19 78 0,0 1 0,1-1 0,0 1 0,0 0 0,1 0 0,0 0 0,0 1 0,9-9 0,-11 13 0,0 0 0,0 0 0,1 0 0,-1 1 0,1-1 0,0 1 0,-1 0 0,1 0 0,0 0 0,1 1 0,-1-1 0,0 1 0,0 0 0,1 0 0,-1 0 0,0 1 0,1 0 0,-1 0 0,5 0 0,0 1 0,-1 1 0,1 0 0,-1 1 0,0 0 0,0 0 0,0 1 0,0 0 0,0 0 0,-1 1 0,0 0 0,0 0 0,0 0 0,-1 1 0,7 7 0,-2-1 0,-1 1 0,0-1 0,-1 2 0,0-1 0,-1 1 0,11 27 0,-15-33 0,-1 1 0,0 0 0,0 0 0,-1 0 0,-1 0 0,1 0 0,-1 0 0,-1 0 0,0 0 0,0 1 0,-1-1 0,0 0 0,-1 0 0,0 0 0,0 0 0,-1 0 0,0 0 0,0-1 0,-1 1 0,0-1 0,-1 0 0,0 0 0,0-1 0,-11 14 0,1-8-227,0 0-1,0-1 1,-2-1-1,1-1 1,-34 17-1,-22 6-6598</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13.363"/>
    </inkml:context>
    <inkml:brush xml:id="br0">
      <inkml:brushProperty name="width" value="0.05" units="cm"/>
      <inkml:brushProperty name="height" value="0.05" units="cm"/>
    </inkml:brush>
  </inkml:definitions>
  <inkml:trace contextRef="#ctx0" brushRef="#br0">321 348 24575,'0'-10'0,"-1"1"0,-1-1 0,0 1 0,0-1 0,0 1 0,-2-1 0,1 1 0,-1 0 0,0 1 0,-1-1 0,0 1 0,0-1 0,-1 1 0,-11-12 0,14 16 0,-1 1 0,1 0 0,-1 0 0,1 0 0,-1 0 0,0 0 0,0 1 0,-1-1 0,1 1 0,0 0 0,-1 0 0,1 1 0,-1 0 0,0-1 0,1 1 0,-1 1 0,0-1 0,0 1 0,1 0 0,-1 0 0,0 0 0,0 1 0,1-1 0,-1 1 0,0 0 0,1 1 0,-1-1 0,1 1 0,-1 0 0,1 0 0,-7 4 0,3 0 0,0 1 0,1-1 0,0 1 0,0 1 0,0-1 0,1 1 0,0 0 0,0 1 0,1-1 0,1 1 0,-1 0 0,1 0 0,-3 13 0,0-2 0,2 0 0,1 0 0,0 1 0,1-1 0,1 31 0,2-35 0,0 1 0,2-1 0,0 1 0,1-1 0,0 0 0,1 0 0,1 0 0,8 15 0,-9-22 0,0 0 0,1-1 0,1 0 0,-1 0 0,1-1 0,0 0 0,1 0 0,0 0 0,0-1 0,0 0 0,1 0 0,0 0 0,0-1 0,0-1 0,12 6 0,-3-5 0,-1 0 0,1 0 0,1-2 0,-1 0 0,1-1 0,-1-1 0,1 0 0,-1-1 0,1-1 0,-1-1 0,1-1 0,-1 0 0,0-1 0,0-1 0,27-11 0,-21 6 0,-2 0 0,1-1 0,-1-1 0,-1-2 0,0 0 0,-1 0 0,-1-2 0,0 0 0,-1-2 0,28-36 0,-35 41 0,-2-1 0,0 0 0,0-1 0,-2 0 0,0 0 0,8-30 0,-12 40 0,-1 0 0,0 0 0,0-1 0,-1 1 0,0 0 0,0 0 0,0 0 0,0 0 0,-1 0 0,0-1 0,0 1 0,0 0 0,0 0 0,-1 1 0,0-1 0,0 0 0,0 0 0,-1 1 0,0-1 0,0 1 0,0 0 0,0 0 0,0 0 0,-1 0 0,-6-4 0,7 6 0,0-1 0,-1 1 0,1 0 0,-1 0 0,1 1 0,-1-1 0,0 1 0,0 0 0,1 0 0,-1 0 0,0 0 0,0 1 0,0 0 0,0-1 0,0 1 0,0 1 0,0-1 0,0 1 0,0-1 0,0 1 0,0 0 0,0 1 0,1-1 0,-1 0 0,0 1 0,1 0 0,-1 0 0,1 0 0,-6 5 0,3-2 0,0 1 0,0 0 0,1 0 0,-1 0 0,1 0 0,1 1 0,-1 0 0,1 0 0,0 0 0,1 1 0,0-1 0,0 1 0,-3 14 0,4-12 0,1 0 0,0 0 0,0 0 0,1 0 0,0 0 0,1 1 0,0-1 0,1 0 0,0 0 0,0 0 0,7 15 0,-6-18 0,0-1 0,0 0 0,1-1 0,0 1 0,0 0 0,0-1 0,1 0 0,0 0 0,0 0 0,0-1 0,0 0 0,1 0 0,0 0 0,-1-1 0,2 1 0,-1-1 0,0-1 0,9 3 0,-7-3 0,0 0 0,0 0 0,0-1 0,0-1 0,0 1 0,1-2 0,-1 1 0,0-1 0,0 0 0,0 0 0,0-1 0,0 0 0,0-1 0,0 0 0,-1 0 0,1-1 0,-1 1 0,0-2 0,0 1 0,8-8 0,-10 8 0,0 0 0,0 0 0,-1-1 0,1 0 0,-1 0 0,-1 0 0,1 0 0,-1-1 0,0 0 0,0 1 0,0-1 0,-1 0 0,0 0 0,0 0 0,0-1 0,-1 1 0,0 0 0,-1-1 0,1 1 0,-1-1 0,0 1 0,-1 0 0,1-1 0,-1 1 0,-1-1 0,-2-8 0,-1 4 0,0 0 0,-1 0 0,0 1 0,-1 0 0,0 0 0,-1 0 0,-15-15 0,15 16 0,7 9 0,0-1 0,0 0 0,0 0 0,0 0 0,1 0 0,-1 0 0,0 0 0,1-1 0,-1 1 0,0 0 0,1 0 0,0 0 0,-1-1 0,1 1 0,-1-2 0,2 3 0,-1-1 0,0 1 0,0-1 0,0 1 0,0-1 0,1 1 0,-1-1 0,0 1 0,0-1 0,1 1 0,-1-1 0,0 1 0,1 0 0,-1-1 0,1 1 0,-1 0 0,0-1 0,1 1 0,-1 0 0,1-1 0,-1 1 0,1 0 0,-1 0 0,1 0 0,0-1 0,5 0 0,0 0 0,1 0 0,-1 0 0,0 1 0,7 0 0,0 0 0,57-6 0,87-18 0,-129 15 0,-25 8 0,-8 5 0,-5 4 0,3-1 0,0 0 0,0 1 0,0-1 0,1 2 0,0-1 0,1 0 0,0 1 0,0 0 0,1 1 0,0-1 0,0 1 0,-2 14 0,1-2 0,1 1 0,1-1 0,2 1 0,0 34 0,2-49 0,-1-1 0,1 1 0,0-1 0,1 1 0,0-1 0,0 0 0,1 1 0,-1-1 0,2-1 0,-1 1 0,1 0 0,5 7 0,-7-12 0,0 1 0,1-1 0,-1 0 0,1 1 0,-1-1 0,1 0 0,0 0 0,0-1 0,0 1 0,0 0 0,0-1 0,0 0 0,0 0 0,0 0 0,1 0 0,-1 0 0,0-1 0,1 0 0,-1 1 0,1-1 0,-1 0 0,0-1 0,1 1 0,-1 0 0,0-1 0,1 0 0,-1 0 0,0 0 0,4-2 0,0 0 0,-1 0 0,1 0 0,-1 0 0,0-1 0,0 0 0,0-1 0,0 1 0,-1-1 0,0 0 0,0 0 0,7-11 0,-6 7 0,0-1 0,-1 1 0,0-1 0,-1 0 0,0-1 0,5-20 0,-4-4 0,-1 0 0,-1 0 0,-4-62 0,-10-37 0,8 114 0,-1 0 0,-1 0 0,-1 0 0,-12-27 0,18 46 0,-1-1 0,1 1 0,-1-1 0,0 1 0,0-1 0,0 1 0,0 0 0,0-1 0,0 1 0,0 0 0,0 0 0,-1 0 0,-1-2 0,2 3 0,1 0 0,-1 0 0,1 0 0,-1-1 0,1 1 0,-1 0 0,1 0 0,-1 0 0,1 1 0,-1-1 0,1 0 0,-1 0 0,1 0 0,-1 0 0,1 0 0,-1 0 0,1 1 0,0-1 0,-1 0 0,1 0 0,-1 1 0,1-1 0,0 0 0,-1 1 0,1-1 0,0 0 0,-1 1 0,1-1 0,-1 1 0,-1 3 0,0 0 0,0 0 0,0 1 0,0-1 0,1 0 0,-1 1 0,1-1 0,0 7 0,-5 33 0,3 0 0,2 1 0,2-1 0,2 1 0,8 46 0,-6-68-341,0-1 0,1-1-1,14 34 1,2-8-6485</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13.688"/>
    </inkml:context>
    <inkml:brush xml:id="br0">
      <inkml:brushProperty name="width" value="0.05" units="cm"/>
      <inkml:brushProperty name="height" value="0.05" units="cm"/>
    </inkml:brush>
  </inkml:definitions>
  <inkml:trace contextRef="#ctx0" brushRef="#br0">0 454 24575,'15'-37'0,"-1"0"0,10-52 0,-23 86 0,0 0 0,-1 1 0,1 0 0,-1 0 0,1-1 0,0 1 0,0 0 0,0 0 0,0 0 0,0 0 0,0 0 0,1 0 0,-1 0 0,1 1 0,-1-1 0,1 0 0,0 1 0,0 0 0,2-3 0,-2 4 0,1-1 0,-1 1 0,1-1 0,-1 1 0,0 0 0,1-1 0,-1 1 0,1 1 0,-1-1 0,1 0 0,-1 1 0,0-1 0,1 1 0,-1-1 0,0 1 0,1 0 0,1 1 0,8 3 0,1 0 0,-1-2 0,1 0 0,0 0 0,0-1 0,0 0 0,0-1 0,0-1 0,17-1 0,-26 0 0,1 1 0,-1-1 0,0 0 0,1 1 0,-1-2 0,0 1 0,0-1 0,0 1 0,0-1 0,0 0 0,0 0 0,0-1 0,-1 1 0,1-1 0,-1 0 0,0 0 0,1 0 0,-2 0 0,1-1 0,0 1 0,-1-1 0,1 0 0,-1 1 0,0-1 0,0 0 0,-1 0 0,1-1 0,-1 1 0,0 0 0,0 0 0,1-5 0,-2 1 0,0 0 0,0 0 0,-1 0 0,0 0 0,0 0 0,-1 0 0,0 0 0,0 0 0,-1 1 0,0-1 0,-1 1 0,1 0 0,-9-12 0,9 14 0,-1 0 0,1 0 0,-1 1 0,0 0 0,0 0 0,0 0 0,0 0 0,-1 1 0,1-1 0,-1 1 0,0 0 0,0 1 0,0-1 0,-1 1 0,1 0 0,0 0 0,-1 1 0,0-1 0,1 1 0,-8 0 0,10 1 0,-1 1 0,0-1 0,0 1 0,1 0 0,-1 0 0,1 0 0,-1 1 0,1-1 0,-1 1 0,1 0 0,0 0 0,0 0 0,0 0 0,0 1 0,0-1 0,0 1 0,1 0 0,-1 0 0,1 0 0,0 0 0,0 0 0,0 0 0,-2 4 0,-2 5 0,1 1 0,0-1 0,1 1 0,0 0 0,-3 16 0,4-13-105,1 1 0,0-1 0,1 0 0,1 1 0,0-1 0,1 1 0,1-1 0,1 0 0,0 0 0,1 0 0,1 0 0,9 22 0,11 7-6721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22.164"/>
    </inkml:context>
    <inkml:brush xml:id="br0">
      <inkml:brushProperty name="width" value="0.05" units="cm"/>
      <inkml:brushProperty name="height" value="0.05" units="cm"/>
    </inkml:brush>
  </inkml:definitions>
  <inkml:trace contextRef="#ctx0" brushRef="#br0">0 442 24575,'0'4'0,"0"-1"0,0 1 0,1-1 0,-1 1 0,1 0 0,0-1 0,0 0 0,0 1 0,0-1 0,1 1 0,-1-1 0,1 0 0,0 0 0,0 0 0,4 4 0,-2-2 0,1-1 0,0 0 0,0-1 0,0 1 0,0-1 0,1 0 0,-1 0 0,11 3 0,15 4 0,0-1 0,0-2 0,48 6 0,105 0 0,-170-12 0,558 8-1974,2-25-813,642-40-2685,-382 15 4440,2192-63-2264,-777 32 1602,855-70 3997,-3016 137-1757,437-41 4415,-521 46-4838,7-1 350,1-1-1,-1 0 1,1-1-1,-1 0 1,0-1-1,13-6 1,-23 10-409,-1 0 0,1 0 0,-1-1 0,1 1 0,0 0 0,-1-1 0,1 1 0,-1-1-1,1 1 1,-1 0 0,1-1 0,-1 1 0,1-1 0,-1 1 0,1-1 0,-1 0 0,0 1 0,1-1 0,-1 1 0,0-1 0,0 0 0,1 1 0,-1-1 0,0 0 0,0 1 0,0-1-1,0 0 1,0 1 0,0-1 0,0 0 0,0 0 0,0 1 0,0-1 0,0 0 0,0 1 0,0-1 0,-1 0 0,1 1 0,0-1 0,-1 1 0,1-1 0,0 0 0,-1 1 0,1-1-1,-1 1 1,1-1 0,0 1 0,-1-1 0,0 1 0,1-1 0,-1 1 0,1 0 0,-1-1 0,1 1 0,-1 0 0,0-1 0,-5-3 125,0 1 1,0 0-1,0 0 1,-9-3-1,-25-5-377,1 2-1,-1 2 0,-1 1 1,-68 0-1,59 5-6637</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24.012"/>
    </inkml:context>
    <inkml:brush xml:id="br0">
      <inkml:brushProperty name="width" value="0.05" units="cm"/>
      <inkml:brushProperty name="height" value="0.05" units="cm"/>
    </inkml:brush>
  </inkml:definitions>
  <inkml:trace contextRef="#ctx0" brushRef="#br0">112 20 24575,'8'0'0,"0"0"0,0 1 0,0 0 0,0 0 0,0 1 0,0 0 0,0 1 0,0 0 0,12 6 0,-15-6 0,-1 0 0,0 0 0,0 0 0,0 0 0,0 1 0,0-1 0,-1 1 0,0 0 0,1 0 0,-2 0 0,1 1 0,0-1 0,-1 1 0,0-1 0,0 1 0,2 8 0,-2-9 0,-1 0 0,0 0 0,0 1 0,-1-1 0,1 0 0,-1 0 0,0 1 0,0-1 0,0 0 0,-1 0 0,1 1 0,-1-1 0,0 0 0,0 0 0,-1 0 0,1 0 0,-1 0 0,0 0 0,0 0 0,0-1 0,-1 1 0,1-1 0,-1 1 0,0-1 0,0 0 0,0 0 0,0 0 0,0-1 0,-1 1 0,1-1 0,-1 0 0,0 0 0,0 0 0,0 0 0,0 0 0,0-1 0,0 0 0,-8 1 0,3 0 0,0-1 0,0 0 0,-1 0 0,1-1 0,0-1 0,0 1 0,-1-2 0,1 1 0,0-1 0,0-1 0,0 1 0,-9-5 0,15 5 0,-1 1 0,1-1 0,0 0 0,0 0 0,0 0 0,0-1 0,0 1 0,0-1 0,1 1 0,-1-1 0,1 0 0,0 0 0,-1 0 0,2 0 0,-1-1 0,0 1 0,1 0 0,-1-1 0,1 1 0,0-1 0,0 0 0,0 1 0,1-1 0,-1 0 0,1 1 0,0-1 0,0 0 0,0 0 0,0 1 0,1-1 0,0 0 0,1-5 0,0 2 0,1 0 0,-1-1 0,1 1 0,1 1 0,-1-1 0,1 0 0,0 1 0,1 0 0,0 0 0,0 0 0,0 0 0,0 1 0,1 0 0,0 0 0,0 1 0,0-1 0,1 1 0,-1 1 0,1-1 0,0 1 0,11-3 0,-17 5-80,1 1 0,0-1-1,0 1 1,0 0 0,0 0-1,0 0 1,0 0 0,0 0-1,-1 0 1,1 1 0,0-1 0,0 0-1,0 1 1,0 0 0,-1-1-1,3 2 1,6 6-6746</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24.228"/>
    </inkml:context>
    <inkml:brush xml:id="br0">
      <inkml:brushProperty name="width" value="0.05" units="cm"/>
      <inkml:brushProperty name="height" value="0.05" units="cm"/>
    </inkml:brush>
  </inkml:definitions>
  <inkml:trace contextRef="#ctx0" brushRef="#br0">152 1 24575,'0'3'0,"0"5"0,-4 7 0,-3 7 0,-1 7 0,-3 5 0,-2 6 0,-3 7 0,2 1 0,0 2 0,-1 0 0,2 0 0,0-1 0,2-6 0,3-7 0,3-10-8191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24.553"/>
    </inkml:context>
    <inkml:brush xml:id="br0">
      <inkml:brushProperty name="width" value="0.05" units="cm"/>
      <inkml:brushProperty name="height" value="0.05" units="cm"/>
    </inkml:brush>
  </inkml:definitions>
  <inkml:trace contextRef="#ctx0" brushRef="#br0">42 30 24575,'1'-2'0,"1"1"0,-1 0 0,1 0 0,-1 0 0,1 0 0,-1 0 0,1 0 0,0 0 0,0 0 0,-1 1 0,1-1 0,0 1 0,0-1 0,0 1 0,-1 0 0,1 0 0,0 0 0,0 0 0,0 0 0,0 0 0,0 0 0,-1 0 0,1 1 0,0-1 0,0 1 0,0 0 0,-1-1 0,1 1 0,0 0 0,-1 0 0,1 0 0,-1 0 0,3 2 0,-1 0 0,1 0 0,-1 0 0,0 0 0,-1 0 0,1 1 0,0-1 0,-1 1 0,0-1 0,0 1 0,0 0 0,0 0 0,-1 0 0,2 7 0,-2-5 0,0 1 0,0 0 0,-1-1 0,0 1 0,0 0 0,-1 0 0,0-1 0,0 1 0,0-1 0,-1 1 0,0-1 0,-4 11 0,4-15 0,1 1 0,-1-1 0,1 1 0,-1-1 0,0 0 0,0 0 0,0 1 0,0-1 0,0 0 0,-1-1 0,1 1 0,0 0 0,-1-1 0,1 1 0,-1-1 0,0 0 0,0 0 0,1 0 0,-1 0 0,0 0 0,0-1 0,0 1 0,0-1 0,0 0 0,0 0 0,1 0 0,-1 0 0,0-1 0,0 1 0,-5-2 0,5 2 0,1-1 0,0 0 0,0 1 0,0-1 0,0 0 0,0 0 0,0 0 0,0 0 0,0 0 0,0-1 0,0 1 0,0-1 0,1 1 0,-1-1 0,1 0 0,-1 1 0,1-1 0,0 0 0,-2-3 0,2 2 0,-1 0 0,1-1 0,0 1 0,1-1 0,-1 1 0,1-1 0,-1 1 0,1-1 0,0 1 0,1-1 0,0-4 0,0-1 0,2 0 0,-1 0 0,1 0 0,0 1 0,1 0 0,0-1 0,0 1 0,10-13 0,-8 13-341,1 0 0,0 1-1,10-8 1,0 3-6485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54.475"/>
    </inkml:context>
    <inkml:brush xml:id="br0">
      <inkml:brushProperty name="width" value="0.05" units="cm"/>
      <inkml:brushProperty name="height" value="0.05" units="cm"/>
    </inkml:brush>
  </inkml:definitions>
  <inkml:trace contextRef="#ctx0" brushRef="#br0">43 1 24575,'-3'3'0,"-4"1"0,-5 0 0,1-4 0,2-2-8191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24.970"/>
    </inkml:context>
    <inkml:brush xml:id="br0">
      <inkml:brushProperty name="width" value="0.05" units="cm"/>
      <inkml:brushProperty name="height" value="0.05" units="cm"/>
    </inkml:brush>
  </inkml:definitions>
  <inkml:trace contextRef="#ctx0" brushRef="#br0">321 38 24575,'0'-2'0,"-1"1"0,1-1 0,0 1 0,-1 0 0,1-1 0,-1 1 0,0 0 0,1 0 0,-1-1 0,0 1 0,0 0 0,0 0 0,0 0 0,1 0 0,-2 0 0,1 0 0,0 0 0,0 0 0,0 1 0,0-1 0,0 0 0,-1 1 0,1-1 0,-3 0 0,-1-1 0,-1 0 0,0 0 0,0 1 0,-8-2 0,4 3 0,0-1 0,0 2 0,0-1 0,1 2 0,-1-1 0,0 1 0,0 0 0,1 1 0,-1 1 0,1-1 0,0 1 0,0 1 0,0 0 0,1 0 0,-11 8 0,10-6 0,1 0 0,0 0 0,0 1 0,1 0 0,0 0 0,0 1 0,1 0 0,0 0 0,0 0 0,1 1 0,0 0 0,1 0 0,-5 18 0,8-23 0,0-1 0,0 1 0,1 0 0,-1 0 0,1 0 0,0 0 0,1-1 0,-1 1 0,1 0 0,0 0 0,0-1 0,0 1 0,1 0 0,0-1 0,2 5 0,-1-3 0,1-1 0,0 0 0,0 0 0,0 0 0,0-1 0,1 1 0,-1-1 0,1 0 0,1 0 0,6 4 0,0-2 0,1 0 0,-1-1 0,1-1 0,-1 1 0,1-2 0,1 0 0,-1-1 0,0 0 0,1-1 0,16 0 0,23-6-1365,-5-3-5461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25.173"/>
    </inkml:context>
    <inkml:brush xml:id="br0">
      <inkml:brushProperty name="width" value="0.05" units="cm"/>
      <inkml:brushProperty name="height" value="0.05" units="cm"/>
    </inkml:brush>
  </inkml:definitions>
  <inkml:trace contextRef="#ctx0" brushRef="#br0">39 0 24575,'-3'0'0,"2"0"0,1 3 0,1 5 0,0 3 0,0 8 0,0 5 0,-1 7 0,-3 4 0,-1 2 0,-4 2 0,1 0 0,0 0 0,3-2 0,1-6 0,1-7-8191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25.420"/>
    </inkml:context>
    <inkml:brush xml:id="br0">
      <inkml:brushProperty name="width" value="0.05" units="cm"/>
      <inkml:brushProperty name="height" value="0.05" units="cm"/>
    </inkml:brush>
  </inkml:definitions>
  <inkml:trace contextRef="#ctx0" brushRef="#br0">19 17 24575,'0'-4'0,"-3"-3"0,-1 2 0,0 5 0,1 6 0,1 5 0,0 8 0,1 6 0,1 6 0,0 4 0,0 3 0,3 1 0,5 0 0,1 1 0,-2-4 0,-1-8-8191</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25.686"/>
    </inkml:context>
    <inkml:brush xml:id="br0">
      <inkml:brushProperty name="width" value="0.05" units="cm"/>
      <inkml:brushProperty name="height" value="0.05" units="cm"/>
    </inkml:brush>
  </inkml:definitions>
  <inkml:trace contextRef="#ctx0" brushRef="#br0">33 112 24575,'-1'-21'0,"0"13"0,1-1 0,0 1 0,0 0 0,3-14 0,-3 21 0,1-1 0,-1 0 0,1 0 0,-1 1 0,1-1 0,0 0 0,0 1 0,0-1 0,0 1 0,0-1 0,0 1 0,0-1 0,0 1 0,1 0 0,-1 0 0,0-1 0,1 1 0,-1 0 0,1 0 0,0 1 0,-1-1 0,1 0 0,0 0 0,-1 1 0,1-1 0,2 0 0,6 0 0,0 1 0,0-1 0,0 2 0,0-1 0,0 1 0,0 1 0,0 0 0,-1 0 0,18 7 0,10 5 0,36 20 0,-42-18 0,0 1 0,30 24 0,-51-34 0,0 1 0,-1 0 0,0 0 0,0 1 0,-1 1 0,0-1 0,0 1 0,-1 1 0,7 14 0,-12-22 0,-1 1 0,1-1 0,-1 1 0,0-1 0,0 1 0,0 0 0,-1 0 0,1-1 0,-1 1 0,0 0 0,0 0 0,0-1 0,-1 1 0,1 0 0,-1-1 0,0 1 0,-2 6 0,0-5 0,0 0 0,1-1 0,-2 0 0,1 1 0,0-1 0,-1 0 0,0-1 0,0 1 0,0-1 0,0 0 0,-6 4 0,-7 2 0,-1 0 0,0-2 0,0 0 0,0-1 0,-35 7 0,3-5-455,0-2 0,-97-1 0,72-7-6371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26.336"/>
    </inkml:context>
    <inkml:brush xml:id="br0">
      <inkml:brushProperty name="width" value="0.05" units="cm"/>
      <inkml:brushProperty name="height" value="0.05" units="cm"/>
    </inkml:brush>
  </inkml:definitions>
  <inkml:trace contextRef="#ctx0" brushRef="#br0">54 1 24575,'-3'0'0,"-2"3"0,-2 5 0,-1 7 0,-1 10 0,0 12 0,1 8 0,3 11 0,5 7 0,10 11 0,8 4 0,9 3 0,9-2 0,11-3 0,15-7 0,12-6 0,10-10 0,-9-14-8191</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26.705"/>
    </inkml:context>
    <inkml:brush xml:id="br0">
      <inkml:brushProperty name="width" value="0.05" units="cm"/>
      <inkml:brushProperty name="height" value="0.05" units="cm"/>
    </inkml:brush>
  </inkml:definitions>
  <inkml:trace contextRef="#ctx0" brushRef="#br0">1 0 24575,'3'0'0,"4"0"0,2 4 0,1 7 0,3 5 0,3 9 0,1 11 0,5 9 0,1 6 0,1 8 0,-4 6 0,-6 6 0,-5 0 0,-10 1 0,-12-2 0,-13-3 0,-16-6 0,0-14-8191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14.405"/>
    </inkml:context>
    <inkml:brush xml:id="br0">
      <inkml:brushProperty name="width" value="0.05" units="cm"/>
      <inkml:brushProperty name="height" value="0.05" units="cm"/>
    </inkml:brush>
  </inkml:definitions>
  <inkml:trace contextRef="#ctx0" brushRef="#br0">173 2920 24575,'-44'1'0,"27"0"0,0 0 0,0-1 0,0-1 0,-27-5 0,43 6 0,0-1 0,0 1 0,0 0 0,-1 0 0,1-1 0,0 1 0,0-1 0,0 1 0,0-1 0,0 0 0,1 1 0,-1-1 0,0 0 0,-1-1 0,2 2 0,0 0 0,0-1 0,-1 1 0,1 0 0,0-1 0,0 1 0,0 0 0,0-1 0,0 1 0,0 0 0,1-1 0,-1 1 0,0 0 0,0-1 0,0 1 0,0 0 0,0 0 0,0-1 0,0 1 0,1 0 0,-1-1 0,0 1 0,0 0 0,0 0 0,1 0 0,-1-1 0,0 1 0,0 0 0,1 0 0,-1 0 0,1-1 0,2-1 0,1 0 0,0 0 0,0 0 0,0 1 0,0-1 0,6-1 0,75-13 0,142-8 0,-156 19 0,626-27-822,2 31-877,363-11 27,-656-18 1168,-307 17 387,-1-4 0,103-31 0,-175 40 285,0-1 0,-1 0 0,0-2 0,-1-1 0,31-20 0,-48 27-53,0-1 0,-1 1 0,1-1 0,-1 0 0,-1-1 0,1 1 0,-1-1 0,-1 0 0,5-8 0,-6 9 20,-1 0 0,0 0 0,0 0 0,0 0-1,-1 0 1,0-1 0,0 1 0,-1 0 0,1-1-1,-1 1 1,-1 0 0,1-1 0,-3-9 0,-1 0-50,-1-1 0,-1 1 0,0 0 0,-2 0 1,-13-23-1,-56-73 325,33 51-329,-4-10-81,4-2 0,3-2 0,-44-109 0,66 132 0,2-1 0,2-1 0,3 0 0,2-1 0,2 0 0,0-71 0,10 62 0,2 0 0,24-119 0,51-120 0,-16 68 0,-50 176 0,8-73 0,-19 107 0,-1 0 0,-1-1 0,-1 1 0,-1 0 0,-9-42 0,9 61 0,0 0 0,0 0 0,0 0 0,-1 0 0,0 0 0,-4-6 0,6 11 0,1 0 0,-1 0 0,0 0 0,1 0 0,-1 1 0,0-1 0,0 0 0,1 1 0,-1-1 0,0 1 0,0-1 0,0 1 0,0-1 0,0 1 0,0 0 0,0-1 0,0 1 0,-2-1 0,2 2 0,0-1 0,0 0 0,0 1 0,0-1 0,-1 0 0,1 1 0,0 0 0,0-1 0,0 1 0,0-1 0,0 1 0,0 0 0,0 0 0,1 0 0,-1 0 0,0 0 0,0-1 0,1 1 0,-1 0 0,0 2 0,-5 6 195,5-6-337,0 0 1,0-1-1,0 0 0,-1 1 0,1-1 0,-1 0 0,1 0 1,-1 1-1,0-1 0,-3 2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14.744"/>
    </inkml:context>
    <inkml:brush xml:id="br0">
      <inkml:brushProperty name="width" value="0.05" units="cm"/>
      <inkml:brushProperty name="height" value="0.05" units="cm"/>
    </inkml:brush>
  </inkml:definitions>
  <inkml:trace contextRef="#ctx0" brushRef="#br0">251 137 24575,'-23'26'0,"1"1"0,-33 52 0,38-52 0,-2 0 0,-1-1 0,-28 29 0,47-54 0,0 0 0,0 0 0,0 0 0,0 0 0,0 0 0,0 0 0,0 0 0,0 0 0,0-1 0,-1 1 0,1 0 0,0-1 0,0 1 0,-1-1 0,1 1 0,0-1 0,-1 0 0,1 0 0,-1 1 0,1-1 0,-3 0 0,3-1 0,0 0 0,0 1 0,0-1 0,0 0 0,0 1 0,0-1 0,1 0 0,-1 0 0,0 0 0,0 0 0,1 0 0,-1 0 0,1 0 0,-1 0 0,1 0 0,-1 0 0,1 0 0,0 0 0,-1 0 0,1-2 0,-1-5 0,0 0 0,0 0 0,1 1 0,0-1 0,0 0 0,3-13 0,2 3 0,0-1 0,1 1 0,2 0 0,0 1 0,0 0 0,18-25 0,-11 20 0,1 0 0,1 2 0,1 0 0,23-20 0,-33 33 0,0 1 0,0 0 0,0 1 0,0 0 0,1 0 0,0 1 0,0 0 0,0 0 0,12-2 0,-15 5 0,0 0 0,1 0 0,-1 1 0,0-1 0,0 1 0,1 1 0,-1-1 0,0 1 0,0 0 0,0 1 0,0-1 0,0 1 0,0 0 0,0 1 0,9 5 0,-3 0 0,0 1 0,-1 1 0,0 0 0,0 0 0,-1 1 0,0 0 0,-1 1 0,-1 0 0,0 1 0,10 20 0,4 12 0,27 87 0,-13-10-1365,-5-8-5461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17.379"/>
    </inkml:context>
    <inkml:brush xml:id="br0">
      <inkml:brushProperty name="width" value="0.05" units="cm"/>
      <inkml:brushProperty name="height" value="0.05" units="cm"/>
    </inkml:brush>
  </inkml:definitions>
  <inkml:trace contextRef="#ctx0" brushRef="#br0">755 171 24575,'1'-1'0,"0"0"0,0 0 0,-1 0 0,1-1 0,0 1 0,0 0 0,-1 0 0,1-1 0,0 1 0,-1 0 0,1-1 0,-1 1 0,0 0 0,1-1 0,-1 1 0,0-1 0,0 1 0,0 0 0,0-1 0,0 1 0,-1-3 0,1 1 0,-2-1 0,1 1 0,0 0 0,0 0 0,-1 0 0,0 0 0,0 0 0,0 1 0,-2-4 0,-4-3 0,-1 0 0,-1 1 0,1 0 0,-12-7 0,7 7 0,0 0 0,-1 1 0,0 0 0,0 1 0,0 1 0,-1 1 0,0 0 0,0 1 0,0 0 0,-1 1 0,1 1 0,0 1 0,-22 2 0,8 1 0,1 2 0,-1 0 0,1 2 0,0 2 0,1 0 0,-38 19 0,42-17 0,1 2 0,1 1 0,-34 26 0,48-34 0,0 1 0,1-1 0,0 1 0,1 1 0,-1 0 0,1-1 0,1 2 0,-1-1 0,2 1 0,-1 0 0,1 0 0,-5 15 0,8-18 0,0 0 0,1-1 0,0 1 0,0 0 0,0 0 0,1-1 0,0 1 0,0 0 0,0-1 0,0 1 0,1-1 0,0 1 0,1-1 0,-1 0 0,1 0 0,0 0 0,0 0 0,0 0 0,1-1 0,-1 0 0,1 1 0,9 6 0,1 0 0,0 0 0,1-1 0,0 0 0,0-1 0,1-1 0,20 7 0,62 16 0,2 0 0,-96-29 0,-1-1 0,1 1 0,-1-1 0,1 1 0,-1 0 0,0 0 0,0 1 0,0-1 0,0 1 0,4 3 0,-7-5 0,1 0 0,-1 1 0,1-1 0,-1 0 0,1 0 0,-1 0 0,0 0 0,0 1 0,1-1 0,-1 0 0,0 0 0,0 1 0,0-1 0,0 0 0,-1 0 0,1 0 0,0 1 0,0-1 0,-1 0 0,1 0 0,-1 0 0,1 0 0,-1 1 0,1-1 0,-1 0 0,0 0 0,1 0 0,-1 0 0,0-1 0,0 1 0,0 0 0,0 0 0,0 0 0,0-1 0,-1 2 0,-29 23 0,-63 39 0,67-48 0,0 2 0,2 0 0,0 1 0,-27 29 0,48-44 0,1 0 0,-1 1 0,1 0 0,-1 0 0,1 0 0,1 0 0,-5 11 0,6-14 0,1-1 0,-1 1 0,1 0 0,0 0 0,0 0 0,0 0 0,0 0 0,0 0 0,0 0 0,0-1 0,0 1 0,1 0 0,-1 0 0,1 0 0,-1 0 0,1-1 0,0 1 0,0 0 0,0 0 0,0-1 0,0 1 0,0-1 0,0 1 0,1-1 0,-1 0 0,0 1 0,3 1 0,3 1 0,0 1 0,0-1 0,1 0 0,0-1 0,-1 0 0,1 0 0,0-1 0,13 2 0,71 8 0,-72-10 0,30 2-273,0-3 0,0-2 0,-1-2 0,76-13 0,-52 0-6553</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17.972"/>
    </inkml:context>
    <inkml:brush xml:id="br0">
      <inkml:brushProperty name="width" value="0.05" units="cm"/>
      <inkml:brushProperty name="height" value="0.05" units="cm"/>
    </inkml:brush>
  </inkml:definitions>
  <inkml:trace contextRef="#ctx0" brushRef="#br0">206 271 24575,'-11'-12'0,"5"5"0,0 1 0,-1-1 0,0 1 0,0 0 0,-1 0 0,0 1 0,-14-7 0,21 11 0,0 1 0,-1 0 0,1-1 0,0 1 0,0 0 0,-1 0 0,1 0 0,0 0 0,-1 0 0,1 0 0,0 0 0,-1 0 0,1 1 0,0-1 0,0 0 0,-1 1 0,1-1 0,0 1 0,0 0 0,0-1 0,-1 1 0,1 0 0,0 0 0,0-1 0,0 1 0,0 0 0,1 0 0,-1 0 0,0 0 0,0 0 0,0 0 0,1 1 0,-1-1 0,1 0 0,-2 2 0,-1 5 0,0 1 0,1-1 0,-1 1 0,0 10 0,1-10 0,-17 118 0,-14 59 0,22-159 0,11-27 0,0 0 0,-1 0 0,1 0 0,0 0 0,0 0 0,0 0 0,0 0 0,0 0 0,0 0 0,0 1 0,0-1 0,0 0 0,0 0 0,0 0 0,0 0 0,0 0 0,0 0 0,0 0 0,0 0 0,-1 0 0,1 0 0,0 0 0,0 0 0,0 0 0,0 0 0,0 0 0,0 0 0,0 0 0,0 0 0,0 0 0,0 0 0,-1 0 0,1 0 0,0 0 0,0 0 0,0 0 0,0 0 0,0 0 0,0 0 0,0 0 0,0 0 0,0 0 0,-1 0 0,1 0 0,0 0 0,0 0 0,0 0 0,0 0 0,0 0 0,0 0 0,0 0 0,0 0 0,0-1 0,0 1 0,0 0 0,0 0 0,0 0 0,0 0 0,0 0 0,-1 0 0,1 0 0,0-17 0,4-12 0,1 0 0,1 0 0,19-51 0,43-81 0,-44 107 0,-7 13 0,2 1 0,2 0 0,27-37 0,-26 53 0,-22 24 0,1 0 0,-1-1 0,0 1 0,1 0 0,-1-1 0,1 1 0,-1 0 0,1-1 0,-1 1 0,1 0 0,-1 0 0,1 0 0,-1 0 0,1-1 0,-1 1 0,1 0 0,-1 0 0,1 0 0,-1 0 0,1 0 0,-1 0 0,1 0 0,0 0 0,-1 1 0,1-1 0,-1 0 0,1 0 0,-1 0 0,1 1 0,-1-1 0,1 0 0,-1 0 0,0 1 0,1-1 0,-1 0 0,1 1 0,-1-1 0,0 0 0,1 1 0,-1-1 0,0 1 0,1-1 0,-1 1 0,0-1 0,0 1 0,1-1 0,-1 1 0,0-1 0,0 1 0,0 0 0,2 6 0,0-1 0,-1 1 0,0-1 0,0 1 0,-1 0 0,0-1 0,-1 11 0,-9 51 0,6-42 0,-2 8 0,-3 18 0,-4 89 0,13-139 0,0 0 0,0 0 0,0 0 0,0 0 0,0 0 0,1 0 0,-1 0 0,1 0 0,-1 0 0,1 0 0,0 0 0,-1 0 0,1 0 0,0 0 0,0-1 0,0 1 0,1 0 0,-1-1 0,0 1 0,1-1 0,-1 1 0,3 1 0,-2-2 0,0-1 0,0 1 0,0-1 0,0 1 0,0-1 0,0 0 0,0 0 0,0 0 0,0 0 0,0 0 0,0-1 0,0 1 0,0 0 0,0-1 0,0 0 0,0 1 0,0-1 0,0 0 0,0 0 0,-1 0 0,1 0 0,3-3 0,7-5 0,0 0 0,0-1 0,-1-1 0,0 0 0,13-18 0,41-67 0,-47 67 0,1 0 0,37-42 0,-54 69 0,0 0 0,1-1 0,-1 1 0,1 0 0,-1 0 0,1 1 0,0-1 0,-1 0 0,7-1 0,-8 2 0,0 1 0,0 0 0,0 0 0,0 0 0,0 0 0,-1 0 0,1 1 0,0-1 0,0 0 0,0 0 0,0 0 0,-1 1 0,1-1 0,0 0 0,0 1 0,-1-1 0,1 1 0,0-1 0,0 1 0,-1-1 0,1 1 0,-1 0 0,1-1 0,0 1 0,-1 0 0,1-1 0,-1 1 0,0 0 0,1 0 0,-1 0 0,1-1 0,-1 1 0,0 0 0,0 0 0,0 0 0,1 0 0,-1-1 0,0 1 0,0 1 0,2 15 0,-1 0 0,0 0 0,-2 0 0,0 0 0,0 0 0,-2-1 0,-4 18 0,-2 22 0,7-41 38,1 0 0,0 0 0,1 0 0,1 0 0,0 0 0,1 0 0,1 0 0,5 16 0,-7-27-93,0 1-1,1-1 1,0 0 0,0 0 0,0 0 0,1 0 0,-1 0 0,1-1 0,0 1 0,0-1 0,0 1 0,0-1 0,1 0 0,0 0 0,-1-1 0,1 1 0,0-1 0,0 0 0,0 0 0,0 0-1,1 0 1,-1-1 0,0 1 0,1-1 0,-1 0 0,1-1 0,0 1 0,-1-1 0,1 0 0,4-1 0,19-1-6771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54.630"/>
    </inkml:context>
    <inkml:brush xml:id="br0">
      <inkml:brushProperty name="width" value="0.05" units="cm"/>
      <inkml:brushProperty name="height" value="0.05" units="cm"/>
    </inkml:brush>
  </inkml:definitions>
  <inkml:trace contextRef="#ctx0" brushRef="#br0">30 0 24575,'-3'3'0,"-4"5"0,-5 0 0,4-4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18.220"/>
    </inkml:context>
    <inkml:brush xml:id="br0">
      <inkml:brushProperty name="width" value="0.05" units="cm"/>
      <inkml:brushProperty name="height" value="0.05" units="cm"/>
    </inkml:brush>
  </inkml:definitions>
  <inkml:trace contextRef="#ctx0" brushRef="#br0">1 342 24575,'1'-29'0,"2"0"0,1 0 0,1 1 0,2 0 0,13-39 0,-14 51 0,1-1 0,13-22 0,-17 34 0,0 0 0,0 0 0,0 0 0,1 1 0,-1 0 0,1 0 0,1 0 0,-1 0 0,0 0 0,1 1 0,8-5 0,-11 7 0,0 0 0,-1 1 0,1-1 0,-1 1 0,1 0 0,0-1 0,-1 1 0,1 0 0,0 0 0,-1 0 0,1 0 0,0 0 0,-1 0 0,1 1 0,0-1 0,-1 1 0,1-1 0,-1 1 0,3 1 0,-1-1 0,0 1 0,0 0 0,-1 0 0,1 1 0,-1-1 0,1 1 0,-1-1 0,0 1 0,2 3 0,2 3 0,-1 0 0,-1 1 0,0 0 0,0-1 0,3 15 0,-2 2 0,-1 1 0,-1-1 0,-1 0 0,-1 1 0,-4 32 0,-28 131 0,30-185 0,0-1 0,0 1 0,1 0 0,0 0 0,-1 0 0,1 0 0,1-1 0,-1 1 0,1 0 0,0 0 0,2 8 0,-1-9 0,0-1 0,0 0 0,1 1 0,-1-1 0,1 0 0,-1 0 0,1 0 0,0 0 0,0-1 0,0 1 0,0-1 0,1 0 0,-1 0 0,7 3 0,12 5 49,1-2 0,0 0 0,0-2-1,0 0 1,1-1 0,46 2 0,-9-5-903,92-9 1,-79-1-5973</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10.376"/>
    </inkml:context>
    <inkml:brush xml:id="br0">
      <inkml:brushProperty name="width" value="0.05" units="cm"/>
      <inkml:brushProperty name="height" value="0.05" units="cm"/>
    </inkml:brush>
  </inkml:definitions>
  <inkml:trace contextRef="#ctx0" brushRef="#br0">132 495 24575,'-2'0'0,"0"1"0,1-1 0,-1 1 0,0 0 0,1-1 0,-1 1 0,0 0 0,1 0 0,-1 0 0,1 0 0,-1 0 0,1 0 0,0 1 0,0-1 0,-1 0 0,1 1 0,-1 1 0,-20 31 0,17-26 0,-8 14 0,1 1 0,2 0 0,-13 39 0,18-47 0,1 0 0,1 0 0,0 1 0,1-1 0,1 1 0,0 0 0,2 16 0,-1-28 0,1-1 0,-1 0 0,1 1 0,-1-1 0,1 0 0,0 0 0,1 1 0,-1-1 0,0 0 0,1 0 0,0 0 0,-1-1 0,1 1 0,0 0 0,1-1 0,-1 1 0,0-1 0,1 1 0,-1-1 0,1 0 0,0 0 0,0-1 0,5 4 0,-4-4 0,0 0 0,1 0 0,-1 0 0,1 0 0,-1-1 0,1 0 0,-1 0 0,1 0 0,-1 0 0,1-1 0,-1 1 0,1-1 0,-1 0 0,0-1 0,1 1 0,-1-1 0,5-2 0,10-7 0,0-1 0,-1 0 0,-1-1 0,0-1 0,-1-1 0,0 0 0,-1-1 0,-1-1 0,0 0 0,-1-1 0,17-34 0,-4 2 0,-2-2 0,-3 0 0,20-75 0,-22 63 0,-4-2 0,-3 0 0,6-87 0,-20 119 0,2 34 0,0 0 0,0-1 0,0 1 0,0-1 0,0 1 0,0 0 0,0-1 0,0 1 0,0-1 0,0 1 0,0 0 0,0-1 0,0 1 0,-1 0 0,1-1 0,0 1 0,0-1 0,0 1 0,0 0 0,-1-1 0,1 1 0,0 0 0,0 0 0,-1-1 0,1 1 0,0 0 0,-1 0 0,1-1 0,0 1 0,-1 0 0,1 0 0,0 0 0,-1-1 0,1 1 0,-1 0 0,1 0 0,0 0 0,-1 0 0,1 0 0,-1 0 0,1 0 0,0 0 0,-1 0 0,1 0 0,-1 0 0,1 0 0,0 0 0,-1 0 0,1 0 0,0 1 0,-1-1 0,1 0 0,-1 0 0,1 0 0,0 0 0,0 1 0,-1-1 0,1 0 0,0 0 0,-1 1 0,1-1 0,0 0 0,0 1 0,-1-1 0,1 0 0,0 1 0,0-1 0,0 0 0,-1 1 0,-4 7 43,0-1 0,0 1-1,1 0 1,0 0 0,0 1-1,1-1 1,-4 18 0,-9 65-1750,12-55-5119</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10.732"/>
    </inkml:context>
    <inkml:brush xml:id="br0">
      <inkml:brushProperty name="width" value="0.05" units="cm"/>
      <inkml:brushProperty name="height" value="0.05" units="cm"/>
    </inkml:brush>
  </inkml:definitions>
  <inkml:trace contextRef="#ctx0" brushRef="#br0">2 355 24575,'-1'7'0,"1"-13"0,-1-14 0,3 14 0,-1 1 0,1-1 0,0 1 0,0-1 0,1 1 0,0 0 0,0 0 0,7-9 0,36-37 0,-19 23 0,-4 0 0,-2 0 0,0-2 0,18-36 0,-39 65 0,3-4 0,0-1 0,0 1 0,1 0 0,0 0 0,8-9 0,-11 13 0,0 1 0,0-1 0,0 0 0,0 1 0,0-1 0,0 1 0,0-1 0,0 1 0,0-1 0,0 1 0,0 0 0,1 0 0,-1-1 0,0 1 0,0 0 0,0 0 0,0 0 0,1 0 0,-1 0 0,0 1 0,0-1 0,0 0 0,0 0 0,1 1 0,-1-1 0,0 1 0,0-1 0,0 1 0,0 0 0,0-1 0,0 1 0,0 0 0,0-1 0,-1 1 0,1 0 0,0 0 0,0 0 0,0 1 0,10 12-4,-1 0 0,-1 0-1,-1 1 1,0 0-1,11 29 1,-3-7-1335,16 31-5487</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13.405"/>
    </inkml:context>
    <inkml:brush xml:id="br0">
      <inkml:brushProperty name="width" value="0.05" units="cm"/>
      <inkml:brushProperty name="height" value="0.05" units="cm"/>
    </inkml:brush>
  </inkml:definitions>
  <inkml:trace contextRef="#ctx0" brushRef="#br0">221 151 24575,'-23'-1'0,"0"-2"0,1 0 0,-33-10 0,-29-3 0,70 13 0,18 2 0,26 2 0,-18-1 0,1072-11-915,-362 3 787,-709 9 125,-25 1 93,7-1-25,-532 53 729,479-50-793,-514 13-481,558-17 480,-23-1 0,36 0 0,-1 1 0,0 0 0,0 0 0,0-1 0,1 1 0,-1-1 0,0 1 0,1-1 0,-1 0 0,0 0 0,1 1 0,-1-1 0,-1-2 0,3-1 0,9-1 0,19-4 84,1 1 0,0 2 0,46-5 0,-24 5 60,906-89-1062,-902 91 1009,2-1-91,0 0 0,76 3 0,-120 4 0,-13 0 0,-19 4 0,-101 13 402,-126 3 0,140-14-283,35-3-119,-521 36 0,543-40 0,31-3 0,18 1 0,0 1 0,0 0 0,1-1 0,-1 1 0,0 0 0,1-1 0,-1 1 0,0-1 0,1 1 0,-1 0 0,0 0 0,1-1 0,-1 1 0,1 0 0,-1 0 0,1-1 0,-1 1 0,0 0 0,1 0 0,-1 0 0,1 0 0,-1 0 0,1 0 0,-1 0 0,1 0 0,-1 0 0,1 0 0,0 0 0,223-35 0,-163 28 0,13-2 0,317-33 0,-345 41 0,-45 1 0,0 0 0,1 0 0,-1 0 0,0 0 0,0 0 0,1 0 0,-1 1 0,0-1 0,0 0 0,0 1 0,0-1 0,2 2 0,-3-2 0,0 1 0,0-1 0,0 0 0,0 1 0,0-1 0,0 1 0,0-1 0,0 0 0,0 1 0,0-1 0,-1 1 0,1-1 0,0 0 0,0 1 0,0-1 0,-1 0 0,1 1 0,0-1 0,0 0 0,-1 1 0,1-1 0,0 0 0,-1 0 0,1 0 0,0 1 0,-1-1 0,1 0 0,0 0 0,-1 0 0,1 1 0,-1-1 0,1 0 0,0 0 0,-1 0 0,1 0 0,-1 0 0,-18 7 0,-1 0 0,1-1 0,-1-1 0,-21 2 0,1 1 0,-451 79 0,701-118 0,227-29 0,-693 104 0,176-27-682,-101 35-1,106-24-6143</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16.143"/>
    </inkml:context>
    <inkml:brush xml:id="br0">
      <inkml:brushProperty name="width" value="0.05" units="cm"/>
      <inkml:brushProperty name="height" value="0.05" units="cm"/>
    </inkml:brush>
  </inkml:definitions>
  <inkml:trace contextRef="#ctx0" brushRef="#br0">150 1 24575,'-149'0'0,"797"32"-872,-418-16 693,-64-5 78,584 27-988,-700-38-4861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16.979"/>
    </inkml:context>
    <inkml:brush xml:id="br0">
      <inkml:brushProperty name="width" value="0.05" units="cm"/>
      <inkml:brushProperty name="height" value="0.05" units="cm"/>
    </inkml:brush>
  </inkml:definitions>
  <inkml:trace contextRef="#ctx0" brushRef="#br0">58 33 24575,'-2'-3'0,"-1"1"0,0 1 0,0-1 0,0 0 0,0 1 0,-1-1 0,-4-1 0,6 3 0,-1-1 0,1 0 0,0 1 0,0-1 0,0 0 0,0-1 0,0 1 0,0 0 0,0-1 0,0 1 0,0-1 0,-1-1 0,9 2 0,50 17 0,103 41 0,-77-24 0,1868 787-4878,-1691-699 6577,-245-116-890,-11-6 361,-11-12-255,2 6-1995,-5-7-5746</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17.739"/>
    </inkml:context>
    <inkml:brush xml:id="br0">
      <inkml:brushProperty name="width" value="0.05" units="cm"/>
      <inkml:brushProperty name="height" value="0.05" units="cm"/>
    </inkml:brush>
  </inkml:definitions>
  <inkml:trace contextRef="#ctx0" brushRef="#br0">165 437 24575,'-5'0'0,"0"-1"0,0 0 0,0 0 0,1-1 0,-1 1 0,0-1 0,0 0 0,1 0 0,-8-6 0,-37-26 0,44 29 0,0 1 0,0-1 0,0 0 0,1 0 0,-1-1 0,1 1 0,1-1 0,-1 0 0,1 0 0,0 0 0,0-1 0,0 1 0,1-1 0,0 1 0,1-1 0,-1 0 0,1 0 0,1 1 0,-1-11 0,2 11 0,-1 0 0,1 0 0,0 0 0,1 0 0,-1 0 0,1 0 0,1 1 0,-1-1 0,1 0 0,0 1 0,0 0 0,0 0 0,1 0 0,0 0 0,0 1 0,0-1 0,0 1 0,1 0 0,0 0 0,-1 0 0,1 1 0,7-4 0,-5 4 0,0-1 0,-1 2 0,1-1 0,0 0 0,0 1 0,1 1 0,-1-1 0,0 1 0,1 0 0,-1 1 0,1 0 0,-1 0 0,0 1 0,1-1 0,-1 2 0,0-1 0,1 1 0,-1 0 0,0 0 0,0 1 0,-1 0 0,1 0 0,9 7 0,-5-2 0,0 0 0,0 1 0,-1 0 0,0 1 0,-1 0 0,0 1 0,-1 0 0,0 0 0,-1 1 0,0 0 0,10 23 0,-3 6 0,-2 0 0,-1 1 0,7 59 0,-16-78 0,-2-23 0,1 1 0,-1 0 0,0-1 0,0 1 0,0 0 0,0 0 0,0-1 0,0 1 0,0 0 0,0-1 0,0 1 0,0 0 0,0-1 0,0 1 0,-1 0 0,1 0 0,0-1 0,-1 1 0,1-1 0,0 1 0,-1 0 0,1-1 0,0 1 0,-1-1 0,0 2 0,0-3 0,0 1 0,1 0 0,-1-1 0,1 1 0,-1-1 0,1 1 0,0-1 0,-1 1 0,1-1 0,-1 1 0,1-1 0,0 0 0,-1 1 0,1-1 0,0 0 0,0 1 0,0-1 0,-1 0 0,1 1 0,0-1 0,0-1 0,-2-18 0,1 17 0,-2-39 0,1 0 0,2 0 0,9-68 0,-6 89 0,2-1 0,0 1 0,1 0 0,1 0 0,1 0 0,0 1 0,2 0 0,20-31 0,-26 45 0,0 1 0,1 0 0,0-1 0,-1 2 0,2-1 0,-1 0 0,0 1 0,1 0 0,0 1 0,9-5 0,-12 6 0,0 1 0,1 0 0,-1 0 0,0 0 0,1 1 0,0-1 0,-1 1 0,1 0 0,-1 0 0,1 0 0,-1 0 0,1 1 0,-1-1 0,1 1 0,-1 0 0,1 0 0,-1 0 0,0 1 0,1-1 0,-1 1 0,5 3 0,1 2 0,-1 0 0,0 1 0,0 0 0,-1 0 0,0 0 0,0 1 0,-1 0 0,0 1 0,0-1 0,3 12 0,8 17 0,14 50 0,-31-87 0,28 107 0,-20-70 0,2-1 0,18 47 0,-17-62-1365,0-3-5461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18.163"/>
    </inkml:context>
    <inkml:brush xml:id="br0">
      <inkml:brushProperty name="width" value="0.05" units="cm"/>
      <inkml:brushProperty name="height" value="0.05" units="cm"/>
    </inkml:brush>
  </inkml:definitions>
  <inkml:trace contextRef="#ctx0" brushRef="#br0">63 171 24575,'-21'0'0,"-19"-1"0,40 1 0,0 1 0,0-1 0,0 0 0,1 0 0,-1 0 0,0 0 0,0 0 0,0 0 0,0 0 0,0 0 0,0 0 0,0 0 0,0 0 0,0 0 0,0 1 0,0-1 0,0 0 0,0 0 0,0 0 0,0 0 0,-1 0 0,1 0 0,0 0 0,0 0 0,0 0 0,0 0 0,0 0 0,0 0 0,0 0 0,0 0 0,0 1 0,0-1 0,0 0 0,0 0 0,0 0 0,0 0 0,0 0 0,0 0 0,0 0 0,-1 0 0,1 0 0,0 0 0,0 0 0,0 0 0,0 0 0,23 6 0,8 1 0,-10-1 0,0-2 0,1 0 0,-1-2 0,28 1 0,-44-3 0,1-1 0,-1 1 0,1-1 0,-1 0 0,0 0 0,1-1 0,-1 0 0,0 1 0,0-2 0,0 1 0,0-1 0,0 0 0,0 0 0,-1 0 0,0 0 0,1-1 0,-1 0 0,-1 0 0,1 0 0,0 0 0,5-9 0,-8 10 0,1 0 0,-1 0 0,0 0 0,0 0 0,0 0 0,0 0 0,0 0 0,-1 0 0,1 0 0,-1 0 0,0 0 0,0 0 0,0-1 0,-1 1 0,1 0 0,-1 0 0,1 0 0,-1 0 0,0 0 0,0 0 0,0 0 0,-1 0 0,1 0 0,-1 1 0,1-1 0,-1 0 0,0 1 0,0-1 0,0 1 0,-1 0 0,1 0 0,-5-4 0,1 1 0,-1 0 0,0 0 0,0 1 0,-1 0 0,1 0 0,-1 1 0,1 0 0,-1 0 0,0 1 0,-1 0 0,-11-2 0,14 4 0,-1 0 0,0 0 0,0 0 0,1 1 0,-1 0 0,1 1 0,-1 0 0,1 0 0,-1 0 0,1 0 0,0 1 0,0 0 0,0 1 0,0-1 0,1 1 0,-1 0 0,1 0 0,0 1 0,0 0 0,1 0 0,-1 0 0,1 0 0,0 1 0,1-1 0,-1 1 0,1 0 0,0 0 0,1 0 0,-4 11 0,3-9 0,1 0 0,0 1 0,0-1 0,1 1 0,0-1 0,0 1 0,1 0 0,0-1 0,0 1 0,1 0 0,1-1 0,-1 1 0,1-1 0,1 1 0,-1-1 0,2 0 0,-1 0 0,1 0 0,0 0 0,0-1 0,1 0 0,9 12 0,-2-9-124,0-1 0,0 0 0,1-1 0,0 0 0,1-1 0,0-1-1,0 0 1,0 0 0,0-2 0,16 4 0,16 4-6702</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18.581"/>
    </inkml:context>
    <inkml:brush xml:id="br0">
      <inkml:brushProperty name="width" value="0.05" units="cm"/>
      <inkml:brushProperty name="height" value="0.05" units="cm"/>
    </inkml:brush>
  </inkml:definitions>
  <inkml:trace contextRef="#ctx0" brushRef="#br0">207 302 24575,'-12'-23'0,"3"3"0,-19-28 0,24 43 0,-1-1 0,1 1 0,-1 0 0,1 0 0,-2 0 0,1 1 0,0 0 0,-1 0 0,-6-4 0,8 8 0,8 4 0,11 7 0,-4-6 0,0-1 0,0 0 0,0 0 0,0-1 0,1-1 0,16 2 0,-25-3 0,0-1 0,-1 0 0,1 0 0,0 0 0,0-1 0,0 1 0,-1-1 0,1 1 0,0-1 0,-1 0 0,1 0 0,-1 0 0,1 0 0,-1 0 0,1-1 0,-1 1 0,0-1 0,0 0 0,0 1 0,1-1 0,-2 0 0,1 0 0,0-1 0,0 1 0,-1 0 0,1 0 0,-1-1 0,0 1 0,0-1 0,0 1 0,0-1 0,0 0 0,1-3 0,-1 0 0,0 0 0,-1 0 0,1 0 0,-1 0 0,0 0 0,-1 0 0,1 0 0,-1 0 0,0 0 0,-1 1 0,1-1 0,-1 0 0,-1 1 0,1-1 0,-1 1 0,1 0 0,-7-9 0,6 11 0,1 0 0,-1 0 0,0 0 0,1 1 0,-1-1 0,-1 1 0,1 0 0,0-1 0,0 2 0,-1-1 0,1 0 0,-1 1 0,0-1 0,1 1 0,-1 0 0,0 0 0,0 0 0,0 1 0,1 0 0,-1-1 0,0 1 0,0 1 0,0-1 0,0 0 0,0 1 0,0 0 0,1 0 0,-5 2 0,-2 1 0,0 0 0,1 2 0,0-1 0,0 1 0,0 0 0,1 1 0,-1 0 0,2 0 0,-1 1 0,1 0 0,0 0 0,1 1 0,-6 9 0,7-11 0,1 0 0,0 1 0,0-1 0,1 1 0,0 0 0,0 0 0,1 0 0,0 0 0,0 0 0,1 0 0,0 1 0,0-1 0,1 1 0,1-1 0,-1 0 0,1 1 0,2 9 0,0-12 0,0 1 0,0 0 0,1-1 0,0 0 0,0 0 0,0 0 0,1 0 0,0-1 0,0 1 0,0-1 0,1-1 0,-1 1 0,1-1 0,0 0 0,1 0 0,-1-1 0,13 6 0,0-2 0,0 0 0,0-2 0,1 0 0,0-1 0,24 2 0,9-3-1365,-4-1-5461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19.046"/>
    </inkml:context>
    <inkml:brush xml:id="br0">
      <inkml:brushProperty name="width" value="0.05" units="cm"/>
      <inkml:brushProperty name="height" value="0.05" units="cm"/>
    </inkml:brush>
  </inkml:definitions>
  <inkml:trace contextRef="#ctx0" brushRef="#br0">364 640 24575,'3'-3'0,"0"0"0,0 0 0,0 0 0,0-1 0,-1 1 0,1-1 0,-1 1 0,0-1 0,0 0 0,-1 0 0,1 0 0,-1 0 0,0 0 0,0 0 0,0-1 0,0 1 0,-1 0 0,0 0 0,0-1 0,0 1 0,0 0 0,-1 0 0,1-1 0,-1 1 0,0 0 0,-1 0 0,1 0 0,-1 0 0,1 0 0,-1 0 0,0 0 0,-1 1 0,1-1 0,-5-4 0,2 2 0,0 1 0,0-1 0,-1 1 0,0 0 0,0 1 0,0-1 0,-1 1 0,1 0 0,-1 1 0,0 0 0,0 0 0,0 0 0,-1 1 0,1 0 0,-1 0 0,1 1 0,-1 0 0,-12 0 0,6 2 0,-1 1 0,1 0 0,0 1 0,0 1 0,0 0 0,0 1 0,-17 9 0,23-10 0,1 0 0,-1 0 0,0 1 0,1 0 0,0 1 0,1 0 0,-1 0 0,1 0 0,0 1 0,0 0 0,1 0 0,0 0 0,-5 10 0,9-14 0,0 0 0,0 0 0,-1 0 0,2 0 0,-1 0 0,0 0 0,1 0 0,-1 0 0,1 0 0,0 0 0,0 0 0,0 0 0,0 0 0,1 1 0,-1-1 0,1 0 0,0 0 0,0 0 0,0 0 0,0 0 0,0-1 0,1 1 0,0 0 0,-1-1 0,1 1 0,0 0 0,0-1 0,0 0 0,0 0 0,1 1 0,-1-2 0,1 1 0,2 2 0,4 2 0,0-1 0,0 0 0,1-1 0,0 0 0,0 0 0,0-1 0,0-1 0,18 3 0,-11-2 0,-1-2 0,1 0 0,-1-1 0,1-1 0,-1 0 0,1-1 0,16-4 0,-25 3 0,0 1 0,-1-1 0,1 0 0,-1 0 0,0-1 0,0 0 0,-1-1 0,1 1 0,-1-1 0,0 0 0,0-1 0,0 0 0,-1 0 0,0 0 0,0 0 0,7-13 0,-5 5 0,-1 0 0,-1-1 0,1 0 0,-2 0 0,0-1 0,-1 1 0,1-31 0,-2 6 0,-8-77 0,2 75 0,-14-55 0,13 79 0,0-1 0,-1 1 0,-1 0 0,-1 1 0,-12-21 0,1 16 0,19 21 0,-1 1 0,1 0 0,0-1 0,-1 1 0,1 0 0,-1 0 0,1 0 0,0-1 0,-1 1 0,1 0 0,-1 0 0,1 0 0,-1 0 0,1 0 0,-1 0 0,1 0 0,-1 0 0,1 0 0,-1 0 0,1 0 0,-1 0 0,1 0 0,0 0 0,-1 0 0,1 0 0,-1 0 0,1 1 0,-1-1 0,1 0 0,-1 0 0,1 1 0,0-1 0,-1 0 0,1 0 0,0 1 0,-1-1 0,1 0 0,0 1 0,-1-1 0,1 1 0,0-1 0,0 0 0,-1 1 0,1-1 0,0 1 0,0-1 0,0 1 0,0-1 0,0 1 0,0-1 0,0 1 0,0 0 0,-3 8 0,1 1 0,0 0 0,1 1 0,0-1 0,0 0 0,2 17 0,12 63 0,-2-39 0,2-1 0,2 0 0,2-2 0,3 1 0,2-2 0,1-1 0,3-1 0,1-1 0,48 57 0,-57-82-1365,-4-6-5461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54.773"/>
    </inkml:context>
    <inkml:brush xml:id="br0">
      <inkml:brushProperty name="width" value="0.05" units="cm"/>
      <inkml:brushProperty name="height" value="0.05" units="cm"/>
    </inkml:brush>
  </inkml:definitions>
  <inkml:trace contextRef="#ctx0" brushRef="#br0">1 0 24575,'3'0'0,"1"4"0,3 0 0,4 0 0,3-4 0,-2-2-8191</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19.274"/>
    </inkml:context>
    <inkml:brush xml:id="br0">
      <inkml:brushProperty name="width" value="0.05" units="cm"/>
      <inkml:brushProperty name="height" value="0.05" units="cm"/>
    </inkml:brush>
  </inkml:definitions>
  <inkml:trace contextRef="#ctx0" brushRef="#br0">48 14 24575,'-2'-2'0,"1"1"0,-1 0 0,1 0 0,-1-1 0,1 1 0,-1 0 0,1 0 0,-1 1 0,0-1 0,0 0 0,-2 0 0,4 1 0,0 0 0,0 0 0,-1 0 0,1 0 0,0 0 0,0 0 0,0 0 0,-1 0 0,1 0 0,0 0 0,0 0 0,0 0 0,-1 0 0,1 0 0,0 0 0,0 0 0,0 0 0,0 0 0,-1 1 0,1-1 0,0 0 0,0 0 0,0 0 0,0 0 0,0 0 0,-1 1 0,1-1 0,0 0 0,0 0 0,0 0 0,0 0 0,0 1 0,0-1 0,0 0 0,0 0 0,0 1 0,3 15 0,12 13 0,1 0 0,1-1 0,35 44 0,-12-17 0,-20-27 0,-1 2 0,-1 0 0,-2 1 0,20 51 0,-33-70 0,1 1 0,-1 0 0,-1-1 0,0 1 0,-1 0 0,-1 22 0,0-26 0,-2-1 0,1 1 0,-1-1 0,0 0 0,-1 1 0,1-1 0,-2-1 0,1 1 0,-1 0 0,-1-1 0,-5 9 0,1-5 49,0-1 0,0 0 0,-1-1-1,0 0 1,-1-1 0,-13 8 0,-1 0-903,-46 19 1,-1-5-5973</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19.708"/>
    </inkml:context>
    <inkml:brush xml:id="br0">
      <inkml:brushProperty name="width" value="0.05" units="cm"/>
      <inkml:brushProperty name="height" value="0.05" units="cm"/>
    </inkml:brush>
  </inkml:definitions>
  <inkml:trace contextRef="#ctx0" brushRef="#br0">307 73 24575,'3'-3'0,"0"0"0,-1 0 0,1 0 0,-1-1 0,0 1 0,0 0 0,0-1 0,0 0 0,-1 1 0,0-1 0,2-6 0,-3 9 0,0 0 0,0 0 0,0 0 0,0 0 0,0 0 0,0 0 0,0 1 0,0-1 0,0 0 0,0 0 0,-1 0 0,1 0 0,0 0 0,-1 1 0,1-1 0,-1 0 0,1 0 0,0 1 0,-1-1 0,0 0 0,0-1 0,-1 2 0,1-1 0,-1 0 0,1 0 0,-1 1 0,1-1 0,-1 1 0,0-1 0,1 1 0,-1 0 0,0 0 0,1 0 0,-1 0 0,0 0 0,1 0 0,-1 0 0,-2 1 0,-4 0 0,0 1 0,0 1 0,0 0 0,0 0 0,1 0 0,-1 1 0,1 0 0,-13 9 0,0 3 0,-31 29 0,37-30 0,0 0 0,1 1 0,0 1 0,1 0 0,1 0 0,1 1 0,0 1 0,2 0 0,0 0 0,1 1 0,1-1 0,-4 25 0,7-25 0,1 0 0,0 0 0,2 0 0,0 0 0,1 0 0,1 0 0,1 0 0,1-1 0,0 1 0,2-1 0,0 0 0,1 0 0,13 25 0,-4-17 43,0 0 0,2-2-1,0 0 1,2-1 0,1-1-1,0-1 1,47 35 0,-23-25-470,1-1 0,2-3 1,71 30-1,-14-14-6399</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39.489"/>
    </inkml:context>
    <inkml:brush xml:id="br0">
      <inkml:brushProperty name="width" value="0.05" units="cm"/>
      <inkml:brushProperty name="height" value="0.05" units="cm"/>
    </inkml:brush>
  </inkml:definitions>
  <inkml:trace contextRef="#ctx0" brushRef="#br0">249 147 24575,'-5'-3'0,"-1"0"0,1 0 0,-1 1 0,0-1 0,0 1 0,0 0 0,0 1 0,0-1 0,0 1 0,-9 0 0,-4-2 0,-114-25 0,114 22 0,14 1 0,12 0 0,12 2 0,1 0 0,-1 1 0,24 1 0,2 0 0,584-25-408,82-4-85,-630 24-722,-21 2-4860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39.675"/>
    </inkml:context>
    <inkml:brush xml:id="br0">
      <inkml:brushProperty name="width" value="0.05" units="cm"/>
      <inkml:brushProperty name="height" value="0.05" units="cm"/>
    </inkml:brush>
  </inkml:definitions>
  <inkml:trace contextRef="#ctx0" brushRef="#br0">90 88 24575,'-50'20'0,"46"-19"0,1 1 0,0 0 0,0 0 0,0 0 0,0 0 0,0 0 0,0 1 0,0-1 0,1 1 0,-1 0 0,-3 5 0,6-8 0,0 0 0,0 1 0,0-1 0,0 0 0,-1 1 0,1-1 0,0 1 0,0-1 0,0 0 0,0 1 0,0-1 0,0 1 0,0-1 0,0 0 0,0 1 0,0-1 0,0 1 0,0-1 0,1 0 0,-1 1 0,0-1 0,0 0 0,0 1 0,0-1 0,1 1 0,-1-1 0,0 0 0,0 0 0,1 1 0,-1-1 0,0 0 0,0 1 0,1-1 0,-1 0 0,0 0 0,1 0 0,-1 1 0,0-1 0,1 0 0,0 0 0,18 5 0,12-2 0,-1-2 0,1-1 0,44-6 0,-37 2 0,381-50-607,-149 16 294,142-11-899,-314 39-4847</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40.270"/>
    </inkml:context>
    <inkml:brush xml:id="br0">
      <inkml:brushProperty name="width" value="0.05" units="cm"/>
      <inkml:brushProperty name="height" value="0.05" units="cm"/>
    </inkml:brush>
  </inkml:definitions>
  <inkml:trace contextRef="#ctx0" brushRef="#br0">185 168 24575,'-2'0'0,"0"-1"0,0 1 0,0-1 0,1 0 0,-1 0 0,0 0 0,0 0 0,1 0 0,-1 0 0,1 0 0,-1 0 0,1-1 0,-1 1 0,1-1 0,0 1 0,0-1 0,-2-2 0,-3-4 0,9 17 0,-1 1 0,1-1 0,-2 0 0,1 1 0,-1 0 0,-1-1 0,0 13 0,-1-18 0,1-1 0,-1 1 0,1 0 0,-1-1 0,0 1 0,-1 0 0,1-1 0,-1 0 0,1 1 0,-1-1 0,0 0 0,0 0 0,-1 0 0,1 0 0,0 0 0,-1-1 0,0 1 0,-5 3 0,6-4 0,0-1 0,-1 0 0,1 0 0,0-1 0,-1 1 0,1 0 0,-1-1 0,1 1 0,-1-1 0,1 0 0,-1 0 0,1 0 0,-1 0 0,0 0 0,1-1 0,-1 1 0,1-1 0,0 1 0,-1-1 0,1 0 0,-1 0 0,1 0 0,0 0 0,0-1 0,0 1 0,0-1 0,0 1 0,-3-3 0,0-1 0,0 1 0,1-1 0,0 0 0,-1 0 0,2-1 0,-1 1 0,1-1 0,-1 0 0,2 0 0,-1 0 0,1-1 0,0 1 0,0 0 0,0-1 0,1 1 0,0-1 0,0 0 0,1 1 0,0-1 0,0 0 0,2-10 0,0 9 0,-1 0 0,1 0 0,0 1 0,1-1 0,0 1 0,0 0 0,0 0 0,1 0 0,0 0 0,1 0 0,-1 1 0,1 0 0,1 0 0,-1 0 0,1 1 0,0 0 0,0 0 0,8-5 0,-12 9-54,1-1-1,-1 1 0,0 0 1,1 0-1,-1 0 1,1 0-1,0 1 0,-1-1 1,1 1-1,0-1 1,-1 1-1,1 0 0,0 0 1,-1 0-1,1 1 0,0-1 1,-1 0-1,1 1 1,-1 0-1,1-1 0,0 1 1,-1 0-1,0 1 1,5 2-1,7 4-6771</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40.466"/>
    </inkml:context>
    <inkml:brush xml:id="br0">
      <inkml:brushProperty name="width" value="0.05" units="cm"/>
      <inkml:brushProperty name="height" value="0.05" units="cm"/>
    </inkml:brush>
  </inkml:definitions>
  <inkml:trace contextRef="#ctx0" brushRef="#br0">149 0 24575,'3'0'0,"2"3"0,-8 5 0,-5 4 0,-6 6 0,-3 7 0,-2 8 0,-4 6 0,2 6 0,1 4 0,4 2 0,4 1 0,9-2 0,3-9-8191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40.788"/>
    </inkml:context>
    <inkml:brush xml:id="br0">
      <inkml:brushProperty name="width" value="0.05" units="cm"/>
      <inkml:brushProperty name="height" value="0.05" units="cm"/>
    </inkml:brush>
  </inkml:definitions>
  <inkml:trace contextRef="#ctx0" brushRef="#br0">118 46 24575,'1'-1'0,"-1"1"0,1-1 0,-1 1 0,1-1 0,-1 0 0,1 1 0,0-1 0,-1 1 0,1 0 0,0-1 0,-1 1 0,1-1 0,0 1 0,-1 0 0,1-1 0,0 1 0,0 0 0,0 0 0,-1 0 0,1 0 0,0 0 0,0 0 0,-1 0 0,1 0 0,0 0 0,0 0 0,0 0 0,0 1 0,0 0 0,0-1 0,0 1 0,0 0 0,-1 0 0,1 0 0,0 0 0,-1 0 0,1 0 0,0 0 0,-1 0 0,1 0 0,-1 0 0,0 0 0,1 0 0,-1 2 0,1 3 0,0 0 0,0 0 0,0 0 0,-1 0 0,0 0 0,-1 6 0,-3 5 0,0-2 0,-1 1 0,-1-1 0,-14 29 0,-41 54 0,59-95 0,-1 1 0,0-1 0,0 1 0,0-1 0,0 0 0,-7 5 0,9-7 0,1-1 0,-1 0 0,1 1 0,-1-1 0,1 0 0,-1 0 0,1 0 0,-1 1 0,0-1 0,1 0 0,-1 0 0,1 0 0,-1 0 0,1 0 0,-1 0 0,0 0 0,1 0 0,-1 0 0,1 0 0,-1-1 0,1 1 0,-1 0 0,0 0 0,0-1 0,0 0 0,0 0 0,1 0 0,-1 0 0,0 0 0,1 0 0,-1 0 0,1 0 0,-1 0 0,1 0 0,-1 0 0,1 0 0,0 0 0,0 0 0,-1-1 0,1-1 0,-1-15 0,0 0 0,1 0 0,1 0 0,1 0 0,0 0 0,2 0 0,0 1 0,1-1 0,0 1 0,2 0 0,0 0 0,17-28 0,-21 40 25,0 1-1,1-1 0,-1 1 1,1 0-1,0 1 1,1-1-1,-1 0 0,1 1 1,-1 0-1,1 0 0,0 1 1,0-1-1,9-2 1,-5 2-239,0 1 1,1 0 0,0 1-1,-1 0 1,1 1 0,-1 0-1,11 1 1,-3 0-6613</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41.035"/>
    </inkml:context>
    <inkml:brush xml:id="br0">
      <inkml:brushProperty name="width" value="0.05" units="cm"/>
      <inkml:brushProperty name="height" value="0.05" units="cm"/>
    </inkml:brush>
  </inkml:definitions>
  <inkml:trace contextRef="#ctx0" brushRef="#br0">321 75 24575,'0'-4'0,"-3"-3"0,-5-5 0,-3 0 0,-4-1 0,-2 2 0,-5 2 0,-6 3 0,0 6 0,-3 6 0,-1 5 0,0 8 0,-1 6 0,3 6 0,-1 4 0,61 77 0,25 20-8191</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41.926"/>
    </inkml:context>
    <inkml:brush xml:id="br0">
      <inkml:brushProperty name="width" value="0.05" units="cm"/>
      <inkml:brushProperty name="height" value="0.05" units="cm"/>
    </inkml:brush>
  </inkml:definitions>
  <inkml:trace contextRef="#ctx0" brushRef="#br0">88 154 24575,'0'-7'0,"-1"0"0,1 1 0,-1-1 0,0 1 0,-1 0 0,0-1 0,0 1 0,0 0 0,-1 0 0,1 0 0,-8-11 0,-1 3 0,0 0 0,-1 1 0,-15-12 0,55 63 0,27 52 0,-45-71-195,0 0 0,-1 1 0,-2 0 0,0 0 0,-1 1 0,7 39 0,-12-44-6631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42.205"/>
    </inkml:context>
    <inkml:brush xml:id="br0">
      <inkml:brushProperty name="width" value="0.05" units="cm"/>
      <inkml:brushProperty name="height" value="0.05" units="cm"/>
    </inkml:brush>
  </inkml:definitions>
  <inkml:trace contextRef="#ctx0" brushRef="#br0">31 9 24575,'-4'-3'0,"-3"-1"0,-2 3 0,1 5 0,6 9 0,2 8 0,6 7 0,3 5 0,5 4 0,3 2 0,1 1 0,2 0 0,-4-4 0,0-1 0,-3-3 0,-5-1 0,-2-2 0,-3-6-8191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54.881"/>
    </inkml:context>
    <inkml:brush xml:id="br0">
      <inkml:brushProperty name="width" value="0.05" units="cm"/>
      <inkml:brushProperty name="height" value="0.05" units="cm"/>
    </inkml:brush>
  </inkml:definitions>
  <inkml:trace contextRef="#ctx0" brushRef="#br0">0 0 24575,'0'4'0,"3"0"0,4 0 0,5-1 0,-1-1-8191</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42.464"/>
    </inkml:context>
    <inkml:brush xml:id="br0">
      <inkml:brushProperty name="width" value="0.05" units="cm"/>
      <inkml:brushProperty name="height" value="0.05" units="cm"/>
    </inkml:brush>
  </inkml:definitions>
  <inkml:trace contextRef="#ctx0" brushRef="#br0">42 156 24575,'-10'-19'0,"4"9"0,1 0 0,1 0 0,-1 0 0,-5-22 0,10 30 0,-1 0 0,1 0 0,0 0 0,0 1 0,-1-1 0,1 0 0,1 0 0,-1 0 0,0 0 0,0 0 0,1 0 0,-1 0 0,1 0 0,0 0 0,-1 0 0,1 1 0,0-1 0,0 0 0,0 1 0,0-1 0,1 0 0,-1 1 0,0-1 0,1 1 0,-1 0 0,1-1 0,-1 1 0,1 0 0,-1 0 0,1 0 0,0 0 0,0 0 0,0 1 0,2-2 0,5 0 0,0 0 0,0 0 0,0 1 0,1 0 0,-1 1 0,0 0 0,0 0 0,1 1 0,-1 0 0,18 5 0,9 4 0,46 20 0,-72-26 0,158 71 0,-138-58 0,-1 0 0,-1 2 0,36 30 0,-56-42 0,0 0 0,-1 0 0,-1 0 0,1 1 0,-1 0 0,0 1 0,-1 0 0,6 12 0,-9-18 0,-1 1 0,0-1 0,0 0 0,0 1 0,-1-1 0,1 1 0,-1-1 0,0 1 0,0-1 0,0 1 0,0-1 0,-1 1 0,1-1 0,-1 0 0,0 1 0,0-1 0,0 0 0,-1 1 0,1-1 0,-1 0 0,1 0 0,-1 0 0,0 0 0,0 0 0,-1-1 0,1 1 0,-5 3 0,-5 4 49,0 0-1,-1-2 1,0 1-1,-1-1 0,0-1 1,-26 9-1,-93 24-1377,120-37 954,-66 16-6451</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42.904"/>
    </inkml:context>
    <inkml:brush xml:id="br0">
      <inkml:brushProperty name="width" value="0.05" units="cm"/>
      <inkml:brushProperty name="height" value="0.05" units="cm"/>
    </inkml:brush>
  </inkml:definitions>
  <inkml:trace contextRef="#ctx0" brushRef="#br0">232 92 24575,'19'-17'0,"10"-9"0,-28 25 0,1-1 0,-1 0 0,0 1 0,1-1 0,-1 0 0,0 0 0,0 1 0,0-1 0,0 0 0,-1 0 0,1 0 0,-1 0 0,1 0 0,0-3 0,-2 5 0,1-1 0,0 0 0,0 0 0,0 0 0,0 1 0,-1-1 0,1 0 0,0 0 0,-1 1 0,1-1 0,0 0 0,-1 1 0,1-1 0,-1 0 0,1 1 0,-1-1 0,0 1 0,1-1 0,-1 1 0,1-1 0,-1 1 0,0-1 0,1 1 0,-1 0 0,0-1 0,0 1 0,1 0 0,-1 0 0,0 0 0,0-1 0,-1 1 0,-26-1 0,13 3 0,0 1 0,0 1 0,0 0 0,0 1 0,1 1 0,0 0 0,0 1 0,1 1 0,0 0 0,0 0 0,1 1 0,0 1 0,0 0 0,1 1 0,-15 19 0,24-27 0,0 0 0,0 0 0,0 0 0,0 1 0,0-1 0,1 1 0,0-1 0,-1 1 0,1 0 0,1 0 0,-1-1 0,0 1 0,1 0 0,0 0 0,0 0 0,0-1 0,0 1 0,1 0 0,0 0 0,-1-1 0,1 1 0,1 0 0,-1-1 0,0 1 0,1-1 0,0 1 0,0-1 0,0 0 0,4 6 0,2 0 0,1-1 0,-1 0 0,1 0 0,0-1 0,1 0 0,0-1 0,0 0 0,18 8 0,11 2 86,0-2-1,1-2 0,58 10 1,123 6-1793,-106-19-5119</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44.073"/>
    </inkml:context>
    <inkml:brush xml:id="br0">
      <inkml:brushProperty name="width" value="0.05" units="cm"/>
      <inkml:brushProperty name="height" value="0.05" units="cm"/>
    </inkml:brush>
  </inkml:definitions>
  <inkml:trace contextRef="#ctx0" brushRef="#br0">130 1 24575,'-34'9'0,"-19"6"0,50-13 0,-1-1 0,1 1 0,-1-1 0,1 1 0,0 0 0,0 1 0,0-1 0,0 0 0,0 1 0,1 0 0,-4 3 0,6-6 0,0 0 0,-1 1 0,1-1 0,0 1 0,0-1 0,-1 0 0,1 1 0,0-1 0,0 1 0,0-1 0,0 1 0,-1-1 0,1 1 0,0-1 0,0 1 0,0-1 0,0 1 0,0-1 0,0 1 0,0-1 0,0 1 0,1-1 0,-1 1 0,0-1 0,0 0 0,0 1 0,0-1 0,1 1 0,-1-1 0,0 1 0,0-1 0,1 1 0,17 9 0,7-2 0,0-2 0,1-1 0,-1-1 0,1-1 0,39-1 0,-25 0 0,845 8-3800,-623-11 2715,1992-40-3021,-2230 40 4038,419-35 539,-396 27 834,-44 5-950,-12 1 168,-24-1 862,-54 2-1,51 2-1394,-1445 2-500,1480-2 506,-745 13 66,3 30-1192,709-40 1151,-15 1 55,1 1-1,-85 21 1,131-25-8,1-1 1,0 0-1,-1 1 1,1-1-1,-1 1 0,1-1 1,0 1-1,-1 0 1,1 0-1,0-1 1,0 1-1,-2 1 0,4-1-41,-1-1 0,0 1 0,1-1-1,-1 1 1,1-1 0,-1 1 0,1-1-1,-1 1 1,1-1 0,-1 0 0,1 1 0,-1-1-1,1 0 1,-1 1 0,1-1 0,-1 0-1,1 0 1,0 0 0,-1 0 0,1 1-1,0-1 1,-1 0 0,1 0 0,-1 0-1,1 0 1,0 0 0,0-1 0,39 5 616,-1-2 0,72-6 0,-50 1-571,461-25-239,174-6-1908,115 23 1329,-604 22 597,-202-10 181,0-1 0,1 1 0,-1 1 1,0-1-1,7 3 0,-12-3-33,1-1 1,-1 0-1,0 0 0,0 0 1,0 0-1,1 1 0,-1-1 1,0 0-1,0 0 0,0 0 0,0 1 1,0-1-1,1 0 0,-1 0 1,0 0-1,0 1 0,0-1 1,0 0-1,0 0 0,0 1 1,0-1-1,0 0 0,0 0 1,0 1-1,0-1 0,0 0 0,0 0 1,0 1-1,0-1 0,0 0 1,0 0-1,0 1 0,-1-1 1,1 0-1,0 0 0,0 1 1,0-1-1,0 0 0,0 0 1,-1 0-1,1 1 0,0-1 1,0 0-1,0 0 0,0 0 0,-1 0 1,1 0-1,0 1 0,0-1 1,-1 0-1,1 0 0,0 0 1,0 0-1,-1 0 0,1 0 1,-1 0-1,-23 11-3867</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44.791"/>
    </inkml:context>
    <inkml:brush xml:id="br0">
      <inkml:brushProperty name="width" value="0.05" units="cm"/>
      <inkml:brushProperty name="height" value="0.05" units="cm"/>
    </inkml:brush>
  </inkml:definitions>
  <inkml:trace contextRef="#ctx0" brushRef="#br0">311 449 24575,'-24'-12'0,"-1"1"0,-33-11 0,57 22 0,-1-1 0,1 0 0,0 1 0,-1 0 0,1-1 0,0 1 0,-1 0 0,1 0 0,0 0 0,-1 0 0,1 0 0,-1 0 0,1 0 0,0 0 0,-1 0 0,1 1 0,0-1 0,-1 1 0,1-1 0,0 1 0,0-1 0,-1 1 0,1 0 0,0-1 0,0 1 0,0 0 0,0 0 0,0 0 0,0 0 0,0 0 0,0 0 0,0 0 0,1 0 0,-1 1 0,0-1 0,1 0 0,-1 0 0,1 1 0,-1-1 0,1 0 0,-1 1 0,1 1 0,-1 7 0,0 0 0,1 0 0,0 0 0,1-1 0,1 11 0,0-5 0,3 51 0,-4 0 0,-2 0 0,-14 96 0,-1-69 0,-51 165 0,62-243 0,4-9 0,-1 1 0,0-1 0,0 1 0,-1-1 0,1 1 0,-1-1 0,-1 0 0,1-1 0,-1 1 0,0 0 0,-6 5 0,10-11 0,0 0 0,0 0 0,0 0 0,-1 0 0,1 1 0,0-1 0,0 0 0,-1 0 0,1 0 0,0 0 0,0 0 0,-1 0 0,1 0 0,0 0 0,-1 0 0,1 0 0,0 0 0,0 0 0,-1 0 0,1 0 0,0 0 0,0 0 0,-1 0 0,1 0 0,0 0 0,-1 0 0,1 0 0,0 0 0,0 0 0,-1-1 0,1 1 0,0 0 0,0 0 0,0 0 0,-1 0 0,1-1 0,-6-12 0,2-17 0,4 29 0,-3-92 0,3 0 0,17-118 0,2 84 0,39-137 0,-44 211 0,2 1 0,47-100 0,-53 134 0,0-1 0,1 1 0,1 1 0,0 0 0,1 1 0,1 0 0,1 1 0,0 1 0,1 0 0,33-22 0,-41 32 0,-1 0 0,1 0 0,0 1 0,0 0 0,0 1 0,0 0 0,0 0 0,0 1 0,1-1 0,-1 2 0,1-1 0,-1 1 0,0 1 0,1 0 0,-1 0 0,0 0 0,1 1 0,-1 0 0,9 4 0,-8-2 0,1 1 0,-2 0 0,1 0 0,0 1 0,-1 0 0,0 0 0,-1 1 0,1 0 0,-1 0 0,-1 1 0,1 0 0,-1 0 0,-1 1 0,1-1 0,5 16 0,-4-9 0,-2 0 0,0 1 0,0 0 0,-2 0 0,0 0 0,-1 0 0,0 0 0,-2 1 0,0-1 0,0 0 0,-2 1 0,0-1 0,-1 0 0,0 0 0,-2 0 0,1-1 0,-2 1 0,0-1 0,-1 0 0,-16 24 0,10-18 0,-2 0 0,-1-1 0,0-1 0,-2-1 0,0 0 0,-1-1 0,-1-1 0,0-1 0,-1 0 0,0-2 0,-1-1 0,-43 18 0,18-15 0,32-11 0,1 0 0,0 2 0,-15 7 0,28-13 0,0 1 0,0-1 0,0 1 0,0-1 0,1 1 0,-1-1 0,0 1 0,0 0 0,1-1 0,-1 1 0,0 0 0,1 0 0,-1-1 0,1 1 0,-1 0 0,1 0 0,-1 0 0,1 0 0,-1 0 0,1 0 0,0 0 0,0 0 0,-1 0 0,1 0 0,0 0 0,0 0 0,0 0 0,0 0 0,0 0 0,0 0 0,1 0 0,-1 0 0,0 0 0,0 0 0,1 0 0,-1-1 0,1 1 0,-1 0 0,1 0 0,-1 0 0,1 0 0,-1 0 0,2 1 0,3 4 0,1 0 0,-1 0 0,1-1 0,10 7 0,-12-8 0,94 73 0,116 67 0,-195-133-227,0-1-1,1-1 1,0-1-1,1 0 1,36 7-1,-33-11-6598</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45.352"/>
    </inkml:context>
    <inkml:brush xml:id="br0">
      <inkml:brushProperty name="width" value="0.05" units="cm"/>
      <inkml:brushProperty name="height" value="0.05" units="cm"/>
    </inkml:brush>
  </inkml:definitions>
  <inkml:trace contextRef="#ctx0" brushRef="#br0">131 548 24575,'2'-8'0,"6"-20"0,-2-1 0,0 0 0,-3 0 0,2-36 0,-6 61 0,1-1 0,-1 1 0,1 0 0,-1 0 0,-1-1 0,1 1 0,0 0 0,-3-4 0,3 7 0,1 0 0,0 0 0,-1 1 0,0-1 0,1 0 0,-1 0 0,1 1 0,-1-1 0,0 0 0,1 1 0,-1-1 0,0 1 0,0-1 0,0 1 0,1-1 0,-1 1 0,0-1 0,0 1 0,0 0 0,0-1 0,0 1 0,0 0 0,0 0 0,0 0 0,0 0 0,0 0 0,0 0 0,1 0 0,-1 0 0,0 0 0,0 0 0,0 0 0,0 1 0,0-1 0,0 0 0,0 1 0,0-1 0,0 1 0,1-1 0,-3 2 0,-2 2 0,0 0 0,1 0 0,-1 0 0,1 1 0,-1 0 0,1 0 0,1 0 0,-1 0 0,-3 8 0,-25 58 0,23-50 0,4-9 0,0 0 0,1 0 0,0 1 0,1-1 0,0 1 0,-1 14 0,4-24 0,0 0 0,0 0 0,0 0 0,1 0 0,-1 1 0,1-1 0,-1 0 0,1 0 0,0 0 0,0 0 0,1 0 0,-1-1 0,0 1 0,1 0 0,0 0 0,0-1 0,0 1 0,0-1 0,0 0 0,0 1 0,0-1 0,1 0 0,-1 0 0,1-1 0,0 1 0,-1 0 0,1-1 0,0 0 0,0 0 0,4 2 0,1-1 0,0-1 0,0 0 0,0 0 0,0 0 0,1-1 0,-1 0 0,0-1 0,0 0 0,1 0 0,-1-1 0,0 1 0,0-2 0,-1 1 0,1-1 0,14-8 0,-3 0 0,0 0 0,0-1 0,-2-1 0,31-27 0,4-18 0,-34 38 0,26-26 0,-44 46 0,1-1 0,0 0 0,0 1 0,-1-1 0,1 1 0,0-1 0,0 0 0,0 1 0,-1 0 0,1-1 0,0 1 0,0 0 0,0-1 0,0 1 0,0 0 0,0 0 0,1-1 0,-1 2 0,-1-1 0,0 0 0,1 0 0,-1 1 0,1-1 0,-1 0 0,0 0 0,1 1 0,-1-1 0,0 0 0,1 1 0,-1-1 0,0 0 0,0 1 0,1-1 0,-1 1 0,0-1 0,0 0 0,0 1 0,1-1 0,-1 1 0,0-1 0,0 1 0,0-1 0,0 1 0,-1 36 0,0-33 0,-2 19 0,1 1 0,1 0 0,0-1 0,2 1 0,5 26 0,-5-44 0,0 0 0,1 0 0,0 0 0,0 0 0,1-1 0,-1 1 0,1-1 0,0 1 0,1-1 0,-1 0 0,5 4 0,-4-5 0,0-1 0,0 0 0,0-1 0,0 1 0,0-1 0,0 1 0,0-1 0,1 0 0,-1-1 0,1 1 0,0-1 0,-1 0 0,1 0 0,0-1 0,0 1 0,5-1 0,4 0 0,-1-2 0,1 1 0,0-2 0,0 0 0,-1 0 0,0-1 0,1-1 0,-1 0 0,-1-1 0,1-1 0,-1 1 0,12-11 0,5-4 0,-1-1 0,-1-1 0,37-43 0,-33 30 0,-1-1 0,-2-1 0,39-72 0,-55 86 0,0 0 0,-2 0 0,-1-2 0,-1 1 0,-1-1 0,-1 0 0,-1 0 0,1-29 0,-6 52 0,0 1 0,0-1 0,0 0 0,0 1 0,0-1 0,-1 0 0,1 1 0,-1-1 0,0 1 0,0-1 0,0 1 0,0-1 0,-2-3 0,3 6 0,-1-1 0,1 1 0,-1-1 0,1 1 0,-1-1 0,1 1 0,-1 0 0,0-1 0,1 1 0,-1 0 0,1 0 0,-1-1 0,0 1 0,1 0 0,-1 0 0,1 0 0,-1 0 0,0 0 0,1 0 0,-1 0 0,-1 0 0,1 0 0,-1 1 0,0-1 0,1 1 0,-1-1 0,0 1 0,1 0 0,-1 0 0,1 0 0,-1 0 0,1 0 0,-2 2 0,-6 5 0,1 0 0,1 1 0,-1 0 0,2 1 0,-1 0 0,-6 13 0,-1 6 0,-12 33 0,13-21 0,1 0 0,1 0 0,3 1 0,2 1 0,1-1 0,2 1 0,6 82 0,-1-107-273,1 1 0,1 0 0,1-1 0,7 18 0,5 3-6553</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45.693"/>
    </inkml:context>
    <inkml:brush xml:id="br0">
      <inkml:brushProperty name="width" value="0.05" units="cm"/>
      <inkml:brushProperty name="height" value="0.05" units="cm"/>
    </inkml:brush>
  </inkml:definitions>
  <inkml:trace contextRef="#ctx0" brushRef="#br0">46 283 24575,'1'-27'0,"0"30"0,1 0 0,-1-1 0,1 1 0,0 0 0,0-1 0,0 1 0,0-1 0,0 0 0,1 0 0,-1 0 0,1 0 0,-1 0 0,1 0 0,0-1 0,0 1 0,3 0 0,2 2 0,0-1 0,1 0 0,0 0 0,13 1 0,-8-2 0,1-2 0,-1 0 0,1 0 0,-1-1 0,0-1 0,1 0 0,-1-1 0,0-1 0,17-7 0,-15 5 0,0-1 0,0 0 0,-1-1 0,0-1 0,-1-1 0,0 0 0,19-17 0,-27 20 0,1 0 0,-1-1 0,0 1 0,-1-1 0,1 0 0,-2-1 0,1 1 0,-1-1 0,5-14 0,-8 20 0,-1 0 0,1 0 0,0-1 0,-1 1 0,1 0 0,-1 0 0,0 0 0,0-1 0,-1 1 0,1 0 0,-1 0 0,1 0 0,-1 0 0,0 0 0,0 0 0,0 0 0,0 0 0,-1 0 0,1 0 0,-1 0 0,0 1 0,0-1 0,0 1 0,0-1 0,0 1 0,-1 0 0,1 0 0,-1 0 0,1 0 0,-1 0 0,-5-2 0,-1 0 0,0 0 0,-1 1 0,1 1 0,0 0 0,-1 0 0,0 0 0,1 2 0,-1-1 0,0 1 0,0 0 0,1 1 0,-1 0 0,-11 3 0,0 1 0,0 1 0,1 0 0,-1 2 0,-36 18 0,43-18 0,0 1 0,1 0 0,0 0 0,0 1 0,1 1 0,1 0 0,-1 0 0,2 1 0,0 1 0,-13 20 0,18-24 0,1-1 0,0 1 0,0 1 0,1-1 0,0 0 0,1 1 0,0 0 0,0-1 0,1 1 0,0 0 0,1 0 0,0 0 0,0-1 0,1 1 0,1 0 0,0 0 0,0-1 0,5 13 0,-2-8 23,2 0 0,0 0 0,1-1-1,0 0 1,1 0 0,1 0 0,0-2-1,0 1 1,1-1 0,1-1 0,0 0-1,0 0 1,1-1 0,16 8 0,0-2-308,0 0 1,2-2-1,-1-2 1,2-1-1,52 11 1,-5-8-6542</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48.232"/>
    </inkml:context>
    <inkml:brush xml:id="br0">
      <inkml:brushProperty name="width" value="0.05" units="cm"/>
      <inkml:brushProperty name="height" value="0.05" units="cm"/>
    </inkml:brush>
  </inkml:definitions>
  <inkml:trace contextRef="#ctx0" brushRef="#br0">231 660 24575,'3'-3'0,"1"1"0,0-1 0,-1 0 0,1 0 0,-1 0 0,0-1 0,0 1 0,0-1 0,-1 0 0,1 1 0,2-8 0,19-47 0,-20 44 0,11-36 0,-14 48 0,-1-1 0,1 0 0,-1 1 0,0-1 0,0 0 0,0 0 0,0 0 0,0 1 0,-1-1 0,1 0 0,-1 1 0,0-1 0,1 0 0,-1 1 0,-2-3 0,2 3 0,0 1 0,0 0 0,0 0 0,-1 0 0,1 0 0,0 0 0,0 0 0,-1 0 0,1 1 0,-1-1 0,1 0 0,-1 1 0,1-1 0,-1 1 0,1-1 0,-1 1 0,0 0 0,1 0 0,-1 0 0,1 0 0,-1 0 0,0 0 0,1 0 0,-1 0 0,1 1 0,-1-1 0,0 1 0,1-1 0,-3 2 0,-4 1 0,0 1 0,0 0 0,0 0 0,-9 7 0,-4 5 0,1 0 0,0 1 0,2 1 0,0 1 0,1 1 0,0 0 0,2 1 0,1 1 0,-21 42 0,31-56 0,1 0 0,0 0 0,1 0 0,0 1 0,0-1 0,1 1 0,0 0 0,1-1 0,0 10 0,0-15 0,0 0 0,1 0 0,0 0 0,0 0 0,-1 0 0,2-1 0,-1 1 0,0 0 0,0-1 0,1 1 0,0 0 0,-1-1 0,1 0 0,0 1 0,0-1 0,0 0 0,1 0 0,-1 0 0,0-1 0,1 1 0,-1 0 0,1-1 0,0 0 0,-1 1 0,1-1 0,0 0 0,0 0 0,0-1 0,4 2 0,5-1 0,0 0 0,0 0 0,0-1 0,0-1 0,0 0 0,0 0 0,-1-1 0,1-1 0,0 0 0,-1-1 0,0 0 0,0 0 0,0-1 0,14-9 0,-15 8 0,1-1 0,-2 0 0,1 0 0,-1-1 0,0 0 0,-1-1 0,0 1 0,0-2 0,-1 1 0,0-1 0,0 0 0,-1-1 0,-1 1 0,7-17 0,-11 24 0,0-1 0,0 0 0,0 0 0,0 0 0,-1 0 0,1 0 0,-1 0 0,0 0 0,-1 0 0,1 0 0,0 0 0,-1 0 0,0 0 0,0 0 0,0 0 0,-1 0 0,1 1 0,-1-1 0,0 0 0,-4-5 0,3 6 0,0-1 0,0 1 0,-1 0 0,1 0 0,-1 0 0,0 1 0,0-1 0,0 1 0,-1 0 0,1 0 0,0 1 0,-1-1 0,1 1 0,-1 0 0,1 0 0,-1 0 0,-7 0 0,5 1 0,1 0 0,-1 1 0,0-1 0,0 1 0,-12 4 0,16-5 0,1 1 0,-1 0 0,1 0 0,0 0 0,-1 0 0,1 0 0,0 0 0,0 0 0,0 1 0,0-1 0,0 1 0,0 0 0,0 0 0,1 0 0,-1-1 0,1 1 0,-1 1 0,-1 3 0,3-6 0,-1 1 0,1 0 0,0 0 0,0 0 0,0-1 0,-1 1 0,1 0 0,0 0 0,0 0 0,0-1 0,0 1 0,1 0 0,-1 0 0,0 0 0,0-1 0,0 1 0,1 0 0,-1 0 0,0-1 0,1 1 0,-1 0 0,0-1 0,1 1 0,-1 0 0,1-1 0,0 2 0,1-1 0,0 1 0,0-1 0,0 0 0,0 1 0,0-1 0,1 0 0,-1 0 0,5 1 0,3 1 0,1-1 0,0-1 0,12 1 0,8-1 0,1-2 0,0-2 0,41-7 0,93-33 0,-140 35 0,1-1 0,-1-2 0,-1-1 0,0 0 0,-1-2 0,30-23 0,-45 30 0,0 0 0,-1-1 0,0 0 0,0 0 0,-1-1 0,0 0 0,0-1 0,-1 1 0,0-1 0,-1-1 0,0 1 0,-1-1 0,0 1 0,-1-1 0,0 0 0,0-1 0,-1 1 0,0-14 0,-1 8 0,-2-1 0,0 1 0,0 0 0,-2 0 0,0 0 0,-1 0 0,0 0 0,-2 1 0,0-1 0,-1 1 0,-12-20 0,17 32 0,0 1 0,-1-1 0,1 1 0,-1 0 0,0 0 0,0 0 0,-1 0 0,1 1 0,0 0 0,-1-1 0,1 1 0,-5-2 0,6 4 0,0-1 0,-1 0 0,1 1 0,-1 0 0,1-1 0,0 1 0,-1 0 0,1 0 0,-1 0 0,1 0 0,-1 1 0,1-1 0,0 1 0,-1-1 0,1 1 0,0 0 0,0 0 0,-1 0 0,1 0 0,0 1 0,0-1 0,-2 2 0,-4 4 0,0 0 0,1 0 0,0 1 0,0 0 0,1 0 0,0 1 0,0-1 0,-6 15 0,-31 83 0,37-89 0,-38 117-137,6 1-1,6 2 1,-16 156-1,26-62-136,8 256-1,15-454 275,0-14 0,-1 0 0,-4 30 0,4-48 0,0 0 0,0 0 0,0 0 0,0 0 0,-1 0 0,1-1 0,0 1 0,-1 0 0,1 0 0,-1 0 0,1 0 0,-1 0 0,1 0 0,-1-1 0,1 1 0,-1 0 0,0 0 0,-1 0 0,2-1 0,-1 0 0,0 0 0,1 0 0,-1 0 0,1 0 0,-1 0 0,0 0 0,1 0 0,-1-1 0,0 1 0,1 0 0,-1 0 0,1-1 0,-1 1 0,1 0 0,-1-1 0,1 1 0,-1-1 0,1 1 0,-1-1 0,1 1 0,-1-1 0,1 1 0,0-1 0,-1 1 0,1-1 0,-1 0 0,-7-15 127,0 0 0,0-1 0,2 1-1,0-1 1,1 0 0,1-1 0,-3-20 0,0 5-43,-10-50-84,4-1 0,-4-111 0,16 144 0,3 1 0,1-1 0,3 1 0,2 0 0,17-59 0,-19 89 0,1-1 0,1 2 0,1-1 0,1 1 0,0 1 0,20-26 0,-24 35 0,1 1 0,0 0 0,1 0 0,0 1 0,0 0 0,1 1 0,-1 0 0,1 0 0,1 1 0,-1 0 0,1 0 0,0 1 0,0 1 0,17-5 0,-11 6-151,-1 1-1,1 0 0,-1 1 0,1 1 1,0 0-1,-1 1 0,0 1 1,27 8-1,34 16-6674</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49.241"/>
    </inkml:context>
    <inkml:brush xml:id="br0">
      <inkml:brushProperty name="width" value="0.05" units="cm"/>
      <inkml:brushProperty name="height" value="0.05" units="cm"/>
    </inkml:brush>
  </inkml:definitions>
  <inkml:trace contextRef="#ctx0" brushRef="#br0">0 131 24575,'4'-10'0,"0"0"0,-1 0 0,0-1 0,2-10 0,-3 10 0,0 0 0,1 0 0,5-11 0,-8 21 0,0 0 0,0 1 0,1-1 0,-1 0 0,0 1 0,0-1 0,1 1 0,-1-1 0,0 0 0,1 1 0,-1-1 0,1 1 0,-1-1 0,1 1 0,-1-1 0,1 1 0,-1-1 0,1 1 0,-1 0 0,1-1 0,-1 1 0,1 0 0,0-1 0,0 1 0,0 0 0,-1 1 0,1-1 0,-1 1 0,1-1 0,-1 1 0,1-1 0,-1 1 0,0-1 0,1 1 0,-1-1 0,0 1 0,1-1 0,-1 1 0,0 0 0,0-1 0,0 1 0,1 0 0,-1-1 0,0 2 0,4 38 0,-12 182 0,-1-58 0,8-114 0,-1-9 0,1 1 0,3-1 0,7 45 0,-9-83 0,1 0 0,0 1 0,0-1 0,0 0 0,0 1 0,0-1 0,1 0 0,-1 0 0,1 0 0,0 0 0,0 0 0,0-1 0,0 1 0,0-1 0,5 5 0,-4-6 0,0 1 0,0-1 0,0 1 0,0-1 0,1 0 0,-1 0 0,0-1 0,0 1 0,1-1 0,-1 1 0,0-1 0,1 0 0,-1 0 0,0-1 0,1 1 0,3-2 0,22-3 0,-1-2 0,0-2 0,0 0 0,0-2 0,-2-1 0,27-16 0,-44 23 0,-1-1 0,0-1 0,-1 1 0,1-1 0,-1-1 0,0 1 0,7-12 0,36-63 0,-16 23 0,-20 36 0,-1-1 0,0 0 0,-2-1 0,9-30 0,-15 39 0,-1 1 0,-1-1 0,0 0 0,-1 0 0,-1 0 0,0 0 0,-1 0 0,-3-21 0,3 33 0,-1 1 0,1 0 0,-1 0 0,0 0 0,0 0 0,0 0 0,0 0 0,-1 0 0,1 0 0,-1 0 0,0 1 0,0-1 0,0 0 0,0 1 0,0 0 0,-3-3 0,3 4 0,0 0 0,0 0 0,1 0 0,-1 1 0,0-1 0,-1 0 0,1 1 0,0 0 0,0-1 0,0 1 0,0 0 0,0 0 0,0 0 0,0 0 0,0 1 0,-1-1 0,1 1 0,0-1 0,0 1 0,0-1 0,0 1 0,0 0 0,1 0 0,-1 0 0,-2 2 0,-5 2 0,1 1 0,0 0 0,1 0 0,0 1 0,0 0 0,0 1 0,1-1 0,-6 10 0,7-11 0,1 1 0,0-1 0,1 1 0,-1 0 0,1 1 0,1-1 0,0 1 0,0-1 0,0 1 0,-1 13 0,3-18 0,0 0 0,1 1 0,-1-1 0,1 1 0,-1-1 0,1 0 0,0 0 0,0 1 0,1-1 0,-1 0 0,1 0 0,-1 0 0,1 0 0,0-1 0,0 1 0,0 0 0,0-1 0,1 1 0,-1-1 0,1 0 0,0 0 0,-1 0 0,1 0 0,0 0 0,0-1 0,0 1 0,0-1 0,6 2 0,5 1 0,0-1 0,0 0 0,0-1 0,0 0 0,22-1 0,0-1 0,-1-3 0,1 0 0,-1-3 0,54-15 0,-35 5 0,0-4 0,55-27 0,-116 51 0,-1 1 0,1 1 0,0 0 0,1 0 0,-1 0 0,1 1 0,0-1 0,1 1 0,0 1 0,0-1 0,-5 13 0,4-9 0,0 0 0,2 1 0,-1-1 0,1 1 0,1 0 0,0 1 0,1-1 0,-1 20 0,3-17 38,1 0 0,1 0 0,0 0 0,1 0 0,1 0 0,0 0 0,1-1 0,9 19 0,-2-11-380,0 0 1,1-1 0,2-1-1,21 24 1,-4-8-6485</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49.660"/>
    </inkml:context>
    <inkml:brush xml:id="br0">
      <inkml:brushProperty name="width" value="0.05" units="cm"/>
      <inkml:brushProperty name="height" value="0.05" units="cm"/>
    </inkml:brush>
  </inkml:definitions>
  <inkml:trace contextRef="#ctx0" brushRef="#br0">285 133 24575,'3'-3'0,"-1"0"0,0 0 0,-1 0 0,1 0 0,0-1 0,-1 1 0,0-1 0,0 1 0,0-1 0,0 0 0,-1 1 0,1-8 0,0 6 0,-1-1 0,0 0 0,-1 0 0,1 1 0,-1-1 0,0 0 0,-3-8 0,3 13 0,0-1 0,1 0 0,-1 1 0,0-1 0,0 1 0,0-1 0,0 1 0,-1 0 0,1-1 0,0 1 0,0 0 0,-1 0 0,1 0 0,-1 0 0,1 0 0,-1 0 0,1 0 0,-1 0 0,-3 0 0,2 0 0,-1 0 0,0 1 0,1-1 0,-1 1 0,1 0 0,-1 1 0,0-1 0,1 0 0,-6 2 0,-1 1 0,0 1 0,1-1 0,-1 1 0,1 1 0,0 0 0,-10 7 0,6-2 0,0 1 0,0 1 0,1 0 0,1 0 0,0 1 0,1 1 0,0 0 0,1 0 0,1 1 0,0 0 0,1 0 0,0 1 0,2 0 0,-7 26 0,11-39 0,1 0 0,-1 0 0,1 1 0,0-1 0,0 0 0,0 0 0,0 0 0,0 0 0,1 0 0,0 0 0,-1 0 0,1 0 0,0 0 0,0 0 0,1 0 0,-1 0 0,1-1 0,-1 1 0,1 0 0,0-1 0,0 1 0,3 2 0,-1-2 0,0-1 0,0 1 0,0 0 0,1-1 0,-1 0 0,1 0 0,-1-1 0,1 1 0,0-1 0,0 0 0,-1 0 0,1-1 0,7 1 0,1-1 0,-1 0 0,0-1 0,1 0 0,-1-1 0,0-1 0,0 1 0,0-2 0,0 0 0,-1 0 0,1-1 0,-1-1 0,-1 0 0,1 0 0,-1-1 0,12-10 0,-9 5 0,-1 0 0,0 0 0,-1-1 0,0 0 0,-1-1 0,-1-1 0,0 1 0,-1-1 0,0-1 0,7-21 0,-7 18 0,-8 19 0,0 0 0,0 0 0,0 0 0,0 0 0,0 0 0,0 0 0,0-1 0,0 1 0,0 0 0,0 0 0,0 0 0,0 0 0,0 0 0,0 0 0,0 0 0,0 0 0,0 0 0,0-1 0,0 1 0,0 0 0,0 0 0,0 0 0,0 0 0,0 0 0,1 0 0,-1 0 0,0 0 0,0 0 0,0 0 0,0 0 0,0 0 0,0 0 0,0 0 0,0 0 0,0 0 0,1 0 0,-1 0 0,0 0 0,0 0 0,0 0 0,0 0 0,0 0 0,0 0 0,0 0 0,0 0 0,1 0 0,-1 0 0,0 0 0,0 0 0,0 0 0,0 0 0,0 0 0,0 0 0,0 0 0,0 0 0,0 0 0,0 0 0,0 0 0,1 0 0,-1 1 0,0-1 0,2 28 0,-2-12 0,1 7 114,1 1 0,5 24 0,-5-38-328,1-1 1,0 1 0,0-1-1,1 0 1,0 0 0,1 0-1,9 13 1,7 5-6613</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50.345"/>
    </inkml:context>
    <inkml:brush xml:id="br0">
      <inkml:brushProperty name="width" value="0.05" units="cm"/>
      <inkml:brushProperty name="height" value="0.05" units="cm"/>
    </inkml:brush>
  </inkml:definitions>
  <inkml:trace contextRef="#ctx0" brushRef="#br0">14 418 24575,'-1'-17'0,"-5"-31"0,3 36 0,2 0 0,-1 0 0,1-1 0,2-17 0,-1 30 0,0 0 0,0 0 0,0 0 0,0 0 0,0 0 0,0 0 0,0 1 0,0-1 0,0 0 0,0 0 0,0 0 0,0 0 0,0 0 0,0 0 0,0 0 0,0 0 0,1 0 0,-1 0 0,0 0 0,0 0 0,0 0 0,0 0 0,0 0 0,0 0 0,0 0 0,0 0 0,0 0 0,0 0 0,0 0 0,1 0 0,-1 0 0,0 0 0,0 0 0,0 0 0,0 0 0,0 0 0,0 0 0,0 0 0,0 0 0,0 0 0,0 0 0,0 0 0,1 0 0,-1 0 0,0 0 0,0 0 0,0 0 0,0 0 0,6 16 0,3 25 0,4 154 0,-10-110 0,-3-81 0,1 0 0,-1 0 0,1 0 0,0 0 0,0 0 0,0 0 0,2 4 0,-3-7 0,1 0 0,-1-1 0,1 1 0,-1 0 0,1-1 0,-1 1 0,1-1 0,-1 1 0,1-1 0,-1 0 0,1 1 0,0-1 0,-1 1 0,1-1 0,-1 0 0,1 1 0,0-1 0,0 0 0,-1 0 0,1 0 0,0 0 0,-1 0 0,1 1 0,0-1 0,0 0 0,-1-1 0,1 1 0,0 0 0,0 0 0,-1 0 0,1 0 0,0 0 0,-1-1 0,1 1 0,0 0 0,-1-1 0,1 1 0,0 0 0,-1-1 0,1 1 0,-1-1 0,1 1 0,-1-1 0,1 1 0,0-2 0,11-10 0,0 0 0,0-1 0,-1 0 0,-1-1 0,9-16 0,3-3 0,6-7 0,60-81 0,-70 100 0,0 1 0,1 0 0,29-23 0,-44 40 0,1 0 0,-1-1 0,1 2 0,0-1 0,0 0 0,0 1 0,0 0 0,0 0 0,8-1 0,-11 3 0,-1 0 0,1 0 0,0 0 0,-1 0 0,1 0 0,0 0 0,-1 0 0,1 1 0,0-1 0,-1 1 0,1-1 0,-1 1 0,1 0 0,-1 0 0,1-1 0,-1 1 0,1 0 0,-1 0 0,0 0 0,1 1 0,-1-1 0,0 0 0,0 0 0,0 1 0,0-1 0,0 1 0,0-1 0,-1 1 0,1-1 0,0 1 0,-1-1 0,1 1 0,-1-1 0,1 3 0,2 12 0,0 0 0,-1 0 0,-1 1 0,-1-1 0,-2 29 0,0 15 0,2-59 0,0 1 0,0-1 0,0 1 0,0-1 0,0 1 0,0-1 0,0 1 0,0-1 0,1 0 0,-1 1 0,1-1 0,-1 1 0,1-1 0,-1 0 0,1 1 0,0-1 0,0 0 0,-1 1 0,1-1 0,0 0 0,0 0 0,0 0 0,1 0 0,-1 0 0,0 0 0,0 0 0,0 0 0,1-1 0,-1 1 0,1 0 0,0 0 0,2-1 0,-1 0 0,0 0 0,1 0 0,-1-1 0,0 1 0,0-1 0,0 0 0,1 0 0,-1 0 0,0 0 0,0 0 0,0-1 0,3-1 0,12-8 0,-13 8 0,1-1 0,-1 1 0,1 0 0,0 0 0,1 1 0,9-3 0,-14 5 0,0-1 0,-1 1 0,1 0 0,0 1 0,-1-1 0,1 0 0,0 0 0,-1 1 0,1-1 0,-1 1 0,1-1 0,-1 1 0,1 0 0,-1-1 0,1 1 0,-1 0 0,0 0 0,1 0 0,-1 0 0,0 0 0,0 1 0,0-1 0,0 0 0,0 0 0,0 1 0,0-1 0,0 1 0,0-1 0,-1 1 0,1-1 0,-1 1 0,1 1 0,4 9 0,-3-5 0,0-1 0,1 0 0,0 0 0,0 0 0,5 6 0,-7-11 0,0 1 0,1-1 0,-1 1 0,1-1 0,0 0 0,-1 1 0,1-1 0,0 0 0,0 0 0,0 0 0,-1 0 0,1 0 0,0-1 0,0 1 0,1-1 0,-1 1 0,0-1 0,0 0 0,0 0 0,4 0 0,4-1 0,0 0 0,1-1 0,-1-1 0,0 1 0,0-2 0,-1 0 0,1 0 0,16-10 0,70-52 0,-85 58 0,30-24 0,-1-1 0,42-48 0,-60 56 0,0-1 0,-2-1 0,-1 0 0,22-45 0,-36 63 0,-1 0 0,0 0 0,-1 0 0,4-19 0,-7 26 0,1 1 0,-1-1 0,0 1 0,1-1 0,-1 0 0,0 1 0,0-1 0,0 1 0,-1-1 0,1 0 0,0 1 0,0-1 0,-1 1 0,1-1 0,-1 1 0,0-1 0,1 1 0,-1-1 0,0 1 0,0 0 0,0-1 0,0 1 0,0 0 0,0 0 0,0 0 0,0 0 0,-1 0 0,1 0 0,0 0 0,-1 0 0,1 0 0,0 0 0,-1 1 0,1-1 0,-1 1 0,1-1 0,-1 1 0,-2-1 0,-2 1 0,-1 0 0,1 0 0,0 0 0,-1 1 0,1 0 0,0 0 0,-1 1 0,1 0 0,0 0 0,0 0 0,0 1 0,1 0 0,-11 6 0,-2 3 0,0 1 0,-29 27 0,31-24 0,0 0 0,2 1 0,0 0 0,0 1 0,2 1 0,0 0 0,2 1 0,-15 35 0,21-45 0,1 0 0,0 0 0,1 0 0,0 0 0,0 1 0,1-1 0,1 1 0,-1-1 0,2 1 0,0-1 0,0 1 0,0-1 0,2 0 0,-1 1 0,1-1 0,1 0 0,0-1 0,0 1 0,1-1 0,9 15 0,-7-15 31,0-1 0,0 0 0,1 0 0,0-1 0,0 0 0,0 0 0,1-1 0,0-1 1,1 1-1,11 4 0,-6-4-316,0 0 1,1-1-1,0-1 1,0 0-1,31 2 1,16-4-6542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4:55.100"/>
    </inkml:context>
    <inkml:brush xml:id="br0">
      <inkml:brushProperty name="width" value="0.05" units="cm"/>
      <inkml:brushProperty name="height" value="0.05" units="cm"/>
    </inkml:brush>
  </inkml:definitions>
  <inkml:trace contextRef="#ctx0" brushRef="#br0">0 57 24575,'3'0'0,"5"-3"0,3-4 0,4-1 0,1 1 0,2-2 0,4 1 0,5 2 0,0 2 0,3 1 0,-2 2 0,-1 0 0,-3 1 0,-3 1 0,-4-1-8191</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2:51.090"/>
    </inkml:context>
    <inkml:brush xml:id="br0">
      <inkml:brushProperty name="width" value="0.05" units="cm"/>
      <inkml:brushProperty name="height" value="0.05" units="cm"/>
    </inkml:brush>
  </inkml:definitions>
  <inkml:trace contextRef="#ctx0" brushRef="#br0">1 657 24575,'3'-4'0,"0"-1"0,-1 0 0,0 0 0,1 0 0,-2 0 0,1 0 0,0 0 0,-1 0 0,1-11 0,2-2 0,18-86 0,-9 38 0,3 1 0,3 0 0,28-64 0,-42 116 0,1 1 0,1 0 0,0 1 0,1 0 0,0 0 0,1 0 0,0 1 0,11-9 0,-14 14 0,-1 1 0,1 0 0,0 0 0,1 0 0,-1 1 0,0 0 0,1 1 0,0-1 0,-1 1 0,1 0 0,0 1 0,0 0 0,0 0 0,0 0 0,1 1 0,-1 0 0,8 1 0,0 2 43,0 0 0,0 0-1,-1 2 1,1 0 0,-1 1-1,0 0 1,18 11 0,-5 0-612,0 2 0,33 29 0,-9-2-6257</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41.781"/>
    </inkml:context>
    <inkml:brush xml:id="br0">
      <inkml:brushProperty name="width" value="0.05" units="cm"/>
      <inkml:brushProperty name="height" value="0.05" units="cm"/>
    </inkml:brush>
  </inkml:definitions>
  <inkml:trace contextRef="#ctx0" brushRef="#br0">133 151 24575,'3'-1'0,"-1"-1"0,0 0 0,0 0 0,0 0 0,0-1 0,0 1 0,0 0 0,0-1 0,-1 1 0,1-1 0,1-4 0,3-3 0,5-5 0,1 1 0,26-25 0,-34 35 0,0 0 0,1 1 0,-1-1 0,1 1 0,0 0 0,0 0 0,1 0 0,-1 1 0,0 0 0,1 0 0,-1 0 0,1 1 0,8-2 0,-11 3 0,-1 1 0,0-1 0,1 0 0,-1 1 0,0-1 0,1 1 0,-1 0 0,0 0 0,0 0 0,0 0 0,0 0 0,0 0 0,0 1 0,0-1 0,0 1 0,0-1 0,-1 1 0,1 0 0,0 0 0,-1-1 0,0 1 0,1 0 0,-1 0 0,0 1 0,0-1 0,0 0 0,1 3 0,-1-2 0,0 1 0,0-1 0,0 1 0,-1-1 0,1 0 0,-1 1 0,0-1 0,0 1 0,0-1 0,-1 1 0,1-1 0,-1 1 0,1-1 0,-1 0 0,0 1 0,-1-1 0,1 0 0,-2 4 0,-2-1 0,-1 1 0,0-1 0,0 0 0,0 0 0,-1-1 0,0 0 0,0 0 0,0 0 0,0-1 0,-1 0 0,0-1 0,0 1 0,0-2 0,0 1 0,0-1 0,-1 0 0,-9 0 0,5 0 0,-1 0 0,0-2 0,0 0 0,0 0 0,0-1 0,0-1 0,0 0 0,1-1 0,-25-8 0,35 10 0,0 0 0,1-1 0,-1 1 0,0 0 0,1-1 0,-1 0 0,0 1 0,1-1 0,0 0 0,-1 0 0,1 0 0,0-1 0,0 1 0,0 0 0,1-1 0,-1 1 0,1-1 0,-1 0 0,1 0 0,0 1 0,0-1 0,0 0 0,0 0 0,0 0 0,1 0 0,-1-5 0,1 4 0,1 0 0,0 1 0,0-1 0,0 0 0,0 0 0,0 1 0,1-1 0,-1 0 0,1 1 0,0 0 0,0-1 0,0 1 0,1 0 0,-1 0 0,1 0 0,0 0 0,0 1 0,0-1 0,0 1 0,4-3 0,1 0 0,1 0 0,0 1 0,0-1 0,1 2 0,-1 0 0,1 0 0,0 0 0,0 1 0,0 1 0,16-1 0,-22 1 0,-1 1 0,1 0 0,-1 0 0,1 1 0,-1-1 0,1 1 0,-1-1 0,0 1 0,1 0 0,-1 1 0,0-1 0,0 0 0,0 1 0,0 0 0,0 0 0,0 0 0,0 0 0,0 0 0,-1 0 0,1 1 0,-1-1 0,0 1 0,0 0 0,0 0 0,0 0 0,0 0 0,0 0 0,-1 0 0,0 0 0,1 1 0,-1-1 0,0 0 0,0 6 0,1 11-1365,-2-2-5461</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41.981"/>
    </inkml:context>
    <inkml:brush xml:id="br0">
      <inkml:brushProperty name="width" value="0.05" units="cm"/>
      <inkml:brushProperty name="height" value="0.05" units="cm"/>
    </inkml:brush>
  </inkml:definitions>
  <inkml:trace contextRef="#ctx0" brushRef="#br0">193 1 24575,'3'0'0,"5"3"0,1 5 0,-2 7 0,-4 7 0,-7 7 0,-6 8 0,-4 8 0,-3 9 0,-5 5 0,-5 2 0,-2 1 0,1 2 0,-1-3 0,4-2 0,7-11-8191</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42.294"/>
    </inkml:context>
    <inkml:brush xml:id="br0">
      <inkml:brushProperty name="width" value="0.05" units="cm"/>
      <inkml:brushProperty name="height" value="0.05" units="cm"/>
    </inkml:brush>
  </inkml:definitions>
  <inkml:trace contextRef="#ctx0" brushRef="#br0">74 96 24575,'2'-1'0,"0"1"0,1 0 0,-1 0 0,0 0 0,0 1 0,0-1 0,1 1 0,-1-1 0,0 1 0,0-1 0,0 1 0,0 0 0,0 0 0,0 0 0,0 0 0,0 1 0,2 2 0,-3-3 0,0 1 0,0 0 0,0-1 0,0 1 0,-1 0 0,1 0 0,-1 0 0,0 0 0,1 0 0,-1 0 0,0 0 0,0 0 0,0-1 0,0 1 0,-1 0 0,1 0 0,0 0 0,-1 0 0,1 0 0,-2 3 0,0 1 0,0-1 0,0 0 0,-1 1 0,0-1 0,0 0 0,0 0 0,0-1 0,-1 1 0,1-1 0,-8 7 0,10-10 0,0 0 0,0-1 0,-1 1 0,1 0 0,0 0 0,0-1 0,-1 1 0,1-1 0,-1 1 0,1-1 0,-1 1 0,1-1 0,0 0 0,-1 0 0,1 0 0,-1 0 0,1 0 0,-3 0 0,2-1 0,0 0 0,0 1 0,0-1 0,1 0 0,-1 0 0,0-1 0,0 1 0,1 0 0,-1-1 0,1 1 0,-1-1 0,1 1 0,-1-1 0,1 1 0,0-1 0,-2-3 0,0-2 0,0 0 0,0 0 0,0 0 0,1-1 0,0 1 0,1 0 0,-1-1 0,2 1 0,-1-1 0,1 0 0,0 1 0,0-1 0,1 0 0,2-9 0,-2 12 0,0 1 0,1-1 0,-1 1 0,1 0 0,0 0 0,0 0 0,1 0 0,-1 0 0,1 0 0,0 0 0,3-3 0,-4 5 0,1 0 0,-1 0 0,1 0 0,0 0 0,0 0 0,-1 1 0,1 0 0,0-1 0,0 1 0,1 0 0,-1 0 0,0 1 0,0-1 0,0 1 0,0 0 0,1-1 0,3 2 0,-3-1-97,-1 0-1,1 1 1,0 0-1,-1 0 1,1 0-1,0 0 1,-1 1-1,0-1 1,1 1-1,-1 0 1,0 0-1,0 0 0,4 3 1,6 7-6729</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42.602"/>
    </inkml:context>
    <inkml:brush xml:id="br0">
      <inkml:brushProperty name="width" value="0.05" units="cm"/>
      <inkml:brushProperty name="height" value="0.05" units="cm"/>
    </inkml:brush>
  </inkml:definitions>
  <inkml:trace contextRef="#ctx0" brushRef="#br0">395 90 24575,'1'-4'0,"-1"0"0,-1 1 0,1-1 0,0 1 0,-1-1 0,0 1 0,0-1 0,0 1 0,0 0 0,0-1 0,-1 1 0,1 0 0,-1 0 0,0 0 0,0 0 0,0 0 0,-1 1 0,1-1 0,-1 0 0,1 1 0,-1 0 0,0 0 0,0 0 0,0 0 0,0 0 0,0 0 0,0 1 0,0-1 0,-1 1 0,1 0 0,0 0 0,-7 0 0,0-1 0,0 1 0,-1 1 0,1 0 0,-1 0 0,1 1 0,0 1 0,0-1 0,0 2 0,0-1 0,0 1 0,0 1 0,-18 9 0,13-5 0,0 1 0,0 1 0,0 0 0,1 1 0,1 0 0,-22 24 0,29-29 0,1 0 0,0 1 0,1-1 0,-1 1 0,1 0 0,1 0 0,-1 1 0,1-1 0,0 1 0,1 0 0,0-1 0,0 1 0,1 0 0,0 0 0,0 0 0,1 0 0,0 1 0,0-1 0,1 0 0,0 0 0,1 0 0,-1 0 0,1-1 0,1 1 0,0 0 0,0-1 0,0 0 0,1 1 0,0-1 0,0-1 0,1 1 0,6 7 0,0-2-80,1 0 0,-1-1-1,2-1 1,-1 0 0,1 0-1,1-1 1,0-1 0,0 0-1,1-1 1,0-1 0,0 0 0,0-1-1,1 0 1,0-2 0,-1 0-1,28 2 1,14-3-6746</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42.790"/>
    </inkml:context>
    <inkml:brush xml:id="br0">
      <inkml:brushProperty name="width" value="0.05" units="cm"/>
      <inkml:brushProperty name="height" value="0.05" units="cm"/>
    </inkml:brush>
  </inkml:definitions>
  <inkml:trace contextRef="#ctx0" brushRef="#br0">21 9 24575,'0'-4'0,"-3"0"0,-2 3 0,1 5 0,1 6 0,0 6 0,2 8 0,0 7 0,1 3 0,0 4 0,0 1 0,0 0 0,3 1 0,2-1 0,-1-3 0,0-8-8191</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42.992"/>
    </inkml:context>
    <inkml:brush xml:id="br0">
      <inkml:brushProperty name="width" value="0.05" units="cm"/>
      <inkml:brushProperty name="height" value="0.05" units="cm"/>
    </inkml:brush>
  </inkml:definitions>
  <inkml:trace contextRef="#ctx0" brushRef="#br0">0 9 24575,'0'-4'0,"4"0"0,3 3 0,1 6 0,0 4 0,1 4 0,-1 7 0,-2 3 0,-1 1 0,-2 2 0,-5 1 0,-2-1 0,-4-6 0,0-5-8191</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43.321"/>
    </inkml:context>
    <inkml:brush xml:id="br0">
      <inkml:brushProperty name="width" value="0.05" units="cm"/>
      <inkml:brushProperty name="height" value="0.05" units="cm"/>
    </inkml:brush>
  </inkml:definitions>
  <inkml:trace contextRef="#ctx0" brushRef="#br0">42 8 24575,'-12'-4'0,"0"1"0,11 3 0,1 0 0,-1 0 0,1 1 0,-1-1 0,1 0 0,0 0 0,-1 1 0,1-1 0,0 0 0,-1 1 0,1-1 0,0 1 0,0-1 0,-1 0 0,1 1 0,0-1 0,0 1 0,0-1 0,-1 1 0,1-1 0,0 1 0,0-1 0,0 0 0,0 1 0,0-1 0,0 1 0,0-1 0,0 1 0,0-1 0,0 2 0,6 79 0,-1-14 0,-3-20 0,0-6 0,-6 65 0,4-106 6,0 0 0,0 0 0,0 0 0,0 0 0,0 0 0,0 0 1,-1-1-1,1 1 0,0 0 0,0 0 0,0 0 0,0 0 0,0 0 0,-1 0 0,1 0 0,0 0 0,0 0 0,0 0 0,0 0 0,-1 0 0,1 0 0,0 0 0,0 0 0,0 0 0,0 0 0,-1 0 0,1 0 0,0 0 0,0 0 0,0 0 1,0 0-1,-1 0 0,1 0 0,0 0 0,0 0 0,0 1 0,0-1 0,0 0 0,-1 0 0,1 0 0,0 0 0,0 0 0,0 0 0,0 0 0,0 1 0,0-1 0,0 0 0,0 0 0,0 0 0,-1 0 0,1 1 0,0-1 0,0 0 0,0 0 0,0 0 1,-7-15-1293,7 14 868,-8-19-6408</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43.554"/>
    </inkml:context>
    <inkml:brush xml:id="br0">
      <inkml:brushProperty name="width" value="0.05" units="cm"/>
      <inkml:brushProperty name="height" value="0.05" units="cm"/>
    </inkml:brush>
  </inkml:definitions>
  <inkml:trace contextRef="#ctx0" brushRef="#br0">58 313 24575,'-11'-23'0,"0"-1"0,1-1 0,-8-33 0,16 51 0,0-1 0,1 1 0,0 0 0,0-1 0,0 1 0,1-1 0,1 1 0,-1-1 0,1 1 0,0-1 0,1 1 0,0 0 0,0 0 0,0-1 0,1 1 0,5-9 0,-5 12 0,1 0 0,0 0 0,-1 1 0,1-1 0,0 1 0,1 0 0,-1 0 0,1 0 0,-1 1 0,1-1 0,0 1 0,0 0 0,0 1 0,0-1 0,0 1 0,0 0 0,0 0 0,7 0 0,8 0 0,0 0 0,0 2 0,29 4 0,-23-1 0,-1 1 0,1 1 0,-1 2 0,-1 0 0,0 2 0,0 0 0,29 19 0,-40-22 0,-1 1 0,0 0 0,-1 1 0,0 0 0,0 1 0,-1 0 0,-1 0 0,1 1 0,-2 1 0,1 0 0,-2 0 0,0 0 0,0 1 0,8 24 0,-13-31 0,0 0 0,-1 0 0,0 0 0,0 0 0,-1 1 0,1-1 0,-2 0 0,1 1 0,-1-1 0,1 0 0,-2 0 0,1 1 0,-1-1 0,-3 9 0,1-8 0,0 0 0,-1 1 0,1-2 0,-1 1 0,-1-1 0,1 1 0,-1-1 0,0-1 0,-13 10 0,1-4 0,1 0 0,-1-2 0,-1 0 0,1-1 0,-2-1 0,1-1 0,-1-1 0,-25 4 0,13-5-455,-1-1 0,-35-2 0,11-4-6371</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43.972"/>
    </inkml:context>
    <inkml:brush xml:id="br0">
      <inkml:brushProperty name="width" value="0.05" units="cm"/>
      <inkml:brushProperty name="height" value="0.05" units="cm"/>
    </inkml:brush>
  </inkml:definitions>
  <inkml:trace contextRef="#ctx0" brushRef="#br0">24 0 24575,'-4'4'0,"-3"0"0,-2 4 0,5-1 0,9 0 0,7-5 0,8-4 0,7 0 0,6 0 0,3-4 0,-4 0-8191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5:17.465"/>
    </inkml:context>
    <inkml:brush xml:id="br0">
      <inkml:brushProperty name="width" value="0.05" units="cm"/>
      <inkml:brushProperty name="height" value="0.05" units="cm"/>
    </inkml:brush>
  </inkml:definitions>
  <inkml:trace contextRef="#ctx0" brushRef="#br0">131 25 24575,'-5'-1'0,"1"0"0,0 0 0,-1 0 0,1 0 0,0-1 0,-7-3 0,7 3 0,0 0 0,0 0 0,-1 1 0,1-1 0,-1 1 0,1 0 0,-7 0 0,10 1 0,-1 0 0,1 0 0,0 0 0,-1 1 0,1-1 0,0 1 0,0-1 0,-1 1 0,1-1 0,0 1 0,0 0 0,0 0 0,0-1 0,0 1 0,0 0 0,0 0 0,0 0 0,0 0 0,0 0 0,0 0 0,0 1 0,1-1 0,-1 0 0,1 0 0,-1 1 0,1-1 0,-1 0 0,1 0 0,0 1 0,-1 1 0,-7 34 0,2 0 0,2 1 0,1 0 0,2 41 0,0-38 0,0 1 45,1 125 237,2-131-846,1 0 0,13 56 0,-10-73-6262</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1:44.112"/>
    </inkml:context>
    <inkml:brush xml:id="br0">
      <inkml:brushProperty name="width" value="0.05" units="cm"/>
      <inkml:brushProperty name="height" value="0.05" units="cm"/>
    </inkml:brush>
  </inkml:definitions>
  <inkml:trace contextRef="#ctx0" brushRef="#br0">67 0 24575,'-6'3'0,"-6"2"0,-4 2 0,-2 0 0,5 0 0,11-2 0,13-2 0,10-1 0,12-2 0,14 1 0,-3-2-8191</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4:51.979"/>
    </inkml:context>
    <inkml:brush xml:id="br0">
      <inkml:brushProperty name="width" value="0.05" units="cm"/>
      <inkml:brushProperty name="height" value="0.05" units="cm"/>
    </inkml:brush>
  </inkml:definitions>
  <inkml:trace contextRef="#ctx0" brushRef="#br0">231 293 24575,'0'0'0,"1"0"0,0 0 0,0-1 0,0 1 0,-1-1 0,1 1 0,0 0 0,-1-1 0,1 1 0,0-1 0,-1 1 0,1-1 0,0 0 0,-1 1 0,1-1 0,-1 0 0,1 1 0,-1-1 0,0 0 0,1 0 0,9-21 0,-8 17 0,68-123 0,-13 27 0,-56 100 0,0 0 0,-1-1 0,1 1 0,-1 0 0,1-1 0,-1 1 0,1-1 0,-1 1 0,0-1 0,0 1 0,0 0 0,0-2 0,0 2 0,0 1 0,0 0 0,0-1 0,0 1 0,0 0 0,0-1 0,-1 1 0,1 0 0,0 0 0,0-1 0,0 1 0,-1 0 0,1-1 0,0 1 0,0 0 0,-1 0 0,1 0 0,0-1 0,-1 1 0,1 0 0,0 0 0,-1 0 0,1 0 0,0 0 0,-1 0 0,1 0 0,0-1 0,-1 1 0,1 0 0,0 0 0,-1 0 0,-2 1 0,0-1 0,0 1 0,1 0 0,-1-1 0,0 1 0,0 0 0,1 1 0,-1-1 0,0 0 0,-2 3 0,-20 14 0,1 1 0,1 0 0,1 2 0,1 1 0,1 1 0,1 0 0,1 1 0,-19 34 0,16-21 0,2 2 0,1 0 0,2 1 0,2 0 0,-11 53 0,16-51 0,3 0 0,1 1 0,2 0 0,1 0 0,7 54 0,-3-72 0,2 0 0,1 0 0,1 0 0,1 0 0,1-1 0,1-1 0,1 1 0,1-1 0,1-1 0,18 26 0,-28-44-76,1-1 1,0 1-1,-1-1 0,1 0 0,0 0 0,1 0 0,-1 0 0,0 0 1,1 0-1,0-1 0,0 0 0,-1 0 0,1 0 0,0 0 1,1-1-1,-1 1 0,7 0 0,7-2-6750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4:52.459"/>
    </inkml:context>
    <inkml:brush xml:id="br0">
      <inkml:brushProperty name="width" value="0.05" units="cm"/>
      <inkml:brushProperty name="height" value="0.05" units="cm"/>
    </inkml:brush>
  </inkml:definitions>
  <inkml:trace contextRef="#ctx0" brushRef="#br0">17 166 24575,'-2'-2'0,"1"1"0,-1-1 0,1 0 0,-1 0 0,1 0 0,0 0 0,0 0 0,0 0 0,0 0 0,0-1 0,0 1 0,1 0 0,-1 0 0,0-3 0,1 4 0,0 0 0,1 0 0,-1 0 0,0 1 0,0-1 0,0 0 0,1 0 0,-1 0 0,0 1 0,1-1 0,-1 0 0,0 1 0,1-1 0,-1 0 0,1 1 0,0-1 0,-1 0 0,1 1 0,-1-1 0,1 1 0,0-1 0,-1 1 0,1-1 0,0 1 0,0 0 0,-1-1 0,1 1 0,0 0 0,0 0 0,-1-1 0,1 1 0,0 0 0,0 0 0,0 0 0,0 0 0,-1 0 0,1 0 0,0 0 0,0 0 0,0 1 0,-1-1 0,3 0 0,20 5 0,1 0 0,0 1 0,35 15 0,-8-4 0,-40-13 0,92 24 0,-93-26 0,0-1 0,0 0 0,0 0 0,0-1 0,0 0 0,0-1 0,0 0 0,13-3 0,-22 4 0,1 0 0,-1-1 0,0 1 0,0 0 0,0 0 0,0-1 0,0 1 0,0-1 0,-1 1 0,1-1 0,0 1 0,0-1 0,0 1 0,0-1 0,0 0 0,-1 1 0,1-1 0,0 0 0,-1 0 0,1 0 0,0 1 0,-1-1 0,1 0 0,-1 0 0,1 0 0,-1 0 0,0 0 0,1 0 0,-1 0 0,0 0 0,0 0 0,0 0 0,0 0 0,0 0 0,0 0 0,0 0 0,0-1 0,0 1 0,0 0 0,0 0 0,-1 0 0,1 0 0,-1-1 0,-3-6 0,0 1 0,-1 0 0,1 0 0,-12-12 0,-3-7 0,17 21 0,0 1 0,1 0 0,0 0 0,0-1 0,0 1 0,0 0 0,0-1 0,1 1 0,0-1 0,0 1 0,0-1 0,1-5 0,0 8 0,-1 1 0,0 0 0,1-1 0,-1 1 0,1 0 0,-1-1 0,1 1 0,0 0 0,-1 0 0,1 0 0,0-1 0,0 1 0,0 0 0,0 0 0,0 0 0,0 1 0,0-1 0,0 0 0,0 0 0,0 0 0,0 1 0,1-1 0,-1 1 0,0-1 0,1 1 0,-1-1 0,0 1 0,1 0 0,-1 0 0,0-1 0,1 1 0,-1 0 0,1 0 0,-1 0 0,0 1 0,1-1 0,-1 0 0,0 0 0,1 1 0,-1-1 0,0 1 0,1-1 0,0 2 0,4 0 0,-1 1 0,1 0 0,-1 0 0,0 0 0,0 1 0,-1 0 0,1 0 0,-1 0 0,0 0 0,0 0 0,0 1 0,0 0 0,-1 0 0,0 0 0,3 7 0,4 9 0,-1 1 0,10 33 0,-15-40 0,-2-11 0,-1-6 0,0-14 0,-3-26 0,1 35 0,-1 0 0,1 0 0,-1 0 0,0 1 0,-1-1 0,0 1 0,0-1 0,0 1 0,-7-9 0,9 13 0,-1 0 0,0 0 0,0 0 0,0 1 0,0-1 0,0 1 0,0-1 0,-1 1 0,1 0 0,0 0 0,-1 0 0,1 0 0,-1 0 0,1 0 0,-1 1 0,0-1 0,1 1 0,-1 0 0,1 0 0,-1 0 0,0 0 0,1 0 0,-1 0 0,1 1 0,-1-1 0,1 1 0,-1 0 0,-4 2 0,0 0 0,0 0 0,0 1 0,0 0 0,0 1 0,1-1 0,0 1 0,0 1 0,-7 7 0,-41 53 0,48-58 0,-57 88-1365,39-53-5461</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4:52.691"/>
    </inkml:context>
    <inkml:brush xml:id="br0">
      <inkml:brushProperty name="width" value="0.05" units="cm"/>
      <inkml:brushProperty name="height" value="0.05" units="cm"/>
    </inkml:brush>
  </inkml:definitions>
  <inkml:trace contextRef="#ctx0" brushRef="#br0">87 25 24575,'6'-6'0,"-4"4"0,0 0 0,0 0 0,0 0 0,1 0 0,-1 0 0,1 0 0,2-1 0,-4 3 0,0-1 0,0 1 0,0 0 0,0 0 0,0 0 0,0-1 0,1 1 0,-1 0 0,0 0 0,0 1 0,0-1 0,0 0 0,0 0 0,0 0 0,0 1 0,0-1 0,0 1 0,0-1 0,0 1 0,0-1 0,0 1 0,0-1 0,-1 1 0,1 0 0,1 0 0,2 3 0,-1 0 0,1 1 0,-1-1 0,0 0 0,0 1 0,-1 0 0,1-1 0,-1 1 0,0 0 0,0 0 0,-1 1 0,0-1 0,2 9 0,-1 2 0,-1 1 0,0-1 0,-2 20 0,-1-9-97,-1 0-1,-1 0 1,-2-1-1,-1 0 1,0 0-1,-2 0 1,-1-1-1,-1-1 1,-2 0-1,0 0 1,-1-1-1,-1-1 0,-20 22 1,4-12-6729</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4:52.924"/>
    </inkml:context>
    <inkml:brush xml:id="br0">
      <inkml:brushProperty name="width" value="0.05" units="cm"/>
      <inkml:brushProperty name="height" value="0.05" units="cm"/>
    </inkml:brush>
  </inkml:definitions>
  <inkml:trace contextRef="#ctx0" brushRef="#br0">212 1 24575,'-18'18'0,"2"0"0,0 2 0,1 0 0,1 1 0,0 0 0,2 1 0,-15 38 0,11-17 0,2 0 0,2 0 0,-9 60 0,14-63 0,2 1 0,2 1 0,2-1 0,1 0 0,2 1 0,12 58 0,-11-83 0,2-1 0,0 0 0,1 0 0,1 0 0,0-1 0,1 0 0,19 27 0,-18-32 0,-1 0 0,1-1 0,1 0 0,0 0 0,0-1 0,0 0 0,1-1 0,1-1 0,-1 1 0,1-2 0,18 7 0,-10-6-170,0-1-1,1-1 0,-1-1 1,1-1-1,-1-1 0,1-1 1,38-4-1,2-4-6655</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4:56.142"/>
    </inkml:context>
    <inkml:brush xml:id="br0">
      <inkml:brushProperty name="width" value="0.05" units="cm"/>
      <inkml:brushProperty name="height" value="0.05" units="cm"/>
    </inkml:brush>
  </inkml:definitions>
  <inkml:trace contextRef="#ctx0" brushRef="#br0">329 175 24575,'0'-1'0,"0"1"0,0-1 0,0 0 0,-1 1 0,1-1 0,0 1 0,0-1 0,0 1 0,0-1 0,-1 1 0,1-1 0,0 1 0,-1 0 0,1-1 0,0 1 0,-1-1 0,1 1 0,0 0 0,-1-1 0,1 1 0,-1 0 0,1-1 0,-1 1 0,1 0 0,-1 0 0,1-1 0,-1 1 0,1 0 0,-1 0 0,1 0 0,-1 0 0,1 0 0,-1 0 0,1 0 0,-1 0 0,1 0 0,-1 0 0,1 0 0,-2 0 0,0 0 0,0 0 0,0 1 0,0-1 0,0 1 0,0-1 0,0 1 0,0 0 0,-4 1 0,0 3 0,0 0 0,0 0 0,1 1 0,-1 0 0,1 0 0,0 0 0,1 0 0,-8 15 0,2-1 0,-15 40 0,14-21 0,0 0 0,-6 55 0,-1 83 0,1-7 0,11-120 0,-3 20 0,-3-1 0,-30 102 0,41-168 0,-17 43 0,16-43 0,1 0 0,-1-1 0,1 1 0,-1 0 0,0-1 0,0 1 0,0-1 0,0 0 0,-1 0 0,1 1 0,-1-2 0,-3 4 0,6-5 0,0 0 0,-1 0 0,1 0 0,0 0 0,0 1 0,0-1 0,-1 0 0,1 0 0,0 0 0,0 0 0,-1 0 0,1 0 0,0 0 0,0 0 0,-1 0 0,1 0 0,0 0 0,0 0 0,0 0 0,-1 0 0,1 0 0,0 0 0,0 0 0,-1 0 0,1 0 0,0-1 0,0 1 0,0 0 0,-1 0 0,1 0 0,0 0 0,0 0 0,0-1 0,-1 1 0,1 0 0,0 0 0,0 0 0,0 0 0,0-1 0,0 1 0,0 0 0,-1 0 0,1 0 0,0-1 0,0 1 0,0 0 0,0 0 0,0-1 0,0 1 0,0 0 0,1-15 0,9-39 0,33-96 0,-13 51 0,29-124 0,73-238 0,-128 449 0,41-107 0,-38 104 0,1 0 0,0 1 0,1 0 0,0 0 0,16-17 0,-21 27 0,-1 1 0,0 0 0,1-1 0,-1 2 0,1-1 0,0 0 0,0 1 0,0 0 0,0 0 0,1 0 0,-1 0 0,1 1 0,7-2 0,-8 2 0,0 1 0,0 0 0,0 0 0,0 1 0,0-1 0,-1 1 0,1 0 0,0 0 0,0 0 0,0 0 0,-1 1 0,1 0 0,-1-1 0,1 1 0,-1 1 0,5 2 0,3 5 0,0 1 0,0 0 0,-1 0 0,-1 1 0,0 1 0,0-1 0,-1 1 0,-1 1 0,7 17 0,6 18 0,17 68 0,-14-27 0,-4 1 0,-4 1 0,-4 1 0,-4-1 0,-8 135 0,-19-58-1365,7-105-5461</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4:56.326"/>
    </inkml:context>
    <inkml:brush xml:id="br0">
      <inkml:brushProperty name="width" value="0.05" units="cm"/>
      <inkml:brushProperty name="height" value="0.05" units="cm"/>
    </inkml:brush>
  </inkml:definitions>
  <inkml:trace contextRef="#ctx0" brushRef="#br0">9 1 24575,'-3'0'0,"-2"3"0,4 5 0,6 3 0,7 4 0,9 0 0,11-4 0,9-3 0,8-3 0,4-6 0,1-6 0,1-8 0,-10-1-8191</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4:56.495"/>
    </inkml:context>
    <inkml:brush xml:id="br0">
      <inkml:brushProperty name="width" value="0.05" units="cm"/>
      <inkml:brushProperty name="height" value="0.05" units="cm"/>
    </inkml:brush>
  </inkml:definitions>
  <inkml:trace contextRef="#ctx0" brushRef="#br0">30 339 24575,'-17'-206'0,"6"112"0,10 63 0,3 23 0,3 11 0,5 14 0,14 43 0,-3 1 0,21 100 0,-30-111 0,80 415 302,-31-145-1969,-49-262-5159</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4:56.868"/>
    </inkml:context>
    <inkml:brush xml:id="br0">
      <inkml:brushProperty name="width" value="0.05" units="cm"/>
      <inkml:brushProperty name="height" value="0.05" units="cm"/>
    </inkml:brush>
  </inkml:definitions>
  <inkml:trace contextRef="#ctx0" brushRef="#br0">13 376 24575,'0'59'0,"1"68"0,-1-123 0,0 0 0,1 1 0,-1-1 0,1 0 0,0 0 0,0 0 0,0 0 0,1-1 0,-1 1 0,1 0 0,0-1 0,3 6 0,-3-8 0,-1 1 0,1-1 0,0 1 0,0-1 0,-1 0 0,1 1 0,0-1 0,0 0 0,0 0 0,1-1 0,-1 1 0,0 0 0,0-1 0,0 1 0,0-1 0,1 0 0,-1 1 0,0-1 0,1 0 0,-1 0 0,0-1 0,0 1 0,3-1 0,13-3 0,0-1 0,-1 0 0,1-1 0,31-17 0,-16 5 0,43-32 0,-61 40 0,-1-2 0,-1 0 0,1 0 0,-2-1 0,0-1 0,0 0 0,-2-1 0,1 0 0,10-23 0,-16 28 0,-1 0 0,0 0 0,-1-1 0,0 0 0,0 0 0,-1 0 0,-1 0 0,0 0 0,0 0 0,-1 0 0,-1 0 0,0 0 0,0 0 0,-1 0 0,-1 0 0,-5-16 0,4 16 0,-1 0 0,0 1 0,-1 0 0,0 0 0,0 1 0,-1 0 0,0 0 0,-1 0 0,0 1 0,-1 0 0,1 0 0,-1 1 0,-1 1 0,1-1 0,-1 1 0,-11-4 0,13 7 0,1 0 0,0 0 0,-1 1 0,0 0 0,0 0 0,1 1 0,-1 0 0,0 0 0,0 1 0,0 0 0,0 0 0,0 1 0,0 0 0,0 1 0,0-1 0,1 2 0,-1-1 0,1 1 0,-1 0 0,1 0 0,0 1 0,0 0 0,-12 10 0,8-4 0,0 1 0,1 0 0,0 1 0,1 0 0,0 0 0,1 1 0,1 0 0,0 1 0,1-1 0,0 1 0,1 1 0,0-1 0,-4 30 0,4-18 0,2 1 0,1 0 0,1 0 0,1 0 0,2 0 0,9 53 0,-7-61 0,1-1 0,1 0 0,0-1 0,2 1 0,0-1 0,0 0 0,2-1 0,0 0 0,1-1 0,23 27 0,-22-31 0,0 0 0,1 0 0,0-1 0,0-1 0,1 0 0,1-1 0,-1-1 0,1 0 0,1-1 0,-1 0 0,1-2 0,27 6 0,37-2-1365,-9-8-5461</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4:57.025"/>
    </inkml:context>
    <inkml:brush xml:id="br0">
      <inkml:brushProperty name="width" value="0.05" units="cm"/>
      <inkml:brushProperty name="height" value="0.05" units="cm"/>
    </inkml:brush>
  </inkml:definitions>
  <inkml:trace contextRef="#ctx0" brushRef="#br0">61 47 24575,'-3'-7'0,"-5"-4"0,-4-2 0,-3 2 0,1 6 0,6 8 0,8 9 0,7 12 0,8 9 0,9 9 0,10 6 0,5 6 0,7-1 0,1-3 0,2-6 0,0-11 0,-8-10-8191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5:17.714"/>
    </inkml:context>
    <inkml:brush xml:id="br0">
      <inkml:brushProperty name="width" value="0.05" units="cm"/>
      <inkml:brushProperty name="height" value="0.05" units="cm"/>
    </inkml:brush>
  </inkml:definitions>
  <inkml:trace contextRef="#ctx0" brushRef="#br0">16 182 24575,'-14'2'0,"14"-2"0,0 1 0,0-1 0,-1 0 0,1 0 0,0 0 0,0 0 0,0 0 0,0 0 0,0 0 0,0 0 0,0 0 0,0 1 0,0-1 0,0 0 0,0 0 0,0 0 0,0 0 0,0 0 0,0 0 0,0 0 0,0 1 0,0-1 0,0 0 0,0 0 0,0 0 0,0 0 0,0 0 0,0 0 0,0 0 0,0 0 0,0 1 0,0-1 0,0 0 0,0 0 0,0 0 0,0 0 0,0 0 0,0 0 0,0 0 0,0 0 0,1 0 0,-1 1 0,0-1 0,0 0 0,0 0 0,0 0 0,0 0 0,0 0 0,0 0 0,0 0 0,1 0 0,-1 0 0,2 1 0,0 0 0,1 0 0,-1 0 0,1 0 0,-1 0 0,1-1 0,-1 1 0,1-1 0,3 0 0,65 0 0,77-11 0,-65 3 0,1055-58-2362,-169 12 479,-914 51 1873,-16 1 187,-1-1 0,0-2 0,49-12 0,-55 3-819,-15 2-3360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4:57.179"/>
    </inkml:context>
    <inkml:brush xml:id="br0">
      <inkml:brushProperty name="width" value="0.05" units="cm"/>
      <inkml:brushProperty name="height" value="0.05" units="cm"/>
    </inkml:brush>
  </inkml:definitions>
  <inkml:trace contextRef="#ctx0" brushRef="#br0">446 145 24575,'-7'-10'0,"-8"-13"0,-8-9 0,-4-2 0,-4 4 0,1 15 0,2 18 0,-1 26 0,1 24 0,0 22 0,0 19 0,-1 15 0,-2 9 0,-6 0 0,-3-3 0,6-21-8191</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4:59.042"/>
    </inkml:context>
    <inkml:brush xml:id="br0">
      <inkml:brushProperty name="width" value="0.05" units="cm"/>
      <inkml:brushProperty name="height" value="0.05" units="cm"/>
    </inkml:brush>
  </inkml:definitions>
  <inkml:trace contextRef="#ctx0" brushRef="#br0">94 687 24575,'11'307'0,"21"-57"0,-11-84 0,-19-132 0,-5-19 0,3-15 0,-1 0 0,1 0 0,0 0 0,0 0 0,0 1 0,-1-1 0,1 0 0,0 0 0,0 0 0,0 0 0,-1 0 0,1 0 0,0 0 0,0 0 0,0 0 0,-1 0 0,1 0 0,0 0 0,0 0 0,-1 0 0,1 0 0,0 0 0,0 0 0,0 0 0,-1 0 0,1 0 0,0 0 0,0 0 0,0 0 0,-1 0 0,1 0 0,0-1 0,0 1 0,0 0 0,0 0 0,-1 0 0,1 0 0,0-1 0,0 1 0,0 0 0,0 0 0,0 0 0,-1 0 0,1-1 0,0 1 0,0 0 0,0-1 0,-7-9 0,1-1 0,0 0 0,0 0 0,1-1 0,1 0 0,0 0 0,-3-17 0,3 17 0,-25-112 0,-21-204 0,30-4 0,21 281 0,2 0 0,3 0 0,1 1 0,22-74 0,-24 107 0,1 0 0,1 1 0,0 0 0,1 1 0,1-1 0,0 1 0,1 1 0,1 0 0,20-21 0,-25 30 0,-1 0 0,1 0 0,0 1 0,0 0 0,0 0 0,0 1 0,1-1 0,0 1 0,-1 1 0,1-1 0,0 1 0,0 0 0,1 1 0,-1 0 0,0 0 0,0 0 0,1 1 0,-1 0 0,0 1 0,1-1 0,-1 2 0,0-1 0,0 1 0,0 0 0,11 4 0,-6 0 0,-1 0 0,1 0 0,-1 1 0,0 1 0,-1 0 0,0 0 0,0 1 0,0 0 0,-2 1 0,1 0 0,-1 0 0,0 1 0,-1 0 0,-1 1 0,1-1 0,-2 1 0,0 0 0,0 1 0,3 16 0,-3-12 0,-2 1 0,0 0 0,-1 0 0,0 0 0,-2 0 0,0 1 0,-1-1 0,-1 0 0,0 0 0,-2 0 0,0-1 0,-1 1 0,-11 26 0,2-18 0,0 0 0,-2-1 0,-1-1 0,-1 0 0,-1-1 0,0-1 0,-2-1 0,-32 26 0,4-10 0,-1-2 0,-2-2 0,-56 26 0,103-57 0,0 0 0,1 1 0,-1 0 0,1 0 0,-6 4 0,10-6 0,0-1 0,0 0 0,-1 0 0,1 1 0,0-1 0,0 0 0,-1 1 0,1-1 0,0 0 0,0 1 0,0-1 0,0 1 0,-1-1 0,1 0 0,0 1 0,0-1 0,0 0 0,0 1 0,0-1 0,0 1 0,0-1 0,0 0 0,0 1 0,0-1 0,0 0 0,1 1 0,-1-1 0,0 1 0,1 0 0,0 0 0,-1 0 0,1-1 0,0 1 0,0 0 0,0-1 0,0 1 0,0 0 0,0-1 0,1 1 0,-1-1 0,0 0 0,0 1 0,2-1 0,16 5 0,17 5 0,0 1 0,-1 1 0,36 18 0,-43-14 0,-1 1 0,47 38 0,41 51 0,-96-88-1365,-3-5-5461</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5:00.148"/>
    </inkml:context>
    <inkml:brush xml:id="br0">
      <inkml:brushProperty name="width" value="0.05" units="cm"/>
      <inkml:brushProperty name="height" value="0.05" units="cm"/>
    </inkml:brush>
  </inkml:definitions>
  <inkml:trace contextRef="#ctx0" brushRef="#br0">74 337 24575,'-8'-21'0,"7"19"0,0 0 0,0 1 0,0-1 0,0 0 0,1 0 0,-1 1 0,1-1 0,-1 0 0,1-3 0,0 5 0,0-1 0,0 0 0,1 0 0,-1 1 0,0-1 0,1 0 0,-1 0 0,0 1 0,1-1 0,-1 1 0,1-1 0,-1 0 0,1 1 0,0-1 0,-1 1 0,1-1 0,0 1 0,-1 0 0,1-1 0,0 1 0,-1-1 0,1 1 0,0 0 0,0 0 0,-1 0 0,1-1 0,0 1 0,0 0 0,0 0 0,18-3 0,1 1 0,-1 1 0,0 0 0,27 3 0,-1 0 0,-5 0 0,-25-1 0,0 0 0,0-1 0,-1 0 0,1-1 0,21-5 0,-35 6 0,1-1 0,0 1 0,-1-1 0,1 1 0,-1-1 0,1 0 0,-1 0 0,0 0 0,1 0 0,-1 0 0,0 0 0,1 0 0,-1 0 0,0 0 0,0 0 0,0-1 0,0 1 0,0-1 0,0 1 0,1-3 0,-2 1 0,1 0 0,-1 1 0,0-1 0,1 0 0,-1 1 0,0-1 0,-1 0 0,1 1 0,0-1 0,-1 0 0,-1-4 0,-1-2 0,-1 0 0,0 0 0,0 1 0,-1-1 0,0 1 0,-8-9 0,-1 1 0,0 0 0,-2 1 0,0 0 0,-18-12 0,23 19 0,0 1 0,-1 0 0,0 0 0,0 2 0,-1-1 0,1 1 0,-22-4 0,30 8 0,-1 0 0,0 1 0,0-1 0,0 1 0,0 0 0,0 1 0,0-1 0,0 1 0,0 0 0,1 0 0,-1 1 0,0-1 0,1 1 0,-1 0 0,1 0 0,-1 1 0,1-1 0,0 1 0,0 0 0,0 0 0,1 1 0,-1-1 0,1 1 0,-1-1 0,1 1 0,0 0 0,1 0 0,-4 7 0,-1 3 0,0 1 0,1-1 0,0 1 0,2 1 0,0-1 0,0 1 0,-1 25 0,3-21 0,1 0 0,2 1 0,0-1 0,1 0 0,1 1 0,1-1 0,0-1 0,2 1 0,0-1 0,1 1 0,13 23 0,-13-31 0,0 1 0,1-1 0,1-1 0,-1 1 0,2-1 0,0-1 0,0 0 0,1 0 0,0-1 0,0 0 0,1-1 0,0-1 0,1 0 0,0 0 0,0-1 0,25 8 0,-23-11-455,0 0 0,21 1 0,25-2-6371</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5:00.586"/>
    </inkml:context>
    <inkml:brush xml:id="br0">
      <inkml:brushProperty name="width" value="0.05" units="cm"/>
      <inkml:brushProperty name="height" value="0.05" units="cm"/>
    </inkml:brush>
  </inkml:definitions>
  <inkml:trace contextRef="#ctx0" brushRef="#br0">197 247 24575,'-5'-14'0,"-1"1"0,0 0 0,-1 0 0,0 0 0,0 1 0,-15-18 0,9 13 0,9 11 0,-11-15 0,0 1 0,-1 0 0,-24-22 0,39 41 0,0 0 0,-1-1 0,1 1 0,0 0 0,-1 0 0,1 1 0,0-1 0,-1 0 0,1 0 0,-1 1 0,0-1 0,1 1 0,-1-1 0,-2 1 0,4 0 0,0 0 0,-1 0 0,1 0 0,-1 0 0,1 0 0,-1 1 0,1-1 0,-1 0 0,1 0 0,-1 1 0,1-1 0,0 0 0,-1 1 0,1-1 0,0 0 0,-1 1 0,1-1 0,0 1 0,0-1 0,-1 1 0,1-1 0,0 0 0,0 1 0,0-1 0,-1 1 0,1-1 0,0 1 0,0-1 0,0 2 0,0 4 0,-1 0 0,2 1 0,-1-1 0,1 0 0,0 1 0,1 5 0,76 266 0,-9-36 0,-46-136 0,16 64 0,-30-149 0,-9-21 0,0 0 0,0 0 0,0-1 0,0 1 0,0 0 0,0 0 0,0-1 0,0 1 0,0 0 0,0 0 0,1 0 0,-1-1 0,0 1 0,0 0 0,0 0 0,0 0 0,0 0 0,1-1 0,-1 1 0,0 0 0,0 0 0,0 0 0,1 0 0,-1 0 0,0 0 0,0 0 0,0 0 0,1-1 0,-1 1 0,0 0 0,0 0 0,1 0 0,-1 0 0,0 0 0,0 0 0,0 0 0,1 0 0,-1 0 0,0 0 0,0 0 0,1 1 0,-1-1 0,0 0 0,0 0 0,0 0 0,1 0 0,-1 0 0,0 0 0,0 0 0,0 1 0,0-1 0,1 0 0,-1 0 0,0 0 0,0 0 0,0 1 0,0-1 0,0 0 0,1 0 0,2-23 0,2-47 0,-2 13 0,1 15 0,1 1 0,2 0 0,2 0 0,2 1 0,19-48 0,-27 81 0,0 0 0,0 1 0,1-1 0,0 1 0,1 0 0,0 0 0,-1 1 0,10-9 0,-11 12 0,0 0 0,0-1 0,0 2 0,0-1 0,1 0 0,-1 1 0,0-1 0,1 1 0,-1 0 0,1 0 0,0 1 0,-1-1 0,1 1 0,0-1 0,-1 1 0,1 0 0,0 1 0,-1-1 0,5 1 0,2 2 0,0 1 0,0-1 0,-1 1 0,0 1 0,0 0 0,0 0 0,0 1 0,-1 0 0,0 0 0,0 1 0,7 9 0,2 2 0,-1 1 0,-1 0 0,19 34 0,-25-39 0,-1 1 0,-1 0 0,0 0 0,-1 1 0,-1 0 0,0 0 0,4 33 0,-8-44 0,-1 1 0,1-1 0,-2 1 0,1-1 0,0 1 0,-1-1 0,0 1 0,-1-1 0,1 0 0,-1 1 0,0-1 0,0 0 0,0 0 0,-1-1 0,0 1 0,0 0 0,0-1 0,0 1 0,-1-1 0,0 0 0,0 0 0,0-1 0,0 1 0,-1-1 0,1 0 0,-1 0 0,-9 4 0,3-2 23,1-1 0,-1-1 0,0 0-1,0 0 1,-1-1 0,1-1 0,0 0-1,-1 0 1,1-1 0,-1-1 0,1 0-1,-1 0 1,1-1 0,-17-5 0,15 3-155,1 0 1,0-1 0,0 0-1,1-1 1,-1-1 0,1 0 0,1 0-1,-1-1 1,1 0 0,1 0 0,-1-2-1,-12-15 1,1-6-6695</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5:01.227"/>
    </inkml:context>
    <inkml:brush xml:id="br0">
      <inkml:brushProperty name="width" value="0.05" units="cm"/>
      <inkml:brushProperty name="height" value="0.05" units="cm"/>
    </inkml:brush>
  </inkml:definitions>
  <inkml:trace contextRef="#ctx0" brushRef="#br0">34 232 24575,'-1'-21'0,"-2"0"0,-5-26 0,2 12 0,-10-73 0,37 192 0,-2 25 0,51 242 0,-53-284 0,-4-18 0,13 93 0,-26-139 0,1 0 0,-1 0 0,-1 0 0,1 0 0,0 0 0,-1 0 0,1 0 0,-1 0 0,-1 4 0,1-6 0,1-1 0,0 1 0,-1-1 0,1 1 0,0-1 0,-1 1 0,1-1 0,-1 1 0,1-1 0,-1 1 0,1-1 0,-1 0 0,1 1 0,-1-1 0,1 0 0,-1 0 0,0 1 0,1-1 0,-1 0 0,1 0 0,-1 0 0,0 0 0,1 1 0,-1-1 0,0 0 0,1 0 0,-1 0 0,1 0 0,-1-1 0,0 1 0,1 0 0,-1 0 0,0 0 0,1 0 0,-1-1 0,1 1 0,-1 0 0,1-1 0,-1 1 0,0 0 0,1-1 0,0 1 0,-1-1 0,1 1 0,-1 0 0,1-1 0,-1 1 0,1-2 0,-7-4 0,1 0 0,0-1 0,1 0 0,0 0 0,0-1 0,0 0 0,1 0 0,0 0 0,1 0 0,-1 0 0,-2-12 0,2 2 0,0-1 0,1 0 0,0 1 0,1-28 0,2 32 0,1 1 0,1-1 0,0 0 0,1 1 0,0-1 0,1 1 0,0 0 0,1 0 0,1 0 0,11-19 0,-13 26 0,0 0 0,0 0 0,1 0 0,0 1 0,0-1 0,0 1 0,1 1 0,0-1 0,-1 1 0,2 0 0,-1 0 0,0 0 0,1 1 0,0 0 0,0 1 0,0-1 0,0 1 0,0 1 0,0-1 0,0 1 0,13 0 0,-14 1 0,0 0 0,1 1 0,-1 0 0,0 0 0,0 0 0,0 0 0,0 1 0,0 0 0,-1 1 0,1-1 0,-1 1 0,1 0 0,-1 0 0,0 1 0,0 0 0,0 0 0,-1 0 0,1 0 0,-1 1 0,0-1 0,0 1 0,-1 0 0,1 1 0,-1-1 0,0 0 0,-1 1 0,1 0 0,2 10 0,-2-6 0,-1 1 0,0-1 0,0 1 0,-1-1 0,0 1 0,-1-1 0,0 1 0,-1 0 0,0-1 0,-1 1 0,0-1 0,-1 1 0,0-1 0,-1 0 0,1 0 0,-7 9 0,3-7 43,0-1 0,-1 0-1,-1 0 1,0-1 0,0 0-1,-1 0 1,-11 8 0,16-14-133,0-1 0,0 1 0,0-1 0,0 0 0,0-1 1,0 1-1,-1-1 0,1 0 0,-1 0 0,0-1 1,0 1-1,1-1 0,-1-1 0,0 1 0,0-1 0,0 0 1,0 0-1,-8-2 0,-6-5-6736</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5:01.568"/>
    </inkml:context>
    <inkml:brush xml:id="br0">
      <inkml:brushProperty name="width" value="0.05" units="cm"/>
      <inkml:brushProperty name="height" value="0.05" units="cm"/>
    </inkml:brush>
  </inkml:definitions>
  <inkml:trace contextRef="#ctx0" brushRef="#br0">54 252 24575,'55'55'0,"-53"-53"0,1 0 0,0 0 0,-1 0 0,1 0 0,0-1 0,0 0 0,0 1 0,0-1 0,0 0 0,0 0 0,0-1 0,1 1 0,-1-1 0,0 1 0,0-1 0,0 0 0,1 0 0,-1-1 0,0 1 0,6-2 0,6-2 0,-1 0 0,0-1 0,17-8 0,-18 7 0,-4 2 0,8-2 0,-1-2 0,0 0 0,0 0 0,20-17 0,-33 23 0,0 0 0,0-1 0,0 0 0,0 1 0,-1-1 0,1 0 0,-1 0 0,0 0 0,0-1 0,0 1 0,0 0 0,-1-1 0,1 1 0,-1-1 0,0 1 0,0-1 0,0 0 0,-1 0 0,1 1 0,-1-1 0,0 0 0,0 0 0,0 0 0,-1 1 0,1-1 0,-1 0 0,-1-4 0,-1-1 0,-1 1 0,0 0 0,0 0 0,0 1 0,-1-1 0,0 1 0,0 0 0,-1 0 0,0 1 0,0 0 0,-1 0 0,0 0 0,0 1 0,0 0 0,-9-4 0,11 5 0,-1 1 0,0 1 0,1-1 0,-1 1 0,-1 0 0,1 1 0,0-1 0,0 1 0,-1 0 0,1 1 0,0-1 0,-1 1 0,1 1 0,0-1 0,-1 1 0,1 0 0,0 1 0,-1-1 0,1 1 0,0 0 0,-7 5 0,0 0 0,1 2 0,0 0 0,1 0 0,0 1 0,1 1 0,0-1 0,0 2 0,1-1 0,1 1 0,0 1 0,1-1 0,0 2 0,0-1 0,-5 19 0,7-18 0,0 2 0,1-1 0,1 0 0,1 1 0,0 0 0,0-1 0,2 1 0,0 0 0,1 0 0,0-1 0,2 1 0,-1 0 0,7 18 0,-6-26 22,1 0-1,-1-1 0,1 1 1,0-1-1,1 0 0,0 0 1,0 0-1,0-1 0,1 0 1,0 0-1,0 0 0,1 0 1,-1-1-1,1 0 0,14 7 1,-6-5-266,1-1 0,0-1 0,0 0 0,0-1 1,1 0-1,32 2 0,13-3-6582</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5:01.801"/>
    </inkml:context>
    <inkml:brush xml:id="br0">
      <inkml:brushProperty name="width" value="0.05" units="cm"/>
      <inkml:brushProperty name="height" value="0.05" units="cm"/>
    </inkml:brush>
  </inkml:definitions>
  <inkml:trace contextRef="#ctx0" brushRef="#br0">284 39 24575,'-5'0'0,"1"-1"0,-1 0 0,1 0 0,-1-1 0,1 1 0,0-1 0,-1 0 0,-3-3 0,-22-8 0,20 10 0,-1 1 0,1 0 0,-1 0 0,1 1 0,-1 0 0,0 1 0,-20 2 0,27-1 0,-1 0 0,1 0 0,-1 1 0,1-1 0,-1 1 0,1 0 0,0 0 0,0 1 0,0-1 0,0 1 0,0 0 0,1 0 0,-1 0 0,1 0 0,0 1 0,0-1 0,0 1 0,0 0 0,1 0 0,-3 5 0,1-1 0,0 1 0,0 0 0,1 1 0,1-1 0,0 0 0,0 1 0,1-1 0,0 1 0,0-1 0,1 1 0,0 0 0,1-1 0,0 1 0,1-1 0,0 1 0,0-1 0,1 0 0,0 0 0,1 0 0,7 14 0,-5-13 0,0 1 0,2-1 0,-1 0 0,1-1 0,0 0 0,1 0 0,0-1 0,0 0 0,1 0 0,0-1 0,1 0 0,-1-1 0,1 0 0,1-1 0,19 6 0,29 3-1365,-4-6-5461</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5:02.161"/>
    </inkml:context>
    <inkml:brush xml:id="br0">
      <inkml:brushProperty name="width" value="0.05" units="cm"/>
      <inkml:brushProperty name="height" value="0.05" units="cm"/>
    </inkml:brush>
  </inkml:definitions>
  <inkml:trace contextRef="#ctx0" brushRef="#br0">265 380 24575,'2'-6'0,"1"1"0,-1-1 0,-1 0 0,1 0 0,-1-1 0,0 1 0,0 0 0,-1-11 0,-6-51 0,5 61 0,-2-21 0,-2 1 0,-11-32 0,13 48 0,0 1 0,-1 1 0,-1-1 0,0 1 0,0-1 0,-1 1 0,0 1 0,-14-16 0,18 21 0,0 1 0,0 0 0,0 0 0,-1 0 0,1 0 0,-1 1 0,1-1 0,-1 1 0,1-1 0,-1 1 0,0 0 0,0 0 0,0 0 0,0 1 0,0-1 0,0 0 0,0 1 0,0 0 0,0 0 0,0 0 0,0 0 0,0 0 0,0 1 0,0-1 0,0 1 0,0 0 0,1 0 0,-1 0 0,0 0 0,0 1 0,1-1 0,-4 3 0,-1 1 0,1 0 0,0 1 0,0 0 0,0 0 0,1 1 0,0-1 0,0 1 0,0 0 0,1 0 0,-5 14 0,2-4 0,1 1 0,1-1 0,1 2 0,0-1 0,1 0 0,1 1 0,1-1 0,1 1 0,4 35 0,-2-41 0,0 0 0,1-1 0,1 1 0,0-1 0,0 0 0,11 19 0,-10-24 0,-1 1 0,1-1 0,1 0 0,-1-1 0,1 1 0,1-1 0,-1 0 0,1-1 0,0 1 0,11 5 0,-14-8 0,1-1 0,-1 1 0,1-1 0,0 0 0,0-1 0,0 1 0,0-1 0,0 0 0,0-1 0,0 1 0,0-1 0,0 0 0,0 0 0,0 0 0,0-1 0,0 0 0,0 0 0,0 0 0,0 0 0,0-1 0,0 0 0,-1 0 0,1 0 0,-1-1 0,1 1 0,5-6 0,-3 3 0,-1-1 0,0-1 0,0 1 0,0-1 0,-1 0 0,0 0 0,-1-1 0,1 0 0,-1 1 0,-1-1 0,0-1 0,0 1 0,0 0 0,2-15 0,-1-6 0,-1 0 0,-2-35 0,-1 48 0,-1 1 0,-1-1 0,0 1 0,-1 0 0,-10-27 0,13 41 0,0 0 0,0 1 0,-1-1 0,1 0 0,0 0 0,-1 0 0,1 0 0,-1 1 0,1-1 0,-1 0 0,1 0 0,-1 1 0,1-1 0,-1 1 0,0-1 0,1 0 0,-1 1 0,0-1 0,0 1 0,0-1 0,0 1 0,1 1 0,-1-1 0,1 1 0,-1-1 0,1 1 0,0-1 0,-1 1 0,1 0 0,-1-1 0,1 1 0,0-1 0,0 1 0,-1 0 0,1-1 0,0 1 0,0 0 0,0-1 0,0 1 0,0 0 0,0-1 0,0 1 0,0 0 0,0-1 0,0 1 0,0 0 0,0-1 0,1 2 0,4 36 0,1 0 0,2-1 0,23 66 0,-18-62 0,-6-19-227,0 0-1,2-1 1,0 0-1,1 0 1,16 22-1,-5-15-6598</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5:02.625"/>
    </inkml:context>
    <inkml:brush xml:id="br0">
      <inkml:brushProperty name="width" value="0.05" units="cm"/>
      <inkml:brushProperty name="height" value="0.05" units="cm"/>
    </inkml:brush>
  </inkml:definitions>
  <inkml:trace contextRef="#ctx0" brushRef="#br0">242 530 24575,'2'-37'0,"1"1"0,13-50 0,-5 23 0,-5 30 0,10-79 0,-15 98 0,-1 0 0,0 1 0,0-1 0,-2 0 0,-5-25 0,7 36 0,-1 0 0,0 0 0,0 0 0,0 1 0,0-1 0,0 0 0,-1 1 0,1-1 0,-1 1 0,1-1 0,-1 1 0,0 0 0,0 0 0,0 0 0,0 0 0,-1 0 0,1 0 0,-1 1 0,1-1 0,-1 1 0,1-1 0,-1 1 0,0 0 0,-5-1 0,5 1 0,-1 1 0,0 0 0,0 1 0,1-1 0,-1 1 0,0-1 0,1 1 0,-1 0 0,1 0 0,-1 1 0,1-1 0,-1 1 0,1 0 0,0 0 0,0 0 0,0 0 0,0 0 0,0 1 0,-3 2 0,-7 10 0,0 0 0,0 1 0,2 1 0,0 0 0,0 0 0,2 1 0,0 0 0,1 1 0,-5 20 0,-1 7 0,3 1 0,-10 81 0,15-48-109,3 0 0,4 1 0,20 143 0,79 233-328,104 134-783,-178-528-4878</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5:02.938"/>
    </inkml:context>
    <inkml:brush xml:id="br0">
      <inkml:brushProperty name="width" value="0.05" units="cm"/>
      <inkml:brushProperty name="height" value="0.05" units="cm"/>
    </inkml:brush>
  </inkml:definitions>
  <inkml:trace contextRef="#ctx0" brushRef="#br0">21 186 24575,'-7'-13'0,"5"10"0,0-1 0,0 1 0,1-1 0,-1 1 0,1-1 0,0 0 0,-1-4 0,2 7 0,0 0 0,0 0 0,0 0 0,0 0 0,0 0 0,0 0 0,1 0 0,-1 0 0,0 1 0,1-1 0,-1 0 0,0 0 0,1 0 0,-1 0 0,1 0 0,0 0 0,-1 1 0,1-1 0,0 0 0,-1 1 0,1-1 0,0 0 0,0 1 0,0-1 0,0 1 0,-1-1 0,1 1 0,0-1 0,0 1 0,0 0 0,0 0 0,0-1 0,2 1 0,19-5 0,1 2 0,-1 0 0,1 2 0,45 2 0,-23 0 0,227-9 0,-203 3 0,131-30 0,-194 34 0,40-14 0,-44 14 0,0 0 0,0 0 0,0 0 0,0 0 0,0 0 0,0-1 0,-1 1 0,1-1 0,0 1 0,-1-1 0,1 0 0,-1 1 0,0-1 0,1 0 0,-1 0 0,0 0 0,1-4 0,-2 6 0,1 0 0,-1-1 0,0 1 0,0-1 0,0 1 0,0 0 0,0-1 0,0 1 0,0-1 0,0 1 0,0-1 0,0 1 0,0-1 0,0 1 0,0 0 0,0-1 0,0 1 0,0-1 0,-1 1 0,1 0 0,0-1 0,0 1 0,0-1 0,-1 1 0,1-1 0,-1 1 0,1 0 0,0 0 0,-1 0 0,1 0 0,0 0 0,-1 1 0,1-1 0,0 0 0,-1 0 0,1 0 0,0 0 0,0 0 0,-1 1 0,1-1 0,0 0 0,-1 0 0,1 0 0,0 1 0,0-1 0,0 0 0,-1 0 0,1 1 0,0-1 0,0 0 0,0 0 0,-1 1 0,1-1 0,0 0 0,0 1 0,0-1 0,0 0 0,0 1 0,0-1 0,0 0 0,0 1 0,-4 10 0,2 0 0,-1 0 0,1 0 0,1 0 0,0 1 0,1-1 0,1 14 0,11 80 0,-6-71 86,2 0-1,0-1 0,15 33 1,-17-51-276,1 1 0,0-2 1,1 1-1,1-1 0,0 0 1,1-1-1,0 0 1,18 16-1,-4-9-6636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02.666"/>
    </inkml:context>
    <inkml:brush xml:id="br0">
      <inkml:brushProperty name="width" value="0.05" units="cm"/>
      <inkml:brushProperty name="height" value="0.05" units="cm"/>
    </inkml:brush>
  </inkml:definitions>
  <inkml:trace contextRef="#ctx0" brushRef="#br0">1 0 24575,'0'3'0,"0"8"0,0 4 0,0 3 0,0 2 0,0 1 0,0-1 0,0 0 0,3 0 0,4-5 0,5-6 0,2-9 0,-1-4-8191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5:18.288"/>
    </inkml:context>
    <inkml:brush xml:id="br0">
      <inkml:brushProperty name="width" value="0.05" units="cm"/>
      <inkml:brushProperty name="height" value="0.05" units="cm"/>
    </inkml:brush>
  </inkml:definitions>
  <inkml:trace contextRef="#ctx0" brushRef="#br0">169 261 24575,'-28'-2'0,"-45"-7"0,48 5 0,19 4 0,1-1 0,-1 0 0,1-1 0,-1 1 0,-6-4 0,12 5 0,0 0 0,0 0 0,0 0 0,-1 0 0,1 0 0,0 0 0,0 0 0,0-1 0,0 1 0,0 0 0,0 0 0,0 0 0,0 0 0,0 0 0,0 0 0,-1 0 0,1 0 0,0 0 0,0 0 0,0 0 0,0 0 0,0-1 0,0 1 0,0 0 0,0 0 0,0 0 0,0 0 0,0 0 0,0 0 0,0 0 0,0 0 0,0 0 0,0-1 0,0 1 0,0 0 0,0 0 0,0 0 0,0 0 0,0 0 0,0 0 0,0 0 0,0 0 0,0-1 0,0 1 0,0 0 0,0 0 0,0 0 0,1 0 0,-1 0 0,0 0 0,0 0 0,0 0 0,0 0 0,0 0 0,0 0 0,0 0 0,0-1 0,0 1 0,0 0 0,0 0 0,1 0 0,10-4 0,17-1 0,205-11 0,-125 12 0,1818-128-4332,-1878 127 4319,402-50 793,-431 49-142,-25 3 624,-32 3 182,1 2-1306,-59 11 1,83-10-146,0 0 1,1 0 0,-1 2 0,1-1 0,0 2 0,1-1 0,-1 2-1,-13 9 1,22-14 6,1 0 0,0 1 0,0-1 0,0 0 0,0 1 0,0 0 0,0-1 0,1 1 0,-1 0 0,1 0 0,0 0 0,0 0 0,0 0 0,0 0 0,0 0 0,1 0 0,-1 1 0,1-1 0,0 0 0,0 0 0,0 0 0,0 1 0,1-1 0,-1 0 0,1 0 0,1 3 0,3 10 0,1-1 0,0 0 0,17 28 0,-9-17 0,1 6 0,-1 1 0,-1 1 0,9 39 0,-18-56 0,0 1 0,-1 1 0,-1-1 0,-1 0 0,-1 1 0,0-1 0,-6 36 0,5-49-124,0 1 0,-1-1 0,0 0 0,0 0 0,0 0 0,-1 0-1,0 0 1,0 0 0,0-1 0,-6 8 0,-5 1-6702</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5:03.079"/>
    </inkml:context>
    <inkml:brush xml:id="br0">
      <inkml:brushProperty name="width" value="0.05" units="cm"/>
      <inkml:brushProperty name="height" value="0.05" units="cm"/>
    </inkml:brush>
  </inkml:definitions>
  <inkml:trace contextRef="#ctx0" brushRef="#br0">34 52 24575,'-3'-7'0,"-2"-8"0,-2-2 0,0 5 0,0 12 0,2 11 0,6 12 0,4 7 0,3 2 0,-1-4-8191</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5:03.295"/>
    </inkml:context>
    <inkml:brush xml:id="br0">
      <inkml:brushProperty name="width" value="0.05" units="cm"/>
      <inkml:brushProperty name="height" value="0.05" units="cm"/>
    </inkml:brush>
  </inkml:definitions>
  <inkml:trace contextRef="#ctx0" brushRef="#br0">96 1 24575,'3'0'0,"-1"3"0,-6 5 0,-4 3 0,-5 4 0,-2 6 0,-3 5 0,1 6 0,5 6 0,4 6 0,3 7 0,9 0 0,10-2 0,13-3 0,11-9 0,0-10-8191</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5:03.635"/>
    </inkml:context>
    <inkml:brush xml:id="br0">
      <inkml:brushProperty name="width" value="0.05" units="cm"/>
      <inkml:brushProperty name="height" value="0.05" units="cm"/>
    </inkml:brush>
  </inkml:definitions>
  <inkml:trace contextRef="#ctx0" brushRef="#br0">140 34 24575,'-54'-25'0,"50"23"0,-1 1 0,1-1 0,-1 1 0,0 0 0,0 0 0,1 1 0,-1-1 0,0 1 0,-8 1 0,11-1 0,1 1 0,0-1 0,-1 1 0,1-1 0,0 1 0,0 0 0,-1 0 0,1-1 0,0 1 0,0 0 0,0 0 0,0 0 0,0 0 0,0 0 0,0 0 0,1 1 0,-1-1 0,0 0 0,1 0 0,-1 1 0,0-1 0,1 0 0,0 1 0,-1 1 0,-4 39 0,5-35 0,-1 49 0,9 100 0,-6-135 0,2 0 0,0-1 0,2 0 0,0 0 0,1 0 0,1-1 0,1 0 0,13 21 0,-17-33 0,-1-1 0,2 1 0,-1-1 0,1 0 0,0-1 0,0 1 0,1-1 0,0 0 0,0-1 0,0 0 0,0 0 0,1 0 0,-1-1 0,1 0 0,0 0 0,0-1 0,0 0 0,0-1 0,16 2 0,-17-3 0,0 0 0,0-1 0,0 0 0,0 0 0,0 0 0,0-1 0,0 1 0,-1-2 0,1 1 0,-1-1 0,1 0 0,-1-1 0,0 1 0,0-1 0,0 0 0,-1-1 0,1 1 0,-1-1 0,0 0 0,-1 0 0,1-1 0,-1 0 0,6-9 0,-6 5 0,1 0 0,-1 0 0,0-1 0,-1 0 0,0 1 0,-1-1 0,-1 0 0,1 0 0,-1 0 0,-1-1 0,0 1 0,-1 0 0,0 0 0,-1 0 0,0 0 0,-1 0 0,0 1 0,-9-21 0,4 13 0,0 1 0,-2 0 0,0 0 0,-1 1 0,0 0 0,-1 1 0,-1 1 0,-1 0 0,0 0 0,-18-12 0,24 20 57,0 1 0,0 0 0,-1 0 0,1 1 0,-15-6 0,20 9-147,-1 0 0,1 0 0,0 1 0,-1-1 0,1 1 1,-1-1-1,1 1 0,-1 0 0,1 0 0,-1 1 1,1-1-1,0 1 0,-1 0 0,1-1 0,0 2 0,-1-1 1,1 0-1,-4 3 0,-11 11-6736</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5:04.273"/>
    </inkml:context>
    <inkml:brush xml:id="br0">
      <inkml:brushProperty name="width" value="0.05" units="cm"/>
      <inkml:brushProperty name="height" value="0.05" units="cm"/>
    </inkml:brush>
  </inkml:definitions>
  <inkml:trace contextRef="#ctx0" brushRef="#br0">389 339 24575,'15'-15'0,"0"1"0,-1 0 0,24-33 0,-34 41 0,-1 0 0,0 1 0,0-1 0,-1 0 0,1 0 0,-1-1 0,0 1 0,-1 0 0,0-1 0,0 1 0,0-1 0,-1 0 0,0-9 0,-1 10 0,0-1 0,-1 1 0,0 0 0,0 0 0,0 0 0,-1 0 0,1 0 0,-1 0 0,-1 1 0,1 0 0,-1-1 0,0 1 0,0 0 0,-1 1 0,0-1 0,1 1 0,-1 0 0,-1 0 0,1 0 0,-1 1 0,-9-5 0,3 2 0,-1 1 0,0 0 0,-1 0 0,1 2 0,-1-1 0,0 2 0,0 0 0,0 0 0,-14 1 0,11 2 0,0 1 0,0 0 0,0 1 0,0 1 0,0 1 0,1 0 0,-20 10 0,29-12 0,0 0 0,1 0 0,-1 1 0,1 0 0,-1 1 0,1-1 0,0 1 0,1 0 0,-1 1 0,1-1 0,0 1 0,1 0 0,-1 1 0,1-1 0,0 1 0,1 0 0,0-1 0,-4 12 0,6-11 0,0-1 0,1 1 0,-1-1 0,1 1 0,1-1 0,-1 1 0,1 0 0,1-1 0,-1 1 0,1-1 0,0 0 0,0 0 0,1 0 0,0 0 0,0 0 0,0 0 0,1-1 0,0 1 0,8 9 0,3 0 0,0 0 0,0-1 0,2-1 0,34 22 0,2-5 0,1-4 0,85 31 0,-14-8 0,-125-48 0,11 3 0,-1 0 0,0 1 0,0 0 0,-1 1 0,0 0 0,16 13 0,-24-18 0,-1-1 0,1 1 0,0 0 0,0 0 0,0 0 0,-1 0 0,1 0 0,-1 0 0,1 0 0,0 0 0,-1 1 0,0-1 0,1 0 0,-1 0 0,0 0 0,0 1 0,1-1 0,-1 0 0,0 0 0,0 0 0,0 1 0,-1-1 0,1 0 0,-1 2 0,1-1 0,-2 0 0,1 0 0,0 0 0,0 0 0,-1-1 0,1 1 0,-1 0 0,1-1 0,-1 0 0,0 1 0,1-1 0,-5 2 0,-3 2 0,-1 0 0,-1-1 0,1 0 0,-16 4 0,-7-1 0,-1-1 0,1-1 0,-1-2 0,0-2 0,-56-4 0,80 2-151,0 0-1,1-1 0,-1 0 0,1-1 1,0 0-1,0 0 0,0-1 1,-10-6-1,-10-11-6674</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5:04.663"/>
    </inkml:context>
    <inkml:brush xml:id="br0">
      <inkml:brushProperty name="width" value="0.05" units="cm"/>
      <inkml:brushProperty name="height" value="0.05" units="cm"/>
    </inkml:brush>
  </inkml:definitions>
  <inkml:trace contextRef="#ctx0" brushRef="#br0">0 399 24575,'50'-20'0,"128"-47"0,-138 55 0,0 1 0,64-8 0,-96 18 0,0 0 0,0 1 0,0 0 0,0 0 0,0 1 0,0 0 0,-1 0 0,1 1 0,0 0 0,12 5 0,-15-4 0,0 0 0,1 0 0,-1 1 0,-1-1 0,1 1 0,0 0 0,-1 1 0,0-1 0,0 1 0,0-1 0,-1 1 0,1 1 0,-1-1 0,3 8 0,9 20 0,-2 0 0,16 64 0,-23-73 0,-2 1 0,0-1 0,-2 1 0,-2 48 0,0-71 0,1-1 0,-1 0 0,-1 0 0,1 0 0,0 0 0,0 1 0,0-1 0,-1 0 0,1 0 0,0 0 0,-1 0 0,1 0 0,-1 0 0,1 0 0,-1 0 0,0 0 0,0 0 0,1 0 0,-2 1 0,1-2 0,0 1 0,1-1 0,-1 0 0,0 0 0,1 0 0,-1 0 0,0 0 0,1 0 0,-1 0 0,0 0 0,1 0 0,-1-1 0,0 1 0,1 0 0,-1 0 0,0-1 0,1 1 0,-1 0 0,1-1 0,-1 1 0,0 0 0,1-1 0,-1 0 0,-4-4 0,0 0 0,0 0 0,1 0 0,0 0 0,-5-9 0,-15-30 0,2 0 0,-27-80 0,-17-100 0,52 174 0,8 30 0,2 8 0,0 0 0,1 0 0,0 0 0,1-1 0,1 1 0,0-1 0,0 1 0,3-20 0,-2 31 0,0 0 0,0-1 0,0 1 0,1-1 0,-1 1 0,1 0 0,-1-1 0,1 1 0,-1 0 0,1 0 0,0-1 0,0 1 0,0 0 0,-1 0 0,1 0 0,0 0 0,0 0 0,0 0 0,1 0 0,-1 0 0,0 1 0,0-1 0,0 0 0,1 1 0,-1-1 0,0 1 0,1-1 0,-1 1 0,0-1 0,1 1 0,-1 0 0,1 0 0,-1 0 0,0 0 0,1 0 0,-1 0 0,1 0 0,-1 0 0,0 1 0,1-1 0,2 1 0,5 3 0,1-1 0,-1 1 0,1 1 0,13 9 0,-23-14 0,29 18 0,-1 2 0,-1 1 0,0 1 0,-2 1 0,-1 2 0,-1 0 0,-1 1 0,-1 2 0,21 35 0,-36-52 0,0 1 0,0 0 0,-1 0 0,-1 1 0,6 25 0,-9-31 0,0 0 0,-1-1 0,0 1 0,0 0 0,0 0 0,-1 0 0,0-1 0,0 1 0,-1 0 0,0-1 0,0 1 0,0-1 0,-5 10 0,1-7 0,-1 1 0,0-1 0,0 0 0,-1-1 0,0 1 0,0-2 0,-1 1 0,0-1 0,0 0 0,-16 8 0,-5 0 0,0-1 0,-48 15 0,-215 43-2117,148-46-3957</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5:05.734"/>
    </inkml:context>
    <inkml:brush xml:id="br0">
      <inkml:brushProperty name="width" value="0.05" units="cm"/>
      <inkml:brushProperty name="height" value="0.05" units="cm"/>
    </inkml:brush>
  </inkml:definitions>
  <inkml:trace contextRef="#ctx0" brushRef="#br0">5268 1130 24575,'-45'-100'-104,"-3"1"1,-107-157-1,119 205 21,-3 2 1,-1 2-1,-3 2 0,-1 1 1,-3 3-1,-66-47 0,48 47-3,-2 3 0,-2 3-1,-1 3 1,-1 3-1,-2 3 1,-1 3-1,-94-16 1,51 20-43,-1 4 0,0 6 1,0 5-1,-125 13 0,108 4-91,1 6-1,-206 56 1,183-27-508,-267 121 0,227-70 199,5 8 0,5 9 0,-282 229 0,137-50 439,233-195-21,-101 133-1,141-154 15,4 2 1,-68 135-1,90-147 25,4 1-1,2 1 1,-31 141-1,43-121-72,4 1 0,4 0 0,4 1 0,4-1 0,17 131 0,18 0-156,67 231 0,380 1150-914,-311-1118 1168,36-15-84,-142-347 79,133 188 1,-134-227 63,3-3 0,144 134 0,-124-141-51,4-3-1,3-5 0,155 84 0,-120-86-76,2-6-1,200 60 1,-131-64 14,2-9 1,3-10-1,0-8 0,246 1 1,-217-28 48,438-55 1,-467 20-24,-2-9-1,271-95 1,-309 77 19,-3-7-1,-4-8 1,171-108-1,-202 100 32,-3-6 0,-5-5 0,211-214 0,-230 195 25,-4-5 0,-6-3 0,-5-4 0,-5-4 0,-7-3 0,-5-4 0,-7-2 0,50-162 0,-72 171 0,-7-1 0,-5-1 0,-6-2 0,-6 0 0,-6-1 0,-6 0 0,-6 0 1,-5 0-1,-35-188 0,12 186 36,-6 1 1,-86-211 0,53 190-187,-161-265 1,102 230 19,-8 7 0,-8 5 0,-275-266 0,252 292 126,-6 7 0,-336-218 1,371 282 39,-4 6 1,-2 6 0,-4 6 0,-261-75-1,294 111 71,0 5 0,-2 6 0,-136-5 0,178 21 34,0 3 1,0 3 0,1 4 0,-1 2-1,2 5 1,-74 23 0,100-22 566,-50 26 0,-12 17 818</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5:06.885"/>
    </inkml:context>
    <inkml:brush xml:id="br0">
      <inkml:brushProperty name="width" value="0.05" units="cm"/>
      <inkml:brushProperty name="height" value="0.05" units="cm"/>
    </inkml:brush>
  </inkml:definitions>
  <inkml:trace contextRef="#ctx0" brushRef="#br0">245 368 24575,'-40'-28'0,"-45"-39"0,69 53 0,1-2 0,0 0 0,1 0 0,-23-36 0,34 47 0,0 0 0,0-1 0,1 1 0,-1-1 0,1 1 0,0-1 0,1 0 0,0 0 0,0 0 0,0 0 0,0 0 0,1-9 0,1 12 0,-1 0 0,1 0 0,0-1 0,0 1 0,0 0 0,0 0 0,1 0 0,-1 1 0,1-1 0,0 0 0,-1 0 0,1 1 0,1-1 0,-1 1 0,0 0 0,1 0 0,-1-1 0,1 1 0,-1 1 0,1-1 0,0 0 0,0 1 0,0 0 0,6-3 0,1 1 0,0 0 0,0 1 0,1 0 0,-1 1 0,1 0 0,-1 0 0,19 2 0,0 3 0,53 11 0,-19 3-316,-1 3-1,0 2 0,-2 3 1,-1 3-1,56 36 1,-12 2-1005,171 146-1,-116-68 479,-7 8 0,177 230 0,215 383-1225,-79-40-625,-29-45 2836,22-17-372,27-46-791,50-52 1263,-335-386 597,-148-139 379,111 68 0,-142-98-776,41 17 1,-55-25-215,1-1 0,0 0 0,0-1 0,0 1 0,0-1 1,0-1-1,0 1 0,0-1 0,11-1 0,-15 0-152,1 0 1,-1 0-1,0 0 1,1 0-1,-1 0 0,0 0 1,0-1-1,0 0 1,0 0-1,0 1 0,0-2 1,-1 1-1,1 0 0,-1-1 1,4-2-1,-2-1 36,0 0-1,-1 0 1,1 0-1,-1-1 1,0 1-1,2-9 1,11-48-4091</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5:07.193"/>
    </inkml:context>
    <inkml:brush xml:id="br0">
      <inkml:brushProperty name="width" value="0.05" units="cm"/>
      <inkml:brushProperty name="height" value="0.05" units="cm"/>
    </inkml:brush>
  </inkml:definitions>
  <inkml:trace contextRef="#ctx0" brushRef="#br0">4399 422 24575,'-7'-28'0,"-36"-119"0,32 116 0,-1 1 0,-25-45 0,32 66 0,-1 0 0,0 0 0,0 0 0,0 1 0,-1 0 0,-1 1 0,0-1 0,0 1 0,0 1 0,-14-9 0,17 12 0,0 1 0,0 0 0,-1 0 0,1 0 0,0 1 0,-1 0 0,1 0 0,-1 0 0,0 1 0,1 0 0,-1 0 0,1 0 0,-1 1 0,1 0 0,-1 0 0,1 0 0,-1 1 0,1 0 0,0 0 0,0 0 0,0 0 0,-6 4 0,-4 4 0,0 0 0,1 2 0,0-1 0,1 1 0,-17 20 0,-10 16-242,-39 61 0,-62 117-1693,-24 68 727,-22 59-1689,-22 49 1481,-502 963-4008,-690 1349 2860,608-1143 6105,760-1506-3378,-6 12 1846,-73 112 1,109-184-1663,-1 0 1,1-1-1,-1 1 1,0-1-1,0 0 1,-6 5 0,9-9-324,1 1 0,-1-1 0,1 0 0,-1 0 0,1 1 0,-1-1 0,1 0 0,-1 0 0,1 0 0,-1 0 0,1 0 0,-1 0 0,1 0 0,-1 0 0,1 0 0,-1 0 0,1 0 0,-1 0 0,1 0 0,-1 0 0,1 0 0,-1 0 0,1 0 0,-1-1 0,1 1 0,0 0 0,-1 0 0,1-1 0,-1 1 0,1 0 0,-1-1 0,1 1 0,0 0 0,-1-1 1,1 1-1,0 0 0,-1-1 0,1 1 0,0-1 0,0 1 0,-1-1 0,1 1 0,0-1 0,0 1 0,0-1 0,-2-6 140,0 1 0,1 0 1,0-1-1,0 1 1,1-8-1,0-49-4674</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5:09.388"/>
    </inkml:context>
    <inkml:brush xml:id="br0">
      <inkml:brushProperty name="width" value="0.05" units="cm"/>
      <inkml:brushProperty name="height" value="0.05" units="cm"/>
    </inkml:brush>
  </inkml:definitions>
  <inkml:trace contextRef="#ctx0" brushRef="#br0">168 1688 24575,'-2'1'0,"0"1"0,-1-1 0,1 0 0,-1 1 0,1-1 0,-1 0 0,1 0 0,-1-1 0,-4 2 0,-13 4 0,12-1 0,1-1 0,0 1 0,0 0 0,0 1 0,1 0 0,0 0 0,0 0 0,0 1 0,1 0 0,0 0 0,-4 8 0,2-4 0,2 0 0,-1 1 0,2 0 0,-1 0 0,2 0 0,-5 25 0,7-33 0,1 1 0,0-1 0,0 1 0,0 0 0,1-1 0,-1 1 0,1-1 0,0 1 0,0-1 0,1 1 0,-1-1 0,1 0 0,0 0 0,3 5 0,-1-3 0,0-1 0,1 1 0,0-1 0,0 1 0,0-2 0,0 1 0,1 0 0,8 4 0,3 0 0,1 0 0,0-1 0,1 0 0,-1-2 0,34 8 0,-15-8 0,1-1 0,0-2 0,-1-1 0,1-2 0,0-2 0,-1-1 0,1-3 0,-1 0 0,52-17 0,-26 2 0,-1-2 0,-1-3 0,-2-3 0,88-56 0,-96 50 4,-2-2 1,-1-2-1,-2-2 0,-1-2 0,70-91 0,-68 70-29,-3-2 0,-4-2 0,-2-2 0,32-83 0,83-290-289,-30-7 128,-114 413 185,-2 11 1,3-10 0,8-58 0,-18 72 0,0 22 1,0 1 1,0-1-1,0 0 0,0 0 1,0 0-1,0 0 0,0 0 1,0 0-1,-1 0 0,1 0 1,0 0-1,0 0 0,0 0 1,0 0-1,0 0 0,0 0 1,0 0-1,0 0 0,0 0 1,-1 1-1,1-1 0,0 0 1,0 0-1,0 0 0,0 0 1,0 0-1,0-1 0,0 1 1,0 0-1,-1 0 0,1 0 1,0 0-1,0 0 0,0 0 1,0 0-1,0 0 0,0 0 1,0 0-1,0 0 1,0 0-1,-1 0 0,1 0 1,0 0-1,0 0 0,0 0 1,0-1-1,0 1 0,0 0 1,0 0-1,0 0 0,0 0 1,0 0-1,0 0 0,0 0 1,0 0-1,0 0 0,0-1 1,0 1-1,0 0 0,0 0 1,0 0-1,0 0 0,0 0 1,0 0-1,0 0 0,0 0 1,0-1-1,0 1 0,0 0 1,-7 11 205,-4 17 93,4 8-82,-2 11-203,8-44-121,0-1-1,1 1 1,-1-1-1,-1 0 1,1 0-1,0 1 0,0-1 1,-1 0-1,1 0 1,-1 0-1,0-1 1,0 1-1,1 0 1,-5 2-1,-6 2-6719</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5:09.867"/>
    </inkml:context>
    <inkml:brush xml:id="br0">
      <inkml:brushProperty name="width" value="0.05" units="cm"/>
      <inkml:brushProperty name="height" value="0.05" units="cm"/>
    </inkml:brush>
  </inkml:definitions>
  <inkml:trace contextRef="#ctx0" brushRef="#br0">106 487 24575,'-19'0'0,"0"-1"0,-28-5 0,31 7 0,11 5 0,6-6 0,-1 1 0,1 0 0,-1-1 0,1 1 0,-1 0 0,1-1 0,0 1 0,-1-1 0,1 1 0,0 0 0,-1-1 0,1 0 0,0 1 0,-1-1 0,1 0 0,0 1 0,0-1 0,0 0 0,-1 0 0,1 1 0,0-1 0,0 0 0,0 0 0,0 0 0,-1 0 0,1 0 0,0 0 0,0 0 0,1-1 0,8 0 0,0-1 0,0 0 0,-1-1 0,1 0 0,-1 0 0,0-1 0,0 0 0,13-8 0,66-49 0,-80 55 0,44-37 0,-2-2 0,-2-2 0,-2-3 0,61-85 0,-96 118 0,-7 11 0,0 0 0,0 1 0,1-1 0,-1 1 0,1 0 0,0 0 0,0 0 0,1 1 0,7-5 0,-12 8 0,0 1 0,0 0 0,0 0 0,0-1 0,0 1 0,0 0 0,0 0 0,0 0 0,0 0 0,0 0 0,0 0 0,0 1 0,0-1 0,0 0 0,0 0 0,0 1 0,0-1 0,0 0 0,0 1 0,-1-1 0,1 1 0,0 0 0,0-1 0,0 1 0,-1-1 0,1 1 0,0 0 0,-1 0 0,1-1 0,0 1 0,-1 0 0,1 0 0,-1 0 0,0 0 0,1 0 0,-1 0 0,0 0 0,1-1 0,-1 3 0,3 6 0,0 0 0,0 0 0,1 11 0,-3-13 0,32 187 0,16 77 0,-37-223 0,2-1 0,2 0 0,34 70 0,-47-112 0,-1 0 0,1 0 0,0-1 0,0 1 0,1-1 0,-1 0 0,1 1 0,5 3 0,-8-7 0,0 0 0,0-1 0,0 1 0,0-1 0,1 1 0,-1-1 0,0 1 0,0-1 0,0 0 0,0 0 0,0 1 0,0-1 0,1 0 0,-1 0 0,0 0 0,0 0 0,2-1 0,-1 1 0,0-1 0,0 0 0,0 0 0,-1 0 0,1 0 0,-1 0 0,1 0 0,0-1 0,-1 1 0,0 0 0,1-1 0,-1 1 0,2-4 0,1-1-68,-1 0 0,0 0-1,-1-1 1,1 1 0,-1 0 0,-1-1-1,1 0 1,-1 1 0,0-1 0,0 0-1,-1 0 1,0 1 0,0-1 0,-1 0-1,0 0 1,0 1 0,-1-1-1,1 0 1,-6-11 0,-1-2-6758</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5:18.974"/>
    </inkml:context>
    <inkml:brush xml:id="br0">
      <inkml:brushProperty name="width" value="0.05" units="cm"/>
      <inkml:brushProperty name="height" value="0.05" units="cm"/>
    </inkml:brush>
  </inkml:definitions>
  <inkml:trace contextRef="#ctx0" brushRef="#br0">61 178 24575,'-61'0'0,"73"0"0,-1 1 0,1 0 0,0 1 0,-1 0 0,0 1 0,0 1 0,21 8 0,-27-10 0,0 1 0,0-1 0,0 1 0,0 0 0,-1 1 0,1-1 0,-1 1 0,0 0 0,0 0 0,0 0 0,-1 0 0,1 1 0,-1 0 0,0 0 0,0-1 0,-1 2 0,0-1 0,3 8 0,-5-12 0,1 1 0,-1-1 0,0 0 0,0 0 0,1 1 0,-1-1 0,0 1 0,0-1 0,-1 0 0,1 0 0,0 1 0,0-1 0,-1 0 0,1 1 0,-1 0 0,1-1 0,-1-1 0,1 1 0,0-1 0,-1 1 0,1-1 0,-1 1 0,1-1 0,-1 0 0,1 1 0,-1-1 0,1 1 0,-1-1 0,1 0 0,-1 0 0,0 1 0,1-1 0,-1 0 0,1 0 0,-1 0 0,0 0 0,1 0 0,-2 0 0,1 0 0,-1 0 0,0 0 0,1-1 0,-1 1 0,1-1 0,-1 1 0,1-1 0,0 0 0,-1 1 0,1-1 0,0 0 0,-1 0 0,1 0 0,0 0 0,0 0 0,0 0 0,0 0 0,0-1 0,0 1 0,0 0 0,0-1 0,0 1 0,0-3 0,-1-2 0,0 1 0,1-1 0,0 1 0,1-1 0,-1 0 0,1 1 0,0-1 0,0 0 0,1 1 0,0-1 0,0 0 0,0 1 0,1-1 0,-1 1 0,2 0 0,-1-1 0,4-7 0,3-2 0,1-1 0,0 1 0,1 1 0,15-17 0,-10 14-341,1 1 0,0 1-1,27-18 1,-25 21-6485</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5:11.828"/>
    </inkml:context>
    <inkml:brush xml:id="br0">
      <inkml:brushProperty name="width" value="0.05" units="cm"/>
      <inkml:brushProperty name="height" value="0.05" units="cm"/>
    </inkml:brush>
  </inkml:definitions>
  <inkml:trace contextRef="#ctx0" brushRef="#br0">245 1 24575,'-18'0'0,"-1"0"0,1 2 0,0 0 0,0 1 0,0 0 0,-25 9 0,-45 13 0,87-25 0,1 0 0,0 0 0,0 0 0,0 0 0,0 0 0,0 0 0,-1 0 0,1 0 0,0 0 0,0 0 0,0 0 0,0 0 0,-1 0 0,1 0 0,0 0 0,0 0 0,0 0 0,0 0 0,0 1 0,0-1 0,-1 0 0,1 0 0,0 0 0,0 0 0,0 0 0,0 0 0,0 0 0,0 1 0,0-1 0,0 0 0,0 0 0,0 0 0,-1 0 0,1 0 0,0 1 0,0-1 0,0 0 0,0 0 0,0 0 0,0 0 0,0 0 0,0 1 0,0-1 0,0 0 0,0 0 0,0 0 0,1 0 0,-1 1 0,0-1 0,0 0 0,0 0 0,0 0 0,0 0 0,0 0 0,0 0 0,0 1 0,0-1 0,14 5 0,21 2 0,398 20-770,-318-23 494,623 24-1040,1010 31-2676,-1037-64 3330,-675 3 1487,70-14 0,-104 16-756,-1 0 0,1-1 0,0 1 0,-1-1 0,1 1 0,0-1 0,-1 0 0,1 0 0,-1 1 0,1-1 0,-1 0 0,1 0 0,-1-1 0,2 0 0,-3 2-16,0-1 0,0 1 0,0-1 0,0 1 0,0-1 0,0 1 0,0 0 0,0-1 0,0 1 0,0-1 0,0 1 0,0-1 0,0 1 0,0-1 0,0 1 0,0 0 0,-1-1 0,1 1 0,0-1 0,0 1 1,0 0-1,-1-1 0,1 1 0,0 0 0,-1-1 0,1 1 0,0 0 0,-1-1 0,1 1 0,0 0 0,-1 0 0,0-1 0,-4-3 271,-1 1 1,0 0-1,0 0 1,0 1-1,-10-3 1,-17-5-219,0 1-1,0 2 1,-1 1 0,-1 2 0,-40 0-1,45 11-105,19 1 0,11-7 0,-1-1 0,1 0 0,0 1 0,0-1 0,0 1 0,0-1 0,0 0 0,0 1 0,0-1 0,0 0 0,0 1 0,0-1 0,0 0 0,0 1 0,0-1 0,0 1 0,1-1 0,-1 0 0,0 1 0,0-1 0,0 0 0,0 1 0,1-1 0,-1 0 0,0 0 0,0 1 0,1-1 0,-1 0 0,0 0 0,0 1 0,1-1 0,0 1 0,-1-1 0,0 0 0,1 1 0,-1-1 0,1 0 0,-1 0 0,0 1 0,1-1 0,-1 0 0,1 0 0,-1 0 0,1 1 0,-1-1 0,1 0 0,-1 0 0,1 0 0,-1 0 0,1 0 0,-1 0 0,1 0 0,-1 0 0,1 0 0,-1 0 0,1 0 0,-1-1 0,1 1 0,-1 0 0,1 0 0,-1 0 0,0-1 0,1 1 0,-1 0 0,1 0 0,-1-1 0,0 1 0,1 0 0,-1-1 0,0 1 0,1-1 0,-1 1 0,0 0 0,1-1 0,-1 1 0,0-1 0,0 1 0,0-1 0,1 1 0,-1-2 0,1 1 0,0-1 0,-1 0 0,1-1 0,-1 1 0,1 0 0,-1 0 0,0 0 0,1 0 0,-1 0 0,-1-4 0,0 2 0,-1 0 0,0 1 0,0-1 0,0 1 0,0-1 0,0 1 0,-1 0 0,1 0 0,-1 0 0,0 0 0,0 1 0,0-1 0,0 1 0,-1 0 0,1 0 0,0 0 0,-1 0 0,0 0 0,-3-1 0,1 1 0,0 0 0,0 0 0,0 0 0,0 1 0,0 0 0,0 0 0,0 0 0,0 1 0,-1 0 0,1 0 0,-11 2 0,15-2 0,0 1 0,1-1 0,-1 1 0,0-1 0,0 1 0,1-1 0,-1 1 0,0 0 0,1 0 0,-1 0 0,1 0 0,-1 0 0,1 0 0,0 0 0,-1 1 0,1-1 0,0 0 0,0 1 0,0-1 0,0 1 0,0-1 0,0 1 0,0 0 0,0-1 0,1 1 0,-1 0 0,1 0 0,-1-1 0,1 1 0,0 0 0,0 0 0,0-1 0,0 1 0,0 0 0,0 0 0,0 0 0,0 0 0,1-1 0,-1 1 0,1 0 0,0 1 0,2 6 0,1 0 0,1-1 0,-1 1 0,1-1 0,0 0 0,9 10 0,3 2 0,4 6 0,19 29 0,-35-47 0,0 0 0,0 1 0,-1-1 0,-1 1 0,1 0 0,-1 0 0,-1 0 0,2 14 0,-3-19 19,-1-1 0,0 1 0,0 0 0,0-1 0,-1 1 0,1 0 0,-1-1 0,0 1 0,0-1 0,0 1 0,-1-1 0,1 0 0,-1 1 0,0-1 0,1 0 0,-2 0 0,-2 4 0,-1-1-263,0-1 0,0 0 0,0 1 0,-1-2 1,0 1-1,-12 5 0,-36 15-6582</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43.837"/>
    </inkml:context>
    <inkml:brush xml:id="br0">
      <inkml:brushProperty name="width" value="0.05" units="cm"/>
      <inkml:brushProperty name="height" value="0.05" units="cm"/>
      <inkml:brushProperty name="color" value="#F6630D"/>
    </inkml:brush>
  </inkml:definitions>
  <inkml:trace contextRef="#ctx0" brushRef="#br0">190 356 24575,'-52'2'0,"32"-1"0,0 0 0,0-1 0,0-1 0,-27-5 0,37 1 0,15 0 0,20-2 0,28-1 0,102-1 0,-79 7 0,1402-16-6064,-1132 19 4969,110 0 633,632-5-1741,-1022 2 2095,216-6 264,-9-20 1611,-258 26-1167,52-12 929,-62 12-1287,-1 1 1,1-1 0,-1 0 0,0 0 0,1 0 0,-1-1 0,0 1 0,0-1 0,-1 0 0,1 0 0,4-5 0,-7 7-203,0 0 0,0 0 0,-1-1-1,1 1 1,0 0 0,-1 0-1,1 0 1,-1 0 0,1-1-1,-1 1 1,0 0 0,1-1 0,-1 1-1,0 0 1,0-1 0,0 1-1,0 0 1,0 0 0,0-1 0,0 1-1,-1-2 1,0 0 48,0 1 1,0 0-1,0 0 1,-1 0 0,1-1-1,-1 1 1,1 1-1,-1-1 1,1 0-1,-4-3 1,-4-1 134,1 0 1,-1 1-1,0-1 1,-13-4-1,-43-15-223,-100-26 0,154 48 0,-44-8 0,42 9 0,0 0 0,0-1 0,0 0 0,0-1 0,-20-9 0,27 9 0,9 5 0,11 8 0,-2 5 0,0 0 0,-1 0 0,0 1 0,-1 1 0,11 23 0,-7-10 0,-1 2 0,10 37 0,-19-53 0,0 0 0,-1 0 0,-1 0 0,-1 0 0,0 1 0,-1-1 0,-2 20 0,1-24 0,-1-1 0,-1 1 0,1-1 0,-2 0 0,1 0 0,-2 0 0,1 0 0,-1-1 0,0 0 0,-1 0 0,-11 13 0,1-6-170,0-2-1,-1 1 0,-1-2 1,0 0-1,-1-2 0,0 0 1,-26 11-1,-56 22-6655</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54.019"/>
    </inkml:context>
    <inkml:brush xml:id="br0">
      <inkml:brushProperty name="width" value="0.05" units="cm"/>
      <inkml:brushProperty name="height" value="0.05" units="cm"/>
      <inkml:brushProperty name="color" value="#F6630D"/>
    </inkml:brush>
  </inkml:definitions>
  <inkml:trace contextRef="#ctx0" brushRef="#br0">160 0 24575,'-8'1'0,"0"0"0,0 1 0,0 0 0,0 0 0,-14 6 0,-15 5 0,22-10 0,11-3 0,0 1 0,-1-1 0,1 1 0,0 1 0,0-1 0,0 0 0,0 1 0,-6 4 0,10-6 0,0 0 0,0 0 0,-1 0 0,1 0 0,0 0 0,0 0 0,0 1 0,0-1 0,0 0 0,0 0 0,-1 0 0,1 0 0,0 1 0,0-1 0,0 0 0,0 0 0,0 0 0,0 0 0,0 1 0,0-1 0,0 0 0,0 0 0,0 0 0,0 1 0,0-1 0,0 0 0,0 0 0,0 0 0,0 1 0,0-1 0,0 0 0,0 0 0,0 0 0,0 0 0,0 1 0,0-1 0,0 0 0,0 0 0,1 0 0,-1 0 0,0 1 0,0-1 0,0 0 0,0 0 0,1 0 0,11 7 0,17-1 0,51 2 0,121-5 0,-120-4 0,616-1 0,-782 2-1365,64 0-5461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54.690"/>
    </inkml:context>
    <inkml:brush xml:id="br0">
      <inkml:brushProperty name="width" value="0.05" units="cm"/>
      <inkml:brushProperty name="height" value="0.05" units="cm"/>
      <inkml:brushProperty name="color" value="#F6630D"/>
    </inkml:brush>
  </inkml:definitions>
  <inkml:trace contextRef="#ctx0" brushRef="#br0">492 92 24575,'0'-3'0,"0"0"0,-1 0 0,1 0 0,-1 0 0,1 0 0,-1 0 0,0 0 0,0 0 0,0 0 0,-1 0 0,1 1 0,-1-1 0,1 1 0,-1-1 0,0 1 0,-2-3 0,0 1 0,0 1 0,0 0 0,0 0 0,0 0 0,0 1 0,-1-1 0,0 1 0,-8-3 0,0 1 0,1 1 0,-1 1 0,0 0 0,0 0 0,0 2 0,-22 0 0,14 3 0,1 0 0,-1 1 0,1 1 0,1 1 0,-1 0 0,-27 15 0,36-16 0,0 1 0,0 0 0,1 1 0,0 0 0,0 1 0,1 0 0,-1 0 0,2 1 0,-1 1 0,2-1 0,-1 1 0,-6 11 0,12-16 0,-1-1 0,1 1 0,0-1 0,1 1 0,-1 0 0,1 0 0,0 0 0,0 0 0,0 0 0,1 0 0,0 1 0,0-1 0,0 0 0,1 0 0,-1 0 0,1 0 0,0 0 0,1 0 0,-1 0 0,1 0 0,0-1 0,0 1 0,1 0 0,-1-1 0,1 0 0,0 0 0,0 1 0,6 4 0,1 1 0,1-1 0,0 0 0,1 0 0,0-2 0,0 1 0,0-1 0,1-1 0,0 0 0,16 4 0,2-1 69,-1-1-1,2-2 0,-1-1 0,52 1 1,-30-6-923,102-13 1,-102 5-5973</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55.309"/>
    </inkml:context>
    <inkml:brush xml:id="br0">
      <inkml:brushProperty name="width" value="0.05" units="cm"/>
      <inkml:brushProperty name="height" value="0.05" units="cm"/>
      <inkml:brushProperty name="color" value="#F6630D"/>
    </inkml:brush>
  </inkml:definitions>
  <inkml:trace contextRef="#ctx0" brushRef="#br0">17 27 24575,'-7'-23'0,"2"20"0,1 13 0,3 22 0,2 0 0,1 0 0,12 61 0,-8-57 0,44 208-1365,-43-220-5461</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55.695"/>
    </inkml:context>
    <inkml:brush xml:id="br0">
      <inkml:brushProperty name="width" value="0.05" units="cm"/>
      <inkml:brushProperty name="height" value="0.05" units="cm"/>
      <inkml:brushProperty name="color" value="#F6630D"/>
    </inkml:brush>
  </inkml:definitions>
  <inkml:trace contextRef="#ctx0" brushRef="#br0">113 99 24575,'0'-1'0,"0"0"0,0 0 0,1 0 0,-1 0 0,0 0 0,0 0 0,0 0 0,0 0 0,-1 0 0,1 1 0,0-1 0,0 0 0,-1 0 0,1 0 0,0 0 0,-1 0 0,1 1 0,0-1 0,-1 0 0,0 0 0,1 1 0,-1-1 0,1 0 0,-1 1 0,0-1 0,1 0 0,-1 1 0,0-1 0,0 1 0,1-1 0,-1 1 0,0 0 0,0-1 0,0 1 0,0 0 0,0-1 0,1 1 0,-1 0 0,0 0 0,0 0 0,0 0 0,0 0 0,0 0 0,0 0 0,0 0 0,0 0 0,1 1 0,-3-1 0,0 1 0,0 1 0,-1-1 0,1 0 0,0 1 0,0 0 0,1 0 0,-1 0 0,0 0 0,0 0 0,1 0 0,-1 1 0,-1 2 0,-1 3 0,0 0 0,1 0 0,0 0 0,0 0 0,1 0 0,0 1 0,1-1 0,0 1 0,0 0 0,1 0 0,0 0 0,0 0 0,1 0 0,0 0 0,1 0 0,0 0 0,0-1 0,1 1 0,0 0 0,1 0 0,0-1 0,8 16 0,-8-17 0,1-1 0,0 1 0,0-1 0,1 0 0,-1 0 0,1 0 0,1-1 0,-1 1 0,1-1 0,0-1 0,0 1 0,1-1 0,-1 0 0,1 0 0,0-1 0,0 0 0,0 0 0,0-1 0,1 0 0,-1 0 0,1-1 0,-1 0 0,1 0 0,-1 0 0,1-1 0,0 0 0,8-2 0,-10 1 0,1 0 0,0-1 0,-1 0 0,1 0 0,-1 0 0,0-1 0,1 0 0,-1 0 0,-1-1 0,1 0 0,0 0 0,-1 0 0,0 0 0,0-1 0,7-8 0,-7 6 0,1-1 0,-1 0 0,-1 0 0,1-1 0,-1 1 0,-1-1 0,1 0 0,-2 0 0,1 0 0,1-16 0,-3 15 0,0-1 0,-1 0 0,0 0 0,0 0 0,-1 0 0,-1 0 0,0 0 0,-1 1 0,-4-13 0,5 16 0,-1 0 0,-1 0 0,1 0 0,-1 0 0,0 1 0,-1-1 0,0 1 0,0 0 0,0 0 0,-1 1 0,1 0 0,-1 0 0,-8-5 0,4 5 31,0 0 0,-1 0 0,1 1 0,-1 1 0,0-1 0,0 2 0,0 0 0,-1 0 1,1 1-1,-22 0 0,26 1-121,0 1 0,0-1 0,0 1 0,0 0 0,0 1 1,1-1-1,-1 1 0,0 1 0,1-1 0,-1 1 1,1 0-1,0 1 0,0 0 0,0 0 0,0 0 0,1 0 1,0 1-1,-8 8 0,3 3-6736</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56.410"/>
    </inkml:context>
    <inkml:brush xml:id="br0">
      <inkml:brushProperty name="width" value="0.05" units="cm"/>
      <inkml:brushProperty name="height" value="0.05" units="cm"/>
      <inkml:brushProperty name="color" value="#F6630D"/>
    </inkml:brush>
  </inkml:definitions>
  <inkml:trace contextRef="#ctx0" brushRef="#br0">173 56 24575,'0'-2'0,"-1"0"0,1 0 0,-1 0 0,0 1 0,0-1 0,0 0 0,0 0 0,0 0 0,0 1 0,0-1 0,0 1 0,-1-1 0,1 1 0,-2-2 0,-24-17 0,23 19 0,-1-1 0,1 1 0,0-1 0,0 1 0,-1 0 0,1 1 0,-1-1 0,1 1 0,-1 0 0,1 0 0,0 1 0,-1-1 0,1 1 0,-1 0 0,1 0 0,0 0 0,0 1 0,-1-1 0,-4 4 0,6-3 0,0-1 0,1 1 0,-1 0 0,1 0 0,-1 1 0,1-1 0,0 0 0,0 1 0,0-1 0,0 1 0,1 0 0,-1 0 0,1-1 0,-1 1 0,1 0 0,0 0 0,0 0 0,0 1 0,1-1 0,-1 0 0,1 0 0,0 0 0,-1 0 0,1 1 0,1-1 0,-1 0 0,1 5 0,2 1 0,0 1 0,0-1 0,1 1 0,0-1 0,0 0 0,1 0 0,11 15 0,51 55 0,-48-58 0,40 42 0,-29-34 0,46 63 0,-73-89 31,-1 1 0,1 0 0,-1-1 0,0 1 0,-1 0 0,1 0 0,-1 0 0,1 0 1,-1 1-1,1 6 0,-2-9-85,-1 0 1,1-1 0,0 1-1,0-1 1,-1 1 0,1-1-1,-1 1 1,1-1 0,-1 1-1,1-1 1,-1 0 0,0 1-1,0-1 1,0 0 0,0 1-1,0-1 1,0 0 0,0 0-1,0 0 1,-1 0 0,1 0-1,0 0 1,0 0 0,-1-1-1,1 1 1,-1 0 0,1-1-1,-1 1 1,1-1 0,-1 1-1,-2-1 1,-14 4-6773</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56.581"/>
    </inkml:context>
    <inkml:brush xml:id="br0">
      <inkml:brushProperty name="width" value="0.05" units="cm"/>
      <inkml:brushProperty name="height" value="0.05" units="cm"/>
      <inkml:brushProperty name="color" value="#F6630D"/>
    </inkml:brush>
  </inkml:definitions>
  <inkml:trace contextRef="#ctx0" brushRef="#br0">0 245 24575,'6'-6'0,"9"-12"0,4-8 0,6-4 0,5-2 0,3 0 0,2 3 0,2 4 0,1 5 0,-3 7 0,-5 5 0,0 4 0,-3 3 0,-3 4 0,-2 5 0,-2 2 0,-1 1 0,-3 0-8191</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56.894"/>
    </inkml:context>
    <inkml:brush xml:id="br0">
      <inkml:brushProperty name="width" value="0.05" units="cm"/>
      <inkml:brushProperty name="height" value="0.05" units="cm"/>
      <inkml:brushProperty name="color" value="#F6630D"/>
    </inkml:brush>
  </inkml:definitions>
  <inkml:trace contextRef="#ctx0" brushRef="#br0">128 47 24575,'0'-1'0,"1"0"0,0 0 0,0 1 0,0-1 0,0 0 0,-1-1 0,1 1 0,0 0 0,-1 0 0,1 0 0,-1 0 0,1 0 0,-1-1 0,0 1 0,1 0 0,-1 0 0,0-1 0,0 1 0,0 0 0,0 0 0,0-1 0,0 1 0,0 0 0,-1 0 0,1-1 0,0 1 0,-1 0 0,1 0 0,-1 0 0,0-2 0,0 2 0,0 0 0,1 0 0,-1 0 0,0 1 0,0-1 0,0 0 0,0 1 0,0-1 0,0 1 0,0-1 0,0 1 0,0-1 0,0 1 0,0 0 0,0 0 0,0-1 0,-1 1 0,1 0 0,0 0 0,0 0 0,0 0 0,0 0 0,0 1 0,0-1 0,0 0 0,-1 0 0,1 1 0,0-1 0,0 0 0,0 1 0,0-1 0,0 1 0,0 0 0,-1 1 0,-2 1 0,0 0 0,0 1 0,0 0 0,1 0 0,-1 0 0,1 0 0,0 0 0,1 1 0,-1-1 0,1 1 0,-1 0 0,2 0 0,-3 7 0,0 2 0,0 1 0,1-1 0,-1 26 0,4-24 0,1 1 0,0 0 0,1 0 0,1 0 0,0-1 0,2 1 0,0-1 0,11 26 0,1-7 0,2 0 0,37 52 0,-54-85 0,1 3 0,0-1 0,1 1 0,-2 1 0,5 9 0,-6-14 0,-1-1 0,0 1 0,0 0 0,1-1 0,-1 1 0,0 0 0,0-1 0,0 1 0,0 0 0,0-1 0,0 1 0,0 0 0,0 0 0,-1-1 0,1 1 0,0 0 0,0-1 0,0 1 0,-1 0 0,1-1 0,0 1 0,-1 0 0,1-1 0,-1 1 0,1-1 0,0 1 0,-1-1 0,1 1 0,-1-1 0,0 1 0,1-1 0,-1 0 0,1 1 0,-1-1 0,0 1 0,1-1 0,-1 0 0,0 0 0,1 0 0,-1 1 0,0-1 0,1 0 0,-1 0 0,0 0 0,0 0 0,1 0 0,-1 0 0,0 0 0,1 0 0,-2-1 0,-16 0-111,0-1 1,1-2-1,0 1 0,0-2 0,-22-8 0,26 9-589,-15-6-6126</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57.034"/>
    </inkml:context>
    <inkml:brush xml:id="br0">
      <inkml:brushProperty name="width" value="0.05" units="cm"/>
      <inkml:brushProperty name="height" value="0.05" units="cm"/>
      <inkml:brushProperty name="color" value="#F6630D"/>
    </inkml:brush>
  </inkml:definitions>
  <inkml:trace contextRef="#ctx0" brushRef="#br0">0 481 24575,'46'-94'0,"50"-88"0,-82 159 0,2 0 0,1 0 0,1 2 0,0 0 0,28-23 0,-39 38 0,-1 1 0,1 0 0,0 0 0,1 1 0,-1 0 0,1 0 0,0 1 0,0-1 0,0 2 0,0-1 0,11 0 0,-16 2 0,1 1 0,0 0 0,-1 0 0,1 0 0,0 1 0,-1-1 0,1 1 0,0 0 0,-1 0 0,1 0 0,-1 1 0,0-1 0,1 1 0,-1 0 0,0-1 0,0 2 0,0-1 0,0 0 0,0 1 0,0-1 0,-1 1 0,1 0 0,-1 0 0,0 0 0,0 0 0,0 0 0,2 5 0,-1-1-170,0 0-1,-1 0 0,1 0 1,-1 0-1,-1 0 0,0 0 1,1 13-1,-2 14-6655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5:19.376"/>
    </inkml:context>
    <inkml:brush xml:id="br0">
      <inkml:brushProperty name="width" value="0.05" units="cm"/>
      <inkml:brushProperty name="height" value="0.05" units="cm"/>
    </inkml:brush>
  </inkml:definitions>
  <inkml:trace contextRef="#ctx0" brushRef="#br0">80 39 24575,'-4'3'0,"1"-1"0,-1 0 0,0 1 0,1-1 0,-1-1 0,0 1 0,-6 1 0,7-3 0,0 1 0,0 0 0,1 0 0,-1 0 0,0 0 0,0 1 0,1-1 0,-1 1 0,1-1 0,-1 1 0,1 0 0,0 0 0,0 0 0,-3 4 0,5-5 0,0-1 0,0 0 0,0 1 0,0-1 0,0 1 0,0-1 0,0 1 0,0-1 0,0 0 0,1 1 0,-1-1 0,0 1 0,0-1 0,0 0 0,1 1 0,-1-1 0,0 1 0,1-1 0,-1 0 0,0 0 0,1 1 0,-1-1 0,0 0 0,1 1 0,-1-1 0,1 0 0,-1 0 0,0 0 0,1 0 0,-1 1 0,1-1 0,-1 0 0,1 0 0,-1 0 0,0 0 0,1 0 0,-1 0 0,1 0 0,0 0 0,22 2 0,-22-2 0,5 0 0,0 0 0,0-1 0,0 1 0,0-1 0,0-1 0,0 1 0,0-1 0,0 0 0,8-5 0,-12 6 0,1 0 0,-1-1 0,1 1 0,-1-1 0,1 1 0,-1-1 0,0 0 0,0 0 0,0 0 0,0 0 0,0-1 0,0 1 0,-1 0 0,1-1 0,-1 1 0,0-1 0,1 0 0,-1 1 0,0-1 0,-1 0 0,2-5 0,-2 7 0,0 0 0,0-1 0,-1 1 0,1 0 0,0 0 0,0 0 0,-1 0 0,1 0 0,-1 0 0,1 0 0,-1 0 0,0 0 0,1 0 0,-1 0 0,0 0 0,0 0 0,1 0 0,-1 1 0,0-1 0,0 0 0,0 1 0,0-1 0,0 1 0,0-1 0,0 1 0,0-1 0,0 1 0,0-1 0,-1 1 0,1 0 0,0 0 0,0 0 0,-2 0 0,-3-1 0,0 0 0,1 1 0,-1 0 0,0 0 0,-8 2 0,10-1 0,0 0 0,0 0 0,1 0 0,-1 1 0,0 0 0,0 0 0,1 0 0,-1 0 0,1 0 0,0 1 0,-1-1 0,1 1 0,0 0 0,1 0 0,-1 0 0,0 0 0,1 1 0,0-1 0,0 1 0,0-1 0,0 1 0,0 0 0,1 0 0,0 0 0,0 0 0,0 0 0,0 0 0,0 0 0,1 0 0,0 0 0,0 0 0,0 0 0,0 0 0,1 0 0,-1 1 0,1-1 0,0 0 0,3 5 0,-3-6 17,1 0-1,0 0 0,0 0 0,0 0 1,0 0-1,0-1 0,1 1 0,0-1 1,-1 1-1,1-1 0,0 0 0,0 0 1,0 0-1,0-1 0,0 1 0,0-1 1,1 0-1,-1 1 0,1-2 0,6 2 1,4 1-444,0-1 0,-1 0 1,27-1-1,-4-3-6399</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57.700"/>
    </inkml:context>
    <inkml:brush xml:id="br0">
      <inkml:brushProperty name="width" value="0.05" units="cm"/>
      <inkml:brushProperty name="height" value="0.05" units="cm"/>
      <inkml:brushProperty name="color" value="#F6630D"/>
    </inkml:brush>
  </inkml:definitions>
  <inkml:trace contextRef="#ctx0" brushRef="#br0">450 0 24575,'-36'0'0,"0"2"0,0 1 0,-41 9 0,61-8 0,-1 0 0,1 2 0,1 0 0,-1 0 0,1 2 0,0 0 0,1 1 0,-27 20 0,31-21 0,1 1 0,0 0 0,0 0 0,0 1 0,2 1 0,-1-1 0,1 1 0,1 0 0,-9 21 0,12-26 0,1 0 0,1-1 0,-1 1 0,1 1 0,0-1 0,0 0 0,1 0 0,0 0 0,0 0 0,1 0 0,-1 1 0,1-1 0,1 0 0,-1 0 0,1 0 0,0 0 0,0-1 0,1 1 0,-1-1 0,1 1 0,1-1 0,4 7 0,1-2 0,1-1 0,-1 0 0,2-1 0,-1 0 0,1 0 0,0-1 0,0-1 0,1 0 0,0 0 0,0-1 0,1-1 0,-1 0 0,18 3 0,10 1 0,0-2 0,0-2 0,42-1 0,20-5-1365,-9-5-5461</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58.154"/>
    </inkml:context>
    <inkml:brush xml:id="br0">
      <inkml:brushProperty name="width" value="0.05" units="cm"/>
      <inkml:brushProperty name="height" value="0.05" units="cm"/>
      <inkml:brushProperty name="color" value="#F6630D"/>
    </inkml:brush>
  </inkml:definitions>
  <inkml:trace contextRef="#ctx0" brushRef="#br0">56 9 24575,'0'-3'0,"-3"-2"0,-4 4 0,-2 6 0,2 7 0,-1 8 0,0 7 0,2 6 0,1 2 0,3 3 0,4 3 0,1 2 0,5-4 0,-1-2 0,3-4 0,-1-5 0,1-7 0,0-7-8191</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58.513"/>
    </inkml:context>
    <inkml:brush xml:id="br0">
      <inkml:brushProperty name="width" value="0.05" units="cm"/>
      <inkml:brushProperty name="height" value="0.05" units="cm"/>
      <inkml:brushProperty name="color" value="#F6630D"/>
    </inkml:brush>
  </inkml:definitions>
  <inkml:trace contextRef="#ctx0" brushRef="#br0">168 0 24575,'-8'0'0,"0"1"0,0 0 0,1 0 0,-1 1 0,1 0 0,-1 0 0,1 0 0,0 1 0,0 0 0,0 1 0,0 0 0,0 0 0,1 0 0,0 1 0,0-1 0,0 2 0,-7 7 0,9-9 0,0 1 0,1 0 0,0-1 0,0 2 0,0-1 0,0 0 0,1 0 0,0 1 0,0-1 0,0 1 0,1 0 0,0-1 0,0 1 0,1 0 0,-1 0 0,1 0 0,0-1 0,1 1 0,-1 0 0,1 0 0,0 0 0,1-1 0,2 9 0,0-5 0,0 0 0,0-1 0,1 1 0,0-1 0,1 0 0,0-1 0,0 1 0,0-1 0,1 0 0,0-1 0,1 1 0,-1-2 0,1 1 0,11 6 0,-12-9 0,0 0 0,1 0 0,-1 0 0,0-1 0,1 0 0,-1 0 0,1-1 0,0 0 0,0 0 0,-1-1 0,1 0 0,0 0 0,0-1 0,-1 0 0,1 0 0,0-1 0,-1 0 0,10-4 0,-13 5 0,0-1 0,0 0 0,0-1 0,0 1 0,0-1 0,0 0 0,-1 0 0,1 0 0,-1 0 0,0 0 0,0-1 0,0 1 0,-1-1 0,1 0 0,3-7 0,-4 5 0,1-1 0,-1 1 0,-1-1 0,1 1 0,-1-1 0,0 1 0,-1-1 0,0 0 0,0 0 0,-1-7 0,0 5 0,0 0 0,-1 0 0,0-1 0,-1 1 0,0 1 0,0-1 0,-1 0 0,0 1 0,-1 0 0,0 0 0,0 0 0,0 1 0,-1-1 0,0 1 0,-12-10 0,-29-11-1365,27 18-5461</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59.055"/>
    </inkml:context>
    <inkml:brush xml:id="br0">
      <inkml:brushProperty name="width" value="0.05" units="cm"/>
      <inkml:brushProperty name="height" value="0.05" units="cm"/>
      <inkml:brushProperty name="color" value="#F6630D"/>
    </inkml:brush>
  </inkml:definitions>
  <inkml:trace contextRef="#ctx0" brushRef="#br0">234 123 24575,'2'0'0,"1"0"0,0-1 0,0 1 0,-1 0 0,1-1 0,0 1 0,-1-1 0,1 0 0,-1 0 0,1 0 0,-1 0 0,0-1 0,1 1 0,-1-1 0,0 1 0,3-3 0,-4 2 0,0 1 0,0 0 0,0-1 0,-1 1 0,1 0 0,0-1 0,-1 1 0,1-1 0,-1 1 0,1-1 0,-1 1 0,0-1 0,1 1 0,-1-1 0,0 0 0,0 1 0,0-1 0,-1 1 0,1-1 0,0 0 0,0 1 0,-1-1 0,1 1 0,-1-1 0,0 1 0,1-1 0,-1 1 0,0 0 0,-1-3 0,-1 0 0,0-1 0,-1 1 0,1 0 0,-1 0 0,0 0 0,0 0 0,0 1 0,0 0 0,-1-1 0,1 2 0,-1-1 0,0 0 0,0 1 0,0 0 0,0 0 0,0 1 0,-1-1 0,1 1 0,0 0 0,-1 1 0,1-1 0,0 1 0,-1 0 0,1 0 0,-7 2 0,4-1 0,0 0 0,0 1 0,0 0 0,0 1 0,0 0 0,0 0 0,1 1 0,-1-1 0,1 2 0,0-1 0,0 1 0,1 0 0,0 0 0,-1 1 0,-8 11 0,12-13 0,0 0 0,0 0 0,0 1 0,1-1 0,0 1 0,0-1 0,0 1 0,0 0 0,1-1 0,0 1 0,0 0 0,0 0 0,1 0 0,-1 0 0,1 0 0,0 0 0,1 0 0,-1 0 0,2 7 0,0-8 0,-1 0 0,1 1 0,0-1 0,0 0 0,1 0 0,-1 0 0,1 0 0,0-1 0,0 1 0,0-1 0,1 1 0,-1-1 0,1 0 0,-1-1 0,1 1 0,0 0 0,0-1 0,1 0 0,-1 0 0,0 0 0,6 1 0,0-1 0,0 1 0,0-1 0,0-1 0,0 0 0,1 0 0,-1-1 0,0 0 0,1-1 0,-1 0 0,0-1 0,0 0 0,0-1 0,0 1 0,0-2 0,0 0 0,-1 0 0,1-1 0,-1 0 0,-1 0 0,1-1 0,14-12 0,-6 4 0,-17 14 0,0 0 0,0 0 0,0 0 0,0 0 0,1 0 0,-1 0 0,0 0 0,0 0 0,0 0 0,0 0 0,0 0 0,0 0 0,1-1 0,-1 1 0,0 0 0,0 0 0,0 0 0,0 0 0,0 0 0,1 0 0,-1 0 0,0 0 0,0 0 0,0 0 0,0 1 0,0-1 0,0 0 0,1 0 0,-1 0 0,0 0 0,0 0 0,0 0 0,0 0 0,0 0 0,0 0 0,1 0 0,-1 0 0,0 0 0,0 1 0,0-1 0,0 0 0,0 0 0,0 0 0,0 0 0,0 0 0,0 0 0,0 1 0,0-1 0,0 0 0,0 0 0,0 0 0,1 0 0,-10 31 0,5-21 0,-3 8 24,-1 3 54,1 0-1,1 0 1,-4 28-1,9-44-166,0 0 0,1 1-1,0 0 1,0-1-1,0 1 1,0-1-1,1 1 1,0-1-1,1 0 1,-1 1 0,1-1-1,0 0 1,0 0-1,0 0 1,1 0-1,0 0 1,0 0-1,4 5 1,11 7-6737</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59.413"/>
    </inkml:context>
    <inkml:brush xml:id="br0">
      <inkml:brushProperty name="width" value="0.05" units="cm"/>
      <inkml:brushProperty name="height" value="0.05" units="cm"/>
      <inkml:brushProperty name="color" value="#F6630D"/>
    </inkml:brush>
  </inkml:definitions>
  <inkml:trace contextRef="#ctx0" brushRef="#br0">33 466 24575,'0'-5'0,"-1"-55"0,3 0 0,15-97 0,-16 151 0,1 0 0,0 0 0,0 0 0,0 1 0,5-8 0,-7 12 0,0 0 0,1 0 0,-1 1 0,1-1 0,-1 0 0,1 1 0,0-1 0,-1 0 0,1 1 0,0-1 0,-1 1 0,1-1 0,0 1 0,0-1 0,0 1 0,-1 0 0,1-1 0,1 1 0,-1 0 0,0 0 0,0 0 0,0 0 0,0 1 0,0-1 0,0 0 0,0 1 0,-1-1 0,1 1 0,0-1 0,0 1 0,0-1 0,-1 1 0,1-1 0,0 1 0,-1 0 0,1-1 0,0 1 0,-1 0 0,1 0 0,0 1 0,6 9 0,-1 1 0,-1-1 0,0 1 0,0 0 0,-1 0 0,4 22 0,8 81 0,-16-111 0,3 20 0,6 80 0,-9-92 0,0 1 0,-1-1 0,0 0 0,-1 0 0,0 0 0,-6 15 0,8-25 0,-1 0 0,0 0 0,1 0 0,-1 0 0,-1 0 0,1 0 0,0 0 0,0 0 0,-1 0 0,1 0 0,-1 0 0,1-1 0,-1 1 0,0-1 0,0 1 0,1-1 0,-1 0 0,0 1 0,0-1 0,-1 0 0,1 0 0,0-1 0,0 1 0,0 0 0,-5 0 0,4-1 0,0 0 0,0-1 0,0 1 0,0-1 0,0 0 0,0 0 0,1 0 0,-1 0 0,0 0 0,0-1 0,1 1 0,-1-1 0,1 0 0,-1 1 0,1-1 0,0 0 0,0-1 0,0 1 0,-2-3 0,-3-3 0,2 0 0,-1-1 0,1 1 0,1-1 0,-1 0 0,1-1 0,1 1 0,0-1 0,0 1 0,-1-13 0,2 7 0,1 0 0,0 0 0,1-1 0,1 1 0,1 0 0,3-18 0,1 8 0,1-1 0,2 2 0,0-1 0,2 1 0,0 0 0,2 1 0,22-32 0,-20 35 0,0 1 0,31-29 0,-39 42 0,0 0 0,0 0 0,0 1 0,1 0 0,0 0 0,-1 1 0,2 0 0,-1 0 0,0 1 0,15-3 0,-20 5 0,0 1 0,0-1 0,0 1 0,0 0 0,0 0 0,0 0 0,0 0 0,0 0 0,0 1 0,0 0 0,0-1 0,0 1 0,0 0 0,0 1 0,-1-1 0,1 0 0,0 1 0,4 3 0,-4-2 0,0 0 0,0 1 0,0-1 0,0 1 0,-1 0 0,0 0 0,0-1 0,0 1 0,0 1 0,0-1 0,1 7 0,0 3 0,-1 0 0,0 1 0,-1-1 0,-1 0 0,0 1 0,-1-1 0,-2 16 0,-10 26-1365,-4-6-5461</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01.492"/>
    </inkml:context>
    <inkml:brush xml:id="br0">
      <inkml:brushProperty name="width" value="0.05" units="cm"/>
      <inkml:brushProperty name="height" value="0.05" units="cm"/>
      <inkml:brushProperty name="color" value="#F6630D"/>
    </inkml:brush>
  </inkml:definitions>
  <inkml:trace contextRef="#ctx0" brushRef="#br0">6950 12 24575,'-45'-6'0,"37"4"0,1 1 0,-1 0 0,0 0 0,1 1 0,-14 1 0,20-1 0,0 0 0,0 0 0,0 1 0,0-1 0,0 0 0,0 1 0,-1-1 0,1 1 0,1-1 0,-1 1 0,0 0 0,0-1 0,0 1 0,0 0 0,0 0 0,0-1 0,1 1 0,-1 0 0,0 0 0,1 0 0,-1 0 0,1 0 0,-1 0 0,1 0 0,-1 0 0,1 0 0,0 0 0,0 1 0,-1-1 0,1 0 0,0 0 0,0 0 0,0 0 0,0 0 0,0 0 0,1 2 0,0 5 0,0 0 0,1-1 0,0 1 0,4 9 0,-2-7 0,25 85-84,-5 1 1,-3 1-1,-5 1 0,6 198 0,-23-154-56,-6-1 0,-50 269 1,20-248-171,-7-1 0,-7-3 1,-136 291-1,84-252-256,-9-5 0,-195 255 1,-168 125 231,-32-28 387,261-283-77,-46 54-69,-376 392-498,-53-58 196,586-549 401,-4-5-1,-5-7 0,-3-6 1,-3-6-1,-4-8 1,-2-6-1,-4-6 0,-168 34 1,-482 77 2207,480-102 332,312-61-2473,-6 0-26,0 1 1,0 1-1,1 1 1,0 1 0,-23 12-1,35-16-46,17-12 0,3-5 0,18-34 0,-2-2 0,28-77 0,-38 82 0,2 0 0,2 2 0,42-68 0,-54 102 0,-8 16 0,-8 16 0,-12 16 0,-2 0 0,-33 42 0,-63 69 0,45-64 0,18-23 0,-81 122 0,132-179 0,1 1 0,-1 0 0,2 0 0,-1 0 0,1 1 0,0-1 0,1 1 0,0 0 0,-1 12 0,3-17 0,0 1 0,0-1 0,1 0 0,-1 0 0,1 1 0,0-1 0,1 0 0,-1 0 0,0 0 0,1 0 0,0 0 0,0 0 0,0-1 0,1 1 0,-1-1 0,1 1 0,0-1 0,0 0 0,0 0 0,0 0 0,6 4 0,4 1 0,1 1 0,0-2 0,0 0 0,1 0 0,24 6 0,82 17 0,-94-24 0,79 16-455,0-4 0,142 6 0,-176-24-6371</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24.009"/>
    </inkml:context>
    <inkml:brush xml:id="br0">
      <inkml:brushProperty name="width" value="0.05" units="cm"/>
      <inkml:brushProperty name="height" value="0.05" units="cm"/>
      <inkml:brushProperty name="color" value="#F6630D"/>
    </inkml:brush>
  </inkml:definitions>
  <inkml:trace contextRef="#ctx0" brushRef="#br0">0 35 24575,'0'-1'0,"0"-1"0,0 1 0,0-1 0,0 1 0,1 0 0,-1-1 0,0 1 0,1 0 0,-1-1 0,1 1 0,0 0 0,-1-1 0,1 1 0,0 0 0,-1 0 0,1 0 0,0 0 0,0 0 0,0 0 0,0 0 0,0 0 0,1 0 0,-1 0 0,0 0 0,0 1 0,0-1 0,1 1 0,-1-1 0,0 1 0,1-1 0,-1 1 0,0 0 0,1-1 0,1 1 0,0 0 0,-1 0 0,1 0 0,-1 0 0,1 0 0,-1 0 0,1 1 0,-1-1 0,1 1 0,-1 0 0,1 0 0,-1 0 0,0 0 0,0 0 0,1 0 0,-1 1 0,0-1 0,0 1 0,3 2 0,-1 1 0,0 0 0,-1 1 0,0-1 0,0 1 0,0-1 0,-1 1 0,4 10 0,8 46 0,-8-31 0,5 25 0,-4-22 0,0 0 0,2-1 0,22 52 0,-18-61-1365,0-7-5461</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24.430"/>
    </inkml:context>
    <inkml:brush xml:id="br0">
      <inkml:brushProperty name="width" value="0.05" units="cm"/>
      <inkml:brushProperty name="height" value="0.05" units="cm"/>
      <inkml:brushProperty name="color" value="#F6630D"/>
    </inkml:brush>
  </inkml:definitions>
  <inkml:trace contextRef="#ctx0" brushRef="#br0">241 111 24575,'-6'-6'0,"-1"0"0,0 0 0,-1 1 0,1 0 0,-1 1 0,0 0 0,0 0 0,0 1 0,-1 0 0,1 0 0,-1 1 0,1 0 0,-11-1 0,15 2 0,0 1 0,-1 0 0,1 0 0,0 0 0,0 0 0,-1 1 0,1-1 0,0 1 0,0 0 0,0 0 0,0 1 0,0-1 0,0 1 0,0 0 0,0 0 0,1 0 0,-1 1 0,1-1 0,0 1 0,-1 0 0,1 0 0,1 0 0,-1 0 0,0 1 0,1-1 0,-1 1 0,1-1 0,0 1 0,-2 4 0,1 1 0,0 0 0,1 0 0,0 0 0,0 0 0,1 0 0,0 0 0,1 0 0,0 1 0,0-1 0,1 0 0,0 0 0,1 0 0,0 0 0,0 0 0,1 0 0,0 0 0,1-1 0,0 1 0,0-1 0,8 12 0,-6-12 0,1 1 0,-1-1 0,2 0 0,-1 0 0,1-1 0,0 0 0,0-1 0,1 1 0,-1-2 0,2 1 0,-1-1 0,0 0 0,1-1 0,0-1 0,0 1 0,0-1 0,19 2 0,-23-4 0,0-1 0,0 1 0,0-2 0,0 1 0,0 0 0,0-1 0,0-1 0,-1 1 0,1-1 0,0 1 0,0-2 0,-1 1 0,0-1 0,1 1 0,-1-2 0,0 1 0,0 0 0,-1-1 0,9-8 0,-9 7 0,1 0 0,-1-1 0,-1 0 0,1 0 0,-1 0 0,0 0 0,0 0 0,-1 0 0,1-1 0,-2 0 0,1 1 0,-1-1 0,0 0 0,0 0 0,-1 1 0,1-1 0,-2-8 0,-2 0 0,0 0 0,0 0 0,-2 0 0,0 1 0,0-1 0,-2 1 0,1 1 0,-2-1 0,0 1 0,0 0 0,-2 1 0,1 0 0,-1 0 0,-1 1 0,0 1 0,-1 0 0,0 0 0,-16-10 0,15 15 342,10 4-684,8 3-1023,6 3-5461</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25.115"/>
    </inkml:context>
    <inkml:brush xml:id="br0">
      <inkml:brushProperty name="width" value="0.05" units="cm"/>
      <inkml:brushProperty name="height" value="0.05" units="cm"/>
      <inkml:brushProperty name="color" value="#F6630D"/>
    </inkml:brush>
  </inkml:definitions>
  <inkml:trace contextRef="#ctx0" brushRef="#br0">9 39 24575,'-4'-14'0,"3"13"0,1 0 0,-1 0 0,1 0 0,-1 0 0,1 0 0,-1 0 0,1 0 0,0 0 0,0 0 0,-1 0 0,1 0 0,0 0 0,0 0 0,0 0 0,0 0 0,0 0 0,0 0 0,0 0 0,1 0 0,-1 0 0,0 0 0,1-1 0,0 2 0,-1 0 0,1 0 0,-1 0 0,1 0 0,-1 1 0,1-1 0,-1 0 0,1 0 0,-1 1 0,1-1 0,-1 0 0,1 1 0,-1-1 0,1 0 0,-1 1 0,0-1 0,1 1 0,-1-1 0,0 1 0,0-1 0,1 1 0,-1-1 0,0 1 0,0-1 0,1 1 0,-1-1 0,0 1 0,0 0 0,8 18 0,8 31 0,15 86 0,7 25 0,-28-137-1365,-1-7-5461</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25.473"/>
    </inkml:context>
    <inkml:brush xml:id="br0">
      <inkml:brushProperty name="width" value="0.05" units="cm"/>
      <inkml:brushProperty name="height" value="0.05" units="cm"/>
      <inkml:brushProperty name="color" value="#F6630D"/>
    </inkml:brush>
  </inkml:definitions>
  <inkml:trace contextRef="#ctx0" brushRef="#br0">13 94 24575,'1'0'0,"-1"0"0,0 0 0,1 0 0,-1 1 0,0-1 0,0 0 0,1 0 0,-1 1 0,0-1 0,0 0 0,1 0 0,-1 1 0,0-1 0,0 0 0,0 0 0,1 1 0,-1-1 0,0 0 0,0 1 0,0-1 0,0 0 0,0 1 0,0-1 0,0 1 0,0-1 0,0 0 0,0 1 0,0-1 0,0 0 0,0 1 0,0-1 0,0 0 0,0 1 0,0-1 0,-1 1 0,-2 15 0,2-14 0,-2 10 0,0 0 0,1 0 0,0 0 0,1 0 0,0 1 0,1-1 0,2 21 0,-1-28 0,0 0 0,1 0 0,-1 0 0,1 0 0,0 0 0,1 0 0,-1-1 0,1 1 0,0-1 0,0 0 0,0 0 0,0 0 0,1 0 0,0 0 0,0-1 0,0 1 0,0-1 0,0 0 0,1-1 0,7 5 0,3-1 0,0-1 0,0-1 0,0 0 0,1-1 0,0-1 0,-1 0 0,1-1 0,0-1 0,0 0 0,-1-1 0,1-1 0,0 0 0,-1-2 0,24-7 0,-34 10 0,-1-1 0,0 0 0,1 0 0,-1 0 0,0 0 0,0-1 0,-1 0 0,1 0 0,-1 0 0,1 0 0,-1 0 0,0-1 0,0 1 0,0-1 0,0 0 0,3-7 0,-4 6 0,0-1 0,-1 1 0,0 0 0,0 0 0,0-1 0,-1 1 0,1-1 0,-1 1 0,-1 0 0,1-1 0,-1 1 0,-2-9 0,0 1 0,-1 1 0,-1 0 0,0 1 0,-1-1 0,0 1 0,0 0 0,-2 1 0,1-1 0,-1 1 0,0 1 0,-15-13 0,15 15-62,0 1 0,0 0 0,-1 0 0,1 1 0,-1 0 0,-1 1 0,1 0 0,-1 0 0,1 1 0,-1 0 0,0 1 0,0 0-1,0 0 1,-1 1 0,1 1 0,0-1 0,0 2 0,0 0 0,-1 0 0,1 0 0,-16 6 0,2 1-6764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5:19.608"/>
    </inkml:context>
    <inkml:brush xml:id="br0">
      <inkml:brushProperty name="width" value="0.05" units="cm"/>
      <inkml:brushProperty name="height" value="0.05" units="cm"/>
    </inkml:brush>
  </inkml:definitions>
  <inkml:trace contextRef="#ctx0" brushRef="#br0">221 127 24575,'-1'-7'0,"1"1"0,-2-1 0,1 1 0,-1 0 0,0 0 0,0-1 0,-1 1 0,1 1 0,-2-1 0,1 0 0,0 1 0,-1-1 0,0 1 0,0 0 0,-1 1 0,1-1 0,-8-5 0,10 8 0,0 0 0,-1 1 0,1-1 0,-1 0 0,1 1 0,-1 0 0,1-1 0,-1 1 0,0 0 0,0 0 0,1 0 0,-1 1 0,0-1 0,0 1 0,0 0 0,0 0 0,0 0 0,0 0 0,0 0 0,1 0 0,-1 1 0,0-1 0,0 1 0,0 0 0,0 0 0,1 0 0,-1 0 0,0 1 0,1-1 0,-1 1 0,1-1 0,0 1 0,-1 0 0,1 0 0,0 0 0,0 0 0,0 0 0,1 1 0,-4 3 0,-1 4 0,0 1 0,1-1 0,0 1 0,1 0 0,0 0 0,-4 21 0,-7 72 0,12-60 0,1 0 0,2 0 0,2 0 0,2 0 0,2 0 0,2-1 0,21 67 0,-16-79-1365,-1-9-5461</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26.159"/>
    </inkml:context>
    <inkml:brush xml:id="br0">
      <inkml:brushProperty name="width" value="0.05" units="cm"/>
      <inkml:brushProperty name="height" value="0.05" units="cm"/>
      <inkml:brushProperty name="color" value="#F6630D"/>
    </inkml:brush>
  </inkml:definitions>
  <inkml:trace contextRef="#ctx0" brushRef="#br0">2868 293 24575,'-9'-15'0,"0"0"0,0 1 0,-2 0 0,1 1 0,-2 0 0,0 0 0,0 1 0,-1 1 0,-1 0 0,-22-13 0,7 6 0,0 2 0,-2 1 0,0 1 0,-47-13 0,29 13-32,-1 3 0,0 2 0,-79-3-1,57 10-108,-141 16-1,69 9-64,-270 82-1,229-45-417,-183 86-1,250-90 577,3 5-1,-163 116 0,226-139-75,2 1-1,-50 53 0,85-77 138,1 0-1,1 1 1,1 0 0,0 1 0,1 0 0,1 1 0,0 0-1,2 1 1,0 0 0,-9 34 0,15-42 31,0-1 1,1 1-1,1 0 1,0-1-1,0 1 1,1 0-1,0 0 1,1-1-1,0 1 0,6 16 1,-3-14 59,1 0 0,0 0 0,1-1 0,1 0 0,0 0 0,0 0 0,13 11 0,3 1 84,2-1 1,1-1 0,1-1 0,0-2-1,59 30 1,-21-17-289,1-3-1,2-3 1,88 21 0,-63-26-195,0-4 1,101 4-1,-48-15-26,0-8 0,0-5 0,182-34 0,118-56 321,-329 61 0,191-85 0,-263 99 0,-1-2 0,-1-1 0,-1-3 0,-1-1 0,-2-2 1,-1-2-1,36-40 0,-58 54 9,-1-1 0,-1-1 0,-1 0 1,0-1-1,-2 0 0,16-42 0,-21 45 7,-2-1 1,0 1-1,-1-1 0,-1 0 1,-1 0-1,-1 0 0,0 0 0,-2 0 1,-4-30-1,2 29 76,-2 0-1,-1 0 1,-1 0 0,0 1 0,-1-1-1,-2 2 1,0-1 0,-1 2-1,-1-1 1,0 1 0,-1 1-1,-1 1 1,-29-28 0,20 25 14,0 1-1,-1 1 1,-1 1 0,0 1 0,-1 1-1,-1 1 1,0 2 0,0 1 0,-50-12-1,15 9-105,-1 3 0,-1 2 0,0 3 0,-66 4 0,126 1 6,-10 1 105,0 0 1,-23 5-1,35-6-185,-1 1 0,1-1 0,-1 1-1,1 0 1,0-1 0,0 1 0,-1 1 0,1-1 0,0 0 0,0 0 0,0 1-1,0-1 1,0 1 0,0 0 0,1-1 0,-1 1 0,0 0 0,1 0-1,-1 0 1,1 0 0,0 1 0,-1 2 0,-1 7-6752</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56.203"/>
    </inkml:context>
    <inkml:brush xml:id="br0">
      <inkml:brushProperty name="width" value="0.05" units="cm"/>
      <inkml:brushProperty name="height" value="0.05" units="cm"/>
      <inkml:brushProperty name="color" value="#F6630D"/>
    </inkml:brush>
  </inkml:definitions>
  <inkml:trace contextRef="#ctx0" brushRef="#br0">4755 775 24575,'-4'-1'0,"0"1"0,0-1 0,0-1 0,0 1 0,0 0 0,-7-5 0,-11-3 0,-24-2 0,-1 2 0,0 2 0,0 2 0,-72 1 0,-190 27 0,75 10-121,1 11 0,-382 123 0,-425 233-243,942-358 364,-452 196 0,12 23 0,435-205 0,-163 119 0,222-141 0,1 2 0,2 2 0,2 2 0,1 1 0,-56 81 0,79-98 37,1 0-1,1 0 0,2 2 1,0-1-1,1 2 0,2-1 1,1 1-1,1 0 0,-5 54 1,10-59-9,1 0 0,1 1 0,1-1 0,1 0 0,1 0 0,1 0 0,1 0-1,1-1 1,0 0 0,2-1 0,0 1 0,22 33 0,-6-20-28,1-1 0,2-1 0,1-1 0,2-1 0,52 39 0,1-9 0,102 56 0,-25-32-137,2-6 0,4-8 0,226 63 0,397 47-453,12-58-23,-541-85 557,1206 103-1261,27-138 1054,686-97-51,-507 5-1399,367-13 1716,-851 82-770,-1 50 829,-555 7-62,849 41 0,-1293-69 0,1060 39 0,1-26 0,863-110 0,-1192-7 0,-12-68 0,-561 74 100,-275 67-7,-1-3 0,112-59 0,-163 73 168,-1-1 0,0 0 1,0-1-1,-2-1 0,0-1 0,24-27 0,-33 32-71,-1 1-1,-1-1 0,0 0 1,0 0-1,-2-1 1,1 0-1,-1 0 0,-1-1 1,0 1-1,-1-1 0,0 0 1,-1 0-1,1-18 0,-3 11-96,-2 0 1,0-1-1,-1 1 0,-1 1 0,0-1 0,-2 0 1,0 1-1,-13-24 0,-3-3 47,-3 1-1,-33-46 1,7 18-140,-4 3 0,-2 1 0,-4 4 0,-2 2 0,-3 3 0,-3 3 0,-2 3 0,-2 3 0,-2 3 0,-3 4 0,-1 3 0,-127-47 0,92 52 0,-1 4 0,-124-17 0,-242 5 0,-486 92 0,716-20 0,-418 103 0,154 15 0,-454 108 0,286-135 0,-8-66 0,-194-63-349,235-1 129,-930-64 220,162-35 0,790 65 0,8-51 0,513 73-14,1-6 0,-125-50 0,191 62 72,0-2-1,2-1 0,0-2 1,2-2-1,0-1 0,2-2 1,1-1-1,-49-54 0,-139-202 62,17 21-143,204 262 24,-295-341 0,-19 16 0,154 181 0,-341-235 0,432 337 0,-3 3 0,-1 2 0,-2 5 0,-1 2 0,-1 4 0,-2 3 0,0 3 0,-127-15 0,-411-7-325,-1 42 0,-330 58 325,753-31 0,2 9 0,-343 108 0,259-41-1257,162-58-5027</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11.699"/>
    </inkml:context>
    <inkml:brush xml:id="br0">
      <inkml:brushProperty name="width" value="0.05" units="cm"/>
      <inkml:brushProperty name="height" value="0.05" units="cm"/>
      <inkml:brushProperty name="color" value="#F6630D"/>
    </inkml:brush>
  </inkml:definitions>
  <inkml:trace contextRef="#ctx0" brushRef="#br0">0 84 24575,'5'-5'0,"-1"-1"0,0 1 0,-1 0 0,6-11 0,-7 11 0,1 1 0,-1-1 0,1 1 0,0 0 0,0 0 0,5-5 0,-6 7 0,0 1 0,0 0 0,0 0 0,0 0 0,0 0 0,0 0 0,0 0 0,0 1 0,0-1 0,0 0 0,0 1 0,1 0 0,-1 0 0,0-1 0,0 1 0,1 0 0,-1 1 0,0-1 0,2 1 0,142 35 0,-100-22 0,64 10 0,22-16 0,-78-6 0,-21 3 0,-32-4 0,-1-1 0,1 0 0,-1 0 0,1 0 0,0 1 0,-1-1 0,1 0 0,-1 1 0,1-1 0,-1 0 0,1 1 0,-1-1 0,1 1 0,-1-1 0,0 1 0,1-1 0,-1 1 0,0-1 0,1 2 0,-1-2 0,0 1 0,0 0 0,0-1 0,0 1 0,-1-1 0,1 1 0,0 0 0,0-1 0,0 1 0,-1-1 0,1 1 0,0 0 0,-1-1 0,1 1 0,-1-1 0,1 1 0,-1-1 0,1 1 0,-1-1 0,1 0 0,-1 1 0,1-1 0,-2 1 0,-8 6 0,0-1 0,-1 0 0,1 0 0,-1-1 0,-19 6 0,-64 13 0,3 0 0,121-31 128,54-4 0,-9 2-1749,-37 2-5205</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13.027"/>
    </inkml:context>
    <inkml:brush xml:id="br0">
      <inkml:brushProperty name="width" value="0.05" units="cm"/>
      <inkml:brushProperty name="height" value="0.05" units="cm"/>
      <inkml:brushProperty name="color" value="#F6630D"/>
    </inkml:brush>
  </inkml:definitions>
  <inkml:trace contextRef="#ctx0" brushRef="#br0">775 352 24575,'1'-33'0,"-1"-35"0,-1 62 0,1-1 0,-1 1 0,-1-1 0,1 1 0,-1-1 0,0 1 0,-5-9 0,7 14 0,0 1 0,0 0 0,0-1 0,0 1 0,0-1 0,-1 1 0,1 0 0,0-1 0,0 1 0,0 0 0,-1-1 0,1 1 0,0 0 0,0 0 0,-1-1 0,1 1 0,0 0 0,-1 0 0,1-1 0,-1 1 0,1 0 0,0 0 0,-1 0 0,1 0 0,0-1 0,-1 1 0,1 0 0,-1 0 0,1 0 0,0 0 0,-1 0 0,0 0 0,-7 12 0,-2 25 0,9-35 0,-11 75 13,-5 117-1,14 83-63,3-169-32,-28 703-508,12-666 603,-5 0 0,-7-2 0,-71 217 0,82-312-12,0-2 0,2 0 0,-15 75 0,30-116 32,-1 0 1,0 1-1,1-1 1,0 1 0,0-1-1,1 0 1,-1 1 0,1-1-1,3 10 1,-3-12-18,0-1 0,1 0-1,-1 1 1,1-1 0,-1 0 0,1 0 0,0 0 0,0 0-1,0 0 1,0 0 0,0 0 0,0-1 0,1 1 0,-1-1-1,0 0 1,1 1 0,-1-1 0,1 0 0,0-1 0,-1 1-1,4 0 1,12 3-15,1-1 0,-1-1 0,39-1 0,60-10 0,-68 4 0,1264-36-3395,-239 99 1290,-229-7 681,-1-38 1213,-816-14 691,7 1 349,1-2 1,-1-1-1,39-8 0,-70 10-667,0 0 0,0 0-1,0-1 1,-1 1 0,1-1 0,0 0 0,-1 0 0,1 0-1,4-3 1,-7 4-113,-1 0-1,1 0 0,0 0 1,0 0-1,0 0 0,-1 0 1,1 0-1,-1-1 1,1 1-1,-1 0 0,1 0 1,-1 0-1,0 0 0,1-1 1,-1 1-1,0 0 0,0 0 1,0-1-1,0 1 0,0 0 1,0 0-1,-1-1 1,1 1-1,0 0 0,0 0 1,-1-1-1,1 1 0,-1 0 1,1 0-1,-1 0 0,0 0 1,0-1-1,-7-10-18,0 2 0,-1-1 0,0 1 0,-13-11 0,-13-16-56,17 15 26,0-2 0,2 1 0,1-2 0,1 0 0,2-1 0,0 0 0,-12-39 0,14 25 0,1 0 0,1 0 0,3 0 0,-1-67 0,7 38 0,21-137 0,36-56 0,104-212 0,-50 167 0,-80 207 0,20-114 0,-32 71 0,-18 129 0,-2-1 0,0 0 0,-1 0 0,0 1 0,-1-1 0,-1 1 0,-7-24 0,6 30 0,0 0 0,-1 0 0,1 0 0,-2 1 0,1 0 0,-1 0 0,0 1 0,0-1 0,-1 1 0,0 1 0,0-1 0,0 1 0,-1 0 0,0 1 0,0 0 0,0 0 0,-8-2 0,-19-6 0,0 1 0,-65-10 0,100 21 0,-664-69-2036,582 64 1710,-2902-104-8654,2475 118 9099,4 29 2137,475-34-1491,-5-1 313,0 2 0,0 1 0,-48 16 0,67-14-431,16-8-614,0 1-1,0-1 0,-1 0 0,1 0 1,0 0-1,0 0 0,0 0 0,0 1 1,0-1-1,-1 0 0,1 0 0,0 0 1,0 0-1,0 1 0,0-1 0,0 0 0,0 0 1,0 0-1,0 1 0,0-1 0,0 0 1,0 0-1,0 0 0,0 1 0,0-1 1,0 0-1,0 0 0,0 1 0,0-1 1,0 0-1,0 0 0,0 0 0,0 1 1,0-1-1,0 0 0,2 1 57,0 0 0,-1 0 0,1 0 0,0 0 1,-1 0-1,1-1 0,0 1 0,0-1 0,0 1 0,0-1 0,-1 0 0,4 1 0,95 3-530,-41-4-6385</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14.273"/>
    </inkml:context>
    <inkml:brush xml:id="br0">
      <inkml:brushProperty name="width" value="0.05" units="cm"/>
      <inkml:brushProperty name="height" value="0.05" units="cm"/>
      <inkml:brushProperty name="color" value="#F6630D"/>
    </inkml:brush>
  </inkml:definitions>
  <inkml:trace contextRef="#ctx0" brushRef="#br0">16 7123 24575,'-7'-12'0,"-1"1"0,8 10 0,0 1 0,0 0 0,0-1 0,0 1 0,0 0 0,0-1 0,0 1 0,0 0 0,0-1 0,0 1 0,0 0 0,1-1 0,-1 1 0,0 0 0,0 0 0,0-1 0,0 1 0,1 0 0,-1-1 0,0 1 0,0 0 0,0 0 0,1-1 0,-1 1 0,0 0 0,1 0 0,-1 0 0,0 0 0,0-1 0,1 1 0,-1 0 0,0 0 0,1 0 0,-1 0 0,0 0 0,1 0 0,7-3 0,1 2 0,-1-1 0,1 1 0,-1 0 0,13 1 0,13-1 0,-20-1 0,459-55 0,-348 35 0,214-65 0,-218 45 0,-1-6 0,209-116 0,-248 114 0,-1-4 0,-3-3 0,-2-3 0,101-106 0,149-227-279,-29-23-81,-231 323 342,152-229 18,202-403 0,-229 348 0,253-487 0,-361 709 0,322-612 0,-22-9 0,-156 214-34,-36-11-6,-169 506 39,-15 48 32,2-2 107,-2 0 0,0 0-1,-2-1 1,3-27-1,-7 48-136,0-1 0,0 1-1,0 0 1,0-1 0,0 1 0,0 0-1,0-1 1,0 1 0,-1 0-1,1-1 1,-1 1 0,1 0-1,-1-1 1,1 1 0,-1 0-1,0 0 1,1 0 0,-3-2-1,3 3 0,-1-1 1,0 1-1,0-1 0,0 1 0,1 0 0,-1-1 0,0 1 0,0 0 1,0 0-1,0 0 0,0 0 0,0 0 0,1 0 0,-1 0 1,0 0-1,0 0 0,0 0 0,0 0 0,0 0 0,-1 1 0,-3 1 0,1 0 0,0 0-1,-1 1 1,1-1 0,0 1-1,0 0 1,0 0 0,-5 6-1,-3 6 0,0 0-1,-9 19 0,7-12-1358,5-9-5466</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14.582"/>
    </inkml:context>
    <inkml:brush xml:id="br0">
      <inkml:brushProperty name="width" value="0.05" units="cm"/>
      <inkml:brushProperty name="height" value="0.05" units="cm"/>
      <inkml:brushProperty name="color" value="#F6630D"/>
    </inkml:brush>
  </inkml:definitions>
  <inkml:trace contextRef="#ctx0" brushRef="#br0">148 432 24575,'-23'21'0,"-31"21"0,30-24 0,-23 22 0,132-112 0,-33 19 0,72-92 0,30-70 0,-149 208 0,1-3 0,1 1 0,0-1 0,10-8 0,-16 16 0,1 1 0,-1 0 0,1 0 0,0-1 0,-1 1 0,1 0 0,0 0 0,0 1 0,-1-1 0,5-1 0,-5 2 0,0 0 0,0 0 0,0 0 0,-1 0 0,1 0 0,0 0 0,0 0 0,0 1 0,0-1 0,0 0 0,-1 0 0,1 1 0,0-1 0,0 1 0,-1-1 0,1 0 0,0 1 0,0-1 0,-1 1 0,1 0 0,-1-1 0,1 1 0,0 0 0,-1-1 0,1 2 0,5 9 0,0 0 0,-1 1 0,-1 0 0,0 0 0,0 0 0,-2 0 0,1 1 0,0 17 0,2 1 0,60 447-171,-23-150-1613,-23-194-4452</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05.494"/>
    </inkml:context>
    <inkml:brush xml:id="br0">
      <inkml:brushProperty name="width" value="0.05" units="cm"/>
      <inkml:brushProperty name="height" value="0.05" units="cm"/>
      <inkml:brushProperty name="color" value="#F6630D"/>
    </inkml:brush>
  </inkml:definitions>
  <inkml:trace contextRef="#ctx0" brushRef="#br0">95 248 24575,'0'0'0,"0"0"0,0-1 0,0 1 0,0 0 0,0 0 0,0-1 0,0 1 0,0 0 0,0 0 0,0-1 0,0 1 0,0 0 0,0 0 0,0-1 0,0 1 0,0 0 0,0 0 0,0-1 0,0 1 0,0 0 0,0 0 0,-1 0 0,1-1 0,0 1 0,0 0 0,0 0 0,0 0 0,-1-1 0,1 1 0,0 0 0,0 0 0,0 0 0,0 0 0,-1 0 0,1 0 0,-1-1 0,-6 7 0,-6 14 0,8-1 0,0-1 0,1 0 0,1 1 0,-2 28 0,2-16 0,-3 68 0,6-87 0,0 1 0,2 0 0,-1-1 0,1 1 0,7 19 0,-12-67 0,-5 2 0,-4-17 0,1-1 0,-7-97 0,17 132 0,0-25 0,5-45 0,-4 75 0,2 1 0,0-1 0,0 1 0,0 0 0,2 0 0,-1 0 0,1 0 0,1 1 0,9-17 0,-12 23 0,0 1 0,0-1 0,0 0 0,1 1 0,-1 0 0,1-1 0,0 1 0,-1 0 0,1 1 0,0-1 0,0 0 0,0 1 0,0-1 0,1 1 0,-1 0 0,0 0 0,0 0 0,5 0 0,-3 1 0,0 0 0,0 0 0,0 1 0,0 0 0,0 0 0,0 0 0,-1 0 0,1 1 0,0 0 0,-1 0 0,7 3 0,-2 1 0,0 0 0,0 0 0,0 1 0,-1 0 0,0 0 0,0 1 0,-1 0 0,0 1 0,0-1 0,8 17 0,-12-19 0,0-1 0,-1 1 0,0 0 0,0 0 0,-1 0 0,1 1 0,-1-1 0,-1 0 0,1 1 0,-1-1 0,0 0 0,-1 1 0,1-1 0,-1 0 0,0 0 0,-1 0 0,0 1 0,0-1 0,0 0 0,0-1 0,-1 1 0,0 0 0,0-1 0,-1 0 0,0 0 0,0 0 0,0 0 0,0 0 0,-1-1 0,-6 6 0,-9 5 0,-1-1 0,0-1 0,-1-1 0,-1-1 0,-38 13 0,31-12 0,29-11 0,0-1 0,0 0 0,0 0 0,0 1 0,1-1 0,-1 1 0,0-1 0,0 0 0,0 1 0,0 0 0,1-1 0,-1 1 0,0-1 0,1 1 0,-1 0 0,0 0 0,0 1 0,1-2 0,0 1 0,1-1 0,-1 0 0,0 1 0,1-1 0,-1 0 0,1 1 0,-1-1 0,0 0 0,1 0 0,-1 1 0,1-1 0,-1 0 0,1 0 0,-1 0 0,1 0 0,-1 1 0,1-1 0,-1 0 0,1 0 0,-1 0 0,2 0 0,41 1 0,-39-1 0,6 0 0,-1 0 0,1 1 0,-1 0 0,1 0 0,-1 1 0,1 0 0,-1 0 0,0 1 0,0 1 0,-1-1 0,1 2 0,-1-1 0,1 1 0,-1 0 0,-1 1 0,1 0 0,-1 0 0,0 0 0,0 1 0,10 14 0,26 42-1365,-34-50-5461</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05.774"/>
    </inkml:context>
    <inkml:brush xml:id="br0">
      <inkml:brushProperty name="width" value="0.05" units="cm"/>
      <inkml:brushProperty name="height" value="0.05" units="cm"/>
      <inkml:brushProperty name="color" value="#F6630D"/>
    </inkml:brush>
  </inkml:definitions>
  <inkml:trace contextRef="#ctx0" brushRef="#br0">74 44 24575,'0'-2'0,"-1"0"0,1-1 0,-1 1 0,1 0 0,-1-1 0,0 1 0,0 0 0,0 0 0,0 0 0,0-1 0,-1 1 0,1 1 0,-1-1 0,1 0 0,-4-3 0,5 5 0,-1-1 0,0 0 0,1 1 0,-1-1 0,0 1 0,0-1 0,1 1 0,-1-1 0,0 1 0,0 0 0,0-1 0,0 1 0,1 0 0,-1 0 0,0-1 0,0 1 0,0 0 0,0 0 0,0 0 0,0 0 0,0 0 0,0 0 0,0 0 0,0 1 0,1-1 0,-1 0 0,0 0 0,0 1 0,0-1 0,0 1 0,1-1 0,-1 0 0,0 1 0,0 0 0,1-1 0,-1 1 0,0-1 0,1 1 0,-1 0 0,0-1 0,1 1 0,-1 1 0,-2 3 0,0 1 0,0-1 0,1 1 0,0 0 0,0-1 0,0 1 0,1 0 0,0 0 0,0 0 0,1 0 0,-1 0 0,1 0 0,1 7 0,2 12 0,10 45 0,-9-52 0,66 292 0,-70-307-170,1 0-1,0 0 0,0 0 1,-1-1-1,2 1 0,-1 0 1,3 4-1</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06.675"/>
    </inkml:context>
    <inkml:brush xml:id="br0">
      <inkml:brushProperty name="width" value="0.05" units="cm"/>
      <inkml:brushProperty name="height" value="0.05" units="cm"/>
      <inkml:brushProperty name="color" value="#F6630D"/>
    </inkml:brush>
  </inkml:definitions>
  <inkml:trace contextRef="#ctx0" brushRef="#br0">21 51 24575,'0'-3'0,"3"-1"0,1-3 0,-4 0 0,-4 1 0,-2-2 0,-2 1 0,-1-2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08.810"/>
    </inkml:context>
    <inkml:brush xml:id="br0">
      <inkml:brushProperty name="width" value="0.05" units="cm"/>
      <inkml:brushProperty name="height" value="0.05" units="cm"/>
      <inkml:brushProperty name="color" value="#F6630D"/>
    </inkml:brush>
  </inkml:definitions>
  <inkml:trace contextRef="#ctx0" brushRef="#br0">4 6 24575,'-3'-6'0,"10"8"0,12 8 0,88 70 0,18 12 0,199 94 0,-318-182-273,1-1 0,0-1 0,-1 0 0,14 3 0,-6-4-6553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5:19.965"/>
    </inkml:context>
    <inkml:brush xml:id="br0">
      <inkml:brushProperty name="width" value="0.05" units="cm"/>
      <inkml:brushProperty name="height" value="0.05" units="cm"/>
    </inkml:brush>
  </inkml:definitions>
  <inkml:trace contextRef="#ctx0" brushRef="#br0">1 134 24575,'0'-2'0,"0"1"0,0-1 0,1 1 0,-1-1 0,1 0 0,-1 1 0,1-1 0,0 1 0,0-1 0,0 1 0,-1 0 0,1-1 0,1 1 0,-1 0 0,0 0 0,0-1 0,0 1 0,1 0 0,-1 0 0,0 0 0,1 1 0,-1-1 0,1 0 0,-1 0 0,1 1 0,-1-1 0,1 1 0,2-1 0,9-2 0,-1 1 0,25-2 0,-16 2 0,-6 0 0,-1 0 0,1 1 0,0 1 0,0 1 0,0 0 0,17 3 0,-28-3 0,-1 0 0,1 0 0,0 0 0,0 0 0,-1 0 0,1 1 0,-1-1 0,1 1 0,-1 0 0,0 0 0,0 1 0,0-1 0,0 1 0,0-1 0,0 1 0,-1 0 0,1 0 0,-1 0 0,0 0 0,0 0 0,0 1 0,0-1 0,-1 1 0,1-1 0,-1 1 0,0 0 0,0 0 0,1 7 0,-2-7 0,0 0 0,-1 0 0,1 0 0,-1-1 0,0 1 0,0 0 0,-1 0 0,-2 6 0,4-9 0,0 0 0,-1 0 0,1 0 0,-1 0 0,1 0 0,-1 0 0,1 0 0,-1 0 0,0 0 0,0 0 0,1 0 0,-1 0 0,0-1 0,0 1 0,0 0 0,0-1 0,0 1 0,0 0 0,0-1 0,0 1 0,0-1 0,0 1 0,0-1 0,0 0 0,0 0 0,0 1 0,-1-1 0,1 0 0,0 0 0,0 0 0,0 0 0,0 0 0,-2-1 0,2 1 0,1-1 0,-1 0 0,0 1 0,0-1 0,0 0 0,1 0 0,-1 1 0,1-1 0,-1 0 0,0 0 0,1 0 0,-1 0 0,1 0 0,0 0 0,-1 0 0,1 0 0,0 0 0,0 0 0,0 0 0,-1 0 0,1 0 0,0 0 0,0 0 0,0-1 0,1 1 0,-1 0 0,1-1 0,7-32 0,-4 23 34,1 1 1,0-1-1,1 1 0,0 0 0,1 0 0,0 0 0,1 1 0,0 0 0,10-8 1,-11 10-178,1 1 1,0 0 0,0 0 0,0 1-1,1 0 1,0 0 0,0 1 0,0 0 0,0 1-1,0 0 1,13-2 0,-5 3-6684</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09.048"/>
    </inkml:context>
    <inkml:brush xml:id="br0">
      <inkml:brushProperty name="width" value="0.05" units="cm"/>
      <inkml:brushProperty name="height" value="0.05" units="cm"/>
      <inkml:brushProperty name="color" value="#F6630D"/>
    </inkml:brush>
  </inkml:definitions>
  <inkml:trace contextRef="#ctx0" brushRef="#br0">590 38 24575,'-10'-17'0,"-1"-1"0,11 18 0,-1 0 0,1-1 0,-1 1 0,0 0 0,1-1 0,-1 1 0,1 0 0,-1 0 0,0 0 0,1-1 0,-1 1 0,0 0 0,1 0 0,-1 0 0,0 0 0,1 0 0,-1 0 0,0 0 0,1 1 0,-1-1 0,0 0 0,1 0 0,-1 0 0,1 1 0,-1-1 0,0 0 0,1 0 0,-1 1 0,1-1 0,-1 1 0,-7 6 0,1 0 0,-1 0 0,2 1 0,-1 0 0,1 0 0,0 1 0,1 0 0,-6 12 0,-5 7 0,-24 36 0,-3-3 0,-3-1 0,-2-2 0,-3-2 0,-77 65 0,121-115 19,-80 61-1403,67-53-5442</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10.663"/>
    </inkml:context>
    <inkml:brush xml:id="br0">
      <inkml:brushProperty name="width" value="0.05" units="cm"/>
      <inkml:brushProperty name="height" value="0.05" units="cm"/>
      <inkml:brushProperty name="color" value="#F6630D"/>
    </inkml:brush>
  </inkml:definitions>
  <inkml:trace contextRef="#ctx0" brushRef="#br0">38 276 24575,'-2'-2'0,"0"0"0,1 1 0,-1 0 0,0-1 0,0 1 0,1 0 0,-1 0 0,0 0 0,0 0 0,0 0 0,-3 0 0,5 1 0,-1 0 0,1 0 0,-1 0 0,1 0 0,0 0 0,-1 0 0,1 0 0,-1 0 0,1 0 0,0 0 0,-1 0 0,1 0 0,-1 1 0,1-1 0,0 0 0,-1 0 0,1 0 0,0 1 0,-1-1 0,1 0 0,0 0 0,0 1 0,-1 0 0,-3 14 0,6 9 0,0 0 0,10 41 0,1 7 0,-3-4 0,22 83 0,-23-131 0,-4-18 0,-1-13 0,0-24 0,-1-2 0,-5-59 0,0 27 0,1 11 0,0 0 0,6-59 0,-3 100 0,0 1 0,1-1 0,1 1 0,1 0 0,0 0 0,1 0 0,1 1 0,10-18 0,-14 28 0,0 0 0,1 1 0,0-1 0,0 1 0,0 0 0,1 0 0,-1 0 0,1 1 0,0-1 0,0 1 0,0 1 0,0-1 0,0 1 0,1-1 0,-1 1 0,1 1 0,8-2 0,-10 2 0,0 1 0,1-1 0,-1 1 0,0 0 0,0 1 0,1-1 0,-1 1 0,0 0 0,0 0 0,0 0 0,0 0 0,0 1 0,0-1 0,0 1 0,-1 0 0,1 1 0,-1-1 0,1 0 0,-1 1 0,0 0 0,0 0 0,0 0 0,0 0 0,4 7 0,-4-7 0,-1 1 0,0-1 0,0 1 0,0 0 0,-1 0 0,1 0 0,-1 0 0,0 0 0,0 0 0,-1 0 0,1 1 0,-1-1 0,0 0 0,0 0 0,-1 8 0,0-6 0,0 0 0,-1-1 0,0 1 0,-1 0 0,1 0 0,-1-1 0,0 0 0,0 1 0,-7 7 0,-3 1 0,-1 0 0,-1 0 0,0-2 0,0 0 0,-28 17 0,11-11 0,19-11 0,0 0 0,1 1 0,1 0 0,-1 1 0,-11 11 0,21-18 0,1-1 0,0 1 0,0-1 0,0 1 0,0 0 0,0 0 0,0 0 0,0-1 0,0 1 0,1 0 0,-1 0 0,1 0 0,-1 0 0,1 0 0,0 0 0,0 0 0,0 0 0,0 0 0,0 0 0,0 0 0,1 0 0,-1 0 0,1 0 0,-1 0 0,1 0 0,0 0 0,0 0 0,0-1 0,0 1 0,0 0 0,0-1 0,0 1 0,0 0 0,1-1 0,2 3 0,5 5 0,1 0 0,0-1 0,1 0 0,14 8 0,-21-13 0,80 49 0,101 47 0,-157-88-1365,-3-3-5461</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11.130"/>
    </inkml:context>
    <inkml:brush xml:id="br0">
      <inkml:brushProperty name="width" value="0.05" units="cm"/>
      <inkml:brushProperty name="height" value="0.05" units="cm"/>
      <inkml:brushProperty name="color" value="#F6630D"/>
    </inkml:brush>
  </inkml:definitions>
  <inkml:trace contextRef="#ctx0" brushRef="#br0">31 147 24575,'-3'-3'0,"0"-1"0,0 1 0,0-1 0,1 1 0,0-1 0,-1 0 0,1 0 0,1 0 0,-1-1 0,1 1 0,-1 0 0,1-1 0,0 1 0,1 0 0,-1-1 0,1 1 0,0-6 0,0 7 0,0 0 0,1 0 0,-1 1 0,1-1 0,0 0 0,0 0 0,0 0 0,0 0 0,1 1 0,-1-1 0,1 0 0,-1 1 0,1-1 0,0 1 0,0 0 0,0 0 0,0 0 0,1 0 0,-1 0 0,0 0 0,1 0 0,0 1 0,-1-1 0,1 1 0,0 0 0,4-2 0,-3 2 0,0 0 0,-1 0 0,1 0 0,0 0 0,0 1 0,0 0 0,0-1 0,0 1 0,0 1 0,0-1 0,0 1 0,0-1 0,0 1 0,0 0 0,0 1 0,0-1 0,-1 1 0,1-1 0,-1 1 0,1 0 0,-1 1 0,1-1 0,-1 0 0,0 1 0,0 0 0,-1 0 0,1 0 0,0 0 0,-1 0 0,0 0 0,0 1 0,4 6 0,-2-1 0,0 0 0,0 0 0,-1 1 0,0 0 0,-1-1 0,0 1 0,0 0 0,-1 0 0,0 0 0,-1 1 0,0-1 0,-2 12 0,0-10 0,-1 0 0,-1 0 0,0 0 0,0-1 0,-1 1 0,-8 12 0,-43 59 0,31-48 0,23-32 0,-1 1 0,1 0 0,0-1 0,0 1 0,0 0 0,0 0 0,1 0 0,0 0 0,0 0 0,-1 7 0,2-9 0,0 0 0,0-1 0,0 1 0,0-1 0,1 1 0,-1 0 0,1-1 0,-1 1 0,1-1 0,0 1 0,-1-1 0,1 1 0,0-1 0,0 0 0,0 1 0,0-1 0,0 0 0,0 0 0,1 0 0,-1 0 0,0 0 0,1 0 0,-1 0 0,0 0 0,1 0 0,-1-1 0,1 1 0,-1-1 0,1 1 0,2 0 0,18 4-151,1 0-1,0-1 0,0-2 0,0 0 1,0-1-1,1-2 0,-1 0 1,44-9-1,-27 2-6674</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11.437"/>
    </inkml:context>
    <inkml:brush xml:id="br0">
      <inkml:brushProperty name="width" value="0.05" units="cm"/>
      <inkml:brushProperty name="height" value="0.05" units="cm"/>
      <inkml:brushProperty name="color" value="#F6630D"/>
    </inkml:brush>
  </inkml:definitions>
  <inkml:trace contextRef="#ctx0" brushRef="#br0">61 40 24575,'-61'0'0,"120"0"69,122-3 180,-146 1-670,0-2 1,0-1-1,37-12 0,-44 8-6405</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11.653"/>
    </inkml:context>
    <inkml:brush xml:id="br0">
      <inkml:brushProperty name="width" value="0.05" units="cm"/>
      <inkml:brushProperty name="height" value="0.05" units="cm"/>
      <inkml:brushProperty name="color" value="#F6630D"/>
    </inkml:brush>
  </inkml:definitions>
  <inkml:trace contextRef="#ctx0" brushRef="#br0">35 21 24575,'0'-1'0,"0"0"0,0 0 0,0 0 0,0 0 0,0 0 0,0 1 0,0-1 0,0 0 0,1 0 0,-1 0 0,0 0 0,1 0 0,-1 0 0,0 1 0,1-1 0,-1 0 0,1 0 0,0 0 0,0 0 0,0 0 0,-1 1 0,1 0 0,0-1 0,-1 1 0,1 0 0,0 0 0,0 0 0,-1 0 0,1 0 0,0 0 0,-1 0 0,1 0 0,0 0 0,-1 0 0,1 0 0,0 0 0,0 0 0,-1 0 0,2 1 0,2 1 0,-1-1 0,1 1 0,-1 0 0,0 1 0,0-1 0,1 0 0,-1 1 0,2 3 0,6 7 0,-1 0 0,0 1 0,-1 0 0,-1 0 0,0 1 0,-1 0 0,0 1 0,4 19 0,-7-21 0,0-1 0,-2 1 0,0 0 0,0-1 0,-1 1 0,-1 0 0,0 0 0,-1 0 0,-1 0 0,-4 18 0,4-25 27,0-1-1,-1 1 0,0-1 0,0 0 1,0 0-1,-1 0 0,0-1 0,0 1 1,0-1-1,-1 0 0,1 0 0,-11 8 1,5-6-271,0-1 0,0 0 0,-1 0 0,0-1 1,0 0-1,-16 4 0,-1-1-6582</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11.903"/>
    </inkml:context>
    <inkml:brush xml:id="br0">
      <inkml:brushProperty name="width" value="0.05" units="cm"/>
      <inkml:brushProperty name="height" value="0.05" units="cm"/>
      <inkml:brushProperty name="color" value="#F6630D"/>
    </inkml:brush>
  </inkml:definitions>
  <inkml:trace contextRef="#ctx0" brushRef="#br0">1 0 24575,'0'3'0,"0"4"0,3 8 0,1 6 0,0 4 0,3 4 0,-1 3 0,0 2 0,1 2 0,-1 0 0,0 2 0,-3-1 0,0-2 0,-2-5 0,-1-8-8191</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12.280"/>
    </inkml:context>
    <inkml:brush xml:id="br0">
      <inkml:brushProperty name="width" value="0.05" units="cm"/>
      <inkml:brushProperty name="height" value="0.05" units="cm"/>
      <inkml:brushProperty name="color" value="#F6630D"/>
    </inkml:brush>
  </inkml:definitions>
  <inkml:trace contextRef="#ctx0" brushRef="#br0">39 26 24575,'7'-11'0,"-16"24"0,1 8 0,1 0 0,1 0 0,1 1 0,1 0 0,1-1 0,1 1 0,1 1 0,1-1 0,0 0 0,2 0 0,1 0 0,7 31 0,-7-46 0,-1 0 0,1 0 0,1 0 0,-1 0 0,1-1 0,0 0 0,1 0 0,0 0 0,0 0 0,0-1 0,0 1 0,1-1 0,0-1 0,0 1 0,9 4 0,-11-6 0,0-1 0,1 0 0,-1 0 0,1-1 0,-1 1 0,1-1 0,0 0 0,0 0 0,0-1 0,-1 1 0,1-1 0,0 0 0,0 0 0,0-1 0,0 0 0,0 0 0,-1 0 0,1 0 0,0 0 0,-1-1 0,1 0 0,-1 0 0,0-1 0,8-4 0,-4 0 0,-1 0 0,1 0 0,-1 0 0,-1-1 0,0 0 0,0-1 0,0 1 0,-1-1 0,0 0 0,-1-1 0,0 1 0,0-1 0,2-12 0,-2 4 0,0 0 0,-1 0 0,-1 0 0,0-1 0,-2 1 0,-2-28 0,1 36 0,-1-1 0,-1 1 0,0-1 0,0 1 0,-1 0 0,0 0 0,-1 0 0,0 1 0,-8-13 0,10 19 0,1 0 0,-1 0 0,0 0 0,0 0 0,0 0 0,0 1 0,0-1 0,-1 1 0,1 0 0,-1 0 0,1 0 0,-5-1 0,5 2 0,0 1 0,0-1 0,0 1 0,-1 0 0,1-1 0,0 2 0,0-1 0,0 0 0,0 0 0,0 1 0,0 0 0,0 0 0,0 0 0,0 0 0,0 0 0,0 0 0,-4 4 0,-9 7-1365,4 0-5461</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12.700"/>
    </inkml:context>
    <inkml:brush xml:id="br0">
      <inkml:brushProperty name="width" value="0.05" units="cm"/>
      <inkml:brushProperty name="height" value="0.05" units="cm"/>
      <inkml:brushProperty name="color" value="#F6630D"/>
    </inkml:brush>
  </inkml:definitions>
  <inkml:trace contextRef="#ctx0" brushRef="#br0">105 210 24575,'0'-5'0,"-1"0"0,1 0 0,-1 1 0,0-1 0,0 0 0,-1 1 0,1-1 0,-1 1 0,0 0 0,0-1 0,-1 1 0,-3-5 0,6 9 0,0-1 0,0 1 0,0 0 0,-1 0 0,1-1 0,0 1 0,0 0 0,0 0 0,0 0 0,-1 0 0,1-1 0,0 1 0,0 0 0,0 0 0,-1 0 0,1 0 0,0 0 0,0 0 0,0 0 0,-1-1 0,1 1 0,0 0 0,0 0 0,-1 0 0,1 0 0,0 0 0,0 0 0,-1 0 0,1 0 0,0 0 0,0 0 0,0 0 0,-1 0 0,1 1 0,0-1 0,0 0 0,-1 0 0,1 0 0,0 0 0,0 0 0,0 0 0,-1 0 0,1 1 0,0-1 0,0 0 0,0 0 0,0 0 0,-1 0 0,1 1 0,0-1 0,0 0 0,0 0 0,0 1 0,0-1 0,0 0 0,0 0 0,-1 0 0,1 1 0,0-1 0,0 0 0,0 1 0,-3 17 0,1 4 0,2 1 0,1-1 0,0 1 0,6 23 0,23 90 0,-28-128 0,8 28 0,-6-28 0,-1 1 0,-1-1 0,0 1 0,0 0 0,0 0 0,0 16 0,-2-24 0,0 0 0,0 0 0,0-1 0,-1 1 0,1 0 0,0 0 0,0 0 0,0 0 0,-1-1 0,1 1 0,0 0 0,-1 0 0,1-1 0,-1 1 0,1 0 0,-1 0 0,1-1 0,-1 1 0,1 0 0,-1-1 0,1 1 0,-1-1 0,0 1 0,0-1 0,1 1 0,-1-1 0,-1 1 0,0-1 0,1 0 0,-1 0 0,0 0 0,1 0 0,-1 0 0,0 0 0,1 0 0,-1-1 0,0 1 0,1 0 0,-1-1 0,1 0 0,-3 0 0,-2-2 0,-1-1 0,1 0 0,0 0 0,0 0 0,-7-8 0,8 7 0,-1-1 0,2 0 0,-1 0 0,1 0 0,0-1 0,0 0 0,1 1 0,-1-1 0,2 0 0,-1-1 0,1 1 0,0-1 0,-1-12 0,2 9 0,1-1 0,0 1 0,1 0 0,0 0 0,1 0 0,0 0 0,1 0 0,6-16 0,3-1 0,2 2 0,0-1 0,2 2 0,1 0 0,0 1 0,25-25 0,-28 33 0,1 1 0,0 1 0,23-16 0,-30 24 0,0 1 0,0 0 0,1 1 0,0 0 0,0 0 0,0 1 0,0 0 0,0 0 0,14-1 0,-21 3-49,-1 1 1,1 0-1,0 0 0,0-1 0,0 1 1,0 0-1,-1 1 0,1-1 0,0 0 1,0 0-1,0 1 0,0-1 0,-1 1 1,1 0-1,0-1 0,-1 1 0,1 0 1,0 0-1,-1 0 0,1 0 0,-1 0 1,0 1-1,1-1 0,-1 0 0,0 1 0,0-1 1,2 4-1,2 8-6777</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13.168"/>
    </inkml:context>
    <inkml:brush xml:id="br0">
      <inkml:brushProperty name="width" value="0.05" units="cm"/>
      <inkml:brushProperty name="height" value="0.05" units="cm"/>
      <inkml:brushProperty name="color" value="#F6630D"/>
    </inkml:brush>
  </inkml:definitions>
  <inkml:trace contextRef="#ctx0" brushRef="#br0">0 143 24575,'1'-4'0,"-1"1"0,1-1 0,0 1 0,0 0 0,1-1 0,-1 1 0,0 0 0,1-1 0,0 1 0,2-3 0,23-29 0,-26 34 0,0 0 0,0-1 0,1 1 0,-1 0 0,0 0 0,0 0 0,1-1 0,-1 1 0,0 1 0,1-1 0,-1 0 0,1 0 0,-1 0 0,1 1 0,0-1 0,-1 1 0,1-1 0,0 1 0,-1 0 0,1 0 0,1 0 0,-1 0 0,-1 1 0,0 0 0,0-1 0,0 1 0,0 0 0,0 0 0,0 0 0,0 0 0,0 0 0,0 0 0,0 0 0,0 1 0,-1-1 0,1 0 0,0 0 0,-1 1 0,1-1 0,-1 0 0,0 1 0,1-1 0,-1 0 0,0 1 0,0-1 0,0 1 0,0-1 0,0 3 0,1 58 0,-12 122 0,-1-5 0,13-126 0,-1-32 0,0-17 0,0-6 0,0-11 0,0-24 0,0 1 0,3-1 0,1 1 0,12-48 0,-6 49 0,2 0 0,2 1 0,20-38 0,-25 56 0,1 0 0,0 0 0,1 1 0,1 1 0,0 0 0,1 0 0,1 1 0,16-12 0,-26 22 0,0 0 0,0 1 0,0-1 0,1 1 0,-1 0 0,1 0 0,-1 1 0,10-3 0,-12 4 0,0 0 0,0 0 0,0 0 0,0 0 0,0 0 0,0 0 0,0 1 0,0-1 0,0 1 0,0-1 0,-1 1 0,1 0 0,0-1 0,0 1 0,-1 0 0,1 0 0,0 0 0,-1 1 0,1-1 0,-1 0 0,0 1 0,1-1 0,-1 1 0,2 2 0,0 1 34,0 0 1,0 1-1,-1-1 0,0 0 0,0 1 0,0 0 0,-1-1 0,1 1 0,0 11 1,-2-5-462,0 1 0,0-1 1,-4 20-1,-3 6-6399</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14.446"/>
    </inkml:context>
    <inkml:brush xml:id="br0">
      <inkml:brushProperty name="width" value="0.05" units="cm"/>
      <inkml:brushProperty name="height" value="0.05" units="cm"/>
      <inkml:brushProperty name="color" value="#F6630D"/>
    </inkml:brush>
  </inkml:definitions>
  <inkml:trace contextRef="#ctx0" brushRef="#br0">57 314 24575,'-3'0'0,"0"-1"0,0 1 0,0 0 0,0-1 0,1 0 0,-1 0 0,0 0 0,-2-1 0,-3-1 0,8 7 0,1 1 0,-1 0 0,1 0 0,0-1 0,3 9 0,4 17 0,-1 1 0,-1 0 0,-2 0 0,-1 0 0,-1 54 0,-8-57 0,-1-21 0,6-7 0,1-1 0,-1 1 0,1 0 0,-1 0 0,0-1 0,1 1 0,-1 0 0,1-1 0,-1 1 0,1 0 0,-1-1 0,1 1 0,-1-1 0,1 1 0,-1-1 0,1 1 0,0-1 0,-1 1 0,1-1 0,0 0 0,-6-8 0,1-1 0,1 0 0,0 0 0,1 0 0,0 0 0,0 0 0,1-1 0,0 1 0,1-1 0,0 0 0,1-13 0,1-1 0,1 0 0,1 0 0,12-42 0,-7 36 0,2 1 0,1 1 0,1 0 0,20-35 0,-25 52 0,1 1 0,0-1 0,0 1 0,1 1 0,1-1 0,-1 2 0,2-1 0,-1 1 0,1 1 0,1 0 0,-1 0 0,15-6 0,-20 12 0,-1 0 0,1 1 0,-1-1 0,1 1 0,0 0 0,0 0 0,-1 1 0,1 0 0,0 0 0,0 0 0,0 1 0,-1 0 0,1 0 0,9 3 0,-13-3 0,0-1 0,0 1 0,0 0 0,0 1 0,0-1 0,0 0 0,0 0 0,0 1 0,-1-1 0,1 1 0,0 0 0,-1-1 0,1 1 0,-1 0 0,0 0 0,0 0 0,0 0 0,0 0 0,0 0 0,0 0 0,0 0 0,0 1 0,-1-1 0,1 0 0,-1 0 0,0 1 0,0-1 0,0 0 0,0 1 0,0-1 0,0 0 0,0 0 0,-1 1 0,1-1 0,-1 0 0,0 0 0,0 0 0,-2 4 0,0 3 0,-1-1 0,-1 0 0,1 0 0,-1 0 0,-1 0 0,1-1 0,-10 9 0,-6 4 0,-24 18 0,25-23 0,2 1 0,-19 19 0,36-33 0,-1 0 0,0 0 0,1 1 0,0-1 0,-1 0 0,1 0 0,0 1 0,0-1 0,0 0 0,1 1 0,-1-1 0,1 1 0,-1 0 0,1-1 0,0 1 0,0-1 0,0 1 0,0-1 0,0 1 0,0-1 0,1 1 0,0-1 0,-1 1 0,1-1 0,0 1 0,0-1 0,0 0 0,0 1 0,3 2 0,4 6 0,0 0 0,0-1 0,1-1 0,16 14 0,-15-14 0,46 43-455,3-2 0,98 63 0,-132-99-6371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5:20.952"/>
    </inkml:context>
    <inkml:brush xml:id="br0">
      <inkml:brushProperty name="width" value="0.05" units="cm"/>
      <inkml:brushProperty name="height" value="0.05" units="cm"/>
    </inkml:brush>
  </inkml:definitions>
  <inkml:trace contextRef="#ctx0" brushRef="#br0">74 253 24575,'0'0'0,"0"0"0,0 0 0,0 0 0,-1 0 0,1 0 0,0 0 0,0 0 0,0 0 0,-1 0 0,1 0 0,0 0 0,0 0 0,0 0 0,0 0 0,-1 0 0,1 0 0,0 0 0,0 0 0,0 0 0,0 0 0,-1 0 0,1 0 0,0 0 0,0 0 0,0 1 0,0-1 0,-1 0 0,1 0 0,0 0 0,0 0 0,0 0 0,0 0 0,0 1 0,0-1 0,0 0 0,0 0 0,-1 0 0,1 0 0,0 1 0,0-1 0,0 0 0,0 0 0,0 0 0,0 1 0,0-1 0,0 0 0,0 0 0,0 0 0,0 1 0,0-1 0,0 0 0,0 0 0,0 0 0,0 0 0,1 1 0,-1-1 0,0 0 0,0 0 0,0 0 0,0 0 0,0 1 0,0-1 0,1 0 0,-1 1 0,1-1 0,-1 0 0,1 1 0,-1-1 0,1 0 0,-1 0 0,1 1 0,-1-1 0,1 0 0,0 0 0,-1 0 0,1 0 0,-1 1 0,1-1 0,-1 0 0,1 0 0,0 0 0,-1 0 0,1 0 0,-1-1 0,1 1 0,0 0 0,-1 0 0,1 0 0,0-1 0,1 0 0,0 0 0,-1 0 0,1 0 0,-1 0 0,1-1 0,-1 1 0,1 0 0,-1-1 0,0 1 0,0-1 0,0 0 0,0 1 0,0-1 0,0 0 0,0 0 0,0 1 0,-1-1 0,1 0 0,-1 0 0,1 0 0,-1 0 0,0 0 0,0 0 0,0 0 0,0 0 0,0 0 0,0 0 0,0 0 0,-1-2 0,0 2 0,1 1 0,0 0 0,-1-1 0,1 1 0,-1 0 0,1 0 0,-1-1 0,0 1 0,1 0 0,-1 0 0,0 0 0,0 0 0,0 0 0,0 0 0,0 0 0,0 0 0,0 0 0,0 1 0,0-1 0,0 0 0,0 1 0,-1-1 0,1 1 0,0-1 0,0 1 0,-1-1 0,1 1 0,0 0 0,-1 0 0,1 0 0,0 0 0,-1 0 0,1 0 0,-1 0 0,1 0 0,0 0 0,0 1 0,-1-1 0,1 0 0,0 1 0,-1-1 0,1 1 0,-2 1 0,-1 0 0,0 1 0,0-1 0,0 1 0,1 0 0,-1 0 0,1 1 0,0-1 0,0 0 0,0 1 0,1 0 0,-1 0 0,1 0 0,0 0 0,-3 8 0,2-6 0,1-1 0,1 1 0,-1 0 0,1 0 0,0 0 0,1 0 0,-1-1 0,1 1 0,0 0 0,1 0 0,0 7 0,0-11 0,-1 0 0,1 0 0,0 0 0,0 0 0,0 0 0,0 0 0,0 0 0,0 0 0,0-1 0,1 1 0,-1 0 0,1-1 0,-1 1 0,1-1 0,-1 0 0,1 1 0,0-1 0,2 1 0,1 1 0,-1-2 0,1 1 0,0-1 0,-1 1 0,1-1 0,0 0 0,9 0 0,-1-1 0,-1-1 0,1 1 0,-1-2 0,1 0 0,19-6 0,-21 4 0,0 0 0,-1-1 0,1 0 0,-1-1 0,0 0 0,0 0 0,0-1 0,-1-1 0,13-12 0,-17 14 0,0 0 0,0 0 0,-1 0 0,0-1 0,0 1 0,0-1 0,-1 0 0,0-1 0,0 1 0,-1 0 0,0-1 0,0 1 0,-1-1 0,0 0 0,1-10 0,-2 15 0,-1 1 0,1 0 0,0 0 0,0 0 0,-1 0 0,1 0 0,-1 0 0,0 0 0,1 0 0,-1 1 0,0-1 0,0 0 0,0 0 0,0 0 0,-1 1 0,1-1 0,0 1 0,-1-1 0,1 1 0,-1-1 0,1 1 0,-1 0 0,0 0 0,-2-2 0,2 3 0,1 0 0,0-1 0,-1 1 0,1 0 0,0 0 0,-1 0 0,1-1 0,0 2 0,-1-1 0,1 0 0,-1 0 0,1 0 0,0 1 0,-1-1 0,1 0 0,0 1 0,0-1 0,-1 1 0,1 0 0,0-1 0,0 1 0,0 0 0,0 0 0,0 0 0,0 0 0,0 0 0,0 0 0,0 0 0,0 0 0,0 0 0,1 0 0,-1 0 0,0 1 0,1-1 0,-1 0 0,1 0 0,-1 2 0,0 0 0,0-1 0,-1 1 0,2 0 0,-1-1 0,0 1 0,0 0 0,1 0 0,0-1 0,-1 1 0,1 0 0,0 0 0,1 0 0,-1 0 0,0-1 0,1 1 0,-1 0 0,1 0 0,0-1 0,0 1 0,0 0 0,1-1 0,-1 1 0,2 2 0,3 2 0,0-1 0,0 0 0,1 0 0,0 0 0,15 8 0,18 17 0,-39-30 0,0 0 0,0-1 0,-1 1 0,1 0 0,0 0 0,0-1 0,-1 1 0,1 0 0,-1 0 0,1 0 0,-1 0 0,1 0 0,-1 0 0,0 0 0,1 0 0,-1 0 0,0 0 0,0 0 0,1 0 0,-1 0 0,0 0 0,-1 2 0,1-2 0,0 0 0,-1-1 0,1 1 0,-1 0 0,0 0 0,1 0 0,-1-1 0,1 1 0,-1 0 0,0-1 0,0 1 0,0-1 0,1 1 0,-1-1 0,0 1 0,0-1 0,0 1 0,0-1 0,-1 1 0,-2 0 0,1 0 0,-1-1 0,0 1 0,1-1 0,-1 1 0,0-1 0,0 0 0,1 0 0,-1-1 0,0 1 0,-5-2 0,7 1 0,1 0 0,-1 1 0,1-1 0,-1 0 0,1 0 0,0 0 0,-1 0 0,1 0 0,0 0 0,0 0 0,0 0 0,0-1 0,0 1 0,0 0 0,0-1 0,0 1 0,0-1 0,1 1 0,-1-1 0,0 1 0,1-1 0,-1 1 0,1-1 0,0 0 0,0 1 0,-1-1 0,1 1 0,0-1 0,0 0 0,1 1 0,-1-1 0,0 0 0,1 1 0,-1-1 0,0 1 0,1-1 0,1-2 0,2-7 0,1 0 0,1 1 0,0 0 0,8-12 0,-9 14 0,62-80 0,4-6 0,-60 81 0,-11 13 0,0 0 0,0 0 0,0 0 0,1 0 0,-1 0 0,0 0 0,0 0 0,0 0 0,0 0 0,0 0 0,1 0 0,-1 0 0,0 0 0,0 0 0,0 0 0,0 0 0,0 0 0,1 0 0,-1 0 0,0 0 0,0 0 0,0 0 0,0 0 0,0 0 0,1 0 0,-1 0 0,0 0 0,0 1 0,0-1 0,0 0 0,0 0 0,0 0 0,0 0 0,0 0 0,1 0 0,-1 0 0,0 1 0,0-1 0,0 0 0,0 0 0,0 0 0,0 0 0,0 0 0,0 1 0,0-1 0,2 29 0,-2-28 0,-3 66 0,3 102 0,0-166 0,0 0 0,0 0 0,1-1 0,0 1 0,-1 0 0,1-1 0,0 1 0,0-1 0,1 1 0,1 2 0,-3-4 0,0-1 0,1 0 0,-1 1 0,0-1 0,1 0 0,-1 1 0,0-1 0,1 0 0,-1 0 0,0 1 0,1-1 0,-1 0 0,1 0 0,-1 0 0,0 1 0,1-1 0,-1 0 0,1 0 0,-1 0 0,1 0 0,-1 0 0,0 0 0,1 0 0,-1 0 0,1 0 0,0-1 0,0 1 0,0-1 0,0 1 0,0-1 0,0 0 0,0 1 0,0-1 0,0 0 0,0 0 0,-1 1 0,1-1 0,0 0 0,-1 0 0,2-2 0,10-19 0,-5 11 0,-1 0 0,1 0 0,1 1 0,8-10 0,-13 17 0,0 1 0,0-1 0,1 0 0,-1 1 0,1 0 0,-1 0 0,1 0 0,0 0 0,0 0 0,0 1 0,0 0 0,0-1 0,0 2 0,0-1 0,0 0 0,7 1 0,-8 0 12,0 0 0,0 0 0,1 1-1,-1-1 1,0 1 0,0 0 0,0 0-1,-1 0 1,1 0 0,0 1 0,0-1-1,-1 1 1,1-1 0,0 1 0,-1 0 0,0 0-1,1 0 1,-1 1 0,0-1 0,0 0-1,0 1 1,-1 0 0,1-1 0,-1 1-1,1 0 1,-1-1 0,0 1 0,2 6 0,0 5-354,1 0 1,-2 0 0,0 0-1,0 26 1,-2-5-6485</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14.974"/>
    </inkml:context>
    <inkml:brush xml:id="br0">
      <inkml:brushProperty name="width" value="0.05" units="cm"/>
      <inkml:brushProperty name="height" value="0.05" units="cm"/>
      <inkml:brushProperty name="color" value="#F6630D"/>
    </inkml:brush>
  </inkml:definitions>
  <inkml:trace contextRef="#ctx0" brushRef="#br0">106 145 24575,'-2'-1'0,"0"1"0,0-1 0,0 0 0,1 0 0,-1 0 0,0 0 0,0 0 0,1 0 0,-1 0 0,1-1 0,-1 1 0,1-1 0,-1 1 0,1-1 0,0 1 0,0-1 0,-2-3 0,0 1 0,0-1 0,0 0 0,1 0 0,0 0 0,-3-7 0,5 9 0,0 0 0,-1 1 0,1-1 0,0 1 0,0-1 0,1 0 0,-1 1 0,1-1 0,-1 1 0,1-1 0,0 1 0,0-1 0,0 1 0,0-1 0,0 1 0,0 0 0,1-1 0,-1 1 0,1 0 0,0 0 0,-1 0 0,1 0 0,0 1 0,0-1 0,0 0 0,0 1 0,1 0 0,-1-1 0,0 1 0,4-2 0,0 1 0,0-1 0,-1 1 0,1 1 0,0-1 0,0 1 0,0 0 0,1 0 0,-1 0 0,0 1 0,0 0 0,0 0 0,7 2 0,-8-1 0,0 0 0,0 1 0,0-1 0,-1 1 0,1 0 0,-1 1 0,1-1 0,-1 1 0,0 0 0,0 0 0,0 0 0,0 1 0,-1-1 0,1 1 0,-1 0 0,0 0 0,3 5 0,-4-6 0,-1 0 0,1 1 0,-1-1 0,0 0 0,0 1 0,0-1 0,0 1 0,-1-1 0,1 1 0,-1-1 0,0 1 0,0 0 0,-1-1 0,1 1 0,0-1 0,-1 1 0,0-1 0,0 1 0,0-1 0,-1 0 0,1 1 0,-1-1 0,1 0 0,-5 5 0,-3 2 0,0 0 0,0-1 0,-1 0 0,0 0 0,0-2 0,-1 1 0,0-1 0,-13 5 0,-27 20 0,51-31 0,-1-1 0,0 1 0,0-1 0,0 1 0,1-1 0,-1 1 0,0 0 0,1-1 0,-1 1 0,0 0 0,1 0 0,-1-1 0,1 1 0,-1 0 0,1 0 0,0 0 0,-1 0 0,1 0 0,0 0 0,-1 1 0,1-1 0,1 0 0,-1 0 0,0-1 0,0 1 0,1 0 0,-1 0 0,1-1 0,-1 1 0,0 0 0,1-1 0,-1 1 0,1-1 0,0 1 0,-1-1 0,1 1 0,-1-1 0,1 1 0,0-1 0,1 1 0,5 3 0,0-1 0,1-1 0,-1 1 0,9 1 0,-7-2 0,2 1 0,11 3 0,0 1 0,23 10 0,-40-14 0,1-1 0,-1 1 0,0 0 0,0 0 0,0 1 0,-1 0 0,1 0 0,-1 0 0,0 0 0,0 0 0,0 1 0,-1 0 0,5 7 0,-8-11 0,1 1 0,-1-1 0,1 1 0,-1-1 0,0 1 0,0-1 0,0 1 0,0-1 0,0 1 0,0-1 0,0 1 0,0-1 0,0 1 0,-1-1 0,1 1 0,-1-1 0,1 1 0,-1-1 0,1 0 0,-1 1 0,0-1 0,0 0 0,0 1 0,0-1 0,0 0 0,0 0 0,0 0 0,0 0 0,0 0 0,-1 0 0,1 0 0,0 0 0,-3 0 0,-4 4 0,-1 0 0,0 0 0,-17 5 0,10-5-124,-1 0 0,0-1 0,0 0 0,0-1 0,-1-1 0,1-1-1,-1-1 1,1 0 0,0-1 0,-34-7 0,26 0-6702</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15.287"/>
    </inkml:context>
    <inkml:brush xml:id="br0">
      <inkml:brushProperty name="width" value="0.05" units="cm"/>
      <inkml:brushProperty name="height" value="0.05" units="cm"/>
      <inkml:brushProperty name="color" value="#F6630D"/>
    </inkml:brush>
  </inkml:definitions>
  <inkml:trace contextRef="#ctx0" brushRef="#br0">42 26 24575,'-6'0'0,"-5"0"0,-5 0 0,8 0 0,8 0 0,10-3 0,9-1 0,9 0 0,8 0 0,5 2 0,1 1 0,-4 0 0,-1 1 0,-4 0 0,-5 0 0,-6-3 0,-8-1-8191</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15.518"/>
    </inkml:context>
    <inkml:brush xml:id="br0">
      <inkml:brushProperty name="width" value="0.05" units="cm"/>
      <inkml:brushProperty name="height" value="0.05" units="cm"/>
      <inkml:brushProperty name="color" value="#F6630D"/>
    </inkml:brush>
  </inkml:definitions>
  <inkml:trace contextRef="#ctx0" brushRef="#br0">65 1 24575,'40'49'0,"-4"-4"0,31 44 0,-57-75 0,-2 0 0,0 0 0,0 1 0,7 24 0,-14-37 0,0 0 0,-1 1 0,1-1 0,-1 0 0,1 1 0,-1-1 0,0 0 0,0 1 0,0-1 0,0 0 0,0 1 0,-1-1 0,1 0 0,-1 1 0,0-1 0,1 0 0,-1 0 0,-2 5 0,1-5 0,0 1 0,-1-1 0,1 0 0,0 0 0,-1 0 0,1 0 0,-1 0 0,1 0 0,-1 0 0,0-1 0,0 0 0,-4 2 0,-9 1 0,1 0 0,-1-1 0,1-1 0,-25 1 0,34-3 0,-49 3-1365,2-3-5461</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16.774"/>
    </inkml:context>
    <inkml:brush xml:id="br0">
      <inkml:brushProperty name="width" value="0.05" units="cm"/>
      <inkml:brushProperty name="height" value="0.05" units="cm"/>
      <inkml:brushProperty name="color" value="#F6630D"/>
    </inkml:brush>
  </inkml:definitions>
  <inkml:trace contextRef="#ctx0" brushRef="#br0">1 38 24575,'0'-2'0,"0"0"0,0 1 0,0-1 0,0 0 0,0 0 0,1 1 0,-1-1 0,1 1 0,-1-1 0,1 0 0,0 1 0,-1-1 0,1 1 0,0-1 0,0 1 0,0 0 0,0-1 0,0 1 0,1 0 0,-1 0 0,0 0 0,2-2 0,-2 3 0,-1 0 0,1 0 0,0-1 0,-1 1 0,1 0 0,-1 0 0,1 0 0,0 0 0,-1 0 0,1 0 0,0 0 0,-1 0 0,1 0 0,0 0 0,-1 0 0,1 0 0,0 0 0,-1 1 0,1-1 0,0 0 0,0 1 0,0 0 0,1 0 0,-1 0 0,0 0 0,0 0 0,0 0 0,0 0 0,0 1 0,0-1 0,-1 0 0,1 1 0,0-1 0,-1 0 0,1 3 0,3 8 0,-1 0 0,0 0 0,-1 0 0,-1 0 0,1 25 0,-8 63 0,5-98 0,-5 55 166,1-25-548,2 1-1,2 0 0,2 44 0,3-53-6443</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17.147"/>
    </inkml:context>
    <inkml:brush xml:id="br0">
      <inkml:brushProperty name="width" value="0.05" units="cm"/>
      <inkml:brushProperty name="height" value="0.05" units="cm"/>
      <inkml:brushProperty name="color" value="#F6630D"/>
    </inkml:brush>
  </inkml:definitions>
  <inkml:trace contextRef="#ctx0" brushRef="#br0">77 83 24575,'-16'-25'0,"15"22"0,0 1 0,-1-1 0,1 1 0,0 0 0,-1-1 0,1 1 0,-1 0 0,0 0 0,0 0 0,0 0 0,0 0 0,-3-2 0,4 4 0,1 0 0,-1 0 0,1 0 0,-1 0 0,0 0 0,1 0 0,-1 0 0,1 0 0,-1 1 0,0-1 0,1 0 0,-1 0 0,1 0 0,-1 1 0,1-1 0,-1 0 0,1 1 0,-1-1 0,1 0 0,-1 1 0,1-1 0,0 1 0,-1-1 0,1 1 0,-1-1 0,1 1 0,0-1 0,-1 1 0,1-1 0,0 1 0,0-1 0,0 1 0,-1-1 0,1 1 0,0 0 0,0-1 0,0 2 0,-7 25 0,6-24 0,-4 22 0,2 1 0,0 0 0,1 35 0,2-50 0,1-1 0,0 0 0,0 0 0,1 0 0,1 0 0,-1-1 0,2 1 0,-1-1 0,1 1 0,1-1 0,8 14 0,-10-20 0,-1 0 0,1 1 0,0-1 0,0-1 0,0 1 0,1 0 0,-1-1 0,1 1 0,-1-1 0,1 0 0,0 0 0,0-1 0,0 1 0,8 1 0,-10-2 0,1-1 0,-1 0 0,1 0 0,-1 0 0,1 0 0,-1 0 0,1 0 0,-1-1 0,1 0 0,-1 1 0,1-1 0,-1 0 0,0 0 0,1 0 0,-1 0 0,0-1 0,0 1 0,0-1 0,0 1 0,0-1 0,0 0 0,0 1 0,0-1 0,-1 0 0,3-3 0,2-6 0,1 0 0,-2-1 0,1 1 0,-2-1 0,1 0 0,-2-1 0,0 1 0,3-22 0,-4 14 0,0 0 0,-2 0 0,0 1 0,-7-39 0,6 48 0,-2 1 0,1 0 0,-6-12 0,7 18 0,0 1 0,0-1 0,0 1 0,-1-1 0,1 1 0,-1-1 0,0 1 0,0 0 0,0 0 0,0 0 0,0 0 0,0 0 0,0 0 0,-6-2 0,8 4-40,-1-1 0,1 1 0,-1 0 0,1 0-1,-1 0 1,1 0 0,-1 0 0,0 0 0,1 0 0,-1 0 0,1 0-1,-1 0 1,0 0 0,1 0 0,-1 0 0,1 0 0,-1 0-1,1 1 1,-1-1 0,1 0 0,-1 0 0,0 1 0,1-1 0,0 0-1,-1 1 1,1-1 0,-1 1 0,1-1 0,-1 0 0,1 1-1,0-1 1,-1 1 0,1 0 0,-6 9-6786</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17.539"/>
    </inkml:context>
    <inkml:brush xml:id="br0">
      <inkml:brushProperty name="width" value="0.05" units="cm"/>
      <inkml:brushProperty name="height" value="0.05" units="cm"/>
      <inkml:brushProperty name="color" value="#F6630D"/>
    </inkml:brush>
  </inkml:definitions>
  <inkml:trace contextRef="#ctx0" brushRef="#br0">166 217 24575,'18'-15'0,"-15"13"0,0 0 0,-1 0 0,1 0 0,-1 0 0,0-1 0,0 1 0,0-1 0,0 1 0,0-1 0,0 0 0,-1 0 0,1 0 0,1-5 0,-1 0 0,0 0 0,-1 0 0,0 0 0,0 0 0,-1 0 0,0 0 0,-1 0 0,1 0 0,-3-9 0,2 13 0,0 0 0,0 0 0,0 0 0,0 1 0,-1-1 0,1 0 0,-1 1 0,0-1 0,0 1 0,-1-1 0,1 1 0,-1 0 0,1 0 0,-1 0 0,0 0 0,0 1 0,0-1 0,0 1 0,-1 0 0,-3-3 0,4 5 0,1-1 0,-1 0 0,1 1 0,-1 0 0,0-1 0,1 1 0,-1 0 0,0 1 0,1-1 0,-1 0 0,0 1 0,1-1 0,-1 1 0,1 0 0,-1 0 0,1 0 0,-1 0 0,1 0 0,0 0 0,-1 1 0,1-1 0,0 1 0,0 0 0,0 0 0,0 0 0,-2 2 0,-5 6 0,1 1 0,0-1 0,-11 22 0,8-13 0,1 0 0,-12 34 0,19-44 0,0 0 0,1 0 0,0 0 0,1 0 0,0 0 0,0 1 0,1-1 0,2 17 0,-2-23 0,1 0 0,0 0 0,0 0 0,0-1 0,0 1 0,0 0 0,1-1 0,-1 1 0,1-1 0,-1 0 0,1 1 0,0-1 0,0 0 0,0 0 0,0 0 0,1 0 0,-1-1 0,0 1 0,1 0 0,-1-1 0,1 0 0,0 0 0,-1 0 0,1 0 0,0 0 0,0 0 0,-1 0 0,1-1 0,0 0 0,0 0 0,4 0 0,0 1 0,0-1 0,0-1 0,1 0 0,-1 0 0,0 0 0,0-1 0,0 0 0,0 0 0,-1-1 0,1 0 0,10-5 0,-8 1 0,0 0 0,-1-1 0,0 0 0,0 0 0,-1-1 0,13-18 0,4-6 0,-24 32 0,1 0 0,-1 0 0,1 1 0,0-1 0,-1 0 0,1 0 0,0 0 0,0 1 0,0-1 0,-1 0 0,1 1 0,0-1 0,0 1 0,0-1 0,0 1 0,0 0 0,0-1 0,0 1 0,0 0 0,0-1 0,0 1 0,0 0 0,1 0 0,-1 0 0,1 0 0,-1 1 0,0-1 0,1 1 0,-1 0 0,0 0 0,0 0 0,0-1 0,0 1 0,1 0 0,-1 0 0,-1 0 0,1 1 0,0-1 0,0 0 0,0 0 0,-1 0 0,2 2 0,2 7 0,0 1 0,0-1 0,3 19 0,2 17 147,-2-12-651,1 0 0,19 53 0,-13-57-6322</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17.910"/>
    </inkml:context>
    <inkml:brush xml:id="br0">
      <inkml:brushProperty name="width" value="0.05" units="cm"/>
      <inkml:brushProperty name="height" value="0.05" units="cm"/>
      <inkml:brushProperty name="color" value="#F6630D"/>
    </inkml:brush>
  </inkml:definitions>
  <inkml:trace contextRef="#ctx0" brushRef="#br0">16 238 24575,'0'-10'0,"1"-21"0,-2 0 0,-1 0 0,-7-34 0,6 57 0,2 10 0,2 14 0,9 27 0,2-2 0,25 56 0,-22-60 0,-1 1 0,-2 0 0,9 48 0,-21-82 0,0-1 0,1 0 0,-1 0 0,0 0 0,-1 0 0,1 0 0,0 0 0,-1 0 0,-1 6 0,2-9 0,-1 0 0,1 1 0,0-1 0,0 1 0,-1-1 0,1 0 0,0 1 0,0-1 0,-1 1 0,1-1 0,0 0 0,-1 1 0,1-1 0,-1 0 0,1 0 0,0 1 0,-1-1 0,1 0 0,-1 0 0,1 0 0,-1 1 0,1-1 0,-1 0 0,0 0 0,0 0 0,0 0 0,0-1 0,0 1 0,0 0 0,0-1 0,0 1 0,-1-1 0,1 1 0,0-1 0,1 0 0,-1 1 0,0-1 0,0 0 0,0 1 0,-1-2 0,-3-5 0,-1 1 0,1-1 0,0 0 0,0 0 0,1-1 0,0 1 0,1-1 0,-1 0 0,1 0 0,1-1 0,0 1 0,0 0 0,0-1 0,1 1 0,0-14 0,1 4 0,1 0 0,0 0 0,1 0 0,1 0 0,0 1 0,9-26 0,-4 23 0,0 1 0,1 0 0,22-36 0,-25 46 0,0 1 0,0 0 0,1 0 0,0 0 0,1 1 0,0 0 0,0 0 0,1 1 0,16-10 0,-22 14 0,0 1 0,0 0 0,0-1 0,0 1 0,0 0 0,0 1 0,0-1 0,0 0 0,0 1 0,0 0 0,0 0 0,1 0 0,-1 0 0,0 0 0,0 1 0,0-1 0,0 1 0,0 0 0,0 0 0,0 0 0,0 0 0,0 1 0,0-1 0,3 3 0,-2-1 0,-1 1 0,1-1 0,-1 1 0,0 0 0,0 0 0,0 0 0,0 1 0,-1-1 0,1 1 0,-1-1 0,0 1 0,-1 0 0,1 0 0,0 6 0,3 19-1365,-3-2-5461</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18.582"/>
    </inkml:context>
    <inkml:brush xml:id="br0">
      <inkml:brushProperty name="width" value="0.05" units="cm"/>
      <inkml:brushProperty name="height" value="0.05" units="cm"/>
      <inkml:brushProperty name="color" value="#F6630D"/>
    </inkml:brush>
  </inkml:definitions>
  <inkml:trace contextRef="#ctx0" brushRef="#br0">3173 326 24575,'-178'-73'-315,"-243"-65"0,280 103 105,-1 6-1,-197-14 1,250 37 210,0 5 0,0 3 0,0 5 0,0 3 0,1 4 0,1 4 0,0 4 0,2 3 0,1 4 0,1 4 0,1 3 0,3 4 0,-122 82 0,133-74-3,2 4 0,3 3 0,-107 117 0,138-134 22,2 1 0,2 2-1,1 1 1,2 0 0,2 2 0,2 1-1,-29 90 1,42-100 21,1 0 0,1 0 0,2 1 0,2-1 1,1 1-1,2 0 0,1-1 0,2 1 0,1-1 0,2 0 0,2-1 0,0 1 1,3-2-1,1 1 0,1-2 0,2 0 0,1 0 0,1-2 0,2 0 0,1-1 0,1-2 1,2 0-1,0-1 0,2-1 0,1-2 0,0 0 0,34 19 0,-12-14-35,1-2 0,1-3-1,1-2 1,1-2-1,88 20 1,283 28-109,-372-60 68,556 59-330,-410-54 268,215-14 0,-307-5 98,198-42 0,-249 36 0,0-2 0,-2-3 0,0-3 0,-1-1 0,64-39 0,-78 35 0,-1-1 0,-1-2 0,-2-1 0,0-2 0,-2-1 0,-2-2 0,-1-1 0,-2-1 0,-1-1 0,33-68 0,-35 56 0,-3-1 0,-2 0 0,-2-2 0,-2 0 0,-3-1 0,-1 0 0,-4 0 0,2-86 0,-9 107 0,-2 1 0,-1 0 0,-1 0 0,-2 1 0,-1 0 0,-2 0 0,-17-42 0,16 50 0,-1 2 0,-1 0 0,-1 0 0,-1 1 0,0 1 0,-2 0 0,0 1 0,-1 1 0,-1 0 0,-27-19 0,13 13 56,-1 3 0,-1 0 0,0 2 1,-1 2-1,-1 1 0,-1 2 0,0 1 0,-1 2 1,0 1-1,0 3 0,-55-4 0,77 10 58,-1 0 0,-16 3 0,27-3-270,1 1 1,0 0 0,0 1 0,0-1 0,0 1 0,0 0 0,1 1-1,-1-1 1,1 1 0,-6 3 0,-8 12-6671</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18.943"/>
    </inkml:context>
    <inkml:brush xml:id="br0">
      <inkml:brushProperty name="width" value="0.05" units="cm"/>
      <inkml:brushProperty name="height" value="0.05" units="cm"/>
      <inkml:brushProperty name="color" value="#F6630D"/>
    </inkml:brush>
  </inkml:definitions>
  <inkml:trace contextRef="#ctx0" brushRef="#br0">3 688 24575,'-1'38'0,"0"-14"0,3 35 0,-2-53 0,1 0 0,0 0 0,0 0 0,1 0 0,-1-1 0,2 1 0,-1 0 0,0-1 0,1 0 0,0 0 0,4 6 0,-6-10 0,0 1 0,0-1 0,0 0 0,0 0 0,1 1 0,-1-1 0,0 0 0,1 0 0,-1 0 0,1 0 0,-1-1 0,1 1 0,0 0 0,-1-1 0,1 1 0,0-1 0,-1 1 0,1-1 0,0 0 0,0 1 0,2-1 0,-1-1 0,0 0 0,0 1 0,0-1 0,-1 0 0,1-1 0,-1 1 0,1 0 0,-1-1 0,1 1 0,-1-1 0,0 0 0,3-2 0,5-6 0,-1-1 0,0 0 0,0 0 0,8-16 0,75-143 0,-32 54 0,76-113 0,-107 185 0,2 1 0,74-77 0,-91 107-273,0 1 0,1 0 0,1 1 0,21-12 0,0 6-6553</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21.675"/>
    </inkml:context>
    <inkml:brush xml:id="br0">
      <inkml:brushProperty name="width" value="0.05" units="cm"/>
      <inkml:brushProperty name="height" value="0.05" units="cm"/>
      <inkml:brushProperty name="color" value="#F6630D"/>
    </inkml:brush>
  </inkml:definitions>
  <inkml:trace contextRef="#ctx0" brushRef="#br0">1869 222 24575,'2'-2'0,"0"0"0,-1-1 0,1 1 0,-1 0 0,1 0 0,-1-1 0,0 1 0,0-1 0,0 1 0,0-1 0,-1 0 0,1 1 0,0-1 0,-1 0 0,0 1 0,0-1 0,0 0 0,0 1 0,0-1 0,-1 0 0,1 1 0,-1-1 0,1 0 0,-1 1 0,-1-4 0,0 1 0,-1 0 0,1-1 0,-1 1 0,0 0 0,0 0 0,0 1 0,-1-1 0,0 1 0,0 0 0,-8-8 0,-3 2 0,-1 1 0,0 0 0,-1 1 0,1 1 0,-2 0 0,1 1 0,-1 1 0,-19-3 0,-22-1 0,-69-2 0,16 8 0,0 5 0,0 5 0,0 5 0,1 4 0,1 6 0,-156 51 0,204-52 0,0 2 0,-78 44 0,116-54 0,1 1 0,0 1 0,1 1 0,1 1 0,0 1 0,1 1 0,2 1 0,-24 31 0,33-38 0,0 1 0,1 0 0,1 1 0,1 0 0,0 0 0,0 0 0,2 1 0,0 0 0,1-1 0,-2 23 0,4-19 0,1 0 0,1 1 0,1-1 0,0 0 0,2 0 0,0 0 0,13 35 0,-5-27 0,1 1 0,1-2 0,1 1 0,1-2 0,2 0 0,1-2 0,0 0 0,2 0 0,0-2 0,2-1 0,25 18 0,-1-6 0,1-2 0,2-3 0,1-1 0,66 22 0,-29-18 0,165 33 0,-157-46 0,1-4 0,1-5 0,0-4 0,-1-4 0,1-5 0,-1-3 0,0-5 0,0-4 0,129-41 0,-180 42 0,0-2 0,-1-1 0,-1-3 0,0-1 0,-2-3 0,-1-1 0,60-53 0,-80 61 0,-2-1 0,0-1 0,-1-1 0,-1-1 0,-2 0 0,17-32 0,-23 36 0,0-1 0,-1-1 0,-2 1 0,0-1 0,-1-1 0,-1 1 0,-1-1 0,1-39 0,-5 39 0,0 0 0,-2 0 0,0 1 0,-1-1 0,-2 1 0,0 0 0,-1 0 0,-1 0 0,-1 1 0,-1 1 0,0 0 0,-16-22 0,9 19 0,-1 0 0,-1 1 0,-1 1 0,0 1 0,-2 1 0,0 1 0,-1 1 0,-1 0 0,-27-12 0,1 5 0,-1 2 0,0 3 0,-1 1 0,-71-11 0,-219-14 0,-183 35-1365,456 8-5461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5:21.574"/>
    </inkml:context>
    <inkml:brush xml:id="br0">
      <inkml:brushProperty name="width" value="0.05" units="cm"/>
      <inkml:brushProperty name="height" value="0.05" units="cm"/>
    </inkml:brush>
  </inkml:definitions>
  <inkml:trace contextRef="#ctx0" brushRef="#br0">37 0 24575,'-3'0'0,"-4"0"0,-1 3 0,1 5 0,1 3 0,3 6 0,0 7 0,5 6 0,2 6 0,4 7 0,-1 6 0,3 3 0,-1 3 0,-2 1 0,2 1 0,-2-4 0,2-4 0,-1-10-8191</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32.254"/>
    </inkml:context>
    <inkml:brush xml:id="br0">
      <inkml:brushProperty name="width" value="0.05" units="cm"/>
      <inkml:brushProperty name="height" value="0.05" units="cm"/>
      <inkml:brushProperty name="color" value="#F6630D"/>
    </inkml:brush>
  </inkml:definitions>
  <inkml:trace contextRef="#ctx0" brushRef="#br0">167 69 24575,'-18'-24'0,"14"19"0,0-1 0,-1 0 0,1 1 0,-9-8 0,11 12 0,1 0 0,-1 0 0,1 0 0,-1 1 0,1-1 0,-1 0 0,1 0 0,-1 1 0,0-1 0,0 1 0,1-1 0,-1 1 0,0 0 0,0 0 0,1 0 0,-1 0 0,0 0 0,0 0 0,1 0 0,-1 1 0,0-1 0,-3 2 0,2-1 0,0 1 0,0 0 0,0 0 0,0 0 0,0 0 0,1 1 0,-1-1 0,1 1 0,-1-1 0,1 1 0,0 0 0,0 0 0,0 0 0,1 0 0,-1 0 0,-1 6 0,-2 5 0,0 0 0,-4 24 0,3-4 43,2 1 0,1 0-1,1-1 1,2 1 0,1 0-1,2-1 1,12 55 0,-9-63-199,1-2 1,1 1 0,1-1 0,2 0 0,0 0 0,1-1 0,1-1-1,1 0 1,1-1 0,31 33 0,2-9-6671</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32.794"/>
    </inkml:context>
    <inkml:brush xml:id="br0">
      <inkml:brushProperty name="width" value="0.05" units="cm"/>
      <inkml:brushProperty name="height" value="0.05" units="cm"/>
      <inkml:brushProperty name="color" value="#F6630D"/>
    </inkml:brush>
  </inkml:definitions>
  <inkml:trace contextRef="#ctx0" brushRef="#br0">35 247 24575,'-2'0'0,"1"0"0,-1 1 0,1-1 0,-1 1 0,1-1 0,-1 1 0,1 0 0,0-1 0,-1 1 0,1 0 0,0 0 0,0 0 0,-1 0 0,1 0 0,0 0 0,0 0 0,0 0 0,0 0 0,1 1 0,-1-1 0,0 0 0,0 1 0,1-1 0,-1 1 0,1-1 0,-1 0 0,1 1 0,0-1 0,-1 3 0,0 4 0,-1-1 0,2 0 0,-1 0 0,1 14 0,17 335 0,-18-344 0,1-7 0,0-1 0,-1 1 0,2-1 0,-1 1 0,0 0 0,1-1 0,0 1 0,0-1 0,4 9 0,-5-13 0,0 0 0,0 0 0,0 0 0,0 0 0,0 0 0,0 0 0,0 0 0,0 0 0,0 1 0,0-1 0,0 0 0,0 0 0,0 0 0,0 0 0,0 0 0,0 0 0,0 0 0,0 0 0,0 0 0,0 0 0,1 0 0,-1 0 0,0 0 0,0 0 0,0 0 0,0 0 0,0 0 0,0 0 0,0 0 0,0 0 0,0 0 0,0 0 0,0 0 0,1 0 0,-1 0 0,0 0 0,0 0 0,0 0 0,0 0 0,0 0 0,0 0 0,0 0 0,0 0 0,0 0 0,0 0 0,0 0 0,0 0 0,1 0 0,-1 0 0,0 0 0,0 0 0,0 0 0,0 0 0,0 0 0,0-1 0,0 1 0,0 0 0,0 0 0,0 0 0,3-8 0,0-10 0,0-315 0,-4 100 0,1 226 0,1-14 0,4-33 0,-4 50 0,0-1 0,0 0 0,0 1 0,1-1 0,-1 0 0,1 1 0,1 0 0,-1-1 0,0 1 0,1 0 0,0 0 0,5-6 0,-5 8 0,0 0 0,0 1 0,0-1 0,0 1 0,0 0 0,0 0 0,0 0 0,0 0 0,0 0 0,1 1 0,-1-1 0,0 1 0,0 0 0,1 0 0,-1 0 0,0 1 0,1-1 0,-1 1 0,0-1 0,0 1 0,4 2 0,8 2 0,-1 0 0,0 2 0,14 8 0,-18-10 0,0 1 0,-1 0 0,0 1 0,0 0 0,-1 0 0,1 1 0,-2 0 0,12 15 0,-17-20 0,0 1 0,0-1 0,0 0 0,0 1 0,-1-1 0,1 1 0,-1-1 0,0 1 0,0 0 0,-1 0 0,1-1 0,-1 1 0,0 0 0,0 0 0,0 0 0,0 0 0,0-1 0,-1 1 0,0 0 0,0 0 0,0-1 0,0 1 0,-1-1 0,1 1 0,-1-1 0,0 1 0,0-1 0,-4 5 0,-7 7 0,-1-1 0,-1 0 0,0-2 0,-1 1 0,0-2 0,-25 14 0,16-10 0,1 1 0,-23 20 0,44-34 0,1 1 0,0-1 0,-1 0 0,1 1 0,0-1 0,0 1 0,0-1 0,1 1 0,-1 0 0,1 0 0,-1 0 0,1 0 0,0 0 0,0 0 0,0 1 0,1-1 0,-1 0 0,1 0 0,0 1 0,-1-1 0,2 5 0,0-2 0,1-1 0,0 1 0,0 0 0,0-1 0,0 1 0,1-1 0,0 0 0,0 0 0,1 0 0,-1 0 0,5 4 0,16 15 0,1 0 0,31 23 0,-45-39 0,-5-3-273,0 0 0,1-1 0,-1 0 0,12 5 0,3-2-6553</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33.210"/>
    </inkml:context>
    <inkml:brush xml:id="br0">
      <inkml:brushProperty name="width" value="0.05" units="cm"/>
      <inkml:brushProperty name="height" value="0.05" units="cm"/>
      <inkml:brushProperty name="color" value="#F6630D"/>
    </inkml:brush>
  </inkml:definitions>
  <inkml:trace contextRef="#ctx0" brushRef="#br0">13 31 24575,'-1'-1'0,"0"0"0,0 0 0,0 0 0,0 0 0,0 0 0,0 0 0,0 0 0,0 0 0,1-1 0,-1 1 0,0 0 0,1 0 0,-1-1 0,0-1 0,2 3 0,-1-1 0,0 1 0,0-1 0,0 1 0,0 0 0,0-1 0,0 1 0,0-1 0,1 1 0,-1 0 0,0-1 0,0 1 0,1-1 0,-1 1 0,0 0 0,1 0 0,-1-1 0,0 1 0,1 0 0,-1-1 0,0 1 0,1 0 0,-1 0 0,0 0 0,1-1 0,-1 1 0,1 0 0,-1 0 0,1 0 0,4-1 0,0 0 0,0 1 0,0 0 0,0 0 0,0 0 0,8 1 0,14 3 0,93 15 0,-101-15 0,0 0 0,0 2 0,0 1 0,18 9 0,-35-16 0,0 1 0,-1 0 0,1 0 0,-1-1 0,1 1 0,-1 1 0,1-1 0,-1 0 0,0 0 0,1 0 0,-1 1 0,0-1 0,0 0 0,0 1 0,0-1 0,0 1 0,0 0 0,0-1 0,-1 1 0,1 0 0,0 2 0,-1-2 0,0 0 0,0 0 0,-1 0 0,1 0 0,-1 0 0,1 0 0,-1 0 0,0-1 0,1 1 0,-1 0 0,0 0 0,0-1 0,0 1 0,-1 0 0,1-1 0,-2 2 0,-7 7 0,0-1 0,0-1 0,-1 0 0,-17 10 0,25-16 0,-50 26 0,32-18 0,-32 23 0,52-33 0,1 1 0,-1-1 0,1 1 0,-1-1 0,0 1 0,1-1 0,-1 1 0,1-1 0,-1 1 0,1 0 0,0-1 0,-1 1 0,1 0 0,0 0 0,-1-1 0,1 1 0,0 0 0,0 0 0,0-1 0,-1 1 0,1 0 0,0 0 0,0-1 0,0 1 0,0 0 0,1 0 0,-1 0 0,0-1 0,0 1 0,0 0 0,1 0 0,-1-1 0,0 1 0,1 0 0,-1-1 0,0 1 0,1 0 0,-1-1 0,1 1 0,-1 0 0,1-1 0,0 1 0,-1-1 0,1 1 0,-1-1 0,1 1 0,0-1 0,1 1 0,6 4 0,0 0 0,0 0 0,12 5 0,-10-5 0,24 12 0,-12-6 0,-1 0 0,0 1 0,0 2 0,32 27 0,-51-40 0,-1 0 0,0 0 0,1 0 0,-1 0 0,0 0 0,0 1 0,0-1 0,0 0 0,0 1 0,0-1 0,0 1 0,-1-1 0,1 1 0,-1-1 0,1 1 0,-1 0 0,1-1 0,-1 1 0,0 0 0,1-1 0,-1 1 0,0 0 0,0-1 0,-1 1 0,1 0 0,0-1 0,0 1 0,-1 0 0,1-1 0,-1 1 0,1-1 0,-1 1 0,0-1 0,0 1 0,0-1 0,0 1 0,0-1 0,0 0 0,0 0 0,0 1 0,0-1 0,0 0 0,-1 0 0,-1 1 0,-6 4 0,-1 0 0,1-1 0,-1-1 0,1 1 0,-19 4 0,-5 0-341,0-2 0,0-2-1,-59 4 1,51-8-6485</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33.543"/>
    </inkml:context>
    <inkml:brush xml:id="br0">
      <inkml:brushProperty name="width" value="0.05" units="cm"/>
      <inkml:brushProperty name="height" value="0.05" units="cm"/>
      <inkml:brushProperty name="color" value="#F6630D"/>
    </inkml:brush>
  </inkml:definitions>
  <inkml:trace contextRef="#ctx0" brushRef="#br0">94 1 24575,'0'3'0,"0"4"0,0 7 0,-3 5 0,-1 5 0,-3 4 0,-3 5 0,-4 2 0,-2-2 0,2 1 0,0-3 0,2-7-8191</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33.825"/>
    </inkml:context>
    <inkml:brush xml:id="br0">
      <inkml:brushProperty name="width" value="0.05" units="cm"/>
      <inkml:brushProperty name="height" value="0.05" units="cm"/>
      <inkml:brushProperty name="color" value="#F6630D"/>
    </inkml:brush>
  </inkml:definitions>
  <inkml:trace contextRef="#ctx0" brushRef="#br0">32 79 24575,'-1'-5'0,"0"-1"0,-1 1 0,1 0 0,-1 0 0,0 0 0,0 0 0,-5-7 0,-3-10 0,7 14 0,3 14 0,9 30 0,-1-3 0,5 36-341,-3 1 0,-4 0-1,-1 73 1,-6-123-6485</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34.197"/>
    </inkml:context>
    <inkml:brush xml:id="br0">
      <inkml:brushProperty name="width" value="0.05" units="cm"/>
      <inkml:brushProperty name="height" value="0.05" units="cm"/>
      <inkml:brushProperty name="color" value="#F6630D"/>
    </inkml:brush>
  </inkml:definitions>
  <inkml:trace contextRef="#ctx0" brushRef="#br0">178 28 24575,'0'-1'0,"0"0"0,0 0 0,0-1 0,0 1 0,0 0 0,0 0 0,0 0 0,-1 0 0,1 0 0,0 0 0,-1 0 0,1 0 0,-1 0 0,1 0 0,-1 0 0,1 0 0,-1 0 0,0 1 0,1-1 0,-1 0 0,0 0 0,0 1 0,1-1 0,-2-1 0,0 2 0,0-1 0,1 1 0,-1-1 0,0 1 0,1 0 0,-1 0 0,0 0 0,0 0 0,1 0 0,-1 0 0,0 0 0,1 0 0,-4 1 0,-4 2 0,0 0 0,1 1 0,-1 0 0,-11 6 0,14-6 0,0 0 0,0 0 0,1 0 0,-1 1 0,1 0 0,0 0 0,0 0 0,0 1 0,1 0 0,0-1 0,0 2 0,0-1 0,1 0 0,0 1 0,0-1 0,-2 10 0,3-7 0,0-1 0,1 1 0,1 0 0,-1 0 0,1-1 0,1 1 0,0 0 0,0 0 0,1-1 0,0 1 0,0-1 0,1 1 0,3 7 0,1-1 0,0-1 0,1 1 0,0-2 0,1 1 0,1-1 0,0-1 0,16 16 0,-21-23 0,1 0 0,0 0 0,0 0 0,0-1 0,0 0 0,1 0 0,-1 0 0,1-1 0,0 0 0,0-1 0,0 1 0,1-1 0,-1-1 0,1 1 0,-1-1 0,1-1 0,12 1 0,-16-2 0,0 1 0,0-1 0,0 0 0,0 0 0,0-1 0,0 1 0,0-1 0,0 0 0,-1 0 0,1 0 0,-1 0 0,1-1 0,-1 1 0,5-6 0,-3 3 0,-1 0 0,0-1 0,0 0 0,-1 1 0,0-1 0,0-1 0,0 1 0,2-9 0,-1-1 0,0 0 0,-1 0 0,-1 0 0,-1 0 0,0-1 0,-4-29 0,2 33 0,-1 0 0,-1 0 0,0 0 0,-1 0 0,0 0 0,-1 1 0,-1-1 0,-12-20 0,15 28 0,0 1 0,0 0 0,0 0 0,-1 0 0,0 0 0,1 0 0,-1 1 0,0 0 0,-1-1 0,1 2 0,-1-1 0,1 0 0,-1 1 0,0 0 0,0 0 0,0 0 0,0 1 0,0 0 0,0 0 0,0 0 0,-1 0 0,1 1 0,0 0 0,0 0 0,-7 1 0,8 0-54,0 0-1,1 0 0,-1 0 1,0 1-1,1-1 1,-1 1-1,1 0 0,0 0 1,0 0-1,0 0 1,0 1-1,0-1 0,0 1 1,0 0-1,1-1 0,0 1 1,-1 1-1,1-1 1,0 0-1,0 0 0,1 1 1,-1-1-1,1 1 1,-2 4-1,-2 12-6771</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34.539"/>
    </inkml:context>
    <inkml:brush xml:id="br0">
      <inkml:brushProperty name="width" value="0.05" units="cm"/>
      <inkml:brushProperty name="height" value="0.05" units="cm"/>
      <inkml:brushProperty name="color" value="#F6630D"/>
    </inkml:brush>
  </inkml:definitions>
  <inkml:trace contextRef="#ctx0" brushRef="#br0">110 249 24575,'2'-3'0,"0"0"0,0 1 0,0-1 0,-1 0 0,1 0 0,-1 0 0,0-1 0,0 1 0,0 0 0,0 0 0,0-1 0,-1 1 0,0 0 0,1-1 0,-2-3 0,1-6 0,-1 0 0,-4-20 0,2 15 0,-12-31 0,13 42 0,-1 1 0,0-1 0,0 1 0,0 0 0,-1 0 0,0 0 0,-9-9 0,13 14 0,-1 0 0,0 0 0,1 1 0,-1-1 0,0 1 0,0-1 0,1 0 0,-1 1 0,0-1 0,0 1 0,0 0 0,0-1 0,0 1 0,1 0 0,-1-1 0,0 1 0,0 0 0,0 0 0,0 0 0,0 0 0,0 0 0,0 0 0,0 0 0,0 0 0,0 0 0,0 1 0,0-1 0,-1 1 0,0 0 0,1 0 0,-1 1 0,0-1 0,1 1 0,-1-1 0,1 1 0,0 0 0,-1-1 0,1 1 0,0 0 0,0 0 0,-1 2 0,-2 7 0,0 0 0,1 0 0,-4 19 0,5-17 0,1-1 0,0 1 0,1 0 0,0 0 0,4 23 0,-3-32 0,-1-1 0,1 1 0,0-1 0,1 1 0,-1-1 0,1 0 0,-1 1 0,1-1 0,0 0 0,0 0 0,3 3 0,-3-5 0,0 1 0,0-1 0,-1 0 0,1 1 0,0-1 0,0 0 0,0 0 0,0-1 0,0 1 0,0 0 0,1-1 0,-1 1 0,0-1 0,0 0 0,0 1 0,0-1 0,1 0 0,-1-1 0,0 1 0,3 0 0,22-11 0,-24 9 0,0 1 0,0-1 0,0 1 0,0 0 0,1 0 0,-1 0 0,0 0 0,4 0 0,-6 1 0,0 0 0,0 1 0,0-1 0,0 0 0,0 1 0,-1-1 0,1 0 0,0 1 0,0-1 0,0 1 0,0 0 0,-1-1 0,1 1 0,0-1 0,-1 1 0,1 0 0,0 0 0,-1-1 0,1 1 0,-1 0 0,1 0 0,-1 0 0,0 0 0,1 0 0,-1 0 0,0 0 0,1-1 0,-1 1 0,0 0 0,0 0 0,0 0 0,0 0 0,0 2 0,5 89 0,-5-64 0,6 50 0,4-33-1365,1-5-5461</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34.881"/>
    </inkml:context>
    <inkml:brush xml:id="br0">
      <inkml:brushProperty name="width" value="0.05" units="cm"/>
      <inkml:brushProperty name="height" value="0.05" units="cm"/>
      <inkml:brushProperty name="color" value="#F6630D"/>
    </inkml:brush>
  </inkml:definitions>
  <inkml:trace contextRef="#ctx0" brushRef="#br0">79 49 24575,'2'-13'0,"1"-16"0,-3 29 0,0 0 0,0-1 0,0 1 0,0 0 0,0 0 0,0-1 0,0 1 0,0 0 0,0-1 0,-1 1 0,1 0 0,0 0 0,0-1 0,0 1 0,-1 0 0,1 0 0,0-1 0,0 1 0,0 0 0,-1 0 0,1 0 0,0-1 0,-1 1 0,1 0 0,0 0 0,0 0 0,-1 0 0,-14 5 0,10-2 0,1 1 0,-1 0 0,0 0 0,1 0 0,0 0 0,0 1 0,0 0 0,1 0 0,0 0 0,-1 0 0,2 0 0,-1 1 0,1-1 0,0 1 0,0 0 0,0-1 0,-1 10 0,2-8 0,0 0 0,1 0 0,0 0 0,0 0 0,0-1 0,1 1 0,0 0 0,1 0 0,-1 0 0,1 0 0,1-1 0,-1 1 0,1-1 0,7 12 0,6 3 0,1 0 0,2 0 0,0-2 0,26 21 0,-19-18 0,43 49 0,-67-69 0,0 1 0,0 0 0,0-1 0,-1 1 0,1 0 0,-1 0 0,0 0 0,1 0 0,-1 0 0,-1 0 0,2 7 0,-2-9 0,0 0 0,0 1 0,0-1 0,0 0 0,-1 0 0,1 1 0,0-1 0,-1 0 0,1 0 0,-1 1 0,1-1 0,-1 0 0,0 0 0,1 0 0,-1 0 0,0 0 0,0 0 0,0 0 0,0 0 0,0 0 0,0 0 0,0-1 0,0 1 0,0 0 0,0 0 0,0-1 0,-1 1 0,1-1 0,0 0 0,0 1 0,-2-1 0,-6 2-124,0-1 0,0 0 0,0-1 0,0 0 0,0-1 0,0 0-1,0 0 1,0-1 0,0 0 0,-10-4 0,-20-5-6702</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34.990"/>
    </inkml:context>
    <inkml:brush xml:id="br0">
      <inkml:brushProperty name="width" value="0.05" units="cm"/>
      <inkml:brushProperty name="height" value="0.05" units="cm"/>
      <inkml:brushProperty name="color" value="#F6630D"/>
    </inkml:brush>
  </inkml:definitions>
  <inkml:trace contextRef="#ctx0" brushRef="#br0">1 115 24575,'6'-7'0,"9"-7"0,7-5 0,7-3 0,2 3 0,-2 4 0,-3 5 0,-2 4 0,-5 3-8191</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35.207"/>
    </inkml:context>
    <inkml:brush xml:id="br0">
      <inkml:brushProperty name="width" value="0.05" units="cm"/>
      <inkml:brushProperty name="height" value="0.05" units="cm"/>
      <inkml:brushProperty name="color" value="#F6630D"/>
    </inkml:brush>
  </inkml:definitions>
  <inkml:trace contextRef="#ctx0" brushRef="#br0">0 69 24575,'9'-8'0,"-1"0"0,1 0 0,0 1 0,0 0 0,16-8 0,-19 13 0,0-1 0,1 1 0,-1 0 0,1 0 0,0 0 0,0 1 0,-1 0 0,1 1 0,0-1 0,12 2 0,-11 0 0,0 0 0,1 1 0,-1 0 0,0 0 0,0 0 0,0 1 0,-1 1 0,1-1 0,-1 1 0,1 1 0,7 5 0,-6-2 0,1 0 0,-1 1 0,-1 0 0,0 0 0,0 1 0,-1 0 0,7 12 0,-4-3 0,0 2 0,-1-1 0,-2 1 0,0 1 0,-1-1 0,-1 1 0,0 0 0,0 26 0,-4-27 0,-1 0 0,0 1 0,-2-1 0,0 0 0,-2 0 0,0 0 0,-2 0 0,0-1 0,-1 1 0,-1-2 0,-1 1 0,0-1 0,-2 0 0,0-1 0,-1-1 0,-18 21 0,8-14-682,-38 31-1,-26 10-6143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5:22.183"/>
    </inkml:context>
    <inkml:brush xml:id="br0">
      <inkml:brushProperty name="width" value="0.05" units="cm"/>
      <inkml:brushProperty name="height" value="0.05" units="cm"/>
    </inkml:brush>
  </inkml:definitions>
  <inkml:trace contextRef="#ctx0" brushRef="#br0">103 236 24575,'-33'-26'0,"-4"-2"0,35 26 0,0 1 0,1-1 0,-1 0 0,1 1 0,0-1 0,-1 0 0,1 0 0,0 0 0,0 0 0,0 0 0,0-1 0,1 1 0,-1 0 0,1 0 0,-1-4 0,1 4 0,0 1 0,0-1 0,1 1 0,-1-1 0,1 1 0,-1-1 0,1 1 0,0 0 0,-1-1 0,1 1 0,0 0 0,0 0 0,0-1 0,0 1 0,0 0 0,0 0 0,0 0 0,0 0 0,1 0 0,-1 1 0,0-1 0,1 0 0,-1 0 0,0 1 0,1-1 0,1 0 0,43-11 0,-43 12 0,226-25 40,5 19-138,-164 5-10,273-4-673,689-22 709,-985 25 68,-15 1 4,0-1-1,1-1 1,54-14 0,-75 11 228,-11 5-216,-1 1 0,0 0 0,0 0 0,0 0 0,0 0 0,0 0 0,0 0 0,0-1 0,0 1 0,0 0 0,0 0 0,0 0 0,0 0 0,0-1-1,0 1 1,0 0 0,0 0 0,0 0 0,0 0 0,0 0 0,0-1 0,0 1 0,0 0 0,0 0 0,-1 0 0,1 0 0,0 0 0,0 0 0,0-1 0,0 1 0,0 0 0,0 0 0,0 0 0,0 0 0,-1 0 0,1 0 0,0 0 0,0 0 0,0 0 0,0 0 0,0 0 0,-1-1 0,0 1 11,-1-1 0,0 1 0,1-1 0,-1 1 0,0 0 0,0-1 0,0 1 0,1 0 0,-1 0 0,0 0 0,-2 1 0,-1 0-23,0 1 1,0 0-1,0 0 0,0 0 1,1 1-1,-1-1 0,1 1 0,0 0 1,-1 1-1,1-1 0,1 1 1,-1-1-1,0 1 0,1 1 0,0-1 1,0 0-1,0 1 0,1-1 1,-1 1-1,1 0 0,-2 6 1,-4 10-2,2 1 1,0 0 0,-4 35-1,5-19 1,2 1 0,2 0 0,1 0 0,7 49 0,3-23 0,31 109 0,-38-166 0,0 4 0,1 1 0,-1-1 0,-1 1 0,1 13 0,-3-23 0,0-1 0,0 1 0,0 0 0,0 0 0,0-1 0,-1 1 0,0-1 0,1 1 0,-1 0 0,0-1 0,0 1 0,0-1 0,0 0 0,-1 1 0,1-1 0,-1 0 0,1 0 0,-1 0 0,0 0 0,0 0 0,0 0 0,0 0 0,0 0 0,0-1 0,-3 2 0,-12 4 0,1-2 0,-1 0 0,1-1 0,-1-1 0,-1 0 0,-27 0 0,20 0 0,-561 22-908,368-21 710,-832 42-983,939-39-4723</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36.393"/>
    </inkml:context>
    <inkml:brush xml:id="br0">
      <inkml:brushProperty name="width" value="0.05" units="cm"/>
      <inkml:brushProperty name="height" value="0.05" units="cm"/>
      <inkml:brushProperty name="color" value="#F6630D"/>
    </inkml:brush>
  </inkml:definitions>
  <inkml:trace contextRef="#ctx0" brushRef="#br0">395 19 24575,'-18'-1'0,"1"-1"0,-1 0 0,-24-7 0,83 5 0,-21 6 0,-1 0 0,0 1 0,1 2 0,-1 0 0,-1 1 0,34 15 0,-40-16 0,0 2 0,0-1 0,-1 2 0,0 0 0,0 0 0,-1 1 0,0 0 0,0 0 0,-1 1 0,14 20 0,-18-21 0,0 0 0,-1 0 0,0 0 0,-1 0 0,0 1 0,0 0 0,-1-1 0,0 1 0,1 19 0,-4-1 0,0 0 0,-6 32 0,2-26 0,0 36 0,5-62 0,1 0 0,0 0 0,1 0 0,0 0 0,0 0 0,1 0 0,0-1 0,0 1 0,5 7 0,8 22 0,-16-36 0,1 0 0,-1 0 0,0 0 0,1 0 0,-1 0 0,0-1 0,0 1 0,0 0 0,0 0 0,0 0 0,0 0 0,0 0 0,0 0 0,0 0 0,0-1 0,-1 1 0,1 0 0,0 0 0,-1 0 0,1 0 0,0-1 0,-1 1 0,1 0 0,-2 1 0,1-1 0,0 0 0,-1 0 0,1 0 0,-1 0 0,0 0 0,1 0 0,-1 0 0,0 0 0,1-1 0,-1 1 0,-3 0 0,-6 1 0,-1-1 0,0 0 0,-14-1 0,14 0 0,-402-18-278,328 12-809,-10-1-5739</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16.238"/>
    </inkml:context>
    <inkml:brush xml:id="br0">
      <inkml:brushProperty name="width" value="0.05" units="cm"/>
      <inkml:brushProperty name="height" value="0.05" units="cm"/>
      <inkml:brushProperty name="color" value="#F6630D"/>
    </inkml:brush>
  </inkml:definitions>
  <inkml:trace contextRef="#ctx0" brushRef="#br0">331 444 24575,'2'-1'0,"0"-1"0,-1 1 0,0-1 0,1 0 0,-1 1 0,0-1 0,0 0 0,0 0 0,0 0 0,0 0 0,0 0 0,-1 0 0,1 0 0,-1 0 0,1 0 0,-1 0 0,0 0 0,0-1 0,0 1 0,0 0 0,0 0 0,0 0 0,0 0 0,-1 0 0,1 0 0,-1-1 0,0 1 0,0 0 0,1 0 0,-1 1 0,-1-1 0,1 0 0,0 0 0,-2-2 0,0 1 0,0-1 0,0 1 0,-1 0 0,1 0 0,-1 0 0,1 1 0,-1-1 0,0 1 0,0 0 0,0 0 0,0 0 0,-1 1 0,1-1 0,0 1 0,-7-1 0,0 2 0,0 0 0,1 0 0,-1 1 0,0 1 0,1 0 0,-1 0 0,1 1 0,0 1 0,0-1 0,0 2 0,0-1 0,1 1 0,0 1 0,0-1 0,0 2 0,0-1 0,1 1 0,0 1 0,-11 13 0,12-13 0,0 0 0,1 1 0,0-1 0,1 1 0,0 1 0,0-1 0,1 1 0,0-1 0,1 1 0,0 0 0,0 1 0,1-1 0,0 0 0,1 1 0,0-1 0,1 1 0,0-1 0,1 1 0,0-1 0,3 12 0,-3-18 0,0 0 0,1 1 0,-1-1 0,1 0 0,0 0 0,0 0 0,0-1 0,0 1 0,1 0 0,0-1 0,-1 0 0,1 1 0,1-1 0,-1 0 0,0-1 0,6 4 0,-4-3 0,-1-1 0,1 0 0,0 0 0,0-1 0,0 0 0,0 0 0,0 0 0,1 0 0,-1-1 0,0 1 0,0-2 0,6 1 0,4-3 0,0 0 0,0 0 0,0-2 0,0 0 0,-1 0 0,1-2 0,-2 1 0,17-12 0,-10 5 0,-1-2 0,0 0 0,-1-1 0,-1-1 0,-1 0 0,0-1 0,-1-1 0,-1-1 0,-1 0 0,-1 0 0,0-1 0,13-36 0,-13 22 0,-1 0 0,-2-1 0,-1-1 0,-2 1 0,-1-1 0,-2 0 0,-3-53 0,0 83 0,0 3 0,1 0 0,-1 1 0,-1-1 0,1 1 0,0-1 0,-1 1 0,0-1 0,0 1 0,0 0 0,0-1 0,-3-3 0,4 7 0,0-1 0,0 1 0,0 0 0,-1 0 0,1 0 0,0 0 0,0 0 0,-1 0 0,1 0 0,0 0 0,0 0 0,0 0 0,-1 0 0,1 0 0,0 0 0,0 0 0,-1 0 0,1 0 0,0 0 0,0 0 0,0 1 0,-1-1 0,1 0 0,0 0 0,0 0 0,0 0 0,-1 0 0,1 0 0,0 1 0,0-1 0,0 0 0,0 0 0,-1 0 0,1 0 0,0 1 0,0-1 0,0 0 0,0 0 0,0 1 0,0-1 0,0 0 0,0 0 0,0 0 0,0 1 0,0-1 0,-6 13 0,2 0 0,0 1 0,0-1 0,2 1 0,-1 0 0,1 18 0,-1-9 0,-14 207 342,17-191-684,2-1 1,1 0 0,2 0-1,9 38 1,2-24-6485</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16.811"/>
    </inkml:context>
    <inkml:brush xml:id="br0">
      <inkml:brushProperty name="width" value="0.05" units="cm"/>
      <inkml:brushProperty name="height" value="0.05" units="cm"/>
      <inkml:brushProperty name="color" value="#F6630D"/>
    </inkml:brush>
  </inkml:definitions>
  <inkml:trace contextRef="#ctx0" brushRef="#br0">202 261 24575,'11'-26'0,"-1"0"0,-1-1 0,-2 0 0,6-34 0,-13 58 0,1-1 0,-1 1 0,1 0 0,-1-1 0,0 1 0,-1 0 0,1-1 0,-2-5 0,2 8 0,0 0 0,-1 1 0,1-1 0,0 0 0,-1 1 0,1-1 0,-1 0 0,1 1 0,-1-1 0,1 0 0,-1 1 0,1-1 0,-1 1 0,0-1 0,1 1 0,-1-1 0,0 1 0,1 0 0,-1-1 0,0 1 0,0 0 0,1 0 0,-1-1 0,0 1 0,0 0 0,0 0 0,1 0 0,-1 0 0,0 0 0,0 0 0,0 0 0,1 0 0,-1 0 0,0 1 0,0-1 0,1 0 0,-1 0 0,0 1 0,0-1 0,1 0 0,-1 1 0,0-1 0,0 1 0,-7 4 0,1-1 0,0 1 0,0 0 0,0 1 0,1-1 0,0 1 0,0 1 0,-6 7 0,-39 61 0,45-65 0,-17 26 0,-23 51 0,41-75 0,0-1 0,1 1 0,0 0 0,1 1 0,0-1 0,1 1 0,0-1 0,1 26 0,1-34 0,0 0 0,1-1 0,0 1 0,-1 0 0,1 0 0,1-1 0,-1 1 0,1-1 0,-1 1 0,1-1 0,0 1 0,0-1 0,0 0 0,1 0 0,-1 0 0,1 0 0,0 0 0,-1-1 0,1 1 0,1-1 0,-1 0 0,0 0 0,0 0 0,1 0 0,-1-1 0,1 1 0,0-1 0,-1 0 0,1 0 0,0 0 0,0 0 0,3-1 0,6 2 0,0-2 0,0 0 0,-1 0 0,1-1 0,0-1 0,-1 0 0,1-1 0,18-6 0,-20 5 0,0 0 0,0-1 0,0 0 0,-1-1 0,0 0 0,0 0 0,0-1 0,-1-1 0,13-12 0,-17 14 0,0 0 0,-1 0 0,0 0 0,0-1 0,-1 0 0,0 1 0,0-1 0,0 0 0,-1 0 0,0-1 0,0 1 0,-1 0 0,0-1 0,0 1 0,-1 0 0,0-11 0,0 16 0,-4-28 0,4 29 0,0 0 0,0-1 0,-1 1 0,1 0 0,-1-1 0,1 1 0,-1 0 0,1-1 0,-1 1 0,0 0 0,1 0 0,-1 0 0,0 0 0,0 0 0,0 0 0,0 0 0,0 0 0,-2-1 0,3 2 0,-1 0 0,1 0 0,-1 0 0,1 0 0,-1 0 0,0 0 0,1 0 0,-1 0 0,1 0 0,-1 0 0,1 0 0,-1 0 0,1 1 0,-1-1 0,1 0 0,-1 0 0,1 1 0,-1-1 0,1 0 0,0 1 0,-1-1 0,1 0 0,-1 1 0,1-1 0,0 1 0,-1-1 0,1 1 0,0-1 0,0 1 0,-1-1 0,1 1 0,0-1 0,0 1 0,-9 21 0,8-19 0,-2 7 0,1 0 0,-1 0 0,2 0 0,-1 0 0,1 0 0,1 0 0,0 1 0,1-1 0,0 0 0,4 20 0,-4-26 0,0-1 0,0 1 0,0 0 0,1-1 0,-1 1 0,1-1 0,0 0 0,0 0 0,1 0 0,-1 0 0,0 0 0,1 0 0,0 0 0,0-1 0,0 1 0,0-1 0,0 0 0,0 0 0,0 0 0,1 0 0,-1-1 0,1 1 0,-1-1 0,1 0 0,0 0 0,0 0 0,-1 0 0,1-1 0,0 0 0,0 0 0,0 0 0,3 0 0,3-1 0,0 0 0,0-1 0,-1 0 0,1 0 0,-1-1 0,1 0 0,-1-1 0,0 0 0,0-1 0,-1 1 0,1-2 0,14-11 0,-13 7 0,0 0 0,0 0 0,-1-1 0,-1 0 0,0-1 0,0 1 0,-1-2 0,8-18 0,-7 11 0,-1-1 0,-1 1 0,0-2 0,-2 1 0,0 0 0,-2-1 0,0 0 0,-1 0 0,-2 1 0,0-1 0,-6-34 0,-4 27 0,11 29 0,0-1 0,0 1 0,-1 0 0,1-1 0,0 1 0,0-1 0,0 1 0,-1 0 0,1-1 0,0 1 0,-1 0 0,1-1 0,0 1 0,0 0 0,-1 0 0,1-1 0,-1 1 0,1 0 0,0 0 0,-1 0 0,1-1 0,0 1 0,-1 0 0,1 0 0,-1 0 0,1 0 0,-1 0 0,1 0 0,0 0 0,-1 0 0,1 0 0,-1 0 0,1 0 0,0 0 0,-1 0 0,1 0 0,-1 0 0,1 0 0,-1 1 0,1-1 0,0 0 0,-1 0 0,1 0 0,0 1 0,-1-1 0,1 0 0,0 0 0,-1 1 0,1-1 0,0 0 0,0 1 0,-1-1 0,1 0 0,0 1 0,0-1 0,-1 1 0,1-1 0,0 0 0,0 1 0,0-1 0,0 1 0,0 0 0,-3 6 0,0 0 0,0 1 0,1 0 0,0-1 0,1 1 0,0 0 0,0 0 0,0 15 0,3 5 0,4 32 0,18 54-1365,-10-65-5461</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17.291"/>
    </inkml:context>
    <inkml:brush xml:id="br0">
      <inkml:brushProperty name="width" value="0.05" units="cm"/>
      <inkml:brushProperty name="height" value="0.05" units="cm"/>
      <inkml:brushProperty name="color" value="#F6630D"/>
    </inkml:brush>
  </inkml:definitions>
  <inkml:trace contextRef="#ctx0" brushRef="#br0">46 187 24575,'-2'-2'0,"0"0"0,0 1 0,-1-1 0,1 1 0,-1 0 0,1 0 0,-1 0 0,0 0 0,1 0 0,-1 0 0,-4 0 0,-4-1 0,91-1 0,171-7 0,-216 6 0,1-2 0,-2-1 0,1-1 0,-1-3 0,34-14 0,-65 24 0,0-1 0,0 1 0,0 0 0,-1-1 0,1 0 0,-1 0 0,0 0 0,1 0 0,-1 0 0,4-5 0,-6 6 0,1 0 0,-1 0 0,1 0 0,-1 0 0,0 0 0,1 0 0,-1 0 0,0 0 0,0 0 0,0 0 0,0 0 0,0 0 0,0 0 0,0-1 0,0 1 0,0 0 0,-1 0 0,1 0 0,0 0 0,-1 0 0,1 0 0,0 0 0,-1 0 0,0 0 0,1 0 0,-1 1 0,1-1 0,-1 0 0,0 0 0,0 0 0,1 1 0,-3-2 0,-3-3 0,0 1 0,0 0 0,0 1 0,-1-1 0,1 1 0,-1 1 0,0-1 0,1 1 0,-1 0 0,0 1 0,-8-1 0,5 0 0,-1 1 0,1 1 0,0 0 0,-1 0 0,1 1 0,-1 0 0,-10 3 0,15-2 0,0 0 0,0 0 0,1 0 0,-1 1 0,1 0 0,-1 0 0,1 1 0,0-1 0,0 1 0,1 0 0,-1 0 0,1 1 0,0-1 0,0 1 0,-6 9 0,6-6 0,1 0 0,-1-1 0,1 1 0,1 1 0,-1-1 0,1 0 0,1 1 0,-1-1 0,2 1 0,-1 13 0,1-11 0,1 0 0,0 0 0,1 0 0,0 0 0,0 0 0,1-1 0,1 1 0,0-1 0,0 0 0,1 0 0,0 0 0,1 0 0,0-1 0,1 0 0,0 0 0,0-1 0,15 13 0,-17-16 0,1-1 0,0 0 0,1-1 0,-1 1 0,0-1 0,1-1 0,0 1 0,0-1 0,0 0 0,0-1 0,0 1 0,0-1 0,0-1 0,0 0 0,0 0 0,10-1 0,-9 0 0,0-1 0,0 0 0,-1-1 0,1 0 0,0 0 0,-1-1 0,0 1 0,0-2 0,0 1 0,0-1 0,-1 0 0,0 0 0,0-1 0,6-6 0,-1-2 0,1 0 0,-2 0 0,12-22 0,-18 30 0,-1 0 0,0-1 0,0 1 0,-1-1 0,0 0 0,0 0 0,0 0 0,-1 0 0,0 0 0,0 0 0,-1-8 0,0 14 0,0 1 0,0-1 0,0 0 0,0 1 0,0-1 0,0 1 0,0-1 0,0 1 0,-1-1 0,1 1 0,0-1 0,0 1 0,0-1 0,-1 1 0,1 0 0,0-1 0,0 1 0,-1-1 0,1 1 0,0-1 0,-1 1 0,1 0 0,-1-1 0,-8 6 0,-6 18 0,11-12-97,1 0-1,0 0 1,0 0-1,1 1 1,1-1-1,-1 1 1,2-1-1,0 1 1,0-1-1,1 0 1,1 1-1,0-1 0,5 18 1,4 5-6729</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17.713"/>
    </inkml:context>
    <inkml:brush xml:id="br0">
      <inkml:brushProperty name="width" value="0.05" units="cm"/>
      <inkml:brushProperty name="height" value="0.05" units="cm"/>
      <inkml:brushProperty name="color" value="#F6630D"/>
    </inkml:brush>
  </inkml:definitions>
  <inkml:trace contextRef="#ctx0" brushRef="#br0">32 1 24575,'-3'0'0,"-4"0"0,-4 0 0,3 0 0,6 0 0,6 0 0,6 0 0,1 0-8191</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17.853"/>
    </inkml:context>
    <inkml:brush xml:id="br0">
      <inkml:brushProperty name="width" value="0.05" units="cm"/>
      <inkml:brushProperty name="height" value="0.05" units="cm"/>
      <inkml:brushProperty name="color" value="#F6630D"/>
    </inkml:brush>
  </inkml:definitions>
  <inkml:trace contextRef="#ctx0" brushRef="#br0">19 0 24575,'-3'3'0,"-1"4"0,-3 4 0,3 1 0,5-3 0,8-2 0,7-5 0,0-4-8191</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20.101"/>
    </inkml:context>
    <inkml:brush xml:id="br0">
      <inkml:brushProperty name="width" value="0.05" units="cm"/>
      <inkml:brushProperty name="height" value="0.05" units="cm"/>
      <inkml:brushProperty name="color" value="#F6630D"/>
    </inkml:brush>
  </inkml:definitions>
  <inkml:trace contextRef="#ctx0" brushRef="#br0">481 132 24575,'3'-3'0,"0"-1"0,0 0 0,0 1 0,-1-1 0,1 0 0,-1 0 0,0-1 0,0 1 0,0 0 0,-1-1 0,1 1 0,-1-1 0,1-7 0,-2 9 0,0 1 0,1 0 0,-1 0 0,0 0 0,-1-1 0,1 1 0,0 0 0,-1 0 0,1 0 0,-1 0 0,1 0 0,-1 0 0,0 0 0,0 0 0,0 0 0,0 0 0,0 0 0,-1 0 0,1 0 0,-1 1 0,1-1 0,-1 1 0,1-1 0,-1 1 0,0 0 0,0-1 0,0 1 0,1 0 0,-1 0 0,-3-1 0,-4 0 0,-1-1 0,1 2 0,-1-1 0,1 1 0,-1 1 0,0 0 0,1 0 0,-1 1 0,0 0 0,1 0 0,-17 6 0,7-1 0,0 0 0,0 2 0,1 0 0,-28 18 0,25-13 0,-8 4 0,2 1 0,0 1 0,-26 24 0,47-36 0,-1-1 0,1 1 0,0 0 0,1 1 0,-1 0 0,1-1 0,1 2 0,0-1 0,0 0 0,0 1 0,1 0 0,1 0 0,-1 0 0,1 0 0,-1 15 0,6 215 0,6-127 0,0 52 0,-17-37 0,0-12 0,8-110 0,0 0 0,0-1 0,1 1 0,0-1 0,0 1 0,0-1 0,0 0 0,0 1 0,1-1 0,0 0 0,0 0 0,0 0 0,1 0 0,-1 0 0,1 0 0,0-1 0,0 1 0,0-1 0,0 0 0,1 0 0,-1 0 0,1 0 0,0-1 0,0 1 0,0-1 0,0 0 0,0 0 0,0-1 0,6 2 0,11 3 0,0-1 0,1-2 0,-1 0 0,39 0 0,-59-3 0,51 2-227,0-2-1,0-3 1,-1-2-1,1-2 1,73-20-1,-86 14-6598</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22.556"/>
    </inkml:context>
    <inkml:brush xml:id="br0">
      <inkml:brushProperty name="width" value="0.05" units="cm"/>
      <inkml:brushProperty name="height" value="0.05" units="cm"/>
      <inkml:brushProperty name="color" value="#F6630D"/>
    </inkml:brush>
  </inkml:definitions>
  <inkml:trace contextRef="#ctx0" brushRef="#br0">55 350 24575,'0'0'0,"0"0"0,-1-1 0,1 1 0,0 0 0,0-1 0,0 1 0,0 0 0,0 0 0,0-1 0,0 1 0,1 0 0,-1-1 0,0 1 0,0 0 0,0 0 0,0-1 0,0 1 0,0 0 0,0-1 0,1 1 0,-1 0 0,0 0 0,0 0 0,0-1 0,1 1 0,-1 0 0,0 0 0,0 0 0,0-1 0,1 1 0,-1 0 0,0 0 0,1 0 0,-1 0 0,0 0 0,0 0 0,1-1 0,11 7 0,7 12 0,-27-34 0,2-1 0,-1 0 0,2-1 0,-6-31 0,12 78 0,-2-12 0,2-17 0,-1 0 0,0 0 0,0 1 0,0-1 0,0 0 0,0 0 0,0 0 0,0 0 0,0 0 0,0 0 0,0 0 0,0 1 0,0-1 0,0 0 0,0 0 0,0 0 0,0 0 0,0 0 0,0 0 0,0 0 0,0 1 0,0-1 0,0 0 0,0 0 0,0 0 0,0 0 0,0 0 0,0 0 0,0 0 0,0 1 0,0-1 0,0 0 0,0 0 0,0 0 0,0 0 0,-1 0 0,1 0 0,0 0 0,0 0 0,0 0 0,0 0 0,0 1 0,0-1 0,0 0 0,0 0 0,-1 0 0,1 0 0,0 0 0,0 0 0,0 0 0,0 0 0,0 0 0,0 0 0,0 0 0,-1 0 0,1 0 0,0 0 0,0 0 0,0 0 0,0 0 0,0 0 0,0 0 0,-1 0 0,1-1 0,0 1 0,0 0 0,0 0 0,0 0 0,0 0 0,0-1 0,0 1 0,0 0 0,0 0 0,-1 0 0,1 0 0,0 0 0,0 0 0,0-1 0,0 1 0,0 0 0,-1 0 0,1 0 0,0 0 0,0 0 0,0 0 0,0 0 0,0 0 0,-1 0 0,1 0 0,0 0 0,0 0 0,0 0 0,0 0 0,-1 0 0,1 0 0,0 0 0,0 0 0,0 0 0,0 0 0,-1 0 0,1 0 0,0 0 0,0 0 0,0 0 0,0 0 0,-1 0 0,1 0 0,0 1 0,0-1 0,0 0 0,0 0 0,0 0 0,0 0 0,-1 0 0,1 1 0,-4 12 0,0 17 0,3 289 0,2-240 0,-19-286 0,9 137 0,1-78 0,8 126 0,1-1 0,1 0 0,1 1 0,1 0 0,2 0 0,0 0 0,14-33 0,-17 47 0,1 1 0,0-1 0,1 1 0,0-1 0,0 2 0,1-1 0,0 0 0,0 1 0,0 0 0,1 1 0,11-9 0,-14 12 0,-1 1 0,0-1 0,1 0 0,-1 1 0,1 0 0,0 0 0,-1 0 0,1 0 0,0 0 0,0 1 0,0-1 0,-1 1 0,1 0 0,0 1 0,0-1 0,0 1 0,0-1 0,-1 1 0,1 0 0,0 0 0,-1 1 0,1-1 0,-1 1 0,1 0 0,-1 0 0,0 0 0,0 0 0,4 4 0,1 1 0,-1 1 0,-1-1 0,1 2 0,-1-1 0,0 1 0,-1 0 0,0 0 0,0 0 0,-1 0 0,-1 1 0,1 0 0,2 17 0,-2-7 0,-1-1 0,-1 1 0,-1 0 0,0 0 0,-5 34 0,1-33 0,0 0 0,-2 0 0,-1-1 0,0 0 0,-2 0 0,0-1 0,-14 25 0,14-31 0,0-1 0,-1 0 0,0 0 0,-1-1 0,0 0 0,-1 0 0,0-1 0,-1-1 0,0 0 0,0-1 0,-15 8 0,-7-2 0,32-14 0,1 1 0,-1-1 0,1 1 0,-1-1 0,1 0 0,0 1 0,-1-1 0,1 0 0,-1 0 0,1 0 0,-1-1 0,1 1 0,-1 0 0,1 0 0,-1-1 0,1 1 0,-1-1 0,1 1 0,0-1 0,-3-1 0,3 1 0,1 0 0,0 1 0,0-1 0,-1 0 0,1 1 0,0-1 0,0 0 0,0 0 0,0 0 0,-1 1 0,1-1 0,1 0 0,-1 0 0,0 0 0,0 1 0,0-1 0,0 0 0,0 0 0,1 1 0,-1-1 0,0 0 0,1 1 0,-1-1 0,0 0 0,1 1 0,-1-1 0,1 0 0,-1 1 0,1-1 0,-1 1 0,2-2 0,19-17 0,-13 14 0,-1 0 0,1 0 0,0 1 0,0 0 0,0 1 0,1 0 0,-1 0 0,1 1 0,0 0 0,0 0 0,-1 1 0,1 0 0,0 1 0,0 0 0,0 0 0,0 1 0,0 0 0,0 1 0,13 3 0,-11-1 0,0 0 0,0 0 0,-1 1 0,0 0 0,0 1 0,0 1 0,0-1 0,-1 1 0,0 1 0,-1-1 0,0 2 0,0-1 0,-1 1 0,12 18 0,-5-1 0,-2 0 0,-1 1 0,10 34 0,-9-24 0,-11-33 49,1 0 0,0 0 0,0 1-1,0-2 1,0 1 0,4 5 0,-5-8-127,0 0 0,0 0 1,0 0-1,0 0 1,0 0-1,0 0 1,1 0-1,-1-1 0,0 1 1,1 0-1,-1-1 1,0 1-1,1-1 1,-1 1-1,1-1 0,-1 0 1,1 1-1,-1-1 1,1 0-1,-1 0 1,2 0-1,11-3-6748</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22.849"/>
    </inkml:context>
    <inkml:brush xml:id="br0">
      <inkml:brushProperty name="width" value="0.05" units="cm"/>
      <inkml:brushProperty name="height" value="0.05" units="cm"/>
      <inkml:brushProperty name="color" value="#F6630D"/>
    </inkml:brush>
  </inkml:definitions>
  <inkml:trace contextRef="#ctx0" brushRef="#br0">38 151 24575,'1'-41'0,"0"25"0,-1 0 0,0 0 0,-1 0 0,-4-19 0,5 34 0,0 1 0,0-1 0,0 1 0,0-1 0,0 1 0,0-1 0,0 1 0,0-1 0,-1 1 0,1 0 0,0-1 0,0 1 0,0-1 0,-1 1 0,1 0 0,0-1 0,-1 1 0,1 0 0,0-1 0,-1 1 0,1 0 0,0 0 0,-1-1 0,1 1 0,-1 0 0,-6 6 0,-4 20 0,7-4 0,2 1 0,0-1 0,1 0 0,3 35 0,17 93 0,-10-95 0,-7-44 4,14 101-689,33 117 1,-42-205-6142</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24.814"/>
    </inkml:context>
    <inkml:brush xml:id="br0">
      <inkml:brushProperty name="width" value="0.05" units="cm"/>
      <inkml:brushProperty name="height" value="0.05" units="cm"/>
      <inkml:brushProperty name="color" value="#F6630D"/>
    </inkml:brush>
  </inkml:definitions>
  <inkml:trace contextRef="#ctx0" brushRef="#br0">111 156 24575,'2'-39'0,"-1"25"0,-1 0 0,0 0 0,-1 1 0,0-1 0,-3-14 0,4 27 0,-1 0 0,1 1 0,0-1 0,0 0 0,0 0 0,-1 0 0,1 0 0,0 0 0,-1 1 0,1-1 0,-1 0 0,1 0 0,-1 0 0,1 1 0,-1-1 0,1 0 0,-1 1 0,0-1 0,1 1 0,-1-1 0,0 1 0,0-1 0,1 1 0,-1-1 0,0 1 0,0-1 0,0 1 0,0 0 0,0 0 0,1-1 0,-1 1 0,0 0 0,-2 0 0,2 1 0,-1-1 0,0 1 0,1 0 0,-1 0 0,1-1 0,0 1 0,-1 0 0,1 1 0,0-1 0,-1 0 0,1 0 0,0 0 0,0 1 0,0-1 0,0 1 0,0-1 0,0 1 0,-1 1 0,-6 17 0,0 1 0,1-1 0,1 1 0,0 0 0,-2 31 0,-5 112 0,12-136 0,-3 87 0,11 116 0,-2-177 0,3 0 0,2 0 0,2-1 0,25 68 0,-30-101-91,2 0 0,0 0 0,1-1 0,1 0 0,1-1 0,1 0 0,0-1 0,1-1 0,1 0 0,0-1 0,2 0 0,-1-1 0,2-1 0,27 16 0,23 4-6735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5:22.900"/>
    </inkml:context>
    <inkml:brush xml:id="br0">
      <inkml:brushProperty name="width" value="0.05" units="cm"/>
      <inkml:brushProperty name="height" value="0.05" units="cm"/>
    </inkml:brush>
  </inkml:definitions>
  <inkml:trace contextRef="#ctx0" brushRef="#br0">89 231 24575,'0'0'0,"0"0"0,0 0 0,1 0 0,-1 0 0,0 0 0,0 0 0,1 0 0,-1 0 0,0 0 0,0 0 0,0 0 0,1 0 0,-1 0 0,0 0 0,0 0 0,0 0 0,1-1 0,-1 1 0,0 0 0,0 0 0,0 0 0,1 0 0,-1 0 0,0 0 0,0-1 0,0 1 0,0 0 0,1 0 0,-1 0 0,0 0 0,0-1 0,0 1 0,0 0 0,0 0 0,0 0 0,0-1 0,0 1 0,0 0 0,0 0 0,1-1 0,-2 1 0,1 0 0,0 0 0,-1-1 0,1 1 0,-1 0 0,1 0 0,0 0 0,-1 0 0,1 0 0,-1-1 0,1 1 0,0 0 0,-1 0 0,1 0 0,-1 0 0,1 0 0,0 0 0,-1 1 0,1-1 0,-1 0 0,1 0 0,0 0 0,-1 0 0,1 0 0,-1 1 0,1-1 0,0 0 0,-1 0 0,1 1 0,-8 3 0,1 0 0,1 0 0,-1 1 0,1-1 0,-1 2 0,1-1 0,-5 7 0,9-9 0,-1-1 0,1 1 0,-1 0 0,1 0 0,0 0 0,1 1 0,-1-1 0,0 0 0,1 1 0,0-1 0,0 1 0,0-1 0,0 1 0,0 0 0,1-1 0,0 1 0,0 6 0,0-8 0,1 0 0,-1 0 0,1 0 0,0 0 0,0 0 0,0-1 0,0 1 0,0 0 0,1 0 0,-1-1 0,1 1 0,-1-1 0,1 1 0,-1-1 0,1 0 0,0 1 0,-1-1 0,1 0 0,0 0 0,0 0 0,0 0 0,0-1 0,0 1 0,0 0 0,0-1 0,0 0 0,4 1 0,0 0 0,0-1 0,0 1 0,0-1 0,0 0 0,0-1 0,0 0 0,1 0 0,8-2 0,-8 0 0,0 0 0,0 0 0,0 0 0,0-1 0,-1 0 0,1 0 0,-1-1 0,0 0 0,-1 0 0,1 0 0,-1-1 0,0 0 0,0 0 0,-1 0 0,1 0 0,-1-1 0,-1 0 0,1 1 0,-1-2 0,-1 1 0,3-8 0,-1-4 0,-1 1 0,0-1 0,-2 1 0,0-1 0,-1 1 0,-1-1 0,-5-28 0,-4-21 0,10 101 0,6 16 0,3 0 0,2 0 0,2-1 0,25 62 0,-34-99-170,1 0-1,1-1 0,0 0 1,0 0-1,1 0 0,1-1 1,10 11-1,0-4-6655</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25.315"/>
    </inkml:context>
    <inkml:brush xml:id="br0">
      <inkml:brushProperty name="width" value="0.05" units="cm"/>
      <inkml:brushProperty name="height" value="0.05" units="cm"/>
      <inkml:brushProperty name="color" value="#F6630D"/>
    </inkml:brush>
  </inkml:definitions>
  <inkml:trace contextRef="#ctx0" brushRef="#br0">94 0 24575,'-3'0'0,"-4"3"0,-1 5 0,-2 3 0,-3 6 0,1 7 0,0 6 0,1 3 0,3 3 0,3-2 0,2 0 0,1-6-8191</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25.738"/>
    </inkml:context>
    <inkml:brush xml:id="br0">
      <inkml:brushProperty name="width" value="0.05" units="cm"/>
      <inkml:brushProperty name="height" value="0.05" units="cm"/>
      <inkml:brushProperty name="color" value="#F6630D"/>
    </inkml:brush>
  </inkml:definitions>
  <inkml:trace contextRef="#ctx0" brushRef="#br0">39 47 24575,'0'-4'0,"-1"1"0,0-1 0,0 1 0,0-1 0,0 1 0,-1 0 0,0-1 0,1 1 0,-1 0 0,0 0 0,0 0 0,-3-2 0,4 5 0,1-1 0,0 1 0,0 0 0,-1 0 0,1 0 0,0 0 0,0 0 0,-1 0 0,1 0 0,0 0 0,-1 0 0,1 0 0,0 0 0,0 0 0,-1 0 0,1 0 0,0 0 0,-1 0 0,1 0 0,0 0 0,0 0 0,-1 0 0,1 0 0,0 0 0,0 1 0,-1-1 0,1 0 0,0 0 0,0 0 0,-1 0 0,1 1 0,0-1 0,0 0 0,0 0 0,-1 1 0,1-1 0,0 0 0,0 0 0,0 1 0,0-1 0,0 0 0,0 0 0,0 1 0,-1-1 0,1 0 0,0 0 0,0 1 0,0-1 0,0 0 0,0 1 0,0-1 0,-3 18 0,1 20 0,1 0 0,6 60 0,19 76 0,-20-156-455,0 1 0,6 17 0,0-11-6371</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26.083"/>
    </inkml:context>
    <inkml:brush xml:id="br0">
      <inkml:brushProperty name="width" value="0.05" units="cm"/>
      <inkml:brushProperty name="height" value="0.05" units="cm"/>
      <inkml:brushProperty name="color" value="#F6630D"/>
    </inkml:brush>
  </inkml:definitions>
  <inkml:trace contextRef="#ctx0" brushRef="#br0">141 52 24575,'0'0'0,"0"-1"0,0 0 0,0 1 0,0-1 0,-1 0 0,1 1 0,0-1 0,0 1 0,-1-1 0,1 0 0,0 1 0,-1-1 0,1 1 0,0-1 0,-1 1 0,1-1 0,-1 1 0,1-1 0,-1 1 0,1-1 0,-1 1 0,1 0 0,-1-1 0,0 1 0,1 0 0,-1 0 0,0-1 0,1 1 0,-1 0 0,1 0 0,-1 0 0,0 0 0,1 0 0,-1 0 0,0 0 0,1 0 0,-1 0 0,0 0 0,1 0 0,-1 0 0,0 0 0,1 1 0,-1-1 0,-1 1 0,-1 0 0,-1 0 0,0 0 0,1 0 0,-1 1 0,1-1 0,-6 5 0,2 0 0,0 1 0,1-1 0,0 1 0,0 1 0,0-1 0,1 1 0,0 0 0,1 1 0,0-1 0,0 1 0,1 0 0,0 0 0,0 0 0,1 0 0,0 0 0,1 0 0,-1 12 0,2-14 0,0 0 0,0-1 0,0 1 0,1 0 0,0-1 0,0 1 0,1-1 0,0 1 0,0-1 0,0 0 0,1 0 0,0 0 0,0 0 0,1 0 0,-1 0 0,1-1 0,0 0 0,1 0 0,-1 0 0,1 0 0,0-1 0,0 0 0,1 0 0,10 6 0,-7-6 0,1 0 0,0 0 0,0-1 0,0 0 0,0-1 0,0 0 0,1-1 0,-1 0 0,1 0 0,-1-1 0,14-2 0,-21 2 0,1-1 0,0 1 0,-1-1 0,1 0 0,-1 0 0,0 0 0,1-1 0,-1 1 0,0-1 0,0 0 0,0 0 0,0 0 0,0 0 0,0 0 0,0-1 0,-1 1 0,1-1 0,-1 0 0,0 0 0,0 0 0,0 0 0,0 0 0,0 0 0,-1 0 0,0-1 0,1 1 0,-1 0 0,0-1 0,-1 1 0,1-1 0,0 0 0,-1 1 0,0-1 0,0 1 0,-1-6 0,0-4 0,-1 0 0,0 0 0,-1 0 0,-1 1 0,0-1 0,-1 1 0,0 0 0,-9-15 0,3 8 0,-1 0 0,-1 1 0,-1 1 0,-18-19 0,27 30 31,-1 1 0,0 0 0,0 0 0,0 1 0,-1-1 0,0 1 0,0 1 0,0-1 1,0 1-1,-10-2 0,14 4-109,-1 0 0,0 0 1,0 1-1,0 0 1,0-1-1,0 2 1,0-1-1,0 0 0,1 1 1,-1-1-1,0 1 1,0 0-1,0 1 1,1-1-1,-1 0 0,1 1 1,-1 0-1,1 0 1,0 0-1,-1 0 1,-4 6-1,-6 7-6748</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26.849"/>
    </inkml:context>
    <inkml:brush xml:id="br0">
      <inkml:brushProperty name="width" value="0.05" units="cm"/>
      <inkml:brushProperty name="height" value="0.05" units="cm"/>
      <inkml:brushProperty name="color" value="#F6630D"/>
    </inkml:brush>
  </inkml:definitions>
  <inkml:trace contextRef="#ctx0" brushRef="#br0">20 96 24575,'-1'-17'0,"-1"-1"0,-1 1 0,-8-27 0,11 82 0,-2-9 0,2 27 171,14 91 0,-8-114-513,1 0 1,2-1 0,1 0-1,15 34 1,-8-32-6485</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27.201"/>
    </inkml:context>
    <inkml:brush xml:id="br0">
      <inkml:brushProperty name="width" value="0.05" units="cm"/>
      <inkml:brushProperty name="height" value="0.05" units="cm"/>
      <inkml:brushProperty name="color" value="#F6630D"/>
    </inkml:brush>
  </inkml:definitions>
  <inkml:trace contextRef="#ctx0" brushRef="#br0">165 108 24575,'0'-1'0,"0"1"0,0-1 0,0 1 0,-1-1 0,1 1 0,0-1 0,0 1 0,0-1 0,0 1 0,-1-1 0,1 1 0,0-1 0,-1 1 0,1 0 0,0-1 0,-1 1 0,1 0 0,0-1 0,-1 1 0,1 0 0,-1-1 0,1 1 0,0 0 0,-1-1 0,1 1 0,-1 0 0,1 0 0,-1 0 0,1 0 0,-1-1 0,1 1 0,-1 0 0,1 0 0,-1 0 0,1 0 0,-1 0 0,1 0 0,-2 1 0,-20 5 0,16-2 0,-1 1 0,1 0 0,0 0 0,1 1 0,0-1 0,-1 1 0,-5 10 0,-28 50 0,33-55 0,1 0 0,0 1 0,0 0 0,2 0 0,-1 1 0,2-1 0,-1 1 0,0 18 0,3-26 0,0 0 0,0 0 0,0 0 0,1 0 0,0 0 0,0 0 0,0 0 0,0-1 0,1 1 0,0 0 0,0-1 0,0 1 0,0-1 0,1 0 0,0 0 0,0 0 0,0 0 0,0 0 0,1 0 0,-1-1 0,1 0 0,0 0 0,0 0 0,7 4 0,-5-4 0,0 0 0,0-1 0,0 0 0,1 0 0,-1 0 0,1-1 0,0 0 0,-1 0 0,1 0 0,0-1 0,-1 0 0,1 0 0,0-1 0,0 0 0,-1 0 0,1-1 0,-1 0 0,1 0 0,-1 0 0,0-1 0,0 0 0,10-6 0,-7 3 0,-1 0 0,0 0 0,0-1 0,-1 0 0,0-1 0,0 0 0,-1 0 0,0 0 0,0-1 0,-1 1 0,0-1 0,0-1 0,-1 1 0,4-15 0,-3 7 0,-1-1 0,-1 0 0,-1 0 0,-1-1 0,0 1 0,-3-31 0,1 40 0,0 0 0,0 1 0,-1-1 0,0 1 0,-1-1 0,0 1 0,0 0 0,-1 0 0,0 0 0,0 1 0,-1-1 0,0 1 0,0 0 0,0 1 0,-1-1 0,-8-6 0,11 11-37,0-1 0,0 1 1,0 0-1,-1 0 0,1 1 0,-1-1 0,1 1 0,-1-1 0,0 1 0,0 0 0,1 1 0,-1-1 1,0 1-1,0-1 0,0 1 0,0 0 0,1 1 0,-1-1 0,0 1 0,0-1 0,0 1 0,1 0 1,-1 1-1,0-1 0,1 0 0,-1 1 0,1 0 0,-1 0 0,1 0 0,0 0 0,0 1 0,0-1 1,0 1-1,1 0 0,-1 0 0,-3 6 0,-9 13-6789</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27.607"/>
    </inkml:context>
    <inkml:brush xml:id="br0">
      <inkml:brushProperty name="width" value="0.05" units="cm"/>
      <inkml:brushProperty name="height" value="0.05" units="cm"/>
      <inkml:brushProperty name="color" value="#F6630D"/>
    </inkml:brush>
  </inkml:definitions>
  <inkml:trace contextRef="#ctx0" brushRef="#br0">16 16 24575,'-3'0'0,"-2"-3"0,-2-4 0,6 2 0,7 5 0,7 9 0,13 9 0,13 14 0,9 14 0,10 15 0,7 16 0,2 13 0,-4 11 0,-13 10 0,-18 4 0,-27-1 0,-30-4 0,-11-22-8191</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28.318"/>
    </inkml:context>
    <inkml:brush xml:id="br0">
      <inkml:brushProperty name="width" value="0.05" units="cm"/>
      <inkml:brushProperty name="height" value="0.05" units="cm"/>
      <inkml:brushProperty name="color" value="#F6630D"/>
    </inkml:brush>
  </inkml:definitions>
  <inkml:trace contextRef="#ctx0" brushRef="#br0">1 50 24575,'14'-23'0,"-13"21"0,0 0 0,0 0 0,0 0 0,0 0 0,0 0 0,0 0 0,1 1 0,-1-1 0,1 0 0,-1 1 0,1-1 0,0 1 0,2-2 0,-4 3 0,0 0 0,1 0 0,-1-1 0,1 1 0,-1 0 0,1 0 0,-1 0 0,1 0 0,-1 0 0,0 0 0,1 0 0,-1 0 0,1 1 0,-1-1 0,1 0 0,-1 0 0,0 0 0,1 0 0,-1 0 0,1 1 0,-1-1 0,0 0 0,1 0 0,-1 1 0,0-1 0,1 0 0,-1 1 0,0-1 0,1 0 0,-1 1 0,0-1 0,0 0 0,1 1 0,-1-1 0,0 1 0,0-1 0,0 1 0,0-1 0,1 0 0,-1 1 0,0-1 0,0 1 0,0-1 0,0 1 0,0-1 0,0 1 0,0 0 0,1 24 0,-1-25 0,0 3 0,2 180 0,0-153 0,2 0 0,1 0 0,2-1 0,11 33 0,-7-31 57,2 0 0,1-1 0,1-1 0,2 0 0,29 37 0,-30-46-271,0-1 1,2-1 0,0-1-1,1 0 1,1-1 0,0-1-1,37 20 1,2-6-6613</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28.885"/>
    </inkml:context>
    <inkml:brush xml:id="br0">
      <inkml:brushProperty name="width" value="0.05" units="cm"/>
      <inkml:brushProperty name="height" value="0.05" units="cm"/>
      <inkml:brushProperty name="color" value="#F6630D"/>
    </inkml:brush>
  </inkml:definitions>
  <inkml:trace contextRef="#ctx0" brushRef="#br0">70 351 24575,'-3'0'0,"1"0"0,-1 0 0,1 0 0,-1 0 0,0 1 0,1-1 0,-1 1 0,1-1 0,-1 1 0,1 0 0,-1 0 0,1 0 0,0 1 0,0-1 0,-1 0 0,1 1 0,0-1 0,0 1 0,0 0 0,1 0 0,-1 0 0,0 0 0,1 0 0,-1 0 0,1 0 0,0 0 0,-1 1 0,1-1 0,0 1 0,0-1 0,1 1 0,-1-1 0,1 1 0,-1-1 0,1 4 0,-1 5 0,1 0 0,0 0 0,1 1 0,0-1 0,1 0 0,6 21 0,58 154 0,0 0 0,-64-180 0,6 28 0,-8-33 0,1 0 0,-1 1 0,0-1 0,0 0 0,0 1 0,0-1 0,0 0 0,0 0 0,0 1 0,0-1 0,0 0 0,-1 0 0,1 1 0,0-1 0,-1 0 0,1 0 0,-1 0 0,1 1 0,-1-1 0,-1 1 0,1-1 0,0-1 0,0 0 0,1 0 0,-1 0 0,0 0 0,0 0 0,0 0 0,0 0 0,0 0 0,0 0 0,1-1 0,-1 1 0,0 0 0,0 0 0,0-1 0,1 1 0,-1-1 0,0 1 0,0-1 0,1 1 0,-1-1 0,0 1 0,1-1 0,-1 1 0,0-1 0,1 0 0,-1 0 0,1 1 0,-1-2 0,-17-23 0,3-2 0,2 1 0,1-2 0,1 1 0,1-2 0,-8-39 0,6 10 0,-6-102 0,16 111 0,2 1 0,8-72 0,-4 95 0,0 1 0,2 0 0,0 1 0,2-1 0,0 1 0,21-38 0,-27 56 0,1 0 0,0 1 0,0-1 0,1 1 0,-1 0 0,1 0 0,0 0 0,0 1 0,0-1 0,0 1 0,1 0 0,-1 0 0,1 1 0,0-1 0,0 1 0,0 0 0,0 0 0,0 1 0,6-2 0,-6 3 0,-1 0 0,1 0 0,0 0 0,0 0 0,0 1 0,0 0 0,0 0 0,-1 0 0,1 1 0,0 0 0,-1-1 0,1 1 0,-1 1 0,0-1 0,0 1 0,0 0 0,0 0 0,0 0 0,0 0 0,5 7 0,-2-2 0,0 1 0,-1 0 0,0 0 0,0 0 0,-1 1 0,0-1 0,-1 1 0,0 0 0,0 1 0,-1-1 0,2 13 0,-3-8 0,-1-1 0,0 2 0,-1-1 0,-1 0 0,0 0 0,-1-1 0,-5 22 0,0-11 0,-2 0 0,0 0 0,-2 0 0,-1-2 0,0 1 0,-2-2 0,-1 1 0,-30 35 0,-22 5 0,67-62 0,0-1 0,0 0 0,-1 0 0,1 0 0,0 0 0,0 1 0,0-1 0,-1 0 0,1 0 0,0 0 0,0 1 0,0-1 0,0 0 0,0 0 0,0 1 0,0-1 0,-1 0 0,1 0 0,0 1 0,0-1 0,0 0 0,0 0 0,0 1 0,0-1 0,0 0 0,0 0 0,0 1 0,0-1 0,0 0 0,1 0 0,-1 1 0,0-1 0,0 0 0,0 0 0,0 1 0,0-1 0,0 0 0,0 0 0,1 1 0,-1-1 0,0 0 0,0 0 0,0 0 0,1 0 0,-1 1 0,0-1 0,0 0 0,0 0 0,1 0 0,15 4 0,-11-3 0,29 8 0,-1 1 0,0 1 0,0 2 0,-1 1 0,-1 1 0,0 2 0,30 22 0,-45-27 83,-6-4-290,-1-1 0,2 0 0,-1-1 0,1 0 1,-1-1-1,23 8 0,-18-10-6619</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29.150"/>
    </inkml:context>
    <inkml:brush xml:id="br0">
      <inkml:brushProperty name="width" value="0.05" units="cm"/>
      <inkml:brushProperty name="height" value="0.05" units="cm"/>
      <inkml:brushProperty name="color" value="#F6630D"/>
    </inkml:brush>
  </inkml:definitions>
  <inkml:trace contextRef="#ctx0" brushRef="#br0">48 385 24575,'-7'-19'0,"0"0"0,1-1 0,1 0 0,-4-34 0,4 22 0,1 14 0,2-1 0,0 0 0,1 1 0,2-22 0,-1 34 0,1 1 0,-1 0 0,1 0 0,0 0 0,1 0 0,-1 0 0,1 0 0,0 0 0,0 1 0,0-1 0,1 1 0,-1-1 0,1 1 0,0 0 0,1 0 0,-1 0 0,1 0 0,-1 1 0,9-7 0,-10 9 0,1 0 0,-1-1 0,1 1 0,-1 0 0,1 0 0,-1 0 0,1 1 0,0-1 0,-1 1 0,1-1 0,0 1 0,0 0 0,-1 0 0,1 0 0,0 0 0,-1 1 0,1-1 0,4 2 0,-3 0 0,-1-1 0,1 1 0,0 0 0,-1 1 0,0-1 0,0 0 0,0 1 0,0 0 0,0 0 0,0 0 0,3 5 0,0 1 0,0 0 0,-1 1 0,0-1 0,-1 1 0,0 0 0,-1 1 0,0-1 0,3 17 0,-5-15 0,0 0 0,-1-1 0,0 1 0,-1 0 0,0 0 0,-1-1 0,-1 1 0,0-1 0,-5 15 0,-5 5 0,-32 55 0,27-54 0,-21 49 0,38-79 0,0 1 0,0 0 0,0 0 0,0 0 0,1 0 0,-1 0 0,1 0 0,0 0 0,0 0 0,0 0 0,0 0 0,0 0 0,1 0 0,-1 0 0,1 0 0,0 0 0,0 0 0,0 0 0,0-1 0,0 1 0,1 0 0,-1-1 0,1 1 0,-1-1 0,4 4 0,-1-2 0,1 0 0,0 0 0,0-1 0,0 0 0,1 1 0,-1-2 0,1 1 0,0-1 0,0 0 0,0 0 0,9 2 0,9 0-682,40 2-1,-21-5-6143</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29.398"/>
    </inkml:context>
    <inkml:brush xml:id="br0">
      <inkml:brushProperty name="width" value="0.05" units="cm"/>
      <inkml:brushProperty name="height" value="0.05" units="cm"/>
      <inkml:brushProperty name="color" value="#F6630D"/>
    </inkml:brush>
  </inkml:definitions>
  <inkml:trace contextRef="#ctx0" brushRef="#br0">15 1 24575,'0'3'0,"0"-2"0,0 2 0,0 3 0,0 4 0,0 4 0,0 5 0,-3 6 0,-1 2 0,0 2 0,1-3-8191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5:23.102"/>
    </inkml:context>
    <inkml:brush xml:id="br0">
      <inkml:brushProperty name="width" value="0.05" units="cm"/>
      <inkml:brushProperty name="height" value="0.05" units="cm"/>
    </inkml:brush>
  </inkml:definitions>
  <inkml:trace contextRef="#ctx0" brushRef="#br0">19 1 24575,'-3'0'0,"-1"3"0,0 5 0,1 3 0,0 3 0,2 6 0,0 3 0,4-1 0,1 1 0,4-2 0,-1 0 0,0-2 0,1-3 0,-1-1 0,-1-4-8191</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29.942"/>
    </inkml:context>
    <inkml:brush xml:id="br0">
      <inkml:brushProperty name="width" value="0.05" units="cm"/>
      <inkml:brushProperty name="height" value="0.05" units="cm"/>
      <inkml:brushProperty name="color" value="#F6630D"/>
    </inkml:brush>
  </inkml:definitions>
  <inkml:trace contextRef="#ctx0" brushRef="#br0">2 41 24575,'0'-37'0,"0"33"0,0 24 0,-2 79 114,4 112 70,0-178-516,2 0-1,1-1 0,1 0 1,15 41-1,-9-39-6493</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30.280"/>
    </inkml:context>
    <inkml:brush xml:id="br0">
      <inkml:brushProperty name="width" value="0.05" units="cm"/>
      <inkml:brushProperty name="height" value="0.05" units="cm"/>
      <inkml:brushProperty name="color" value="#F6630D"/>
    </inkml:brush>
  </inkml:definitions>
  <inkml:trace contextRef="#ctx0" brushRef="#br0">118 118 24575,'0'-14'0,"-2"-35"0,2 47 0,0 1 0,0-1 0,-1 0 0,1 0 0,-1 0 0,1 0 0,-1 1 0,0-1 0,1 0 0,-1 1 0,0-1 0,0 0 0,0 1 0,-1-1 0,1 1 0,0 0 0,0-1 0,-1 1 0,1 0 0,-4-2 0,4 3 0,-1-1 0,1 1 0,-1 0 0,1 0 0,-1 0 0,1 0 0,-1 0 0,1 0 0,-1 0 0,1 1 0,-1-1 0,1 1 0,-1-1 0,1 1 0,0-1 0,-1 1 0,1 0 0,0-1 0,-1 1 0,1 0 0,0 0 0,0 0 0,0 0 0,0 0 0,0 0 0,0 1 0,0-1 0,-1 3 0,-4 3 0,1 1 0,1 0 0,-6 12 0,4-6 0,1-1 0,0 2 0,1-1 0,0 0 0,2 1 0,0 0 0,0-1 0,1 1 0,2 23 0,0-29 0,0-1 0,0 0 0,1 0 0,0 0 0,0 0 0,1-1 0,0 1 0,1-1 0,0 1 0,0-1 0,0 0 0,1 0 0,0-1 0,0 0 0,1 1 0,-1-2 0,2 1 0,11 8 0,-10-9 0,0 0 0,0-1 0,0 0 0,1-1 0,0 0 0,-1 0 0,1-1 0,0 0 0,0 0 0,1-1 0,-1 0 0,0-1 0,0 0 0,1 0 0,13-3 0,-17 2 0,0-1 0,0 1 0,-1-1 0,1 0 0,-1 0 0,0-1 0,0 0 0,0 0 0,0 0 0,0 0 0,0-1 0,-1 0 0,0 0 0,0 0 0,0 0 0,0-1 0,-1 0 0,1 1 0,-1-1 0,0-1 0,-1 1 0,1 0 0,-1-1 0,0 1 0,2-10 0,-3 4 0,0 1 0,0-1 0,-1 0 0,0 0 0,-1 1 0,-1-1 0,1 0 0,-1 1 0,-1-1 0,0 1 0,-1 0 0,0 0 0,0 0 0,-7-10 0,4 8 0,0 0 0,0 1 0,-1 0 0,-1 1 0,0 0 0,0 0 0,-1 0 0,0 2 0,-1-1 0,-21-12 0,24 16 43,-1 1 0,0 1-1,0 0 1,0 0 0,0 0-1,0 1 1,-13-1 0,20 3-104,-1 0 0,0 0 0,0-1 0,0 2 0,0-1 0,1 0 0,-1 0 0,0 1 0,0 0 0,1 0 0,-1-1 0,0 1 0,1 1 0,-1-1 0,1 0 0,-1 1 0,1-1 0,-1 1 1,1 0-1,0 0 0,0 0 0,0 0 0,0 0 0,0 0 0,1 0 0,-1 1 0,-2 4 0,-1 9-6765</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30.669"/>
    </inkml:context>
    <inkml:brush xml:id="br0">
      <inkml:brushProperty name="width" value="0.05" units="cm"/>
      <inkml:brushProperty name="height" value="0.05" units="cm"/>
      <inkml:brushProperty name="color" value="#F6630D"/>
    </inkml:brush>
  </inkml:definitions>
  <inkml:trace contextRef="#ctx0" brushRef="#br0">92 189 24575,'-1'-7'0,"1"0"0,-2 0 0,1 0 0,-4-10 0,-3-20 0,23 75 0,-7-18 0,22 59 0,2 9 0,66 128 0,-96-212 0,2 1 0,-1 1 0,0 0 0,-1-1 0,1 2 0,1 7 0,-4-13 0,1 0 0,-1-1 0,0 1 0,0 0 0,0 0 0,0-1 0,0 1 0,0 0 0,0-1 0,-1 1 0,1 0 0,0-1 0,0 1 0,0 0 0,-1-1 0,1 1 0,0 0 0,-1-1 0,1 1 0,-1 0 0,1-1 0,-1 1 0,0 0 0,-1 0 0,1-1 0,0 1 0,-1-1 0,1 1 0,0-1 0,-1 0 0,1 0 0,0 1 0,-1-1 0,1 0 0,-1 0 0,1 0 0,0-1 0,-1 1 0,-1-1 0,-10-1 0,0-1 0,1-1 0,-1 0 0,1-1 0,0 0 0,0-1 0,1 0 0,0 0 0,0-2 0,0 1 0,1-2 0,0 1 0,1-1 0,-1-1 0,2 1 0,-1-2 0,2 1 0,-1-1 0,2 0 0,-1-1 0,1 1 0,1-1 0,0 0 0,1-1 0,0 1 0,1-1 0,0 0 0,1 0 0,0-21 0,2 18 23,1 0 0,1 1 0,0-1-1,1 1 1,1-1 0,0 1 0,1 0-1,1 1 1,0-1 0,1 1 0,0 0-1,1 1 1,1 0 0,10-12 0,-12 16-101,0 1 0,1 1 1,0 0-1,0 0 1,0 0-1,1 1 1,0 0-1,0 1 0,1 0 1,-1 1-1,1 0 1,0 0-1,1 1 1,-1 0-1,0 1 0,1 0 1,-1 0-1,1 1 1,0 1-1,-1 0 1,14 2-1,6 2-6748</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30.995"/>
    </inkml:context>
    <inkml:brush xml:id="br0">
      <inkml:brushProperty name="width" value="0.05" units="cm"/>
      <inkml:brushProperty name="height" value="0.05" units="cm"/>
      <inkml:brushProperty name="color" value="#F6630D"/>
    </inkml:brush>
  </inkml:definitions>
  <inkml:trace contextRef="#ctx0" brushRef="#br0">105 3 24575,'-2'-2'0,"-1"6"0,-4 10 0,4 5 0,0 0 0,1 0 0,1 0 0,0 0 0,2 1 0,0-1 0,2 0 0,0 0 0,0 0 0,2-1 0,1 1 0,12 28 0,-9-30 0,2 0 0,0-1 0,15 16 0,-15-18 0,0-1 0,-1 2 0,0-1 0,9 21 0,-18-32 0,0-1 0,1 1 0,-1 0 0,0-1 0,-1 1 0,1 0 0,0 0 0,-1 0 0,0-1 0,1 1 0,-1 0 0,0 0 0,-1 0 0,1 0 0,0 0 0,-1-1 0,0 1 0,1 0 0,-1 0 0,0-1 0,0 1 0,-1 0 0,1-1 0,-1 1 0,1-1 0,-1 0 0,0 1 0,0-1 0,0 0 0,0 0 0,0 0 0,0 0 0,0-1 0,-1 1 0,1-1 0,-1 1 0,1-1 0,-1 0 0,0 0 0,1 0 0,-5 1 0,-2 0-76,1 0 1,-1 0-1,0-1 0,0 0 0,0-1 0,0 0 0,0 0 0,0-1 1,0 0-1,1-1 0,-1 0 0,0 0 0,1-1 0,-1 0 1,1-1-1,0 1 0,-15-11 0,-2-4-6750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31.103"/>
    </inkml:context>
    <inkml:brush xml:id="br0">
      <inkml:brushProperty name="width" value="0.05" units="cm"/>
      <inkml:brushProperty name="height" value="0.05" units="cm"/>
      <inkml:brushProperty name="color" value="#F6630D"/>
    </inkml:brush>
  </inkml:definitions>
  <inkml:trace contextRef="#ctx0" brushRef="#br0">1 150 24575,'9'-6'0,"13"-12"0,9-5 0,8-3 0,4 1 0,-2 4 0,-5 6 0,-6 5 0,-7 4-8191</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31.352"/>
    </inkml:context>
    <inkml:brush xml:id="br0">
      <inkml:brushProperty name="width" value="0.05" units="cm"/>
      <inkml:brushProperty name="height" value="0.05" units="cm"/>
      <inkml:brushProperty name="color" value="#F6630D"/>
    </inkml:brush>
  </inkml:definitions>
  <inkml:trace contextRef="#ctx0" brushRef="#br0">1 9 24575,'0'-3'0,"3"-2"0,4 5 0,8 7 0,6 15 0,7 17 0,8 17 0,4 18 0,-2 15 0,-7 11 0,-12 8 0,-16 0 0,-23-1 0,-9-20-8191</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39.084"/>
    </inkml:context>
    <inkml:brush xml:id="br0">
      <inkml:brushProperty name="width" value="0.05" units="cm"/>
      <inkml:brushProperty name="height" value="0.05" units="cm"/>
      <inkml:brushProperty name="color" value="#F6630D"/>
    </inkml:brush>
  </inkml:definitions>
  <inkml:trace contextRef="#ctx0" brushRef="#br0">20 1 24575,'-3'0'0,"-4"0"0,-1 3 0,7 1 0,10 3 0,10 0 0,11-1 0,12-1 0,13-2 0,9-1 0,6-1 0,3-4 0,3-2 0,-13 1-8191</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7:39.740"/>
    </inkml:context>
    <inkml:brush xml:id="br0">
      <inkml:brushProperty name="width" value="0.05" units="cm"/>
      <inkml:brushProperty name="height" value="0.05" units="cm"/>
      <inkml:brushProperty name="color" value="#F6630D"/>
    </inkml:brush>
  </inkml:definitions>
  <inkml:trace contextRef="#ctx0" brushRef="#br0">65 105 24575,'-6'3'0,"-6"2"0,-3 2 0,-2 0 0,4 0 0,11-6 0,12-5 0,14-3 0,15-2 0,17-4 0,14-5 0,14-3 0,9-1 0,7 0 0,-14 4-8191</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29.422"/>
    </inkml:context>
    <inkml:brush xml:id="br0">
      <inkml:brushProperty name="width" value="0.05" units="cm"/>
      <inkml:brushProperty name="height" value="0.05" units="cm"/>
      <inkml:brushProperty name="color" value="#F6630D"/>
    </inkml:brush>
  </inkml:definitions>
  <inkml:trace contextRef="#ctx0" brushRef="#br0">0 83 24575,'2'-2'0,"0"-1"0,0 0 0,-1 0 0,1 0 0,-1 0 0,1 0 0,-1 0 0,0-1 0,0 1 0,-1 0 0,1 0 0,0-7 0,-1 6 0,0 0 0,1 1 0,0-1 0,0 0 0,0 1 0,0-1 0,4-6 0,-5 10 0,0 0 0,0 0 0,0 0 0,0 0 0,0 0 0,0 0 0,0 0 0,0-1 0,0 1 0,0 0 0,0 0 0,1 0 0,-1 0 0,0 0 0,0 0 0,0 0 0,0 0 0,0 0 0,0 0 0,0 0 0,0 0 0,0 0 0,0 0 0,1 0 0,-1 0 0,0 0 0,0 0 0,0 0 0,0 0 0,0 0 0,0 1 0,0-1 0,0 0 0,0 0 0,0 0 0,0 0 0,1 0 0,-1 0 0,0 0 0,0 0 0,0 0 0,0 0 0,0 0 0,0 0 0,0 0 0,0 0 0,0 1 0,0-1 0,0 0 0,0 0 0,0 0 0,0 0 0,0 0 0,0 0 0,0 0 0,0 0 0,0 0 0,0 0 0,0 1 0,0-1 0,0 0 0,3 11 0,0 14 0,-1 239 0,-2-44 0,3-182-1365,1-7-5461</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29.608"/>
    </inkml:context>
    <inkml:brush xml:id="br0">
      <inkml:brushProperty name="width" value="0.05" units="cm"/>
      <inkml:brushProperty name="height" value="0.05" units="cm"/>
      <inkml:brushProperty name="color" value="#F6630D"/>
    </inkml:brush>
  </inkml:definitions>
  <inkml:trace contextRef="#ctx0" brushRef="#br0">0 125 24575,'0'-4'0,"0"-3"0,0-7 0,0-5 0,0-2 0,0 0 0,0 0 0,0 4-8191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07.074"/>
    </inkml:context>
    <inkml:brush xml:id="br0">
      <inkml:brushProperty name="width" value="0.05" units="cm"/>
      <inkml:brushProperty name="height" value="0.05" units="cm"/>
    </inkml:brush>
  </inkml:definitions>
  <inkml:trace contextRef="#ctx0" brushRef="#br0">75 76 24575,'2'0'0,"-1"-1"0,1 0 0,-1 0 0,1 0 0,-1 0 0,1 0 0,-1-1 0,1 1 0,-1 0 0,0-1 0,0 1 0,2-3 0,14-20 0,-9 6 0,-8 18 0,1-1 0,-1 1 0,0-1 0,0 1 0,1-1 0,-1 1 0,0-1 0,0 1 0,0-1 0,0 1 0,0-1 0,0 1 0,0-1 0,0 1 0,0-1 0,0 0 0,0 1 0,0-1 0,0 1 0,0-1 0,0 1 0,0-1 0,-1 1 0,1-1 0,0 1 0,0-1 0,-1 1 0,1 0 0,0-1 0,-1 0 0,0 1 0,0 1 0,0-1 0,0 1 0,0-1 0,0 1 0,0-1 0,0 1 0,1 0 0,-1-1 0,0 1 0,1 0 0,-1 0 0,0-1 0,1 1 0,-1 0 0,1 0 0,-1 0 0,1 0 0,-1 0 0,1 1 0,-1 0 0,-11 23 0,1 1 0,1 0 0,1 0 0,-8 43 0,-10 114 0,17-88 0,3 1 0,10 150 0,0-223 86,0 0-1,1 0 0,14 43 1,-14-57-218,-1 0 1,1-1 0,1 1-1,-1-1 1,1 0 0,1 0 0,0 0-1,0-1 1,0 0 0,1 0 0,0 0-1,9 6 1,14 4-6695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5:23.242"/>
    </inkml:context>
    <inkml:brush xml:id="br0">
      <inkml:brushProperty name="width" value="0.05" units="cm"/>
      <inkml:brushProperty name="height" value="0.05" units="cm"/>
    </inkml:brush>
  </inkml:definitions>
  <inkml:trace contextRef="#ctx0" brushRef="#br0">57 43 24575,'0'-6'0,"-3"-2"0,-4-3 0,-5 0 0,1 6 0,-2 3 0,2 6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31.082"/>
    </inkml:context>
    <inkml:brush xml:id="br0">
      <inkml:brushProperty name="width" value="0.05" units="cm"/>
      <inkml:brushProperty name="height" value="0.05" units="cm"/>
      <inkml:brushProperty name="color" value="#F6630D"/>
    </inkml:brush>
  </inkml:definitions>
  <inkml:trace contextRef="#ctx0" brushRef="#br0">0 387 24575,'8'-4'0,"-1"0"0,0-1 0,8-8 0,-10 9 0,-1 1 0,1-1 0,0 1 0,0-1 0,0 1 0,0 1 0,9-4 0,-13 6 0,0-1 0,0 1 0,0 0 0,0 0 0,0 0 0,-1 0 0,1 0 0,0 1 0,0-1 0,0 0 0,0 0 0,0 0 0,0 1 0,0-1 0,0 1 0,-1-1 0,1 0 0,0 1 0,0 0 0,0-1 0,-1 1 0,1-1 0,0 1 0,-1 0 0,1-1 0,-1 1 0,1 0 0,-1 0 0,1 0 0,-1-1 0,1 1 0,-1 0 0,0 0 0,1 0 0,-1 0 0,0 0 0,0 0 0,0 0 0,1 0 0,-1 0 0,-1 1 0,3 6 0,-2 1 0,1 0 0,-2 11 0,1-16 0,-5 47 0,-19 87 0,14-97 0,2 1 0,3 1 0,-2 58 0,11-67 0,-4-33 0,0 1 0,1-1 0,-1 0 0,0 0 0,0 0 0,1 0 0,-1 0 0,1 0 0,-1 0 0,1 0 0,-1 0 0,1 0 0,0 0 0,0 0 0,-1 0 0,1 0 0,0 0 0,0-1 0,0 1 0,0 0 0,0-1 0,0 1 0,0 0 0,0-1 0,1 1 0,-1-1 0,1-1 0,-1 1 0,0 0 0,0-1 0,0 1 0,1-1 0,-1 0 0,0 1 0,0-1 0,0 0 0,0 1 0,0-1 0,0 0 0,0 0 0,-1 0 0,1 0 0,0 0 0,0 0 0,-1 0 0,1 0 0,0-1 0,-1 1 0,1-2 0,13-34 0,-13 33 0,51-228 0,-14 46 0,-38 185 0,12-47 0,2 1 0,2 0 0,24-47 0,-32 79 0,0 2 0,0-1 0,2 1 0,0 0 0,19-19 0,-21 25 0,-1 1 0,1 0 0,0 0 0,1 1 0,-1 0 0,1 0 0,0 1 0,0 0 0,1 1 0,12-3 0,-11 4 0,0 1 0,1 0 0,-1 1 0,0 0 0,1 1 0,-1 0 0,0 0 0,0 2 0,0-1 0,0 1 0,0 1 0,0 0 0,-1 1 0,13 7 0,-9-4 0,0 0 0,-1 2 0,0-1 0,0 2 0,-1 0 0,0 0 0,-1 1 0,0 1 0,11 17 0,-18-24 0,-1-1 0,0 1 0,0 0 0,-1 0 0,1 0 0,-1 0 0,-1 1 0,1-1 0,-1 0 0,0 1 0,-1-1 0,1 1 0,-1-1 0,0 1 0,-1-1 0,0 0 0,-2 8 0,1-6 0,-1 0 0,0-1 0,0 0 0,-1 1 0,0-1 0,0-1 0,-1 1 0,0-1 0,0 1 0,0-1 0,-1-1 0,0 1 0,-9 6 0,-6 2 0,-1-2 0,0 0 0,-1-1 0,0-1 0,0-2 0,-1 0 0,0-1 0,-1-2 0,-48 5 0,63-9 49,0 0 0,0-1 0,0-1-1,0 1 1,0-2 0,-10-2 0,16 4-131,1-1 1,-1-1 0,1 1 0,0 0-1,-1-1 1,1 0 0,0 1-1,0-1 1,0-1 0,1 1 0,-1 0-1,0-1 1,1 1 0,-1-1 0,1 0-1,0 0 1,0 0 0,0 0 0,0 0-1,-1-4 1,-3-13-6745</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31.346"/>
    </inkml:context>
    <inkml:brush xml:id="br0">
      <inkml:brushProperty name="width" value="0.05" units="cm"/>
      <inkml:brushProperty name="height" value="0.05" units="cm"/>
      <inkml:brushProperty name="color" value="#F6630D"/>
    </inkml:brush>
  </inkml:definitions>
  <inkml:trace contextRef="#ctx0" brushRef="#br0">90 45 24575,'-6'-7'0,"-1"1"0,0-1 0,0 1 0,-11-6 0,17 11 0,0 0 0,-1 1 0,1-1 0,-1 0 0,1 1 0,-1-1 0,1 1 0,-1 0 0,1-1 0,-1 1 0,1 0 0,-1 0 0,1 0 0,-4 0 0,4 1 0,0-1 0,0 1 0,0-1 0,0 1 0,1-1 0,-1 1 0,0 0 0,0-1 0,0 1 0,1 0 0,-1 0 0,0 0 0,1 0 0,-1-1 0,0 1 0,1 0 0,-1 0 0,1 0 0,0 0 0,-1 0 0,1 0 0,0 0 0,0 1 0,-1 0 0,0 8 0,0 0 0,0 0 0,1 0 0,0 1 0,2 14 0,13 54 0,-12-63 0,99 446-1365,-98-442-5461</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31.609"/>
    </inkml:context>
    <inkml:brush xml:id="br0">
      <inkml:brushProperty name="width" value="0.05" units="cm"/>
      <inkml:brushProperty name="height" value="0.05" units="cm"/>
      <inkml:brushProperty name="color" value="#F6630D"/>
    </inkml:brush>
  </inkml:definitions>
  <inkml:trace contextRef="#ctx0" brushRef="#br0">116 287 24575,'28'-57'0,"-2"3"0,59-93 0,-63 124 0,-11 17 0,-11 6 0,0 1 0,1-1 0,-1 0 0,0 0 0,0 0 0,1 1 0,-1-1 0,0 0 0,0 0 0,0 0 0,1 1 0,-1-1 0,0 0 0,0 1 0,0-1 0,0 0 0,0 0 0,1 1 0,-1-1 0,0 0 0,0 1 0,0-1 0,0 0 0,0 1 0,0-1 0,0 0 0,0 0 0,0 1 0,0-1 0,0 0 0,0 1 0,-1-1 0,1 0 0,0 1 0,0-1 0,-2 8 0,0 0 0,0 0 0,-1 0 0,0 0 0,0-1 0,-1 0 0,-6 10 0,-37 51 0,33-49 0,-74 84 0,54-65 0,-29 42 0,61-77 0,0 0 0,0 0 0,0 0 0,1 0 0,-1 0 0,1 0 0,0 0 0,0 0 0,-1 4 0,2-6 0,0 1 0,0-1 0,0 0 0,1 0 0,-1 1 0,0-1 0,0 0 0,1 0 0,-1 0 0,1 0 0,-1 0 0,1 1 0,-1-1 0,1 0 0,0 0 0,-1 0 0,1 0 0,0 0 0,0-1 0,0 1 0,0 0 0,0 0 0,0 0 0,0-1 0,0 1 0,0-1 0,2 2 0,10 3 0,1 0 0,0 0 0,0-2 0,0 0 0,24 3 0,1-1 0,319 73-1365,-305-62-5461</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31.872"/>
    </inkml:context>
    <inkml:brush xml:id="br0">
      <inkml:brushProperty name="width" value="0.05" units="cm"/>
      <inkml:brushProperty name="height" value="0.05" units="cm"/>
      <inkml:brushProperty name="color" value="#F6630D"/>
    </inkml:brush>
  </inkml:definitions>
  <inkml:trace contextRef="#ctx0" brushRef="#br0">166 1 24575,'-3'0'0,"-1"1"0,1-1 0,-1 1 0,1 0 0,-1 1 0,1-1 0,0 1 0,0-1 0,-1 1 0,1 0 0,1 0 0,-1 0 0,0 0 0,-4 5 0,-2 3 0,-1 0 0,-10 17 0,10-11 0,1 0 0,0 0 0,1 1 0,1 0 0,1 1 0,0 0 0,2 0 0,-5 33 0,5-23 0,2 0 0,2 0 0,0 0 0,2 0 0,6 34 0,-4-44 0,1 1 0,0-1 0,1 0 0,1 0 0,1 0 0,1-1 0,0-1 0,1 1 0,1-1 0,15 17 0,-10-16 0,0 0 0,2-1 0,0-1 0,1 0 0,0-2 0,1 0 0,42 19 0,-13-12-341,2-2 0,0-2-1,56 9 1,25 0-6485</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32.091"/>
    </inkml:context>
    <inkml:brush xml:id="br0">
      <inkml:brushProperty name="width" value="0.05" units="cm"/>
      <inkml:brushProperty name="height" value="0.05" units="cm"/>
      <inkml:brushProperty name="color" value="#F6630D"/>
    </inkml:brush>
  </inkml:definitions>
  <inkml:trace contextRef="#ctx0" brushRef="#br0">4 0 24575,'-3'0'0,"2"3"0,4 11 0,8 11 0,12 16 0,14 15 0,10 14 0,10 11 0,4 7 0,2 4 0,-7 3 0,-14 0 0,-16-3 0,-22-2 0,-28-7 0,-28-4 0,-5-17-8191</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33.821"/>
    </inkml:context>
    <inkml:brush xml:id="br0">
      <inkml:brushProperty name="width" value="0.05" units="cm"/>
      <inkml:brushProperty name="height" value="0.05" units="cm"/>
      <inkml:brushProperty name="color" value="#F6630D"/>
    </inkml:brush>
  </inkml:definitions>
  <inkml:trace contextRef="#ctx0" brushRef="#br0">27 84 24575,'-22'0'0,"17"0"0,16 0 0,152-7 0,0-7 0,165-36 0,-301 44-1365,-6 0-5461</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34.203"/>
    </inkml:context>
    <inkml:brush xml:id="br0">
      <inkml:brushProperty name="width" value="0.05" units="cm"/>
      <inkml:brushProperty name="height" value="0.05" units="cm"/>
      <inkml:brushProperty name="color" value="#F6630D"/>
    </inkml:brush>
  </inkml:definitions>
  <inkml:trace contextRef="#ctx0" brushRef="#br0">12 59 24575,'0'0'0,"0"0"0,-1-1 0,1 1 0,0 0 0,-1 0 0,1 0 0,0 0 0,-1 0 0,1 0 0,0 0 0,-1 0 0,1 0 0,0 0 0,-1 0 0,1 0 0,-1 0 0,1 0 0,0 0 0,-1 0 0,1 0 0,0 1 0,0-1 0,-1 0 0,1 0 0,0 0 0,-1 0 0,1 1 0,0-1 0,0 0 0,-1 0 0,1 1 0,0-1 0,0 0 0,-1 0 0,1 1 0,0-1 0,0 0 0,0 1 0,0-1 0,0 0 0,-1 1 0,1-1 0,0 0 0,0 1 0,0-1 0,1 1 0,0 0 0,-1 0 0,1-1 0,0 1 0,-1-1 0,1 1 0,0-1 0,0 1 0,0-1 0,0 0 0,-1 1 0,1-1 0,0 0 0,0 1 0,0-1 0,0 0 0,0 0 0,0 0 0,1 0 0,40-1 0,-1-1 0,64-12 0,-45 5 0,39-5 0,-16 1 0,163-4 0,-246 17 6,5 0 328,-7-3-2039</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35.183"/>
    </inkml:context>
    <inkml:brush xml:id="br0">
      <inkml:brushProperty name="width" value="0.05" units="cm"/>
      <inkml:brushProperty name="height" value="0.05" units="cm"/>
      <inkml:brushProperty name="color" value="#F6630D"/>
    </inkml:brush>
  </inkml:definitions>
  <inkml:trace contextRef="#ctx0" brushRef="#br0">2 38 24575,'-2'7'0,"2"-1"0,10-2 0,23-1 0,-1-2 0,1-1 0,62-7 0,-25 0 0,19 2 0,131-12 0,-218 16-105,1 1 0,0 0 0,0-1 0,-1 1 0,1-1 0,0 0 0,-1 0 0,1 0 0,-1 0 0,1 0 0,-1 0 0,5-4 0,-2-4-6721</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35.494"/>
    </inkml:context>
    <inkml:brush xml:id="br0">
      <inkml:brushProperty name="width" value="0.05" units="cm"/>
      <inkml:brushProperty name="height" value="0.05" units="cm"/>
      <inkml:brushProperty name="color" value="#F6630D"/>
    </inkml:brush>
  </inkml:definitions>
  <inkml:trace contextRef="#ctx0" brushRef="#br0">5 76 24575,'1'0'0,"-1"0"0,1 0 0,-1 0 0,1 1 0,0-1 0,-1 0 0,1 1 0,-1-1 0,1 1 0,-1-1 0,1 0 0,-1 1 0,1-1 0,-1 1 0,1-1 0,-1 1 0,0 0 0,1-1 0,-1 1 0,0-1 0,1 1 0,-1 0 0,0-1 0,0 1 0,0 0 0,1-1 0,-1 1 0,0 0 0,0-1 0,0 1 0,0 0 0,0-1 0,0 1 0,-1 0 0,1-1 0,0 1 0,0 0 0,0-1 0,-1 1 0,1-1 0,0 1 0,-1 0 0,1-1 0,0 1 0,-1-1 0,1 1 0,-1-1 0,1 1 0,-1-1 0,1 1 0,-1-1 0,1 1 0,-1-1 0,1 0 0,-1 1 0,0-1 0,1 0 0,-1 0 0,1 1 0,-1-1 0,0 0 0,1 0 0,-1 0 0,0 0 0,0 0 0,14 2 0,0-1 0,0 0 0,0-2 0,1 1 0,-1-1 0,0-1 0,0 0 0,13-5 0,0 2 0,117-23 224,188-32-1813,-310 56-5237</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35.762"/>
    </inkml:context>
    <inkml:brush xml:id="br0">
      <inkml:brushProperty name="width" value="0.05" units="cm"/>
      <inkml:brushProperty name="height" value="0.05" units="cm"/>
      <inkml:brushProperty name="color" value="#F6630D"/>
    </inkml:brush>
  </inkml:definitions>
  <inkml:trace contextRef="#ctx0" brushRef="#br0">1 123 24575,'0'1'0,"0"0"0,-1-1 0,1 1 0,1 0 0,-1-1 0,0 1 0,0-1 0,0 1 0,0 0 0,0-1 0,1 1 0,-1-1 0,0 1 0,0-1 0,1 1 0,-1 0 0,0-1 0,1 1 0,-1-1 0,1 0 0,-1 1 0,1-1 0,-1 1 0,1-1 0,-1 0 0,1 1 0,1 0 0,-1-1 0,0 0 0,1 0 0,-1 1 0,0-1 0,1 0 0,-1 0 0,0 0 0,1-1 0,-1 1 0,0 0 0,2-1 0,7-2 0,-1 0 0,18-10 0,-17 8 0,88-33-666,122-30 1,-219 68 631,24-7-6792</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5:23.572"/>
    </inkml:context>
    <inkml:brush xml:id="br0">
      <inkml:brushProperty name="width" value="0.05" units="cm"/>
      <inkml:brushProperty name="height" value="0.05" units="cm"/>
    </inkml:brush>
  </inkml:definitions>
  <inkml:trace contextRef="#ctx0" brushRef="#br0">92 0 24575,'1'0'0,"-1"0"0,1 0 0,-1 0 0,1 0 0,-1 0 0,1 1 0,-1-1 0,1 0 0,-1 0 0,1 0 0,-1 0 0,0 1 0,1-1 0,-1 0 0,1 0 0,-1 1 0,0-1 0,1 0 0,-1 1 0,1-1 0,-1 0 0,0 1 0,0-1 0,1 0 0,-1 1 0,0-1 0,0 1 0,1-1 0,-1 1 0,0-1 0,0 1 0,0-1 0,0 1 0,0-1 0,0 1 0,0-1 0,0 1 0,0-1 0,0 1 0,0-1 0,0 1 0,0-1 0,0 0 0,0 1 0,0-1 0,0 1 0,-1-1 0,1 1 0,0-1 0,0 1 0,-1 0 0,-13 22 0,-16 4 0,23-22 0,0 1 0,0 1 0,1-1 0,-1 1 0,-7 11 0,13-15 0,-1-1 0,1 1 0,0 0 0,0-1 0,0 1 0,0 0 0,0 0 0,1 0 0,0 0 0,-1 0 0,1 0 0,0 0 0,0 0 0,0 0 0,1 0 0,-1 0 0,1-1 0,0 1 0,0 0 0,0 0 0,2 4 0,3 4 0,0-1 0,1 0 0,1 0 0,0-1 0,0 0 0,0 0 0,1-1 0,20 14 0,-13-9 0,24 25 0,-39-37 0,0 0 0,0 0 0,0 0 0,0 0 0,0 0 0,0 0 0,0 0 0,0 0 0,0 1 0,-1-1 0,1 0 0,-1 1 0,1-1 0,-1 1 0,1-1 0,-1 0 0,0 1 0,0-1 0,0 1 0,1-1 0,-2 1 0,1-1 0,0 1 0,0-1 0,0 1 0,-1 1 0,0-1 0,-1-1 0,1 1 0,0-1 0,-1 0 0,1 1 0,-1-1 0,0 0 0,1 0 0,-1 0 0,0 0 0,0 0 0,1-1 0,-1 1 0,0-1 0,0 1 0,0-1 0,0 1 0,0-1 0,-3 0 0,-6 1 86,0 0-1,0 0 0,-12-2 1,20 1-187,0-1 1,1 1-1,-1-1 1,0 1 0,0-1-1,0 0 1,0 0-1,1-1 1,-1 1 0,0 0-1,1-1 1,-1 1 0,1-1-1,0 0 1,0 0-1,-4-4 1,-2-6-6726</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36.073"/>
    </inkml:context>
    <inkml:brush xml:id="br0">
      <inkml:brushProperty name="width" value="0.05" units="cm"/>
      <inkml:brushProperty name="height" value="0.05" units="cm"/>
      <inkml:brushProperty name="color" value="#F6630D"/>
    </inkml:brush>
  </inkml:definitions>
  <inkml:trace contextRef="#ctx0" brushRef="#br0">1 149 24575,'18'-1'0,"0"-1"0,22-5 0,6-1 0,278-51 0,-138 21 0,-10 7-1365,-153 29-5461</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36.368"/>
    </inkml:context>
    <inkml:brush xml:id="br0">
      <inkml:brushProperty name="width" value="0.05" units="cm"/>
      <inkml:brushProperty name="height" value="0.05" units="cm"/>
      <inkml:brushProperty name="color" value="#F6630D"/>
    </inkml:brush>
  </inkml:definitions>
  <inkml:trace contextRef="#ctx0" brushRef="#br0">1 111 24575,'6'0'0,"12"0"0,12 0 0,13-3 0,15-4 0,14-1 0,9-3 0,11-2 0,8-2 0,2 2 0,-3-1 0,-6 0 0,-19 1-8191</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37.367"/>
    </inkml:context>
    <inkml:brush xml:id="br0">
      <inkml:brushProperty name="width" value="0.05" units="cm"/>
      <inkml:brushProperty name="height" value="0.05" units="cm"/>
      <inkml:brushProperty name="color" value="#F6630D"/>
    </inkml:brush>
  </inkml:definitions>
  <inkml:trace contextRef="#ctx0" brushRef="#br0">24 168 24575,'-1'0'0,"1"1"0,-1-1 0,1 1 0,-1-1 0,0 1 0,1-1 0,-1 1 0,0-1 0,1 1 0,-1-1 0,0 0 0,0 0 0,0 1 0,1-1 0,-1 0 0,0 0 0,0 0 0,0 0 0,1 0 0,-1 0 0,0 0 0,0 0 0,0 0 0,1 0 0,-2-1 0,-1-5 0,10-5 0,3 4 0,-1 0 0,1 1 0,1 0 0,-1 0 0,20-7 0,58-15 0,-80 25 0,35-9 66,38-12-781,107-17-1,-164 38-6110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37.600"/>
    </inkml:context>
    <inkml:brush xml:id="br0">
      <inkml:brushProperty name="width" value="0.05" units="cm"/>
      <inkml:brushProperty name="height" value="0.05" units="cm"/>
      <inkml:brushProperty name="color" value="#F6630D"/>
    </inkml:brush>
  </inkml:definitions>
  <inkml:trace contextRef="#ctx0" brushRef="#br0">0 143 24575,'4'3'0,"3"1"0,4-3 0,4-6 0,2-3 0,1-2 0,4-2 0,4-2 0,2-2 0,1-1 0,3 2 0,1 1 0,3 2 0,0 1 0,-3 2 0,-6 2-8191</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37.770"/>
    </inkml:context>
    <inkml:brush xml:id="br0">
      <inkml:brushProperty name="width" value="0.05" units="cm"/>
      <inkml:brushProperty name="height" value="0.05" units="cm"/>
      <inkml:brushProperty name="color" value="#F6630D"/>
    </inkml:brush>
  </inkml:definitions>
  <inkml:trace contextRef="#ctx0" brushRef="#br0">0 14 24575,'3'3'0,"5"4"0,3 1 0,6-1 0,7-5 0,6-2 0,7-5 0,6-5 0,6-3 0,-6 0-8191</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37.941"/>
    </inkml:context>
    <inkml:brush xml:id="br0">
      <inkml:brushProperty name="width" value="0.05" units="cm"/>
      <inkml:brushProperty name="height" value="0.05" units="cm"/>
      <inkml:brushProperty name="color" value="#F6630D"/>
    </inkml:brush>
  </inkml:definitions>
  <inkml:trace contextRef="#ctx0" brushRef="#br0">0 26 24575,'4'0'0,"6"0"0,9 0 0,6 0 0,3 0 0,3-3 0,-1-1 0,1 0 0,-2 1 0,-3 1 0,1 1 0,-1-3 0,-5-1-8191</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38.159"/>
    </inkml:context>
    <inkml:brush xml:id="br0">
      <inkml:brushProperty name="width" value="0.05" units="cm"/>
      <inkml:brushProperty name="height" value="0.05" units="cm"/>
      <inkml:brushProperty name="color" value="#F6630D"/>
    </inkml:brush>
  </inkml:definitions>
  <inkml:trace contextRef="#ctx0" brushRef="#br0">0 141 24575,'58'-3'0,"0"-4"0,-1-1 0,70-21 0,18-2 0,202-24-1365,-299 48-5461</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38.848"/>
    </inkml:context>
    <inkml:brush xml:id="br0">
      <inkml:brushProperty name="width" value="0.05" units="cm"/>
      <inkml:brushProperty name="height" value="0.05" units="cm"/>
      <inkml:brushProperty name="color" value="#F6630D"/>
    </inkml:brush>
  </inkml:definitions>
  <inkml:trace contextRef="#ctx0" brushRef="#br0">1 161 24575,'3'3'0,"4"2"0,7-1 0,11-4 0,10-5 0,12-5 0,14-4 0,11-2 0,14-5 0,6-3 0,4-2 0,1-4 0,-15 4-8191</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39.807"/>
    </inkml:context>
    <inkml:brush xml:id="br0">
      <inkml:brushProperty name="width" value="0.05" units="cm"/>
      <inkml:brushProperty name="height" value="0.05" units="cm"/>
      <inkml:brushProperty name="color" value="#F6630D"/>
    </inkml:brush>
  </inkml:definitions>
  <inkml:trace contextRef="#ctx0" brushRef="#br0">0 55 24575,'3'0'0,"5"0"0,6 0 0,8-3 0,6-2 0,8 1 0,7-2 0,9 0 0,7-3 0,8-2 0,-9 1-8191</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39.993"/>
    </inkml:context>
    <inkml:brush xml:id="br0">
      <inkml:brushProperty name="width" value="0.05" units="cm"/>
      <inkml:brushProperty name="height" value="0.05" units="cm"/>
      <inkml:brushProperty name="color" value="#F6630D"/>
    </inkml:brush>
  </inkml:definitions>
  <inkml:trace contextRef="#ctx0" brushRef="#br0">1 118 24575,'3'0'0,"4"0"0,4 0 0,7-3 0,6-4 0,5-5 0,5-2 0,5-3 0,5-4 0,3-2 0,-8 3-8191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5:24.177"/>
    </inkml:context>
    <inkml:brush xml:id="br0">
      <inkml:brushProperty name="width" value="0.05" units="cm"/>
      <inkml:brushProperty name="height" value="0.05" units="cm"/>
    </inkml:brush>
  </inkml:definitions>
  <inkml:trace contextRef="#ctx0" brushRef="#br0">112 43 24575,'0'0'0,"1"0"0,-1-1 0,0 1 0,0 0 0,0-1 0,0 1 0,0 0 0,0-1 0,0 1 0,0-1 0,0 1 0,0 0 0,0-1 0,0 1 0,0 0 0,0-1 0,0 1 0,0-1 0,0 1 0,0 0 0,-1-1 0,1 1 0,0 0 0,0-1 0,0 1 0,-1 0 0,1-1 0,0 1 0,0 0 0,-1 0 0,1-1 0,0 1 0,-1 0 0,1 0 0,-1-1 0,1 0 0,-1 0 0,0 0 0,0 0 0,0 0 0,0 1 0,1-1 0,-1 0 0,-1 0 0,1 1 0,0-1 0,0 0 0,0 1 0,0-1 0,0 1 0,-2-1 0,2 1 0,-1 1 0,1-1 0,-1 0 0,1 1 0,-1-1 0,1 1 0,0-1 0,-1 1 0,1 0 0,0 0 0,0-1 0,-1 1 0,1 0 0,0 0 0,0 0 0,0 0 0,0 1 0,0-1 0,0 0 0,1 0 0,-2 2 0,-15 33 0,12-26 0,-1 2 0,-2 7 0,-13 37 0,19-52 0,1 0 0,0 0 0,0-1 0,1 1 0,-1 0 0,1 0 0,0 0 0,0 0 0,0 0 0,1 0 0,-1 0 0,1 0 0,0 0 0,0 0 0,0-1 0,4 8 0,-4-10 0,0 1 0,0-1 0,0 0 0,1 0 0,-1 1 0,1-1 0,-1 0 0,1-1 0,-1 1 0,1 0 0,0 0 0,-1-1 0,1 1 0,0 0 0,-1-1 0,1 0 0,0 1 0,0-1 0,-1 0 0,1 0 0,0 0 0,0 0 0,0 0 0,-1-1 0,1 1 0,0-1 0,0 1 0,1-1 0,7-3 0,0 1 0,0-2 0,13-6 0,-19 8 0,29-14 0,39-29 0,-62 38 0,-1 1 0,0-1 0,0 0 0,-1-1 0,0 0 0,0 0 0,-1-1 0,7-11 0,-12 17 0,-1 0 0,1 0 0,-1-1 0,0 1 0,0 0 0,0 0 0,-1-9 0,1 12 0,-1-1 0,0 0 0,0 1 0,0-1 0,0 1 0,-1-1 0,1 1 0,0-1 0,-1 1 0,1-1 0,-1 1 0,1-1 0,-1 1 0,0 0 0,0-1 0,1 1 0,-1 0 0,0-1 0,0 1 0,0 0 0,0 0 0,-1 0 0,1 0 0,-2-1 0,2 1 0,0 1 0,0 0 0,0 0 0,1 0 0,-1 0 0,0 0 0,0 0 0,0 0 0,0 0 0,1 0 0,-1 1 0,0-1 0,0 0 0,0 0 0,0 1 0,1-1 0,-1 0 0,0 1 0,1-1 0,-1 1 0,0-1 0,1 1 0,-1 0 0,0-1 0,1 1 0,-1 0 0,1-1 0,-1 1 0,1 0 0,-1-1 0,1 1 0,0 0 0,-1 0 0,1 0 0,-13 34 0,11-29 0,2-5 0,-14 45 0,13-42 0,1 0 0,-1 0 0,1 0 0,0-1 0,-1 1 0,2 0 0,-1 0 0,0 0 0,1 0 0,1 3 0,-2-6 0,0 0 0,1 0 0,-1-1 0,0 1 0,1 0 0,-1 0 0,1-1 0,-1 1 0,1-1 0,-1 1 0,1 0 0,-1-1 0,1 1 0,0-1 0,-1 1 0,1-1 0,0 0 0,-1 1 0,1-1 0,0 0 0,0 1 0,0-1 0,-1 0 0,1 0 0,0 0 0,0 1 0,0-1 0,-1 0 0,1 0 0,0 0 0,0 0 0,0-1 0,-1 1 0,1 0 0,0 0 0,0 0 0,-1-1 0,1 1 0,1-1 0,5-2 0,-1 0 0,0-1 0,11-8 0,-2 2 0,-13 9 17,0 0-1,1 0 0,-1 0 0,0 1 1,0-1-1,1 1 0,-1 0 0,0-1 1,0 1-1,1 0 0,-1 0 0,0 0 1,1 1-1,-1-1 0,0 1 0,0-1 1,1 1-1,-1 0 0,0 0 0,4 2 1,-1 0-231,-1 0 1,1 0 0,-1 1-1,0-1 1,0 1 0,0 0-1,5 8 1,-2-3-6613</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0.442"/>
    </inkml:context>
    <inkml:brush xml:id="br0">
      <inkml:brushProperty name="width" value="0.05" units="cm"/>
      <inkml:brushProperty name="height" value="0.05" units="cm"/>
      <inkml:brushProperty name="color" value="#F6630D"/>
    </inkml:brush>
  </inkml:definitions>
  <inkml:trace contextRef="#ctx0" brushRef="#br0">0 140 24575,'0'3'0,"3"4"0,8 1 0,11-1 0,11-4 0,12-7 0,12-5 0,11-7 0,13-5 0,9-4 0,7-5 0,3-3 0,-15 4-8191</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0.599"/>
    </inkml:context>
    <inkml:brush xml:id="br0">
      <inkml:brushProperty name="width" value="0.05" units="cm"/>
      <inkml:brushProperty name="height" value="0.05" units="cm"/>
      <inkml:brushProperty name="color" value="#F6630D"/>
    </inkml:brush>
  </inkml:definitions>
  <inkml:trace contextRef="#ctx0" brushRef="#br0">0 11 24575,'6'0'0,"9"0"0,10 0 0,8 0 0,8 0 0,6-3 0,4-1 0,-6 0-8191</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0.690"/>
    </inkml:context>
    <inkml:brush xml:id="br0">
      <inkml:brushProperty name="width" value="0.05" units="cm"/>
      <inkml:brushProperty name="height" value="0.05" units="cm"/>
      <inkml:brushProperty name="color" value="#F6630D"/>
    </inkml:brush>
  </inkml:definitions>
  <inkml:trace contextRef="#ctx0" brushRef="#br0">1 47 24575,'6'-3'0,"9"-1"0,4-3 0,6 0 0,4-2 0,4 0 0,-3 2-8191</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0.830"/>
    </inkml:context>
    <inkml:brush xml:id="br0">
      <inkml:brushProperty name="width" value="0.05" units="cm"/>
      <inkml:brushProperty name="height" value="0.05" units="cm"/>
      <inkml:brushProperty name="color" value="#F6630D"/>
    </inkml:brush>
  </inkml:definitions>
  <inkml:trace contextRef="#ctx0" brushRef="#br0">1 69 24575,'9'0'0,"10"0"0,11 0 0,6 0 0,4-3 0,4-1 0,4-3 0,7-3 0,6-4 0,8-2 0,-7 2-8191</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1.063"/>
    </inkml:context>
    <inkml:brush xml:id="br0">
      <inkml:brushProperty name="width" value="0.05" units="cm"/>
      <inkml:brushProperty name="height" value="0.05" units="cm"/>
      <inkml:brushProperty name="color" value="#F6630D"/>
    </inkml:brush>
  </inkml:definitions>
  <inkml:trace contextRef="#ctx0" brushRef="#br0">0 7 24575,'7'0'0,"7"0"0,12 0 0,10 0 0,9-3 0,-4-1-8191</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1.391"/>
    </inkml:context>
    <inkml:brush xml:id="br0">
      <inkml:brushProperty name="width" value="0.05" units="cm"/>
      <inkml:brushProperty name="height" value="0.05" units="cm"/>
      <inkml:brushProperty name="color" value="#F6630D"/>
    </inkml:brush>
  </inkml:definitions>
  <inkml:trace contextRef="#ctx0" brushRef="#br0">0 329 24575,'17'-7'0,"0"1"0,0 1 0,29-5 0,-12 3 0,385-76 0,-307 68 0,202 0 0,-284 13 0,0-1 0,1-1 0,-1-2 0,34-10 0,8-2 0,81-7 0,-87 16 0,91-25 0,43-16-1365,-144 36-5461</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2.302"/>
    </inkml:context>
    <inkml:brush xml:id="br0">
      <inkml:brushProperty name="width" value="0.05" units="cm"/>
      <inkml:brushProperty name="height" value="0.05" units="cm"/>
      <inkml:brushProperty name="color" value="#F6630D"/>
    </inkml:brush>
  </inkml:definitions>
  <inkml:trace contextRef="#ctx0" brushRef="#br0">56 310 24575,'-6'3'0,"-5"1"0,-4 0 0,0-4 0,7-5 0,10-5 0,17-3 0,19-7 0,18-2 0,18-5 0,19-2 0,11-1 0,12-1 0,3 1 0,1 1 0,-1 0 0,-9 4 0,-22 5-8191</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2.520"/>
    </inkml:context>
    <inkml:brush xml:id="br0">
      <inkml:brushProperty name="width" value="0.05" units="cm"/>
      <inkml:brushProperty name="height" value="0.05" units="cm"/>
      <inkml:brushProperty name="color" value="#F6630D"/>
    </inkml:brush>
  </inkml:definitions>
  <inkml:trace contextRef="#ctx0" brushRef="#br0">0 24 24575,'3'3'0,"8"1"0,4 0 0,7-1 0,8-3 0,6-6 0,6-2 0,5 2 0,4-3 0,-6 1-8191</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2.658"/>
    </inkml:context>
    <inkml:brush xml:id="br0">
      <inkml:brushProperty name="width" value="0.05" units="cm"/>
      <inkml:brushProperty name="height" value="0.05" units="cm"/>
      <inkml:brushProperty name="color" value="#F6630D"/>
    </inkml:brush>
  </inkml:definitions>
  <inkml:trace contextRef="#ctx0" brushRef="#br0">0 40 24575,'7'0'0,"8"0"0,4 0 0,6 0 0,4-3 0,5-1 0,1-3 0,5 0 0,5-3 0,-5 2-8191</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2.850"/>
    </inkml:context>
    <inkml:brush xml:id="br0">
      <inkml:brushProperty name="width" value="0.05" units="cm"/>
      <inkml:brushProperty name="height" value="0.05" units="cm"/>
      <inkml:brushProperty name="color" value="#F6630D"/>
    </inkml:brush>
  </inkml:definitions>
  <inkml:trace contextRef="#ctx0" brushRef="#br0">1 58 24575,'9'0'0,"13"-3"0,9-1 0,8-3 0,4-4 0,4 1 0,0-2 0,-7 2-8191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5:24.474"/>
    </inkml:context>
    <inkml:brush xml:id="br0">
      <inkml:brushProperty name="width" value="0.05" units="cm"/>
      <inkml:brushProperty name="height" value="0.05" units="cm"/>
    </inkml:brush>
  </inkml:definitions>
  <inkml:trace contextRef="#ctx0" brushRef="#br0">0 46 24575,'7'-7'0,"0"1"0,0 0 0,1 0 0,0 1 0,9-5 0,-16 9 0,1 0 0,-1 0 0,0 1 0,1-1 0,-1 1 0,1-1 0,-1 1 0,1 0 0,-1-1 0,0 1 0,1 0 0,0 0 0,-1 0 0,1 0 0,-1 0 0,1 1 0,-1-1 0,1 0 0,-1 1 0,0-1 0,1 1 0,-1-1 0,1 1 0,-1 0 0,0-1 0,0 1 0,1 0 0,-1 0 0,0 0 0,0 0 0,0 0 0,0 0 0,0 0 0,0 1 0,0-1 0,0 0 0,-1 0 0,1 1 0,0-1 0,-1 1 0,1 1 0,1 3 0,0 1 0,0-1 0,-1 1 0,0-1 0,-1 1 0,1 0 0,-2 13 0,1-27 80,0 4-161,-1-1 1,1 1 0,0-1 0,1 1-1,-1 0 1,1-1 0,-1 1 0,1 0-1,0-1 1,0 1 0,1 0 0,-1 0-1,1 0 1,-1 0 0,1 0-1,0 0 1,2-2 0,8-5-6746</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3.003"/>
    </inkml:context>
    <inkml:brush xml:id="br0">
      <inkml:brushProperty name="width" value="0.05" units="cm"/>
      <inkml:brushProperty name="height" value="0.05" units="cm"/>
      <inkml:brushProperty name="color" value="#F6630D"/>
    </inkml:brush>
  </inkml:definitions>
  <inkml:trace contextRef="#ctx0" brushRef="#br0">0 43 24575,'3'0'0,"8"0"0,4 0 0,3 0 0,2 0 0,1 0 0,2 0 0,7-3 0,8-1 0,13 0 0,14-2 0,11-1 0,9 2 0,4-2 0,-11 0-8191</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3.391"/>
    </inkml:context>
    <inkml:brush xml:id="br0">
      <inkml:brushProperty name="width" value="0.05" units="cm"/>
      <inkml:brushProperty name="height" value="0.05" units="cm"/>
      <inkml:brushProperty name="color" value="#F6630D"/>
    </inkml:brush>
  </inkml:definitions>
  <inkml:trace contextRef="#ctx0" brushRef="#br0">1 8 24575,'0'3'0,"3"1"0,4 0 0,10-4 0,15-8 0,2-3-8191</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3.531"/>
    </inkml:context>
    <inkml:brush xml:id="br0">
      <inkml:brushProperty name="width" value="0.05" units="cm"/>
      <inkml:brushProperty name="height" value="0.05" units="cm"/>
      <inkml:brushProperty name="color" value="#F6630D"/>
    </inkml:brush>
  </inkml:definitions>
  <inkml:trace contextRef="#ctx0" brushRef="#br0">0 0 24575,'7'3'0,"7"1"0,9 0 0,-1-1-8191</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3.624"/>
    </inkml:context>
    <inkml:brush xml:id="br0">
      <inkml:brushProperty name="width" value="0.05" units="cm"/>
      <inkml:brushProperty name="height" value="0.05" units="cm"/>
      <inkml:brushProperty name="color" value="#F6630D"/>
    </inkml:brush>
  </inkml:definitions>
  <inkml:trace contextRef="#ctx0" brushRef="#br0">1 7 24575,'9'0'0,"10"-3"0,2-1-8191</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3.720"/>
    </inkml:context>
    <inkml:brush xml:id="br0">
      <inkml:brushProperty name="width" value="0.05" units="cm"/>
      <inkml:brushProperty name="height" value="0.05" units="cm"/>
      <inkml:brushProperty name="color" value="#F6630D"/>
    </inkml:brush>
  </inkml:definitions>
  <inkml:trace contextRef="#ctx0" brushRef="#br0">0 0 24575,'4'0'0,"3"0"0,4 0 0,4 0 0,5 0 0,5 0 0,2 0 0,-3 0-8191</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3.823"/>
    </inkml:context>
    <inkml:brush xml:id="br0">
      <inkml:brushProperty name="width" value="0.05" units="cm"/>
      <inkml:brushProperty name="height" value="0.05" units="cm"/>
      <inkml:brushProperty name="color" value="#F6630D"/>
    </inkml:brush>
  </inkml:definitions>
  <inkml:trace contextRef="#ctx0" brushRef="#br0">0 41 24575,'6'0'0,"12"0"0,9 0 0,6 0 0,3 0 0,3 0 0,3-3 0,1-1 0,6 0 0,4-3 0,6 1 0,7-3 0,-6 1-8191</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4.026"/>
    </inkml:context>
    <inkml:brush xml:id="br0">
      <inkml:brushProperty name="width" value="0.05" units="cm"/>
      <inkml:brushProperty name="height" value="0.05" units="cm"/>
      <inkml:brushProperty name="color" value="#F6630D"/>
    </inkml:brush>
  </inkml:definitions>
  <inkml:trace contextRef="#ctx0" brushRef="#br0">0 191 24575,'43'-8'0,"0"2"0,60-1 0,23-2 0,88-31 0,-44 7 0,125-5 0,-1 0 0,-265 32-1365,-5 0-5461</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4.552"/>
    </inkml:context>
    <inkml:brush xml:id="br0">
      <inkml:brushProperty name="width" value="0.05" units="cm"/>
      <inkml:brushProperty name="height" value="0.05" units="cm"/>
      <inkml:brushProperty name="color" value="#F6630D"/>
    </inkml:brush>
  </inkml:definitions>
  <inkml:trace contextRef="#ctx0" brushRef="#br0">0 0 24575,'0'3'0,"4"1"0,3 0 0,7-1 0,8-4 0,0-1-8191</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4.752"/>
    </inkml:context>
    <inkml:brush xml:id="br0">
      <inkml:brushProperty name="width" value="0.05" units="cm"/>
      <inkml:brushProperty name="height" value="0.05" units="cm"/>
      <inkml:brushProperty name="color" value="#F6630D"/>
    </inkml:brush>
  </inkml:definitions>
  <inkml:trace contextRef="#ctx0" brushRef="#br0">0 31 24575,'4'0'0,"3"3"0,7 1 0,5 0 0,4-1 0,6 0 0,4-5 0,2-1 0,1-1 0,2-2 0,0-1 0,0 2 0,-1 1 0,1-2 0,-1 0 0,-7 1-8191</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4.878"/>
    </inkml:context>
    <inkml:brush xml:id="br0">
      <inkml:brushProperty name="width" value="0.05" units="cm"/>
      <inkml:brushProperty name="height" value="0.05" units="cm"/>
      <inkml:brushProperty name="color" value="#F6630D"/>
    </inkml:brush>
  </inkml:definitions>
  <inkml:trace contextRef="#ctx0" brushRef="#br0">0 1 24575,'0'3'0,"3"1"0,4 0 0,8-4 0,0-2-8191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5:24.861"/>
    </inkml:context>
    <inkml:brush xml:id="br0">
      <inkml:brushProperty name="width" value="0.05" units="cm"/>
      <inkml:brushProperty name="height" value="0.05" units="cm"/>
    </inkml:brush>
  </inkml:definitions>
  <inkml:trace contextRef="#ctx0" brushRef="#br0">46 82 24575,'7'-5'0,"-8"4"0,-4 4 0,-2 4 0,0 0 0,1 1 0,0 0 0,-8 12 0,13-18 0,0-1 0,0 1 0,1 0 0,-1 0 0,0-1 0,1 1 0,-1 0 0,1 0 0,0-1 0,-1 1 0,1 0 0,0 0 0,0 0 0,1 2 0,-1-3 0,0 0 0,1-1 0,-1 1 0,1 0 0,0 0 0,-1 0 0,1 0 0,0 0 0,-1-1 0,1 1 0,0 0 0,0 0 0,0-1 0,-1 1 0,1-1 0,0 1 0,0-1 0,0 1 0,0-1 0,0 0 0,0 1 0,0-1 0,0 0 0,0 0 0,0 0 0,3 0 0,0 1 0,0-1 0,0 0 0,1 0 0,-1-1 0,0 1 0,0-1 0,1 0 0,-1 0 0,0-1 0,0 1 0,0-1 0,-1 0 0,1 0 0,0 0 0,-1 0 0,1-1 0,-1 1 0,1-1 0,-1 0 0,0 0 0,3-4 0,6-8 0,-1-1 0,0 0 0,12-26 0,-2 4 0,-21 38 0,0 0 0,0-1 0,0 1 0,0 0 0,1-1 0,-1 1 0,0-1 0,0 1 0,0 0 0,0-1 0,1 1 0,-1 0 0,0-1 0,0 1 0,1 0 0,-1-1 0,0 1 0,0 0 0,1 0 0,-1-1 0,0 1 0,1 0 0,-1 0 0,0 0 0,1 0 0,-1-1 0,1 1 0,-1 0 0,0 0 0,1 0 0,-1 0 0,0 0 0,1 0 0,-1 0 0,1 0 0,-1 0 0,0 0 0,1 0 0,3 17 0,-8 28 0,4-44 0,-12 76-1365,6-41-5461</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5.112"/>
    </inkml:context>
    <inkml:brush xml:id="br0">
      <inkml:brushProperty name="width" value="0.05" units="cm"/>
      <inkml:brushProperty name="height" value="0.05" units="cm"/>
      <inkml:brushProperty name="color" value="#F6630D"/>
    </inkml:brush>
  </inkml:definitions>
  <inkml:trace contextRef="#ctx0" brushRef="#br0">1 8 24575,'6'0'0,"8"0"0,9 0 0,6 0 0,4 0 0,6 0 0,3 0 0,4 0 0,3 0 0,2 0 0,0-3 0,-10-1-8191</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5.204"/>
    </inkml:context>
    <inkml:brush xml:id="br0">
      <inkml:brushProperty name="width" value="0.05" units="cm"/>
      <inkml:brushProperty name="height" value="0.05" units="cm"/>
      <inkml:brushProperty name="color" value="#F6630D"/>
    </inkml:brush>
  </inkml:definitions>
  <inkml:trace contextRef="#ctx0" brushRef="#br0">1 27 24575,'0'-4'0,"3"0"0,5 0 0,3 1 0,7-3 0,-1 1-8191</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5.343"/>
    </inkml:context>
    <inkml:brush xml:id="br0">
      <inkml:brushProperty name="width" value="0.05" units="cm"/>
      <inkml:brushProperty name="height" value="0.05" units="cm"/>
      <inkml:brushProperty name="color" value="#F6630D"/>
    </inkml:brush>
  </inkml:definitions>
  <inkml:trace contextRef="#ctx0" brushRef="#br0">1 63 24575,'3'0'0,"4"0"0,4-3 0,4-4 0,5-2 0,5-1 0,8-3 0,8 1 0,-3 3-8191</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5.466"/>
    </inkml:context>
    <inkml:brush xml:id="br0">
      <inkml:brushProperty name="width" value="0.05" units="cm"/>
      <inkml:brushProperty name="height" value="0.05" units="cm"/>
      <inkml:brushProperty name="color" value="#F6630D"/>
    </inkml:brush>
  </inkml:definitions>
  <inkml:trace contextRef="#ctx0" brushRef="#br0">1 8 24575,'9'0'0,"10"0"0,10 0 0,11 0 0,10 0 0,6 0 0,6 0 0,9 0 0,4 0 0,2-3 0,-12-1-8191</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6.599"/>
    </inkml:context>
    <inkml:brush xml:id="br0">
      <inkml:brushProperty name="width" value="0.05" units="cm"/>
      <inkml:brushProperty name="height" value="0.05" units="cm"/>
      <inkml:brushProperty name="color" value="#F6630D"/>
    </inkml:brush>
  </inkml:definitions>
  <inkml:trace contextRef="#ctx0" brushRef="#br0">0 19 24575,'3'0'0,"5"0"0,6-4 0,8-3 0,-1-1-8191</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6.739"/>
    </inkml:context>
    <inkml:brush xml:id="br0">
      <inkml:brushProperty name="width" value="0.05" units="cm"/>
      <inkml:brushProperty name="height" value="0.05" units="cm"/>
      <inkml:brushProperty name="color" value="#F6630D"/>
    </inkml:brush>
  </inkml:definitions>
  <inkml:trace contextRef="#ctx0" brushRef="#br0">1 19 24575,'6'0'0,"6"0"0,6 0 0,4 0 0,4-3 0,7-5 0,-2 0-8191</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6.864"/>
    </inkml:context>
    <inkml:brush xml:id="br0">
      <inkml:brushProperty name="width" value="0.05" units="cm"/>
      <inkml:brushProperty name="height" value="0.05" units="cm"/>
      <inkml:brushProperty name="color" value="#F6630D"/>
    </inkml:brush>
  </inkml:definitions>
  <inkml:trace contextRef="#ctx0" brushRef="#br0">1 0 24575,'3'0'0,"5"0"0,3 0 0,7 0 0,2 0 0,6 0 0,0 0 0,-4 0-8191</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6.955"/>
    </inkml:context>
    <inkml:brush xml:id="br0">
      <inkml:brushProperty name="width" value="0.05" units="cm"/>
      <inkml:brushProperty name="height" value="0.05" units="cm"/>
      <inkml:brushProperty name="color" value="#F6630D"/>
    </inkml:brush>
  </inkml:definitions>
  <inkml:trace contextRef="#ctx0" brushRef="#br0">1 0 24575,'3'0'0,"4"0"0,4 0 0,3 0 0,0 0-8191</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7.299"/>
    </inkml:context>
    <inkml:brush xml:id="br0">
      <inkml:brushProperty name="width" value="0.05" units="cm"/>
      <inkml:brushProperty name="height" value="0.05" units="cm"/>
      <inkml:brushProperty name="color" value="#F6630D"/>
    </inkml:brush>
  </inkml:definitions>
  <inkml:trace contextRef="#ctx0" brushRef="#br0">0 58 24575,'3'2'0,"-1"0"0,1-1 0,-1 1 0,1-1 0,-1 1 0,1-1 0,0 0 0,0 0 0,0 0 0,0-1 0,0 1 0,0-1 0,0 0 0,0 1 0,0-1 0,4-1 0,8 0 0,30-7 0,-33 6 0,358-50 0,-273 47 0,180 12 0,-158-1 0,168-13 0,-217 3 0,-54 3 0,43-3 0,0 3 0,0 2 0,66 10 0,-108-8-273,-1-1 0,1 0 0,0-2 0,27-2 0,-18-2-6553</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7.427"/>
    </inkml:context>
    <inkml:brush xml:id="br0">
      <inkml:brushProperty name="width" value="0.05" units="cm"/>
      <inkml:brushProperty name="height" value="0.05" units="cm"/>
      <inkml:brushProperty name="color" value="#F6630D"/>
    </inkml:brush>
  </inkml:definitions>
  <inkml:trace contextRef="#ctx0" brushRef="#br0">0 1 24575,'6'0'0,"6"0"0,6 3 0,7 1 0,8 0 0,5-1 0,9-1 0,9-1 0,7 0 0,-7-1-8191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5:25.748"/>
    </inkml:context>
    <inkml:brush xml:id="br0">
      <inkml:brushProperty name="width" value="0.05" units="cm"/>
      <inkml:brushProperty name="height" value="0.05" units="cm"/>
    </inkml:brush>
  </inkml:definitions>
  <inkml:trace contextRef="#ctx0" brushRef="#br0">132 0 24575,'-1'0'0,"0"1"0,0-1 0,-1 0 0,1 0 0,0 1 0,-1-1 0,1 1 0,0-1 0,0 1 0,0 0 0,0-1 0,0 1 0,-1 0 0,1 0 0,0 0 0,1 0 0,-1-1 0,0 2 0,0-1 0,-1 1 0,-13 26 0,12-20 0,-12 27 0,2 0 0,2 1 0,-14 73 0,3 116 0,20-195 0,0 6 0,4 53 0,-2-80 0,2 0 0,-1 0 0,1 1 0,0-1 0,1 0 0,0 0 0,1-1 0,-1 1 0,2-1 0,8 14 0,-9-18 0,0 0 0,0 0 0,0-1 0,0 0 0,1 1 0,-1-2 0,1 1 0,0-1 0,0 1 0,0-1 0,0 0 0,0-1 0,1 0 0,-1 1 0,0-2 0,11 2 0,8-1 0,1-1 0,33-5 0,-41 4 0,127-17 0,37-2 0,-117 14-1365,-45 2-5461</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7.594"/>
    </inkml:context>
    <inkml:brush xml:id="br0">
      <inkml:brushProperty name="width" value="0.05" units="cm"/>
      <inkml:brushProperty name="height" value="0.05" units="cm"/>
      <inkml:brushProperty name="color" value="#F6630D"/>
    </inkml:brush>
  </inkml:definitions>
  <inkml:trace contextRef="#ctx0" brushRef="#br0">1 37 24575,'539'-23'0,"-411"11"-1365,-96 10-5461</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7.829"/>
    </inkml:context>
    <inkml:brush xml:id="br0">
      <inkml:brushProperty name="width" value="0.05" units="cm"/>
      <inkml:brushProperty name="height" value="0.05" units="cm"/>
      <inkml:brushProperty name="color" value="#F6630D"/>
    </inkml:brush>
  </inkml:definitions>
  <inkml:trace contextRef="#ctx0" brushRef="#br0">1 0 24575,'0'1'0,"0"0"0,0 0 0,1 0 0,-1 0 0,1 0 0,-1 0 0,1 0 0,0 0 0,-1 0 0,1 0 0,0 0 0,-1 0 0,1-1 0,0 1 0,0 0 0,0-1 0,0 1 0,0 0 0,-1-1 0,1 1 0,0-1 0,0 0 0,3 1 0,25 8 0,15-3 0,84 2 0,-37-4 0,-33 1 35,467 19-1435,-503-24-5426</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7.966"/>
    </inkml:context>
    <inkml:brush xml:id="br0">
      <inkml:brushProperty name="width" value="0.05" units="cm"/>
      <inkml:brushProperty name="height" value="0.05" units="cm"/>
      <inkml:brushProperty name="color" value="#F6630D"/>
    </inkml:brush>
  </inkml:definitions>
  <inkml:trace contextRef="#ctx0" brushRef="#br0">1 22 24575,'3'0'0,"4"0"0,7 0 0,11 0 0,10-3 0,9-1 0,9-3 0,-4-1-8191</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8.091"/>
    </inkml:context>
    <inkml:brush xml:id="br0">
      <inkml:brushProperty name="width" value="0.05" units="cm"/>
      <inkml:brushProperty name="height" value="0.05" units="cm"/>
      <inkml:brushProperty name="color" value="#F6630D"/>
    </inkml:brush>
  </inkml:definitions>
  <inkml:trace contextRef="#ctx0" brushRef="#br0">1 0 24575,'3'0'0,"7"0"0,9 0 0,10 0 0,9 0 0,11 0 0,10 3 0,7 2 0,5-1 0,-9-1-8191</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8.542"/>
    </inkml:context>
    <inkml:brush xml:id="br0">
      <inkml:brushProperty name="width" value="0.05" units="cm"/>
      <inkml:brushProperty name="height" value="0.05" units="cm"/>
      <inkml:brushProperty name="color" value="#F6630D"/>
    </inkml:brush>
  </inkml:definitions>
  <inkml:trace contextRef="#ctx0" brushRef="#br0">1 1 24575,'0'3'0,"0"4"0,3 1 0,8 3 0,7-2 0,11-1 0,0-3-8191</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8.700"/>
    </inkml:context>
    <inkml:brush xml:id="br0">
      <inkml:brushProperty name="width" value="0.05" units="cm"/>
      <inkml:brushProperty name="height" value="0.05" units="cm"/>
      <inkml:brushProperty name="color" value="#F6630D"/>
    </inkml:brush>
  </inkml:definitions>
  <inkml:trace contextRef="#ctx0" brushRef="#br0">1 0 24575,'0'3'0,"3"1"0,4 0 0,7-1 0,8-1 0,6-3 0,-2-3-8191</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8.904"/>
    </inkml:context>
    <inkml:brush xml:id="br0">
      <inkml:brushProperty name="width" value="0.05" units="cm"/>
      <inkml:brushProperty name="height" value="0.05" units="cm"/>
      <inkml:brushProperty name="color" value="#F6630D"/>
    </inkml:brush>
  </inkml:definitions>
  <inkml:trace contextRef="#ctx0" brushRef="#br0">0 1 24575,'3'3'0,"5"1"0,3 0 0,4-1 0,2 0 0,-2-2-8191</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9.149"/>
    </inkml:context>
    <inkml:brush xml:id="br0">
      <inkml:brushProperty name="width" value="0.05" units="cm"/>
      <inkml:brushProperty name="height" value="0.05" units="cm"/>
      <inkml:brushProperty name="color" value="#F6630D"/>
    </inkml:brush>
  </inkml:definitions>
  <inkml:trace contextRef="#ctx0" brushRef="#br0">0 75 24575,'55'-1'0,"0"-2"0,0-3 0,69-15 0,-55 6 0,-1 3 0,2 4 0,104-1 0,-83 10-1365,-45-1-5461</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9.522"/>
    </inkml:context>
    <inkml:brush xml:id="br0">
      <inkml:brushProperty name="width" value="0.05" units="cm"/>
      <inkml:brushProperty name="height" value="0.05" units="cm"/>
      <inkml:brushProperty name="color" value="#F6630D"/>
    </inkml:brush>
  </inkml:definitions>
  <inkml:trace contextRef="#ctx0" brushRef="#br0">1 1 24575,'6'0'0,"6"3"0,6 1 0,10 0 0,6-1 0,7-3 0,-3-3-8191</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9.787"/>
    </inkml:context>
    <inkml:brush xml:id="br0">
      <inkml:brushProperty name="width" value="0.05" units="cm"/>
      <inkml:brushProperty name="height" value="0.05" units="cm"/>
      <inkml:brushProperty name="color" value="#F6630D"/>
    </inkml:brush>
  </inkml:definitions>
  <inkml:trace contextRef="#ctx0" brushRef="#br0">0 0 24575,'3'0'0,"8"3"0,4 1 0,7 1 0,5-2 0,8-1 0,7-4 0,-3-1-8191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5:26.045"/>
    </inkml:context>
    <inkml:brush xml:id="br0">
      <inkml:brushProperty name="width" value="0.05" units="cm"/>
      <inkml:brushProperty name="height" value="0.05" units="cm"/>
    </inkml:brush>
  </inkml:definitions>
  <inkml:trace contextRef="#ctx0" brushRef="#br0">10 65 24575,'-4'-19'0,"3"15"0,0 0 0,0 0 0,0 0 0,0 0 0,1 0 0,0-7 0,0 11 0,0-1 0,0 1 0,0-1 0,0 1 0,1-1 0,-1 1 0,0-1 0,0 1 0,0-1 0,1 1 0,-1 0 0,0-1 0,1 1 0,-1 0 0,0-1 0,1 1 0,-1-1 0,0 1 0,1 0 0,-1 0 0,1-1 0,-1 1 0,1 0 0,0-1 0,1 1 0,-1 0 0,0 0 0,1 0 0,-1 0 0,0 0 0,1 0 0,-1 0 0,0 1 0,1-1 0,-1 0 0,0 1 0,2 0 0,6 4 0,0 0 0,0 1 0,0 0 0,-1 1 0,0-1 0,0 1 0,10 13 0,-2-3 0,230 227-1365,-222-219-5461</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49.992"/>
    </inkml:context>
    <inkml:brush xml:id="br0">
      <inkml:brushProperty name="width" value="0.05" units="cm"/>
      <inkml:brushProperty name="height" value="0.05" units="cm"/>
      <inkml:brushProperty name="color" value="#F6630D"/>
    </inkml:brush>
  </inkml:definitions>
  <inkml:trace contextRef="#ctx0" brushRef="#br0">1 8 24575,'0'3'0,"3"1"0,4 0 0,7-1 0,8-4 0,6-5 0,8-1 0,-3 0-8191</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50.072"/>
    </inkml:context>
    <inkml:brush xml:id="br0">
      <inkml:brushProperty name="width" value="0.05" units="cm"/>
      <inkml:brushProperty name="height" value="0.05" units="cm"/>
      <inkml:brushProperty name="color" value="#F6630D"/>
    </inkml:brush>
  </inkml:definitions>
  <inkml:trace contextRef="#ctx0" brushRef="#br0">1 50 24575,'6'-4'0,"5"-3"0,5-4 0,1-3 0,-1 0-8191</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51.206"/>
    </inkml:context>
    <inkml:brush xml:id="br0">
      <inkml:brushProperty name="width" value="0.05" units="cm"/>
      <inkml:brushProperty name="height" value="0.05" units="cm"/>
      <inkml:brushProperty name="color" value="#F6630D"/>
    </inkml:brush>
  </inkml:definitions>
  <inkml:trace contextRef="#ctx0" brushRef="#br0">4 15 24575,'-4'-4'0,"7"0"0,-2 1 0,3 0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51.362"/>
    </inkml:context>
    <inkml:brush xml:id="br0">
      <inkml:brushProperty name="width" value="0.05" units="cm"/>
      <inkml:brushProperty name="height" value="0.05" units="cm"/>
      <inkml:brushProperty name="color" value="#F6630D"/>
    </inkml:brush>
  </inkml:definitions>
  <inkml:trace contextRef="#ctx0" brushRef="#br0">0 1 24575,'7'0'0,"10"3"0,10 1 0,12 3 0,9 0 0,9-1 0,-5-1-8191</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51.457"/>
    </inkml:context>
    <inkml:brush xml:id="br0">
      <inkml:brushProperty name="width" value="0.05" units="cm"/>
      <inkml:brushProperty name="height" value="0.05" units="cm"/>
      <inkml:brushProperty name="color" value="#F6630D"/>
    </inkml:brush>
  </inkml:definitions>
  <inkml:trace contextRef="#ctx0" brushRef="#br0">0 0 24575,'6'0'0,"12"0"0,9 0 0,5 0 0,-1 0-8191</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51.565"/>
    </inkml:context>
    <inkml:brush xml:id="br0">
      <inkml:brushProperty name="width" value="0.05" units="cm"/>
      <inkml:brushProperty name="height" value="0.05" units="cm"/>
      <inkml:brushProperty name="color" value="#F6630D"/>
    </inkml:brush>
  </inkml:definitions>
  <inkml:trace contextRef="#ctx0" brushRef="#br0">37 26 24575,'-3'0'0,"-5"0"0,-3 0 0,0-3 0,7-5 0,12 0 0,4 1-8191</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51.717"/>
    </inkml:context>
    <inkml:brush xml:id="br0">
      <inkml:brushProperty name="width" value="0.05" units="cm"/>
      <inkml:brushProperty name="height" value="0.05" units="cm"/>
      <inkml:brushProperty name="color" value="#F6630D"/>
    </inkml:brush>
  </inkml:definitions>
  <inkml:trace contextRef="#ctx0" brushRef="#br0">0 9 24575,'3'3'0,"4"2"0,5-1 0,2-1 0,6-1 0,5 0 0,5-5 0,7-1 0,6-3 0,6 0 0,-6 1-8191</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51.843"/>
    </inkml:context>
    <inkml:brush xml:id="br0">
      <inkml:brushProperty name="width" value="0.05" units="cm"/>
      <inkml:brushProperty name="height" value="0.05" units="cm"/>
      <inkml:brushProperty name="color" value="#F6630D"/>
    </inkml:brush>
  </inkml:definitions>
  <inkml:trace contextRef="#ctx0" brushRef="#br0">1 22 24575,'3'0'0,"4"0"0,4 0 0,3 0 0,3 0 0,1 0 0,1 0 0,0-3 0,0-1 0,1-3 0,-5 0-8191</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51.967"/>
    </inkml:context>
    <inkml:brush xml:id="br0">
      <inkml:brushProperty name="width" value="0.05" units="cm"/>
      <inkml:brushProperty name="height" value="0.05" units="cm"/>
      <inkml:brushProperty name="color" value="#F6630D"/>
    </inkml:brush>
  </inkml:definitions>
  <inkml:trace contextRef="#ctx0" brushRef="#br0">0 22 24575,'3'0'0,"8"0"0,4 0 0,7 0 0,8 0 0,6-3 0,9-1 0,6-3 0,-5-1-8191</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52.159"/>
    </inkml:context>
    <inkml:brush xml:id="br0">
      <inkml:brushProperty name="width" value="0.05" units="cm"/>
      <inkml:brushProperty name="height" value="0.05" units="cm"/>
      <inkml:brushProperty name="color" value="#F6630D"/>
    </inkml:brush>
  </inkml:definitions>
  <inkml:trace contextRef="#ctx0" brushRef="#br0">1 1 24575,'4'3'0,"0"-1"0,0 1 0,0-1 0,1 0 0,-1 0 0,1 0 0,0-1 0,8 2 0,1 1 0,50 14 0,115 16 0,69-8 0,-205-23 0,-31-1-151,0-2-1,0 1 0,0-2 0,0 1 1,0-2-1,0 0 0,0 0 1,18-6-1,-12 0-6674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5:26.232"/>
    </inkml:context>
    <inkml:brush xml:id="br0">
      <inkml:brushProperty name="width" value="0.05" units="cm"/>
      <inkml:brushProperty name="height" value="0.05" units="cm"/>
    </inkml:brush>
  </inkml:definitions>
  <inkml:trace contextRef="#ctx0" brushRef="#br0">241 15 24575,'0'-3'0,"0"-4"0,-3 2 0,-5 5 0,-3 6 0,-3 8 0,-3 11 0,-4 8 0,-5 7 0,-2 7 0,-1 4 0,0 3 0,0 2 0,3-9-8191</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52.608"/>
    </inkml:context>
    <inkml:brush xml:id="br0">
      <inkml:brushProperty name="width" value="0.05" units="cm"/>
      <inkml:brushProperty name="height" value="0.05" units="cm"/>
      <inkml:brushProperty name="color" value="#F6630D"/>
    </inkml:brush>
  </inkml:definitions>
  <inkml:trace contextRef="#ctx0" brushRef="#br0">4 1 24575,'-3'3'0,"2"4"0,8 1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52.764"/>
    </inkml:context>
    <inkml:brush xml:id="br0">
      <inkml:brushProperty name="width" value="0.05" units="cm"/>
      <inkml:brushProperty name="height" value="0.05" units="cm"/>
      <inkml:brushProperty name="color" value="#F6630D"/>
    </inkml:brush>
  </inkml:definitions>
  <inkml:trace contextRef="#ctx0" brushRef="#br0">0 1 24575,'6'0'0,"9"0"0,7 0 0,10 0 0,9 0 0,-3 0-8191</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52.984"/>
    </inkml:context>
    <inkml:brush xml:id="br0">
      <inkml:brushProperty name="width" value="0.05" units="cm"/>
      <inkml:brushProperty name="height" value="0.05" units="cm"/>
      <inkml:brushProperty name="color" value="#F6630D"/>
    </inkml:brush>
  </inkml:definitions>
  <inkml:trace contextRef="#ctx0" brushRef="#br0">1 11 24575,'3'0'0,"8"0"0,7 0 0,8 0 0,5-3 0,7-1 0,-3 0-8191</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38:53.074"/>
    </inkml:context>
    <inkml:brush xml:id="br0">
      <inkml:brushProperty name="width" value="0.05" units="cm"/>
      <inkml:brushProperty name="height" value="0.05" units="cm"/>
      <inkml:brushProperty name="color" value="#F6630D"/>
    </inkml:brush>
  </inkml:definitions>
  <inkml:trace contextRef="#ctx0" brushRef="#br0">0 36 24575,'6'-3'0,"6"-1"0,0-3 0,-2-4 0,-2 1-8191</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47:59.514"/>
    </inkml:context>
    <inkml:brush xml:id="br0">
      <inkml:brushProperty name="width" value="0.05" units="cm"/>
      <inkml:brushProperty name="height" value="0.05" units="cm"/>
      <inkml:brushProperty name="color" value="#F6630D"/>
    </inkml:brush>
  </inkml:definitions>
  <inkml:trace contextRef="#ctx0" brushRef="#br0">1 1 24575,'6'0'0,"27"0"0,27 0 0,28 0 0,21 0 0,24 0 0,19 0 0,17 0 0,16 0 0,8 0-712,9 9 712,-8 7 0,-28 0 0,-35-2 0,-41-4-7479</inkml:trace>
</inkml:ink>
</file>

<file path=ppt/ink/ink775.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8-29T03:13:37.264"/>
    </inkml:context>
    <inkml:brush xml:id="br0">
      <inkml:brushProperty name="width" value="0.05292" units="cm"/>
      <inkml:brushProperty name="height" value="0.05292" units="cm"/>
    </inkml:brush>
  </inkml:definitions>
  <inkml:trace contextRef="#ctx0" brushRef="#br0">23330 9191 0,'0'-13'79,"0"0"-48,0 39 31,0 80-30,0-79-32,-13 105 31,13-66 0,40-92 0,-14-133 1,-26 119-32,0-52 15,-26-93 16,52 118 1,1 54-32,65 26 31,-65-13-31,65 80 31,-105 26 0,-80-14 1,40-65-17,53-14 17,106 0-1,13 40 0,-92 53 0,-146-40 1,-14-79-1,120-40-16</inkml:trace>
  <inkml:trace contextRef="#ctx0" brushRef="#br0" timeOffset="380.86">23991 9152 0,'0'0'0,"-13"-13"31,-13 52 1,-1 93-1,107-65 0,52-67 0,-53-119 1,-158 13-17,52 93 1,-105 26 15,119 0-31</inkml:trace>
  <inkml:trace contextRef="#ctx0" brushRef="#br0" timeOffset="1328.24">23965 9760 0,'0'0'31,"-13"-13"-31,13 26 31,-27 133 1,1 78-17,79-65 17,-27-146-17,212 1 1,-158-28-1,356-65 1,-264 0 15,-172 65-15</inkml:trace>
  <inkml:trace contextRef="#ctx0" brushRef="#br0" timeOffset="1536.81">24759 9958 0,'0'0'0,"-14"14"15,80 52 32,-39-53-47,79 66 16,-80-52-1,1 52 17,-160-13-17</inkml:trace>
  <inkml:trace contextRef="#ctx0" brushRef="#br0" timeOffset="2317.51">26227 10051 0,'13'-13'15,"-26"26"-15,39-39 16,-39-1 0,0 14-1,-80 26 1,53-13 0,-158 119-1,145-53 1,-92-846-1,131 1825 1,14-979-16,186 106 16,-107-146-1,278-1004 1,-264 1943 0,171-1124-1,-211 93 1,-27 0-16,14-132 15,-66 132 1,-160-133 0,120 186-1,-211 26 1,184 40 0</inkml:trace>
  <inkml:trace contextRef="#ctx0" brushRef="#br0" timeOffset="4521.39">26068 10316 0,'0'0'0,"-40"-27"31,40 40 0,27 120 0,-27-107-31,13 80 32,-26-67-1,-1-144 0,41-120 0,118 53 1,27 198-1,-145 1-31,-40 92 31,-159-27 0,53-39 1,211 53-1,-52-66-31,145 92 31,-79-53-15</inkml:trace>
  <inkml:trace contextRef="#ctx0" brushRef="#br0" timeOffset="5397.59">26425 10025 0,'-13'-67'32,"26"134"-32,-39-147 0,-67 54 15,-132 79 17,-53 145-1,239-145-16,-54 172 1,93-159 0,79 159-1,14-133 1,172 27 0,-199-105-1,238-28 1,-40-224 15,-224 159-15,-27-331-1,-198 132 17,132 252-17,-158 52 16,92 133-15,119-119 0</inkml:trace>
  <inkml:trace contextRef="#ctx0" brushRef="#br0" timeOffset="5926.77">26531 10897 0,'0'0'0,"0"14"31,0-1-15,0 119 0,-13-92-1,-14 118 1,27-118-1,0-13-15,13 52 16,1-66-16,91 27 31,-52-40-15,331-40 0,-305 40-1,186-26 1,-173 26 15,-145-14 0,40 14-15</inkml:trace>
  <inkml:trace contextRef="#ctx0" brushRef="#br0" timeOffset="6411.15">27655 11149 0,'0'0'16,"-13"0"-16,-40-14 15,13 14 16,27 0-15,0 14-16,-40 65 16,-27 80 15,80-133-15,93 93-1,-40-92 1,225 12-1,-199-39 1,172-53 0,-198 27-1,53-199 1,-119 185 0,-146-131-1,-158 144 16,264 40-15,-66 67 0,119-54-1</inkml:trace>
  <inkml:trace contextRef="#ctx0" brushRef="#br0" timeOffset="6746.87">27840 11241 0,'-26'-26'31,"12"26"-31,54 26 0,-93-52 16,14 39 0,12 0-1,14 0-15,-14 80 16,27-67 0,119 54-1,-79-67 1,172-26-1</inkml:trace>
  <inkml:trace contextRef="#ctx0" brushRef="#br0" timeOffset="7424.29">26756 11400 0,'0'0'16,"-14"13"15,1 14-15,-26 52-1,25-39 1,1-1-16,-27 94 16,27-41-1,13 80 1,13-132-1,67 52 1,158-52 15,-172-40-31,13 0 16,1 0-16,-1 0 16,133 0-1,-14 13 16,-211-13 1,-14-26-17</inkml:trace>
  <inkml:trace contextRef="#ctx0" brushRef="#br0" timeOffset="7921.33">28197 12088 0,'13'-27'15,"-39"-26"16,13 53-31,-119-26 32,-107 79-1,107 39-15,26 160 15,106-213-16,14 14-15,91 79 16,226-52 15,-119-107-15,-146 1 0,132-173-1,-145-91 16,-238 157 1,132 133-32,-106 13 15</inkml:trace>
  <inkml:trace contextRef="#ctx0" brushRef="#br0" timeOffset="8217.5">27999 12273 0,'-13'-13'15,"26"26"-15,-132 26 31,92-25-31,14 12 0,-13 40 32,198 53-1,-119-106-31,158-39 31,-158 0-31</inkml:trace>
  <inkml:trace contextRef="#ctx0" brushRef="#br0" timeOffset="8960.42">28197 12815 0,'0'-40'31,"0"80"-31,0-93 16,-13 53 0,-13 106 15,26-66-16,0 65 1,0-65-16,0 0 16,26 92-1,-26-119 1,66 53 0,-39-66-16,-1 0 15,106 0 1,-79 0-16,185-26 31,-53 13 0,-198 13 1,0-14-17</inkml:trace>
  <inkml:trace contextRef="#ctx0" brushRef="#br0" timeOffset="9457.46">29507 13159 0,'-14'-40'31,"-39"14"-15,-66-1-1,80 27 1,-133 40 0,132-14-1,-92 120 1,105-27-1,27-79 1,80 118 0,-41-118-1,200 52 1,-173-92-16,251-92 31,-277 39-15,79-172-1,-119 159 1,-93-93 0,54 133-1,-173 13 1,172 13 0,-39 0-16</inkml:trace>
  <inkml:trace contextRef="#ctx0" brushRef="#br0" timeOffset="9740.49">29282 13331 0,'-27'13'16,"-52"53"15,79-53-15,53 93 15,-13-106-31,145 0 31</inkml:trace>
  <inkml:trace contextRef="#ctx0" brushRef="#br0" timeOffset="11693.04">25076 9522 0,'0'0'16,"0"-53"-1,0 40-15,13 0 16,0 92 15,-13-39-31,0 39 16,-13 212 0,0-159-16,13 609 31,13-450-16,0 357 17,-79-27-1,93-184 0,26-305-15,66 13-1,-40-78 1,305 38 15,-67-91-15,450 39 15,251 66 0,1 26 1,-54-39-1,-184-93 0,-358-66 0,-397-66 1,-105-106-1,66 159-31,-67-225 31,-12-291 0,12 0 1,-12-92-1,65 529-31,1 12 16,-80-211-1,-105-52 16,39 118 1,79 80-1,80 145 0,-14 39-15,-145 14 15,-304-39 0,-463 12 1,-238 41-1,952-14-31,-634 26 31,660-26-31,-528 13 31,462-13 1,292 0-1,92 0 0,-93 0-31,40 27 31,-52-14-31</inkml:trace>
  <inkml:trace contextRef="#ctx0" brushRef="#br0" timeOffset="13111.45">15924 9046 0,'13'-13'15,"80"-120"32,12-131-31,-91 211 0,-107-225-1,-224 318 32,118 449-31,186-370-1,13 27-15,0 277 32,13-291-32,-26 424 31,0-437-31</inkml:trace>
  <inkml:trace contextRef="#ctx0" brushRef="#br0" timeOffset="13415.88">15342 9853 0,'13'-133'31,"-26"266"-31,198-424 31,-119 264-31,172-39 32,-79 40-1,-159 39-31,-27 66 31,27 93 0,14-132-31,39 79 16,-40-106 0</inkml:trace>
  <inkml:trace contextRef="#ctx0" brushRef="#br0" timeOffset="13572.23">16109 9443 0,'0'0'0,"-40"-159"32,27 146-32,0 52 15,52 54 17</inkml:trace>
  <inkml:trace contextRef="#ctx0" brushRef="#br0" timeOffset="14196.36">16307 9535 0,'0'0'0,"-39"40"31,25-14-15,1 93-1,26-92 1,120 65 15,12-144 0,-132-67 1,-39 79-32,-93-53 15,92 80 1,1-13-1,26 12 1,106 1 0,-67 13-1,107 40 1,-120-27 0,67 93-1,-80-80 1,-13 107 15,0-107-31,-53 14 31,93-133 1,79-105-1,-26 132 0,-54 251 0,-39-93-15,14-65-16,12 39 16</inkml:trace>
  <inkml:trace contextRef="#ctx0" brushRef="#br0" timeOffset="14334.09">16942 9258 0,'-26'-93'15,"52"186"-15,-66-265 32,40 185-32,14 13 15</inkml:trace>
  <inkml:trace contextRef="#ctx0" brushRef="#br0" timeOffset="15329.04">17630 9615 0,'0'0'0,"0"-14"16,0-105 0,-13 93-1,-67-14 1,-52 146 15,119-80-15,0 120-1,26-120 1,79 54 0,-52-80-1,-13 0-15,65-27 16,-65 1-16,12-120 31,-39 120-15,0-14-1,0 146 17,0-79-17,80 78 1,-54-91 0,67-28-1,-54-25 1,-12-41-1,-27 54 1,-13-54 0,13 107-1,-14 132 1,14-93 0,27 159-1,-14-186 1,0 1-16,0-14 15,-39-211 17,13 132-17,-14-211 1,27 198 0,66-80-1,-39 133 1,79 39-1,-80-12 1,-13 105 0,-66-53-1,-39 13 1,65-66 0,1-13-16,13 0 0</inkml:trace>
  <inkml:trace contextRef="#ctx0" brushRef="#br0" timeOffset="15744.24">18278 9469 0,'26'13'15,"-52"-26"-15,66 40 16,-40-1-16,0 40 16,0-39-1,0 131 1,13 41 15,-13-173-15,0 27-1,0-66-15,0-93 32,0-53-17,26-158 16,14 224-15,-14 67-16,14 13 16,26 66-1,-39 158 17,-80-118-17,-40-1 1,-26-78-1</inkml:trace>
  <inkml:trace contextRef="#ctx0" brushRef="#br0" timeOffset="16330.11">18688 8570 0,'0'0'0,"-185"-397"31,92 331-31,-13 13 16,-370-39-1,-185 144 1,-503 319 15,463 277 0,648 291 1,476-371-1,292-316 0,197-239 0,27-251 1,-145-252-1,-424-263 0,-608 224 0,-278 238 1,252 264-17,65 120 17,199-67-32</inkml:trace>
  <inkml:trace contextRef="#ctx0" brushRef="#br0" timeOffset="16872.74">19495 9800 0,'0'0'32,"-66"0"-32,79-27 31,26 27-31,186 0 31,450 14 0,396 12 1,93 0-1,-251-26 0,-503-39 0,-437-1 1,-105 40-1,52-13-16</inkml:trace>
  <inkml:trace contextRef="#ctx0" brushRef="#br0" timeOffset="17113.29">23595 9601 0,'0'0'0,"0"-13"0,0-13 31,0 12-31,79 67 32,27 212-1,-106-199-31,-265 159 31,133-185-31</inkml:trace>
  <inkml:trace contextRef="#ctx0" brushRef="#br0" timeOffset="18260.21">16043 8702 0,'0'0'0,"-53"-159"16,278 292 15,-133-41-15,477-515-1,-371 1600 1,609-463 0,-608-555-1,382 264 1,-488-357-1,-14-26-15,67-27 16</inkml:trace>
  <inkml:trace contextRef="#ctx0" brushRef="#br0" timeOffset="18517.78">18781 8729 0,'0'0'15,"-80"-238"1,40 264-16,-277 344 31,26-39-15,-476 409 0,555-554-1,-568 462 1,621-516-1,-224 278 1,343-344-16</inkml:trace>
  <inkml:trace contextRef="#ctx0" brushRef="#br0" timeOffset="20004.41">5528 14190 0,'-66'-145'32,"132"290"-32,-357-303 31,252 184-31,-173 199 31,159-14-15,172 28 15,185-266 0,-171-211 1,-266-53-1,67 265-31,-40 12 15,-13 41 1</inkml:trace>
  <inkml:trace contextRef="#ctx0" brushRef="#br0" timeOffset="20538.28">5026 14984 0,'-40'132'32,"80"-264"-32,-159 449 31,92-264-31,14 0 16,-66 106-1,-14 26 16,80-93 1,158-78-1,107 25 0,-54-25 0,-79-107 1,-92 66-32,52-171 31,-145-93 0,-80 80 0,80 197 1,53 67-17</inkml:trace>
  <inkml:trace contextRef="#ctx0" brushRef="#br0" timeOffset="21144.86">6176 15129 0,'-132'-13'31,"264"26"-31,-290-26 32,211 0-32,343-40 31,173-13 0,-423 39-31</inkml:trace>
  <inkml:trace contextRef="#ctx0" brushRef="#br0" timeOffset="21380.14">6877 14746 0,'0'0'16,"-13"-27"0,106 41 15,118 157 0,-184-118-31,-133 212 31,53-225-31</inkml:trace>
  <inkml:trace contextRef="#ctx0" brushRef="#br0" timeOffset="21894.27">8385 14587 0,'0'0'0,"-106"-93"15,67 80 1,-186 0 15,185 53-31,14-1 16,-93 345-1,119-305 1,53 239 15,-14-265-31,146 39 16,-132-92-1,-13-13-15,79-146 16,-145-119 15,12 239-15,-52 39 0,26 238 15,54-185-16,52 132 1,-40-159 0</inkml:trace>
  <inkml:trace contextRef="#ctx0" brushRef="#br0" timeOffset="22212.32">8729 14984 0,'0'0'0,"-26"-53"16,-14 172 15,40 13-15,13-92 0,106 79-1,-79-119 1,118-27-1,-131 1-15,39-186 32,-132 1-1,39 198-15,-12-1-1</inkml:trace>
  <inkml:trace contextRef="#ctx0" brushRef="#br0" timeOffset="22442.35">9483 14865 0,'0'0'0,"13"0"16,0 53-1,1-14 1,-1 146 0,-13-132-1,-13 133 1,13-160-16</inkml:trace>
  <inkml:trace contextRef="#ctx0" brushRef="#br0" timeOffset="23286.88">9959 14971 0,'0'0'0,"-13"0"15,0 26 1,65-13 0,67-13-1,291-13 1,-291 13-1,239-40 1,-292 40 0,26-26-1</inkml:trace>
  <inkml:trace contextRef="#ctx0" brushRef="#br0" timeOffset="23516.61">10938 14799 0,'0'0'0,"-80"-53"32,80 40-32,119-1 31,212 160 0,-305-93-15,-52 158-1,-27-158-15,-13 0 16</inkml:trace>
  <inkml:trace contextRef="#ctx0" brushRef="#br0" timeOffset="24424.31">12115 14693 0,'0'0'0,"-40"-27"16,27 14-16,-14-13 31,27 52 0,0 1-15,0 52-1,0-39 1,0-14-16,-26 93 16,26-79-1,-26 105 1,26-118-16,-14 12 31,14-52-15,0 0-16,0-133 15,0 80 1,40-211 0,13-28 15,-27 279-15,-12 13-16,78 52 15,-65 1 1,78 238-1,-65-119 1,-13 52 0,-14-158-1,-13 0-15,0 13 0</inkml:trace>
  <inkml:trace contextRef="#ctx0" brushRef="#br0" timeOffset="25174.88">12168 14838 0,'0'0'0,"-27"-13"15,14 13-15,13-26 16,145-40 15,-105 52-31,13 1 16,93-27-1,-107 40-15,54-26 32,-67 52-1,-26 120 0,0 79 0,0-93 1,0-251-1,-39-159 0,52 0 0,0 239-15,106-27 0,-79 66-16,39 26 15,14 93 17,-93-92-17,-14-1-15,-65 53 16,-40 1 15,106-67-31,13 0 16,53 0-1,158 67 17,-171-54-17,-14 1-15,14 65 16,-238 27 15,132-119-15,-106-53-1,145 27-15</inkml:trace>
  <inkml:trace contextRef="#ctx0" brushRef="#br0" timeOffset="25614.24">13265 14600 0,'0'0'0,"27"14"15,-14-14-15,27 52 32,-14-12-17,14 106 1,-27 52 15,-53-145 0,1-185 1,26 92-32,39-211 31,-13 185-31,119-146 31,14 344 0,-67 186 1,-52-67-1,-27-238-31</inkml:trace>
  <inkml:trace contextRef="#ctx0" brushRef="#br0" timeOffset="26210.38">13411 14799 0,'0'0'0,"0"0"16,159-40 15,105-13 0,-211 40-31,92-27 32,-118 27-32,-1-27 31,-39-13 0,26 172 0,27 133 1,-27-160-17,-13-12 16,-39-266 1,-1-131-1,185 39 0,80 318 0,-185-14-31,-14 146 32,-343 14-1,224-173-31</inkml:trace>
  <inkml:trace contextRef="#ctx0" brushRef="#br0" timeOffset="27369.28">12578 15738 0,'0'0'0,"53"-40"31,-40 27-31,26-80 31,-52-92 0,-13 172-31,-93 119 32,79-40-32,-79 304 31,93-39-15,-1 131 15,-39-263-16</inkml:trace>
  <inkml:trace contextRef="#ctx0" brushRef="#br0" timeOffset="28006.51">12154 16319 0,'27'-132'31,"-14"106"-31,-53 184 0,186-369 16,-120 198 0,160-14-1,-81 27 32,-78 66-31,-40 119 15,-1-145-15,1 132-1,13-159 1,13 1 15,40-186 0,-40 132-31,67-145 32,-14 119-1,-53 79-31,0 93 31,1-53 0,52-120 1,53-25-1,-106 79-31,40 52 31,-40 252 0,14-198-15</inkml:trace>
  <inkml:trace contextRef="#ctx0" brushRef="#br0" timeOffset="28279.09">13728 15817 0,'0'0'0,"53"-93"16,-66 107 15,0 25-15,-80 186-1,67-159 1,12 14-16,-38 171 31,38-211-31,14-1 0,-13 1 16,13-14-16</inkml:trace>
  <inkml:trace contextRef="#ctx0" brushRef="#br0" timeOffset="28594.02">14244 15949 0,'0'0'15,"13"-13"-15,-66-40 16,27 53 0,-106 0-1,105 13 1,-105 172 15,172 40 0,185-132 1,92-212-17</inkml:trace>
  <inkml:trace contextRef="#ctx0" brushRef="#br0" timeOffset="28793.14">14601 15817 0,'0'0'0,"-26"-93"15,13 93 17,13 27-17,13 211 16,13-13 1,-13-199-32,14 14 15</inkml:trace>
  <inkml:trace contextRef="#ctx0" brushRef="#br0" timeOffset="29715.6">14826 16134 0,'0'0'31,"119"-105"-31,-26-14 31,-146 79-15,26 40 0,-118 79-1,118-52 1,-12 118 15,131-66 0,54-92-15,-120 0 0,14-80-1,-27 67 1,-26-27 15,0 132 0,66 27 1,-27-106-32,67-13 15,-80-13 1,66-80-1,-79 79 1,27-105 0,-27 106-1,0-27 1,0 66 0,39 53-1,67 80 16,-106-120-15,-26 67 0,12-67-1,-78 27 1,65-53 0,80-66-1,146-119 16,-41 13 1,-144 145-17,-14-12 1,-27 105 15,27-40-15,27 133-1,-14-119 1,40 131 0,-53-157-1,-119 12 1,66-26 0,-159-92-1</inkml:trace>
  <inkml:trace contextRef="#ctx0" brushRef="#br0" timeOffset="31621.37">15434 14547 0,'0'0'0,"-13"-13"16,-66-27-1,52 40 1,-12 0 0,25 0-1,14 14 1,14-14 0,105 13-1,-53-13 1,304-13-1,-238 13 1,794-53 0,516-13 15,-1098 39-15,1097-39-1,-1097 53 1,794-80-1,-927 67 1,318-67 0,-463 80-16,-26-13 15,-40-14 1,-66 14 0,-80 12-1,54 1 16,79 13-15,-1-13 0,14 0-1,0-67 1,14 41 0,-14-1-16,0-132 15,0 106 1,0-13-16,13-212 15,-13 172-15,0 0 16,13-424 0,-26-25 15,-14 343 0,14 212-15,-13-1-1,-1 41 17,14-14-17,13 0-15,0 1 16,0 25 15,13-39-15,53 13-1,252 1 17,383-14-1,291-27 0,-847 27-15,186-13-1,-93 0 17,-251 0-17,-186-1 17,186 14-17,-53-13 1,66-27-1</inkml:trace>
  <inkml:trace contextRef="#ctx0" brushRef="#br0" timeOffset="31896.24">24494 11321 0,'0'0'15,"-53"-14"1,40 14-16,0 14 31,171 38 0,80-871 1,-290 2101-1,-279-1057 0,265-198-31</inkml:trace>
  <inkml:trace contextRef="#ctx0" brushRef="#br0" timeOffset="33221.25">27338 8980 0,'0'0'0,"-53"-53"31,79 106 0,-26 26-15,27 159 15,-14-66 0,-13-145-31,-53-27 32,13-159-1,40-119 0,80 27 0,-54 211-31,120-13 32,-107 53-32,54 119 31,-252 119 0,-53-132 0,226-53 1,211 40-17,-173-67 1,160-925 15,-146 1877-31</inkml:trace>
  <inkml:trace contextRef="#ctx0" brushRef="#br0" timeOffset="33635.14">27986 9059 0,'-14'-92'31,"28"184"-31,-54-145 31,27 80-31,-14 158 16,27-132 0,-13 132-1,26-172 17,0-39-17,27-133 1,-27 93-1,67-212 17,-67 212-32,93-53 31,13 397-15,0 132 30,-106-238-30</inkml:trace>
  <inkml:trace contextRef="#ctx0" brushRef="#br0" timeOffset="34173.37">28131 9284 0,'0'0'0,"-40"-172"16,159 106 31,-66 53-47,146-14 15,-160 27 1,120-13 15,-146 13-31,40-13 16,-66 92 15,0 120 0,26-160-15,13 80 0,-26-92-1,14-27 1,-14-27-1,-14-105 1,1 79 0,0-172-1,13 172-15,26-185 32,14 159-17,53 66 1,-54 52-1,120 173 1,-132-159 0,-80 159-1,-13-186-15</inkml:trace>
  <inkml:trace contextRef="#ctx0" brushRef="#br0" timeOffset="35190.12">27179 13754 0,'0'0'0,"40"-106"31,39 93-15,-53 26 0,40 159-1,-105 331 16,-14 92 1,53-225-1,0-330-31</inkml:trace>
  <inkml:trace contextRef="#ctx0" brushRef="#br0" timeOffset="35521.33">27192 15156 0,'0'0'0,"-13"0"16,0 0-16,-14 26 31,107 106 0,-54-118-31,119 65 32,-92-79-17,-39-13-15,-1 0 16,40-93 15,-40 40 0,-92 185 1</inkml:trace>
  <inkml:trace contextRef="#ctx0" brushRef="#br0" timeOffset="36114.93">27457 15698 0,'26'-66'31,"-52"132"-31,-146-185 31,106 132-31,-225 66 32,53 133-1,224-172-31,213 171 31,396-131 0,40-173 1,-397-132-1,-265 172-31,-250-79 31,-411 119 0</inkml:trace>
  <inkml:trace contextRef="#ctx0" brushRef="#br0" timeOffset="36583.29">26901 16002 0,'0'0'0,"-66"27"31,53-1-31,13 0 0,0 93 32,0-66-32,39 318 31,-52-28 0,-66-118 0,66-145 1,132-94-17,-80 14 1,332-13 15,131 53 0,-118-14-15,-305-52 15</inkml:trace>
  <inkml:trace contextRef="#ctx0" brushRef="#br0" timeOffset="36862.31">28449 16187 0,'0'0'16,"-27"-145"15,14 132-31,-27 65 31,27-12-31,-27 225 16,27-186-1,26 291 1,-13-290 0,13-1-16,1 119 15,-14-158 1</inkml:trace>
  <inkml:trace contextRef="#ctx0" brushRef="#br0" timeOffset="45690.11">13067 14878 0,'0'0'0,"-40"-106"15,54 67-15,-14-133 32,0 79-17,-40-13 1,0 40 0,-79-26-1,79 78 1,-12-12-16,-134 13 15,-171 171 17,212 1-17,-173 529 17,279-530-32,26 662 31,356-132 0,372-278 0,-332-331-15,292-65 0,26-94-1,357-330 16,-741 159-15,93-357 0,-344 277-1,-277-462 17,-146 396-17,-503-40 16,661 385-15,14-1-16,-397 13 16,-224 252 15,687-146-31,13 0 0</inkml:trace>
  <inkml:trace contextRef="#ctx0" brushRef="#br0" timeOffset="46434.32">13041 13370 0,'0'0'31,"-27"0"-31,14 14 31,13 12-31,0 106 31,53 93 1,-27-93-1,14-145 0,-80-172 0,-79-132 1,66 184-17,80-197 17,145 330-1,-80 198 0,-92-145-31,-119 79 31,-13-66-15</inkml:trace>
  <inkml:trace contextRef="#ctx0" brushRef="#br0" timeOffset="46676.49">13437 12815 0,'0'0'0,"66"-40"32,-66 67-32,14 118 31,52 173 0,26-146 0,-65-146-31</inkml:trace>
  <inkml:trace contextRef="#ctx0" brushRef="#br0" timeOffset="47317.8">13940 13265 0,'0'0'0,"26"-67"16,-12 28-16,-1-27 15,-53-80 17,-79 159-1,13 159 0,93-132-31,53 132 31,118-132 1,-25-120-1,-133-78 0,-14 118-31,1 13 16,-40 1 15,53 52-31,27 120 31,79-14 0,52-185 1,-92-132-1,-79 106-15,-66-53 15,66 171-16,79 160 17,66-67-1,-92-132-31</inkml:trace>
  <inkml:trace contextRef="#ctx0" brushRef="#br0" timeOffset="47454.01">14310 12603 0,'0'0'0,"-79"-26"15,52 79 17</inkml:trace>
  <inkml:trace contextRef="#ctx0" brushRef="#br0" timeOffset="47864.14">14429 12934 0,'0'13'0,"0"-26"0,13 26 31,1-13-15,39 13-1,-40 14 1,40 79 0,-53-67-1,13-12-15,0 52 16,-13-66 0,13-39-1,1-133 16,-14 120-15,39-120 0,-25 132-1,91 94 1,-78-28 0,39 173-1,-66-159 1,0-14-16</inkml:trace>
  <inkml:trace contextRef="#ctx0" brushRef="#br0" timeOffset="48276.14">12419 13807 0,'0'0'16,"40"-13"0,26-1-1,463-91 1,-331 65 0,14 0-16,528-66 15,-488 80 1,554-53-1,-686 65 1,25-12 0</inkml:trace>
  <inkml:trace contextRef="#ctx0" brushRef="#br0" timeOffset="70726.47">30684 10884 0,'0'0'0,"-40"-13"32,14 66-1,105-40 0,-39-13-31,145 0 31,-119 0-31,357 0 32,-66 0-1,-238-13 0,-106 13 0,1-13-15,-14-40 15,-27-40 0,14-92 1,0 13-17,0-225 17,39 27-1,-13 198 0,-13 146-31,0 39 31,-13 40 1,13-40-1</inkml:trace>
  <inkml:trace contextRef="#ctx0" brushRef="#br0" timeOffset="71839.87">31041 8200 0,'0'0'0,"-27"-80"16,41 107 15,12 277 0,-13-225-15,-26 265-1,13-265 1,-26 159 0,26-198-1,26 79 1,0-106-16,226 1 31,-173-14-15,318 0-1,-278 0 1,595-27 0,-635 27-1,-26-13-15,172-14 16,-185 14 0,13-13-1,-53-1 16,0 14-15,0-53 0,13 26-1,0-145 1,0 145 0,27-290-1,-40 290 1,40-211-1,-40 224 1,0-52 0,-13 53-1,13 12-15,-119-38 16,79 52-16,-423-40 31,344 27-15,-516-14-1,-185 14 17,701 13-17,-132 40 1,251-27 0,145 40-1</inkml:trace>
  <inkml:trace contextRef="#ctx0" brushRef="#br0" timeOffset="72600.89">31583 8755 0,'0'0'0,"-13"0"32,26 0-17,53 53 1,-26 106 15,-40-106-15,-27 13-1,-12-66 17,39-14-17,-14-105 1,14-145 15,0 92-15,53 27 15,-26 145-15,52 52-1,-13 107 16,-66-132-15,27 105 0,-27-119-1,26 27 1,-13-27 0,-13 0-1,27 40 16,-14-53-15,-13 13-16,13 27 16,-66 39 15,40-79-31,-26 14 16,-54 12-1,67-26-15,-1-13 16</inkml:trace>
  <inkml:trace contextRef="#ctx0" brushRef="#br0" timeOffset="72847.25">32244 8477 0,'0'0'0,"14"27"15,-14-1-15,-14 14 16,1 66 0,53 118 15,-40-184-15,13 0-16,13 52 15,-12-65 1</inkml:trace>
  <inkml:trace contextRef="#ctx0" brushRef="#br0" timeOffset="73613.78">32496 8662 0,'0'0'0,"13"-26"15,-13-14 1,-13 133 15,13-53-31,0-14 16,0 119-1,0-25 17,0-107-17,-14 13 1,14-105 15,0 13-15,40-133-1,26 14 17,-53 185-17,14 66 1,-27-26-16,13 172 31,-13-186-15,0 67-1,0-80-15,0-13 32,27-132-1,-14 92-31,0 0 15,27-79 1,-27 93-16,27-1 31,-27 80-15,-13 93 15,13-120 0,0-39-31,0-14 16,40-52 15,-39 158 1,-14 107-1,0-133-16</inkml:trace>
  <inkml:trace contextRef="#ctx0" brushRef="#br0" timeOffset="74051.44">32972 8755 0,'0'0'0,"0"-66"16,-14 92 15,-12 133 0,39-27 1,14-92-1,-54-119 0,-12-212 0,39 238-31,66-106 32,40 212-1,-67 119 0,-171-13 0,92-146-31,-13 13 0</inkml:trace>
  <inkml:trace contextRef="#ctx0" brushRef="#br0" timeOffset="76739.91">29123 10725 0,'0'0'0,"-13"-26"16,13 79 15,0-40-15,0 14-16,26 118 15,1 14 17,-27-133-17,13 14 1,-13-93 15,0 27-15,-13-1-16,-14-132 15,27 120 1,-26-107 0,26 120-1,26-14 1,-13 40 0,1 0-16,52 27 15,-53-14 1,40 40-1,-40-40 1,-13 27 0,0-27-1,0 0-15,-13 14 16,13 12 15,0-26-15,53 40-1,-40-39 1,40 52 0,-53-40-1,-26 40 1,-54-26 0,54-40-1,-40-13 1,66-1-16</inkml:trace>
  <inkml:trace contextRef="#ctx0" brushRef="#br0" timeOffset="76957.89">29586 10712 0,'0'0'0,"0"40"16,0-27-1,0 80 1,0-67-16,13 14 16,27 52-1,-14-12 1,-12-27 15</inkml:trace>
  <inkml:trace contextRef="#ctx0" brushRef="#br0" timeOffset="77206">29626 10950 0,'0'0'0,"-14"-211"31,14 184-31,67-39 31,52 159 0,-119 52 1,-133-26-1,120-106-15,-27-13-16</inkml:trace>
  <inkml:trace contextRef="#ctx0" brushRef="#br0" timeOffset="77476.46">29969 10765 0,'0'0'0,"27"-26"16,-14 26-16,-26-27 31,-80 146 0,93-92-15,27 79 0,105-27 15,-13-92 0,-119-14-15</inkml:trace>
  <inkml:trace contextRef="#ctx0" brushRef="#br0" timeOffset="77612.09">30022 10911 0,'0'0'0,"-79"-14"16,39 1-16,14 13 15,-1 0 1,41 0-16,118 13 31,0-26-15</inkml:trace>
  <inkml:trace contextRef="#ctx0" brushRef="#br0" timeOffset="78033.98">30168 10831 0,'0'0'0,"0"-26"16,0 13-1,13-14 1,14 54 15,-1 131 0,-26-12 1,-26-93-1,26-133 0,39-92 0,-39 133-31,53-133 32,0 145-1,-13 107 0,-40-14-15,0-53-16</inkml:trace>
  <inkml:trace contextRef="#ctx0" brushRef="#br0" timeOffset="78164.72">30313 10871 0,'0'0'0,"-92"0"31,158 0 0,79-40 0</inkml:trace>
  <inkml:trace contextRef="#ctx0" brushRef="#br0" timeOffset="78709.39">30472 10501 0,'-40'-27'0,"80"54"0,-119-80 15,13 26-15,-411-92 32,-131 199-1,489-41-31,-198 213 31,198 144 0,119-316-31,105 237 32,345-52-1,-344-252-31,370-53 31,119-238 0,-489 199-31,158-291 32,-264 13-1,-52 304-31,-319-93 31,226 120-15,92 13-16,-40 39 31,93-13-31</inkml:trace>
  <inkml:trace contextRef="#ctx0" brushRef="#br0" timeOffset="95223.04">5647 12445 0,'0'0'0,"0"-14"16,0 1-16,0 0 15,-13 26 17,-13 0-17,-54 67 1,54-41-1,-80 160 1,93-146 0,13 119-1,26-133 1,146 14 0,-53-66-1,-53 13-15</inkml:trace>
  <inkml:trace contextRef="#ctx0" brushRef="#br0" timeOffset="95526.37">5859 12749 0,'0'0'0,"-53"-53"16,27 40-16,-1-14 16,27 14-16,93 26 31,-54 0-16,1 1-15,79 39 16,-79 52 15,-53-91-15,-54-1 0,54-40-16,0 14 15,13-146 1,106-39 15,-40 158-15</inkml:trace>
  <inkml:trace contextRef="#ctx0" brushRef="#br0" timeOffset="95901.88">6295 12630 0,'0'0'0,"0"13"32,0 0-32,27 14 31,79 12 0,-80-39-31,1-13 31,-67-66 1,27 52-32,-80-39 31,1 146 0,78-54-31,41 133 31,171-80 1</inkml:trace>
  <inkml:trace contextRef="#ctx0" brushRef="#br0" timeOffset="96522.81">6772 12669 0,'0'-13'0,"0"26"0,0-39 15,0-14 1,0 1 0,0 25-16,-27-52 31,-79 159 0,53 66 0,106-67 1,66-105-1,-66-40-15,-40-79 15,-13 119 0,0 39-31,0 80 31,80 0 1,39-172-1,-79-133 0,-107-92 0,1 252 1,66 78-32,40 265 31,92-66 0,-79-211-15</inkml:trace>
  <inkml:trace contextRef="#ctx0" brushRef="#br0" timeOffset="96866.14">7049 12683 0,'-39'-66'15,"12"52"-15,93 94 0,-145-186 31,92 119-31,106 14 32,119-41-1,-198 1-31,39 0 16,14-53 15,-93 39-31,-13 1 15,-120-14 17,-12 172-1,145-92-31,40 119 31,79-80-15,13-66-1</inkml:trace>
  <inkml:trace contextRef="#ctx0" brushRef="#br0" timeOffset="97458.73">8279 12484 0,'14'0'16,"-28"0"-16,28-53 31,-54 80 0,27-14-15,-40 146 0,106 13 15,-27-159-15,106-26-1,-105-14 1,39-158-1,-66 145 1,-93-118 0,-39 118 15,119 53-15,13 1-16</inkml:trace>
  <inkml:trace contextRef="#ctx0" brushRef="#br0" timeOffset="97899.76">8663 12326 0,'0'0'0,"-40"-106"16,40 119 15,13 14-16,54 171 17,-54-145-32,13 145 31,-65-105-15,12-186 15,80-132 0,-40 199-15,119-1 15,14 173-15,-133-106-1,-66 65 1,14-91-1,-186-1 1,185-40 0</inkml:trace>
  <inkml:trace contextRef="#ctx0" brushRef="#br0" timeOffset="98124.67">9060 12458 0,'0'0'16,"132"26"-1,-132 67 17,13-53-17,14 132 1,-27-120 0,-40 107-1,27-146 1,-14 1-16</inkml:trace>
  <inkml:trace contextRef="#ctx0" brushRef="#br0" timeOffset="98256.5">9073 12154 0,'26'-40'0,"-52"80"0,66-106 15,26 52 1,-53 14-1,40 40 1</inkml:trace>
  <inkml:trace contextRef="#ctx0" brushRef="#br0" timeOffset="98643.74">9443 12550 0,'-13'14'0,"26"-28"0,-26 41 31,13-14-15,13-13-1,0 13 1,27-13 0,-27 0-1,53-39 1,-52 25-16,-1-25 15,-13 12 1,-40-65 0,27 79-1,-13-1-15,-27 14 16,26 14 0,14 12-16,-14 80 15,27-27 1,40 27-1,26-66 1,-26-40-16</inkml:trace>
  <inkml:trace contextRef="#ctx0" brushRef="#br0" timeOffset="99067.26">9933 12458 0,'0'0'0,"0"-119"16,-14 92-1,-25 14 1,39 26 0,-14 80-1,14-53-15,0 105 32,0-92-17,53 0 1,93-106 15,-133 13-15,53-145-1,-66 119 1,0-185 0,0 198-1,0 13-15,-13 1 16,13 52-1,-13 0-15,-1 172 16,1-119 0,26 172-1,-13-185 1,27 53 0</inkml:trace>
  <inkml:trace contextRef="#ctx0" brushRef="#br0" timeOffset="99206.23">10118 12471 0,'0'-13'0,"0"26"0,0-53 16,79 1-1,-53 39 1,160 0 0,-147 0-1</inkml:trace>
  <inkml:trace contextRef="#ctx0" brushRef="#br0" timeOffset="100004.13">11096 12524 0,'0'0'0,"-13"-13"16,0-14 0,0 54 15,13-14-16,39 66 1,-25-65-16,91-14 31,-91-14-31,78-184 32,-118-119-1,-93 52 0,53 225-15,39 226 15,40-120-15,1 0-16,25 145 15,67 27 16,-66-224-31,-14-1 16</inkml:trace>
  <inkml:trace contextRef="#ctx0" brushRef="#br0" timeOffset="100316.08">11506 12260 0,'0'0'0,"14"-53"15,-54 79 16,13 27-15,54 66 15,-1-66-15,1-40-16,26 27 16,66-67 15,-106-52-16,-79-93 17,-80 172-1,133 13-31</inkml:trace>
  <inkml:trace contextRef="#ctx0" brushRef="#br0" timeOffset="100489.96">11811 12511 0,'0'0'0,"26"13"16,-13-13-16,0 13 15,40-39 17,80-14-1,-107 40-31</inkml:trace>
  <inkml:trace contextRef="#ctx0" brushRef="#br0" timeOffset="100878.76">12393 12233 0,'0'0'0,"0"-53"31,-14 40-31,1 13 16,-66 26 15,52 146 0,160-26 0,-14-212 1,-106-119-1,-106 92 0,67 93 0,39 0-31</inkml:trace>
  <inkml:trace contextRef="#ctx0" brushRef="#br0" timeOffset="101256.66">12644 12114 0,'26'-93'32,"-52"186"-32,26-305 31,0 265 0,26 146 0,1-27 1,-14-133-17,-26-78 16,52-67 1,-12 79-32,118 27 31,-105 14-31,13 91 31,-252 28 0,147-133-31,-15-14 16</inkml:trace>
  <inkml:trace contextRef="#ctx0" brushRef="#br0" timeOffset="101466.97">13027 12141 0,'80'26'31,"-160"-52"-31,186 184 32,-66 80-1,-67-119-15,-131-53-1</inkml:trace>
  <inkml:trace contextRef="#ctx0" brushRef="#br0" timeOffset="101631.76">13041 11876 0,'66'0'31,"-132"0"-31,132 66 31</inkml:trace>
  <inkml:trace contextRef="#ctx0" brushRef="#br0" timeOffset="101893.99">13464 12167 0,'-27'0'31,"54"0"-31,-14 0 16</inkml:trace>
  <inkml:trace contextRef="#ctx0" brushRef="#br0" timeOffset="105656.91">21108 9403 0,'0'0'0,"-39"-66"31,78 158 1,213 490-1,-14-145 0,-172-331-15</inkml:trace>
  <inkml:trace contextRef="#ctx0" brushRef="#br0" timeOffset="105867.01">21690 9628 0,'0'0'0,"13"-146"16,-26 146-16,-119 212 31,-199 343 1,265-436-32,0-26 15,-106 171 1,119-197-1</inkml:trace>
  <inkml:trace contextRef="#ctx0" brushRef="#br0" timeOffset="106372.86">21161 8742 0,'0'-13'15,"0"26"-15,53-93 16,-40 67-16,1-26 31,-134 78 1,81-12-17,-54 52 1,80-39-1,53 26 1,-14-53-16,93 66 31,-79 27 1,-53-79-17,-120-1 1,80-26-1</inkml:trace>
  <inkml:trace contextRef="#ctx0" brushRef="#br0" timeOffset="106715.03">21280 8967 0,'0'0'16,"40"-14"-16,26-12 15,-40 13 1,1 13-1,39 119 17,-53-93-17,0 93 1,-65-66 15,25-159 0,93-66 1,27 67-1,-67 105-31,80 52 31</inkml:trace>
  <inkml:trace contextRef="#ctx0" brushRef="#br0" timeOffset="107034.45">21889 8980 0,'13'13'16,"-26"-26"-16,-1 13 15,14-40 17,14 80-1,-14 158 0,0-171-31,26 26 31,-13-53-15,14-14-16,52-52 16,-52 40-1,-1-14-15,53-52 16,-39 52-1,-40 40 1,-13 0 0,0 26-16</inkml:trace>
  <inkml:trace contextRef="#ctx0" brushRef="#br0" timeOffset="107487.5">21955 8001 0,'0'0'0,"-384"13"15,292 14-15,-173 79 32,225-93-17,27 13-15,0 14 16,53 0 0,39 13-1,14 0 1,131 158-1,-171-145 1,13 14-16,120 131 16,-134-145-1,120 159 1,-79-66 15,-80-146-15,-13 0-16,13-13 0</inkml:trace>
  <inkml:trace contextRef="#ctx0" brushRef="#br0" timeOffset="107770.54">22299 8596 0,'0'0'15,"-14"-53"-15,-65-26 16,-159 251 15,185-106-31,-13 13 16,-132 160-1,145-160-15,-146 278 32,93-79-1,106-173 0,40-118-15</inkml:trace>
  <inkml:trace contextRef="#ctx0" brushRef="#br0" timeOffset="110747.05">4272 12881 0,'0'-13'47,"-40"13"-16,1 26 0,197-12 0,252-67 1,-264 26-1,-279 14-16</inkml:trace>
  <inkml:trace contextRef="#ctx0" brushRef="#br0" timeOffset="111016.53">4801 12617 0,'0'0'0,"0"-14"16,-53-12-1,40 26 1,-40 13 15,212 93-15,92 53 15,-317-1 0,-80-105-15</inkml:trace>
  <inkml:trace contextRef="#ctx0" brushRef="#br0" timeOffset="116088.32">13940 12048 0,'0'-13'47,"0"-1"-32,53 14 1,0 14 0,0-14-16,211 39 15,-145-25-15,529 25 32,-26-12-17,-397-27 1,740-66-1,-727 39 1,741-145 0,-728 119-16,675-264 31,-344 0-15,40-186 15,-543 424-16,-13 13-15,93-93 16,26 13 15,-172 133-15,80-26 0,26-14 15,-93 39-16,1 1-15,39-13 16,-40 12 0,1-12-1,-41 13 1,-25 13 15</inkml:trace>
  <inkml:trace contextRef="#ctx0" brushRef="#br0" timeOffset="116417.64">21002 10091 0,'-52'-14'31,"104"28"-31,-104-54 16,104 14 0,1-1-1,80 1 1,118 12 15,-225 28-15,-12 52-1,-133 119 17,26-26-17</inkml:trace>
  <inkml:trace contextRef="#ctx0" brushRef="#br0" timeOffset="133130.63">14085 16809 0,'0'0'31,"-13"0"-31,-66-13 31,66-1 0</inkml:trace>
  <inkml:trace contextRef="#ctx0" brushRef="#br0" timeOffset="134051.88">13067 15381 0,'0'0'0,"-13"13"0,-67 0 16,41-13 15,39-13-15,119-14-1,-66 27 1,291-13-1,-252 13 1,14 0-16,185-13 16,-212 0-1,-13 13-15,27-14 16</inkml:trace>
  <inkml:trace contextRef="#ctx0" brushRef="#br0" timeOffset="134255.1">13186 15539 0,'0'0'0,"-26"40"16,39-40 0,172-13-1,-106 13 1,278-66-1,-264 52-15,-14-12 16</inkml:trace>
  <inkml:trace contextRef="#ctx0" brushRef="#br0" timeOffset="144120.07">22510 16399 0,'0'0'0,"-92"0"31,52 26-15,238-26 15,913 40 0,159 26 0,-463-39 1,-649-27-1,-250-27-16</inkml:trace>
  <inkml:trace contextRef="#ctx0" brushRef="#br0" timeOffset="144362.15">25698 16161 0,'13'-13'31,"-26"26"-31,92 0 31,-53 13-31,14 1 0,79 145 32,-291 53-1,80-199-31</inkml:trace>
  <inkml:trace contextRef="#ctx0" brushRef="#br0" timeOffset="145927.92">20817 15910 0,'0'0'0,"-13"-120"31,13 94-15,13-53 0,-105 52 15,65 40-16,-65 54 1,131 65 15,160-13 1,-173-93-17,14-12-15,-14 52 16,-39-53-1,-13 0-15,-80 14 16,53-27-16,-106-27 31,159 14-15</inkml:trace>
  <inkml:trace contextRef="#ctx0" brushRef="#br0" timeOffset="146473.87">21135 15936 0,'0'0'0,"26"26"16,-26-12-1,-40 12 1,54-13 15,78-39 0,-65 26-31,-14-13 16,27-40 0,-120-40 15,54 80-15,-1 0-16,-65 26 15,65-992 1,-39 2090-1,66-1071-15,80 92 32,-28-105-17,1-14-15,106 0 16,-93-26-16,-13-14 16,66-105-1,-119 92 1,-53-145-1,0 106 1,14 66 15,52 52-15,27 147 0,26-41 15</inkml:trace>
  <inkml:trace contextRef="#ctx0" brushRef="#br0" timeOffset="146846.88">21717 15949 0,'0'0'0,"-14"0"16,14 27 15,0-14-16,93 0 1,79-39 15,-132-27 1,-159 0-1,79 53-31,0 0 15,-66 40 1,80 26 0,39 0-1,106 40 1,-66-93 0,185-26-1,-185-1-15</inkml:trace>
  <inkml:trace contextRef="#ctx0" brushRef="#br0" timeOffset="147213.91">22299 16029 0,'0'0'0,"-14"-67"16,1 54 0,-13 0-16,-40 0 15,39 26 1,-13 53 0,54-39-1,52-1 1,-13-13-1,52 0 1,28-79 15,-133 53-15,13-106 0,-53 0 15,14 119 0,26 26-31,13 107 31,40 65 1,-53-171-17</inkml:trace>
  <inkml:trace contextRef="#ctx0" brushRef="#br0" timeOffset="147350.87">22457 16095 0,'0'0'0,"-26"-106"31,39 93-31,13-1 16,1 14-16,132-13 31,-14 0-15</inkml:trace>
  <inkml:trace contextRef="#ctx0" brushRef="#br0" timeOffset="147519.91">22973 15910 0,'0'-14'31,"53"14"16,79 0-16,-105 0-31</inkml:trace>
  <inkml:trace contextRef="#ctx0" brushRef="#br0" timeOffset="147707.65">23224 15857 0,'0'0'0,"-105"-67"31,91 54 0,67 132 0,-40-92-31,14 105 32,-27-106-32,0 1 0</inkml:trace>
  <inkml:trace contextRef="#ctx0" brushRef="#br0" timeOffset="148021.47">23026 15777 0,'0'0'16,"26"13"0,54 14 15,-41-1 0,-52-12-31,-40 39 31,-66-14 1</inkml:trace>
  <inkml:trace contextRef="#ctx0" brushRef="#br0" timeOffset="148147.53">23013 15923 0,'79'-13'31,"-52"13"-31,-133 13 0,278-40 16,-14 80 15,-118 0-15</inkml:trace>
  <inkml:trace contextRef="#ctx0" brushRef="#br0" timeOffset="148584.94">23859 15883 0,'-39'-13'32,"78"26"-32,-131 40 31,78-27-31,14 1 0,0 79 31,0-80-31,53 93 31,-39-172 1,-14 14-32,-40-133 31,0-119 0,40 251-31,40-53 31,79 186 1,-40-14-17</inkml:trace>
  <inkml:trace contextRef="#ctx0" brushRef="#br0" timeOffset="149876.96">23833 15910 0,'-106'13'31,"212"-26"-31,-159 26 31,93-13-31,158-27 31,-26 27 1,-172 14-17,-27-1 17,27 0-32,27 53 31,26 93 0,-40-120-15,-39-25 15,12-41-31,-65-118 31,105-1 0,14 120-15,26 26 0,-39 0-16,65 53 31,-26-40 0,-26-26 0,0 0 1,-67 52-1,-12 107 0,118-93 0,53-40 1,-92-93-1,-146-65 0,80 119-31,-41-14 31,67 119 1,93-26-1,13-79 0,-14-14-15,-39 53 31,-39-13-47,12 53 15,-13-26 1,14 12 0,-14-39-1,0 13-15,0-26 16,27-53 15,-27 53-15,27-53-1,-27 66 1,14 53 0,-14-40-1,0 106 1,-13-93-1,40 27 1,-27-53 0,53-39-1,-39 12-15,39-39 32,-53 66-17,-13 40 1,0-14-1,-13 14-15</inkml:trace>
  <inkml:trace contextRef="#ctx0" brushRef="#br0" timeOffset="150403.56">25327 14600 0,'0'0'0,"-26"-39"15,13 25-15,26 1 16,225 225 15,-146-146-31,14 13 16,225 133 0,158 105 15,-449-290-16,-14-1 1,-79-79 0</inkml:trace>
  <inkml:trace contextRef="#ctx0" brushRef="#br0" timeOffset="150602.54">26478 15076 0,'0'0'0,"0"-39"16,13 78 15,40 173 0,-53-172-31,-79 132 32,-40-159-17,39-13-15,-78-40 16</inkml:trace>
  <inkml:trace contextRef="#ctx0" brushRef="#br0" timeOffset="151288.51">24216 14177 0,'27'-66'31,"-54"132"-31,14-251 31,0 172-31,-93 13 32,27 66-17,52 93 16,159-40 1,-92-106-32,79 13 31,-119-13-31,-53 40 31,-92 0 0,26-79 1,92-14-32</inkml:trace>
  <inkml:trace contextRef="#ctx0" brushRef="#br0" timeOffset="151620.66">24216 14111 0,'40'-26'31,"-80"52"-31,54-26 31,-14 26-31,52 54 32,81 39-1,-133-80 0,-106-91 0,106-54 1,26 79-32,80-26 15,-79 53 1,-1 0-16,40 0 15</inkml:trace>
  <inkml:trace contextRef="#ctx0" brushRef="#br0" timeOffset="151940.7">24626 14137 0,'0'0'0,"-13"0"31,-13-13-15,52 26 15,27 106 0,-53-92-15,53 79-1,-53-93 1,40-26 0,-27-14-1,26-65 1,-25 65-1,-1-65 1,-13 131 15,0-25-15,0-1-16</inkml:trace>
  <inkml:trace contextRef="#ctx0" brushRef="#br0" timeOffset="152332.01">25089 14071 0,'0'0'0,"-13"-119"16,-13 66-1,-265-119 1,172 146 0,-503 52-1,450 1 1,-344 277-1,503-225 1,211 226 0,-92-226-1,450 106 1,-398-172 0,464-52-1,-490-1-15,225-251 31,-330 212-15,-1-14-16,-224-224 16,92 277-1,-410-26 1,397 66 0,-92 13-16</inkml:trace>
  <inkml:trace contextRef="#ctx0" brushRef="#br0" timeOffset="166864.26">794 1587 0,'-199'-26'31,"398"52"-31,-636-39 31,424 26-31,-14-13 31,146 0-15,-79 0-16,423-26 31,463-40 0,515-27 1,-316 27-1,-715 53-15,-397 13-1,-159 26 16,80-13-31</inkml:trace>
  <inkml:trace contextRef="#ctx0" brushRef="#br0" timeOffset="167387.57">622 1931 0,'0'0'16,"-159"27"-1,119-27 17,67 0-17,369-40 1,-277 27-1,662-67 1,-530 54 0,1177-80-1,-1176 93 1,396-40 0,-489 53-16,224-26 31,-330 26-16,-106 0 1</inkml:trace>
  <inkml:trace contextRef="#ctx0" brushRef="#br0" timeOffset="168067.46">2923 1891 0,'-27'-39'32,"54"78"-32,-40-78 15,26 52-15,27 172 31,65 159 1,1-119-1,-106-199-31</inkml:trace>
  <inkml:trace contextRef="#ctx0" brushRef="#br0" timeOffset="168406.23">2989 1786 0,'0'0'0,"-13"-27"16,0 14-16,-40 39 31,13 186 0,14-66-15,12-41 0</inkml:trace>
  <inkml:trace contextRef="#ctx0" brushRef="#br0" timeOffset="168647.85">2989 1627 0,'0'0'0,"66"66"31,-39-26-31,211 251 31</inkml:trace>
  <inkml:trace contextRef="#ctx0" brushRef="#br0" timeOffset="181848.75">6983 12273 0,'0'0'0,"-26"0"31,-1 39 0,27-25 0,27-14 1,52-27-1,-66 14 0,-26 26 0,-53 27-15,53-40 0,-14 13 15,27 0-31,-13-13 31,40-13 0,12 0 1,14 0-1,-53-1-31</inkml:trace>
  <inkml:trace contextRef="#ctx0" brushRef="#br0" timeOffset="185460.75">7631 13913 0,'0'0'0,"13"-40"15,14 0 17,-1 14-1,14 13 0,-27 13-15,27 0-1,-14 0 17,-26 13-17,-13 0 1,0-13 0,-27 26-1,27-26 1,0 14-1,0-14 1,26 0 15,0 0-15,0-14 0,-13 1-1,13 13 1,-13-13 15,0 26 78,0 0-77,0 1-17,40-14 1,132 0 15,-106-14-15,186 1-1,-200 13 1,67 0 0,-105 0-1,-1 13 1,-26 1 0,-14-1-16,-52 13 15,52-12-15,1-1 16,-80 27-1,93-27 17,26-13-17,14 0-15,65-13 16,-65 13-16,78-14 31,-78 1-15,-40 13 15,-1-13-15,-12 13-1,13 0 1</inkml:trace>
  <inkml:trace contextRef="#ctx0" brushRef="#br0" timeOffset="188532.54">2050 8305 0,'0'0'31,"-53"14"-31,27-1 16,12-13-16,1 0 15,40 0 17,52 0-17,305 0 17,-265 0-32,462 0 31,-422-13-31,648-14 31,-146 1 0,-317 26 1,-265 0-1,-52 0 0</inkml:trace>
  <inkml:trace contextRef="#ctx0" brushRef="#br0" timeOffset="189066.05">7182 8477 0,'0'0'0,"-14"0"16,-65 0 0,66 0-1,79 0 1,-40-13-1,212 13 1,-158 0 0,303 27-1,-277-27 1,344 39 0,-331-39-1,251 13 1,-291-13-1,120 0 1,-173 0-16,40 0 31,-39 0-15</inkml:trace>
  <inkml:trace contextRef="#ctx0" brushRef="#br0" timeOffset="189551.44">11070 8530 0,'0'0'0,"13"0"15,0 13-15,40-13 32,-26 0-17,12 0-15,147-13 16,-1 13-1,317 13 1,-369-13 0,396 14-1,-397-14 1,331 13 0,-357-13-1,211 26 1,-198-12-1,-13-1 1,-93 0 0,40 0-1</inkml:trace>
  <inkml:trace contextRef="#ctx0" brushRef="#br0" timeOffset="191599.7">2195 9244 0,'-13'-26'31,"26"52"-31,-13-52 31,14 26-31,131 0 31,-26 0-15,437-13 15,-54-1 0,-237-1004 1,-199 2010-1,-53-992-31,0 0 47</inkml:trace>
  <inkml:trace contextRef="#ctx0" brushRef="#br0" timeOffset="192129.82">4946 9218 0,'0'0'0,"-13"0"31,26 0-31,173-13 31,184-1 0,0 1 1,-211 0-1,-146 13-31</inkml:trace>
  <inkml:trace contextRef="#ctx0" brushRef="#br0" timeOffset="193678.7">2711 9958 0,'0'0'0,"0"14"16,13-14-1,67 26 1,-40-26 0,277-13-1,-224 13 1,12-13-16,226-1 15,-278 14 1,79 0 0,-119 0-1,1 0-15</inkml:trace>
  <inkml:trace contextRef="#ctx0" brushRef="#br0" timeOffset="194161.19">4973 10011 0,'0'0'0,"0"-13"31,26 13-15,173-26-1,-120 12 1,516-12 15,-489 26-31,278-13 32,-305 13-32,-13 0 15,80-13 1,-120 13-16,80 0 31,-53-14 0</inkml:trace>
  <inkml:trace contextRef="#ctx0" brushRef="#br0" timeOffset="195688.6">2949 10421 0,'0'0'16,"14"0"15,144 0 1,265 0-1,-65 0 0,-173 0 0,-159 14-15</inkml:trace>
  <inkml:trace contextRef="#ctx0" brushRef="#br0" timeOffset="196096.66">5290 10712 0,'0'0'0,"-13"27"15,159-27 16,171-27 1,27 1-1,-185 13 0,-173 13-15</inkml:trace>
  <inkml:trace contextRef="#ctx0" brushRef="#br0" timeOffset="197533.57">2844 11373 0,'0'0'15,"-14"0"-15,1 14 0,13-1 16,53 0 15,-13-13-15,-1 0-16,186 0 15,-13-13 1,198 0 0,-132-1-1,184-12 1,-382 26 0,145-13-1,-199 13 1,14 0-1,-27-13 1,0 13 0</inkml:trace>
  <inkml:trace contextRef="#ctx0" brushRef="#br0" timeOffset="198100.52">6031 11545 0,'0'0'15,"-79"0"1,92 0 15,185 0 1,212 0-1,80 14 0,-398-14-31,226 0 31,-199 13 1,-93-26-1</inkml:trace>
  <inkml:trace contextRef="#ctx0" brushRef="#br0" timeOffset="198425.57">9311 11532 0,'0'-992'0,"185"2024"32,-145-1032-17,237 13 1,120-53 15,-79 1 0,-279 39-31,-12-13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02T01:49:50.897"/>
    </inkml:context>
    <inkml:brush xml:id="br0">
      <inkml:brushProperty name="width" value="0.05" units="cm"/>
      <inkml:brushProperty name="height" value="0.05" units="cm"/>
      <inkml:brushProperty name="color" value="#F6630D"/>
    </inkml:brush>
  </inkml:definitions>
  <inkml:trace contextRef="#ctx0" brushRef="#br0">112 4 4192 0 0,'4'-3'2787'0'0,"-11"6"-2817"0"0,-19 13 93 0 0,20-12 281 0 0,4-4-335 0 0,1 0 0 0 0,-1 1 0 0 0,1-1 0 0 0,-1 1-1 0 0,1-1 1 0 0,-1 1 0 0 0,1 0 0 0 0,-1-1 0 0 0,1 1 0 0 0,0 0 0 0 0,-1 0 0 0 0,-1 2 0 0 0,0-1 9 0 0,-2 0 51 0 0,2 1-9 0 0,-4 4-49 0 0,0 0 0 0 0,0 0 0 0 0,1 1 0 0 0,-10 14 0 0 0,14-19 1010 0 0,17-6-837 0 0,4-4-54 0 0,-15 6 340 0 0,-1-1-511 0 0,11-6-13 0 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08.685"/>
    </inkml:context>
    <inkml:brush xml:id="br0">
      <inkml:brushProperty name="width" value="0.05" units="cm"/>
      <inkml:brushProperty name="height" value="0.05" units="cm"/>
    </inkml:brush>
  </inkml:definitions>
  <inkml:trace contextRef="#ctx0" brushRef="#br0">477 344 24575,'4'-16'0,"0"0"0,-1 0 0,0-1 0,-1 1 0,-1-1 0,-2-21 0,-1 14 0,0 0 0,-2 0 0,-10-37 0,12 55 0,0 1 0,0-1 0,0 1 0,-1 0 0,0-1 0,0 1 0,0 0 0,-7-8 0,8 12 0,0-1 0,0 0 0,0 0 0,0 1 0,-1-1 0,1 1 0,0 0 0,-1 0 0,1 0 0,-1 0 0,1 0 0,-1 0 0,1 1 0,-1-1 0,0 1 0,1 0 0,-1-1 0,0 1 0,1 0 0,-1 1 0,-4 0 0,-2 1 0,0 1 0,1 1 0,0-1 0,0 1 0,0 1 0,0-1 0,0 1 0,1 1 0,0-1 0,-11 13 0,-9 9 0,-25 37 0,49-61 0,-26 36 0,2 0 0,2 1 0,-33 70 0,46-83 0,2 1 0,0 1 0,2 0 0,0 0 0,3 0 0,-5 58 0,10-75 0,0 1 0,1-1 0,0 1 0,1-1 0,0 0 0,1 0 0,0 0 0,1 0 0,1 0 0,0-1 0,6 12 0,-5-15 0,0 1 0,0-1 0,0 0 0,1-1 0,0 0 0,1 0 0,-1 0 0,2-1 0,-1 0 0,0-1 0,1 0 0,0 0 0,0 0 0,11 2 0,0-1 0,0-1 0,1 0 0,0-2 0,-1 0 0,1-2 0,1 0 0,-1-1 0,0-2 0,0 0 0,-1-1 0,41-11 0,-34 6 0,-2-1 0,1-1 0,-1-1 0,-1-1 0,0-2 0,0 0 0,-2-1 0,37-33 0,-46 36 0,-1-1 0,0 0 0,-1-1 0,0 0 0,16-30 0,-24 38 0,-1 0 0,1-1 0,-1 1 0,0-1 0,0 1 0,-1-1 0,0 0 0,0-7 0,-1 10 0,0 0 0,0 0 0,-1 0 0,0 0 0,0 0 0,0 0 0,0 0 0,0 0 0,-1 0 0,0 1 0,0-1 0,0 1 0,0-1 0,-4-4 0,3 5 0,1 1 0,-1-1 0,0 1 0,0-1 0,0 1 0,0 0 0,0 0 0,-1 1 0,1-1 0,0 1 0,-1 0 0,1-1 0,-1 1 0,0 1 0,1-1 0,-1 1 0,0-1 0,1 1 0,-1 0 0,0 0 0,0 1 0,1-1 0,-1 1 0,0 0 0,1 0 0,-1 0 0,-5 2 0,-2 2 0,0 0 0,0 1 0,1 0 0,-1 0 0,1 1 0,1 0 0,-12 12 0,14-12 0,0 0 0,0 1 0,1 0 0,0 1 0,1-1 0,0 1 0,0 0 0,1 0 0,0 1 0,0-1 0,-3 18 0,6-23 0,0 1 0,1-1 0,-1 1 0,1 0 0,0-1 0,0 1 0,1-1 0,-1 1 0,1 0 0,0-1 0,0 1 0,1-1 0,-1 0 0,1 1 0,0-1 0,0 0 0,0 0 0,1 0 0,0 0 0,-1-1 0,1 1 0,0-1 0,1 0 0,-1 0 0,1 0 0,-1 0 0,1 0 0,4 2 0,2 0 0,0-1 0,0 1 0,1-2 0,-1 1 0,1-2 0,0 1 0,0-1 0,-1-1 0,1 0 0,0-1 0,1 0 0,-1 0 0,0-1 0,11-3 0,-7 1 0,-1 0 0,0-1 0,0-1 0,0-1 0,0 0 0,-1 0 0,0-1 0,-1-1 0,1 0 0,10-10 0,-16 12 0,-1-1 0,1 1 0,-1-1 0,-1 0 0,1 0 0,-1-1 0,-1 1 0,1-1 0,3-11 0,-6 13 0,0 1 0,0-1 0,-1 0 0,0 0 0,0 0 0,0 0 0,-1 0 0,0 0 0,0 0 0,-1-1 0,1 1 0,-1 0 0,-1 0 0,-2-9 0,3 12 0,-1 1 0,1-1 0,1 0 0,-1 0 0,0 0 0,1 0 0,-1 0 0,1 0 0,0 0 0,0 0 0,0 0 0,1 0 0,-1 0 0,2-5 0,-1 6 0,0 0 0,1 0 0,-1 0 0,0 1 0,1-1 0,-1 0 0,1 1 0,-1-1 0,1 1 0,0 0 0,0 0 0,0-1 0,0 1 0,-1 0 0,1 0 0,1 1 0,-1-1 0,0 0 0,0 1 0,0-1 0,3 1 0,20-4 0,1 2 0,0 1 0,49 3 0,-11 1 0,-60-3 0,1 0 0,-1 0 0,1 0 0,-1 1 0,0 0 0,1 0 0,-1 0 0,0 0 0,0 1 0,8 3 0,-10-3 0,0 0 0,1 0 0,-1 0 0,0 0 0,-1 0 0,1 0 0,0 0 0,-1 1 0,1-1 0,-1 1 0,0-1 0,0 1 0,0 0 0,0-1 0,0 1 0,0 0 0,-1-1 0,1 5 0,0 5 0,-1-1 0,0 1 0,-1 0 0,0-1 0,-4 17 0,2-17 0,1 0 0,1 0 0,0 0 0,0 0 0,2 17 0,-1-27 0,0-1 0,0 1 0,1-1 0,-1 1 0,0 0 0,0-1 0,0 1 0,0 0 0,1-1 0,-1 1 0,0-1 0,1 1 0,-1-1 0,0 1 0,1 0 0,-1-1 0,0 0 0,1 1 0,-1-1 0,1 1 0,-1-1 0,1 1 0,-1-1 0,1 0 0,0 1 0,-1-1 0,1 0 0,-1 0 0,1 0 0,0 1 0,0-1 0,1 0 0,0 0 0,0-1 0,0 1 0,0 0 0,0-1 0,0 1 0,-1-1 0,1 0 0,0 0 0,3-1 0,4-4 0,0 0 0,14-14 0,4-7 0,-1-1 0,41-60 0,7-9 0,-70 93 0,0-1 0,0 1 0,1 0 0,0 0 0,-1 0 0,1 1 0,10-5 0,-14 7 0,1 0 0,-1 1 0,1-1 0,-1 1 0,1-1 0,-1 1 0,1 0 0,-1 0 0,1-1 0,0 1 0,-1 0 0,1 0 0,-1 1 0,1-1 0,0 0 0,-1 0 0,1 1 0,-1-1 0,1 1 0,-1 0 0,1-1 0,-1 1 0,1 0 0,-1 0 0,0 0 0,0 0 0,1 0 0,-1 0 0,0 0 0,0 0 0,0 0 0,0 0 0,1 2 0,4 7 0,-1-1 0,0 1 0,4 12 0,-6-14 0,0 0 0,1 0 0,0 0 0,9 13 0,-11-19 0,0 1 0,1-1 0,-1 1 0,1-1 0,-1 0 0,1 0 0,0-1 0,-1 1 0,1 0 0,0-1 0,0 0 0,1 0 0,-1 0 0,0 0 0,0 0 0,7 0 0,13 1 0,-13-1 0,0 0 0,0 0 0,10 3 0,-17-3 0,0 1 0,1-1 0,-1 0 0,0 1 0,0 0 0,0 0 0,0 0 0,0 0 0,0 0 0,-1 0 0,1 1 0,3 4 0,3 5 0,-5-6 0,0 0 0,1-1 0,0 0 0,0 0 0,0 0 0,7 5 0,-10-9 0,0 0 0,0 0 0,0 0 0,0 0 0,0-1 0,0 1 0,0-1 0,0 1 0,0-1 0,1 0 0,-1 0 0,0 0 0,0 0 0,0 0 0,0 0 0,0-1 0,0 1 0,0-1 0,1 1 0,-1-1 0,0 0 0,-1 0 0,1 0 0,0 0 0,3-2 0,4-3 0,-1 0 0,0-1 0,0 0 0,0 0 0,-1-1 0,0 0 0,-1 0 0,0-1 0,6-10 0,-2 1 0,-1 0 0,-1-1 0,10-34 0,-14 47 0,-2 14 0,1 31 0,-1-15 0,31 142 0,0 0 0,-32-162 0,-1 0 0,1-1 0,-1 1 0,0 0 0,-1-1 0,1 1 0,0-1 0,-1 1 0,-2 5 0,3-8 0,-1 0 0,1 0 0,-1 0 0,0 0 0,1 0 0,-1 0 0,0 0 0,0-1 0,0 1 0,0 0 0,0 0 0,0-1 0,0 1 0,0 0 0,0-1 0,0 1 0,0-1 0,0 0 0,0 1 0,0-1 0,-1 0 0,1 1 0,0-1 0,0 0 0,0 0 0,-1 0 0,1 0 0,0 0 0,0-1 0,0 1 0,0 0 0,-2-1 0,-2 0 0,1 0 0,-1-1 0,1 1 0,-1-1 0,1 0 0,0-1 0,0 1 0,0-1 0,0 0 0,0 0 0,0 0 0,1 0 0,0 0 0,-1-1 0,1 0 0,1 1 0,-1-1 0,0 0 0,1-1 0,0 1 0,0 0 0,0-1 0,1 1 0,-1-1 0,1 1 0,-1-10 0,0 0 0,0-1 0,1 1 0,1-1 0,1 1 0,0-1 0,0 1 0,8-27 0,1 6 0,3 0 0,1 1 0,1 1 0,2 0 0,1 1 0,1 0 0,2 2 0,40-44 0,-54 66 0,1 1 0,0 0 0,0 0 0,0 1 0,1 0 0,0 0 0,1 1 0,14-6 0,-22 10 0,1 1 0,-1-1 0,1 0 0,0 1 0,-1-1 0,1 1 0,0 0 0,0 0 0,-1 0 0,1 0 0,0 1 0,-1-1 0,1 1 0,0 0 0,3 1 0,-3-1 0,-1 1 0,0 0 0,0-1 0,0 1 0,0 0 0,0 0 0,0 0 0,0 0 0,0 1 0,-1-1 0,1 0 0,-1 1 0,0-1 0,0 1 0,0 0 0,0-1 0,0 1 0,0 3 0,1 7 0,0-1 0,-1 0 0,0 1 0,-1-1 0,-1 0 0,0 1 0,0-1 0,-1 0 0,-1 1 0,0-1 0,-1-1 0,0 1 0,-6 11 0,7-15 0,-1 0 0,0-1 0,0 0 0,0 1 0,-1-2 0,-1 1 0,1 0 0,-1-1 0,0 0 0,0 0 0,-1-1 0,0 0 0,0 0 0,0-1 0,0 1 0,-1-2 0,0 1 0,0-1 0,-14 4 0,-3-5-1365,4-5-5461</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08.858"/>
    </inkml:context>
    <inkml:brush xml:id="br0">
      <inkml:brushProperty name="width" value="0.05" units="cm"/>
      <inkml:brushProperty name="height" value="0.05" units="cm"/>
    </inkml:brush>
  </inkml:definitions>
  <inkml:trace contextRef="#ctx0" brushRef="#br0">71 49 24575,'6'-6'0,"2"-8"0,-3-3 0,-6 6 0,-5 11 0,-6 11 0,-3 14 0,-3 8 0,3 8 0,3 7 0,3 4 0,8 3 0,5 2 0,7-4 0,6-3 0,5-5 0,1-6 0,-4-11-8191</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09.199"/>
    </inkml:context>
    <inkml:brush xml:id="br0">
      <inkml:brushProperty name="width" value="0.05" units="cm"/>
      <inkml:brushProperty name="height" value="0.05" units="cm"/>
    </inkml:brush>
  </inkml:definitions>
  <inkml:trace contextRef="#ctx0" brushRef="#br0">1 141 24575,'3'-4'0,"0"-1"0,0 1 0,0 0 0,1 0 0,0 0 0,0 1 0,0-1 0,0 1 0,9-6 0,-10 7 0,0 1 0,0-1 0,0 0 0,0 1 0,1-1 0,-1 1 0,0 0 0,1 0 0,-1 0 0,1 1 0,-1-1 0,1 1 0,-1 0 0,1 0 0,5 1 0,-7-1 0,0 1 0,0 0 0,0 0 0,0 0 0,-1 0 0,1 0 0,0 1 0,0-1 0,-1 0 0,1 1 0,-1-1 0,1 1 0,-1 0 0,0-1 0,1 1 0,1 3 0,11 36 0,-13-36 0,0 1 0,1-1 0,0 0 0,0 0 0,0 0 0,0 0 0,5 7 0,-5-11 0,-1 1 0,1-1 0,0 0 0,-1 1 0,1-1 0,0 0 0,0 0 0,0 0 0,0 0 0,0-1 0,0 1 0,0 0 0,0-1 0,0 0 0,0 1 0,0-1 0,0 0 0,0 0 0,0 0 0,0 0 0,0 0 0,0-1 0,0 1 0,4-2 0,0 0 0,0 0 0,0 0 0,0 0 0,0-1 0,-1 0 0,1-1 0,-1 1 0,0-1 0,0 0 0,0 0 0,0-1 0,-1 1 0,1-1 0,5-10 0,-8 12 0,0 1 0,0-1 0,0 0 0,-1 0 0,1 0 0,-1 0 0,0 0 0,0-1 0,0 1 0,0 0 0,0-1 0,-1 1 0,0 0 0,0-1 0,0 1 0,0 0 0,0-1 0,0 1 0,-1 0 0,0-1 0,0 1 0,0 0 0,0 0 0,0 0 0,0-1 0,-1 1 0,0 1 0,0-1 0,-2-3 0,0 1 0,-1 0 0,0 1 0,0 0 0,0 0 0,-1 0 0,1 1 0,-1 0 0,0 0 0,0 0 0,0 1 0,0 0 0,0 0 0,-1 0 0,1 1 0,-8-1 0,11 2 0,-1-1 0,1 1 0,-1 0 0,1 1 0,-1-1 0,1 0 0,0 1 0,-1 0 0,1 0 0,-1 0 0,1 0 0,0 1 0,0-1 0,0 1 0,0 0 0,0 0 0,0 0 0,0 0 0,1 0 0,-1 1 0,1-1 0,-1 1 0,1 0 0,0-1 0,0 1 0,0 0 0,1 0 0,-1 1 0,-1 5 0,-1 2 22,1 0-1,1 0 0,0 1 1,0-1-1,1 1 0,1 0 1,0-1-1,0 1 0,1 0 1,1-1-1,0 1 0,1-1 1,0 0-1,0 0 0,8 16 1,-7-17-123,1 0 1,0-1-1,1 1 1,0-1 0,1 0-1,0-1 1,0 0-1,1 0 1,-1 0 0,2-1-1,-1 0 1,1-1 0,0 0-1,1 0 1,-1-1-1,15 6 1,8-1-6726</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5:40.331"/>
    </inkml:context>
    <inkml:brush xml:id="br0">
      <inkml:brushProperty name="width" value="0.05" units="cm"/>
      <inkml:brushProperty name="height" value="0.05" units="cm"/>
    </inkml:brush>
  </inkml:definitions>
  <inkml:trace contextRef="#ctx0" brushRef="#br0">1360 160 24575,'0'-6'0,"-1"0"0,0 0 0,0 1 0,-1-1 0,1 1 0,-1-1 0,0 1 0,-1 0 0,1 0 0,-1 0 0,0 0 0,0 0 0,-1 0 0,1 1 0,-1 0 0,0 0 0,0 0 0,0 0 0,-1 0 0,0 1 0,1 0 0,-10-4 0,0-1 0,-1 1 0,0 1 0,-1 0 0,1 1 0,-1 0 0,-30-3 0,23 6 0,0 1 0,0 1 0,0 1 0,0 1 0,0 2 0,-31 7 0,11 1 0,1 2 0,-57 27 0,58-21-18,1 2-1,1 2 0,1 2 0,1 1 1,-45 44-1,41-30-43,1 3 0,2 1 0,-56 86 1,51-56 1,3 1 0,3 2 0,4 1 0,3 1 0,-36 158 0,55-183 60,1 1 0,-1 62 0,10-94 0,1 0 0,2-1 0,0 1 0,1-1 0,1 1 0,1-1 0,14 37 0,-15-51 0,0 0 0,1 0 0,0-1 0,0 0 0,0 0 0,1 0 0,1 0 0,-1-1 0,1 0 0,0-1 0,1 1 0,14 9 0,-11-10 0,0-1 0,1 0 0,0 0 0,0-1 0,0 0 0,0-1 0,0-1 0,25 3 0,-5-5 0,1-1 0,0-2 0,-1-1 0,0-1 0,0-2 0,57-19 0,-4-7-167,-1-3 0,-1-4 0,-3-3 0,-1-4-1,-2-3 1,-3-4 0,-2-3 0,92-94 0,-65 47-5801</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09.530"/>
    </inkml:context>
    <inkml:brush xml:id="br0">
      <inkml:brushProperty name="width" value="0.05" units="cm"/>
      <inkml:brushProperty name="height" value="0.05" units="cm"/>
    </inkml:brush>
  </inkml:definitions>
  <inkml:trace contextRef="#ctx0" brushRef="#br0">2 163 24575,'-1'-8'0,"1"-9"0,1 14 0,2 9 0,7 15 0,2 0 0,0-1 0,0 0 0,2-1 0,1-1 0,0 0 0,1-1 0,1 0 0,0-2 0,2 0 0,-1-1 0,2 0 0,29 14 0,-43-25 0,1 0 0,-1-1 0,1 1 0,0-1 0,0-1 0,0 1 0,0-1 0,0-1 0,1 1 0,6-1 0,-11 0 0,0-1 0,1 1 0,-1-1 0,0 1 0,0-1 0,0 0 0,0-1 0,0 1 0,0 0 0,-1-1 0,1 1 0,0-1 0,-1 0 0,1 0 0,-1 0 0,1 0 0,-1-1 0,0 1 0,0 0 0,0-1 0,0 0 0,-1 1 0,1-1 0,2-5 0,-2-1 0,1 0 0,-1 0 0,0 0 0,-1 0 0,0 0 0,-1 0 0,0 0 0,0 0 0,-1 0 0,-2-11 0,-4-15 0,-14-43 0,11 45 0,9 30 0,-19-55 0,19 54 0,-1 0 0,0 0 0,-1 0 0,1 0 0,-1 0 0,1 1 0,-1-1 0,0 1 0,-1 0 0,1 0 0,-4-3 0,6 5 0,0 1 0,-1-1 0,1 0 0,0 1 0,0-1 0,0 1 0,-1 0 0,1-1 0,0 1 0,-1 0 0,1 0 0,0 0 0,-1 0 0,1 0 0,0 0 0,-1 0 0,1 0 0,0 1 0,-3 0 0,1 0 0,1 0 0,-1 1 0,0-1 0,1 1 0,-1 0 0,1 0 0,-1 0 0,-2 3 0,-4 6 0,1 0 0,0 0 0,-7 13 0,10-16 0,-150 268-1365,136-240-5461</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09.843"/>
    </inkml:context>
    <inkml:brush xml:id="br0">
      <inkml:brushProperty name="width" value="0.05" units="cm"/>
      <inkml:brushProperty name="height" value="0.05" units="cm"/>
    </inkml:brush>
  </inkml:definitions>
  <inkml:trace contextRef="#ctx0" brushRef="#br0">462 0 24575,'4'1'0,"0"1"0,-1-1 0,1 1 0,-1 0 0,1 0 0,-1 0 0,0 0 0,1 1 0,-1 0 0,0-1 0,-1 1 0,1 0 0,4 6 0,3 2 0,16 16 0,-1 1 0,-1 1 0,-2 1 0,-1 1 0,-1 1 0,-2 0 0,-1 2 0,-2 0 0,22 69 0,-32-80 0,0 1 0,-1-1 0,-2 1 0,0 0 0,-2 0 0,0 0 0,-5 26 0,2-30 0,-1 0 0,-1-1 0,-1 1 0,-1-2 0,-1 1 0,0-1 0,-1 0 0,-1 0 0,-15 19 0,5-11-6,-2-2 0,-1 0 0,0-2 0,-2 0 0,0-2 0,-2-1 0,-45 26 0,5-10-633,-1-3 0,-81 26 0,-5-8-5587</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10.121"/>
    </inkml:context>
    <inkml:brush xml:id="br0">
      <inkml:brushProperty name="width" value="0.05" units="cm"/>
      <inkml:brushProperty name="height" value="0.05" units="cm"/>
    </inkml:brush>
  </inkml:definitions>
  <inkml:trace contextRef="#ctx0" brushRef="#br0">488 0 24575,'-38'37'0,"-52"38"0,-3 3 0,50-39 0,3 3 0,-55 69 0,85-97 0,-1 1 0,2 0 0,0 1 0,1 0 0,0 0 0,1 1 0,1 0 0,1 0 0,0 0 0,1 1 0,1-1 0,-1 27 0,5-33 0,0 1 0,0-1 0,1 0 0,1 0 0,0 0 0,0-1 0,1 1 0,0-1 0,1 1 0,0-2 0,1 1 0,0 0 0,1-1 0,-1 0 0,2-1 0,9 10 0,2 0 0,1-2 0,1 0 0,0-1 0,1-1 0,1-2 0,25 12 0,17 2-775,0-3 0,122 26-1,-23-17-5089</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51.176"/>
    </inkml:context>
    <inkml:brush xml:id="br0">
      <inkml:brushProperty name="width" value="0.05" units="cm"/>
      <inkml:brushProperty name="height" value="0.05" units="cm"/>
    </inkml:brush>
  </inkml:definitions>
  <inkml:trace contextRef="#ctx0" brushRef="#br0">265 583 24575,'-16'-16'0,"-34"-29"0,50 45 0,0 0 0,-1 0 0,1 0 0,0 0 0,0 0 0,0 0 0,-1 0 0,1 0 0,0 0 0,0 0 0,0 0 0,-1 0 0,1 0 0,0 0 0,0 0 0,0 0 0,0 1 0,-1-1 0,1 0 0,0 0 0,0 0 0,0 0 0,0 0 0,0 0 0,0 1 0,-1-1 0,1 0 0,0 0 0,0 0 0,0 1 0,0-1 0,0 0 0,0 0 0,0 0 0,0 1 0,0-1 0,0 0 0,0 0 0,0 0 0,0 1 0,0-1 0,0 0 0,0 0 0,0 0 0,0 0 0,0 1 0,0-1 0,0 0 0,0 0 0,0 0 0,0 1 0,1-1 0,0 16 0,6 30 0,31 264 0,-33 189 0,-10-473 0,0-21 0,-4-14 0,-5-21 0,1 0 0,2-2 0,1 1 0,-10-63 0,9 26 0,3 0 0,3-1 0,4-81 0,8 37 0,25-128 0,15 29 0,-37 177 0,1 0 0,2 1 0,34-61 0,-42 86 0,0 1 0,1 0 0,0 0 0,1 0 0,0 0 0,11-9 0,-15 15 0,-1 0 0,1 0 0,0 0 0,0 1 0,0-1 0,0 1 0,0 0 0,0-1 0,0 1 0,1 1 0,-1-1 0,0 0 0,0 1 0,1 0 0,-1 0 0,1 0 0,-1 0 0,0 0 0,1 0 0,-1 1 0,0 0 0,5 1 0,-3 1 0,0-1 0,0 1 0,0 0 0,0 1 0,0-1 0,-1 1 0,0 0 0,0 0 0,0 0 0,0 1 0,0-1 0,-1 1 0,0 0 0,5 10 0,-1 1 0,0 0 0,-1 1 0,7 28 0,-7-14 0,-2 0 0,-1 0 0,-1 0 0,-1 1 0,-2-1 0,-1 0 0,-2 0 0,-1 0 0,-1 0 0,-2-1 0,-1 0 0,-1 0 0,-1-1 0,-2 0 0,-17 27 0,11-23 0,-1-2 0,-2-1 0,-1 0 0,-1-2 0,-1 0 0,-2-2 0,0-1 0,-2-1 0,-1-2 0,0-1 0,-2-1 0,-43 20 0,48-29 0,-12 8 0,39-19 0,0 0 0,0 0 0,0 0 0,0 0 0,0 0 0,1-1 0,-1 1 0,0 0 0,0 0 0,0 1 0,0-1 0,0 0 0,0 0 0,0 0 0,0 0 0,1 0 0,-1 0 0,0 0 0,0 0 0,0 0 0,0 0 0,0 0 0,0 0 0,0 0 0,0 0 0,0 0 0,0 0 0,1 0 0,-1 0 0,0 1 0,0-1 0,0 0 0,0 0 0,0 0 0,0 0 0,0 0 0,0 0 0,0 0 0,0 0 0,0 1 0,0-1 0,0 0 0,0 0 0,0 0 0,0 0 0,0 0 0,0 0 0,0 0 0,0 0 0,0 1 0,0-1 0,0 0 0,0 0 0,0 0 0,0 0 0,0 0 0,0 0 0,63 5 0,-27-3 0,53 9 0,-21 8 0,-1 2 0,125 58 0,-136-54 0,-5-4-1365,-7-5-5461</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51.799"/>
    </inkml:context>
    <inkml:brush xml:id="br0">
      <inkml:brushProperty name="width" value="0.05" units="cm"/>
      <inkml:brushProperty name="height" value="0.05" units="cm"/>
    </inkml:brush>
  </inkml:definitions>
  <inkml:trace contextRef="#ctx0" brushRef="#br0">215 591 24575,'4'-10'0,"-1"0"0,0-1 0,-1 1 0,0 0 0,0-1 0,-1 0 0,0 1 0,-1-1 0,-1 0 0,-1-14 0,1 23 0,1 0 0,0 0 0,0 0 0,-1 0 0,1 0 0,-1 0 0,0 0 0,0 0 0,1 0 0,-1 0 0,0 1 0,-1-1 0,1 0 0,0 1 0,0-1 0,-1 1 0,1-1 0,-1 1 0,1 0 0,-1-1 0,1 1 0,-1 0 0,0 0 0,0 0 0,-3-1 0,2 2 0,0-1 0,1 1 0,-1 0 0,1 0 0,-1 1 0,1-1 0,-1 0 0,0 1 0,1 0 0,0-1 0,-1 1 0,1 0 0,-1 0 0,1 1 0,0-1 0,0 0 0,0 1 0,-1-1 0,1 1 0,-1 2 0,-9 7 0,1 2 0,1-1 0,0 1 0,1 1 0,0 0 0,-10 20 0,1 6 0,-15 49 0,29-79 0,2 0 0,-1 0 0,1 0 0,1 1 0,-1 15 0,2-25 0,-1 1 0,1 0 0,0-1 0,0 1 0,0 0 0,1-1 0,-1 1 0,0 0 0,1-1 0,-1 1 0,1 0 0,-1-1 0,1 1 0,0-1 0,0 1 0,0-1 0,0 0 0,0 1 0,0-1 0,0 0 0,0 0 0,0 0 0,0 1 0,1-1 0,-1 0 0,1-1 0,-1 1 0,0 0 0,1 0 0,-1-1 0,1 1 0,0 0 0,-1-1 0,1 0 0,0 1 0,-1-1 0,1 0 0,0 0 0,-1 0 0,1 0 0,0 0 0,-1 0 0,3-1 0,5-1 0,0 0 0,-1-1 0,1 0 0,0 0 0,-1-1 0,0 0 0,0 0 0,0-1 0,-1 0 0,1-1 0,7-6 0,-5 3 0,-1 0 0,0-1 0,0 0 0,-1-1 0,0 0 0,-1 0 0,7-13 0,-10 14 0,0-1 0,-1 1 0,0-1 0,0 1 0,-1-1 0,-1 0 0,0 0 0,0 0 0,-1 0 0,-1 0 0,0 0 0,0 0 0,-1 0 0,0 0 0,-1 0 0,0 1 0,-1-1 0,0 1 0,-1 0 0,0 0 0,0 0 0,-1 1 0,0 0 0,-1 0 0,0 1 0,-14-14 0,17 18 0,-1 1 0,1-1 0,-1 1 0,1 1 0,-8-5 0,11 7 0,-1-1 0,1 1 0,0-1 0,-1 1 0,1-1 0,0 1 0,-1 0 0,1 0 0,0-1 0,-1 1 0,1 0 0,-1 0 0,1 0 0,0 1 0,-1-1 0,1 0 0,-1 1 0,1-1 0,0 0 0,-1 1 0,1-1 0,0 1 0,0 0 0,-3 1 0,4-2 0,-1 1 0,1-1 0,0 0 0,-1 1 0,1-1 0,0 0 0,-1 1 0,1-1 0,0 0 0,0 1 0,-1-1 0,1 1 0,0-1 0,0 0 0,0 1 0,-1-1 0,1 1 0,0-1 0,0 1 0,0-1 0,0 1 0,0-1 0,0 1 0,0-1 0,0 1 0,0-1 0,0 0 0,0 1 0,0-1 0,0 1 0,1-1 0,-1 1 0,0-1 0,0 1 0,0-1 0,1 0 0,-1 1 0,0-1 0,0 1 0,1-1 0,-1 0 0,0 1 0,1-1 0,-1 0 0,1 1 0,-1-1 0,0 0 0,1 0 0,-1 0 0,1 1 0,-1-1 0,1 0 0,-1 0 0,0 0 0,1 0 0,-1 0 0,1 0 0,0 0 0,30 6 0,-10-7 0,-1 0 0,1-2 0,-1 0 0,32-10 0,79-32 0,-126 43 0,165-73 0,-144 60 0,0 0 0,-1-2 0,0-1 0,24-23 0,-44 36 0,0 0 0,-1-1 0,1 1 0,-1-1 0,0 0 0,0 0 0,-1 0 0,4-9 0,-7 14 0,1-1 0,-1 1 0,1-1 0,-1 1 0,1-1 0,-1 0 0,0 1 0,0-1 0,0 1 0,0-1 0,0 0 0,0 1 0,-1-1 0,1 1 0,0-1 0,-1 1 0,1-1 0,-1 1 0,0-1 0,1 1 0,-1 0 0,0-1 0,0 1 0,0 0 0,0-1 0,0 1 0,0 0 0,0 0 0,0 0 0,-1 0 0,1 0 0,0 0 0,-1 1 0,1-1 0,0 0 0,-1 0 0,1 1 0,-1-1 0,1 1 0,-1 0 0,0-1 0,-1 1 0,-2-1 0,0 0 0,0 1 0,0 0 0,0 0 0,-1 0 0,1 0 0,0 1 0,0 0 0,0 0 0,0 0 0,0 1 0,0-1 0,1 1 0,-1 0 0,0 1 0,1-1 0,-6 5 0,8-6 0,-1 1 0,1 0 0,0 0 0,-1 0 0,1 0 0,0 0 0,0 1 0,1-1 0,-1 1 0,0-1 0,1 1 0,0 0 0,-1-1 0,1 1 0,0 0 0,0 0 0,1 0 0,-1 0 0,1 0 0,-1 0 0,1 0 0,0 0 0,0 0 0,0 0 0,0 0 0,1 0 0,-1 0 0,1 0 0,0 0 0,2 4 0,2 4 0,1-1 0,0 0 0,1 0 0,0-1 0,0 1 0,1-2 0,0 1 0,10 7 0,9 7 0,42 26 0,0-8 0,25 18 0,-80-49 0,-1 0 0,1 1 0,-2 1 0,15 16 0,-24-23 0,1 0 0,-1 0 0,1 0 0,-1 0 0,-1 0 0,1 1 0,-1-1 0,0 1 0,0 0 0,2 10 0,-4-12 0,0 0 0,0-1 0,0 1 0,0 0 0,-1 0 0,1 0 0,-1-1 0,0 1 0,0 0 0,0-1 0,-1 1 0,1 0 0,-1-1 0,0 0 0,0 1 0,0-1 0,-5 5 0,-1 0 0,0 0 0,-1 0 0,0-1 0,-1 0 0,1 0 0,-1-2 0,-1 1 0,-19 7 0,16-7 0,-1-1 0,-1-1 0,1-1 0,-1 0 0,-30 2 0,41-5-114,1 0 1,0 0-1,-1 0 0,1-1 0,-1 1 1,1-1-1,0 0 0,-1 0 0,1-1 1,0 1-1,-7-5 0,-1-5-6712</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52.159"/>
    </inkml:context>
    <inkml:brush xml:id="br0">
      <inkml:brushProperty name="width" value="0.05" units="cm"/>
      <inkml:brushProperty name="height" value="0.05" units="cm"/>
    </inkml:brush>
  </inkml:definitions>
  <inkml:trace contextRef="#ctx0" brushRef="#br0">90 235 24575,'45'-11'0,"-1"-2"0,-1-2 0,0-1 0,41-23 0,-77 35 0,10-5 0,28-17 0,-42 24 0,0 0 0,0 0 0,0-1 0,0 0 0,0 1 0,0-1 0,-1 0 0,1 0 0,-1 0 0,0-1 0,0 1 0,0 0 0,-1-1 0,3-6 0,-3 8 0,-1 1 0,0-1 0,0 1 0,0-1 0,-1 1 0,1-1 0,0 1 0,0 0 0,-1-1 0,1 1 0,-1-1 0,1 1 0,-1 0 0,0-1 0,0 1 0,1 0 0,-1 0 0,0 0 0,0-1 0,0 1 0,0 0 0,0 0 0,0 1 0,-1-1 0,1 0 0,0 0 0,0 0 0,-1 1 0,-1-1 0,-2-2 0,-1 0 0,0 1 0,0 0 0,0 1 0,-10-2 0,2 2 0,1 1 0,0 0 0,0 1 0,0 0 0,0 1 0,0 1 0,1 0 0,-1 1 0,1 0 0,-1 1 0,1 0 0,1 1 0,-14 8 0,6-2 0,0 1 0,2 0 0,0 1 0,0 1 0,1 1 0,1 0 0,-13 19 0,21-24 0,0-1 0,1 1 0,0 1 0,1-1 0,0 1 0,1 0 0,0 0 0,-2 17 0,5-24 0,1-1 0,-1 1 0,1-1 0,0 1 0,1-1 0,-1 0 0,1 1 0,0-1 0,0 1 0,0-1 0,3 8 0,-2-10 0,0 1 0,-1 0 0,1-1 0,1 1 0,-1-1 0,0 0 0,0 0 0,1 0 0,-1 0 0,1 0 0,0 0 0,-1 0 0,1-1 0,0 0 0,0 1 0,0-1 0,0 0 0,4 0 0,0 0 0,0 0 0,0 0 0,1-1 0,-1 0 0,0-1 0,0 1 0,0-1 0,0-1 0,-1 1 0,1-1 0,0-1 0,-1 1 0,1-1 0,-1 0 0,0 0 0,1-1 0,-2 0 0,7-5 0,-1 1 0,-1-1 0,-1 0 0,1 0 0,-2-1 0,1 0 0,-1-1 0,-1 0 0,12-21 0,-13 18 0,0-1 0,-1 0 0,4-20 0,-7 27 0,-1-1 0,1 1 0,-2-1 0,1 1 0,-1-1 0,-1 1 0,-2-14 0,-1 14 0,0 16 0,-1 18 0,6 26-334,3-1-1,1 1 0,17 69 1,-22-120 307,18 85-6799</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53.147"/>
    </inkml:context>
    <inkml:brush xml:id="br0">
      <inkml:brushProperty name="width" value="0.05" units="cm"/>
      <inkml:brushProperty name="height" value="0.05" units="cm"/>
    </inkml:brush>
  </inkml:definitions>
  <inkml:trace contextRef="#ctx0" brushRef="#br0">930 350 24575,'-4'-13'0,"0"-1"0,-1 1 0,0-1 0,-1 1 0,-8-12 0,11 19 0,-1 1 0,1 0 0,-1 0 0,0 0 0,0 1 0,0-1 0,-1 1 0,0 0 0,0 0 0,0 1 0,0-1 0,0 1 0,-11-4 0,14 6 0,-1 0 0,0 0 0,0 1 0,1 0 0,-1-1 0,0 1 0,0 0 0,0 0 0,1 1 0,-1-1 0,0 1 0,0-1 0,1 1 0,-1 0 0,0 0 0,-3 2 0,1-1 0,1 1 0,0 0 0,-1 1 0,1-1 0,0 1 0,0-1 0,1 1 0,-4 6 0,-4 5 0,1 1 0,1 1 0,1 0 0,-7 18 0,-6 25-129,2 1-1,-15 89 1,-7 134-593,-21 329-649,-47 334 531,-17-315 855,-26-9-199,138-569-114,-48 201-243,48-183 458,-7 111 1,20-161 187,1-1 1,1 1 0,0-1-1,2 1 1,11 41-1,-11-51 70,2 0-1,0-1 1,0 1-1,1-1 1,0 0-1,1 0 1,0-1-1,1 0 0,0 0 1,1-1-1,14 12 1,-6-7-25,1-2 1,1 0-1,0-1 1,1-1 0,0-1-1,0-1 1,1-1-1,26 7 1,11-2-142,110 9 1,2-12-747,212-17 0,172-46-1046,1006-187-3565,-1070 158 4442,702-108 902,1 27 751,-1144 159 287,-16 2-247,0-1-1,-1-2 1,0-1 0,36-12-1,-65 18-695,-1 0 0,1 0-1,0-1 1,-1 1 0,1-1-1,-1 1 1,0-1 0,1 0-1,-1 0 1,0 0 0,0 0-1,0 0 1,0 0 0,-1-1-1,1 1 1,0 0 0,-1-1 0,0 0-1,0 1 1,1-1 0,-2 0-1,1 0 1,0 1 0,0-1-1,-1 0 1,0 0 0,1 0-1,-1 0 1,0 0 0,-1-3-1,-1-8 127,-1 1-1,0-1 1,-1 1 0,0 0-1,-8-14 1,4 7-244,-9-30-29,1 0 0,3-2 0,2 1 1,3-1-1,1-1 0,2-99 1,10 58-51,4 0 0,4 0 0,25-91 0,18-26-257,117-286 0,141-179-364,-219 500 610,39-78-250,-21-8 149,-103 232 410,-1 0 1,-1-1-1,-1 0 1,-2-1-1,-1 1 1,-2-1-1,-2-48 1,-1 64-103,-1 0 1,-1 0-1,0 0 1,-1 1-1,-1 0 1,0-1 0,-1 1-1,-1 1 1,0-1-1,-1 1 1,-1 1-1,0 0 1,-1 0 0,0 0-1,-1 1 1,-21-18-1,11 14-128,-1 1-1,-1 0 0,-1 2 1,0 1-1,-1 0 0,0 2 1,-31-8-1,-9 1-248,-119-15-1,4 15-1093,-279 10-1,-183 48-1304,-1210 154-1685,7 58 3093,1758-240 1215,-641 88 92,249-41 3905,439-54-657,79-9-3382,14-2-3176</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55.085"/>
    </inkml:context>
    <inkml:brush xml:id="br0">
      <inkml:brushProperty name="width" value="0.05" units="cm"/>
      <inkml:brushProperty name="height" value="0.05" units="cm"/>
    </inkml:brush>
  </inkml:definitions>
  <inkml:trace contextRef="#ctx0" brushRef="#br0">342 603 24575,'-4'66'0,"-15"84"0,2-27 0,9-36 0,3-26 0,-18 84 0,22-140 0,0-1 0,0 1 0,-1-1 0,0 0 0,0 0 0,0 1 0,-4 5 0,5-9 0,1-1 0,-1 1 0,0 0 0,0 0 0,1-1 0,-1 1 0,0 0 0,0-1 0,0 1 0,0-1 0,0 1 0,0-1 0,0 1 0,0-1 0,0 0 0,0 0 0,0 1 0,0-1 0,0 0 0,0 0 0,0 0 0,0 0 0,0 0 0,0 0 0,0 0 0,0-1 0,0 1 0,0 0 0,0-1 0,0 1 0,0 0 0,0-1 0,0 1 0,0-1 0,0 1 0,0-1 0,-1-1 0,-4-3 0,-1 0 0,1-1 0,0 0 0,1 0 0,0-1 0,-8-11 0,-24-48 0,27 48 0,-11-22 0,2 0 0,2-1 0,-23-85 0,34 96 0,0-1 0,2 1 0,2-1 0,1 1 0,1-1 0,7-50 0,0 39 0,1 1 0,3 0 0,1 1 0,2 0 0,2 1 0,21-37 0,-22 48 0,2 1 0,0 1 0,2 1 0,0 0 0,2 2 0,1 0 0,0 1 0,44-31 0,-54 45 0,0 0 0,0 1 0,1 1 0,0 0 0,0 1 0,0 0 0,0 1 0,26-4 0,-34 7 0,1 0 0,0 1 0,0 0 0,0 0 0,0 1 0,0-1 0,0 1 0,0 1 0,0-1 0,0 1 0,-1 0 0,1 0 0,-1 0 0,1 1 0,-1 0 0,0 0 0,0 1 0,0-1 0,-1 1 0,1 0 0,-1 0 0,8 10 0,-7-6 0,1 0 0,-1 1 0,0-1 0,-1 1 0,0 0 0,-1 0 0,0 1 0,0-1 0,1 12 0,-2-6 0,0 0 0,-1 1 0,-1-1 0,-1 1 0,-3 19 0,-2-5 0,-1 0 0,-2 0 0,0-1 0,-3 0 0,-18 36 0,7-24 0,-2-1 0,-34 43 0,-66 66 0,86-104 0,32-38 0,1 0 0,-1 0 0,1 1 0,1 0 0,-9 15 0,13-21 0,0 0 0,0 0 0,1-1 0,-1 1 0,1 0 0,-1 0 0,1 0 0,0 0 0,-1 0 0,1 0 0,0 0 0,0-1 0,1 1 0,-1 0 0,0 0 0,1 0 0,-1 0 0,1 0 0,-1 0 0,1-1 0,0 1 0,0 0 0,0-1 0,0 1 0,0 0 0,0-1 0,0 1 0,0-1 0,1 0 0,1 2 0,24 18 0,0-3 0,32 18 0,25 16 0,-42-18 170,43 42-1,-51-43-1021,72 52 0,-74-65-5974</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55.443"/>
    </inkml:context>
    <inkml:brush xml:id="br0">
      <inkml:brushProperty name="width" value="0.05" units="cm"/>
      <inkml:brushProperty name="height" value="0.05" units="cm"/>
    </inkml:brush>
  </inkml:definitions>
  <inkml:trace contextRef="#ctx0" brushRef="#br0">97 251 24575,'-10'-10'0,"-24"-21"0,32 29 0,0 1 0,0 0 0,0 0 0,-1 0 0,1 0 0,0 0 0,0 0 0,-1 0 0,1 1 0,0 0 0,-1-1 0,1 1 0,-1 0 0,1 0 0,0 0 0,-4 1 0,5-1 0,1 0 0,-1 0 0,1 0 0,0 0 0,-1 0 0,1 0 0,0 0 0,-1 0 0,1 0 0,-1 0 0,1 0 0,0 0 0,-1 0 0,1 1 0,0-1 0,-1 0 0,1 0 0,0 1 0,-1-1 0,1 0 0,0 0 0,0 1 0,-1-1 0,1 0 0,0 1 0,0-1 0,-1 0 0,1 1 0,0-1 0,0 0 0,0 1 0,0-1 0,0 0 0,-1 1 0,1-1 0,0 1 0,0-1 0,0 0 0,0 1 0,0-1 0,0 1 0,0-1 0,0 0 0,1 1 0,-1-1 0,0 0 0,0 1 0,0-1 0,0 1 0,0-1 0,1 0 0,-1 1 0,0-1 0,0 0 0,1 1 0,-1-1 0,1 1 0,0 1 0,1 0 0,0 0 0,0-1 0,0 1 0,0 0 0,0-1 0,4 3 0,6 0 0,0 0 0,-1 0 0,1-1 0,0-1 0,0 0 0,1 0 0,-1-2 0,14 1 0,-1-3 0,0 0 0,-1-1 0,26-7 0,-40 8 0,0-1 0,-1 0 0,1 0 0,-1-1 0,0-1 0,0 0 0,0 0 0,10-9 0,-16 12 0,0 0 0,-1 0 0,0-1 0,1 1 0,-1-1 0,0 1 0,-1-1 0,1 0 0,0 0 0,-1 0 0,1 0 0,-1 0 0,0 0 0,0-1 0,0 1 0,-1 0 0,1 0 0,-1-1 0,0 1 0,0 0 0,0-1 0,0 1 0,0 0 0,-1-1 0,1 1 0,-1 0 0,0 0 0,-3-7 0,1 4 0,0-1 0,0 1 0,-1 0 0,0 0 0,0 1 0,-1-1 0,0 1 0,0 0 0,0 0 0,0 0 0,-1 1 0,0 0 0,1 0 0,-2 0 0,1 1 0,0 0 0,-1 0 0,1 0 0,-9-1 0,10 3 0,-1-1 0,0 1 0,1 0 0,-1 1 0,0 0 0,0 0 0,0 0 0,1 0 0,-1 1 0,0 0 0,0 0 0,1 1 0,-1-1 0,1 1 0,-1 0 0,1 1 0,0-1 0,0 1 0,0 0 0,0 1 0,0-1 0,1 1 0,-7 6 0,2 3 0,0-1 0,0 2 0,1-1 0,0 1 0,2 0 0,-1 1 0,2 0 0,0 0 0,1 0 0,0 0 0,1 1 0,1-1 0,0 1 0,2 0 0,-1 0 0,2-1 0,0 1 0,5 25 0,-4-35-59,0 0 0,0-1-1,0 1 1,1 0-1,-1-1 1,1 0 0,1 1-1,-1-1 1,1 0 0,0-1-1,0 1 1,0-1 0,0 0-1,1 0 1,0 0-1,0 0 1,0-1 0,0 0-1,1 0 1,-1 0 0,1-1-1,8 3 1,16 2-6767</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55.815"/>
    </inkml:context>
    <inkml:brush xml:id="br0">
      <inkml:brushProperty name="width" value="0.05" units="cm"/>
      <inkml:brushProperty name="height" value="0.05" units="cm"/>
    </inkml:brush>
  </inkml:definitions>
  <inkml:trace contextRef="#ctx0" brushRef="#br0">77 324 24575,'0'-24'0,"0"7"0,0-1 0,0 1 0,-2 0 0,-4-19 0,3 29 0,1 14 0,1 16 0,10 67 0,3 0 0,44 155 0,-42-214 0,-14-31 0,0 0 0,0 0 0,0 0 0,0 1 0,0-1 0,0 0 0,0 0 0,0 0 0,0 0 0,0 0 0,0 0 0,0 0 0,0 0 0,0 1 0,0-1 0,0 0 0,0 0 0,0 0 0,0 0 0,0 0 0,1 0 0,-1 0 0,0 0 0,0 0 0,0 0 0,0 0 0,0 1 0,0-1 0,0 0 0,0 0 0,0 0 0,0 0 0,1 0 0,-1 0 0,0 0 0,0 0 0,0 0 0,0 0 0,0 0 0,0 0 0,0 0 0,0 0 0,1 0 0,-1 0 0,0 0 0,0 0 0,0 0 0,0 0 0,0 0 0,0 0 0,0 0 0,0 0 0,1-1 0,-1 1 0,0 0 0,0 0 0,0 0 0,0 0 0,0 0 0,0 0 0,0 0 0,0 0 0,0 0 0,-2-19 0,-51-150 0,1 3 0,45 138 0,2 0 0,0-1 0,0-56 0,5 74 0,1 0 0,0 0 0,0 0 0,1 0 0,1 0 0,0 1 0,6-15 0,-8 22 0,1 0 0,-1 0 0,1 0 0,0 0 0,-1 0 0,1 1 0,1-1 0,-1 0 0,0 1 0,1 0 0,-1-1 0,1 1 0,0 0 0,-1 0 0,1 1 0,0-1 0,0 0 0,0 1 0,1 0 0,-1 0 0,0 0 0,0 0 0,1 0 0,-1 1 0,0-1 0,1 1 0,5 0 0,-2 1 0,-1 0 0,1 1 0,-1-1 0,1 1 0,-1 1 0,0-1 0,0 1 0,0 0 0,-1 0 0,1 1 0,-1-1 0,1 1 0,-1 1 0,0-1 0,-1 1 0,1 0 0,-1 0 0,0 0 0,0 0 0,-1 1 0,6 11 0,-5-9 0,0 0 0,-1 0 0,-1 1 0,1-1 0,-1 1 0,-1 0 0,1-1 0,-2 1 0,1 0 0,-1 0 0,0 0 0,-1 0 0,0-1 0,-1 1 0,-4 16 0,0-10-72,-1-1 1,-1 0-1,0-1 0,-1 0 0,0 0 0,-1 0 0,-1-2 0,0 1 1,0-1-1,-1-1 0,0 0 0,-1-1 0,0 0 0,-1-1 0,0 0 1,0-1-1,0-1 0,-18 6 0,-2-3-6754</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5:40.410"/>
    </inkml:context>
    <inkml:brush xml:id="br0">
      <inkml:brushProperty name="width" value="0.05" units="cm"/>
      <inkml:brushProperty name="height" value="0.05" units="cm"/>
    </inkml:brush>
  </inkml:definitions>
  <inkml:trace contextRef="#ctx0" brushRef="#br0">398 38 24575,'-25'-9'0,"-33"-7"0,-32 3 0,-26 13 0,8 7-8191</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56.546"/>
    </inkml:context>
    <inkml:brush xml:id="br0">
      <inkml:brushProperty name="width" value="0.05" units="cm"/>
      <inkml:brushProperty name="height" value="0.05" units="cm"/>
    </inkml:brush>
  </inkml:definitions>
  <inkml:trace contextRef="#ctx0" brushRef="#br0">169 645 24575,'1'0'0,"0"0"0,0 0 0,0-1 0,1 1 0,-1 1 0,0-1 0,0 0 0,0 0 0,0 0 0,1 0 0,-1 1 0,0-1 0,0 1 0,0-1 0,0 1 0,0-1 0,0 1 0,0-1 0,1 2 0,-2-1 0,0-1 0,0 1 0,0-1 0,0 1 0,0 0 0,0-1 0,0 1 0,0-1 0,-1 1 0,1 0 0,0-1 0,0 1 0,0-1 0,-1 1 0,1-1 0,0 1 0,-1-1 0,1 1 0,-1-1 0,1 1 0,0-1 0,-1 1 0,1-1 0,-2 1 0,-8 7 0,1-1 0,-17 8 0,21-12 0,-9 5 0,0 1 0,1 0 0,0 1 0,0 0 0,1 1 0,-13 15 0,22-22 0,-1 1 0,1-1 0,0 1 0,1 0 0,-1 0 0,1 0 0,0 0 0,0 0 0,1 1 0,-1-1 0,1 0 0,0 1 0,1-1 0,-1 1 0,1-1 0,0 1 0,0-1 0,1 1 0,0-1 0,0 1 0,0-1 0,2 6 0,1-2 0,1 0 0,0-1 0,0 1 0,0-1 0,1 0 0,0-1 0,1 1 0,0-1 0,0 0 0,0-1 0,1 0 0,0 0 0,0-1 0,0 0 0,1 0 0,0-1 0,0 0 0,18 5 0,-20-7 0,0 0 0,1 0 0,-1-1 0,1 0 0,-1-1 0,1 0 0,-1 0 0,1 0 0,-1-1 0,1 0 0,8-3 0,-10 2 0,-1 0 0,0 0 0,0 0 0,0-1 0,0 0 0,-1 0 0,1 0 0,-1-1 0,0 1 0,0-1 0,0 0 0,0 0 0,-1-1 0,0 1 0,0-1 0,4-7 0,-3 6 0,-1-1 0,0 0 0,-1 0 0,0 0 0,0 0 0,0 0 0,-1 0 0,0-1 0,-1 1 0,0 0 0,0-1 0,0 1 0,-2-10 0,-1 6 0,1 1 0,-2 0 0,1 0 0,-1 0 0,-1 0 0,0 1 0,0 0 0,-11-14 0,5 9 0,-1 0 0,-1 1 0,0 0 0,-1 1 0,-1 0 0,1 1 0,-2 1 0,0 0 0,0 1 0,-23-8 0,29 13 0,0 0 0,-1 1 0,1 1 0,-12-2 0,17 4 0,7 1 0,10 2 0,25 4 0,40-4 0,-1-4 0,1-2 0,94-18 0,-155 19 0,-8 0 0,0 0 0,0 1 0,0 1 0,1-1 0,9 2 0,-17-1 0,1 0 0,0 1 0,-1-1 0,1 1 0,-1-1 0,1 1 0,-1-1 0,1 1 0,-1 0 0,0-1 0,1 1 0,-1 0 0,0 0 0,0 0 0,0 0 0,1 1 0,-1-1 0,0 0 0,0 0 0,-1 1 0,1-1 0,0 0 0,0 1 0,-1-1 0,1 1 0,0-1 0,-1 1 0,0-1 0,1 1 0,-1-1 0,0 1 0,0 2 0,1 29 0,-5 52 0,2-62 0,0 0 0,2 0 0,0 1 0,2-1 0,5 28 0,-7-49 0,0-1 0,0 0 0,1 0 0,-1 0 0,0 1 0,1-1 0,-1 0 0,1 0 0,-1 0 0,1 0 0,-1 0 0,1 0 0,0 0 0,-1 0 0,1 0 0,0 0 0,0 0 0,2 1 0,-3-2 0,1 0 0,0 0 0,-1 0 0,1 0 0,0 0 0,-1-1 0,1 1 0,-1 0 0,1 0 0,0 0 0,-1-1 0,1 1 0,-1 0 0,1-1 0,-1 1 0,1 0 0,-1-1 0,1 1 0,-1-1 0,1 1 0,-1-1 0,0 1 0,1-1 0,0 0 0,4-7 0,0 0 0,-1-1 0,5-12 0,-8 19 0,50-137 0,-5-1 0,-7-3 0,40-279 0,-78 392 0,-3 24 0,-3 19 0,1 13 0,1 1 0,2 0 0,0 0 0,2-1 0,0 1 0,2 0 0,8 33 0,6 7 0,40 105 0,0-44-1365,-41-99-5461</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56.697"/>
    </inkml:context>
    <inkml:brush xml:id="br0">
      <inkml:brushProperty name="width" value="0.05" units="cm"/>
      <inkml:brushProperty name="height" value="0.05" units="cm"/>
    </inkml:brush>
  </inkml:definitions>
  <inkml:trace contextRef="#ctx0" brushRef="#br0">0 235 24575,'0'-3'0,"3"-4"0,8-5 0,7-5 0,8-4 0,9-5 0,7 0 0,9 1 0,9-2 0,7 0 0,0 3 0,-10 4-8191</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15.902"/>
    </inkml:context>
    <inkml:brush xml:id="br0">
      <inkml:brushProperty name="width" value="0.05" units="cm"/>
      <inkml:brushProperty name="height" value="0.05" units="cm"/>
    </inkml:brush>
  </inkml:definitions>
  <inkml:trace contextRef="#ctx0" brushRef="#br0">502 82 24575,'-7'-8'0,"-4"-3"0,1 1 0,-2 0 0,1 1 0,-16-10 0,23 16 0,1 2 0,-1-1 0,0 0 0,0 1 0,0-1 0,1 1 0,-1 0 0,0 0 0,0 1 0,-1-1 0,1 1 0,0 0 0,0 0 0,0 1 0,0-1 0,0 1 0,0-1 0,0 1 0,0 1 0,-6 1 0,1 2 0,0 0 0,1 1 0,0 0 0,-1 0 0,2 1 0,-1 0 0,1 0 0,0 1 0,-6 8 0,-51 83 0,62-95 0,-26 48 0,1 1 0,3 1 0,2 2 0,3 0 0,2 1 0,3 1 0,2 0 0,3 1 0,-3 88 0,12-116 0,2 0 0,0-1 0,2 1 0,2-1 0,0 0 0,15 38 0,-16-52 0,2-1 0,0-1 0,0 1 0,2-1 0,0 0 0,0-1 0,1 0 0,1 0 0,0-1 0,1-1 0,0 0 0,0 0 0,21 12 0,-17-14 49,0-1 0,1 0 0,0-2-1,0 0 1,1 0 0,19 2 0,-6-3-618,-1-1 0,55-1 0,12-8-6257</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16.730"/>
    </inkml:context>
    <inkml:brush xml:id="br0">
      <inkml:brushProperty name="width" value="0.05" units="cm"/>
      <inkml:brushProperty name="height" value="0.05" units="cm"/>
    </inkml:brush>
  </inkml:definitions>
  <inkml:trace contextRef="#ctx0" brushRef="#br0">388 195 24575,'-6'-5'0,"0"0"0,0 1 0,0 0 0,-1 0 0,1 0 0,-1 1 0,0 0 0,0 1 0,0-1 0,-12-1 0,-4-1 0,-47-2 0,61 7 0,0 0 0,0 0 0,-1 1 0,1 0 0,0 0 0,0 1 0,0 0 0,0 1 0,1 0 0,-1 0 0,1 1 0,-1 0 0,1 1 0,-12 8 0,14-8 0,0 1 0,1-1 0,-1 1 0,1 0 0,0 1 0,1-1 0,0 1 0,0 0 0,0 0 0,1 0 0,0 0 0,1 1 0,-1-1 0,1 1 0,1 0 0,-1 0 0,1 11 0,0-4 0,2 0 0,0 0 0,1 0 0,0 0 0,1 0 0,1-1 0,0 1 0,1-1 0,0 0 0,2 0 0,-1-1 0,2 0 0,-1 0 0,2 0 0,0-1 0,0-1 0,1 1 0,1-2 0,0 1 0,0-1 0,1-1 0,0 0 0,1-1 0,0 0 0,0-1 0,0 0 0,27 8 0,-18-9 0,0-1 0,1-1 0,-1-2 0,1 0 0,0-1 0,0-1 0,0-1 0,27-5 0,-35 3 0,-1 0 0,-1-1 0,1-1 0,0 0 0,-1-1 0,14-8 0,-19 9 0,0 0 0,0-1 0,-1 0 0,0 0 0,0 0 0,0-1 0,-1 0 0,0-1 0,0 0 0,4-8 0,-7 11 0,0-1 0,-1 1 0,1-1 0,-1 0 0,0 0 0,-1 0 0,1 0 0,-1 0 0,-1 0 0,1 0 0,-1 0 0,0-1 0,0 1 0,-1 0 0,-1-7 0,0 5 0,-1-1 0,0 1 0,0 0 0,-1 0 0,0 0 0,0 0 0,-1 1 0,0 0 0,-10-11 0,-1 2 0,0 0 0,-2 1 0,0 1 0,0 1 0,-2 0 0,1 2 0,-30-13 0,12 9 0,-1 3 0,-76-15 0,45 11 0,56 11 0,13 5 0,0 0 0,0 0 0,0 0 0,0 0 0,0 0 0,0 0 0,0-1 0,-1 1 0,1 0 0,0 0 0,0 0 0,0 0 0,0 0 0,0 0 0,0 0 0,0-1 0,0 1 0,0 0 0,0 0 0,0 0 0,0 0 0,0 0 0,0 0 0,0 0 0,0 0 0,1-1 0,-1 1 0,0 0 0,0 0 0,0 0 0,0 0 0,0 0 0,0 0 0,0 0 0,0 0 0,0 0 0,0-1 0,0 1 0,0 0 0,1 0 0,-1 0 0,0 0 0,0 0 0,0 0 0,0 0 0,0 0 0,0 0 0,0 0 0,0 0 0,1 0 0,23-6 0,385-63 0,-397 66 0,7-1 0,1 1 0,-1 1 0,39-1 0,-52 4 0,-1-1 0,1 1 0,0 0 0,-1 0 0,1 1 0,-1 0 0,0 0 0,0 0 0,1 0 0,-1 1 0,-1 0 0,1 0 0,0 1 0,-1-1 0,1 1 0,-1 0 0,0 0 0,4 5 0,-1 2 0,0 1 0,0-1 0,-2 1 0,1 0 0,-1 0 0,-1 0 0,0 1 0,2 15 0,11 108 0,-14-108 0,-2-9 0,-2-13 0,2-1 0,-1 1 0,1 0 0,-1 0 0,2-1 0,-1 1 0,0-1 0,5 11 0,-6-16 0,1 0 0,-1 0 0,0 0 0,0 1 0,0-1 0,0 0 0,0 0 0,0 0 0,0 0 0,0 0 0,1 0 0,-1 1 0,0-1 0,0 0 0,0 0 0,0 0 0,0 0 0,1 0 0,-1 0 0,0 0 0,0 0 0,0 0 0,0 0 0,1 0 0,-1 0 0,0 0 0,0 0 0,0 0 0,0 0 0,1 0 0,-1 0 0,0 0 0,0 0 0,0 0 0,0 0 0,1 0 0,-1 0 0,0 0 0,0 0 0,0 0 0,0-1 0,0 1 0,1 0 0,5-9 0,4-15 0,-9 23 0,35-99 0,94-183 0,-125 275 0,0 0 0,0 0 0,1 0 0,0 0 0,0 1 0,11-9 0,-16 15 0,0 0 0,0 0 0,1 0 0,-1 0 0,0 1 0,1-1 0,-1 0 0,1 1 0,-1-1 0,1 1 0,-1 0 0,1-1 0,-1 1 0,1 0 0,-1 0 0,1 0 0,-1 0 0,4 0 0,-3 1 0,0 0 0,0 0 0,0 0 0,0 1 0,-1-1 0,1 0 0,0 1 0,-1-1 0,1 1 0,-1-1 0,1 1 0,-1 0 0,0 0 0,0 0 0,0-1 0,0 1 0,2 4 0,2 7 0,0 1 0,-1-1 0,-1 1 0,0 0 0,2 28 0,-3 77 0,-2-86 0,0-13 0,-1-7 0,0 0 0,2 0 0,-1 0 0,2 0 0,0 0 0,0-1 0,5 15 0,-6-26 0,0 0 0,-1 1 0,1-1 0,0 0 0,0 0 0,0 1 0,0-1 0,0 0 0,0 0 0,0 0 0,0 0 0,0 0 0,0-1 0,1 1 0,-1 0 0,0 0 0,1-1 0,-1 1 0,1-1 0,-1 1 0,0-1 0,1 0 0,-1 0 0,1 1 0,-1-1 0,1 0 0,-1 0 0,1 0 0,-1 0 0,1-1 0,-1 1 0,1 0 0,-1-1 0,0 1 0,1-1 0,1 0 0,5-3 0,1 1 0,-1-2 0,-1 1 0,13-9 0,-3 0 0,-2-1 0,0 0 0,0-1 0,-1 0 0,15-23 0,53-91 0,-43 64 0,-38 63 0,-1 1 0,1 0 0,0-1 0,0 1 0,0 0 0,0-1 0,0 1 0,0 0 0,0 0 0,0 0 0,1 0 0,-1 0 0,0 0 0,1 0 0,-1 0 0,0 1 0,3-2 0,-3 2 0,-1 0 0,1 0 0,0 1 0,-1-1 0,1 0 0,0 0 0,-1 1 0,1-1 0,-1 0 0,1 1 0,0-1 0,-1 1 0,1-1 0,-1 1 0,1-1 0,-1 1 0,0-1 0,1 1 0,-1-1 0,1 1 0,-1-1 0,0 1 0,1 0 0,-1-1 0,0 1 0,0 1 0,3 7 0,-1 0 0,0 0 0,0 0 0,-1 12 0,0 110 0,-2-80 0,6 64 0,1-80-1365,2-8-5461</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17.120"/>
    </inkml:context>
    <inkml:brush xml:id="br0">
      <inkml:brushProperty name="width" value="0.05" units="cm"/>
      <inkml:brushProperty name="height" value="0.05" units="cm"/>
    </inkml:brush>
  </inkml:definitions>
  <inkml:trace contextRef="#ctx0" brushRef="#br0">20 348 24575,'6'-14'0,"-1"0"0,4-16 0,1-2 0,-6 28 0,-2 12 0,-1 15 0,8 221 0,1 106 0,-11-330 0,1-10 0,0 0 0,0 0 0,1 1 0,0-1 0,4 15 0,-5-25 0,0 0 0,0 0 0,0 0 0,0 0 0,0 0 0,0 0 0,0 0 0,0 0 0,0 0 0,0 0 0,0 0 0,0 0 0,0 0 0,0 0 0,1 0 0,-1 0 0,0-1 0,0 1 0,0 0 0,0 0 0,0 0 0,0 0 0,0 0 0,0 0 0,0 0 0,0 0 0,0 0 0,0 0 0,0 0 0,0 0 0,0 0 0,0 0 0,0 0 0,0 0 0,0 0 0,1 0 0,-1 0 0,0 0 0,0 0 0,0 0 0,0 0 0,0 0 0,0 0 0,0 0 0,0 0 0,0 0 0,0 0 0,0 0 0,0 0 0,0 0 0,0 0 0,0 0 0,0 0 0,0 0 0,1 0 0,-1 0 0,0 0 0,0 0 0,0 1 0,2-12 0,2-14 0,-3-26 0,-12-98 0,-21-52 0,-3-20 0,33 199 0,-3-20 0,1-47 0,4 79 0,0-1 0,1 0 0,0 0 0,1 1 0,1-1 0,-1 1 0,2-1 0,-1 1 0,10-16 0,-11 23 0,0 0 0,0 0 0,0 0 0,1 0 0,0 0 0,-1 0 0,1 1 0,0 0 0,0-1 0,0 1 0,1 0 0,-1 1 0,1-1 0,-1 0 0,1 1 0,-1 0 0,1 0 0,0 0 0,-1 0 0,1 1 0,0-1 0,0 1 0,-1 0 0,1 0 0,0 1 0,0-1 0,0 1 0,-1-1 0,7 3 0,2 1 0,1 1 0,-1 0 0,0 0 0,0 1 0,-1 1 0,0 0 0,14 11 0,-12-7 0,-1 0 0,0 0 0,0 2 0,-1-1 0,-1 1 0,0 1 0,-1 0 0,12 24 0,-18-31 0,1 0 0,-2 1 0,1-1 0,-1 0 0,0 1 0,-1-1 0,0 1 0,0 0 0,-1-1 0,1 1 0,-2 0 0,1-1 0,-1 1 0,0 0 0,-1-1 0,0 1 0,0-1 0,0 0 0,-1 0 0,-7 12 0,3-8 29,0-1-1,-2 0 1,1 0-1,-1-1 0,0 0 1,-1-1-1,0 0 1,-1-1-1,1 0 1,-1 0-1,-24 9 1,17-8-243,0-2 1,-1 0 0,0-1-1,0-1 1,0 0 0,-1-2-1,-21 1 1,1-5-6613</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17.319"/>
    </inkml:context>
    <inkml:brush xml:id="br0">
      <inkml:brushProperty name="width" value="0.05" units="cm"/>
      <inkml:brushProperty name="height" value="0.05" units="cm"/>
    </inkml:brush>
  </inkml:definitions>
  <inkml:trace contextRef="#ctx0" brushRef="#br0">1 62 24575,'3'-7'0,"-1"0"0,1 0 0,-1 0 0,2-14 0,-1 8 0,-1 72 0,-4 196 0,4 291 0,1-494-1365,1-11-5461</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17.677"/>
    </inkml:context>
    <inkml:brush xml:id="br0">
      <inkml:brushProperty name="width" value="0.05" units="cm"/>
      <inkml:brushProperty name="height" value="0.05" units="cm"/>
    </inkml:brush>
  </inkml:definitions>
  <inkml:trace contextRef="#ctx0" brushRef="#br0">53 350 24575,'1'-1'0,"-1"-1"0,1 1 0,0-1 0,-1 1 0,1-1 0,0 1 0,0 0 0,0-1 0,0 1 0,0 0 0,1 0 0,-1 0 0,0 0 0,0 0 0,1 0 0,-1 0 0,0 0 0,1 1 0,-1-1 0,1 0 0,-1 1 0,1-1 0,-1 1 0,1 0 0,0-1 0,-1 1 0,1 0 0,0 0 0,-1 0 0,1 0 0,-1 0 0,1 1 0,0-1 0,-1 0 0,1 1 0,-1-1 0,1 1 0,-1-1 0,1 1 0,-1 0 0,0 0 0,1 0 0,-1 0 0,0 0 0,1 0 0,-1 0 0,0 0 0,0 0 0,0 0 0,0 1 0,0-1 0,0 0 0,0 1 0,-1-1 0,1 1 0,-1-1 0,1 1 0,-1-1 0,1 1 0,-1 0 0,0-1 0,1 1 0,-1 3 0,-4 29 0,3-31 0,0 0 0,0 0 0,1 0 0,-1 0 0,1 0 0,0 0 0,0 0 0,0 0 0,0 0 0,0 1 0,1-1 0,-1 0 0,1 0 0,0 0 0,1 3 0,-1-5 0,0 0 0,0 0 0,0 0 0,0 0 0,0 0 0,0-1 0,0 1 0,0 0 0,0-1 0,0 1 0,1-1 0,-1 1 0,0-1 0,0 0 0,0 0 0,1 1 0,-1-1 0,0 0 0,1 0 0,-1 0 0,0 0 0,0 0 0,1-1 0,-1 1 0,2-1 0,32-11 0,-25 8 0,0-2 0,0 1 0,0-1 0,-1 0 0,0-1 0,0 0 0,-1-1 0,0 0 0,0 0 0,-1 0 0,0-1 0,0 0 0,-1-1 0,0 1 0,-1-1 0,0 0 0,-1-1 0,0 1 0,0-1 0,-1 0 0,-1 0 0,1 0 0,-2 0 0,0 0 0,0 0 0,-1-1 0,0 1 0,-1 0 0,-1 0 0,1 0 0,-2 0 0,1 0 0,-2 0 0,1 0 0,-2 1 0,-6-13 0,8 17 0,-1 0 0,0 0 0,0 0 0,-1 0 0,0 1 0,0-1 0,0 1 0,0 1 0,-1-1 0,0 1 0,0 0 0,0 0 0,-13-5 0,14 7 0,0 1 0,0-1 0,-1 1 0,1 0 0,0 1 0,-1-1 0,1 1 0,-1 0 0,1 0 0,0 1 0,-1 0 0,1 0 0,0 0 0,-1 0 0,1 1 0,0 0 0,0 0 0,0 0 0,-6 5 0,3-2 0,0 2 0,0-1 0,1 1 0,-1 0 0,1 1 0,1 0 0,-1 0 0,2 0 0,-1 1 0,1 0 0,0 0 0,1 0 0,0 0 0,-3 11 0,1 2 0,0 0 0,1 0 0,2 1 0,0-1 0,1 32 0,2-36 0,1 1 0,1-1 0,1 0 0,0 1 0,1-1 0,2-1 0,-1 1 0,2-1 0,0 0 0,1 0 0,1-1 0,17 24 0,-16-27 0,0 0 0,1-2 0,1 1 0,0-1 0,0-1 0,1 0 0,0 0 0,1-2 0,0 0 0,0 0 0,1-1 0,0-1 0,0-1 0,27 7 0,-19-8-682,29 2-1,18-4-6143</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17.847"/>
    </inkml:context>
    <inkml:brush xml:id="br0">
      <inkml:brushProperty name="width" value="0.05" units="cm"/>
      <inkml:brushProperty name="height" value="0.05" units="cm"/>
    </inkml:brush>
  </inkml:definitions>
  <inkml:trace contextRef="#ctx0" brushRef="#br0">39 110 24575,'0'-9'0,"-3"-13"0,-4-9 0,-4 2 0,-1 11 0,6 18 0,6 19 0,7 15 0,5 11 0,7 8 0,6 4 0,3 2 0,2-4 0,2-4 0,2-7 0,-1-12 0,-7-11-8191</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17.973"/>
    </inkml:context>
    <inkml:brush xml:id="br0">
      <inkml:brushProperty name="width" value="0.05" units="cm"/>
      <inkml:brushProperty name="height" value="0.05" units="cm"/>
    </inkml:brush>
  </inkml:definitions>
  <inkml:trace contextRef="#ctx0" brushRef="#br0">684 351 24575,'0'-9'0,"0"-13"0,0-12 0,-3-12 0,-4-9 0,-8 0 0,-3 3 0,-6 9 0,-8 16 0,-7 19 0,-11 20 0,-9 23 0,-9 25 0,-13 21 0,-11 22 0,-12 15-971,12-13-6249</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23.279"/>
    </inkml:context>
    <inkml:brush xml:id="br0">
      <inkml:brushProperty name="width" value="0.05" units="cm"/>
      <inkml:brushProperty name="height" value="0.05" units="cm"/>
    </inkml:brush>
  </inkml:definitions>
  <inkml:trace contextRef="#ctx0" brushRef="#br0">164 386 24575,'-38'-92'0,"9"25"0,-43-132 0,60 175 0,12 24 0,0 0 0,0 0 0,0 0 0,0-1 0,0 1 0,0 0 0,0 0 0,-1 0 0,1-1 0,0 1 0,0 0 0,0 0 0,0 0 0,0 0 0,-1-1 0,1 1 0,0 0 0,0 0 0,0 0 0,-1 0 0,1 0 0,0 0 0,0 0 0,0 0 0,-1 0 0,1 0 0,0-1 0,0 1 0,0 0 0,-1 0 0,1 0 0,0 0 0,0 0 0,0 1 0,-1-1 0,1 0 0,0 0 0,0 0 0,-1 0 0,1 0 0,0 0 0,0 0 0,0 0 0,0 0 0,-1 0 0,1 1 0,0-1 0,0 0 0,0 0 0,0 0 0,-1 0 0,1 1 0,0-1 0,0 0 0,0 0 0,0 0 0,0 1 0,0-1 0,0 0 0,0 0 0,0 0 0,-1 1 0,1-1 0,0 0 0,0 0 0,0 0 0,0 1 0,0-1 0,-3 21 0,9 200 0,-1-148 0,173 2225-4013,75 0-1,-129-1228 2065,-2-9 1685,-62-625 773,27-8 1805,-84-418-2208,6 33 375,3-2 0,1 0 0,2 0-1,22 41 1,-34-78-357,-1 0 0,1 1-1,0-1 1,0 0-1,0 0 1,0 0 0,1-1-1,0 1 1,0-1 0,-1 0-1,2 0 1,-1 0-1,0 0 1,1-1 0,4 2-1,-4-2 18,0-1-1,0 0 0,1-1 0,-1 1 1,0-1-1,0 0 0,0 0 0,1-1 1,-1 1-1,0-1 0,0-1 1,0 1-1,0-1 0,7-3 0,150-74 497,-6 3-449,-40 31-1001,239-58-1,133 16-814,587-21-2147,8 52 772,-1077 56 2986,492-21-27,822-44-1015,-1293 64 1026,271-24-129,-205 13 502,102-28 0,-88 9 2137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07.230"/>
    </inkml:context>
    <inkml:brush xml:id="br0">
      <inkml:brushProperty name="width" value="0.05" units="cm"/>
      <inkml:brushProperty name="height" value="0.05" units="cm"/>
    </inkml:brush>
  </inkml:definitions>
  <inkml:trace contextRef="#ctx0" brushRef="#br0">70 125 24575,'-9'0'0,"-10"0"0,-5 0 0,9-3 0,13-1 0,15-3 0,16-4 0,15-2 0,13-3 0,12-2 0,7 0 0,3-1 0,-12 3-8191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2:55.390"/>
    </inkml:context>
    <inkml:brush xml:id="br0">
      <inkml:brushProperty name="width" value="0.05" units="cm"/>
      <inkml:brushProperty name="height" value="0.05" units="cm"/>
    </inkml:brush>
  </inkml:definitions>
  <inkml:trace contextRef="#ctx0" brushRef="#br0">503 133 24575,'-1'0'0,"0"0"0,0 0 0,0 1 0,0-1 0,0 0 0,-1 1 0,1-1 0,0 1 0,0-1 0,0 1 0,0-1 0,0 1 0,0 0 0,0 0 0,1-1 0,-1 1 0,0 0 0,0 0 0,1 0 0,-1 0 0,0 0 0,1 0 0,-1 0 0,1 0 0,-1 0 0,1 0 0,-1 2 0,-6 35 0,6-32 0,0 4 0,1 0 0,0 0 0,0 0 0,1 0 0,0 0 0,1 0 0,0 0 0,1 0 0,0-1 0,0 1 0,1-1 0,0 0 0,1 0 0,0 0 0,0-1 0,1 0 0,0 0 0,1 0 0,-1-1 0,14 12 0,-5-4 0,-15-15 0,0 0 0,0 1 0,0-1 0,0 1 0,0-1 0,0 1 0,0-1 0,0 1 0,0-1 0,0 1 0,0-1 0,0 1 0,0-1 0,-1 0 0,1 1 0,0-1 0,0 1 0,-1-1 0,1 0 0,0 1 0,0-1 0,-1 1 0,1-1 0,0 0 0,-1 1 0,1-1 0,-1 0 0,1 0 0,0 1 0,-1-1 0,1 0 0,-1 0 0,1 0 0,0 0 0,-1 1 0,0-1 0,-2 2 0,1 0 0,-1 0 0,1 0 0,0 0 0,0 0 0,0 1 0,0-1 0,0 1 0,0 0 0,0 0 0,1-1 0,0 1 0,-1 0 0,1 0 0,-1 6 0,-10 51 0,11-52 0,-32 277 0,-11 82 0,0-150 0,-8-2 0,-10-2 0,-117 267 0,163-443 0,-41 111 0,50-126 0,1 0 0,2 0 0,0 1 0,-2 43 0,6-64 0,0 0 0,0 0 0,0 0 0,0 1 0,0-1 0,1 0 0,-1 0 0,1 0 0,-1 0 0,1 0 0,0 0 0,0 0 0,0 0 0,0 0 0,0 0 0,0 0 0,0-1 0,1 1 0,1 2 0,0-3 0,0 1 0,0-1 0,0 1 0,0-1 0,0 0 0,0 0 0,0 0 0,0 0 0,1-1 0,-1 0 0,0 1 0,5-1 0,87-1 0,-1-5 0,132-24 0,-73 8 0,548-42-1938,7 28 0,1747-9-4336,-1623 60 5005,5 1 2040,-782-16-596,177-1 1320,-158-2 242,76-14 0,-141 15-1689,53-12 1281,-58 14-1197,-1-2 0,0 1 0,1 0 0,-1-1 0,0 1 0,0-1-1,0 0 1,0 0 0,0 0 0,-1-1 0,1 1 0,0-1-1,-1 1 1,3-5 0,-4 6-89,-1-1 0,1 0 1,-1 0-1,0 1 0,1-1 0,-1 0 0,0 0 0,0 0 0,0 0 0,0 1 0,-1-1 1,1 0-1,0 0 0,-1 0 0,1 1 0,-1-1 0,0 0 0,1 1 0,-1-1 1,0 0-1,0 1 0,0-1 0,0 1 0,0 0 0,-1-1 0,1 1 0,0 0 1,-2-2-1,-6-5 255,0 0 0,-20-13 0,27 20-294,-50-33-4,15 11 0,1-2 0,-34-31 0,59 46 0,0-1 0,1 0 0,1-1 0,-1 0 0,2 0 0,0-1 0,1 0 0,0-1 0,-10-27 0,11 18 0,1 0 0,0-1 0,2 0 0,1 1 0,1-1 0,1 0 0,1 0 0,8-43 0,8-13 0,32-94 0,-41 146 0,186-527 0,-60 186 0,0-62 0,-133 427 0,3-8 0,0-1 0,-1 0 0,0-1 0,0-24 0,-3 34 0,0 1 0,0-1 0,-1 1 0,1-1 0,-1 1 0,0-1 0,0 1 0,0 0 0,-1-1 0,1 1 0,-1 0 0,0 0 0,1 0 0,-2 0 0,1 0 0,0 0 0,0 1 0,-1-1 0,0 1 0,1 0 0,-1-1 0,0 1 0,-5-2 0,-3-2 0,-1 1 0,0 1 0,0 0 0,0 0 0,0 2 0,-24-4 0,-82 1 0,82 5 0,-1543 17-3723,179 29 869,1 39 684,1388-84 2170,-1662 164 731,1447-141 4791,214-21-6103</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24.072"/>
    </inkml:context>
    <inkml:brush xml:id="br0">
      <inkml:brushProperty name="width" value="0.05" units="cm"/>
      <inkml:brushProperty name="height" value="0.05" units="cm"/>
    </inkml:brush>
  </inkml:definitions>
  <inkml:trace contextRef="#ctx0" brushRef="#br0">101 843 24575,'-9'-5'0,"-1"0"0,1-1 0,0 0 0,0 0 0,1-1 0,-12-12 0,17 16 0,0-1 0,1 1 0,-1-1 0,1 1 0,0-1 0,0 0 0,0 0 0,0 0 0,1 0 0,0-1 0,0 1 0,0 0 0,0-1 0,1 1 0,-1 0 0,1-1 0,0 1 0,1-7 0,4-13 0,0 0 0,2 0 0,1 1 0,12-26 0,-15 39 0,1 0 0,1 0 0,-1 0 0,2 1 0,-1-1 0,1 2 0,1-1 0,-1 1 0,1 1 0,1 0 0,-1 0 0,1 0 0,18-8 0,15-4 0,0 2 0,52-14 0,-81 26 0,448-108-1977,17 33-807,949-64-3106,9 118 4559,-649 59 578,-9 55 1013,-772-87-253,314 60 1151,-273-48-960,0 1 0,-1 3 0,-1 1 0,62 36 0,-90-44 11,-2 1-1,1 1 0,-1 1 1,-1 0-1,0 1 0,-1 1 1,-1 0-1,21 31 1,-20-23 58,-1 1 1,-2 0 0,0 1 0,-1 0 0,-2 1 0,7 30 0,5 47 230,9 126 0,-10 111 796,-15-257-1222,0 15-91,63 1325-2762,30 2 260,149 371 1197,-146-1329 1408,39 202 302,-52 5-144,-74-321 1566,-15-248-578,-20 139 0,21-239-1198,-5 32 842,-15 57 0,18-85-649,0 0 0,0 0 0,-1-1 1,0 1-1,0-1 0,-1 0 0,0 0 1,-1-1-1,1 0 0,-1 0 0,-14 12 1,17-17-167,0 0 0,0 0 1,0 0-1,0 0 1,-1-1-1,1 0 0,0 0 1,-1 0-1,1 0 0,-1 0 1,0 0-1,1-1 1,-1 0-1,1 0 0,-1 0 1,0 0-1,-4-1 1,-1-1-235,0-1 1,1 1 0,-1-2 0,0 1-1,-11-8 1,-28-17-6651</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24.759"/>
    </inkml:context>
    <inkml:brush xml:id="br0">
      <inkml:brushProperty name="width" value="0.05" units="cm"/>
      <inkml:brushProperty name="height" value="0.05" units="cm"/>
    </inkml:brush>
  </inkml:definitions>
  <inkml:trace contextRef="#ctx0" brushRef="#br0">596 67 24575,'-7'-7'0,"-1"1"0,0-1 0,0 1 0,0 1 0,-1 0 0,0 0 0,0 1 0,0 0 0,-1 0 0,0 1 0,1 0 0,-1 1 0,0 0 0,0 1 0,-20-1 0,18 3 0,0 0 0,0 0 0,0 2 0,1-1 0,-1 2 0,1-1 0,0 1 0,0 1 0,0 0 0,1 1 0,-1 0 0,1 0 0,-11 11 0,-5 5 0,1 1 0,2 1 0,0 2 0,1 0 0,-27 46 0,34-49 0,2 1 0,1 0 0,1 1 0,1 0 0,1 1 0,1 0 0,-6 39 0,12-52 0,1-1 0,0 1 0,1 0 0,0 0 0,1 0 0,0-1 0,1 1 0,1-1 0,0 1 0,0-1 0,1 0 0,1 0 0,0 0 0,0-1 0,2 0 0,-1 0 0,1 0 0,1-1 0,0 0 0,0 0 0,1-1 0,0 0 0,1-1 0,0 1 0,0-2 0,1 0 0,-1 0 0,13 5 0,-2-3 31,1-1 0,0-1 0,1-1 0,-1-1 0,1-1 0,0-1 0,0-1 0,0-1 1,1-1-1,36-5 0,-14-1-373,-1-3 1,0-2 0,-1-1-1,57-25 1,-16 1-6485</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24.959"/>
    </inkml:context>
    <inkml:brush xml:id="br0">
      <inkml:brushProperty name="width" value="0.05" units="cm"/>
      <inkml:brushProperty name="height" value="0.05" units="cm"/>
    </inkml:brush>
  </inkml:definitions>
  <inkml:trace contextRef="#ctx0" brushRef="#br0">1 1 24575,'6'0'0,"5"6"0,4 9 0,6 8 0,2 5 0,4 3 0,0 1 0,2-5 0,-1-3 0,-5-6-8191</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26.140"/>
    </inkml:context>
    <inkml:brush xml:id="br0">
      <inkml:brushProperty name="width" value="0.05" units="cm"/>
      <inkml:brushProperty name="height" value="0.05" units="cm"/>
    </inkml:brush>
  </inkml:definitions>
  <inkml:trace contextRef="#ctx0" brushRef="#br0">246 594 24575,'16'-61'0,"-8"34"0,0 0 0,-3 0 0,0-1 0,-1 0 0,-1-48 0,-4 71 0,1 0 0,-1 0 0,0 0 0,0 0 0,0 1 0,-1-1 0,0 0 0,0 1 0,0-1 0,0 1 0,-1-1 0,0 1 0,-4-6 0,5 9 0,0-1 0,0 1 0,1-1 0,-1 1 0,0 0 0,-1 0 0,1 0 0,0 0 0,0 0 0,0 0 0,-1 1 0,1-1 0,0 1 0,-1-1 0,1 1 0,0 0 0,-1 0 0,1 0 0,0 0 0,-1 0 0,1 1 0,0-1 0,-1 1 0,1-1 0,0 1 0,0 0 0,0 0 0,-1 0 0,1 0 0,-3 3 0,-5 2 0,0 1 0,1 1 0,0 0 0,0 0 0,1 0 0,0 1 0,1 1 0,0-1 0,-7 12 0,0 5 0,0-1 0,-16 45 0,19-38 0,2-1 0,1 2 0,1-1 0,2 1 0,1 0 0,2 1 0,1-1 0,6 55 0,-4-80 0,0 0 0,1 0 0,0 0 0,0-1 0,1 1 0,0-1 0,0 1 0,1-1 0,0 0 0,0 0 0,0-1 0,8 9 0,-9-12 0,1 0 0,-1 0 0,1 0 0,-1-1 0,1 0 0,0 1 0,0-1 0,0-1 0,0 1 0,0 0 0,1-1 0,-1 0 0,0 0 0,1 0 0,-1-1 0,0 0 0,1 1 0,-1-1 0,1-1 0,-1 1 0,1-1 0,-1 0 0,7-2 0,5-2 0,-1-1 0,0 0 0,0-1 0,-1-1 0,0 0 0,0-1 0,-1-1 0,20-18 0,-11 8 0,-1-2 0,-1-1 0,30-45 0,-34 44 0,-2-1 0,0 0 0,-2-1 0,-1 0 0,-1-1 0,-1 0 0,-2 0 0,8-50 0,-15 77 0,0 0 0,0-1 0,1 1 0,-1 0 0,0 0 0,0-1 0,0 1 0,1 0 0,-1 0 0,0 0 0,0 0 0,1-1 0,-1 1 0,0 0 0,1 0 0,-1 0 0,0 0 0,1 0 0,-1 0 0,0 0 0,0 0 0,1 0 0,-1 0 0,0 0 0,1 0 0,-1 0 0,0 0 0,1 0 0,-1 0 0,0 0 0,1 0 0,-1 0 0,0 0 0,0 1 0,1-1 0,-1 0 0,0 0 0,0 0 0,1 1 0,-1-1 0,0 0 0,23 11 0,-6-2 0,-15-8 0,0-1 0,0 0 0,1 1 0,-1-1 0,0 0 0,1 0 0,-1-1 0,0 1 0,1 0 0,-1-1 0,0 1 0,0-1 0,1 0 0,-1 0 0,0 0 0,0 0 0,3-2 0,12-5 0,-16 8 0,1 0 0,-1 0 0,1 0 0,-1 0 0,0 0 0,1 0 0,-1 0 0,1 0 0,-1 0 0,0 1 0,1-1 0,-1 1 0,1-1 0,-1 1 0,0-1 0,0 1 0,1 0 0,-1-1 0,0 1 0,0 0 0,0 0 0,0 0 0,2 2 0,25 32 0,-17-21 0,31 35 0,74 93 0,-109-130 0,-2-4 0,1 0 0,0-1 0,0 1 0,9 8 0,-13-15 0,-1 0 0,1 1 0,0-1 0,-1 0 0,1 0 0,0 0 0,0 0 0,0 0 0,-1-1 0,1 1 0,0 0 0,0-1 0,0 0 0,0 1 0,0-1 0,0 0 0,0 0 0,0 0 0,0 0 0,0 0 0,0-1 0,0 1 0,0-1 0,0 1 0,0-1 0,2-1 0,4-2 0,-1-1 0,0 0 0,0 0 0,0-1 0,-1 0 0,0 0 0,0 0 0,0-1 0,-1 0 0,6-11 0,6-12 0,17-37 0,-32 61 0,13-28 0,-2-1 0,-1-1 0,12-58 0,-20 69 0,-1 0 0,0 0 0,-2-1 0,-1 1 0,-1-1 0,-5-29 0,5 49 0,1 3 0,-1 1 0,1-1 0,0 1 0,-1-1 0,0 1 0,1-1 0,-1 1 0,0-1 0,0 1 0,-1 0 0,1-1 0,0 1 0,-1 0 0,1 0 0,-3-3 0,4 5 0,-1 0 0,1 0 0,0 0 0,0 0 0,-1 0 0,1 0 0,0 0 0,-1 0 0,1 0 0,0 0 0,-1 0 0,1 0 0,0 0 0,0 0 0,-1 0 0,1 0 0,0 0 0,0 1 0,-1-1 0,1 0 0,0 0 0,0 0 0,-1 0 0,1 0 0,0 1 0,0-1 0,-1 0 0,1 0 0,0 0 0,0 1 0,0-1 0,0 0 0,-1 0 0,1 1 0,0-1 0,0 0 0,0 1 0,0-1 0,0 0 0,0 0 0,0 1 0,0-1 0,0 0 0,0 0 0,0 1 0,0-1 0,0 0 0,0 1 0,0-1 0,0 1 0,0 16 0,3-4 0,1 0 0,0 1 0,0-1 0,2-1 0,0 1 0,8 14 0,4 1 0,31 37 0,-23-34 0,1-2 0,51 41 0,70 41 0,-123-92 0,-17-14 0,-4-2 0,0-1 0,1 1 0,-1 0 0,0 1 0,0-1 0,-1 1 0,1 0 0,-1 0 0,1 0 0,-1 0 0,-1 0 0,5 8 0,-7-11 0,0 0 0,0-1 0,0 1 0,1-1 0,-1 1 0,0-1 0,0 1 0,0-1 0,-1 1 0,1-1 0,0 1 0,0-1 0,0 1 0,0-1 0,0 1 0,0-1 0,-1 1 0,1-1 0,0 1 0,-1-1 0,1 0 0,0 1 0,0-1 0,-1 1 0,1-1 0,-1 0 0,0 1 0,-16 5 0,-22-4 0,38-2 0,-10-1 0,1 0 0,-1 0 0,0-1 0,1 0 0,-1-1 0,1-1 0,-12-4 0,18 6 0,1 1 0,0-1 0,0 0 0,0 1 0,0-1 0,1-1 0,-1 1 0,1 0 0,-1-1 0,1 1 0,0-1 0,-1 0 0,1 1 0,1-1 0,-1 0 0,0 0 0,1-1 0,0 1 0,-1 0 0,1 0 0,0-1 0,1 1 0,-1 0 0,1-1 0,-1 1 0,1-6 0,1 1 0,1 0 0,0 1 0,0-1 0,0 1 0,1-1 0,0 1 0,0 0 0,1 0 0,0 1 0,0-1 0,8-8 0,7-9 0,36-31 0,-49 49 0,60-52 0,145-95 0,-55 44 0,-148 103 0,27-22 0,-33 26 0,0 0 0,0 0 0,-1 1 0,1-2 0,-1 1 0,1 0 0,-1 0 0,0 0 0,1-1 0,-1 1 0,-1 0 0,1-1 0,1-3 0,-2 5 0,0 0 0,0 0 0,-1 0 0,1 1 0,0-1 0,0 0 0,-1 0 0,1 0 0,0 1 0,-1-1 0,1 0 0,-1 1 0,1-1 0,-1 0 0,1 1 0,-1-1 0,0 0 0,1 1 0,-1-1 0,0 1 0,1-1 0,-1 1 0,0 0 0,0-1 0,1 1 0,-1 0 0,0-1 0,0 1 0,0 0 0,0 0 0,1 0 0,-2 0 0,-30-3 0,13 3 0,-1 1 0,0 1 0,-38 9 0,50-9 0,0 0 0,1 0 0,-1 1 0,1 0 0,0 1 0,0 0 0,0 0 0,0 0 0,1 1 0,-1 0 0,1 0 0,-9 11 0,13-13 0,0 0 0,0 0 0,0 0 0,1 0 0,0 1 0,-1-1 0,1 0 0,1 1 0,-1-1 0,0 1 0,1-1 0,0 1 0,0-1 0,0 1 0,0-1 0,0 1 0,1-1 0,-1 1 0,1-1 0,0 1 0,0-1 0,0 0 0,1 1 0,2 4 0,5 7 0,0 0 0,1-1 0,21 23 0,-23-27 0,118 120 0,-79-84 0,60 73 0,-101-111 0,0 1 0,0-1 0,0 2 0,-1-1 0,5 14 0,-9-21 0,0 0 0,-1 1 0,1-1 0,-1 1 0,1-1 0,-1 1 0,0 0 0,0-1 0,0 1 0,0-1 0,0 1 0,0-1 0,-1 1 0,1 0 0,-1-1 0,0 0 0,0 1 0,0-1 0,0 1 0,0-1 0,-1 0 0,1 0 0,0 0 0,-1 0 0,0 0 0,-3 4 0,0-3-273,1 1 0,-1-1 0,0 0 0,-9 3 0,-24 9-6553</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26.468"/>
    </inkml:context>
    <inkml:brush xml:id="br0">
      <inkml:brushProperty name="width" value="0.05" units="cm"/>
      <inkml:brushProperty name="height" value="0.05" units="cm"/>
    </inkml:brush>
  </inkml:definitions>
  <inkml:trace contextRef="#ctx0" brushRef="#br0">0 12 24575,'0'-3'0,"3"-1"0,5 0 0,6 4 0,5 8 0,4 9 0,3 11 0,2 13 0,3 16 0,3 16 0,1 15 0,1 11 0,2 11 0,-1 5 0,0 3 0,-6-20-8191</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27.762"/>
    </inkml:context>
    <inkml:brush xml:id="br0">
      <inkml:brushProperty name="width" value="0.05" units="cm"/>
      <inkml:brushProperty name="height" value="0.05" units="cm"/>
    </inkml:brush>
  </inkml:definitions>
  <inkml:trace contextRef="#ctx0" brushRef="#br0">328 469 24575,'-3'-7'0,"-1"0"0,0 0 0,-1 0 0,1 0 0,-1 1 0,-1-1 0,1 1 0,-1 1 0,0-1 0,-1 1 0,-8-6 0,14 10 0,1 1 0,-1 0 0,0-1 0,1 1 0,-1 0 0,0 0 0,0 0 0,1-1 0,-1 1 0,0 0 0,0 0 0,1 0 0,-1 0 0,0 0 0,0 0 0,1 0 0,-1 0 0,0 1 0,0-1 0,1 0 0,-1 0 0,0 1 0,1-1 0,-1 0 0,0 1 0,1-1 0,-1 1 0,0-1 0,0 1 0,0 1 0,0 0 0,0-1 0,0 1 0,0 0 0,0 0 0,1 0 0,-1-1 0,1 1 0,-1 0 0,1 0 0,-1 3 0,1 6 0,-1 0 0,2 0 0,1 13 0,18 96 0,47 152 0,-57-233 0,18 53 0,10 40 0,-37-126 0,0 1 0,0-1 0,0 1 0,-1 7 0,0-14 0,0 1 0,0-1 0,0 1 0,0-1 0,0 1 0,0-1 0,0 1 0,0-1 0,-1 1 0,1-1 0,0 0 0,0 1 0,0-1 0,-1 1 0,1-1 0,0 1 0,-1-1 0,1 0 0,0 1 0,-1-1 0,1 0 0,0 1 0,-1-1 0,0 1 0,0-1 0,0 0 0,0 0 0,0-1 0,0 1 0,0 0 0,0 0 0,1-1 0,-1 1 0,0 0 0,0-1 0,0 1 0,0-1 0,1 1 0,-1-1 0,0 0 0,0 1 0,1-1 0,-1 0 0,0 0 0,-13-14 0,1 1 0,0-2 0,1 0 0,-18-33 0,-31-76 0,53 107 0,-125-313 0,109 257 0,3-1 0,-17-121 0,36 177 0,0 0 0,1-1 0,0 1 0,2-1 0,1 1 0,4-25 0,-5 40 0,0 0 0,0 0 0,0 0 0,0 0 0,1 1 0,0-1 0,0 0 0,0 1 0,0-1 0,0 1 0,1 0 0,0 0 0,-1 0 0,1 0 0,0 0 0,1 0 0,-1 1 0,0-1 0,1 1 0,-1 0 0,1 0 0,0 1 0,0-1 0,-1 1 0,1-1 0,0 1 0,0 0 0,0 1 0,1-1 0,-1 1 0,0 0 0,0 0 0,0 0 0,0 0 0,7 2 0,4 1 0,-1 1 0,1 0 0,0 0 0,-1 2 0,0 0 0,0 0 0,-1 1 0,0 1 0,0 0 0,13 13 0,-12-10 0,-1 0 0,0 2 0,-1 0 0,0 0 0,-2 1 0,1 0 0,-1 1 0,11 24 0,-17-29 0,0 1 0,-1-1 0,0 1 0,-1-1 0,0 1 0,-1 0 0,0 0 0,-1 0 0,0 0 0,-1 0 0,0 0 0,0-1 0,-1 1 0,-1 0 0,0-1 0,0 1 0,-1-1 0,0 0 0,-8 12 0,-2 3 0,-2-1 0,-1 0 0,0-1 0,-2 0 0,-42 38 0,59-59 0,-26 25 0,28-27 0,0 0 0,0 0 0,0 0 0,0 0 0,1 0 0,-1 0 0,0 0 0,0 0 0,0 0 0,0 0 0,0 0 0,0 0 0,0 0 0,0 0 0,0 0 0,0 0 0,0 1 0,0-1 0,0 0 0,1 0 0,-1 0 0,0 0 0,0 0 0,0 0 0,0 0 0,0 0 0,0 0 0,0 0 0,0 0 0,0 0 0,0 0 0,0 1 0,0-1 0,0 0 0,0 0 0,0 0 0,0 0 0,0 0 0,0 0 0,0 0 0,0 0 0,0 0 0,0 0 0,0 1 0,0-1 0,0 0 0,0 0 0,0 0 0,0 0 0,0 0 0,0 0 0,-1 0 0,1 0 0,0 0 0,0 0 0,21-10 0,65-45 0,-3-5 0,100-91 0,-168 138 0,-2 3 0,-1-1 0,0 0 0,-1-1 0,10-14 0,-32 32 0,-8 9 0,7-3 0,0 1 0,1 0 0,1 1 0,0 0 0,0 0 0,2 1 0,0 0 0,0 0 0,-5 20 0,10-28 0,1 0 0,0 1 0,1-1 0,0 0 0,0 1 0,0-1 0,1 1 0,0-1 0,0 1 0,1-1 0,0 1 0,1-1 0,-1 1 0,2-1 0,-1 0 0,1 0 0,0 0 0,0 0 0,0-1 0,1 1 0,0-1 0,1 0 0,6 7 0,-1-3 0,0-1 0,1-1 0,0 0 0,1-1 0,-1 0 0,1-1 0,1 0 0,-1-1 0,1 0 0,0-1 0,0 0 0,0-1 0,1-1 0,-1 0 0,1 0 0,-1-2 0,17 0 0,-20-1 0,0 0 0,0 0 0,-1-1 0,1-1 0,-1 0 0,1 0 0,-1 0 0,0-1 0,0-1 0,14-9 0,-17 10 0,0-1 0,0 0 0,0-1 0,-1 0 0,0 0 0,0 0 0,-1 0 0,0-1 0,0 1 0,0-1 0,-1 0 0,0 0 0,0-1 0,3-13 0,-3 7 0,-1-1 0,-1 0 0,0 0 0,-1 0 0,-1 1 0,0-1 0,-1 0 0,0 0 0,-1 1 0,-1 0 0,-8-22 0,5 19 0,0 1 0,-2-1 0,0 2 0,0-1 0,-1 1 0,-1 1 0,-1 0 0,0 0 0,-16-13 0,20 21 0,0-1 0,-1 1 0,0 1 0,-12-6 0,17 8 0,-1 2 0,1-1 0,-1 0 0,0 1 0,1 0 0,-1 0 0,0 0 0,0 1 0,0 0 0,0-1 0,-5 2 0,9-1 0,0 0 0,0 0 0,0 0 0,0 1 0,0-1 0,0 0 0,0 0 0,0 1 0,0-1 0,0 1 0,0-1 0,0 1 0,0-1 0,0 1 0,0 0 0,0-1 0,0 1 0,1 0 0,-1 0 0,0 0 0,0 1 0,0-1 0,1 0 0,0 0 0,0 0 0,0 0 0,0 0 0,0-1 0,0 1 0,0 0 0,0 0 0,0 0 0,1 0 0,-1 0 0,0 0 0,1 0 0,-1 0 0,0 0 0,1 0 0,-1-1 0,2 2 0,0 2 0,1 0 0,1 0 0,-1 0 0,1-1 0,-1 0 0,1 1 0,9 4 0,31 13 0,2-1 0,1-3 0,79 20 0,-24-8 0,-96-27 0,-1 0 0,1 0 0,-1 1 0,1 0 0,-1 0 0,0 0 0,-1 1 0,1 0 0,0-1 0,5 8 0,1 3 0,1 1 0,8 17 0,-15-23 0,1 0 0,0 0 0,0 0 0,1-1 0,0 1 0,0-2 0,1 1 0,0-1 0,0 0 0,12 7 0,-15-11 0,-1-1 0,1 1 0,0-1 0,0 0 0,0 0 0,0 0 0,1-1 0,-1 0 0,0 0 0,1 0 0,-1-1 0,0 1 0,1-1 0,-1-1 0,0 1 0,1-1 0,-1 0 0,0 0 0,1 0 0,7-4 0,19-11-682,37-23-1,54-41-6143</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28.041"/>
    </inkml:context>
    <inkml:brush xml:id="br0">
      <inkml:brushProperty name="width" value="0.05" units="cm"/>
      <inkml:brushProperty name="height" value="0.05" units="cm"/>
    </inkml:brush>
  </inkml:definitions>
  <inkml:trace contextRef="#ctx0" brushRef="#br0">1 0 24575,'9'10'0,"13"11"0,15 13 0,14 7 0,-2-5-8191</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28.709"/>
    </inkml:context>
    <inkml:brush xml:id="br0">
      <inkml:brushProperty name="width" value="0.05" units="cm"/>
      <inkml:brushProperty name="height" value="0.05" units="cm"/>
    </inkml:brush>
  </inkml:definitions>
  <inkml:trace contextRef="#ctx0" brushRef="#br0">61 339 24575,'-3'0'0,"-1"0"0,1 0 0,-1 0 0,1-1 0,-1 1 0,1-1 0,-1 0 0,1 0 0,0 0 0,-1 0 0,1 0 0,0-1 0,0 0 0,0 1 0,0-1 0,-3-3 0,6 5 0,0-1 0,0 1 0,0 0 0,-1-1 0,1 1 0,0 0 0,0-1 0,0 1 0,0-1 0,0 1 0,0 0 0,0-1 0,0 1 0,0-1 0,0 1 0,0 0 0,0-1 0,0 1 0,0-1 0,0 1 0,1 0 0,-1-1 0,0 1 0,0 0 0,0-1 0,0 1 0,1 0 0,-1-1 0,0 1 0,1 0 0,-1-1 0,0 1 0,0 0 0,1 0 0,-1-1 0,0 1 0,1 0 0,17-10 0,14-1 0,0 1 0,0 2 0,39-6 0,-18 4 0,1291-213-2479,-1323 220 2377,95-14-5508</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28.897"/>
    </inkml:context>
    <inkml:brush xml:id="br0">
      <inkml:brushProperty name="width" value="0.05" units="cm"/>
      <inkml:brushProperty name="height" value="0.05" units="cm"/>
    </inkml:brush>
  </inkml:definitions>
  <inkml:trace contextRef="#ctx0" brushRef="#br0">20 0 24575,'-3'13'0,"-4"10"0,-1 10 0,7 4 0,13-2 0,21-8 0,22-7 0,28-7 0,25-7 0,25-6 0,18-8 0,14-4-1153,5-4 1153,-1-2 0,-9 2 0,-30 3-7038</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29.069"/>
    </inkml:context>
    <inkml:brush xml:id="br0">
      <inkml:brushProperty name="width" value="0.05" units="cm"/>
      <inkml:brushProperty name="height" value="0.05" units="cm"/>
    </inkml:brush>
  </inkml:definitions>
  <inkml:trace contextRef="#ctx0" brushRef="#br0">336 0 24575,'-22'10'0,"-26"8"0,-17 9 0,-7 5 0,5 0 0,21-1 0,30-7 0,34-4 0,39-5 0,41-6 0,38-3 0,30-4 0,22-2-1528,13-4 1528,4-1 0,-33 0-6663</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2:56.100"/>
    </inkml:context>
    <inkml:brush xml:id="br0">
      <inkml:brushProperty name="width" value="0.05" units="cm"/>
      <inkml:brushProperty name="height" value="0.05" units="cm"/>
    </inkml:brush>
  </inkml:definitions>
  <inkml:trace contextRef="#ctx0" brushRef="#br0">265 463 24575,'-2'2'0,"-1"0"0,0 0 0,0 0 0,0-1 0,0 1 0,0-1 0,0 0 0,0 1 0,-1-1 0,1-1 0,0 1 0,-5 0 0,5-1 0,-1 1 0,1-1 0,0 1 0,-1 0 0,1 0 0,0 0 0,0 1 0,0-1 0,0 1 0,0-1 0,0 1 0,1 0 0,-1 0 0,-5 5 0,1 5 0,-1 1 0,2 0 0,0 1 0,0-1 0,1 1 0,1 0 0,-4 19 0,4-16 0,-15 61 0,10-35 0,-2 1 0,-2-1 0,-36 78 0,38-104 0,8-13 0,4-11 0,88-194 0,-30 74 0,14-50 0,-19 43 0,82-147 0,-135 279 0,4-7 0,1 0 0,-1 0 0,2 1 0,11-13 0,-17 20 0,0 0 0,0 0 0,0 0 0,0 0 0,0 0 0,0 0 0,0 0 0,1 1 0,-1-1 0,0 0 0,0 1 0,1-1 0,-1 1 0,0-1 0,1 1 0,-1 0 0,1 0 0,-1 0 0,0 0 0,1 0 0,-1 0 0,1 0 0,-1 0 0,0 0 0,1 0 0,-1 1 0,1-1 0,-1 1 0,0-1 0,0 1 0,1-1 0,-1 1 0,0 0 0,0 0 0,0 0 0,1-1 0,-1 1 0,0 0 0,0 0 0,-1 1 0,1-1 0,0 0 0,1 1 0,4 7 0,-1 0 0,0 1 0,0-1 0,-1 1 0,0 0 0,-1 0 0,4 19 0,9 81 0,-14-91 0,13 511-694,-16-476 23,0-2-6155</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29.243"/>
    </inkml:context>
    <inkml:brush xml:id="br0">
      <inkml:brushProperty name="width" value="0.05" units="cm"/>
      <inkml:brushProperty name="height" value="0.05" units="cm"/>
    </inkml:brush>
  </inkml:definitions>
  <inkml:trace contextRef="#ctx0" brushRef="#br0">117 0 24575,'-13'10'0,"-13"8"0,-9 9 0,5 2 0,17-1 0,23-1 0,26-6 0,28-7 0,29-5 0,26-7 0,22-5 0,11-4-844,5-1 844,1-3 0,-26 1-7347</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29.399"/>
    </inkml:context>
    <inkml:brush xml:id="br0">
      <inkml:brushProperty name="width" value="0.05" units="cm"/>
      <inkml:brushProperty name="height" value="0.05" units="cm"/>
    </inkml:brush>
  </inkml:definitions>
  <inkml:trace contextRef="#ctx0" brushRef="#br0">113 0 24575,'-12'10'0,"-15"12"0,-4 8 0,2 3 0,15-1 0,24-6 0,27-8 0,31-10 0,31-9 0,27-7 0,18-7 0,-17 0-8191</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29.554"/>
    </inkml:context>
    <inkml:brush xml:id="br0">
      <inkml:brushProperty name="width" value="0.05" units="cm"/>
      <inkml:brushProperty name="height" value="0.05" units="cm"/>
    </inkml:brush>
  </inkml:definitions>
  <inkml:trace contextRef="#ctx0" brushRef="#br0">75 0 24575,'-13'10'0,"-10"5"0,-1 8 0,9 2 0,17-3 0,24-5 0,26-5 0,5-6-8191</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29.741"/>
    </inkml:context>
    <inkml:brush xml:id="br0">
      <inkml:brushProperty name="width" value="0.05" units="cm"/>
      <inkml:brushProperty name="height" value="0.05" units="cm"/>
    </inkml:brush>
  </inkml:definitions>
  <inkml:trace contextRef="#ctx0" brushRef="#br0">168 0 24575,'-12'7'0,"-18"7"0,-9 5 0,-4 3 0,11-3 0,21-5 0,24-7 0,26-5 0,25-7 0,21-4 0,17-5 0,14 0 0,-14 3-8191</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29.943"/>
    </inkml:context>
    <inkml:brush xml:id="br0">
      <inkml:brushProperty name="width" value="0.05" units="cm"/>
      <inkml:brushProperty name="height" value="0.05" units="cm"/>
    </inkml:brush>
  </inkml:definitions>
  <inkml:trace contextRef="#ctx0" brushRef="#br0">98 0 24575,'-12'10'0,"-11"11"0,-4 13 0,2 6 0,15 0 0,19-4 0,22-8 0,23-9 0,24-11 0,23-9 0,20-9 0,17-8 0,14-4-894,6-5 894,0 2 0,-25 6-7297</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30.241"/>
    </inkml:context>
    <inkml:brush xml:id="br0">
      <inkml:brushProperty name="width" value="0.05" units="cm"/>
      <inkml:brushProperty name="height" value="0.05" units="cm"/>
    </inkml:brush>
  </inkml:definitions>
  <inkml:trace contextRef="#ctx0" brushRef="#br0">0 443 24575,'68'-2'8,"0"-4"0,-1-2-1,68-17 1,194-65-33,-90 22-130,152-15-169,4 20 32,8-1 161,-311 46-1085,-22 3-4863</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30.704"/>
    </inkml:context>
    <inkml:brush xml:id="br0">
      <inkml:brushProperty name="width" value="0.05" units="cm"/>
      <inkml:brushProperty name="height" value="0.05" units="cm"/>
    </inkml:brush>
  </inkml:definitions>
  <inkml:trace contextRef="#ctx0" brushRef="#br0">9 12 24575,'-3'0'0,"-1"-4"0,3 0 0,5 0 0,11 4 0,13 2 0,16 1 0,21-1 0,23 3 0,22 1 0,21-2 0,13 0 0,10 1-968,-21 1-6255</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30.860"/>
    </inkml:context>
    <inkml:brush xml:id="br0">
      <inkml:brushProperty name="width" value="0.05" units="cm"/>
      <inkml:brushProperty name="height" value="0.05" units="cm"/>
    </inkml:brush>
  </inkml:definitions>
  <inkml:trace contextRef="#ctx0" brushRef="#br0">84 1 24575,'-9'6'0,"-10"9"0,-4 7 0,1 4 0,12-3 0,15-2 0,21-2 0,21-3 0,21-2 0,18-1 0,16-1 0,-9-4-8191</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31.077"/>
    </inkml:context>
    <inkml:brush xml:id="br0">
      <inkml:brushProperty name="width" value="0.05" units="cm"/>
      <inkml:brushProperty name="height" value="0.05" units="cm"/>
    </inkml:brush>
  </inkml:definitions>
  <inkml:trace contextRef="#ctx0" brushRef="#br0">282 1 24575,'-51'19'0,"-61"26"0,95-37 0,1 1 0,-1 0 0,2 1 0,-18 15 0,31-24 0,1 0 0,-1 0 0,1 0 0,0 0 0,-1 1 0,1-1 0,0 0 0,0 1 0,0-1 0,0 1 0,0-1 0,0 1 0,0 0 0,1-1 0,-1 1 0,0 0 0,1-1 0,0 1 0,-1 0 0,1 0 0,0 0 0,0-1 0,0 1 0,0 3 0,1-3 0,0 0 0,0 0 0,1 0 0,-1 0 0,0 0 0,1-1 0,-1 1 0,1 0 0,0-1 0,0 1 0,-1-1 0,1 1 0,0-1 0,0 0 0,0 0 0,1 0 0,-1 0 0,0 0 0,3 0 0,36 11 0,1-2 0,0-2 0,59 4 0,-7-1 0,30 7-682,142 41-1,-213-43-6143</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31.215"/>
    </inkml:context>
    <inkml:brush xml:id="br0">
      <inkml:brushProperty name="width" value="0.05" units="cm"/>
      <inkml:brushProperty name="height" value="0.05" units="cm"/>
    </inkml:brush>
  </inkml:definitions>
  <inkml:trace contextRef="#ctx0" brushRef="#br0">1 0 24575,'0'13'0,"0"16"0,0 16 0,6 10 0,12 4 0,14 0 0,19-6 0,15-7 0,16-12 0,-6-12-8191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2:56.664"/>
    </inkml:context>
    <inkml:brush xml:id="br0">
      <inkml:brushProperty name="width" value="0.05" units="cm"/>
      <inkml:brushProperty name="height" value="0.05" units="cm"/>
    </inkml:brush>
  </inkml:definitions>
  <inkml:trace contextRef="#ctx0" brushRef="#br0">75 508 24575,'-25'-23'0,"18"19"0,1-1 0,0-1 0,1 1 0,-1-1 0,1 0 0,-9-13 0,14 18 0,0 1 0,0-1 0,0 1 0,0-1 0,0 1 0,0-1 0,0 0 0,0 1 0,0-1 0,0 1 0,0-1 0,0 1 0,0-1 0,0 1 0,0-1 0,0 0 0,1 1 0,-1-1 0,0 1 0,0-1 0,1 1 0,-1-1 0,0 1 0,1 0 0,-1-1 0,0 1 0,1-1 0,-1 1 0,1 0 0,-1-1 0,1 1 0,-1 0 0,1-1 0,-1 1 0,1 0 0,-1 0 0,2-1 0,24-7 0,-23 7 0,194-31 0,-71 14 0,-88 12 0,137-27 0,-132 23 0,82-32 0,-114 38 0,-1-1 0,1 0 0,-1-1 0,0 0 0,-1 0 0,0-1 0,16-15 0,-23 19 0,1 0 0,-1 0 0,1 0 0,-1 0 0,0-1 0,0 1 0,-1-1 0,1 1 0,-1-1 0,0 0 0,0 1 0,0-1 0,0 0 0,-1 0 0,1 0 0,-1 0 0,0 1 0,0-1 0,0 0 0,-1 0 0,0 0 0,1 0 0,-1 0 0,-1 1 0,1-1 0,-2-3 0,-2-3 0,1 1 0,-2 0 0,1 0 0,-14-15 0,16 20 0,-1-1 0,-1 1 0,1 0 0,0 0 0,-1 1 0,0-1 0,0 1 0,0 0 0,0 1 0,-6-3 0,9 4 0,-1 1 0,1-1 0,0 1 0,-1 0 0,1 0 0,0 0 0,0 0 0,-1 1 0,1-1 0,0 0 0,0 1 0,0 0 0,-1-1 0,1 1 0,0 0 0,0 0 0,0 0 0,0 0 0,0 1 0,1-1 0,-1 1 0,0-1 0,0 1 0,1-1 0,-1 1 0,-1 3 0,-5 6 0,1-1 0,1 1 0,-9 19 0,11-20 0,-2 1 0,-62 145 0,61-137 0,1 1 0,1-1 0,1 1 0,1 0 0,0 0 0,0 27 0,4-41 0,-1 0 0,1-1 0,0 1 0,0 0 0,1-1 0,-1 1 0,1-1 0,5 9 0,-7-13 0,1 0 0,0 1 0,-1-1 0,1 0 0,0 1 0,0-1 0,0 0 0,0 0 0,1 0 0,-1 0 0,0 0 0,0 0 0,1 0 0,-1 0 0,0-1 0,1 1 0,-1 0 0,1-1 0,-1 1 0,1-1 0,-1 0 0,1 1 0,-1-1 0,1 0 0,-1 0 0,1 0 0,-1 0 0,1 0 0,-1 0 0,1-1 0,0 1 0,-1 0 0,1-1 0,-1 1 0,0-1 0,2 0 0,2-2 0,0 0 0,0 0 0,-1 0 0,1 0 0,-1-1 0,0 1 0,0-1 0,0 0 0,0-1 0,3-5 0,4-6 0,12-29 0,2 0 0,-25 45 0,0 0 0,0 0 0,0-1 0,0 1 0,0 0 0,0 0 0,0 0 0,0 0 0,0 0 0,0 0 0,0 0 0,0 0 0,0 0 0,0-1 0,0 1 0,0 0 0,0 0 0,0 0 0,0 0 0,1 0 0,-1 0 0,0 0 0,0 0 0,0 0 0,0 0 0,0 0 0,0 0 0,0 0 0,0 0 0,0 0 0,1 0 0,-1 0 0,0 0 0,0 0 0,0 0 0,0 0 0,0 0 0,0 0 0,0 0 0,0 0 0,1 0 0,-1 0 0,0 0 0,0 0 0,0 0 0,0 0 0,0 0 0,0 0 0,0 0 0,0 0 0,0 0 0,1 0 0,-1 0 0,0 0 0,0 0 0,0 0 0,0 1 0,0-1 0,0 0 0,0 0 0,3 10 0,-2 15 0,-13 125 0,-51 242 0,60-373 0,-35 137 0,34-142 0,-1 0 0,-1 0 0,0 0 0,-1-1 0,0 0 0,-1 0 0,-1-1 0,-14 16 0,22-26 0,-1 0 0,1-1 0,-1 1 0,0-1 0,1 1 0,-1-1 0,0 0 0,0 0 0,0 0 0,0 0 0,0 0 0,0 0 0,0-1 0,0 1 0,-1-1 0,1 1 0,-4-1 0,4 0 0,1 0 0,-1-1 0,0 1 0,0-1 0,1 1 0,-1-1 0,0 0 0,1 0 0,-1 0 0,1 0 0,-1 0 0,1 0 0,-1 0 0,1 0 0,0-1 0,-1 1 0,0-2 0,-2-4 0,0 1 0,0-1 0,1 0 0,0 0 0,0 0 0,0 0 0,1-1 0,-2-12 0,1-3 43,2 0 0,0 0-1,2 0 1,0 0 0,2 0-1,0 0 1,10-32 0,-2 18-470,2 0 0,1 1 1,30-54-1,-9 31-6399</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33.448"/>
    </inkml:context>
    <inkml:brush xml:id="br0">
      <inkml:brushProperty name="width" value="0.05" units="cm"/>
      <inkml:brushProperty name="height" value="0.05" units="cm"/>
    </inkml:brush>
  </inkml:definitions>
  <inkml:trace contextRef="#ctx0" brushRef="#br0">737 191 24575,'-1'-30'0,"1"6"0,2-30 0,-1 48 0,0-1 0,0 0 0,1 1 0,0-1 0,0 1 0,1-1 0,-1 1 0,8-12 0,-9 17 0,-1 0 0,1 1 0,-1-1 0,1 0 0,0 0 0,0 0 0,-1 0 0,1 1 0,0-1 0,0 0 0,0 1 0,0-1 0,0 1 0,0-1 0,0 1 0,1-1 0,-2 1 0,1 0 0,0 0 0,-1 0 0,1 0 0,-1 0 0,1 0 0,-1 0 0,1 1 0,-1-1 0,1 0 0,-1 0 0,1 0 0,-1 1 0,1-1 0,-1 0 0,1 1 0,-1-1 0,1 0 0,-1 1 0,0-1 0,1 1 0,0 0 0,1 2 0,0 0 0,-1 1 0,1-1 0,-1 0 0,1 1 0,-1 0 0,0-1 0,0 6 0,6 51 0,-3 0 0,-7 114 0,2-148 0,-15 233-704,-11 0 0,-12-2 0,-129 454-1,-124 102 39,148-435 456,60-127 465,73-211-160,2 0 0,2 1 0,1 0 0,0 57 0,7-84 64,0 0-1,0 0 1,1 0 0,1 0 0,0 0-1,1 0 1,1-1 0,6 15 0,-6-18-35,1-1 0,0 1 0,0-1 0,1 0 0,0 0 0,1-1 0,0 0 1,0-1-1,0 0 0,18 12 0,-3-6-96,1-1 1,0-1 0,1-1 0,1-1-1,-1-1 1,38 7 0,167 12-255,614-12-2408,-636-17 2125,2440 20-5154,-1359-4 4811,-1200-13 884,398-15 2663,-482 13-2577,4 1 197,0-1-1,0 0 0,0-1 1,1 0-1,-2 0 1,1-1-1,0 0 0,11-7 1,-19 10-260,-1 0 0,1-1 0,0 1 0,-1-1 0,1 1 0,-1-1 0,1 1 0,-1-1 1,1 1-1,-1-1 0,1 0 0,-1 1 0,1-1 0,-1 0 0,0 1 0,1-1 0,-1 0 0,0 1 1,0-1-1,1 0 0,-1 0 0,0 1 0,0-1 0,0 0 0,0 0 0,0 0 0,0 1 0,0-1 1,0 0-1,-1 0 0,1 1 0,0-1 0,0 0 0,-1 0 0,1 1 0,0-1 0,-1 0 0,1 1 0,0-1 1,-1 0-1,1 1 0,-1-1 0,0 1 0,0-2 0,-4-2 123,0 0 0,1 0 0,-1 0 0,-8-4 0,10 7 19,-101-59 207,46 29-301,-89-66 1,114 70-100,2-2 0,1 0 0,1-2 0,2-1 1,1-2-1,1 0 0,-21-41 0,20 25-37,3-1 1,1-1-1,3-1 1,-22-101-1,16 21-308,7-1-1,5 0 0,7-185 0,17 101-61,51-285 0,-15 267 396,82-246 0,121-214-460,-241 676 452,8-22 288,-16 40-215,0-1 0,-1 0 1,1 1-1,-1-1 0,1 0 1,-1 0-1,0 0 0,0 1 0,0-1 1,0 0-1,-2-5 0,2 7-34,0 1 1,-1-1-1,1 0 0,-1 1 0,1-1 0,0 1 0,-1-1 0,1 1 0,-1-1 0,0 1 0,1-1 1,-1 1-1,1 0 0,-1-1 0,0 1 0,1 0 0,-1-1 0,0 1 0,1 0 0,-1 0 0,0 0 1,1 0-1,-1-1 0,0 1 0,1 0 0,-1 0 0,0 0 0,1 0 0,-1 1 0,0-1 0,0 0 1,1 0-1,-1 0 0,0 1 0,1-1 0,-1 0 0,1 0 0,-2 2 0,-30 15 793,25-12-747,-28 15-64,-1-2-1,-1-1 1,-1-2 0,0-2-1,-1-1 1,-46 7 0,-11-4-105,-139 4 1,-879 7-2780,-4-26 630,529-2 1962,-780-28-1322,1334 29 1668,-24-2 907,-85-15 0,114 11 738,30 7-1664,-1 0 0,1 0 0,0 0 0,-1 0 0,1 0 0,0-1 0,-1 1 0,1 0 0,0 0 0,-1 0 0,1 0 0,0 0-1,-1-1 1,1 1 0,0 0 0,0 0 0,-1-1 0,1 1 0,0 0 0,0 0 0,-1-1 0,1 1 0,0 0 0,0-1 0,0 1 0,0 0 0,-1 0-1,1-1 1,0 1 0,0 0 0,0-1 0,0 1 0,0-1 0,0 1 0,0-1 0,10-7 871,21-1 18,33-1-727,-58 9-208,1 1 0,-1 0 0,1 0 0,-1 1-1,1 0 1,-1 0 0,11 3 0,-15-4-80,-1 1 0,1 0-1,-1 0 1,0-1 0,0 1-1,1 0 1,-1 0 0,0 0-1,0 0 1,0 1 0,0-1-1,0 0 1,0 0 0,0 1-1,1 1 1,2 9-6741</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40.293"/>
    </inkml:context>
    <inkml:brush xml:id="br0">
      <inkml:brushProperty name="width" value="0.05" units="cm"/>
      <inkml:brushProperty name="height" value="0.05" units="cm"/>
    </inkml:brush>
  </inkml:definitions>
  <inkml:trace contextRef="#ctx0" brushRef="#br0">400 127 24575,'10'-1'0,"0"0"0,1-1 0,-1 0 0,0-1 0,0 0 0,-1 0 0,1-1 0,-1-1 0,1 0 0,-1 0 0,-1 0 0,1-1 0,-1-1 0,0 1 0,13-15 0,-19 19 0,-1 1 0,1-1 0,-1 0 0,0 0 0,0 0 0,0 0 0,0 0 0,0 0 0,1-2 0,-2 3 0,0 0 0,0 1 0,0-1 0,0 0 0,0 0 0,0 1 0,0-1 0,0 0 0,0 0 0,0 1 0,0-1 0,0 0 0,-1 1 0,1-1 0,0 0 0,0 0 0,-1 1 0,1-1 0,-1 0 0,-1-1 0,1 1 0,-1 0 0,0 0 0,0 0 0,1 0 0,-1 0 0,0 0 0,0 1 0,0-1 0,0 1 0,0-1 0,0 1 0,0 0 0,0-1 0,0 1 0,0 0 0,0 1 0,-4-1 0,-24 4 0,0 1 0,1 1 0,0 2 0,-41 15 0,-107 58 0,168-76 0,-44 25 0,49-27 0,0 0 0,0 0 0,0 0 0,1 1 0,0-1 0,-1 1 0,1 0 0,1 0 0,-1 0 0,-2 5 0,4-7 0,1-1 0,-1 0 0,1 1 0,-1-1 0,1 1 0,0-1 0,0 1 0,-1-1 0,1 1 0,0-1 0,0 1 0,1-1 0,-1 1 0,0 0 0,0-1 0,1 0 0,-1 1 0,1-1 0,-1 1 0,1-1 0,0 0 0,0 1 0,-1-1 0,1 0 0,0 1 0,0-1 0,0 0 0,0 0 0,0 0 0,1 0 0,-1 0 0,0 0 0,0-1 0,1 1 0,-1 0 0,1 0 0,-1-1 0,3 1 0,5 3 0,0-1 0,1 0 0,-1-1 0,18 3 0,25-1 0,73-3 0,-48-1 0,-51 2 0,-25-2 0,-1 0 0,0 0 0,0 0 0,1 0 0,-1 0 0,0 0 0,0 0 0,1 0 0,-1 0 0,0 0 0,0 0 0,0 1 0,1-1 0,-1 0 0,0 0 0,0 0 0,1 0 0,-1 0 0,0 1 0,0-1 0,0 0 0,0 0 0,1 0 0,-1 1 0,0-1 0,0 0 0,0 0 0,0 0 0,0 1 0,0-1 0,0 0 0,1 0 0,-1 1 0,0-1 0,0 0 0,0 0 0,0 1 0,0-1 0,0 0 0,0 1 0,-9 8 0,-18 6 0,-70 29 0,-44 22 0,122-55 0,1 0 0,0 1 0,1 1 0,0 1 0,-17 16 0,30-25 0,0 0 0,0 0 0,0 0 0,0 0 0,1 1 0,0-1 0,0 1 0,0 0 0,1 0 0,0 0 0,0 0 0,1 0 0,-1 1 0,1-1 0,0 7 0,1-8 0,1 1 0,-1-1 0,1 1 0,0-1 0,0 1 0,1-1 0,0 0 0,0 0 0,0 0 0,0 0 0,1 0 0,0 0 0,0-1 0,0 1 0,0-1 0,1 0 0,7 7 0,0-2 0,1 0 0,0-1 0,0-1 0,1 1 0,0-2 0,1 0 0,-1-1 0,1 0 0,0-1 0,0 0 0,1-1 0,26 2 0,-9-3 0,0-2 0,1-1 0,-1-1 0,57-12 0,-8-6-1365,-11-3-5461</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40.479"/>
    </inkml:context>
    <inkml:brush xml:id="br0">
      <inkml:brushProperty name="width" value="0.05" units="cm"/>
      <inkml:brushProperty name="height" value="0.05" units="cm"/>
    </inkml:brush>
  </inkml:definitions>
  <inkml:trace contextRef="#ctx0" brushRef="#br0">146 33 24575,'-14'-7'0,"0"0"0,-23-6 0,33 12 0,1 0 0,-1 0 0,0 0 0,0 0 0,0 1 0,0-1 0,0 1 0,0 0 0,0 1 0,0-1 0,0 0 0,0 1 0,1 0 0,-1 0 0,-5 2 0,8-2 0,0-1 0,0 1 0,1-1 0,-1 1 0,0 0 0,0-1 0,0 1 0,1 0 0,-1 0 0,0 0 0,1 0 0,-1-1 0,0 1 0,1 0 0,0 0 0,-1 0 0,1 0 0,-1 0 0,1 0 0,0 0 0,0 1 0,-1 0 0,2 0 0,-1 1 0,0-1 0,0 0 0,1 0 0,-1 1 0,1-1 0,0 0 0,0 0 0,0 0 0,1 2 0,3 4 0,0 0 0,1 0 0,0-1 0,7 7 0,28 25 0,62 44 0,-38-32 0,15 8-1365,-61-48-5461</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40.635"/>
    </inkml:context>
    <inkml:brush xml:id="br0">
      <inkml:brushProperty name="width" value="0.05" units="cm"/>
      <inkml:brushProperty name="height" value="0.05" units="cm"/>
    </inkml:brush>
  </inkml:definitions>
  <inkml:trace contextRef="#ctx0" brushRef="#br0">260 136 24575,'-8'-9'0,"1"-1"0,0 0 0,-10-19 0,13 21 0,0 0 0,0 1 0,-1-1 0,0 1 0,0 1 0,0-1 0,-1 1 0,-10-9 0,15 15 0,0-1 0,-1 0 0,1 0 0,-1 1 0,1-1 0,-1 1 0,1-1 0,-1 1 0,0 0 0,1 0 0,-1-1 0,0 1 0,1 0 0,-1 0 0,1 1 0,-1-1 0,0 0 0,1 1 0,-1-1 0,1 0 0,-1 1 0,1 0 0,-1-1 0,1 1 0,-1 0 0,1 0 0,0 0 0,-1 0 0,1 0 0,0 0 0,0 0 0,0 0 0,0 1 0,0-1 0,-1 2 0,-5 6 0,0 0 0,1 1 0,-9 18 0,14-25 0,-14 27-273,2 2 0,1-1 0,1 2 0,-12 65 0,18-63-6553</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40.996"/>
    </inkml:context>
    <inkml:brush xml:id="br0">
      <inkml:brushProperty name="width" value="0.05" units="cm"/>
      <inkml:brushProperty name="height" value="0.05" units="cm"/>
    </inkml:brush>
  </inkml:definitions>
  <inkml:trace contextRef="#ctx0" brushRef="#br0">108 96 24575,'-6'0'0,"0"0"0,1 0 0,-1 1 0,-10 3 0,15-4 0,0 0 0,0 0 0,0 1 0,0-1 0,0 0 0,1 1 0,-1-1 0,0 1 0,0-1 0,0 1 0,1-1 0,-1 1 0,0-1 0,0 1 0,1 0 0,-1-1 0,1 1 0,-1 0 0,0 0 0,1-1 0,0 1 0,-1 0 0,1 0 0,-1 0 0,1 0 0,0 0 0,0 0 0,-1-1 0,1 1 0,0 0 0,0 0 0,0 0 0,0 0 0,0 0 0,0 0 0,0 0 0,1 1 0,0 0 0,-1-1 0,1 0 0,0 0 0,0 1 0,0-1 0,0 0 0,0 0 0,0 0 0,0 0 0,0 0 0,0 0 0,1-1 0,-1 1 0,0 0 0,1-1 0,-1 1 0,0 0 0,1-1 0,-1 0 0,1 1 0,1-1 0,37 4 0,-33-3 0,14-1 0,0 0 0,1-1 0,-1-1 0,0-1 0,0-1 0,0-1 0,-1-1 0,33-14 0,-51 19 0,1 0 0,-1 0 0,0 0 0,1-1 0,-1 1 0,0-1 0,0 1 0,0-1 0,0 0 0,0 0 0,-1 0 0,1 0 0,-1 0 0,1 0 0,-1 0 0,0-1 0,1 1 0,-1 0 0,1-4 0,-2 4 0,0 0 0,0 0 0,0 0 0,0 1 0,0-1 0,-1 0 0,1 0 0,0 0 0,-1 0 0,0 0 0,1 0 0,-1 1 0,0-1 0,0 0 0,0 1 0,0-1 0,0 0 0,0 1 0,0-1 0,-1 1 0,1 0 0,0-1 0,-1 1 0,1 0 0,-1 0 0,-2-1 0,-3-2 0,0 0 0,0 1 0,0 0 0,-1 0 0,1 1 0,-1 0 0,1 0 0,-1 1 0,0 0 0,0 0 0,1 1 0,-1 0 0,0 0 0,-12 3 0,5-1 0,0 1 0,0 1 0,1 0 0,-1 1 0,1 1 0,-21 11 0,26-11 0,1-1 0,0 1 0,0 0 0,0 1 0,1 0 0,0 0 0,1 1 0,-1-1 0,1 1 0,1 1 0,-1-1 0,2 1 0,-1 0 0,-3 11 0,6-15 0,0 0 0,1 1 0,0-1 0,0 0 0,1 0 0,-1 0 0,1 1 0,0-1 0,0 0 0,1 0 0,0 1 0,0-1 0,0 0 0,0 0 0,1 0 0,0 0 0,0 0 0,0 0 0,1-1 0,-1 1 0,1-1 0,0 0 0,0 1 0,1-1 0,-1-1 0,1 1 0,0 0 0,6 3 0,-3-2 34,0 0 1,1-1-1,0 0 0,0 0 0,0-1 0,0 0 0,0 0 0,1-1 0,10 2 1,-3-2-462,1-1 0,-1 0 1,32-3-1,3-5-6399</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41.928"/>
    </inkml:context>
    <inkml:brush xml:id="br0">
      <inkml:brushProperty name="width" value="0.05" units="cm"/>
      <inkml:brushProperty name="height" value="0.05" units="cm"/>
    </inkml:brush>
  </inkml:definitions>
  <inkml:trace contextRef="#ctx0" brushRef="#br0">166 388 24575,'0'-2'0,"-1"-1"0,1 0 0,-1 0 0,0 1 0,0-1 0,0 0 0,-1 1 0,1-1 0,-1 1 0,1-1 0,-1 1 0,0 0 0,0 0 0,0-1 0,0 1 0,0 1 0,0-1 0,-4-2 0,3 1 0,0 1 0,-1 0 0,1 0 0,-1 0 0,1 1 0,-1-1 0,1 1 0,-1 0 0,0 0 0,0 0 0,0 0 0,0 1 0,-4-1 0,6 2 0,1-1 0,-1 1 0,1-1 0,-1 1 0,0-1 0,1 1 0,-1 0 0,1 0 0,0 0 0,-1 0 0,1 0 0,0 0 0,0 0 0,-1 1 0,1-1 0,0 0 0,0 1 0,0-1 0,0 2 0,-15 33 0,13-29 0,-4 9 0,1 1 0,1 0 0,1 1 0,0-1 0,1 1 0,-1 35 0,4-51 0,0 0 0,0 0 0,0 0 0,0 0 0,1 0 0,-1 0 0,1 0 0,-1 0 0,1 0 0,0 0 0,0 0 0,-1 0 0,1 0 0,1-1 0,-1 1 0,0 0 0,0-1 0,1 1 0,-1-1 0,1 0 0,-1 1 0,1-1 0,-1 0 0,1 0 0,0 0 0,0 0 0,-1 0 0,1 0 0,0 0 0,0-1 0,0 1 0,0-1 0,0 1 0,0-1 0,0 0 0,0 0 0,0 0 0,2 0 0,6-1 0,-1 0 0,0 0 0,0-1 0,0 0 0,0-1 0,17-7 0,0-2 0,-1-1 0,38-25 0,-52 29 0,1 1 0,-2-1 0,1-1 0,-1 0 0,-1-1 0,0 1 0,9-15 0,-16 23 0,-1 0 0,0 0 0,1 0 0,-1 0 0,0 0 0,-1-1 0,1 1 0,0 0 0,-1 0 0,1-1 0,-1 1 0,1-1 0,-1 1 0,0 0 0,0-1 0,0 1 0,-1 0 0,0-4 0,1 5 0,-1-1 0,-1 1 0,1-1 0,0 1 0,0-1 0,0 1 0,-1 0 0,1-1 0,-1 1 0,1 0 0,-1 0 0,1 0 0,-1 0 0,0 0 0,1 1 0,-1-1 0,0 0 0,0 1 0,0 0 0,1-1 0,-1 1 0,0 0 0,-3 0 0,0-1 0,-1 0 0,1 1 0,-1 0 0,1 0 0,-1 1 0,1-1 0,-1 1 0,1 0 0,-8 3 0,12-3 0,-1 0 0,0-1 0,1 1 0,-1 0 0,1 0 0,-1 0 0,1 0 0,0 1 0,-1-1 0,1 0 0,0 1 0,0-1 0,0 0 0,0 1 0,0-1 0,0 1 0,0 0 0,0-1 0,1 1 0,-1 0 0,1-1 0,-1 1 0,1 0 0,0 0 0,0 0 0,-1-1 0,1 1 0,1 0 0,-1 0 0,0 0 0,0-1 0,2 5 0,-1 2 0,2 0 0,-1 0 0,1 0 0,0 0 0,1 0 0,0-1 0,0 1 0,0-1 0,1 0 0,1 0 0,-1-1 0,1 1 0,0-1 0,0-1 0,13 10 0,-13-11 0,-1-1 0,1 1 0,0-2 0,0 1 0,1 0 0,-1-1 0,1-1 0,-1 1 0,1-1 0,-1 0 0,1 0 0,0-1 0,0 0 0,-1 0 0,1 0 0,0-1 0,-1 0 0,1-1 0,-1 1 0,11-5 0,-7 2 0,-1 0 0,1-1 0,-1-1 0,0 1 0,0-2 0,-1 1 0,1-1 0,-2 0 0,1-1 0,9-12 0,-8 8 0,-1-1 0,0 0 0,-1 0 0,0-1 0,-1 0 0,7-26 0,-6 10 0,-1 0 0,-2-1 0,-1 0 0,-2 0 0,0 0 0,-7-53 0,5 74 0,-5-29 0,6 38 0,-1-1 0,1 0 0,-1 0 0,0 0 0,1 0 0,-1 1 0,0-1 0,0 0 0,0 1 0,0-1 0,0 1 0,-1-1 0,1 1 0,0 0 0,-1-1 0,-1 0 0,3 2 0,-1 0 0,0-1 0,1 1 0,-1 0 0,0 0 0,1 0 0,-1 0 0,1 0 0,-1 1 0,0-1 0,1 0 0,-1 0 0,0 0 0,1 0 0,-1 1 0,1-1 0,-1 0 0,1 1 0,-1-1 0,0 0 0,1 1 0,-1-1 0,1 1 0,0-1 0,-1 0 0,1 1 0,-1-1 0,1 1 0,0 0 0,-1-1 0,1 1 0,0-1 0,-1 1 0,1-1 0,0 1 0,0 0 0,0 0 0,-10 28 0,9-26 0,-7 36 0,1 0 0,2 1 0,2 0 0,2-1 0,1 1 0,10 66 0,-8-91 0,0 0 0,1-1 0,7 17 0,-9-27 0,0-1 0,0 1 0,1-1 0,0 1 0,-1-1 0,1 0 0,0 0 0,1 0 0,-1 0 0,1 0 0,-1-1 0,1 1 0,0-1 0,0 0 0,0 1 0,0-1 0,0-1 0,5 3 0,-6-3 0,0-1 0,0 1 0,0-1 0,-1 0 0,1 0 0,0 0 0,0 0 0,0 0 0,0-1 0,0 1 0,0 0 0,-1-1 0,1 1 0,0-1 0,0 0 0,-1 0 0,1 0 0,0 0 0,-1 0 0,1 0 0,-1 0 0,1 0 0,-1 0 0,0-1 0,1 1 0,-1-1 0,0 1 0,0-1 0,0 1 0,0-1 0,1-2 0,2-3 0,-1 0 0,0 0 0,0 0 0,-1-1 0,1 0 0,0-7 0,-1 3 0,-1 1 0,0 0 0,0-14 0,-1 22 0,0 0 0,-1 1 0,1-1 0,-1 0 0,1 0 0,-1 0 0,0 0 0,0 1 0,0-1 0,0 0 0,0 1 0,-1-1 0,1 1 0,-1-1 0,0 1 0,0 0 0,-3-3 0,5 4 0,-1 1 0,0-1 0,1 1 0,-1 0 0,0-1 0,1 1 0,-1 0 0,0-1 0,0 1 0,1 0 0,-1 0 0,0 0 0,0 0 0,1 0 0,-1 0 0,0 0 0,0 0 0,0 0 0,1 0 0,-1 0 0,0 0 0,1 0 0,-2 1 0,1-1 0,1 1 0,0-1 0,0 0 0,0 0 0,-1 0 0,1 1 0,0-1 0,0 0 0,0 1 0,0-1 0,-1 0 0,1 0 0,0 1 0,0-1 0,0 0 0,0 1 0,0-1 0,0 0 0,0 0 0,0 1 0,0-1 0,0 0 0,0 1 0,0-1 0,0 0 0,0 1 0,0-1 0,0 0 0,0 0 0,0 1 0,1-1 0,-1 0 0,0 1 0,0-1 0,0 0 0,0 0 0,1 1 0,-1-1 0,0 0 0,0 0 0,0 0 0,1 1 0,-1-1 0,0 0 0,1 0 0,-1 0 0,0 0 0,0 0 0,1 1 0,-1-1 0,0 0 0,1 0 0,-1 0 0,1 0 0,5 3 0,0-1 0,0 1 0,0-1 0,0 0 0,1-1 0,-1 0 0,0 0 0,13 0 0,54-3 0,-68 2 0,34-3 0,51-12 0,-75 12 0,1-1 0,-1-1 0,1-1 0,-1 0 0,27-16 0,-40 21 0,-1 0 0,1 1 0,-1-1 0,0 0 0,1 0 0,-1 0 0,0-1 0,0 1 0,0 0 0,0 0 0,0-1 0,0 1 0,0 0 0,0-1 0,0 1 0,-1-1 0,1 1 0,0-1 0,-1 0 0,1-2 0,-1 3 0,0 0 0,-1-1 0,1 1 0,0 0 0,-1-1 0,1 1 0,-1 0 0,0-1 0,1 1 0,-1 0 0,0 0 0,1 0 0,-1 0 0,0-1 0,0 1 0,0 0 0,0 1 0,-3-3 0,-1 0 0,0-1 0,0 1 0,-1 0 0,0 1 0,1 0 0,-1-1 0,0 2 0,0-1 0,-10-1 0,10 3 0,1-1 0,-1 1 0,0 0 0,0 1 0,0-1 0,0 1 0,0 1 0,1-1 0,-1 1 0,0 0 0,1 0 0,0 0 0,-1 1 0,1 0 0,0 0 0,0 0 0,0 0 0,1 1 0,-1 0 0,1 0 0,0 0 0,0 1 0,1 0 0,-1-1 0,1 1 0,0 0 0,0 0 0,0 1 0,1-1 0,0 1 0,0-1 0,0 1 0,1 0 0,0-1 0,0 1 0,0 0 0,1 0 0,0 0 0,0 0 0,0 0 0,1 0 0,0-1 0,0 1 0,1 0 0,-1 0 0,1-1 0,0 1 0,1-1 0,4 8 0,-1-4 22,1-1-1,0 0 0,0-1 1,1 1-1,0-1 0,0-1 1,1 1-1,-1-2 0,2 1 1,-1-1-1,0 0 0,1-1 1,0 0-1,0-1 0,13 3 1,-7-2-193,0-1 0,0-1 1,0 0-1,1-1 0,-1 0 1,1-2-1,-1 0 0,0-1 1,19-4-1,-6-3-6655</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44.418"/>
    </inkml:context>
    <inkml:brush xml:id="br0">
      <inkml:brushProperty name="width" value="0.05" units="cm"/>
      <inkml:brushProperty name="height" value="0.05" units="cm"/>
    </inkml:brush>
  </inkml:definitions>
  <inkml:trace contextRef="#ctx0" brushRef="#br0">54 1990 24575,'-23'17'0,"21"-16"0,0-1 0,0 1 0,1 0 0,-1 0 0,0 0 0,1 1 0,-1-1 0,1 0 0,-1 1 0,1-1 0,-1 1 0,1-1 0,0 1 0,0 0 0,0-1 0,0 1 0,0 0 0,0 0 0,1 0 0,-1 0 0,0 0 0,1 0 0,-1 3 0,1-1 0,-1-1 0,1 1 0,0 0 0,0-1 0,1 1 0,-1 0 0,1-1 0,0 1 0,0-1 0,0 1 0,0-1 0,0 0 0,1 1 0,0-1 0,3 6 0,-1-5 0,0 0 0,0 0 0,0 0 0,0 0 0,0-1 0,1 0 0,-1 0 0,1 0 0,8 3 0,4 0 0,0 0 0,0-2 0,1 0 0,-1-1 0,29 2 0,14-3 9,1-3-1,-1-2 0,100-18 0,177-58-96,-246 56 5,425-121-1013,689-290 1,-505 94 1095,-507 227 0,262-204 0,-209 113-216,111-83-156,-324 263 722,1 1 1,1 2 0,1 1 0,0 2 0,2 2 0,0 1 0,78-19 0,59 3-213,-138 27-147,1 1-1,63 3 1,-98 0 43,0 1 1,0-1-1,0 1 0,0 0 0,0 0 0,-1 0 0,1 0 0,0 1 0,4 2 1,-6-3-113,0-1 0,0 1 1,0 0-1,1 0 1,-1 0-1,0 0 1,0 0-1,-1 0 0,1 1 1,0-1-1,0 0 1,-1 0-1,1 1 1,0-1-1,-1 0 0,1 1 1,-1-1-1,0 1 1,1-1-1,-1 0 1,0 3-1,-1 4-6748</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44.685"/>
    </inkml:context>
    <inkml:brush xml:id="br0">
      <inkml:brushProperty name="width" value="0.05" units="cm"/>
      <inkml:brushProperty name="height" value="0.05" units="cm"/>
    </inkml:brush>
  </inkml:definitions>
  <inkml:trace contextRef="#ctx0" brushRef="#br0">105 72 24575,'-8'-7'0,"1"1"0,-1 1 0,0-1 0,-15-6 0,-10-8 0,19 8 0,10 8 0,10 6 0,39 21 0,-1 2 0,-1 1 0,-2 3 0,54 47 0,-86-68 0,-1 0 0,0 1 0,-1 0 0,0 1 0,0 0 0,-1 0 0,0 0 0,-1 1 0,0-1 0,5 21 0,-8-23 0,0 0 0,-1 0 0,-1 0 0,1 0 0,-1 0 0,0 0 0,-1 0 0,0 0 0,0 0 0,-1 0 0,0-1 0,0 1 0,-1 0 0,0-1 0,0 0 0,-8 12 0,0-3-170,-1 0-1,-1-1 0,-1-1 1,0 0-1,-1-1 0,0 0 1,-33 20-1,-9 2-6655</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45.289"/>
    </inkml:context>
    <inkml:brush xml:id="br0">
      <inkml:brushProperty name="width" value="0.05" units="cm"/>
      <inkml:brushProperty name="height" value="0.05" units="cm"/>
    </inkml:brush>
  </inkml:definitions>
  <inkml:trace contextRef="#ctx0" brushRef="#br0">83 524 24575,'-9'0'0,"0"0"0,1 0 0,-1 1 0,1 1 0,-13 2 0,20-3 0,0-1 0,0 0 0,0 1 0,-1-1 0,1 1 0,0 0 0,1-1 0,-1 1 0,0 0 0,0-1 0,0 1 0,0 0 0,0 0 0,1 0 0,-1 0 0,0 0 0,1 0 0,-1 0 0,0 2 0,1-1 0,0 0 0,0-1 0,0 1 0,0 0 0,0 0 0,0-1 0,1 1 0,-1 0 0,1-1 0,-1 1 0,1 0 0,0-1 0,-1 1 0,1-1 0,0 1 0,0-1 0,2 3 0,6 7 0,-1-1 0,2-1 0,-1 1 0,1-1 0,16 10 0,61 35 0,-78-48 0,68 36-56,1-3-1,1-4 1,2-4-1,2-2 1,95 18-1,-76-27-27,1-5-1,0-4 0,207-5 1,-142-17-89,0-8-1,-2-8 1,241-69 0,-213 35-58,-2-9 0,278-145 1,-303 126 230,255-124 0,-340 178 0,1 4 0,1 3 0,115-22 0,-110 34-69,1 5 1,1 4-1,-1 3 1,1 5 0,-1 4-1,1 3 1,-2 5-1,145 38 1,-185-36 422,61 27 0,-89-32-178,-1 0 0,0 2 0,-1 0-1,0 1 1,22 20 0,-37-30-124,-1 1 1,0-1 0,1 1-1,-1 0 1,-1 0-1,1 0 1,-1 0-1,1 1 1,-1-1 0,0 1-1,2 9 1,-4-13-42,0 0-1,1 1 1,-1-1 0,0 0 0,0 1 0,0-1 0,-1 1 0,1-1-1,0 0 1,0 1 0,-1-1 0,1 0 0,-1 0 0,1 1 0,-1-1 0,0 0-1,1 0 1,-2 2 0,1-2-6,-1 1 0,0-1 0,1 0 0,-1 0 0,0 0-1,0 0 1,0 0 0,0 0 0,0 0 0,0 0 0,0-1 0,0 1 0,0-1-1,0 1 1,-3-1 0,-3 0-346,0 1 0,0-1-1,-15-3 1,-2-1-6485</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45.541"/>
    </inkml:context>
    <inkml:brush xml:id="br0">
      <inkml:brushProperty name="width" value="0.05" units="cm"/>
      <inkml:brushProperty name="height" value="0.05" units="cm"/>
    </inkml:brush>
  </inkml:definitions>
  <inkml:trace contextRef="#ctx0" brushRef="#br0">3 87 24575,'-1'-21'0,"1"15"0,-1 1 0,1-1 0,0 1 0,0-1 0,1 1 0,-1-1 0,1 1 0,3-10 0,-3 14 0,-1 1 0,0-1 0,1 1 0,-1-1 0,1 1 0,-1-1 0,1 1 0,-1 0 0,1-1 0,-1 1 0,1 0 0,-1-1 0,1 1 0,-1 0 0,1 0 0,-1 0 0,1 0 0,0-1 0,-1 1 0,1 0 0,-1 0 0,1 0 0,0 0 0,-1 0 0,1 0 0,-1 1 0,1-1 0,0 0 0,-1 0 0,1 0 0,-1 0 0,1 1 0,-1-1 0,1 0 0,-1 1 0,1-1 0,-1 0 0,1 1 0,-1-1 0,1 1 0,-1-1 0,1 0 0,-1 2 0,24 22 0,-21-21 0,43 52 0,-2 1 0,-2 3 0,-3 1 0,-3 2 0,28 67 0,-53-104 0,11 36 0,-20-53 0,-1-1 0,1 0 0,-1 1 0,0-1 0,-1 0 0,1 1 0,-2-1 0,1 1 0,-1-1 0,-2 9 0,3-14 19,-1 1 0,0-1 0,0 0 0,0 0 0,0 0 0,-1 1 0,1-1 0,0-1 0,-1 1 0,0 0 0,1 0 0,-1 0 0,0-1 0,0 1 0,0-1 0,0 1 0,-4 1 0,0-1-304,0 1 1,-1-1-1,1-1 1,0 1-1,-9 0 1,-25 2-6542</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2:58.002"/>
    </inkml:context>
    <inkml:brush xml:id="br0">
      <inkml:brushProperty name="width" value="0.05" units="cm"/>
      <inkml:brushProperty name="height" value="0.05" units="cm"/>
    </inkml:brush>
  </inkml:definitions>
  <inkml:trace contextRef="#ctx0" brushRef="#br0">290 275 24575,'-35'1'0,"27"-1"0,29-2 0,-13 2 0,0-1 0,-1-1 0,1 1 0,0-1 0,-1 0 0,0-1 0,1 0 0,-1 0 0,0-1 0,9-5 0,-12 6 0,-1 0 0,1-1 0,-1 1 0,0 0 0,0-1 0,0 0 0,0 0 0,-1 0 0,0 0 0,0 0 0,0 0 0,0 0 0,0-1 0,-1 1 0,0-1 0,0 1 0,0-1 0,0-8 0,-1 7 0,0 1 0,0-1 0,0 1 0,-1-1 0,0 1 0,0 0 0,0-1 0,0 1 0,-1 0 0,0 0 0,0 0 0,-1 0 0,1 0 0,-1 0 0,0 1 0,0-1 0,-1 1 0,1 0 0,-1 0 0,0 0 0,0 1 0,0-1 0,0 1 0,-1 0 0,0 0 0,1 1 0,-1-1 0,0 1 0,0 0 0,0 0 0,-1 1 0,1-1 0,0 1 0,-1 0 0,1 1 0,-1-1 0,1 1 0,0 0 0,-1 1 0,1-1 0,-1 1 0,1 0 0,0 0 0,-1 1 0,1-1 0,0 1 0,0 1 0,-7 3 0,-2 3 0,0-1 0,1 2 0,0 0 0,1 1 0,0 0 0,0 0 0,2 2 0,-1-1 0,-11 20 0,10-13 0,1 1 0,1 0 0,0 0 0,2 1 0,0 0 0,-5 29 0,10-39 0,1 1 0,1-1 0,0 1 0,0 0 0,1-1 0,1 1 0,0 0 0,1-1 0,0 1 0,4 11 0,-3-15 0,-1-1 0,2 0 0,-1 0 0,1-1 0,0 1 0,0-1 0,1 0 0,0 0 0,0 0 0,0 0 0,1-1 0,-1 0 0,2 0 0,-1-1 0,0 0 0,9 5 0,-5-4 0,0-1 0,1 0 0,-1-1 0,1 0 0,0 0 0,-1-1 0,1-1 0,0 1 0,1-2 0,-1 0 0,0 0 0,0-1 0,0 0 0,0-1 0,-1 0 0,1-1 0,0 0 0,13-7 0,-12 5 0,-2 0 0,1-2 0,-1 1 0,1-1 0,-2 0 0,1-1 0,-1 0 0,0-1 0,-1 0 0,0 0 0,-1-1 0,1 0 0,-2 0 0,0-1 0,0 0 0,6-16 0,-5 7 0,-2 0 0,0-1 0,-1 0 0,-1 0 0,-1 0 0,-1 0 0,-2-28 0,-4-14 0,-16-67 0,21 129 0,-4-26 0,7 16 0,-3 10 0,0 1 0,0 0 0,0 0 0,1 0 0,-1 0 0,0 0 0,0 0 0,1 0 0,-1-1 0,0 1 0,0 0 0,1 0 0,-1 0 0,0 0 0,0 0 0,1 0 0,-1 0 0,0 0 0,0 0 0,1 0 0,-1 0 0,0 1 0,0-1 0,0 0 0,1 0 0,-1 0 0,0 0 0,0 0 0,1 0 0,-1 0 0,0 1 0,0-1 0,0 0 0,1 0 0,-1 0 0,0 1 0,0-1 0,8 7 0,0 1 0,-1 0 0,0 1 0,0 0 0,-1 0 0,7 13 0,29 64 0,-38-76 0,9 21 0,-1 2 0,13 53 0,-21-69 0,-1 0 0,-1 0 0,-1 0 0,0 1 0,-1-1 0,-1 1 0,-3 17 0,4-34 0,0 0 0,0 0 0,0 0 0,0 0 0,0 0 0,0 0 0,-1 0 0,1 0 0,0 0 0,-1 0 0,1 0 0,0 0 0,-1 0 0,0 0 0,1-1 0,-1 1 0,0 1 0,5-25 0,7-5 0,1 1 0,2 0 0,0 1 0,2 0 0,24-30 0,-26 39 0,0 1 0,1 0 0,0 1 0,2 1 0,-1 1 0,2 0 0,0 1 0,23-12 0,-36 22 0,0-1 0,0 1 0,1 1 0,-1-1 0,1 1 0,-1-1 0,1 2 0,-1-1 0,9 0 0,-11 2 0,-1-1 0,1 0 0,-1 1 0,1-1 0,-1 1 0,0 0 0,1 0 0,-1 0 0,0 0 0,0 0 0,1 0 0,-1 1 0,0-1 0,0 1 0,0 0 0,-1-1 0,1 1 0,0 0 0,-1 0 0,1 0 0,-1 0 0,0 0 0,2 3 0,2 6 0,-1 1 0,0-1 0,3 17 0,-5-17 0,1 0 0,1 1 0,7 15 0,-9-24 0,-1-1 0,1 1 0,0-1 0,0 0 0,0 0 0,0 0 0,1 0 0,-1 0 0,1 0 0,-1 0 0,1-1 0,-1 1 0,1-1 0,0 0 0,0 0 0,0 0 0,0 0 0,0-1 0,-1 1 0,1-1 0,0 1 0,1-1 0,-1 0 0,0 0 0,0 0 0,0-1 0,0 1 0,3-2 0,2 0 0,0 1 0,-1-2 0,1 1 0,-1-1 0,1 0 0,-1-1 0,0 0 0,0 0 0,10-8 0,-11 5 0,0 1 0,0-1 0,-1 0 0,0 0 0,0-1 0,0 1 0,-1-1 0,-1 0 0,1 0 0,-1-1 0,-1 1 0,1-1 0,-1 1 0,-1-1 0,0 0 0,0 0 0,-1 1 0,0-1 0,0 0 0,-1 0 0,0 0 0,0 1 0,-1-1 0,-1 1 0,-4-12 0,7 18 0,-1 1 0,1-1 0,-1 1 0,0-1 0,0 1 0,0 0 0,0-1 0,0 1 0,0 0 0,0 0 0,0-1 0,0 1 0,-1 0 0,1 0 0,0 0 0,-1 1 0,1-1 0,-1 0 0,1 0 0,-1 1 0,-1-1 0,2 1 0,-1 0 0,1 0 0,-1 0 0,1 1 0,-1-1 0,1 0 0,0 1 0,-1 0 0,1-1 0,0 1 0,-1-1 0,1 1 0,0 0 0,0 0 0,0 0 0,0 0 0,0 0 0,-2 2 0,-2 3 0,1 0 0,0 0 0,0 0 0,0 1 0,1 0 0,0 0 0,-5 13 0,5-5 0,-1 0 0,2 0 0,0 0 0,1 0 0,0 1 0,2-1 0,-1 0 0,6 26 0,-5-36 0,0 0 0,0-1 0,0 1 0,1-1 0,0 1 0,0-1 0,0 1 0,0-1 0,1 0 0,0 0 0,-1 0 0,1-1 0,1 1 0,-1-1 0,1 0 0,-1 1 0,1-1 0,0-1 0,0 1 0,0-1 0,0 1 0,1-1 0,-1 0 0,1-1 0,-1 1 0,1-1 0,-1 0 0,1 0 0,0 0 0,0-1 0,7 0 0,1-1 0,0 0 0,0-1 0,-1 0 0,1-1 0,-1-1 0,1 0 0,-1 0 0,0-2 0,-1 1 0,1-1 0,-1-1 0,17-13 0,-13 8 0,-1 0 0,0-1 0,0-1 0,-1 0 0,-1-1 0,-1 0 0,19-33 0,-28 45 0,12-29 0,-13 31 0,0-1 0,-1 0 0,1 0 0,-1 1 0,1-1 0,-1 0 0,0 0 0,0 0 0,0 0 0,0 1 0,0-1 0,0 0 0,-1 0 0,1 0 0,-2-2 0,2 3 0,0 1 0,0 0 0,0 0 0,0-1 0,0 1 0,0 0 0,-1 0 0,1 0 0,0-1 0,0 1 0,0 0 0,0 0 0,-1 0 0,1 0 0,0 0 0,0-1 0,-1 1 0,1 0 0,0 0 0,0 0 0,0 0 0,-1 0 0,1 0 0,0 0 0,0 0 0,-1 0 0,1 0 0,0 0 0,0 0 0,-1 0 0,1 0 0,0 0 0,0 0 0,-1 0 0,1 0 0,0 0 0,0 0 0,0 0 0,-1 1 0,1-1 0,0 0 0,0 0 0,-1 0 0,1 0 0,0 0 0,0 1 0,0-1 0,0 0 0,-1 0 0,1 0 0,0 1 0,0-1 0,0 0 0,0 0 0,0 0 0,0 1 0,-7 13 0,6-8 0,0-1 0,1 0 0,0 1 0,0-1 0,1 0 0,0 1 0,0-1 0,0 0 0,0 0 0,1 1 0,0-1 0,0-1 0,0 1 0,0 0 0,1 0 0,5 7 0,3 2 0,1 1 0,0-1 0,21 18 0,-28-27 0,0-1 0,1 0 0,-1 0 0,1 0 0,0-1 0,0 1 0,9 2 0,-12-5 0,-1 0 0,0-1 0,0 1 0,1-1 0,-1 0 0,0 1 0,1-1 0,-1 0 0,0-1 0,0 1 0,1 0 0,-1-1 0,0 1 0,1-1 0,-1 0 0,0 1 0,0-1 0,0 0 0,0 0 0,0-1 0,0 1 0,0 0 0,0-1 0,-1 1 0,3-3 0,1-2 0,0-1 0,0 0 0,-1 0 0,0 0 0,0 0 0,0-1 0,-1 0 0,-1 1 0,4-13 0,-1-4 0,4-46 0,-9 68 0,0 1 0,1-1 0,-1 1 0,0-1 0,0 1 0,-1-1 0,1 0 0,0 1 0,-1-1 0,1 1 0,0-1 0,-1 1 0,0 0 0,1-1 0,-2-1 0,2 3 0,0 0 0,-1-1 0,1 1 0,0 0 0,0 0 0,-1 0 0,1 0 0,0 0 0,0 0 0,0 0 0,-1 0 0,1 0 0,0-1 0,0 1 0,-1 0 0,1 0 0,0 0 0,0 0 0,-1 0 0,1 1 0,0-1 0,0 0 0,-1 0 0,1 0 0,0 0 0,0 0 0,-1 0 0,1 0 0,0 0 0,0 0 0,0 1 0,-1-1 0,-9 14 0,-19 50 0,-37 131 0,30-81 0,10-41 0,-2-1 0,-4-1 0,-43 72 0,70-134 0,-1-1 0,0 0 0,0 0 0,-1 0 0,-8 7 0,7-11 0,10-12 0,12-18 0,32-40 0,3 2 0,2 3 0,3 1 0,2 3 0,3 2 0,3 3 0,1 3 0,77-45 0,-48 43 0,-79 45 0,-1 1 0,1 0 0,0 1 0,1 1 0,19-4 0,-30 7 23,1 0 0,-1 0 0,1 0-1,-1 0 1,1 0 0,-1 0 0,1 1-1,-1 0 1,0 0 0,1 0 0,-1 0-1,0 0 1,0 1 0,5 2 0,-7-3-89,1 0 0,-1 0 1,0 1-1,1-1 0,-1 1 1,0-1-1,0 1 0,0-1 1,0 1-1,0 0 1,0-1-1,0 1 0,-1 0 1,1 0-1,0 0 0,-1 0 1,0-1-1,1 1 0,-1 0 1,0 0-1,0 0 1,0 0-1,0 0 0,-1 0 1,0 3-1,-6 19-6760</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46.320"/>
    </inkml:context>
    <inkml:brush xml:id="br0">
      <inkml:brushProperty name="width" value="0.05" units="cm"/>
      <inkml:brushProperty name="height" value="0.05" units="cm"/>
    </inkml:brush>
  </inkml:definitions>
  <inkml:trace contextRef="#ctx0" brushRef="#br0">7 1 24575,'0'0'0,"0"0"0,0 0 0,-1 0 0,1-1 0,0 1 0,0 0 0,0 0 0,-1 0 0,1 0 0,0 0 0,0 0 0,0 0 0,-1 1 0,1-1 0,0 0 0,0 0 0,0 0 0,-1 0 0,1 0 0,0 0 0,0 0 0,0 0 0,-1 0 0,1 1 0,0-1 0,0 0 0,0 0 0,0 0 0,0 0 0,-1 1 0,1-1 0,0 0 0,0 0 0,0 0 0,0 0 0,0 1 0,0-1 0,0 0 0,0 0 0,0 0 0,0 1 0,0-1 0,0 0 0,0 0 0,0 1 0,0-1 0,0 0 0,8 10 0,12 1 0,0-1 0,1-1 0,0 0 0,25 5 0,1 1 0,1177 353-3701,1067 117 37,-121-29 1632,-2095-437 2288,447 101 3349,-514-119-3424,-1 1 93,0 0 1,0-1 0,0 0 0,-1-1 0,1 1 0,0-1 0,0-1-1,8 0 1,-15 1-254,0 0 1,1 0-1,-1 0 0,0 0 0,1 0 0,-1 0 0,0-1 0,1 1 0,-1 0 0,0 0 1,1 0-1,-1 0 0,0 0 0,0-1 0,1 1 0,-1 0 0,0 0 0,0 0 1,1-1-1,-1 1 0,0 0 0,0 0 0,0-1 0,1 1 0,-1 0 0,0-1 0,0 1 1,0 0-1,0 0 0,0-1 0,0 1 0,0 0 0,0-1 0,0 1 0,1 0 1,-1-1-1,0 1 0,0 0 0,-1-1 0,1 1 0,0 0 0,0-1 0,0 1 0,-11-13 912,-16-6-702,-1 1 1,0 1 0,-40-16 0,9 4-139,52 26-93,-231-132 0,209 116 0,0-2 0,1 0 0,2-3 0,0 0 0,-38-47 0,56 62 0,0-1 0,1-1 0,0 1 0,1-1 0,1 0 0,-1-1 0,2 1 0,0-1 0,0 0 0,-3-20 0,7 31 0,-1 0 0,1-1 0,0 1 0,0 0 0,0-1 0,0 1 0,0 0 0,0-1 0,0 1 0,1 0 0,-1-1 0,0 1 0,1 0 0,-1 0 0,1-1 0,-1 1 0,1 0 0,0 0 0,-1 0 0,1 0 0,0 0 0,0 0 0,0 0 0,0 0 0,0 0 0,0 0 0,0 0 0,0 0 0,0 1 0,0-1 0,0 1 0,1-1 0,-1 1 0,2-1 0,-1 0 0,0 1 0,1 0 0,-1 1 0,0-1 0,1 0 0,-1 1 0,0-1 0,0 1 0,0 0 0,1-1 0,-1 1 0,0 0 0,0 1 0,0-1 0,0 0 0,0 0 0,0 1 0,-1-1 0,3 3 0,8 10 0,1 0 0,-2 1 0,0 0 0,-1 1 0,16 33 0,30 92 0,-51-127 0,12 35 0,-2 0 0,-3 1 0,-1 0 0,6 100 0,-17-146 0,0 0 0,0 1 0,0-1 0,0 0 0,-1 0 0,0 0 0,0 0 0,0 0 0,0 0 0,-1 0 0,1 0 0,-4 5 0,4-8 0,-1 1 0,1 0 0,-1-1 0,0 1 0,1-1 0,-1 1 0,0-1 0,0 0 0,0 0 0,0 0 0,0 0 0,0 0 0,-1 0 0,1 0 0,0-1 0,0 1 0,-1-1 0,1 0 0,0 0 0,0 1 0,-1-1 0,1-1 0,0 1 0,-3-1 0,-9-2-124,0 0 0,1-1 0,0-1 0,0 0 0,-21-11 0,25 11-497,-30-14-6205</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47.177"/>
    </inkml:context>
    <inkml:brush xml:id="br0">
      <inkml:brushProperty name="width" value="0.05" units="cm"/>
      <inkml:brushProperty name="height" value="0.05" units="cm"/>
    </inkml:brush>
  </inkml:definitions>
  <inkml:trace contextRef="#ctx0" brushRef="#br0">100 0 24575,'-6'0'0,"-1"0"0,1 1 0,0 0 0,-1 0 0,1 0 0,0 1 0,0 0 0,0 0 0,0 1 0,-7 3 0,11-5 0,0 0 0,1 0 0,-1 1 0,1-1 0,-1 0 0,1 1 0,-1-1 0,1 1 0,0 0 0,0-1 0,0 1 0,-1 0 0,2 0 0,-1 0 0,0 0 0,0 0 0,1 0 0,-1 0 0,1 0 0,-1 0 0,1 0 0,0 0 0,0 0 0,0 0 0,0 0 0,0 0 0,1 0 0,-1 0 0,0 0 0,1 0 0,0 0 0,-1 0 0,1 0 0,0 0 0,1 2 0,3 5 0,0 0 0,1 0 0,0-1 0,0 1 0,1-1 0,11 10 0,53 41 0,-60-52 0,411 274-1363,24-29-928,-325-186 1862,1726 904-4935,-917-520 4838,9-20-96,-815-374 609,501 253 1963,-505-239-1300,-3 4 1,210 179-1,-245-176 539,60 50 2168,-136-122-3152,0-1 0,0 0 0,1 0 0,12 5 0,-18-8-178,0-1 0,0 1 0,0-1 0,1 0 0,-1 1 0,0-1 0,0 0 1,0 0-1,0 0 0,0 0 0,1 0 0,-1 0 0,0 0 0,0 0 1,0 0-1,0 0 0,0-1 0,1 1 0,-1 0 0,0-1 0,0 1 1,0-1-1,0 0 0,0 1 0,0-1 0,0 0 0,-1 1 0,1-1 1,0 0-1,0 0 0,0 0 0,-1 0 0,1 0 0,0 1 0,-1-1 0,1-1 1,-1 1-1,1-2 0,2-6-13,-1 0 0,0 0 0,-1 0 0,0 0 0,0 0 0,-1-12 0,-7-58-34,0 37 20,-1 1 0,-2-1 0,-2 1 0,-2 1 0,-1 0 0,-3 2 0,0-1 0,-3 2 0,-1 1 0,-47-59 0,59 83 0,1 0 0,0 1 0,0-2 0,1 0 0,-9-17 0,17 23 0,8 13 0,8 11 0,0 8 0,-1 1 0,-2 0 0,-1 1 0,0 1 0,-3 0 0,11 44 0,-19-68 0,0 0 0,0 0 0,-1 1 0,0-1 0,0 7 0,0-11 0,0 1 0,0-1 0,0 0 0,0 0 0,0 1 0,0-1 0,0 0 0,0 0 0,0 1 0,0-1 0,0 0 0,0 0 0,-1 1 0,1-1 0,0 0 0,0 0 0,0 0 0,0 1 0,-1-1 0,1 0 0,0 0 0,0 0 0,0 0 0,-1 0 0,1 1 0,0-1 0,0 0 0,0 0 0,-1 0 0,1 0 0,0 0 0,0 0 0,-1 0 0,1 0 0,-15-9 0,8 3-72,0 0 1,0 1-1,0 0 0,0 0 0,-1 1 0,0 0 0,0 0 0,0 1 1,-1 0-1,1 0 0,-1 1 0,1 0 0,-1 0 0,0 1 0,0 1 1,0-1-1,1 1 0,-13 2 0,-7 1-6754</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47.720"/>
    </inkml:context>
    <inkml:brush xml:id="br0">
      <inkml:brushProperty name="width" value="0.05" units="cm"/>
      <inkml:brushProperty name="height" value="0.05" units="cm"/>
    </inkml:brush>
  </inkml:definitions>
  <inkml:trace contextRef="#ctx0" brushRef="#br0">170 2 24575,'-33'-1'0,"17"0"0,0 1 0,0 1 0,0 0 0,0 0 0,-29 8 0,33-1 0,12-8 0,1 1 0,-1-1 0,0 0 0,0 1 0,0-1 0,1 1 0,-1-1 0,0 0 0,0 1 0,1-1 0,-1 0 0,0 1 0,1-1 0,-1 0 0,0 0 0,1 1 0,-1-1 0,0 0 0,1 0 0,-1 1 0,1-1 0,-1 0 0,0 0 0,1 0 0,-1 0 0,1 0 0,-1 0 0,1 0 0,-1 0 0,1 0 0,0 0 0,21 4 0,0 0 0,24-1 0,-23-1 0,956 43-3694,-730-36 3254,1481 26-2932,4-33 3483,-1106-3-1318,-599 1 1549,97 3 1385,-107 2 190,-19-5-1879,0 1 1,0-1-1,-1 1 1,1-1-1,0 1 1,-1-1-1,1 0 1,0 1-1,-1-1 1,1 0-1,0 1 1,-1-1-1,1 0 1,-1 1-1,1-1 1,-1 0-1,1 0 1,-1 0-1,1 1 1,-1-1-1,1 0 1,-1 0-1,1 0 1,-1 0-1,1 0 1,-1 0-1,1 0 1,-1 0-1,0 0 1,-63 12 967,0-2 1,-78 2 0,48-6-566,10 1-1806,10-1-5461</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47.952"/>
    </inkml:context>
    <inkml:brush xml:id="br0">
      <inkml:brushProperty name="width" value="0.05" units="cm"/>
      <inkml:brushProperty name="height" value="0.05" units="cm"/>
    </inkml:brush>
  </inkml:definitions>
  <inkml:trace contextRef="#ctx0" brushRef="#br0">0 29 24575,'7'-1'0,"-1"0"0,0 0 0,0 0 0,0-1 0,10-4 0,13-4 0,-16 8 0,-1 0 0,1 1 0,0 0 0,0 1 0,-1 0 0,1 1 0,0 1 0,0 0 0,-1 0 0,1 1 0,-1 1 0,22 10 0,-18-7 0,-1 2 0,1 0 0,-1 1 0,-1 0 0,1 2 0,-2-1 0,0 2 0,22 26 0,-25-27 0,-1 1 0,0 1 0,-1-1 0,-1 1 0,0 0 0,-1 1 0,-1 0 0,0 0 0,-1 0 0,3 19 0,-5-23 0,-1 0 0,-1 1 0,0-1 0,-1 0 0,0 0 0,-1 0 0,0 0 0,0 0 0,-1 0 0,-1 0 0,0-1 0,0 1 0,-1-1 0,0 0 0,-7 9 0,2-6 34,0-1 1,-1 0-1,-1 0 0,1-1 0,-2-1 0,0 0 0,0-1 0,0 0 0,-23 10 1,-5 0-604,-1-2 0,-47 12 0,-16 1-6257</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49.496"/>
    </inkml:context>
    <inkml:brush xml:id="br0">
      <inkml:brushProperty name="width" value="0.05" units="cm"/>
      <inkml:brushProperty name="height" value="0.05" units="cm"/>
    </inkml:brush>
  </inkml:definitions>
  <inkml:trace contextRef="#ctx0" brushRef="#br0">2240 19 24575,'15'1'0,"14"-2"0,-29 0 0,0 1 0,0 0 0,-1-1 0,1 1 0,0-1 0,0 1 0,-1 0 0,1-1 0,0 1 0,-1 0 0,1-1 0,-1 1 0,1 0 0,0-1 0,-1 1 0,1 0 0,-1 0 0,1 0 0,-1-1 0,1 1 0,-1 0 0,1 0 0,-1 0 0,1 0 0,-1 0 0,0 0 0,-27-5 0,-1 2 0,0 1 0,-34 1 0,22 1 0,-999 35-848,666-15 671,-275 14 177,631-34 96,17-1-282,8-1-919,12-2-4866</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49.728"/>
    </inkml:context>
    <inkml:brush xml:id="br0">
      <inkml:brushProperty name="width" value="0.05" units="cm"/>
      <inkml:brushProperty name="height" value="0.05" units="cm"/>
    </inkml:brush>
  </inkml:definitions>
  <inkml:trace contextRef="#ctx0" brushRef="#br0">597 18 24575,'-10'-1'0,"1"0"0,-1 0 0,-12-5 0,13 4 0,-1 0 0,1 0 0,-18-1 0,25 3 0,-1 1 0,0-1 0,0 0 0,0 1 0,0-1 0,0 1 0,1 0 0,-1 0 0,0 0 0,1 0 0,-1 1 0,1-1 0,-1 1 0,1-1 0,0 1 0,-5 4 0,-1 4 0,0 0 0,0 0 0,-5 13 0,-13 15 0,-6 0 0,-3-2 0,-64 55 0,62-60 0,2 1 0,-63 75 0,93-101-85,1 0 0,-1 1-1,1-1 1,0 1 0,1 0-1,-1 0 1,2 0 0,-1 1-1,1-1 1,0 1 0,0-1-1,1 1 1,0 0 0,0 0-1,1 12 1,7 17-6741</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57.969"/>
    </inkml:context>
    <inkml:brush xml:id="br0">
      <inkml:brushProperty name="width" value="0.05" units="cm"/>
      <inkml:brushProperty name="height" value="0.05" units="cm"/>
    </inkml:brush>
  </inkml:definitions>
  <inkml:trace contextRef="#ctx0" brushRef="#br0">184 722 24575,'-14'5'0,"-1"0"0,1 0 0,-1-2 0,-28 4 0,25-4 0,1 0 0,-25 8 0,36-8 0,7-2 0,12 0 0,27-5 0,388-55-895,-41 4-613,1905-201-6277,-1462 170 6333,-793 82 1452,1995-228 600,-1817 199 1419,25-2 3386,-234 34-4943,26-2 771,-31 3-1175,0 0-1,0 0 1,0 0 0,0 0-1,0 0 1,0 0 0,-1 0 0,1 0-1,0 0 1,0 0 0,0 0 0,0 1-1,-1-1 1,1 0 0,0 1 0,0-1-1,-1 1 1,1-1 0,0 1 0,0-1-1,-1 1 1,1-1 0,-1 1 0,1 0-1,0-1 1,0 2 0,-1-1-43,0 0 1,0 0 0,0 0-1,-1 0 1,1 0 0,0 0-1,-1 0 1,1 0 0,0-1-1,-1 1 1,1 0 0,-1 0-1,1 0 1,-1-1 0,0 1-1,1 0 1,-1-1 0,0 1 0,1 0-1,-1-1 1,-1 1 0,-18 13 3,17-13-21,-8 6-112,0-1 1,-1 0-1,0-1 0,0 0 0,-1-1 1,1-1-1,-1 0 0,0 0 0,0-1 1,0-1-1,-25 0 0,13-4-6712</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7:59.353"/>
    </inkml:context>
    <inkml:brush xml:id="br0">
      <inkml:brushProperty name="width" value="0.05" units="cm"/>
      <inkml:brushProperty name="height" value="0.05" units="cm"/>
    </inkml:brush>
  </inkml:definitions>
  <inkml:trace contextRef="#ctx0" brushRef="#br0">1 35 24575,'13'-1'0,"1"0"0,0-1 0,18-5 0,13-3 0,9 3 0,-1 3 0,1 1 0,0 4 0,0 1 0,0 3 0,-1 2 0,0 3 0,-1 1 0,90 34 0,-117-36 0,-1 2 0,-1 1 0,0 1 0,-1 1 0,0 1 0,-1 1 0,-1 0 0,0 2 0,-1 0 0,-1 1 0,-1 1 0,-1 1 0,-1 0 0,0 1 0,-2 1 0,0 0 0,-2 1 0,-1 0 0,0 1 0,9 43 0,-12-38 0,-2 1 0,-2 0 0,0 0 0,-2-1 0,-2 1 0,-5 44 0,-1-36 0,-1 0 0,-2 0 0,-2-1 0,-21 48 0,1-20 0,-59 94 0,-56 56 0,46-71 0,65-90 0,3 0 0,2 2 0,3 2 0,2 0 0,3 2 0,-20 81 0,35-106 0,1-1 0,2 1 0,2 1 0,1-1 0,2 0 0,1 1 0,2-1 0,2 0 0,1 0 0,2-1 0,1 0 0,24 60 0,-10-50-29,1 0 0,2-2 0,2 0-1,1-2 1,3-1 0,1-2 0,2-1-1,55 45 1,36 17-157,181 108-1,-151-106 146,-125-81 41,0 2 0,-2 1 0,0 1 0,46 52 0,-66-65 0,-1 0 0,0 0 0,-1 1 0,0 1 0,-1-1 0,8 26 0,-11-28 0,-1 0 0,0 0 0,0 1 0,-1-1 0,-1 0 0,0 1 0,0-1 0,-1 1 0,0-1 0,-4 14 0,-1-4 36,-1 0 1,-1 0-1,-1-1 1,0 0-1,-1 0 1,-26 33-1,-93 98 337,79-95-324,-94 115-49,108-122 0,-51 90 0,71-107 0,1 1 0,1 0 0,2 2 0,-10 40 0,17-47 0,0-1 0,2 1 0,1 0 0,1 1 0,1-1 0,5 34 0,4-13 0,1-1 0,2 0 0,36 89 0,80 129 0,-20-45 0,-72-134 0,39 139 0,-60-165 0,-2 1 0,-4 1 0,4 80 0,-13-117 0,0-1 0,-2 1 0,0-1 0,-2 0 0,-1 0 0,-1 0 0,-14 38 0,12-45 0,0 0 0,-1 0 0,-1-1 0,0 0 0,-1-1 0,-1 0 0,-1-1 0,0 0 0,0-1 0,-24 17 0,8-11-273,-1-1 0,0-1 0,-1-2 0,-66 23 0,-20-2-6553</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01.208"/>
    </inkml:context>
    <inkml:brush xml:id="br0">
      <inkml:brushProperty name="width" value="0.05" units="cm"/>
      <inkml:brushProperty name="height" value="0.05" units="cm"/>
    </inkml:brush>
  </inkml:definitions>
  <inkml:trace contextRef="#ctx0" brushRef="#br0">136 88 24575,'-44'-16'0,"31"13"0,0-1 0,-15-8 0,25 11 0,0 0 0,1-1 0,-1 1 0,1-1 0,-1 0 0,1 0 0,0 0 0,-1 0 0,1 0 0,0 0 0,1-1 0,-1 1 0,0-1 0,1 1 0,-2-4 0,3 6 0,-1-1 0,1 1 0,0-1 0,0 1 0,0-1 0,0 1 0,-1-1 0,1 1 0,0 0 0,0-1 0,0 1 0,0-1 0,0 1 0,0-1 0,0 1 0,0-1 0,0 1 0,1-1 0,-1 1 0,0 0 0,0-1 0,0 1 0,1-1 0,-1 1 0,0 0 0,0-1 0,1 1 0,-1-1 0,0 1 0,1-1 0,15-3 0,20 9 0,-11 3 0,1 1 0,-2 0 0,0 2 0,0 1 0,-1 1 0,0 1 0,-1 1 0,-1 1 0,0 1 0,25 27 0,-31-28 0,0 1 0,0 1 0,-2 0 0,0 1 0,-1 0 0,-1 1 0,-1 0 0,-1 1 0,-1 0 0,-1 0 0,0 1 0,5 34 0,-11-40 0,0 0 0,0 0 0,-2 0 0,0 0 0,-1 0 0,-1 0 0,0 0 0,-1-1 0,-1 1 0,0-1 0,-1 0 0,-1 0 0,-9 14 0,0-3 0,-1-1 0,-2-1 0,-1 0 0,0-2 0,-46 39 0,61-57 37,-1 0-271,0 1 1,1 0-1,0 0 0,0 1 1,-6 8-1,5-1-6592</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01.645"/>
    </inkml:context>
    <inkml:brush xml:id="br0">
      <inkml:brushProperty name="width" value="0.05" units="cm"/>
      <inkml:brushProperty name="height" value="0.05" units="cm"/>
    </inkml:brush>
  </inkml:definitions>
  <inkml:trace contextRef="#ctx0" brushRef="#br0">140 1253 24575,'-36'1'0,"22"0"0,0-1 0,1 0 0,-1-1 0,-24-4 0,27-1 0,12-1 0,19-5 0,5 3 0,0 1 0,0 2 0,36-5 0,-21 4 0,443-72-599,-11 3-518,799-190-2423,-891 164 2493,475-194 0,-711 235 2205,250-147 0,-379 199-565,-1 0-1,-1-1 0,24-22 1,-36 31-547,0 0 0,0 0 0,0 0 0,0 0 0,0 0 0,0-1 0,0 1 0,-1 0 1,1 0-1,-1-1 0,1 1 0,-1 0 0,1-1 0,0-2 0,-1 4-13,-1-1 0,1 1 0,0-1-1,0 1 1,0-1 0,0 1 0,-1-1-1,1 1 1,0-1 0,0 1 0,-1-1 0,1 1-1,0 0 1,-1-1 0,1 1 0,0-1 0,-1 1-1,1 0 1,-1 0 0,1-1 0,-1 1 0,1 0-1,-1 0 1,1-1 0,-1 1 0,0 0 0,-3-1 102,-1 0 1,0 0 0,0 1 0,1 0 0,-1 0 0,0 0 0,-5 1 0,-28 5-136,2 2 0,-43 14 0,-72 32 0,60-20 0,14-7-1365,50-19-5461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00.585"/>
    </inkml:context>
    <inkml:brush xml:id="br0">
      <inkml:brushProperty name="width" value="0.05" units="cm"/>
      <inkml:brushProperty name="height" value="0.05" units="cm"/>
    </inkml:brush>
  </inkml:definitions>
  <inkml:trace contextRef="#ctx0" brushRef="#br0">111 511 24575,'-9'-155'0,"-1"20"0,-1 176 0,-21 188 0,-9 44 0,34-232 0,43-132 0,169-467 0,-194 527 0,-5 12 0,1 1 0,0-1 0,2 1 0,10-17 0,-18 34 0,-1 0 0,1 0 0,0 0 0,0 0 0,-1 0 0,1 0 0,0 0 0,0 0 0,0 0 0,0 0 0,0 1 0,0-1 0,0 0 0,1 1 0,-1-1 0,0 0 0,1 1 0,-1 0 0,0 0 0,-1 0 0,1 0 0,0 0 0,-1 0 0,1 0 0,-1 1 0,1-1 0,0 0 0,-1 0 0,1 1 0,-1-1 0,1 0 0,-1 1 0,1-1 0,-1 0 0,1 1 0,-1-1 0,0 1 0,1-1 0,-1 1 0,1-1 0,-1 1 0,1 0 0,1 4 0,0 0 0,0 1 0,0-1 0,-1 1 0,1-1 0,0 8 0,4 63 0,-5 133 0,-2-46 0,1-154 0,1-1 0,-1 1 0,2-1 0,-1 0 0,4 11 0,-4-18 0,-1 1 0,0-1 0,1 0 0,-1 0 0,1 0 0,-1 0 0,1 0 0,0 0 0,-1 0 0,1 0 0,0 0 0,0 0 0,-1 0 0,1 0 0,0 0 0,0-1 0,0 1 0,0 0 0,0-1 0,1 1 0,-1-1 0,0 1 0,0-1 0,0 1 0,0-1 0,1 0 0,-1 1 0,0-1 0,0 0 0,0 0 0,1 0 0,-1 0 0,0 0 0,0-1 0,1 1 0,-1 0 0,0 0 0,0-1 0,0 1 0,0-1 0,1 1 0,-1-1 0,0 1 0,0-1 0,1-1 0,9-5 0,-1 0 0,0 0 0,-1-2 0,0 1 0,0-1 0,13-18 0,42-67 0,-46 66 0,28-47 0,-19 29 0,2 1 0,46-54 0,-73 96 0,1 0 0,-1 1 0,1 0 0,0-1 0,-1 1 0,1 0 0,0 1 0,0-1 0,4-1 0,-6 2 0,0 1 0,0 0 0,0 0 0,0 0 0,-1 0 0,1 0 0,0 0 0,0 0 0,0 0 0,0 0 0,0 0 0,0 0 0,0 1 0,0-1 0,-1 0 0,1 1 0,0-1 0,0 0 0,0 1 0,0-1 0,-1 1 0,1-1 0,0 1 0,-1 0 0,1-1 0,0 1 0,-1 0 0,1 0 0,-1-1 0,1 1 0,-1 0 0,1 0 0,-1 0 0,0-1 0,1 1 0,-1 0 0,0 1 0,3 7 0,0 1 0,-1-1 0,0 1 0,0-1 0,-1 1 0,-1 14 0,-5 63 0,2-54 0,-14 257-1365,16-256-5461</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01.878"/>
    </inkml:context>
    <inkml:brush xml:id="br0">
      <inkml:brushProperty name="width" value="0.05" units="cm"/>
      <inkml:brushProperty name="height" value="0.05" units="cm"/>
    </inkml:brush>
  </inkml:definitions>
  <inkml:trace contextRef="#ctx0" brushRef="#br0">89 200 24575,'0'-8'0,"1"0"0,0 0 0,1 0 0,0 0 0,1 0 0,-1 0 0,6-9 0,-1 2 0,1 1 0,16-23 0,-21 32 0,1 0 0,0 1 0,1-1 0,-1 1 0,1 0 0,0 0 0,0 0 0,0 1 0,0 0 0,1 0 0,-1 0 0,1 0 0,0 1 0,0 0 0,0 0 0,0 1 0,0 0 0,0 0 0,0 0 0,0 1 0,1 0 0,6 0 0,-5 1 0,0 1 0,-1-1 0,1 2 0,0-1 0,-1 1 0,1 0 0,-1 0 0,0 1 0,0 0 0,0 0 0,-1 1 0,0-1 0,1 2 0,-2-1 0,1 1 0,0-1 0,4 8 0,-1 1 0,0 0 0,-1 1 0,-1 0 0,0 1 0,-1 0 0,0 0 0,-1 0 0,-1 0 0,-1 1 0,0-1 0,-2 1 0,1 0 0,-2 0 0,0 0 0,-1 0 0,-1 0 0,-1-1 0,0 1 0,-1-1 0,-1 0 0,0 0 0,-1 0 0,-1 0 0,-1-1 0,0 0 0,0-1 0,-2 0 0,0 0 0,-16 17 0,10-17 57,0 0 0,-1-1 0,0-1 0,-1 0 0,-23 11 0,5-7-911,-69 22 1,2-9-5973</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03.185"/>
    </inkml:context>
    <inkml:brush xml:id="br0">
      <inkml:brushProperty name="width" value="0.05" units="cm"/>
      <inkml:brushProperty name="height" value="0.05" units="cm"/>
    </inkml:brush>
  </inkml:definitions>
  <inkml:trace contextRef="#ctx0" brushRef="#br0">11754 96 24575,'10'-1'0,"0"-1"0,0 0 0,0 0 0,-1-1 0,17-7 0,-10 4 0,-4 1 0,134-42 0,-125 42 0,-1 0 0,1 2 0,0 0 0,0 2 0,26 1 0,-43 0 0,-1 1 0,1-1 0,-1 1 0,0 0 0,1 0 0,-1 0 0,3 2 0,-5-3 0,-1 1 0,1-1 0,-1 0 0,1 0 0,-1 1 0,1-1 0,-1 0 0,0 1 0,1-1 0,-1 0 0,1 1 0,-1-1 0,0 0 0,1 1 0,-1-1 0,0 1 0,0-1 0,1 1 0,-1-1 0,0 1 0,0-1 0,0 1 0,0-1 0,1 1 0,-1-1 0,0 1 0,0-1 0,0 1 0,0-1 0,0 1 0,0-1 0,0 1 0,-1 0 0,1-1 0,0 1 0,0-1 0,0 1 0,0-1 0,-1 0 0,1 1 0,0-1 0,0 1 0,-1-1 0,1 1 0,0-1 0,-1 0 0,1 1 0,-1-1 0,1 1 0,0-1 0,-1 0 0,0 1 0,-8 5 0,0 0 0,-1-1 0,1 0 0,-1 0 0,0-1 0,0 0 0,-16 3 0,6-1 0,-400 111-641,259-75 279,-2103 506-5958,424-110 4304,1072-241 375,-564 141 1381,-7-31 312,-138-29-961,-13-99 3038,947-156 40,183-25 2980,352 2-5005,-7 0 391,0 0 0,-18-4 0,33 4-526,0 0 0,-1 0 0,1 0 0,0 0 0,0 0-1,-1 0 1,1 0 0,0 0 0,-1 0 0,1 0-1,0 0 1,0 0 0,-1 0 0,1 0 0,0 0-1,0 0 1,-1 0 0,1-1 0,0 1 0,0 0 0,0 0-1,-1 0 1,1 0 0,0-1 0,0 1 0,0 0-1,-1 0 1,1 0 0,0-1 0,0 1 0,0 0-1,0 0 1,0 0 0,-1-1 0,1 1 0,0 0-1,0 0 1,0-1 0,0 1 0,0 0 0,0-1 0,11-6 275,22-2-38,62-12-246,135-39 0,-206 52 0,-1-1 0,0-2 0,-1 0 0,0-1 0,-1-1 0,0-1 0,25-23 0,-39 31 0,-1-1 0,0 0 0,0 0 0,0 0 0,-1-1 0,-1 1 0,1-1 0,-1 0 0,0-1 0,3-10 0,-4 6 0,0-1 0,-1 1 0,0-1 0,-1 0 0,-1-27 0,0 35 0,-1 4 0,1 0 0,0-1 0,-1 1 0,1-1 0,0 1 0,1-1 0,-1 1 0,0-1 0,1 1 0,-1 0 0,1-1 0,0 1 0,1-4 0,-1 7 0,0 0 0,-1 0 0,1 0 0,-1 0 0,1 0 0,-1 0 0,0 0 0,1 1 0,-1-1 0,0 0 0,0 0 0,1 0 0,-1 3 0,-1 8 0,1 0 0,-1 0 0,-1 0 0,0 0 0,-5 12 0,-21 60 0,20-63 0,-42 95 0,31-77 0,2 2 0,-17 57 0,33-94 0,0-1 0,1 0 0,-1 1 0,1-1 0,-1 1 0,1-1 0,0 1 0,0-1 0,1 0 0,-1 1 0,1-1 0,-1 1 0,1-1 0,0 0 0,0 1 0,1-1 0,-1 0 0,1 0 0,0 0 0,-1 0 0,1 0 0,0 0 0,1-1 0,-1 1 0,0-1 0,1 1 0,0-1 0,-1 0 0,1 0 0,0 0 0,0 0 0,0-1 0,0 1 0,1-1 0,4 2 0,29 9-116,0-2 0,1-1 0,41 4 0,-50-8-785,23 3-5925</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06.819"/>
    </inkml:context>
    <inkml:brush xml:id="br0">
      <inkml:brushProperty name="width" value="0.05" units="cm"/>
      <inkml:brushProperty name="height" value="0.05" units="cm"/>
    </inkml:brush>
  </inkml:definitions>
  <inkml:trace contextRef="#ctx0" brushRef="#br0">1 21 24575,'0'-1'0,"0"0"0,0 0 0,1 0 0,-1 0 0,0 0 0,1 0 0,-1 0 0,1 1 0,0-1 0,-1 0 0,1 0 0,-1 0 0,1 0 0,0 1 0,0-1 0,0 0 0,-1 1 0,1-1 0,0 1 0,0-1 0,0 1 0,0-1 0,0 1 0,0-1 0,0 1 0,0 0 0,0 0 0,0 0 0,0-1 0,0 1 0,1 0 0,3 0 0,-1-1 0,0 1 0,1 0 0,-1 0 0,0 1 0,8 1 0,-3 1 0,1 1 0,-1 0 0,0 0 0,0 1 0,0 0 0,0 1 0,-1 0 0,0 1 0,10 10 0,2 4 0,0 1 0,18 29 0,-3 2-85,-3 2-1,-2 1 1,-2 1-1,-3 1 1,22 79-1,-7 12-381,22 157 0,-26-55-293,2 261-1,-45 255 759,-39-157-670,42-570-3877</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07.161"/>
    </inkml:context>
    <inkml:brush xml:id="br0">
      <inkml:brushProperty name="width" value="0.05" units="cm"/>
      <inkml:brushProperty name="height" value="0.05" units="cm"/>
    </inkml:brush>
  </inkml:definitions>
  <inkml:trace contextRef="#ctx0" brushRef="#br0">215 1 24575,'-15'1'0,"0"1"0,1 1 0,-1 0 0,1 1 0,0 0 0,0 1 0,-24 12 0,33-14 0,0 0 0,-1 0 0,1 1 0,1 0 0,-1-1 0,0 2 0,1-1 0,0 0 0,0 1 0,0 0 0,1 0 0,-1 0 0,1 0 0,0 0 0,1 1 0,-1 0 0,-1 5 0,3-6 0,1-1 0,-1 1 0,0-1 0,1 1 0,0-1 0,0 1 0,1 0 0,-1-1 0,1 1 0,0-1 0,0 1 0,0-1 0,1 0 0,-1 0 0,1 1 0,0-1 0,0 0 0,1 0 0,-1-1 0,1 1 0,0 0 0,0-1 0,5 5 0,-1-2 0,0 0 0,1 0 0,0 0 0,0-1 0,1 0 0,-1-1 0,1 0 0,0 0 0,0-1 0,15 4 0,-10-4 0,0-1 0,1-1 0,-1 0 0,0-1 0,0-1 0,23-3 0,-9-1 0,-1-2 0,0-1 0,0-1 0,-1-2 0,0 0 0,42-26 0,-42 19 0,48-43 0,-25 19 0,-32 31 342,-16 11-391,-1 0 0,1 0 0,-1-1 1,1 1-1,-1 0 0,1 0 0,-1 0 0,1 0 1,-1 0-1,1 0 0,-1 0 0,1 0 1,-1 0-1,1 0 0,-1 0 0,1 0 1,-1 0-1,1 0 0,-1 1 0,1-1 1,-1 0-1,1 0 0,-1 0 0,0 1 1,1-1-1,-1 0 0,1 1 0,-1-1 1,0 0-1,1 1 0,-1-1 0,0 1 0,1-1 1,-1 1-1,4 8-6777</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12.402"/>
    </inkml:context>
    <inkml:brush xml:id="br0">
      <inkml:brushProperty name="width" value="0.05" units="cm"/>
      <inkml:brushProperty name="height" value="0.05" units="cm"/>
    </inkml:brush>
  </inkml:definitions>
  <inkml:trace contextRef="#ctx0" brushRef="#br0">655 36 24575,'32'-25'0,"-30"24"0,0 0 0,-1 0 0,1 0 0,0 0 0,0 0 0,0 0 0,0 0 0,0 0 0,0 1 0,1-1 0,-1 1 0,0 0 0,0-1 0,5 1 0,-7 1 0,1-1 0,0 1 0,-1-1 0,1 0 0,-1 1 0,1-1 0,-1 1 0,1 0 0,-1-1 0,1 1 0,-1-1 0,1 1 0,-1 0 0,0-1 0,1 1 0,-1 0 0,0-1 0,0 1 0,1 0 0,-1 0 0,0-1 0,0 1 0,0 1 0,0 21 0,0-20 0,-6 41 0,-16 65 0,8-44 0,-198 1121-2731,202-1122 2628,-125 627-642,103-571 669,-5 0 1,-5-2-1,-91 178 0,86-214-642,6-20-2873</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12.962"/>
    </inkml:context>
    <inkml:brush xml:id="br0">
      <inkml:brushProperty name="width" value="0.05" units="cm"/>
      <inkml:brushProperty name="height" value="0.05" units="cm"/>
    </inkml:brush>
  </inkml:definitions>
  <inkml:trace contextRef="#ctx0" brushRef="#br0">464 1029 24575,'41'-45'0,"-1"-2"0,-3-2 0,-1-1 0,46-90 0,-65 106 0,0-1 0,-3-1 0,-1 0 0,-1-1 0,10-62 0,-18 76 0,-1-1 0,-2 0 0,0 0 0,-2 0 0,0 1 0,-2-1 0,0 0 0,-2 1 0,0 0 0,-12-28 0,14 41 0,-2 1 0,1 0 0,-1 0 0,-1 0 0,1 1 0,-1-1 0,-1 2 0,0-1 0,0 1 0,-12-10 0,14 13 0,-1 0 0,1 1 0,-1 0 0,0 0 0,0 0 0,-1 1 0,1-1 0,-1 1 0,1 1 0,-1 0 0,1 0 0,-1 0 0,0 0 0,1 1 0,-1 0 0,-12 2 0,6 1 0,1 1 0,0 0 0,0 0 0,0 1 0,0 1 0,1 0 0,0 0 0,0 1 0,0 1 0,1 0 0,0 0 0,-13 15 0,1 1 0,1 1 0,1 1 0,-30 53 0,20-19-162,2 0-1,3 1 1,3 2-1,2 0 1,3 2-1,-16 128 1,20-41-407,11 292 1,25-113 563,0 12 30,-25-2-414,0-306 389,-2 0 0,-1-1 0,-11 35 0,13-57-76,-1-1 1,0 1-1,0-1 0,-2 0 0,1-1 0,-1 1 0,-1-1 0,0 0 0,0-1 1,-1 0-1,-1 0 0,-9 8 0,-23 11-4486</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13.539"/>
    </inkml:context>
    <inkml:brush xml:id="br0">
      <inkml:brushProperty name="width" value="0.05" units="cm"/>
      <inkml:brushProperty name="height" value="0.05" units="cm"/>
    </inkml:brush>
  </inkml:definitions>
  <inkml:trace contextRef="#ctx0" brushRef="#br0">0 235 24575,'31'0'0,"197"5"0,-185-1 0,0 2 0,0 1 0,52 17 0,10 12 0,-47-15 0,1-3 0,85 16 0,-127-32 0,0-1 0,-1 0 0,1-1 0,0-1 0,0 0 0,0-1 0,0-1 0,0-1 0,-1 0 0,0-1 0,0-1 0,26-13 0,-29 11 0,0 0 0,-1 0 0,0-2 0,0 1 0,-1-1 0,0-1 0,-1 0 0,0-1 0,-1 0 0,0 0 0,-1-1 0,0 0 0,-1 0 0,7-21 0,-10 26 0,-2 0 0,1-1 0,-1 1 0,0-1 0,-1 0 0,0 1 0,-1-1 0,0-13 0,0 18 0,-1 1 0,1 0 0,-1-1 0,0 1 0,0 0 0,0 0 0,0 0 0,-1 0 0,1 0 0,-1 0 0,0 0 0,0 0 0,0 1 0,0-1 0,0 1 0,-1-1 0,1 1 0,-1 0 0,1 0 0,-1 0 0,0 0 0,0 1 0,0-1 0,0 1 0,-3-2 0,-2 1 0,0 0 0,0 1 0,0 0 0,0 0 0,0 1 0,-1 0 0,1 1 0,0-1 0,0 1 0,0 1 0,0 0 0,0 0 0,1 0 0,-1 1 0,-13 7 0,-5 4 0,1 0 0,1 2 0,-25 20 0,13-7 0,1 2 0,-57 65 0,75-76 0,1 0 0,1 2 0,2 0 0,0 0 0,1 1 0,-15 41 0,24-52 0,-1-1 0,2 1 0,0-1 0,0 1 0,1 0 0,0 18 0,1-26 0,1 0 0,-1-1 0,1 1 0,-1 0 0,1 0 0,0-1 0,0 1 0,1 0 0,-1-1 0,1 1 0,0-1 0,0 0 0,0 1 0,0-1 0,1 0 0,-1 0 0,1-1 0,-1 1 0,1 0 0,0-1 0,0 0 0,1 0 0,5 4 0,0-3 0,1 1 0,1-2 0,-1 1 0,0-1 0,1-1 0,-1 0 0,1 0 0,-1-1 0,1 0 0,-1-1 0,1 0 0,-1-1 0,1 0 0,-1-1 0,0 0 0,16-7 0,-6 1 0,0-1 0,-1 0 0,-1-1 0,1-1 0,-2-1 0,0-1 0,18-18 0,-22 17 0,-1 0 0,0-1 0,-1-1 0,0 0 0,-2 0 0,0-1 0,-1 0 0,0-1 0,-2 0 0,0 0 0,-1 0 0,-1-1 0,-1 1 0,-1-1 0,0-40 0,-4 58 0,-1 10 0,-3 15 0,0 14 0,2 0 0,1 58 0,3-78 0,2-1 0,-1 0 0,2 0 0,0 0 0,1 0 0,1-1 0,0 1 0,11 20 0,-13-30-85,1-1 0,-1 1-1,1-1 1,0 0 0,0-1-1,1 1 1,0-1 0,0 1-1,0-1 1,0-1 0,0 1-1,1-1 1,-1 0 0,1 0-1,11 3 1,13 2-6741</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13.756"/>
    </inkml:context>
    <inkml:brush xml:id="br0">
      <inkml:brushProperty name="width" value="0.05" units="cm"/>
      <inkml:brushProperty name="height" value="0.05" units="cm"/>
    </inkml:brush>
  </inkml:definitions>
  <inkml:trace contextRef="#ctx0" brushRef="#br0">341 308 24575,'21'-59'0,"-11"35"0,-1 0 0,-1 0 0,-1-1 0,-1 0 0,5-49 0,-11 71 0,0 1 0,0-1 0,0 1 0,-1-1 0,1 1 0,0-1 0,-1 1 0,0 0 0,1-1 0,-1 1 0,0 0 0,0-1 0,-1 1 0,1 0 0,0 0 0,-4-4 0,4 5 0,0 0 0,-1 0 0,1 1 0,-1-1 0,1 0 0,-1 0 0,0 1 0,1-1 0,-1 1 0,0-1 0,0 1 0,1 0 0,-1-1 0,0 1 0,0 0 0,1 0 0,-1 0 0,0 1 0,0-1 0,1 0 0,-1 1 0,0-1 0,1 1 0,-3 1 0,-10 4 0,0 1 0,1 0 0,-1 1 0,2 0 0,-1 2 0,1-1 0,-16 18 0,-4 7 0,-31 43 0,37-43 0,-42 72 0,61-93 0,0 1 0,1-1 0,1 1 0,0 0 0,1 0 0,0 1 0,2-1 0,-1 1 0,1 18 0,2-27 14,0 0 0,0 1-1,1-1 1,0 0 0,1 0-1,-1 0 1,1 0-1,0-1 1,1 1 0,-1 0-1,1-1 1,0 1 0,1-1-1,-1 0 1,1 0 0,0-1-1,0 1 1,0-1 0,1 1-1,0-2 1,0 1 0,0 0-1,0-1 1,9 5 0,1-2-204,0 0 0,0-1 1,1-1-1,0-1 0,0 0 1,0 0-1,0-2 1,19 0-1,31-2-6636</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14.584"/>
    </inkml:context>
    <inkml:brush xml:id="br0">
      <inkml:brushProperty name="width" value="0.05" units="cm"/>
      <inkml:brushProperty name="height" value="0.05" units="cm"/>
    </inkml:brush>
  </inkml:definitions>
  <inkml:trace contextRef="#ctx0" brushRef="#br0">239 744 24575,'41'-13'0,"46"-23"0,-74 30 0,0-1 0,-1 0 0,0-1 0,0 0 0,-1-1 0,0 0 0,15-16 0,-25 23 0,0 1 0,1 0 0,-1-1 0,0 0 0,0 1 0,0-1 0,0 0 0,0 0 0,0 1 0,-1-1 0,1 0 0,0 0 0,-1 0 0,0 0 0,1 0 0,-1 0 0,0 0 0,0 0 0,0 0 0,0 0 0,-1-2 0,0 2 0,0 0 0,0 1 0,0-1 0,0 0 0,0 1 0,-1-1 0,1 1 0,0-1 0,-1 1 0,1 0 0,-1 0 0,0 0 0,1-1 0,-1 2 0,0-1 0,1 0 0,-1 0 0,0 0 0,0 1 0,0-1 0,-3 0 0,-9-1 0,1 1 0,0-1 0,-1 2 0,1 0 0,0 1 0,-1 0 0,1 1 0,0 0 0,0 1 0,0 1 0,-23 9 0,17-5 0,1 1 0,0 0 0,0 2 0,1 0 0,1 1 0,0 0 0,-18 19 0,18-15 0,2 1 0,0 1 0,0 0 0,-10 21 0,19-30 0,1 0 0,-1 0 0,1 0 0,1 0 0,0 0 0,0 1 0,1 0 0,1-1 0,-1 1 0,1 0 0,1 15 0,0-21 0,1-1 0,-1 0 0,1 0 0,0 0 0,0 0 0,0 0 0,0 0 0,0 0 0,1 0 0,-1 0 0,1 0 0,0 0 0,0-1 0,0 1 0,0-1 0,0 0 0,4 4 0,-2-4 0,0 1 0,0-1 0,1 0 0,-1 0 0,1 0 0,-1 0 0,1-1 0,0 0 0,-1 0 0,9 0 0,3 0 0,0-1 0,0-1 0,1-1 0,-1 0 0,29-8 0,-24 4 0,0-1 0,-1 0 0,1-1 0,-2-1 0,1-1 0,-1-1 0,-1-1 0,0 0 0,0-2 0,-1 0 0,-1 0 0,-1-2 0,0 0 0,-1-1 0,16-24 0,-25 33 0,7-10 0,-12 18 0,0 0 0,0 0 0,0 0 0,1 0 0,-1-1 0,0 1 0,0 0 0,0 0 0,0 0 0,0 0 0,0 0 0,0 0 0,0 0 0,0 0 0,1 0 0,-1 0 0,0 0 0,0 0 0,0 0 0,0 0 0,0 0 0,0 0 0,0 0 0,1 0 0,-1 0 0,0 0 0,0 0 0,0 0 0,0 0 0,0 0 0,0 0 0,0 0 0,0 0 0,1 0 0,-1 0 0,0 0 0,0 1 0,0-1 0,0 0 0,0 0 0,0 0 0,0 0 0,0 0 0,0 0 0,0 0 0,0 0 0,1 1 0,0 12 0,-1-3 0,0-1 0,0 1 0,1 0 0,0-1 0,4 14 0,-3-19 0,-1-1 0,1 1 0,0-1 0,0 1 0,0-1 0,0 0 0,0 0 0,1 0 0,0 0 0,-1 0 0,1-1 0,0 1 0,0-1 0,1 0 0,-1 0 0,7 3 0,2 1 0,1-1 0,0-1 0,0 0 0,0-1 0,1-1 0,-1 0 0,21 0 0,98-6 0,-121 3 0,91-10 0,0-4 0,-1-5 0,162-55 0,-261 75 0,9-4 0,0 0 0,-1 0 0,20-12 0,-28 15 0,-1 0 0,1 0 0,0-1 0,-1 1 0,1-1 0,-1 1 0,1-1 0,-1 1 0,0-1 0,0 0 0,0 0 0,1-2 0,-1 3 0,-1-1 0,0 1 0,0 0 0,1 0 0,-1 0 0,0-1 0,0 1 0,-1 0 0,1 0 0,0-1 0,0 1 0,0 0 0,-1 0 0,1-1 0,-1 1 0,1 0 0,-1 0 0,1 0 0,-1 0 0,0 0 0,0 0 0,-1-1 0,-3-3 0,0 0 0,0 0 0,0 1 0,-1 0 0,0 1 0,0-1 0,0 1 0,0 0 0,0 0 0,-1 1 0,1 0 0,-1 0 0,-6-1 0,-2 0 0,0 1 0,0 1 0,0 0 0,0 1 0,-16 1 0,22 1 0,1 0 0,-1 0 0,0 1 0,1 0 0,-1 0 0,1 1 0,0 0 0,0 0 0,0 1 0,0 0 0,1 1 0,0-1 0,0 1 0,1 1 0,0-1 0,0 1 0,0 0 0,-7 14 0,7-12 0,0 1 0,1 0 0,0 0 0,1 1 0,1 0 0,-1-1 0,2 1 0,-1 0 0,2 1 0,-1-1 0,1 0 0,1 0 0,0 1 0,3 19 0,-2-29 0,-1 1 0,1-1 0,-1 0 0,1 1 0,0-1 0,-1 0 0,1 0 0,1 0 0,-1 1 0,0-1 0,0 0 0,1-1 0,-1 1 0,1 0 0,0 0 0,-1-1 0,1 1 0,0-1 0,0 1 0,0-1 0,0 0 0,0 0 0,0 1 0,0-2 0,1 1 0,-1 0 0,0 0 0,1-1 0,-1 1 0,0-1 0,1 0 0,-1 0 0,0 0 0,5 0 0,2-1 0,0-1 0,0 1 0,-1-2 0,1 1 0,-1-1 0,0 0 0,1-1 0,7-5 0,7-6 0,0 0 0,-1-2 0,-1 0 0,-1-2 0,-1 0 0,0-1 0,-2-1 0,0-1 0,-2 0 0,0-1 0,14-30 0,-12 18 0,-2-1 0,-1 0 0,-2-1 0,-2-1 0,-1 0 0,-1 0 0,2-51 0,-9 57 0,0-1 0,-3 1 0,0 0 0,-2 1 0,-2-1 0,-13-45 0,18 72 0,-1 0 0,0 1 0,0-1 0,0 1 0,-1-1 0,0 1 0,0 0 0,0 0 0,-7-8 0,9 12 0,0-1 0,0 0 0,0 1 0,0-1 0,0 1 0,1-1 0,-1 1 0,-1-1 0,1 1 0,0 0 0,0-1 0,0 1 0,0 0 0,0 0 0,0 0 0,0 0 0,0 0 0,0 0 0,-2 0 0,1 1 0,0 0 0,1 0 0,-1 0 0,0 0 0,1 0 0,-1 0 0,1 0 0,-1 0 0,1 1 0,0-1 0,-1 0 0,1 1 0,0-1 0,0 1 0,-1 2 0,-6 14 0,0-1 0,1 1 0,1 1 0,1-1 0,1 1 0,-3 27 0,3-25 0,-9 65 0,-3 101 0,15-140 0,2-1 0,2 1 0,17 86 0,-14-109-341,1 0 0,1-1-1,20 39 1,-1-14-6485</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14.927"/>
    </inkml:context>
    <inkml:brush xml:id="br0">
      <inkml:brushProperty name="width" value="0.05" units="cm"/>
      <inkml:brushProperty name="height" value="0.05" units="cm"/>
    </inkml:brush>
  </inkml:definitions>
  <inkml:trace contextRef="#ctx0" brushRef="#br0">35 216 24575,'10'-35'0,"-9"34"0,-1 0 0,0 0 0,0 0 0,1 1 0,-1-1 0,0 0 0,0 0 0,0 0 0,0 0 0,0 0 0,0 0 0,0 0 0,0 0 0,-1 0 0,1 0 0,0 0 0,-1 0 0,1 1 0,0-1 0,-1 0 0,1 0 0,-1 0 0,1 1 0,-1-1 0,0 0 0,1 0 0,-1 1 0,0-1 0,1 1 0,-1-1 0,0 0 0,0 1 0,0-1 0,-1 0 0,1 2 0,0-1 0,0 0 0,0 0 0,0 0 0,0 1 0,0-1 0,0 0 0,0 1 0,0-1 0,1 1 0,-1-1 0,0 1 0,0 0 0,0-1 0,0 1 0,1 0 0,-1 0 0,0-1 0,1 1 0,-1 0 0,1 0 0,-1 0 0,1 0 0,-1 0 0,1 0 0,-1 0 0,1 1 0,-10 30 0,10-28 0,-1-1 0,1 0 0,0 1 0,0-1 0,0 1 0,0-1 0,0 0 0,1 1 0,-1-1 0,1 0 0,0 0 0,0 1 0,0-1 0,1 0 0,-1 0 0,1 0 0,-1 0 0,1 0 0,0-1 0,0 1 0,1 0 0,-1-1 0,0 0 0,1 1 0,0-1 0,-1 0 0,1 0 0,0-1 0,0 1 0,0 0 0,0-1 0,6 2 0,-2-1 0,0 0 0,1-1 0,0 0 0,-1 0 0,1-1 0,-1 1 0,1-2 0,0 1 0,-1-1 0,1 0 0,-1-1 0,1 0 0,10-4 0,-6 0 0,0 0 0,-1 0 0,0-1 0,0 0 0,-1-1 0,0 0 0,0-1 0,-1 0 0,0-1 0,14-20 0,-19 25 0,-1 0 0,0 0 0,-1-1 0,1 1 0,-1-1 0,0 0 0,0 0 0,-1 0 0,0 0 0,1-12 0,-2 13 0,0 0 0,-1 1 0,0-1 0,0 0 0,0 1 0,0-1 0,-1 1 0,1 0 0,-1-1 0,0 1 0,-1 0 0,1 0 0,-1 0 0,0 0 0,-6-6 0,7 7 0,-1 0 0,0 0 0,0 1 0,0-1 0,0 1 0,0 0 0,-1-1 0,1 2 0,-1-1 0,1 0 0,-1 1 0,0-1 0,1 1 0,-1 0 0,0 0 0,0 1 0,0-1 0,0 1 0,0 0 0,0 0 0,0 0 0,0 0 0,1 1 0,-1-1 0,0 1 0,-7 3 0,5-1 0,-1 0 0,1 1 0,0-1 0,0 2 0,0-1 0,1 1 0,-1-1 0,1 1 0,0 1 0,0-1 0,1 1 0,0 0 0,-7 12 0,6-9 0,1 1 0,-1 0 0,2 0 0,-1 0 0,1 1 0,1-1 0,0 1 0,0-1 0,1 1 0,1 0 0,0 0 0,0-1 0,2 13 0,0-15 0,0 0 0,0 0 0,0 0 0,1-1 0,0 1 0,1-1 0,0 1 0,0-1 0,0 0 0,1-1 0,0 1 0,1-1 0,-1 0 0,1 0 0,0-1 0,0 0 0,14 9 0,-6-7-136,0 0-1,1-1 1,0 0-1,0-2 1,0 0-1,1 0 1,-1-1-1,1-1 0,26 0 1,22-1-6690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01.833"/>
    </inkml:context>
    <inkml:brush xml:id="br0">
      <inkml:brushProperty name="width" value="0.05" units="cm"/>
      <inkml:brushProperty name="height" value="0.05" units="cm"/>
    </inkml:brush>
  </inkml:definitions>
  <inkml:trace contextRef="#ctx0" brushRef="#br0">61 26 24575,'0'-1'0,"0"0"0,0-1 0,-1 1 0,1 0 0,0 0 0,-1 0 0,1 0 0,-1 0 0,1 0 0,-1 0 0,0 0 0,1 0 0,-1 0 0,0 0 0,0 0 0,1 0 0,-1 0 0,0 1 0,0-1 0,0 0 0,0 1 0,0-1 0,0 0 0,0 1 0,0-1 0,0 1 0,-2-1 0,2 1 0,0 0 0,0 0 0,0-1 0,0 1 0,0 0 0,0 0 0,1 0 0,-1 0 0,0 0 0,0 0 0,0 0 0,0 1 0,0-1 0,0 0 0,0 0 0,0 1 0,0-1 0,0 1 0,1-1 0,-1 1 0,0-1 0,0 1 0,1-1 0,-1 1 0,0 0 0,1-1 0,-1 1 0,0 0 0,1-1 0,-1 1 0,1 0 0,-1 0 0,1 0 0,0 0 0,-1 0 0,-3 17 0,1-1 0,1 0 0,0 1 0,1-1 0,1 1 0,2 17 0,0 8 0,16 230 0,-13-247-1365,-1-7-5461</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15.146"/>
    </inkml:context>
    <inkml:brush xml:id="br0">
      <inkml:brushProperty name="width" value="0.05" units="cm"/>
      <inkml:brushProperty name="height" value="0.05" units="cm"/>
    </inkml:brush>
  </inkml:definitions>
  <inkml:trace contextRef="#ctx0" brushRef="#br0">645 177 24575,'-8'-29'0,"-7"-57"0,6 30 0,6 51 0,1 17 0,1 25 0,1 86-36,-14 296-392,8-358 365,-3 0 1,-2-1-1,-3 0 1,-40 104-1,42-135 63,-2 0 0,0 0 0,-2-2 0,-2 0 0,0-1 0,-2 0 0,0-2 0,-2-1 0,-1 0 0,0-2 0,-31 22 0,19-20-618,-54 26 0,-32 5-5560</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15.565"/>
    </inkml:context>
    <inkml:brush xml:id="br0">
      <inkml:brushProperty name="width" value="0.05" units="cm"/>
      <inkml:brushProperty name="height" value="0.05" units="cm"/>
    </inkml:brush>
  </inkml:definitions>
  <inkml:trace contextRef="#ctx0" brushRef="#br0">61 1 24575,'2'-1'0,"1"1"0,0 0 0,0 1 0,0-1 0,-1 0 0,1 1 0,0 0 0,-1-1 0,1 1 0,0 0 0,-1 0 0,1 1 0,-1-1 0,1 0 0,-1 1 0,2 1 0,-1 0 0,-1 0 0,0 0 0,-1-1 0,1 1 0,0 0 0,-1 0 0,0 0 0,1 1 0,-1-1 0,-1 0 0,1 0 0,0 1 0,0 4 0,0 13 0,0 0 0,-1 0 0,-6 40 0,-18 67 0,11-64 0,-67 454-496,76-460 425,2 1 0,3 0 0,2 0 0,3-1 0,2 0 0,31 108 1,-31-141 59,1 0 0,2-1 0,0 0 0,2-1 0,0 0 0,2-1 0,0-1 0,1 0 0,2-1 1,0-1-1,1-1 0,0 0 0,2-1 0,0-2 0,1 0 0,0-1 0,1-1 0,1-1 0,0-1 0,0-2 1,42 12-1,-23-12-155,2-1 0,-1-2 1,1-2-1,0-2 0,0-2 0,49-7 1,7-7-5634</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27.612"/>
    </inkml:context>
    <inkml:brush xml:id="br0">
      <inkml:brushProperty name="width" value="0.05" units="cm"/>
      <inkml:brushProperty name="height" value="0.05" units="cm"/>
    </inkml:brush>
  </inkml:definitions>
  <inkml:trace contextRef="#ctx0" brushRef="#br0">71 367 24575,'-2'-28'0,"-1"0"0,-2 0 0,0 1 0,-2-1 0,-15-37 0,0-8 0,21 70 0,0 0 0,0 0 0,1 1 0,-1-1 0,1 0 0,0 0 0,0 0 0,0 0 0,0 0 0,0 0 0,1 0 0,1-4 0,-1 6 0,-1-1 0,1 0 0,1 0 0,-1 1 0,0-1 0,0 0 0,1 1 0,-1 0 0,0-1 0,1 1 0,0 0 0,-1-1 0,1 1 0,0 0 0,-1 0 0,1 1 0,0-1 0,0 0 0,3 0 0,21-6 0,0 2 0,0 0 0,1 2 0,-1 1 0,44 3 0,131 22 0,-140-13 0,-1 4 0,-1 1 0,66 28 0,-101-33 0,0 0 0,-1 2 0,-1 1 0,0 0 0,-1 2 0,0 0 0,-1 2 0,-1 0 0,-1 1 0,20 25 0,-27-28 0,-2 1 0,0 0 0,0 0 0,-2 1 0,0 0 0,-1 0 0,-1 1 0,0 0 0,-1 0 0,-1 0 0,-1 1 0,-1-1 0,-1 26 0,-4 20 0,-4 0 0,-22 95 0,6-42 0,12-36 0,4-1 0,3 2 0,11 137 0,8 120 0,-16-256 0,-3 1 0,-17 86 0,-22 29 0,23-117 0,4 1 0,-8 93 0,24-133 0,1 1 0,2-1 0,2 0 0,14 66 0,-3-52 0,2-1 0,44 99 0,53 74 0,32 72 0,-124-247 0,-2 2 0,-2 0 0,16 97 0,-23-70 0,-3 0 0,-5 0 0,-3 0 0,-3 1 0,-21 121 0,-7-44 0,-16 110 0,35-185 0,1 101 0,11-159 0,2 0 0,0 0 0,2 0 0,1 0 0,2-1 0,0 0 0,2 0 0,1-1 0,1 0 0,1 0 0,1-1 0,23 32 0,21 18 0,124 126 0,-28-35 0,-141-151 0,1 0 0,-2 1 0,0 0 0,-1 1 0,-1 0 0,11 27 0,-18-36 0,1-1 0,-2 1 0,1 0 0,-1 0 0,0 0 0,0 0 0,-1 0 0,0 0 0,-1 1 0,0-1 0,0 0 0,-1-1 0,1 1 0,-2 0 0,1 0 0,-1-1 0,-1 1 0,-4 7 0,-8 11 0,-1 0 0,-2-2 0,-21 23 0,-71 64 0,72-73 0,-8 8 0,-56 54 0,83-83 0,-1 0 0,-1-2 0,-29 17 0,45-28 0,0-1 0,-1 0 0,0-1 0,1 1 0,-1-1 0,0-1 0,0 1 0,0-1 0,-1 0 0,-12-1 0,15 0 0,-1-1 0,1 0 0,-1-1 0,1 1 0,0-1 0,0 0 0,0 0 0,0-1 0,0 1 0,0-1 0,0 0 0,1 0 0,0-1 0,-8-7 0,0-3-227,0 0-1,1-2 1,1 1-1,0-1 1,-8-20-1,-13-31-6598</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29.128"/>
    </inkml:context>
    <inkml:brush xml:id="br0">
      <inkml:brushProperty name="width" value="0.05" units="cm"/>
      <inkml:brushProperty name="height" value="0.05" units="cm"/>
    </inkml:brush>
  </inkml:definitions>
  <inkml:trace contextRef="#ctx0" brushRef="#br0">1105 331 24575,'-18'-39'0,"13"27"0,0 0 0,-1 0 0,0 1 0,-1 0 0,-13-17 0,12 19 0,-1 1 0,1 0 0,-2 0 0,1 0 0,-1 1 0,-1 1 0,1 0 0,-1 0 0,0 1 0,-13-4 0,8 4 0,-1 1 0,1 1 0,-1 0 0,1 1 0,-1 1 0,-30 1 0,18 3 0,0 2 0,0 0 0,0 2 0,1 1 0,0 1 0,0 2 0,1 1 0,-30 17 0,23-8-12,1 2-1,0 1 1,2 1-1,1 2 1,1 1 0,1 2-1,2 0 1,0 2-1,-23 39 1,25-30-23,1 1 1,2 1 0,2 1 0,2 1 0,2 0-1,2 1 1,-12 74 0,20-80 3,1 1 1,2 0-1,2-1 1,2 1 0,1 0-1,3-1 1,1 0-1,24 77 1,-20-86 19,2-1 1,0 0 0,3-1-1,0-1 1,2-1 0,0 0-1,2-1 1,1-1-1,2-1 1,0-1 0,50 38-1,-44-41-14,1-1 0,1-1 0,0-2 0,1-1-1,1-2 1,0-1 0,51 12 0,-40-16-49,1-1 0,0-2 0,0-2 0,0-2 0,65-7 0,-52-2 10,-1-2-1,0-3 1,0-2-1,-2-2 1,0-3-1,-1-2 1,-1-3-1,-2-2 1,77-52-1,-89 49 65,0-1 0,-2-1 0,-2-3 0,-1 0 0,-2-2 0,-1-2 0,-2-1 0,41-76 0,-52 80 0,-1 0 0,-2-1 0,-2-1 0,-1-1 0,-3 0 0,0 0 0,-3 0 0,-1-1 0,-2 0 0,-2 0 0,-4-48 0,-1 52 0,-1 1 0,-2 0 0,-2 0 0,-1 1 0,-1 0 0,-2 1 0,-2 0 0,0 1 0,-3 1 0,0 0 0,-2 1 0,-1 2 0,-1 0 0,-2 1 0,-1 1 0,0 1 0,-2 2 0,-1 0 0,-1 2 0,-1 1 0,0 2 0,-2 0 0,0 3 0,0 0 0,-64-18 0,59 24-29,-1 2 0,0 1 0,-1 2-1,1 1 1,0 2 0,-1 2-1,1 2 1,-52 9 0,62-5-59,0 0 0,0 1 0,1 2-1,-49 25 1,58-25-16,0 1-1,0 1 0,1 1 1,1 0-1,0 1 0,1 1 1,-16 19-1,-16 35-4458</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29.549"/>
    </inkml:context>
    <inkml:brush xml:id="br0">
      <inkml:brushProperty name="width" value="0.05" units="cm"/>
      <inkml:brushProperty name="height" value="0.05" units="cm"/>
    </inkml:brush>
  </inkml:definitions>
  <inkml:trace contextRef="#ctx0" brushRef="#br0">1293 192 24575,'-1'-4'0,"1"0"0,-1 0 0,0 0 0,0 0 0,0 0 0,0 0 0,-1 0 0,0 0 0,1 0 0,-1 1 0,-1-1 0,1 1 0,-1-1 0,-2-2 0,-4-3 0,1 0 0,-1 1 0,-16-12 0,8 9 0,0 1 0,0 0 0,-1 1 0,0 1 0,-1 1 0,1 1 0,-38-8 0,30 9 0,-1 2 0,1 1 0,-1 2 0,1 0 0,-39 6 0,28 0 0,1 2 0,-1 1 0,2 2 0,0 2 0,0 1 0,1 1 0,1 2 0,-52 36 0,43-22-61,1 2 1,2 2-1,1 1 0,3 2 0,0 1 1,3 2-1,1 1 0,2 2 0,2 0 1,3 2-1,-36 89 0,51-107 61,1 0 0,1 1 0,2 0 0,0 0 0,2 0 0,2 51 0,2-58 0,1 0 0,2-1 0,0 1 0,1-1 0,1 0 0,1 0 0,1 0 0,1-1 0,19 32 0,-11-27 0,1-1 0,1-1 0,1-1 0,1-1 0,1 0 0,1-2 0,0-1 0,2 0 0,0-2 0,42 20 0,-18-13 0,1-3 0,1-1 0,0-3 0,107 18 0,-97-26-150,0-2 0,0-3 0,1-2 0,-1-3 0,0-3 0,0-2 0,72-19 0,-93 15 127,0-2 0,-1-1 0,-1-2 0,64-38 0,-75 38 30,-1-2-1,-1-1 1,-1-1-1,-1-1 1,-1-2-1,38-47 1,-40 40-4,-1-1 0,-1 0 0,-2-2 0,-1 0 0,-2-1 0,-1 0 0,-2-1 0,-1 0 1,-2 0-1,-1-1 0,-2 0 0,0-45 0,-4 48-39,-1 0 1,-2 1 0,-2-1-1,0 1 1,-2-1 0,-2 2-1,-1-1 1,-1 1 0,-2 1-1,-1 0 1,-1 1 0,-1 0-1,-34-43 1,35 54-8,-2 1 0,0 0 0,-1 1 0,0 1 0,-1 1 0,-1 1 0,0 0 0,-1 1 0,0 2 0,-1 0 0,0 1 0,-1 1 0,0 1 0,0 1 0,0 2 0,-1 0 0,1 1 0,-1 1 0,0 1 0,0 2 0,0 0 0,1 1 0,-39 10 0,-33 14-4663</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29.971"/>
    </inkml:context>
    <inkml:brush xml:id="br0">
      <inkml:brushProperty name="width" value="0.05" units="cm"/>
      <inkml:brushProperty name="height" value="0.05" units="cm"/>
    </inkml:brush>
  </inkml:definitions>
  <inkml:trace contextRef="#ctx0" brushRef="#br0">785 362 24575,'25'-11'0,"0"0"0,-1-1 0,0-2 0,-1 0 0,-1-2 0,0 0 0,-1-1 0,-1-2 0,31-35 0,-46 48 0,0-1 0,-1 1 0,0-1 0,-1 0 0,1 0 0,-1 0 0,0 0 0,-1-1 0,0 0 0,2-9 0,-4 14 0,0 0 0,0 0 0,0 0 0,0 0 0,-1 0 0,1 0 0,-1 0 0,1 0 0,-1 0 0,0 1 0,0-1 0,-1 0 0,1 0 0,0 1 0,-1-1 0,0 1 0,1-1 0,-1 1 0,0 0 0,0-1 0,-1 1 0,1 0 0,0 1 0,-1-1 0,1 0 0,-1 1 0,1-1 0,-1 1 0,-4-2 0,-3 0 0,0-1 0,0 2 0,0 0 0,0 0 0,0 0 0,-1 1 0,1 1 0,0 0 0,-18 2 0,-2 3 0,0 1 0,-32 10 0,11 1-27,1 1 0,1 3 0,1 2-1,1 3 1,1 1 0,1 2 0,2 2 0,1 2-1,1 2 1,2 1 0,-55 68 0,69-72-5,2 1 0,1 0 0,1 2 0,3 1 0,0 0 0,-23 75 0,33-80 21,0 0 1,3 1 0,1-1 0,1 1 0,1 0-1,2 0 1,1 0 0,2 0 0,9 44 0,-6-50 10,2 0 0,0-1 0,2 1 0,1-2 0,0 1 0,2-2 0,1 1 0,1-2 0,1 0 0,1-1 0,0 0 0,2-2 0,0 0 0,33 24 0,-24-23 0,1-2 0,1 0 0,0-2 0,1-2 0,1 0 0,0-3 0,0 0 0,1-2 0,1-1 0,-1-2 0,37 2 0,-31-7 0,-1 0 0,0-3 0,1-1 0,-1-2 0,-1-1 0,1-2 0,-1-2 0,0-2 0,-1-1 0,0-1 0,-2-2 0,1-2 0,50-34 0,-47 24 0,-1-2 0,-1-1 0,-2-2 0,-1-1 0,-1-1 0,-3-2 0,0-2 0,-3 0 0,-1-1 0,32-73 0,-35 59 0,-1-1 0,-4-1 0,-1 0 0,10-80 0,-21 99 0,-2 0 0,-1 0 0,-2-1 0,-2 1 0,-1-1 0,-2 1 0,-18-67 0,18 88 0,-1 0 0,0 1 0,-1-1 0,-1 2 0,0-1 0,-1 1 0,0 0 0,-2 1 0,1 0 0,-18-15 0,16 18 0,1 1 0,-1 1 0,0 0 0,-1 0 0,0 1 0,0 1 0,0 0 0,-1 1 0,0 1 0,0 0 0,0 1 0,-16-2 0,3 3 13,1 1 1,0 1 0,0 1 0,0 2-1,0 1 1,1 0 0,-36 12 0,7 2-470,1 3 1,-63 33-1,13 2-5826</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30.535"/>
    </inkml:context>
    <inkml:brush xml:id="br0">
      <inkml:brushProperty name="width" value="0.05" units="cm"/>
      <inkml:brushProperty name="height" value="0.05" units="cm"/>
    </inkml:brush>
  </inkml:definitions>
  <inkml:trace contextRef="#ctx0" brushRef="#br0">736 265 24575,'-7'-11'0,"-1"1"0,0-1 0,-1 1 0,0 1 0,-1 0 0,0 0 0,0 1 0,-1 0 0,0 0 0,0 1 0,-1 1 0,-18-8 0,21 11 0,0 0 0,0 1 0,0 0 0,0 1 0,0 0 0,-1 0 0,1 1 0,0 0 0,0 1 0,0 0 0,-1 0 0,1 1 0,0 0 0,0 0 0,1 1 0,-1 1 0,0-1 0,-12 9 0,-1 2-21,1 2 0,0 0 1,1 1-1,1 1 0,1 1 0,0 1 0,1 0 0,2 1 0,-19 32 0,7-4-76,2 2 0,2 0 0,-22 74 0,23-54 59,4 1 1,3 1 0,-6 88-1,17-107 43,3 0 0,2 0 0,2-1 0,3 1 0,14 61 0,-13-88-5,1 1 0,2-1 0,0 0 0,2-1 0,1 0 0,1-1 0,1-1 0,1 0 0,1-1 0,1-1 0,1 0 0,1-1 0,1-2 0,0 0 0,2-1 0,0-1 0,1-1 0,1-2 0,0 0 0,1-1 0,0-2 0,32 10 0,-16-10-27,1-1 0,0-2 0,0-2 0,1-2 0,-1-2 0,1-1 0,0-3 0,0-2 0,-1-1-1,0-2 1,0-3 0,82-28 0,-84 22-23,0-2 0,-1-2-1,-1-1 1,-1-2 0,-1-2 0,-2-1-1,0-2 1,-2-1 0,-1-2 0,-1-1-1,-2-1 1,45-67 0,-46 53 25,-3 0 1,-1-2 0,-3-1 0,-2-1-1,-2 0 1,-2-1 0,-3-1-1,7-67 1,-14 69 26,-2 1 0,-2-1 0,-2 1 0,-3-1 0,-2 1 0,-2 0 0,-2 1 0,-33-95 0,32 118-2,0 0 0,-2 1 0,-1 0 0,-1 1 0,-1 1 0,-1 0 0,-1 1 0,-38-36 0,36 41 0,0 2 0,-1 0 0,0 1 0,-1 1 0,-1 1 0,0 1 0,0 1 0,-1 1 0,0 1 0,-27-4 0,4 4 9,1 3 0,-1 1 0,0 3 0,0 2 1,0 2-1,0 2 0,1 1 0,-1 3 0,-44 15 0,12 1-236,1 4 0,2 2 0,2 5-1,-88 54 1,46-15-4996</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31.014"/>
    </inkml:context>
    <inkml:brush xml:id="br0">
      <inkml:brushProperty name="width" value="0.05" units="cm"/>
      <inkml:brushProperty name="height" value="0.05" units="cm"/>
    </inkml:brush>
  </inkml:definitions>
  <inkml:trace contextRef="#ctx0" brushRef="#br0">1111 291 24575,'-104'-90'0,"9"7"0,73 67 0,0 1 0,-1 1 0,0 1 0,-1 1 0,-1 1 0,-28-10 0,39 17 0,0 1 0,0 0 0,0 1 0,0 0 0,0 1 0,0 1 0,0 0 0,0 1 0,0 0 0,-1 1 0,2 1 0,-1 0 0,-19 8 0,11-1-20,1 1-1,0 1 1,0 1 0,2 1-1,-1 1 1,2 0-1,0 2 1,1 0 0,1 0-1,-21 30 1,4 0-84,3 0 0,1 2-1,-29 71 1,33-60 81,3 1 0,3 0-1,2 1 1,3 1 0,-10 114 0,21-136 24,2-1 0,2 0 0,2 1 0,1-1 0,2 0 0,2 0 0,1-1 0,2 0 0,2-1 0,23 49 0,-23-63-8,1-1 0,1 0-1,1-1 1,0-1 0,2-1 0,0 0 0,2-1 0,0-1 0,35 24-1,-27-24 34,2-1-1,0-1 1,1-2-1,0-1 1,1-1-1,66 14 0,-44-17-159,0-3-1,0-1 0,1-3 0,-1-3 1,1-2-1,-1-2 0,0-3 0,0-2 0,74-24 1,-78 18 105,-2-3 1,0-2 0,-1-2 0,-2-2 0,0-2-1,-2-2 1,0-2 0,-3-2 0,0-1 0,57-67-1,-66 63 35,-1 0-1,-3-2 0,-1-1 0,-2-1 0,-2-1 0,-2-1 1,-2-1-1,-2 0 0,-1-1 0,-3-1 0,10-81 0,-18 87-26,-1 0-1,-3 0 1,-1 0-1,-2 0 1,-2 1-1,-2-1 1,-22-74-1,21 93 2,0-1 0,-1 2 1,-1-1-1,-2 2 0,0-1 0,-1 1 0,0 1 0,-2 1 0,0 0 0,-2 0 0,1 2 0,-2 0 0,0 1 0,-1 1 0,-21-12 0,19 15 15,0 1 1,0 2-1,-1 0 1,0 1-1,-1 1 1,1 1-1,-39-3 1,23 6-235,0 1 1,0 3 0,-68 10 0,-34 17-4214</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31.804"/>
    </inkml:context>
    <inkml:brush xml:id="br0">
      <inkml:brushProperty name="width" value="0.05" units="cm"/>
      <inkml:brushProperty name="height" value="0.05" units="cm"/>
    </inkml:brush>
  </inkml:definitions>
  <inkml:trace contextRef="#ctx0" brushRef="#br0">10482 1027 24575,'43'-17'0,"78"-41"0,-89 41 0,147-87 0,-157 88 0,0 0 0,-1-1 0,-1-2 0,-1 0 0,27-34 0,-41 47 0,0-1 0,-1 0 0,0-1 0,0 1 0,-1 0 0,0-1 0,0 0 0,-1 0 0,0 0 0,2-15 0,-4 16 0,0 1 0,0 0 0,-1 0 0,1 0 0,-2 0 0,1 0 0,0 0 0,-1 0 0,0 1 0,-1-1 0,1 0 0,-1 1 0,0 0 0,-1 0 0,-4-7 0,-6-3 0,0 0 0,-1 1 0,-1 0 0,0 2 0,0-1 0,-34-16 0,-2 2 0,-65-23 0,-7 6-698,-234-49-1,-141 13-1352,-837-8-2838,-6 120 2317,74 65 1592,5 55 1,-1604 405 0,2377-433 1824,-260 62 3439,681-169-4108,-73 15 830,112-27-49,0-1-1,-48 0 0,42-8-201,15-3-5034</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32.098"/>
    </inkml:context>
    <inkml:brush xml:id="br0">
      <inkml:brushProperty name="width" value="0.05" units="cm"/>
      <inkml:brushProperty name="height" value="0.05" units="cm"/>
    </inkml:brush>
  </inkml:definitions>
  <inkml:trace contextRef="#ctx0" brushRef="#br0">564 177 24575,'-4'-5'0,"1"0"0,-1 0 0,0 0 0,0 1 0,0-1 0,0 1 0,-1 0 0,0 1 0,-7-5 0,-5-5 0,-3-4 0,0 2 0,0 0 0,-2 1 0,0 2 0,0 0 0,-39-14 0,58 25 0,0 0 0,-1 0 0,1 0 0,0 1 0,-1 0 0,1 0 0,-1 0 0,1 0 0,0 0 0,-1 1 0,1-1 0,0 1 0,-1 0 0,1 0 0,0 0 0,0 0 0,0 1 0,0 0 0,0-1 0,0 1 0,0 0 0,0 0 0,1 0 0,-1 1 0,1-1 0,-1 1 0,1-1 0,0 1 0,0 0 0,-3 6 0,-3 6 0,1 2 0,0-1 0,1 1 0,-7 29 0,11-36 0,-30 112 0,-46 171 0,65-249 0,-22 81 0,31-103 0,0 1 0,1-1 0,0 36 0,3-51 0,1-1 0,-1 0 0,1 1 0,1-1 0,-1 0 0,1 0 0,0 0 0,0 0 0,1 0 0,0 0 0,0-1 0,0 1 0,1-1 0,7 9 0,-5-8 0,0 0 0,0-1 0,1 0 0,0 0 0,0 0 0,1-1 0,-1 0 0,1-1 0,0 0 0,13 4 0,10 1 86,1-2-1,-1-1 0,50 0 1,94-8-1793,-86-2-5119</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02.393"/>
    </inkml:context>
    <inkml:brush xml:id="br0">
      <inkml:brushProperty name="width" value="0.05" units="cm"/>
      <inkml:brushProperty name="height" value="0.05" units="cm"/>
    </inkml:brush>
  </inkml:definitions>
  <inkml:trace contextRef="#ctx0" brushRef="#br0">1 248 24575,'6'-9'0,"8"-9"0,-14 17 0,0 1 0,0 0 0,1 0 0,-1 0 0,0-1 0,0 1 0,1 0 0,-1 0 0,0 0 0,0 0 0,1 0 0,-1 0 0,0-1 0,0 1 0,1 0 0,-1 0 0,0 0 0,1 0 0,-1 0 0,0 0 0,0 0 0,1 0 0,-1 0 0,0 0 0,1 0 0,-1 0 0,0 0 0,0 1 0,1-1 0,-1 0 0,0 0 0,0 0 0,1 0 0,-1 0 0,0 1 0,0-1 0,1 0 0,-1 0 0,0 0 0,0 1 0,0-1 0,1 0 0,-1 0 0,0 0 0,0 1 0,0-1 0,0 0 0,0 1 0,0-1 0,1 0 0,-1 0 0,0 1 0,0-1 0,0 0 0,0 1 0,0-1 0,0 1 0,3 14 0,-1 1 0,0 0 0,-1-1 0,-1 1 0,-1 21 0,0 1 0,1-6 0,-2 0 0,0 0 0,-2 0 0,-1 0 0,-11 34 0,12-58 0,2-11 0,2-14 0,16-48 0,2 1 0,38-85 0,-52 139 0,52-121 0,-46 112 0,0 0 0,1 1 0,2 0 0,21-25 0,-30 39 0,0 0 0,0 0 0,0 0 0,1 1 0,-1 0 0,8-4 0,-11 6 0,0 1 0,-1-1 0,1 1 0,0 0 0,0-1 0,1 1 0,-1 0 0,0-1 0,0 1 0,0 0 0,0 0 0,0 0 0,0 0 0,0 0 0,0 0 0,0 0 0,0 1 0,0-1 0,0 0 0,0 1 0,0-1 0,0 0 0,0 1 0,0-1 0,0 1 0,0 0 0,0-1 0,0 1 0,-1 0 0,1-1 0,0 1 0,0 0 0,-1 0 0,1 0 0,0-1 0,-1 1 0,1 0 0,0 2 0,2 4 0,-1-1 0,0 1 0,0 0 0,0 0 0,-1 0 0,0 1 0,0 7 0,-2 56 0,-1-40 0,-6 58 0,3-46 0,5-41 0,-1 0 0,1 1 0,0-1 0,0 1 0,0-1 0,1 0 0,-1 1 0,1-1 0,1 4 0,-2-5 0,0-1 0,0 0 0,0 1 0,1-1 0,-1 0 0,0 1 0,0-1 0,0 0 0,1 0 0,-1 1 0,0-1 0,1 0 0,-1 0 0,0 0 0,1 1 0,-1-1 0,0 0 0,1 0 0,-1 0 0,0 0 0,1 0 0,-1 0 0,0 0 0,1 0 0,13-7 0,-2-6 0,0-1 0,-1-1 0,-1 0 0,0 0 0,-1-1 0,8-20 0,7-11 0,-16 34 0,53-85 0,-55 90 0,0 0 0,0 0 0,1 1 0,0 0 0,1 0 0,0 1 0,0 0 0,0 0 0,10-5 0,-15 10 0,-1 0 0,1 0 0,-1 0 0,1 0 0,-1 1 0,1-1 0,-1 1 0,1 0 0,0 0 0,-1-1 0,1 2 0,0-1 0,-1 0 0,1 0 0,0 1 0,-1 0 0,4 1 0,-2-1 0,0 1 0,-1 1 0,1-1 0,-1 0 0,0 1 0,1 0 0,-1-1 0,0 1 0,5 7 0,1 3 0,-1 0 0,-1 1 0,0 0 0,9 26 0,3 22-273,-3 0 0,-3 0 0,-2 1 0,3 88 0,-12-105-6553</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33.456"/>
    </inkml:context>
    <inkml:brush xml:id="br0">
      <inkml:brushProperty name="width" value="0.05" units="cm"/>
      <inkml:brushProperty name="height" value="0.05" units="cm"/>
    </inkml:brush>
  </inkml:definitions>
  <inkml:trace contextRef="#ctx0" brushRef="#br0">716 1001 24575,'2'-2'0,"-1"1"0,1 0 0,-1 0 0,0 0 0,0-1 0,1 1 0,-1-1 0,0 1 0,0-1 0,0 1 0,-1-1 0,1 0 0,0 1 0,-1-1 0,1 0 0,-1 0 0,1 1 0,-1-1 0,0 0 0,0 0 0,1 0 0,-1 0 0,-1 1 0,1-1 0,0 0 0,0 0 0,-1 0 0,0-2 0,-2-2 0,-1 1 0,0-1 0,0 1 0,0 0 0,0 0 0,-10-7 0,5 3 0,-1 1 0,1 1 0,-2 0 0,1 0 0,-1 1 0,0 0 0,0 1 0,-1 0 0,1 1 0,-15-4 0,16 6 0,1 1 0,0-1 0,0 2 0,0-1 0,-1 1 0,1 0 0,0 1 0,0 0 0,-1 1 0,1 0 0,0 0 0,0 1 0,1 0 0,-12 6 0,0 3 0,1 1 0,0 0 0,1 1 0,0 1 0,2 1 0,-28 33 0,9-4 0,-47 80 0,51-72 0,-35 85 0,57-114 0,0 1 0,1 0 0,2 0 0,0 1 0,2 0 0,-1 29 0,4-48 0,1 0 0,1-1 0,-1 1 0,1 0 0,0 0 0,1-1 0,0 1 0,0 0 0,0-1 0,1 0 0,4 8 0,-5-11 0,1 1 0,0 0 0,0-1 0,0 1 0,0-1 0,1 0 0,-1 0 0,1-1 0,0 1 0,0-1 0,0 1 0,0-1 0,0-1 0,0 1 0,1 0 0,-1-1 0,8 1 0,1 0 0,0-1 0,0-1 0,0 0 0,0 0 0,1-2 0,-1 0 0,0 0 0,0-1 0,-1-1 0,1 0 0,-1 0 0,16-9 0,-1-1 0,0-1 0,-2-2 0,0 0 0,30-28 0,-30 23 0,-2-1 0,-1-1 0,28-38 0,-40 47 0,0 0 0,-2-1 0,1 0 0,-2 0 0,0-1 0,-1 0 0,7-31 0,-12 44 0,0 0 0,-1 0 0,0 1 0,0-1 0,0 0 0,-1 0 0,0-5 0,1 9 0,0-1 0,0 1 0,0 0 0,0-1 0,-1 1 0,1 0 0,0 0 0,0-1 0,0 1 0,0 0 0,0-1 0,-1 1 0,1 0 0,0 0 0,0-1 0,0 1 0,-1 0 0,1 0 0,0 0 0,0-1 0,-1 1 0,1 0 0,0 0 0,-1 0 0,1 0 0,0 0 0,0-1 0,-1 1 0,1 0 0,0 0 0,-1 0 0,0 1 0,0-1 0,0 1 0,0-1 0,0 1 0,0 0 0,0-1 0,0 1 0,0 0 0,1 0 0,-1-1 0,0 1 0,1 0 0,-1 0 0,-1 2 0,-5 10 0,-1 1 0,2 0 0,0 1 0,1-1 0,-7 29 0,-8 78 0,16-93 0,2 0 0,2 43 0,0-63 0,1 1 0,0-1 0,1 0 0,0 0 0,0 0 0,0 0 0,1 0 0,0-1 0,1 1 0,0-1 0,0 0 0,0 0 0,7 7 0,-9-11 0,0-1 0,1 1 0,0-1 0,-1 0 0,1 0 0,0 0 0,0 0 0,0 0 0,0-1 0,0 1 0,0-1 0,1 0 0,-1 0 0,0 0 0,1 0 0,6 0 0,-5-1 0,0-1 0,0 1 0,0-1 0,0 0 0,0 0 0,0-1 0,0 1 0,0-1 0,-1 0 0,7-4 0,4-4 0,1-1 0,-2 0 0,1-1 0,-2-1 0,15-16 0,-1-2 0,-1-1 0,-2-1 0,-1-1 0,-2-1 0,-1-1 0,26-69 0,-36 80 0,-2-1 0,-1 0 0,-1-1 0,-1 1 0,-1-1 0,-2 0 0,-1 0 0,0 0 0,-3 0 0,0 0 0,-7-33 0,6 47 0,-1 1 0,0-1 0,-1 1 0,-7-14 0,10 22 0,0 0 0,0 0 0,-1 1 0,1-1 0,-1 0 0,0 1 0,0 0 0,-1 0 0,1 0 0,0 0 0,-1 0 0,0 1 0,0 0 0,0-1 0,-5-1 0,8 4 0,-1-1 0,1 1 0,0-1 0,-1 1 0,1 0 0,-1-1 0,1 1 0,0 0 0,-1 0 0,1 0 0,-1 0 0,1 0 0,0 1 0,-1-1 0,1 0 0,-1 1 0,1-1 0,0 1 0,-1-1 0,1 1 0,0 0 0,0-1 0,0 1 0,-2 1 0,1 0 0,1 0 0,-1 0 0,1 0 0,0 1 0,0-1 0,0 0 0,0 0 0,0 1 0,0-1 0,1 0 0,-1 1 0,1-1 0,0 3 0,-1 4 0,1-1 0,0 0 0,1 1 0,0-1 0,0 0 0,1 1 0,3 10 0,1-5 0,1-1 0,0 0 0,1 0 0,0-1 0,1 0 0,1 0 0,-1-1 0,17 14 0,10 5 0,54 34 0,-57-42 0,-1 2 0,44 40 0,-73-61 0,0 0 0,-1 0 0,1 0 0,-1 0 0,0 0 0,0 0 0,0 0 0,0 1 0,-1-1 0,1 1 0,-1 0 0,2 7 0,-3-9 0,0 0 0,0 0 0,0 0 0,-1 0 0,1 0 0,0 0 0,-1 0 0,0 0 0,1 0 0,-1 0 0,0 0 0,0 0 0,0-1 0,0 1 0,-1 0 0,1-1 0,0 1 0,-1 0 0,1-1 0,-1 0 0,1 1 0,-1-1 0,0 0 0,-3 2 0,0 0 0,0 0 0,0-1 0,0 0 0,0 0 0,-1 0 0,1-1 0,0 0 0,-1 0 0,1 0 0,-1 0 0,1-1 0,-1 0 0,-6-1 0,10 1 0,0 0 0,0-1 0,0 1 0,1-1 0,-1 1 0,0-1 0,0 0 0,0 0 0,1 0 0,-1 0 0,0 0 0,1 0 0,-1 0 0,1 0 0,0-1 0,-1 1 0,1 0 0,0-1 0,0 1 0,-1-1 0,1 0 0,1 1 0,-1-1 0,0 0 0,0 0 0,1 0 0,-1 1 0,1-1 0,-1 0 0,1 0 0,0 0 0,-1 0 0,1 0 0,0 0 0,1 0 0,-1 0 0,0 0 0,0 1 0,1-1 0,0-3 0,7-23 0,1 1 0,2 1 0,0 0 0,21-35 0,-5 9 0,13-34 0,-3-1 0,43-156 0,-65 178 0,-2-1 0,-3 0 0,-3-1 0,-2-110 0,-7 140 0,-7-43 0,6 65 0,0 0 0,-1 1 0,-1-1 0,0 1 0,-11-21 0,14 32 0,1 0 0,-1 0 0,0 1 0,0-1 0,0 0 0,-1 1 0,1-1 0,0 1 0,-1 0 0,0-1 0,1 1 0,-7-3 0,8 5 0,-1-1 0,1 1 0,0 0 0,-1 0 0,1 0 0,-1 0 0,1 0 0,-1 0 0,1 0 0,0 0 0,-1 0 0,1 1 0,-1-1 0,1 0 0,0 1 0,-1 0 0,1-1 0,0 1 0,0 0 0,0-1 0,-1 1 0,1 0 0,0 0 0,0 0 0,0 0 0,0 0 0,0 0 0,0 0 0,1 0 0,-1 1 0,0-1 0,0 2 0,-4 6 0,0 0 0,1 0 0,0 0 0,0 1 0,1-1 0,1 1 0,-1 0 0,0 11 0,-3 85 0,6-97 0,1 61 0,4 1 0,2-1 0,4 0 0,36 126 0,-16-99 0,4-1 0,85 159 0,-107-232 0,44 78 0,-49-89 0,0-1 0,1 0 0,0 0 0,1-1 0,18 16 0,-27-25 0,0 0 0,1 0 0,-1 0 0,1 0 0,-1 0 0,1 0 0,-1 0 0,1-1 0,0 1 0,-1 0 0,1-1 0,0 0 0,-1 1 0,1-1 0,0 0 0,-1 0 0,4 0 0,-4 0 0,0-1 0,0 1 0,0-1 0,1 1 0,-1-1 0,0 0 0,0 1 0,0-1 0,0 0 0,0 0 0,0 0 0,0 0 0,0 0 0,-1 0 0,1 0 0,0 0 0,-1 0 0,2-1 0,1-6 0,0-1 0,0 1 0,-1-1 0,0 1 0,1-13 0,-2 15 0,7-48 0,38-219 0,-32 211 0,3 1 0,32-79 0,-44 128 0,0-1 0,1 1 0,0 1 0,1-1 0,13-15 0,-20 26 0,1 0 0,0 1 0,-1-1 0,1 0 0,0 0 0,0 0 0,0 0 0,0 1 0,0-1 0,0 0 0,0 1 0,0-1 0,0 1 0,0-1 0,0 1 0,0-1 0,0 1 0,0 0 0,0-1 0,1 1 0,-1 0 0,2 0 0,-2 1 0,0-1 0,-1 1 0,1-1 0,0 1 0,0 0 0,-1-1 0,1 1 0,0 0 0,-1 0 0,1-1 0,-1 1 0,1 0 0,-1 0 0,0 0 0,1 0 0,-1 0 0,0 0 0,1 0 0,-1 0 0,0 1 0,1 7 0,0 1 0,-1-1 0,0 0 0,-2 15 0,-5 17 0,-2-1 0,-24 68 0,-43 77 0,42-106 0,18-43 0,-17 45 0,30-73 0,1 0 0,0 0 0,0 0 0,1 0 0,0 0 0,0 1 0,2 13 0,-1-20 0,1 0 0,-1-1 0,1 1 0,-1 0 0,1 0 0,0-1 0,0 1 0,-1-1 0,1 1 0,0-1 0,1 1 0,-1-1 0,0 1 0,0-1 0,1 0 0,-1 0 0,0 0 0,1 0 0,0 0 0,-1 0 0,1 0 0,-1 0 0,1 0 0,0-1 0,-1 1 0,1-1 0,0 1 0,0-1 0,0 0 0,2 0 0,7 1 0,0 0 0,0-2 0,19-1 0,-22 1 0,22-4-273,0 0 0,0-2 0,-1-1 0,38-17 0,-38 13-6553</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33.739"/>
    </inkml:context>
    <inkml:brush xml:id="br0">
      <inkml:brushProperty name="width" value="0.05" units="cm"/>
      <inkml:brushProperty name="height" value="0.05" units="cm"/>
    </inkml:brush>
  </inkml:definitions>
  <inkml:trace contextRef="#ctx0" brushRef="#br0">1296 0 24575,'-130'61'-1140,"3"5"1,-227 158-1,269-163 955,3 3-1,3 4 1,-80 88 0,122-113 217,1 2-1,-50 82 1,66-91-47,2 0 1,1 1-1,2 1 1,-16 59-1,25-68-1,1 0-1,1 0 1,1 0 0,2 0-1,1 0 1,1 0 0,1 1 0,2-1-1,1 0 1,11 36 0,-5-33 16,1 1 0,2-2 1,1 0-1,1 0 1,2-1-1,0-2 1,3 0-1,33 37 0,-20-29-15,3-2-1,0-2 0,2-1 0,85 51 0,-68-52-46,2-2 0,1-2 0,87 24 0,-52-25-117,1-5 1,2-4-1,-1-4 1,2-5-1,104-5 1,23-13-2301</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33.924"/>
    </inkml:context>
    <inkml:brush xml:id="br0">
      <inkml:brushProperty name="width" value="0.05" units="cm"/>
      <inkml:brushProperty name="height" value="0.05" units="cm"/>
    </inkml:brush>
  </inkml:definitions>
  <inkml:trace contextRef="#ctx0" brushRef="#br0">0 52 24575,'2'-3'0,"-1"-1"0,0 0 0,1 0 0,0 1 0,0-1 0,0 1 0,0-1 0,0 1 0,1 0 0,-1 0 0,6-4 0,-7 6 0,1 0 0,0 0 0,-1 0 0,1 1 0,0-1 0,0 1 0,0-1 0,-1 1 0,1 0 0,0 0 0,0 0 0,0 0 0,0 0 0,0 0 0,-1 0 0,1 0 0,0 1 0,0-1 0,0 1 0,-1 0 0,1-1 0,0 1 0,0 0 0,-1 0 0,1 0 0,-1 0 0,3 3 0,9 5 0,-2 0 0,0 1 0,0 1 0,-1 0 0,0 0 0,11 17 0,45 84 0,-60-101 0,56 109-313,-6 3 0,-6 2 1,38 143-1,-68-197 319,-3 1 0,-3 1 0,6 116-1,-19-157-15,-1 0-1,-1 1 0,-2-1 0,-1 0 0,-2 0 0,-1-1 1,-2 1-1,0-2 0,-3 1 0,-23 47 0,18-51-470,0-1 0,-27 30 0,-37 30-4920</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36.342"/>
    </inkml:context>
    <inkml:brush xml:id="br0">
      <inkml:brushProperty name="width" value="0.05" units="cm"/>
      <inkml:brushProperty name="height" value="0.05" units="cm"/>
    </inkml:brush>
  </inkml:definitions>
  <inkml:trace contextRef="#ctx0" brushRef="#br0">1150 31 24575,'0'-1'0,"1"1"0,0-1 0,-1 1 0,1 0 0,-1-1 0,1 1 0,-1-1 0,0 0 0,1 1 0,-1-1 0,1 1 0,-1-1 0,0 0 0,1 1 0,-1-1 0,0 0 0,0 1 0,0-1 0,1 0 0,-1 1 0,0-1 0,0 0 0,0 1 0,0-1 0,0 0 0,-1-1 0,1 1 0,-1 1 0,1-1 0,-1 0 0,0 1 0,0-1 0,1 0 0,-1 1 0,0-1 0,0 1 0,0-1 0,1 1 0,-1-1 0,0 1 0,0 0 0,0-1 0,-2 1 0,-3-1 0,0 0 0,0 0 0,0 0 0,-1 1 0,-6 1 0,-4 1 0,-1 2 0,1 0 0,-1 1 0,2 1 0,-1 1 0,1 0 0,0 1 0,-19 12 0,-3 6 0,-70 61 0,39-21-219,2 2 1,4 4-1,3 2 0,-70 113 0,67-83-157,5 3 0,5 3 0,-39 118 0,59-132 231,-30 158-1,50-183 157,4 1 0,3-1 0,4 84 0,4-109-19,3 0 1,1 0 0,2 0-1,3-1 1,28 78 0,-26-90-54,2-1-1,2-1 1,1 0 0,1-1-1,1-1 1,2-1 0,1-1-1,35 32 1,-28-33 19,1-1 0,1-1 1,1-2-1,0-2 0,2-1 0,65 26 0,-53-29-28,0-2 0,1-2-1,0-2 1,1-2 0,49 2-1,-30-9 11,-1-2 0,1-3-1,0-3 1,-1-3 0,-1-3-1,0-3 1,0-3-1,77-34 1,-69 20 35,-2-4 0,-2-2 0,-2-4 0,-1-2 0,-3-4 1,-1-2-1,-3-2 0,-3-4 0,-2-2 0,76-104 0,-94 108-6,-2 0-1,-3-3 1,-3 0 0,-2-2-1,32-107 1,-45 116 20,-3-1 0,-2 0 1,-2 0-1,-2-1 0,-3 0 1,-2 0-1,-11-81 0,4 89 11,-2 2 0,-3-1 0,0 1 0,-3 1 0,-2 0 0,-1 1 0,-2 1 0,-2 1 0,-2 1 0,-55-67 0,46 67 0,-2 3 0,-1 0 0,-2 3 0,-1 1 0,-1 1 0,-2 3 0,-1 1 0,-1 3 0,-75-30 0,55 31 58,0 2-1,-2 3 1,0 3 0,-1 3-1,0 3 1,0 3-1,-1 3 1,0 3 0,1 2-1,-132 25 1,161-18-156,1 1 0,0 1-1,1 2 1,-42 23 0,2 8-2989</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36.792"/>
    </inkml:context>
    <inkml:brush xml:id="br0">
      <inkml:brushProperty name="width" value="0.05" units="cm"/>
      <inkml:brushProperty name="height" value="0.05" units="cm"/>
    </inkml:brush>
  </inkml:definitions>
  <inkml:trace contextRef="#ctx0" brushRef="#br0">87 569 24575,'0'-5'0,"0"0"0,-1 0 0,0 1 0,0-1 0,0 0 0,-1 0 0,1 0 0,-1 1 0,0-1 0,-1 1 0,1-1 0,-1 1 0,0 0 0,0 0 0,0 0 0,0 1 0,-1-1 0,-4-3 0,-16-19 0,22 22 0,-1 1 0,1-1 0,0 1 0,0-1 0,1 0 0,-1 0 0,1 0 0,0 1 0,0-1 0,0-1 0,0 1 0,1 0 0,0 0 0,0 0 0,0 0 0,0 0 0,0 0 0,1 0 0,0 0 0,0 0 0,0 0 0,0 0 0,1 0 0,-1 0 0,4-4 0,3-6 0,0 0 0,1 0 0,1 1 0,0 1 0,14-14 0,4-1 0,1 2 0,0 1 0,2 1 0,1 2 0,1 1 0,0 1 0,2 2 0,0 2 0,0 1 0,1 1 0,1 2 0,0 2 0,59-7 0,-81 15 0,0 0 0,-1 1 0,1 0 0,0 1 0,0 1 0,-1 0 0,20 6 0,-26-5 0,-1 0 0,1 0 0,-1 1 0,1-1 0,-1 2 0,0-1 0,-1 1 0,1 0 0,-1 0 0,0 1 0,0-1 0,-1 2 0,0-1 0,8 12 0,-5-4 49,-2 0 0,1 0 0,-2 0-1,0 1 1,-1-1 0,5 28 0,-6-17-476,-1-1 0,-1 1 1,-2 35-1,-4-19-6399</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37.272"/>
    </inkml:context>
    <inkml:brush xml:id="br0">
      <inkml:brushProperty name="width" value="0.05" units="cm"/>
      <inkml:brushProperty name="height" value="0.05" units="cm"/>
    </inkml:brush>
  </inkml:definitions>
  <inkml:trace contextRef="#ctx0" brushRef="#br0">73 219 24575,'-8'-9'0,"0"0"0,1 0 0,0-1 0,1 0 0,0 0 0,-7-16 0,10 18 0,0 1 0,1 0 0,-1-1 0,1 0 0,1 0 0,0 1 0,0-1 0,0 0 0,1 0 0,1-11 0,-1 17 0,0 1 0,0-1 0,0 0 0,1 1 0,-1-1 0,0 0 0,1 1 0,0-1 0,-1 0 0,1 1 0,0-1 0,0 1 0,0-1 0,0 1 0,0 0 0,0-1 0,0 1 0,0 0 0,0 0 0,1 0 0,-1 0 0,1 0 0,-1 0 0,1 0 0,-1 0 0,1 1 0,-1-1 0,1 0 0,-1 1 0,1-1 0,0 1 0,-1 0 0,1 0 0,0-1 0,0 1 0,-1 0 0,4 1 0,0 0 0,0 0 0,0 0 0,0 1 0,-1 0 0,1 0 0,0 0 0,-1 0 0,1 1 0,-1 0 0,0 0 0,6 6 0,-2-3 0,-1 1 0,0 1 0,-1-1 0,0 1 0,0 0 0,0 1 0,-1-1 0,4 10 0,-8-14 0,0-1 0,0 1 0,0-1 0,0 0 0,0 1 0,-1 0 0,0-1 0,1 1 0,-1-1 0,-1 1 0,1 0 0,0-1 0,-1 1 0,0-1 0,0 1 0,0-1 0,0 0 0,0 1 0,-1-1 0,0 0 0,0 0 0,1 0 0,-2 0 0,1 0 0,-3 3 0,-1 0 0,0-1 0,0-1 0,0 1 0,0-1 0,-1 0 0,1 0 0,-1-1 0,0 0 0,0 0 0,-14 3 0,19-5 0,-1 0 0,0-1 0,1 0 0,-1 0 0,0 0 0,1 0 0,-1 0 0,0 0 0,0 0 0,1-1 0,-1 0 0,1 1 0,-1-1 0,-3-2 0,4 2 0,1 0 0,-1-1 0,0 1 0,1-1 0,-1 1 0,1-1 0,0 0 0,-1 1 0,1-1 0,0 0 0,0 0 0,0 0 0,0 0 0,0 0 0,1 0 0,-1 0 0,1 0 0,-1 0 0,1-1 0,0-2 0,0-4 0,0 1 0,1-1 0,0 0 0,0 1 0,1-1 0,0 1 0,1-1 0,0 1 0,0 0 0,1 0 0,0 0 0,0 1 0,1-1 0,0 1 0,0 0 0,0 1 0,9-9 0,-13 14 12,1 0-1,-1 0 0,0 0 1,0 0-1,1 0 0,-1 0 1,0 0-1,1 0 0,-1 1 1,1-1-1,-1 0 0,1 1 1,0 0-1,-1-1 1,1 1-1,-1 0 0,1 0 1,0 0-1,-1 0 0,1 0 1,-1 0-1,1 0 0,0 0 1,-1 1-1,1-1 0,-1 1 1,1-1-1,-1 1 0,3 1 1,2 2-260,-1 0 1,1 1-1,-1-1 0,-1 1 1,9 9-1,-12-12 28,13 15-6606</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37.632"/>
    </inkml:context>
    <inkml:brush xml:id="br0">
      <inkml:brushProperty name="width" value="0.05" units="cm"/>
      <inkml:brushProperty name="height" value="0.05" units="cm"/>
    </inkml:brush>
  </inkml:definitions>
  <inkml:trace contextRef="#ctx0" brushRef="#br0">134 41 24575,'42'-6'0,"-36"5"0,0-1 0,0 1 0,0 0 0,1 1 0,-1 0 0,8 0 0,-12 0 0,0 1 0,0-1 0,0 1 0,0 0 0,0 0 0,0 0 0,0 0 0,0 0 0,0 0 0,0 0 0,0 1 0,-1-1 0,1 1 0,0-1 0,-1 1 0,0 0 0,1 0 0,-1-1 0,0 1 0,0 0 0,2 4 0,0 1 0,-1-1 0,0 0 0,-1 1 0,1 0 0,-1-1 0,0 1 0,-1 0 0,0-1 0,0 1 0,0 0 0,-1 0 0,0-1 0,0 1 0,-1 0 0,0-1 0,0 0 0,0 1 0,-1-1 0,0 0 0,0 0 0,-8 10 0,6-8 0,-1 0 0,0-1 0,0 0 0,0 0 0,-1 0 0,-1-1 0,1 0 0,-1-1 0,0 1 0,0-1 0,0-1 0,-1 0 0,0 0 0,1 0 0,-11 2 0,15-6 0,1 1 0,-1 0 0,1-1 0,-1 0 0,1 0 0,-1 0 0,1 0 0,-1 0 0,1-1 0,-1 0 0,1 1 0,-1-1 0,1-1 0,0 1 0,0 0 0,-1-1 0,-3-2 0,4 1 0,-1 0 0,1 0 0,-1 0 0,1-1 0,0 0 0,0 1 0,1-1 0,-1 0 0,1 0 0,0-1 0,-3-6 0,1 0 0,1 0 0,1-1 0,-1 1 0,2-1 0,-1 0 0,2 1 0,0-1 0,0 0 0,3-17 0,-2 21 34,1 1 1,0-1-1,0 1 0,1-1 0,0 1 0,0 0 0,1 0 0,0 0 0,7-9 1,-9 13-110,1 1 1,-1-1 0,1 1 0,-1-1 0,1 1-1,0 0 1,0 0 0,0 0 0,0 0 0,0 1-1,1-1 1,-1 1 0,0 0 0,1 0 0,-1 0-1,1 0 1,-1 1 0,1-1 0,-1 1 0,1 0-1,0 0 1,5 1 0,12 3-6752</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38.100"/>
    </inkml:context>
    <inkml:brush xml:id="br0">
      <inkml:brushProperty name="width" value="0.05" units="cm"/>
      <inkml:brushProperty name="height" value="0.05" units="cm"/>
    </inkml:brush>
  </inkml:definitions>
  <inkml:trace contextRef="#ctx0" brushRef="#br0">146 351 24575,'-34'-32'0,"18"17"0,0 0 0,1-1 0,-24-33 0,35 44 0,1 0 0,0-1 0,1 1 0,-1-1 0,1 1 0,0-1 0,0 0 0,1 0 0,0 0 0,0 0 0,0 0 0,1 0 0,0 0 0,0 0 0,0 0 0,1 0 0,0-1 0,2-8 0,-1 9 0,1 1 0,-1 0 0,1-1 0,0 1 0,1 0 0,-1 0 0,1 1 0,0-1 0,0 1 0,0 0 0,1 0 0,-1 0 0,1 0 0,0 1 0,0 0 0,0 0 0,0 0 0,1 1 0,-1 0 0,11-3 0,1 0 0,0 1 0,0 1 0,1 1 0,-1 0 0,33 1 0,-35 2 0,1 0 0,0 1 0,0 1 0,-1 1 0,0 0 0,1 1 0,-1 0 0,-1 1 0,1 1 0,-1 0 0,19 13 0,-25-13 0,1 0 0,-1 0 0,0 0 0,-1 1 0,0 0 0,0 0 0,-1 1 0,0 0 0,0 0 0,-1 1 0,-1-1 0,1 1 0,-1 0 0,-1 0 0,0 1 0,-1-1 0,3 20 0,-4-7 0,-1-1 0,-1 0 0,-1 0 0,-1 1 0,0-2 0,-2 1 0,-14 38 0,-70 142 0,79-180 0,-7 12 0,-11 22 0,-24 67 0,46-106 0,1 0 0,1 1 0,0-1 0,2 1 0,-1 0 0,2 0 0,1-1 0,2 33 0,1-38-273,-1 0 0,2-1 0,0 1 0,9 19 0,4 1-6553</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38.270"/>
    </inkml:context>
    <inkml:brush xml:id="br0">
      <inkml:brushProperty name="width" value="0.05" units="cm"/>
      <inkml:brushProperty name="height" value="0.05" units="cm"/>
    </inkml:brush>
  </inkml:definitions>
  <inkml:trace contextRef="#ctx0" brushRef="#br0">28 1 24575,'0'3'0,"-3"7"0,-4 6 0,-1 2 0,1 2 0,4-3 0,7-4 0,5-7 0,4-5 0,4-6 0,1-2 0,1-2 0,1-4 0,-4 1-8191</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38.693"/>
    </inkml:context>
    <inkml:brush xml:id="br0">
      <inkml:brushProperty name="width" value="0.05" units="cm"/>
      <inkml:brushProperty name="height" value="0.05" units="cm"/>
    </inkml:brush>
  </inkml:definitions>
  <inkml:trace contextRef="#ctx0" brushRef="#br0">36 331 24575,'-6'-13'0,"0"0"0,1 0 0,1-1 0,0 0 0,0 1 0,2-1 0,0-1 0,0 1 0,2-26 0,0 34 0,0-1 0,1 1 0,0-1 0,1 1 0,-1 0 0,1 0 0,0-1 0,1 1 0,-1 0 0,1 1 0,1-1 0,-1 0 0,1 1 0,0 0 0,0 0 0,0 0 0,1 0 0,0 1 0,0 0 0,0 0 0,0 0 0,1 0 0,6-2 0,3-1 0,1 1 0,-1 0 0,2 2 0,-1 0 0,0 0 0,1 2 0,-1 0 0,1 1 0,0 1 0,20 1 0,-28 0 0,0 1 0,-1 0 0,1 0 0,0 0 0,-1 1 0,0 0 0,0 1 0,0 0 0,9 6 0,-12-6 0,0 0 0,0 0 0,-1 0 0,1 0 0,-1 1 0,0 0 0,-1 0 0,1 0 0,-1 0 0,0 0 0,0 1 0,-1 0 0,0-1 0,3 9 0,-3-1 0,0-1 0,0 1 0,-1 0 0,-1-1 0,0 1 0,0 0 0,-2 0 0,1-1 0,-6 19 0,-6 13 0,-22 53 0,27-79 0,-12 34 0,-64 174 0,70-179 0,2 0 0,-12 95 0,21-102 86,1 0-1,3 0 0,7 59 1,-5-78-300,2 1 1,0 0 0,1-1-1,1 0 1,2-1 0,0 0-1,20 34 1,-8-23-6613</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02.832"/>
    </inkml:context>
    <inkml:brush xml:id="br0">
      <inkml:brushProperty name="width" value="0.05" units="cm"/>
      <inkml:brushProperty name="height" value="0.05" units="cm"/>
    </inkml:brush>
  </inkml:definitions>
  <inkml:trace contextRef="#ctx0" brushRef="#br0">39 82 24575,'-6'0'0,"4"0"0,0 0 0,0-1 0,1 1 0,-1 0 0,0 0 0,1 0 0,-1 1 0,0-1 0,0 0 0,1 1 0,-1-1 0,0 1 0,1 0 0,-1-1 0,1 1 0,-1 0 0,-2 2 0,4-3 0,1 0 0,-1 1 0,0-1 0,0 1 0,0-1 0,0 0 0,1 1 0,-1-1 0,0 0 0,1 1 0,-1-1 0,0 0 0,1 1 0,-1-1 0,0 0 0,1 0 0,-1 1 0,0-1 0,1 0 0,-1 0 0,1 0 0,-1 1 0,0-1 0,1 0 0,-1 0 0,1 0 0,-1 0 0,1 0 0,-1 0 0,0 0 0,1 0 0,-1 0 0,1 0 0,0 0 0,20 2 0,203-17 0,-110 4 0,108-2 0,164-15 0,-380 28 38,32-6 254,-37 6-366,0 0 0,0-1 1,1 1-1,-1 0 0,0-1 1,0 1-1,0-1 0,1 1 1,-1-1-1,0 0 0,0 1 1,0-1-1,0 0 0,0 0 0,0 0 1,0 1-1,0-1 0,-1 0 1,1 0-1,0 0 0,-1-1 1,2-1-1,-3-5-6752</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38.865"/>
    </inkml:context>
    <inkml:brush xml:id="br0">
      <inkml:brushProperty name="width" value="0.05" units="cm"/>
      <inkml:brushProperty name="height" value="0.05" units="cm"/>
    </inkml:brush>
  </inkml:definitions>
  <inkml:trace contextRef="#ctx0" brushRef="#br0">1 1 24575,'0'3'0,"0"4"0,0 4 0,3 1 0,4-3 0,5-2 0,2-2 0,3-3 0,1-4 0,1-5 0,-3-2-8191</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39.270"/>
    </inkml:context>
    <inkml:brush xml:id="br0">
      <inkml:brushProperty name="width" value="0.05" units="cm"/>
      <inkml:brushProperty name="height" value="0.05" units="cm"/>
    </inkml:brush>
  </inkml:definitions>
  <inkml:trace contextRef="#ctx0" brushRef="#br0">0 319 24575,'0'-19'0,"1"0"0,1 0 0,0 1 0,1-1 0,8-23 0,-7 30 0,0 1 0,1 0 0,1 0 0,0 0 0,1 0 0,0 1 0,0 0 0,1 1 0,9-10 0,-9 12 0,0 0 0,0 1 0,1 0 0,-1 0 0,1 1 0,1 0 0,-1 0 0,1 1 0,-1 1 0,1 0 0,0 0 0,1 1 0,-1 0 0,0 0 0,0 1 0,1 1 0,-1 0 0,1 0 0,-1 1 0,11 2 0,-11-1 0,0 0 0,-1 1 0,1 0 0,-1 0 0,0 1 0,0 0 0,0 1 0,0 0 0,-1 1 0,0-1 0,0 2 0,0-1 0,-1 1 0,0 0 0,0 0 0,-1 1 0,0 0 0,0 0 0,-1 1 0,8 17 0,-8-12 0,0 1 0,-1 0 0,-1 0 0,-1 0 0,0 1 0,-1-1 0,0 0 0,-1 1 0,-1-1 0,-3 17 0,-5 21 0,-25 78 0,26-104 0,-26 86 0,-31 125 0,56-198 0,3 0 0,1 0 0,2 0 0,2 42 0,2-64-136,1-1-1,1 0 1,0 0-1,1 0 1,1 0-1,1-1 1,0 0-1,1 0 0,13 21 1,-1-8-6690</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8:39.410"/>
    </inkml:context>
    <inkml:brush xml:id="br0">
      <inkml:brushProperty name="width" value="0.05" units="cm"/>
      <inkml:brushProperty name="height" value="0.05" units="cm"/>
    </inkml:brush>
  </inkml:definitions>
  <inkml:trace contextRef="#ctx0" brushRef="#br0">51 1 24575,'-3'6'0,"-4"8"0,-4 6 0,-1 5 0,3 1 0,2 3 0,6 0 0,9-6 0,6-3 0,4-2 0,2-4 0,-2-5-8191</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9:00.773"/>
    </inkml:context>
    <inkml:brush xml:id="br0">
      <inkml:brushProperty name="width" value="0.05" units="cm"/>
      <inkml:brushProperty name="height" value="0.05" units="cm"/>
    </inkml:brush>
  </inkml:definitions>
  <inkml:trace contextRef="#ctx0" brushRef="#br0">1561 826 24575,'35'1'0,"-15"0"0,1 0 0,28-4 0,-45 2 0,0 1 0,0-1 0,0 0 0,0 0 0,0 0 0,0 0 0,0-1 0,0 0 0,-1 0 0,1 0 0,0 0 0,-1 0 0,0-1 0,0 1 0,0-1 0,0 0 0,5-6 0,-7 6 0,1 1 0,-1-2 0,0 1 0,0 0 0,0 0 0,0 0 0,-1 0 0,1-1 0,-1 1 0,0 0 0,0-1 0,0 1 0,0 0 0,-1 0 0,1-1 0,-1 1 0,0 0 0,0 0 0,0 0 0,-3-6 0,1 1 0,-2 0 0,1 0 0,-1 0 0,-1 1 0,1 0 0,-11-10 0,8 9 2,-1 0 0,0 1 0,-1 0-1,0 0 1,0 1 0,0 1 0,-1-1 0,0 2-1,0-1 1,-13-2 0,7 3 1,-1 1 0,0 1-1,0 0 1,1 1 0,-1 1 0,-20 2 0,1 3-36,1 2 0,-1 2 0,1 0 1,1 3-1,-64 30 0,35-8-110,1 2-1,2 4 1,1 2 0,3 2 0,1 3-1,3 3 1,2 1 0,-58 76-1,45-41-31,3 2-1,5 3 0,3 2 1,5 2-1,-38 106 0,35-54 176,6 2 0,7 2 0,7 1 0,6 1 0,7 1 0,6 1 0,10 162 0,6-233 0,3 0 0,5-1 0,2 0 0,29 89 0,-27-122 0,3-1 0,1-1 0,3 0 0,2-2 0,1-1 0,3-1 0,60 71 0,-42-65-111,3-3-1,1-3 0,2-1 0,2-3 1,107 59-1,-40-37-510,245 87-1,-131-74-892,288 51 0,258-9-650,238-46 281,7-56 789,401-46-80,2-36 985,-348 14-747,60 10 965,1071-60-562,-999-29 1396,-978 89-649,-2-9 0,-3-11 0,240-100 0,-344 109-35,-3-5 0,-3-6-1,187-132 1,-237 143-11,-3-2-1,-1-4 1,-4-2-1,-2-3 1,-3-3 0,82-125-1,-112 145 44,-1 0 0,-3-2-1,-2-1 1,-2 0 0,-2-2 0,18-93-1,-29 105-41,-3 1 0,-1-1 0,-1 0 0,-3 0 0,-1 0-1,-2 1 1,-2-1 0,-2 1 0,-22-68 0,14 65-127,-2 1 1,-2 0-1,-2 2 1,-44-62-1,27 51 59,-2 2 0,-84-77 0,23 41 206,-3 4 1,-189-108 0,-462-197-386,-36 71-200,-392-38-1447,-32 116 330,-682 30 1434,-9 110-229,-1319 166-494,2262 46 3464,939-111-2256,-161 35 720,162-33-868,0 2-1,1 0 1,0 2 0,1 1 0,-30 18 0,45-25-292,1 0-1,0 1 1,1 0 0,-1 0-1,1 0 1,0 1-1,0-1 1,0 1 0,1 0-1,0 1 1,0-1 0,1 1-1,-1 0 1,2 0-1,-1 0 1,1 0 0,0 0-1,0 1 1,0 8 0,0 30-5170</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9:01.285"/>
    </inkml:context>
    <inkml:brush xml:id="br0">
      <inkml:brushProperty name="width" value="0.05" units="cm"/>
      <inkml:brushProperty name="height" value="0.05" units="cm"/>
    </inkml:brush>
  </inkml:definitions>
  <inkml:trace contextRef="#ctx0" brushRef="#br0">144 227 24575,'-12'7'0,"0"-1"0,0 0 0,-26 8 0,27-11 0,0 1 0,0 1 0,0-1 0,-13 10 0,23-12 0,6-1 0,7-1 0,0 0 0,0-1 0,19-4 0,-13 2 0,138-22-44,399-67-525,-7-23 149,-446 88-773,-25 3-4772</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9:01.471"/>
    </inkml:context>
    <inkml:brush xml:id="br0">
      <inkml:brushProperty name="width" value="0.05" units="cm"/>
      <inkml:brushProperty name="height" value="0.05" units="cm"/>
    </inkml:brush>
  </inkml:definitions>
  <inkml:trace contextRef="#ctx0" brushRef="#br0">106 1 24575,'-4'0'0,"-1"0"0,0 0 0,1 1 0,-1-1 0,0 1 0,1 0 0,-1 0 0,1 1 0,0-1 0,-1 1 0,-5 3 0,7-3 0,1 0 0,0 1 0,-1-1 0,1 0 0,0 1 0,0-1 0,0 1 0,0 0 0,1-1 0,-1 1 0,1 0 0,0 0 0,0 0 0,0 0 0,0 0 0,0 1 0,0 5 0,-2 26 0,2 1 0,1-1 0,5 37 0,0 0 0,-21 727-1365,10-709-5461</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9:01.673"/>
    </inkml:context>
    <inkml:brush xml:id="br0">
      <inkml:brushProperty name="width" value="0.05" units="cm"/>
      <inkml:brushProperty name="height" value="0.05" units="cm"/>
    </inkml:brush>
  </inkml:definitions>
  <inkml:trace contextRef="#ctx0" brushRef="#br0">0 0 24575,'0'7'0,"3"7"0,4 8 0,5 10 0,5 9 0,7 7 0,9 4 0,4 3 0,6-2 0,2-3 0,2-7 0,0-8 0,-2-10 0,-2-9 0,-9-7-8191</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9:01.832"/>
    </inkml:context>
    <inkml:brush xml:id="br0">
      <inkml:brushProperty name="width" value="0.05" units="cm"/>
      <inkml:brushProperty name="height" value="0.05" units="cm"/>
    </inkml:brush>
  </inkml:definitions>
  <inkml:trace contextRef="#ctx0" brushRef="#br0">650 145 24575,'-3'-9'0,"-5"-13"0,-6-9 0,-5-2 0,-5 5 0,-5 10 0,-6 14 0,-7 17 0,-6 20 0,-4 15 0,-6 17 0,-2 9 0,0 4 0,0 2 0,4-4 0,9-8 0,12-16-8191</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9:02.096"/>
    </inkml:context>
    <inkml:brush xml:id="br0">
      <inkml:brushProperty name="width" value="0.05" units="cm"/>
      <inkml:brushProperty name="height" value="0.05" units="cm"/>
    </inkml:brush>
  </inkml:definitions>
  <inkml:trace contextRef="#ctx0" brushRef="#br0">76 57 24575,'-18'-8'0,"13"6"0,1 0 0,0 0 0,-1 0 0,1 0 0,0 0 0,0-1 0,1 0 0,-1 0 0,0 0 0,1 0 0,0-1 0,0 1 0,-3-5 0,6 8 0,0 0 0,0 0 0,-1 0 0,1 0 0,0 0 0,0 0 0,0-1 0,0 1 0,0 0 0,0 0 0,0 0 0,0 0 0,0 0 0,0-1 0,-1 1 0,1 0 0,0 0 0,0 0 0,0 0 0,0 0 0,0-1 0,0 1 0,0 0 0,0 0 0,0 0 0,0 0 0,0-1 0,0 1 0,1 0 0,-1 0 0,0 0 0,0 0 0,0 0 0,0-1 0,0 1 0,0 0 0,0 0 0,0 0 0,0 0 0,0 0 0,1 0 0,-1 0 0,0-1 0,0 1 0,0 0 0,0 0 0,0 0 0,1 0 0,9 2 0,14 10 0,1 7 0,0 2 0,-2 0 0,-1 2 0,0 0 0,-2 2 0,0 0 0,-2 1 0,-1 1 0,-1 1 0,-2 0 0,0 1 0,-2 0 0,-2 1 0,0 1 0,-2-1 0,7 53 0,-14-59-105,0 0 0,-2 0 0,-1 0 0,-1 1 0,-1-2 0,0 1 0,-2 0 0,-1-1 0,-1 0 0,-1-1 0,-1 0 0,-19 31 0,-31 39-6721</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9:02.377"/>
    </inkml:context>
    <inkml:brush xml:id="br0">
      <inkml:brushProperty name="width" value="0.05" units="cm"/>
      <inkml:brushProperty name="height" value="0.05" units="cm"/>
    </inkml:brush>
  </inkml:definitions>
  <inkml:trace contextRef="#ctx0" brushRef="#br0">645 1 24575,'1'0'0,"-1"0"0,1-1 0,0 1 0,0 0 0,-1 0 0,1 0 0,0 0 0,0 0 0,-1 1 0,1-1 0,0 0 0,-1 0 0,1 0 0,0 1 0,-1-1 0,1 0 0,0 1 0,-1-1 0,1 0 0,-1 1 0,1-1 0,0 1 0,-1-1 0,1 1 0,-1-1 0,1 1 0,-1 0 0,0-1 0,1 1 0,-1-1 0,0 1 0,1 0 0,-1-1 0,0 1 0,0 0 0,1 0 0,-1-1 0,0 1 0,0 0 0,0-1 0,0 1 0,0 0 0,0 0 0,0-1 0,0 1 0,-1 0 0,1 0 0,0-1 0,0 1 0,0 0 0,-1-1 0,1 1 0,0 0 0,-1-1 0,1 1 0,-1 0 0,-3 7 0,-1 0 0,0 0 0,-8 10 0,12-17 0,-184 209 25,41-51-153,88-91-142,-81 129 1,120-169 272,1 1 0,2 0 0,1 1 0,1 1 0,2 0 0,1 1 0,-9 62 0,16-79-3,2 0 0,0 0 0,1 1 0,0-1 0,1 0 0,1 0 0,0-1 0,1 1 0,1 0 0,0-1 0,1 0 0,13 22 0,-8-19 0,1 0 0,1-1 0,0 0 0,2-1 0,-1 0 0,2-1 0,0-1 0,31 20 0,-15-14-77,0-2 0,1-2 0,1 0-1,45 11 1,-13-8-717,90 11 0,-2-11-4805</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03.097"/>
    </inkml:context>
    <inkml:brush xml:id="br0">
      <inkml:brushProperty name="width" value="0.05" units="cm"/>
      <inkml:brushProperty name="height" value="0.05" units="cm"/>
    </inkml:brush>
  </inkml:definitions>
  <inkml:trace contextRef="#ctx0" brushRef="#br0">74 55 24575,'-6'-6'0,"0"1"0,0 0 0,-15-8 0,15 9 0,0 0 0,0 0 0,0 0 0,-5-6 0,37 23 0,-9-5 0,16 10 0,128 75 0,-144-82 0,-1 1 0,0 1 0,-1 0 0,-1 1 0,0 1 0,-1 0 0,13 19 0,-23-29 10,0 0 0,0 1 0,0-1 0,-1 0 0,0 1 0,0 0 1,0-1-1,0 1 0,-1 0 0,0 0 0,-1 0 0,1 0 0,-1 0 0,0 0 0,0 0 0,-2 6 0,0-4 4,0-1 0,-1 0 1,1 0-1,-2 0 0,1-1 0,-1 1 0,0-1 1,0 0-1,0 0 0,-1 0 0,-7 7 1,-4 0-205,1 0 0,-1-1 1,-1-1-1,0 0 0,-1-1 1,0-1-1,0-1 1,-30 9-1,-2-3-6636</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9:04.021"/>
    </inkml:context>
    <inkml:brush xml:id="br0">
      <inkml:brushProperty name="width" value="0.05" units="cm"/>
      <inkml:brushProperty name="height" value="0.05" units="cm"/>
    </inkml:brush>
  </inkml:definitions>
  <inkml:trace contextRef="#ctx0" brushRef="#br0">0 8 24575,'1'-1'0,"0"1"0,0-1 0,0 0 0,0 0 0,1 1 0,-1-1 0,0 1 0,0-1 0,0 1 0,1 0 0,-1-1 0,0 1 0,1 0 0,-1 0 0,0 0 0,1 0 0,-1 0 0,0 0 0,1 0 0,-1 0 0,0 0 0,0 1 0,1-1 0,-1 1 0,0-1 0,0 1 0,1-1 0,-1 1 0,0 0 0,0-1 0,0 1 0,0 0 0,0 0 0,0 0 0,0 0 0,0 0 0,1 1 0,4 5 0,-1-1 0,1 1 0,-1 1 0,6 10 0,16 33 0,37 104 0,3 60 0,-66-212 0,114 446 342,-94-338-911,-4 1 0,1 124 0,-17-194-6257</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9:04.381"/>
    </inkml:context>
    <inkml:brush xml:id="br0">
      <inkml:brushProperty name="width" value="0.05" units="cm"/>
      <inkml:brushProperty name="height" value="0.05" units="cm"/>
    </inkml:brush>
  </inkml:definitions>
  <inkml:trace contextRef="#ctx0" brushRef="#br0">353 392 24575,'0'-3'0,"-3"-31"0,3 34 0,0-1 0,0 0 0,0 1 0,-1-1 0,1 0 0,0 1 0,0-1 0,0 1 0,-1-1 0,1 1 0,0-1 0,-1 1 0,1-1 0,-1 1 0,1-1 0,0 1 0,-1-1 0,1 1 0,-1-1 0,1 1 0,-1 0 0,1-1 0,-1 1 0,0 0 0,1 0 0,-1-1 0,1 1 0,-1 0 0,0 0 0,1 0 0,-1 0 0,1 0 0,-1 0 0,0 0 0,1 0 0,-1 0 0,0 0 0,1 0 0,-1 0 0,1 0 0,-1 1 0,0-1 0,1 0 0,-1 0 0,1 1 0,-1-1 0,-6 5 0,1-1 0,0 1 0,1 0 0,-1 1 0,1 0 0,0-1 0,1 2 0,-1-1 0,1 0 0,-4 10 0,-2 1 0,-143 265 0,117-212 0,20-37 0,9-16 0,-2-1 0,-12 19 0,21-34 0,0-1 0,-1 0 0,1 1 0,0-1 0,0 0 0,0 1 0,-1-1 0,1 0 0,0 1 0,-1-1 0,1 0 0,0 1 0,-1-1 0,1 0 0,0 0 0,-1 0 0,1 1 0,-1-1 0,1 0 0,0 0 0,-1 0 0,1 0 0,-1 0 0,0 0 0,-3-7 0,2-19 0,4-7 0,1 1 0,11-48 0,23-63 0,-23 91 0,49-152 0,-45 154 0,50-93 0,-60 128 0,0 1 0,1 1 0,1 0 0,16-17 0,-23 27 0,0-1 0,1 1 0,-1 0 0,1 1 0,0-1 0,0 1 0,0-1 0,0 1 0,0 0 0,1 1 0,-1-1 0,1 1 0,-1 0 0,1 0 0,-1 0 0,1 0 0,-1 1 0,1 0 0,0 0 0,4 1 0,-3 0 0,0 1 0,0-1 0,0 2 0,0-1 0,0 0 0,0 1 0,-1 0 0,1 1 0,7 5 0,1 3 0,-1 0 0,16 19 0,8 15-42,-2 1-1,38 68 0,48 112-1253,-89-164 505,38 74-5185</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9:42.714"/>
    </inkml:context>
    <inkml:brush xml:id="br0">
      <inkml:brushProperty name="width" value="0.05" units="cm"/>
      <inkml:brushProperty name="height" value="0.05" units="cm"/>
    </inkml:brush>
  </inkml:definitions>
  <inkml:trace contextRef="#ctx0" brushRef="#br0">464 0 24575,'-3'1'0,"-1"0"0,0 0 0,0 1 0,1-1 0,-1 1 0,1 0 0,-1 0 0,1 0 0,-3 3 0,-12 6 0,-33 9 0,-1-1 0,-54 12 0,-14 4 0,102-30 0,13-4 0,0 1 0,-1 0 0,1 0 0,0 0 0,0 0 0,-7 5 0,10-5 0,1-1 0,-1 1 0,1-1 0,0 1 0,-1 0 0,1-1 0,0 1 0,0 0 0,0 0 0,0 0 0,0 0 0,1 0 0,-1 0 0,1 0 0,-1 0 0,1 0 0,0 0 0,0 0 0,-1 1 0,2-1 0,-1 3 0,3 12-1365,1-2-5461</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0:06.764"/>
    </inkml:context>
    <inkml:brush xml:id="br0">
      <inkml:brushProperty name="width" value="0.05" units="cm"/>
      <inkml:brushProperty name="height" value="0.05" units="cm"/>
    </inkml:brush>
  </inkml:definitions>
  <inkml:trace contextRef="#ctx0" brushRef="#br0">6935 1876 24575,'1'-6'0,"0"1"0,1 0 0,-1 0 0,1 0 0,0 0 0,1 1 0,-1-1 0,1 0 0,0 1 0,1 0 0,-1 0 0,7-7 0,12-17 0,-10 7 0,-1-2 0,-1 0 0,10-31 0,-13 32 0,1 0 0,1 1 0,1 0 0,16-26 0,15-9 0,74-77 0,-83 90 0,-28 36 0,2-1 0,-1 1 0,1 0 0,0 0 0,0 1 0,12-10 0,18-7 0,74-34 0,-88 47 0,-5 2 0,1 1 0,0 0 0,1 2 0,0 0 0,-1 1 0,2 1 0,-1 0 0,0 2 0,0 0 0,1 1 0,-1 1 0,0 1 0,0 1 0,0 0 0,0 2 0,0 0 0,-1 1 0,0 1 0,23 12 0,-9-2 0,-2 1 0,0 1 0,-2 2 0,0 1 0,-1 1 0,-1 1 0,31 39 0,84 91 0,24 28 0,-140-150 0,-1 2 0,-1 0 0,-2 1 0,19 45 0,34 63 0,-10-23 0,-45-81 0,-2 1 0,-2 1 0,-2 1 0,-1-1 0,-2 2 0,6 66 0,-9-18 0,6 141 0,-4-73 0,1 4 0,-31 339 0,-5-227 0,-15 119 0,-137 355 0,153-674 0,-2-1 0,-41 77 0,-89 132 0,16-31 0,-32 52 0,120-221 0,-96 118 0,111-160 0,-2 0 0,-2-3 0,-87 61 0,-155 78 0,246-155 0,-106 57 0,-241 97 0,-175 5 0,102-51 0,-163 41 0,-10-53 0,5-103 0,402-17 0,175 2 0,-667 10 0,181 1 0,416-16 0,-1-5 0,-172-36 0,150 9 0,2-6 0,2-6 0,-246-126 0,334 147 0,1-2 0,2-3 0,1-1 0,2-3 0,1-1 0,-73-87 0,68 65 0,4-1 0,2-3 0,3-1 0,-54-124 0,73 135 0,1-1 0,4-1 0,1-1 0,4 0 0,1 0 0,0-88 0,9 46 0,5-1 0,34-192 0,-13 184 0,6 0 0,50-115 0,-8 23 0,173-515 0,-87 285 0,42 18 0,-31 110 0,99-167 0,-87 154 0,122-188 0,-248 426 0,110-113 0,88-51 0,-82 94 0,6 7 0,262-155 0,-20 73 0,17 33 0,-219 104 0,3 10 0,318-63 0,-361 105 0,1 9 0,1 7 0,300 11 0,-340 17 0,173 36 0,131 63 0,-324-74 0,-2 6 0,-1 4 0,189 106 0,-226-100 0,-2 3 0,-3 4 0,-2 3 0,129 141 0,-174-168 0,-2 0 0,-1 2 0,23 44 0,48 126 0,56 113 0,-92-200 0,-23-37 0,-3 2 0,38 149 0,18 187 0,-63-283 0,-15-55 0,-2-1 0,-2 112 0,-20 168 0,0-57 0,-26 383 0,37-686 0,-66 484 0,39-346 0,-18 80 0,31-166 0,-3-1 0,-24 54 0,-18 15 0,-5-3 0,-138 190 0,145-234 0,-3-3 0,-3-3 0,-133 112 0,99-105 0,-3-5 0,-158 85 0,-471 227 0,694-365 0,-558 242 0,446-200 0,-541 175 0,621-216 0,-335 90 0,-6-23 0,-26-29 0,-575 1 0,866-59 0,0-6 0,0-6 0,1-6 0,-245-67 0,-83-60 0,370 109 0,2-4 0,-149-87 0,99 34 0,3-7 0,-238-216 0,331 267 0,1-3 0,4-2 0,-73-108 0,95 122 0,2 0 0,2-2 0,2 0 0,1-2 0,3 0 0,-18-85 0,-7-291 0,33 298 0,2-319 0,11 358 0,3 1 0,4 1 0,31-105 0,143-400 0,-125 425 0,125-238 0,-123 290 0,154-198 0,118-69 0,276-215 0,42 49 0,-244 247 0,22 34 0,131-3 0,15 35 0,-379 153 0,565-211 0,-107 91 0,12 41 0,-549 132 0,0 4 0,198-6 0,-250 27 0,0 4 0,118 21 0,128 58 0,-284-73 0,0 1 0,0 1 0,-2 2 0,1 0 0,-2 3 0,35 27 0,-42-28 0,-1 0 0,0 1 0,-2 1 0,0 1 0,-1 1 0,-1 0 0,-1 0 0,16 36 0,94 254 0,-58-140 0,75 261 0,-115-310 0,13 146 0,-27-169 0,18 191 0,-9 308 0,-71 175 0,-57-5 0,92-667 0,-6 22 0,-70 222 0,-87 101 0,155-395 0,-197 381 0,206-408 0,-37 59 0,-116 147 0,82-139 0,-3-4 0,-3-4 0,-5-3 0,-2-5 0,-4-5 0,-190 100 0,-5-24 0,-9-21 0,218-95 0,-318 104 0,-7-30 0,136-54 0,-93 17 0,-296 51 0,443-92 0,-228-3 0,80-14 0,-238-2 0,59-52 0,467 34 0,1-4 0,0-3 0,2-4 0,0-3 0,2-3 0,-140-74 0,4-7 0,-4-2 0,162 79 0,-91-69 0,130 87 0,0-1 0,2-1 0,0 0 0,1-1 0,0-1 0,2 0 0,0-1 0,1 0 0,1-1 0,1 0 0,0 0 0,2-1 0,-6-26 0,-27-81 0,-2-11 0,35 111 0,2 0 0,1-1 0,-1-33 0,16-126 0,-4 102 0,14-426 0,-22 428 0,4-1 0,25-158 0,-3 133 0,4 1 0,4 2 0,70-151 0,16-13 0,-41 88 0,-14 4 0,-13 31 0,-39 120 0,1 1 0,1 0 0,21-31 0,11-6 0,67-102 0,-96 138 0,-2-1 0,-1-1 0,-1 0 0,10-37 0,15-98 0,-23 112 0,-10 38 0,-1 0 0,0 0 0,-1-1 0,2-25 0,-7-28 0,0 49 0,1 1 0,1-1 0,1 0 0,0 1 0,8-34 0,-7 47 0,0 1 0,0 0 0,1 1 0,0-1 0,0 0 0,0 1 0,0 0 0,1-1 0,-1 1 0,1 0 0,0 1 0,0-1 0,6-2 0,-8 4 0,0 1 0,0-1 0,0 1 0,0 0 0,0 0 0,1 0 0,-1 0 0,0 1 0,1-1 0,-1 1 0,1-1 0,-1 1 0,1 0 0,-1 0 0,0 0 0,1 0 0,-1 0 0,1 0 0,-1 1 0,1-1 0,-1 1 0,0 0 0,1 0 0,-1 0 0,0 0 0,0 0 0,1 0 0,-1 0 0,0 1 0,3 3 0,-3-3 0,-1-1 0,1 2 0,-1-1 0,0 0 0,1 0 0,-1 0 0,0 0 0,-1 1 0,1-1 0,0 1 0,-1-1 0,1 0 0,-1 1 0,0-1 0,1 1 0,-1-1 0,-1 1 0,1-1 0,0 1 0,0-1 0,-1 1 0,0-1 0,1 0 0,-1 1 0,0-1 0,0 0 0,-2 3 0,-2 5 0,0 0 0,-1-1 0,0 0 0,-14 16 0,11-16 0,0 0 0,0 0 0,-1-1 0,0 0 0,0-1 0,-1 0 0,0 0 0,0-2 0,0 1 0,-1-1 0,0-1 0,0 0 0,-20 4 0,30-8 0,1 1 0,-1-1 0,0 0 0,1 0 0,-1 0 0,0 0 0,1 0 0,-1 0 0,0-1 0,1 1 0,-1-1 0,0 1 0,1-1 0,-1 1 0,1-1 0,-1 0 0,1 0 0,-1 0 0,1 0 0,-1 0 0,-1-2 0,2 1 0,0 1 0,0-1 0,0 0 0,1 0 0,-1 0 0,1 1 0,-1-1 0,1 0 0,0 0 0,0 0 0,0 0 0,0 0 0,0 0 0,0 0 0,0 1 0,1-4 0,2-6 0,0 0 0,1 0 0,1 1 0,-1-1 0,8-11 0,11-17 0,44-58 0,-65 94 0,0 1 0,1-1 0,-1 1 0,0 0 0,1 0 0,-1 0 0,1 0 0,-1 1 0,1-1 0,3-1 0,-6 3 0,1 0 0,-1 0 0,1 0 0,0-1 0,-1 1 0,1 0 0,-1 0 0,1 0 0,-1 0 0,1 0 0,0 0 0,-1 1 0,1-1 0,-1 0 0,1 0 0,-1 0 0,1 0 0,-1 1 0,1-1 0,-1 0 0,1 1 0,0-1 0,0 2 0,0-1 0,0 0 0,-1 0 0,1 0 0,0 0 0,-1 1 0,1-1 0,-1 0 0,1 0 0,-1 1 0,0-1 0,1 1 0,-1 1 0,0 7 0,1 0 0,-2 0 0,0 0 0,0 0 0,0 0 0,-2 0 0,1 0 0,-1-1 0,0 1 0,-1-1 0,-7 13 0,3-7 0,-1 0 0,0-1 0,-1 0 0,0-1 0,-1 0 0,-14 12 0,20-21 0,0 1 0,-1-2 0,1 1 0,-1 0 0,0-1 0,0 0 0,0-1 0,0 1 0,-1-1 0,1-1 0,-8 2 0,12-3 0,0 1 0,0-1 0,0 0 0,0 0 0,0 0 0,0-1 0,0 1 0,0 0 0,0-1 0,0 0 0,0 1 0,0-1 0,0 0 0,0 0 0,0 0 0,-2-1 0,3 0 0,-1 0 0,0 0 0,1 0 0,0 0 0,-1 0 0,1 0 0,0 0 0,0 0 0,0 0 0,0 0 0,0-1 0,1 1 0,-1 0 0,1-1 0,-1 1 0,1 0 0,0-4 0,0-1 0,1 0 0,0 0 0,0 0 0,1 0 0,-1 0 0,2 0 0,-1 0 0,1 1 0,0-1 0,0 1 0,1 0 0,-1 0 0,9-10 0,-5 7 0,1 0 0,0 1 0,0 0 0,1 0 0,0 0 0,0 1 0,18-10 0,-24 16 0,0-1 0,0 1 0,0 0 0,0 0 0,1 0 0,-1 0 0,0 0 0,0 1 0,1-1 0,-1 1 0,0 0 0,1 0 0,-1 0 0,0 1 0,0-1 0,1 1 0,-1 0 0,0 0 0,0 0 0,5 2 0,-6-2 0,0 1 0,0-1 0,0 1 0,0 0 0,-1 0 0,1 0 0,0 0 0,-1 0 0,1 0 0,-1 0 0,0 0 0,0 1 0,0-1 0,0 0 0,0 1 0,0-1 0,-1 1 0,1-1 0,-1 1 0,0-1 0,0 1 0,0-1 0,0 1 0,0-1 0,0 1 0,0 0 0,-2 2 0,1 3 0,-1 0 0,0-1 0,-1 1 0,0 0 0,0-1 0,-1 1 0,0-1 0,0 0 0,0 0 0,-1-1 0,0 1 0,-1-1 0,1 0 0,-13 10 0,9-10 0,0 0 0,0 0 0,0-1 0,-1 0 0,0 0 0,0-1 0,0-1 0,0 1 0,-1-2 0,-19 4 0,28-6 0,0 0 0,0 1 0,0-1 0,0 0 0,0 0 0,0 0 0,0 0 0,0-1 0,1 1 0,-1-1 0,0 1 0,0-1 0,0 1 0,0-1 0,1 0 0,-1 0 0,0 0 0,1 0 0,-1 0 0,1 0 0,-3-3 0,3 3 0,0-1 0,1 1 0,-1-1 0,1 1 0,-1-1 0,1 1 0,0-1 0,0 0 0,0 1 0,0-1 0,0 0 0,0 1 0,0-1 0,0 1 0,0-1 0,1 0 0,-1 1 0,1-1 0,-1 1 0,1-1 0,0 1 0,0-1 0,-1 1 0,1-1 0,0 1 0,1-1 0,15-19 0,0 1 0,0 1 0,2 1 0,1 0 0,38-26 0,-55 41 0,3-1 0,0-1 0,0 1 0,0 0 0,0 0 0,0 1 0,1 0 0,0 0 0,-1 1 0,1-1 0,8 0 0,-14 3 0,0-1 0,0 1 0,0 0 0,0 0 0,0 0 0,0 1 0,0-1 0,0 0 0,0 0 0,0 0 0,0 1 0,0-1 0,0 1 0,0-1 0,-1 0 0,1 1 0,0 0 0,0-1 0,0 1 0,-1-1 0,1 1 0,0 0 0,-1-1 0,2 2 0,-1 0 0,0 0 0,0 0 0,-1 0 0,1 0 0,0 1 0,-1-1 0,0 0 0,1 0 0,-1 0 0,0 4 0,-1 3 0,1-1 0,-2 1 0,1-1 0,-5 14 0,1-7 0,-1 0 0,0-1 0,-1 0 0,-1 0 0,-16 24 0,21-34 0,-1 1 0,1-1 0,-1 0 0,0 0 0,0-1 0,0 1 0,0-1 0,0 0 0,-1 0 0,0 0 0,1-1 0,-1 1 0,0-1 0,0 0 0,-1-1 0,1 1 0,0-1 0,0 0 0,-1-1 0,-8 1 0,12-1 0,0 0 0,1 0 0,-1 0 0,0-1 0,1 1 0,-1 0 0,1-1 0,-1 0 0,0 1 0,1-1 0,0 0 0,-1 0 0,1 1 0,-1-1 0,1 0 0,0-1 0,0 1 0,-1 0 0,1 0 0,0 0 0,-1-2 0,1 0 0,0 1 0,0-1 0,0 1 0,0-1 0,1 0 0,-1 1 0,1-1 0,-1 0 0,1 1 0,0-1 0,1-5 0,0-1 0,1 0 0,0 0 0,0-1 0,1 1 0,0 1 0,6-13 0,6-7 0,23-34 0,-32 54 0,0 0 0,0 0 0,1 0 0,0 1 0,0 0 0,1 1 0,0 0 0,11-7 0,-17 11 0,0 1 0,0 0 0,0 0 0,0 0 0,0 0 0,0 1 0,0-1 0,0 1 0,0-1 0,1 1 0,-1-1 0,0 1 0,0 0 0,0 0 0,1 0 0,-1 1 0,0-1 0,0 0 0,0 1 0,0-1 0,0 1 0,0 0 0,0 0 0,0 0 0,0 0 0,0 0 0,0 0 0,0 0 0,0 1 0,-1-1 0,1 1 0,-1-1 0,1 1 0,-1-1 0,1 1 0,-1 0 0,0 0 0,0 0 0,0 0 0,0 0 0,0 0 0,-1 0 0,2 2 0,0 3 0,0 1 0,0-1 0,0 0 0,-1 0 0,0 1 0,-1-1 0,0 1 0,0-1 0,0 1 0,-1-1 0,-3 13 0,1-11 0,0-1 0,-1 0 0,0 0 0,-1 0 0,1-1 0,-2 0 0,1 0 0,-1 0 0,0 0 0,0-1 0,0 0 0,-1 0 0,-10 6 0,11-8 0,0 0 0,0-1 0,-1 0 0,1 0 0,-1 0 0,1-1 0,-1 0 0,0 0 0,0-1 0,0 1 0,0-2 0,0 1 0,0-1 0,0 0 0,0 0 0,0-1 0,-9-2 0,15 3 0,-1 0 0,0-1 0,1 1 0,-1-1 0,0 0 0,1 0 0,-1 1 0,1-1 0,-1 0 0,1 0 0,0 0 0,-1 0 0,1-1 0,0 1 0,0 0 0,0 0 0,-1-1 0,1 1 0,1-1 0,-1 1 0,-1-2 0,2 0 0,-1 1 0,1-1 0,-1 1 0,1-1 0,0 1 0,0-1 0,0 0 0,0 1 0,1-1 0,-1 1 0,1-1 0,1-4 0,2-3 0,1-1 0,0 1 0,0 0 0,1 0 0,10-11 0,-6 7 0,2 1 0,0 0 0,16-14 0,-24 23 0,0 1 0,0 0 0,1 0 0,-1 0 0,1 1 0,-1-1 0,1 1 0,0 0 0,0 0 0,0 1 0,0-1 0,0 1 0,0 0 0,1 1 0,6-1 0,-10 1 0,0 0 0,-1 1 0,1-1 0,0 0 0,0 1 0,0-1 0,-1 1 0,1 0 0,0 0 0,-1-1 0,1 1 0,-1 0 0,1 0 0,-1 1 0,1-1 0,-1 0 0,0 0 0,0 1 0,2 1 0,-1 0 0,-1 0 0,1 0 0,-1 0 0,0 1 0,0-1 0,0 0 0,0 0 0,0 1 0,-1-1 0,0 4 0,0 3 0,0 1 0,-1-1 0,0 0 0,-1 1 0,-5 18 0,4-20 0,-1-1 0,1 0 0,-1 0 0,-1 0 0,1-1 0,-1 1 0,-1-1 0,-7 8 0,11-13 0,0 1 0,0-1 0,0 0 0,-1 0 0,1 0 0,-1-1 0,1 1 0,-1-1 0,0 1 0,0-1 0,1 0 0,-1 0 0,0 0 0,0 0 0,0-1 0,0 1 0,0-1 0,0 0 0,0 0 0,0 0 0,0 0 0,0 0 0,0-1 0,0 1 0,0-1 0,0 0 0,-5-2 0,7 2 0,-1 1 0,0-1 0,1 0 0,-1 0 0,1 0 0,-1 0 0,1-1 0,0 1 0,0 0 0,-1-1 0,1 1 0,0 0 0,0-1 0,0 0 0,0 1 0,1-1 0,-1 1 0,-1-5 0,2 3 0,-1-1 0,1 1 0,-1-1 0,1 1 0,0-1 0,1 1 0,-1-1 0,1 1 0,0-5 0,2-2 0,0 0 0,1 1 0,0 0 0,1-1 0,10-15 0,-9 16 0,0 0 0,0 1 0,0 0 0,1 0 0,1 0 0,-1 1 0,1 0 0,0 0 0,16-9 0,-23 16 0,-1 0 0,1-1 0,-1 1 0,1 0 0,0-1 0,-1 1 0,1 0 0,-1 0 0,1 0 0,0-1 0,-1 1 0,1 0 0,0 0 0,-1 0 0,1 0 0,0 0 0,-1 0 0,1 1 0,-1-1 0,1 0 0,0 0 0,-1 0 0,2 1 0,-2-1 0,0 1 0,1-1 0,-1 1 0,0 0 0,0-1 0,1 1 0,-1-1 0,0 1 0,0-1 0,0 1 0,0 0 0,0-1 0,0 1 0,0-1 0,0 1 0,0-1 0,0 1 0,0 0 0,0 0 0,-2 3 0,1 1 0,0-1 0,-1-1 0,0 1 0,-3 6 0,-4 2 0,0 0 0,-19 17 0,24-25 0,1-1 0,-1 1 0,0-1 0,-1 0 0,1-1 0,-1 1 0,1-1 0,-1 1 0,0-1 0,0-1 0,-5 2 0,10-3 0,-1 1 0,1-1 0,0 0 0,0 0 0,-1 0 0,1 0 0,0 0 0,-1 0 0,1 0 0,0 0 0,-1 0 0,1 0 0,0 0 0,0 0 0,-1 0 0,1 0 0,0 0 0,-1 0 0,1 0 0,0-1 0,0 1 0,-1 0 0,1 0 0,0 0 0,0 0 0,-1-1 0,1 1 0,0 0 0,0 0 0,0 0 0,-1-1 0,1 1 0,0 0 0,0 0 0,0-1 0,0 1 0,0 0 0,-1-1 0,6-12 0,13-13 0,-14 21 0,20-24 0,1 0 0,1 2 0,60-47 0,-85 73 0,0 0 0,0 0 0,1 0 0,-1 0 0,0 1 0,1-1 0,-1 0 0,1 1 0,-1-1 0,1 1 0,-1 0 0,1-1 0,-1 1 0,4 0 0,-5 0 0,0 0 0,1 0 0,-1 1 0,1-1 0,-1 0 0,0 0 0,1 1 0,-1-1 0,1 0 0,-1 0 0,0 1 0,0-1 0,1 1 0,-1-1 0,0 0 0,1 1 0,-1-1 0,0 1 0,0-1 0,0 0 0,0 1 0,1-1 0,-1 1 0,0-1 0,0 1 0,0-1 0,0 1 0,0-1 0,0 1 0,0 0 0,-1 3 0,1 0 0,-1-1 0,0 1 0,0 0 0,0 0 0,0 0 0,-1-1 0,1 1 0,-5 5 0,-1 3 0,-2-1 0,0 1 0,-11 10 0,16-18 0,-1 0 0,1 0 0,-1 0 0,0 0 0,0-1 0,0 0 0,-1 0 0,1-1 0,-12 4 0,16-5 0,0-1 0,-1 1 0,1-1 0,0 0 0,0 0 0,0 1 0,0-1 0,-1 0 0,1 0 0,0 0 0,0 0 0,0-1 0,-1 1 0,1 0 0,0 0 0,0-1 0,0 1 0,0-1 0,0 1 0,-2-2 0,3 2 0,-1-1 0,1 0 0,-1 1 0,1-1 0,-1 0 0,1 0 0,0 0 0,0 1 0,-1-1 0,1 0 0,0 0 0,0 0 0,0 0 0,0 0 0,0 1 0,0-1 0,0 0 0,0 0 0,0 0 0,1 0 0,-1 0 0,2-5 0,0 1 0,0 0 0,0-1 0,1 1 0,0 0 0,7-8 0,-10 12 0,41-43 0,-39 41 0,1 0 0,0 1 0,0 0 0,0-1 0,0 1 0,1 0 0,-1 1 0,1-1 0,-1 0 0,1 1 0,-1 0 0,1 0 0,4 0 0,-7 0 0,-1 1 0,1 0 0,0 0 0,0 0 0,0 0 0,-1 0 0,1 0 0,0 1 0,0-1 0,0 0 0,-1 0 0,1 1 0,0-1 0,-1 0 0,1 1 0,0-1 0,0 0 0,-1 1 0,1-1 0,-1 1 0,1-1 0,0 1 0,-1 0 0,1-1 0,-1 1 0,0-1 0,1 2 0,0 0 0,-1 0 0,1-1 0,-1 1 0,1 0 0,-1 0 0,0-1 0,0 1 0,0 0 0,0 0 0,-1 0 0,0 2 0,0 3 0,-1-1 0,0 0 0,0 0 0,-1-1 0,1 1 0,-5 6 0,0-4 0,1-1 0,-1-1 0,0 1 0,-1-1 0,1 0 0,-1-1 0,0 1 0,-1-2 0,-12 7 0,7-6 0,1 1 0,-1-2 0,0 0 0,0 0 0,-24 1 0,36-4 0,0-1 0,1 0 0,-1 0 0,0 0 0,1 0 0,-1 0 0,0 0 0,0 0 0,1-1 0,-1 1 0,0-1 0,1 1 0,-1-1 0,1 1 0,-1-1 0,1 0 0,-1 0 0,-1-2 0,2 2 0,0 0 0,1 0 0,-1 0 0,1 0 0,-1 0 0,1 0 0,-1 0 0,1 0 0,0-1 0,-1 1 0,1 0 0,0 0 0,0 0 0,0-1 0,0 1 0,0 0 0,0 0 0,1 0 0,-1-3 0,3-3 0,-1 0 0,1 0 0,1 0 0,-1 0 0,1 1 0,8-11 0,12-16 0,2 2 0,1 1 0,56-47 0,-78 72 0,1 1 0,0 0 0,0 1 0,1-1 0,9-3 0,-15 6 0,0 1 0,0 0 0,0-1 0,0 1 0,0 0 0,-1 0 0,1-1 0,0 1 0,0 0 0,0 0 0,0 0 0,0 0 0,0 0 0,0 0 0,0 0 0,0 1 0,0-1 0,0 0 0,0 0 0,-1 1 0,1-1 0,0 0 0,0 1 0,0-1 0,0 1 0,-1 0 0,1-1 0,0 1 0,-1-1 0,1 1 0,0 0 0,-1 0 0,1-1 0,-1 1 0,1 0 0,-1 0 0,1 0 0,-1-1 0,1 1 0,-1 0 0,0 0 0,0 0 0,0 0 0,1 0 0,-1 0 0,0 0 0,0 0 0,0 0 0,0 0 0,0 0 0,-1 1 0,1 8 0,-1 1 0,-1-1 0,0 0 0,0 0 0,-1 0 0,-4 11 0,-29 59 0,25-57 0,5-10 0,-7 15 0,-19 29 0,28-50 0,-1 0 0,1-1 0,-1 0 0,-1 0 0,1 0 0,-1 0 0,0-1 0,-1 0 0,-10 7 0,16-12 0,0 1 0,0 0 0,0-1 0,0 1 0,0-1 0,0 0 0,0 1 0,-1-1 0,1 0 0,0 1 0,0-1 0,0 0 0,0 0 0,0 0 0,-1 0 0,1 0 0,0 0 0,0-1 0,0 1 0,0 0 0,-2-1 0,2 0 0,1 1 0,-1-1 0,0 0 0,0 0 0,1 1 0,-1-1 0,0 0 0,1 0 0,-1 0 0,1 0 0,-1 0 0,1 0 0,0 0 0,-1 0 0,1 0 0,0 0 0,0 0 0,0-2 0,-1-2 0,1-1 0,0 1 0,1-1 0,-1 0 0,1 1 0,3-12 0,7-12 0,1 0 0,2 0 0,30-49 0,-42 76 0,0 0 0,-1-1 0,1 1 0,0 0 0,0 0 0,0 0 0,5-3 0,-7 4 0,1 1 0,0 0 0,-1 0 0,1-1 0,-1 1 0,1 0 0,0 0 0,-1 0 0,1 0 0,-1 0 0,1 0 0,0 0 0,-1 0 0,1 0 0,0 0 0,-1 0 0,1 0 0,0 0 0,-1 0 0,1 1 0,-1-1 0,1 0 0,-1 0 0,1 1 0,0-1 0,-1 1 0,1-1 0,-1 0 0,1 1 0,-1-1 0,0 1 0,1-1 0,-1 1 0,1-1 0,-1 1 0,0-1 0,1 1 0,-1-1 0,0 2 0,3 2 0,-1 1 0,0 0 0,0-1 0,0 1 0,-1 0 0,0 0 0,0 0 0,0 0 0,0 0 0,-1 0 0,0 0 0,0 0 0,0 0 0,-1 0 0,0 0 0,0 0 0,0 0 0,0 0 0,-1 0 0,-3 7 0,3-8 0,0 0 0,-1-1 0,1 1 0,-1-1 0,1 0 0,-1 0 0,0 0 0,0 0 0,0 0 0,-1 0 0,1-1 0,-1 0 0,0 1 0,1-2 0,-1 1 0,0 0 0,0-1 0,0 1 0,0-1 0,0 0 0,-1-1 0,1 1 0,0-1 0,-9 0 0,12 1 9,0-1 0,-1 0 0,1-1 0,-1 1 0,1 0 0,-1 0 0,1-1 0,0 1 0,-1 0 0,1-1 0,-1 0 0,1 1 0,0-1 0,0 0 0,-1 1 0,1-1 0,0 0 0,-2-2 0,3 2-1,-1 0 1,1 0 0,-1 0-1,1 0 1,0 0-1,-1 0 1,1 0-1,0 0 1,0 0-1,0 0 1,0-1-1,0 1 1,0 0-1,0 0 1,0 0-1,0 0 1,0 0 0,1 0-1,-1-1 1,2-3-180,0 1 0,0 0 1,1-1-1,-1 1 0,1 0 1,0 0-1,0 1 0,0-1 1,7-5-1,2 0-6655</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0:45.459"/>
    </inkml:context>
    <inkml:brush xml:id="br0">
      <inkml:brushProperty name="width" value="0.05" units="cm"/>
      <inkml:brushProperty name="height" value="0.05" units="cm"/>
    </inkml:brush>
  </inkml:definitions>
  <inkml:trace contextRef="#ctx0" brushRef="#br0">3571 109 24575,'0'-2'0,"1"0"0,-1 0 0,1 1 0,0-1 0,0 0 0,0 0 0,0 1 0,0-1 0,0 0 0,0 1 0,0-1 0,1 1 0,-1 0 0,0-1 0,1 1 0,-1 0 0,3-1 0,29-19 0,-17 15 0,0 1 0,0 0 0,1 1 0,-1 1 0,1 0 0,0 1 0,24 1 0,0-2 0,236-10 0,-123 8 0,99-3 0,375 34 0,-125 45 0,-229-30 0,-251-37 0,-4-1 0,0 0 0,1-2 0,27 0 0,-46-1 0,-1 0 0,0 0 0,1 0 0,-1 0 0,1 0 0,-1 0 0,1 0 0,-1 0 0,1 0 0,-1-1 0,0 1 0,1 0 0,-1 0 0,1 0 0,-1-1 0,0 1 0,1 0 0,-1 0 0,0-1 0,1 1 0,-1 0 0,0-1 0,1 1 0,-1 0 0,0-1 0,1 1 0,-1 0 0,0-1 0,0 1 0,0-1 0,0 1 0,1-1 0,-1 1 0,0 0 0,0-1 0,0 1 0,0-1 0,0 1 0,0-1 0,0 1 0,0-1 0,0 1 0,0-1 0,-12-23 0,11 21 0,0 1 0,-1 0 0,1-1 0,0 1 0,0-1 0,0 1 0,-1-6 0,2 6 0,1 0 0,-1-1 0,1 1 0,-1 0 0,1 0 0,0 0 0,0 0 0,0 0 0,0 0 0,0 1 0,1-1 0,-1 0 0,0 0 0,1 1 0,-1-1 0,1 1 0,0-1 0,-1 1 0,1 0 0,0 0 0,0 0 0,0 0 0,0 0 0,0 0 0,0 0 0,0 0 0,4 0 0,5-2 0,0 1 0,1 0 0,20-1 0,306 1 0,-171 5 0,2-2 0,0 8 0,291 53 0,23 63 0,-7 26 0,-354-112 0,431 162 0,-22 53 0,-476-223 0,-1 3 0,-1 2 0,-3 2 0,81 78 0,-101-84 0,-1 2 0,-2 0 0,-1 2 0,-2 0 0,-2 2 0,-1 1 0,28 72 0,-30-52 0,-2 2 0,-4 0 0,11 101 0,-6 191 0,-17-311 0,-1 26 0,-4-1 0,-2-1 0,-3 1 0,-3-1 0,-3-1 0,-3 0 0,-3-1 0,-2-1 0,-53 100 0,15-44 0,-155 288 0,163-317 0,-3-2 0,-77 90 0,88-129 0,-1-2 0,-3-2 0,-2-3 0,-1-1 0,-102 58 0,-308 130 0,-15-39 0,-9-26 0,8-3 0,-388 102 0,-18-67 0,643-146 0,-212 35 0,114-47 0,-443-9 0,631-29 0,-487-11 0,461-1 0,-277-53 0,386 50 0,2-3 0,0-3 0,1-3 0,-82-43 0,100 41 0,1-2 0,1-2 0,1-2 0,2-2 0,1-1 0,-38-45 0,30 22 0,2-3 0,2-1 0,4-2 0,-42-87 0,33 44 0,6-2 0,-34-122 0,60 162 0,3-2 0,4 1 0,2-1 0,2-144 0,13 95 0,6 0 0,31-137 0,-29 193 0,3 1 0,3 1 0,2 1 0,3 1 0,3 1 0,2 1 0,3 1 0,2 3 0,70-85 0,290-285 0,-213 237 0,227-245 0,-299 324 0,5 4 0,5 6 0,3 4 0,5 7 0,3 4 0,3 7 0,4 6 0,292-105 0,-189 103 0,349-60 0,260 30 0,726 58 0,-1253 60 0,-1 13 0,-2 15 0,401 107 0,-140 19 0,-16 45 0,-478-174 0,-1 3 0,149 105 0,-188-114 0,-2 2 0,-1 1 0,-3 3 0,-1 2 0,-1 1 0,32 51 0,-49-58 0,0 2 0,-3 0 0,-1 1 0,-2 1 0,-2 0 0,-1 1 0,11 75 0,-12-23 0,-4-1 0,-8 146 0,-4-169 0,-4-1 0,-3 0 0,-3 0 0,-3-1 0,-3-1 0,-34 77 0,6-36 0,-6-3 0,-123 184 0,120-210 0,-3-2 0,-4-4 0,-2-1 0,-4-4 0,-2-3 0,-4-3 0,-1-4 0,-4-3 0,-2-3 0,-174 78 0,-314 74 0,-15-46 0,-651 89-614,78-85 614,-5-56 0,-214-62 0,1133-48 0,0-11 0,2-10 0,0-10 0,-247-71 0,479 103 0,-417-116 313,293 75-162,-144-68-1,164 53-150,3-5 0,2-4 0,4-5 0,-103-93 0,175 136 0,0-1 0,2-2 0,2-1 0,1-1 0,1-2 0,3-1 0,0 0 0,3-2 0,1-1 0,3-1 0,0 0 0,3-1 0,-15-74 0,19 59 0,2-1 0,4-1 0,3-117 0,5 135 0,2 1 0,2 0 0,2 0 0,1 0 0,2 2 0,26-60 0,-7 39-92,2 2-1,2 2 1,3 1 0,89-98-1,211-168-369,365-246-329,-543 455 527,5 7 0,290-135 0,-243 153 33,3 10 0,280-63 0,460-48-864,-439 94 859,-320 55-374,-30 5-2440</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0:46.332"/>
    </inkml:context>
    <inkml:brush xml:id="br0">
      <inkml:brushProperty name="width" value="0.05" units="cm"/>
      <inkml:brushProperty name="height" value="0.05" units="cm"/>
    </inkml:brush>
  </inkml:definitions>
  <inkml:trace contextRef="#ctx0" brushRef="#br0">3484 672 24575,'26'-1'0,"0"-1"0,0-2 0,-1-1 0,1-1 0,-1-1 0,0-1 0,-1-1 0,0-1 0,0-1 0,-1-2 0,23-15 0,-39 23 0,0-1 0,0 1 0,0-1 0,0-1 0,-1 1 0,0-1 0,0 0 0,-1-1 0,0 1 0,0-1 0,-1 0 0,0 0 0,0-1 0,-1 1 0,0-1 0,-1 0 0,0 1 0,0-1 0,-1 0 0,0 0 0,0 0 0,-1 0 0,0-1 0,-1 1 0,0 0 0,0 0 0,-1 0 0,-4-11 0,2 6 3,-1 0-1,-1 0 0,0 1 1,0 0-1,-2 0 1,1 1-1,-2 0 0,-14-18 1,9 16 0,0 0 1,-1 1 0,-1 0-1,0 1 1,-31-16 0,15 12-35,0 1 0,-2 2 0,1 2 0,-2 1 0,1 1 0,-67-7 0,36 11-245,-1 4 0,0 2 0,0 3 0,1 3 0,-101 23 0,51 0-190,1 5 1,-132 59-1,93-22 129,3 6 0,3 7-1,-142 109 1,95-45-337,-262 260-1,-2 98 699,364-385-122,5 4 0,-102 192 0,157-251-145,2 1 1,4 2-1,3 1 0,3 1 0,3 0 0,-12 91 0,26-120 321,2 0 1,2 0-1,1 0 1,3 0-1,1-1 0,2 1 1,2-1-1,2 0 1,2-1-1,1 0 0,2-1 1,26 48-1,-20-53-105,1 0-1,2-2 1,2 0 0,0-2-1,3-1 1,0-1-1,60 45 1,4-9-1070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0:46.833"/>
    </inkml:context>
    <inkml:brush xml:id="br0">
      <inkml:brushProperty name="width" value="0.05" units="cm"/>
      <inkml:brushProperty name="height" value="0.05" units="cm"/>
    </inkml:brush>
  </inkml:definitions>
  <inkml:trace contextRef="#ctx0" brushRef="#br0">1 1 24575,'3'3'0,"4"4"0,7 8 0,11 7 0,11 2 0,11 8 0,10 4 0,11 2 0,10 1 0,8-3 0,0-5 0,0-7 0,-7-7 0,-15-8-8191</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0:47.298"/>
    </inkml:context>
    <inkml:brush xml:id="br0">
      <inkml:brushProperty name="width" value="0.05" units="cm"/>
      <inkml:brushProperty name="height" value="0.05" units="cm"/>
    </inkml:brush>
  </inkml:definitions>
  <inkml:trace contextRef="#ctx0" brushRef="#br0">276 133 24575,'-86'-48'0,"60"31"0,-1 2 0,-1 0 0,-57-19 0,84 33 0,0 1 0,0-1 0,0 1 0,0 0 0,0-1 0,0 1 0,0 0 0,0 0 0,0 0 0,0 0 0,0 0 0,-1 0 0,1 0 0,0 0 0,0 0 0,0 0 0,0 1 0,0-1 0,0 0 0,-1 1 0,2 0 0,0 0 0,0-1 0,-1 1 0,1 0 0,0-1 0,0 1 0,0-1 0,1 1 0,-1 0 0,0-1 0,0 1 0,0 0 0,0-1 0,1 1 0,-1 0 0,0-1 0,0 1 0,1-1 0,-1 1 0,1-1 0,-1 1 0,0-1 0,2 1 0,5 8 0,0-1 0,16 13 0,85 63-298,126 73 0,-110-77-6,728 512-3084,-37 51 1194,-794-624 2134,63 52 270,125 137-1,-201-200-130,-1 0 0,0 1-1,0 0 1,-1 1 0,0-1 0,-1 1-1,0 0 1,0 0 0,3 13 0,-6 6-2935</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0:47.718"/>
    </inkml:context>
    <inkml:brush xml:id="br0">
      <inkml:brushProperty name="width" value="0.05" units="cm"/>
      <inkml:brushProperty name="height" value="0.05" units="cm"/>
    </inkml:brush>
  </inkml:definitions>
  <inkml:trace contextRef="#ctx0" brushRef="#br0">32 17 24575,'-4'-2'0,"0"1"0,0 0 0,0-1 0,0 0 0,1 0 0,-5-3 0,16 3 0,9 4 0,15 9 0,0 2 0,-1 2 0,-1 0 0,40 29 0,-41-26 0,35 21-455,-2 3 0,74 66 0,-105-79-6371</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0:48.199"/>
    </inkml:context>
    <inkml:brush xml:id="br0">
      <inkml:brushProperty name="width" value="0.05" units="cm"/>
      <inkml:brushProperty name="height" value="0.05" units="cm"/>
    </inkml:brush>
  </inkml:definitions>
  <inkml:trace contextRef="#ctx0" brushRef="#br0">0 1 24575,'50'34'0,"-2"-3"0,343 278-931,-13 24-543,-328-289 1344,497 465-259,-35 35 467,-347-344-354,-133-155 184,-1 1 0,39 78 0,-67-117 112,7 14-42,11 31 0,-20-47 89,1 1 1,-1-1-1,0 1 0,0 0 1,0-1-1,-1 1 0,0 0 0,0 0 1,0 0-1,-3 10 0,3-15-52,-1 1-1,1-1 0,0 0 0,-1 0 0,1 1 0,-1-1 0,0 0 0,1 0 1,-1 0-1,0 0 0,0 0 0,1 0 0,-1 0 0,0 0 0,0 0 0,0 0 1,0 0-1,0-1 0,-1 1 0,1 0 0,0-1 0,0 1 0,0-1 0,-1 1 1,1-1-1,0 0 0,0 1 0,-1-1 0,1 0 0,0 0 0,-1 0 1,-1 0-1,-20-4-5990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03.565"/>
    </inkml:context>
    <inkml:brush xml:id="br0">
      <inkml:brushProperty name="width" value="0.05" units="cm"/>
      <inkml:brushProperty name="height" value="0.05" units="cm"/>
    </inkml:brush>
  </inkml:definitions>
  <inkml:trace contextRef="#ctx0" brushRef="#br0">326 70 24575,'3'-1'0,"1"-1"0,-1 1 0,1-1 0,-1 1 0,0-1 0,1 0 0,-1 0 0,0-1 0,-1 1 0,1-1 0,0 1 0,-1-1 0,1 0 0,-1 0 0,0 0 0,0 0 0,0 0 0,2-6 0,-4 9 0,1-1 0,-1 0 0,0 1 0,0-1 0,0 1 0,0-1 0,0 1 0,0-1 0,0 0 0,0 1 0,-1-1 0,1 1 0,0-1 0,0 1 0,0-1 0,-1 1 0,1-1 0,0 1 0,0-1 0,-1 1 0,1-1 0,0 1 0,-1 0 0,1-1 0,-1 1 0,1-1 0,0 1 0,-1 0 0,0-1 0,-19-3 0,-23 8 0,16 3 0,1 0 0,-1 2 0,2 1 0,-1 1 0,2 1 0,0 1 0,-40 29 0,59-38 0,1-1 0,0 1 0,-1 0 0,2 1 0,-1-1 0,0 1 0,1 0 0,-4 5 0,6-8 0,1 0 0,-1 0 0,0 0 0,1 0 0,-1 0 0,1 0 0,-1 0 0,1 0 0,0 0 0,0 1 0,0-1 0,0 0 0,0 0 0,0 0 0,1 0 0,-1 0 0,1 0 0,-1 0 0,1 0 0,0 0 0,0 0 0,0 0 0,0 0 0,0-1 0,2 3 0,4 4 0,0-1 0,0 0 0,1-1 0,-1 0 0,1 0 0,1 0 0,9 4 0,67 29 0,-72-34 0,64 25 0,-39-17 0,-1 2 0,39 23 0,-71-36 0,0 1 0,0 1 0,-1-1 0,1 1 0,-1 0 0,0 0 0,0 0 0,5 7 0,-8-10 0,-1 1 0,1-1 0,0 0 0,-1 1 0,1-1 0,-1 0 0,1 1 0,-1-1 0,0 1 0,1-1 0,-1 1 0,0-1 0,0 1 0,0-1 0,0 1 0,-1-1 0,1 0 0,0 1 0,0-1 0,-1 1 0,1-1 0,-1 1 0,1-1 0,-1 0 0,0 0 0,0 1 0,1-1 0,-1 0 0,0 0 0,0 0 0,0 0 0,0 0 0,-1 0 0,1 0 0,0 0 0,-2 1 0,-6 4 0,-1-1 0,1 0 0,-1 0 0,0-1 0,0 0 0,-20 4 0,-69 9 0,84-15 0,9-1 0,-103 10 0,94-10 0,-1-1 0,0-1 0,1 0 0,-29-6 0,17-4-1365,12 0-5461</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0:48.636"/>
    </inkml:context>
    <inkml:brush xml:id="br0">
      <inkml:brushProperty name="width" value="0.05" units="cm"/>
      <inkml:brushProperty name="height" value="0.05" units="cm"/>
    </inkml:brush>
  </inkml:definitions>
  <inkml:trace contextRef="#ctx0" brushRef="#br0">4 4 24575,'-3'-3'0,"6"6"0,35 49 0,-1 1 0,-3 2 0,30 63 0,46 141 315,-31-69-1995,-66-160-5146</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0:48.995"/>
    </inkml:context>
    <inkml:brush xml:id="br0">
      <inkml:brushProperty name="width" value="0.05" units="cm"/>
      <inkml:brushProperty name="height" value="0.05" units="cm"/>
    </inkml:brush>
  </inkml:definitions>
  <inkml:trace contextRef="#ctx0" brushRef="#br0">0 24 24575,'3'-3'0,"5"-5"0,6 0 0,8 4 0,6 9 0,8 10 0,3 15 0,6 14 0,4 17 0,3 15 0,-2 15 0,2 9 0,-4 8 0,1 3 0,-5-1 0,-5-6 0,-7-13 0,-11-20-8191</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9:47.302"/>
    </inkml:context>
    <inkml:brush xml:id="br0">
      <inkml:brushProperty name="width" value="0.05" units="cm"/>
      <inkml:brushProperty name="height" value="0.05" units="cm"/>
    </inkml:brush>
  </inkml:definitions>
  <inkml:trace contextRef="#ctx0" brushRef="#br0">3315 253 24575,'-3'-6'0,"-2"-1"0,1 1 0,-1 0 0,0 0 0,0 1 0,0-1 0,-1 1 0,0 0 0,0 1 0,0-1 0,0 1 0,-1 1 0,0-1 0,-8-2 0,-12-5 0,-1 2 0,-34-7 0,61 16 0,-33-8 0,0 2 0,0 2 0,0 1 0,-1 1 0,0 2 0,1 2 0,0 1 0,-1 1 0,1 2 0,1 2 0,-35 12 0,-5 7-116,2 4 0,1 2 0,-84 56-1,-181 151-886,145-86 255,8 9 0,6 7 1,9 8-1,-203 276 1,251-282 666,7 5 1,7 4-1,9 5 1,8 4-1,-93 295 1,44 49-582,122-442 447,3 0-1,4 1 0,8 175 1,4-224 209,2-1-1,2 0 1,1 0 0,3-1 0,26 66 0,-25-79 1,2-1 1,0 0 0,2-1 0,1-1 0,1-1 0,1 0-1,1-1 1,36 30 0,-27-30-1,0-1 0,2-2-1,0-2 1,2 0 0,38 14-1,-20-13-17,1-2-1,104 20 1,-41-22-11,0-5 0,199-7 0,-67-17-523,406-76 0,234-128-1084,-500 96 1462,407-187 1,-563 200 83,-5-10-1,404-281 1,-511 308-281,-3-5 0,-5-6-1,-4-4 1,104-131-1,-155 160 372,-2-1-1,78-154 1,-101 165 109,-4-1 0,-2-2 0,-4-1 0,16-85 0,-28 97-88,-3-1 0,-2 0 0,-3 1 0,-3-1 0,-2 0 1,-3 0-1,-26-113 0,15 109-17,-4 2-1,-2 0 1,-2 2 0,-4 1-1,-2 1 1,-2 1 0,-44-55-1,22 41 18,-4 3 0,-2 2 0,-124-100 0,96 97 162,-4 5 0,-161-85-1,110 80-91,-4 7 0,-2 6-1,-2 7 1,-238-45 0,208 63-117,-1 8 1,0 8 0,-285 13-1,307 14 332,1 6 0,1 7-1,1 7 1,-197 68 0,173-34 1250</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9:47.818"/>
    </inkml:context>
    <inkml:brush xml:id="br0">
      <inkml:brushProperty name="width" value="0.05" units="cm"/>
      <inkml:brushProperty name="height" value="0.05" units="cm"/>
    </inkml:brush>
  </inkml:definitions>
  <inkml:trace contextRef="#ctx0" brushRef="#br0">164 599 24575,'-6'-9'0,"0"-1"0,0 1 0,1-1 0,0 0 0,0 0 0,-3-15 0,7 25 0,1-1 0,0 0 0,0 0 0,-1 0 0,1 0 0,0 1 0,0-1 0,0 0 0,0 0 0,0 0 0,0 0 0,0 0 0,0 0 0,0 1 0,1-1 0,-1 0 0,0 0 0,0 0 0,1 0 0,-1 1 0,1-1 0,-1 0 0,0 0 0,1 1 0,0-1 0,-1 0 0,1 1 0,-1-1 0,1 1 0,0-1 0,-1 0 0,1 1 0,0-1 0,0 1 0,-1 0 0,1-1 0,0 1 0,0 0 0,0-1 0,0 1 0,-1 0 0,1 0 0,1 0 0,6-2 0,0 1 0,0 1 0,16 0 0,-10 0 0,10-2 0,-1 0 0,1-2 0,0 0 0,-1-2 0,0 0 0,0-2 0,23-11 0,-34 13 0,0 0 0,-1 0 0,0-1 0,0-1 0,0 0 0,-1 0 0,-1-1 0,1 0 0,-1-1 0,-1 0 0,0 0 0,0-1 0,-1 0 0,9-19 0,-13 22 0,-1 0 0,0 0 0,0 0 0,0 0 0,-1-1 0,0 1 0,-1 0 0,1-1 0,-2 1 0,1-1 0,-1 1 0,-1 0 0,1 0 0,-2 0 0,1-1 0,-1 2 0,0-1 0,0 0 0,-1 1 0,0-1 0,-1 1 0,1 0 0,-1 1 0,-11-12 0,9 10 0,0 1 0,0 1 0,-1-1 0,0 1 0,0 1 0,-1-1 0,1 2 0,-1-1 0,0 1 0,0 0 0,-1 1 0,1 0 0,-1 0 0,1 1 0,-1 1 0,0-1 0,0 1 0,0 1 0,0 0 0,-17 3 0,13 0 0,-1 1 0,1 1 0,1 0 0,-1 1 0,1 1 0,0 0 0,0 1 0,1 0 0,0 1 0,1 0 0,-1 1 0,2 0 0,0 1 0,0 0 0,-14 21 0,10-10 0,0 0 0,2 1 0,0 0 0,2 1 0,0 1 0,2-1 0,1 1 0,-5 29 0,8-28 29,2-1-1,0 1 1,1 0-1,2 0 0,1 0 1,1-1-1,1 1 1,1-1-1,1 0 1,1 0-1,12 26 1,-10-32-143,0 0 0,1-1 0,1 0 0,0-1 1,2-1-1,0 1 0,1-2 0,0 0 1,1 0-1,1-2 0,0 0 0,1-1 1,0 0-1,21 10 0,28 7-6712</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9:48.159"/>
    </inkml:context>
    <inkml:brush xml:id="br0">
      <inkml:brushProperty name="width" value="0.05" units="cm"/>
      <inkml:brushProperty name="height" value="0.05" units="cm"/>
    </inkml:brush>
  </inkml:definitions>
  <inkml:trace contextRef="#ctx0" brushRef="#br0">391 380 24575,'0'-28'0,"-2"0"0,-1 0 0,-1 1 0,-15-52 0,15 64 0,-1 1 0,-1 0 0,0 0 0,-1 1 0,-1 0 0,0 0 0,0 0 0,-2 1 0,1 1 0,-17-16 0,22 23 0,1 1 0,-1 1 0,1-1 0,-1 0 0,0 1 0,0 0 0,0 0 0,0 0 0,0 1 0,-1-1 0,1 1 0,0 0 0,-1 0 0,1 0 0,-1 1 0,1 0 0,-1-1 0,0 2 0,1-1 0,-1 0 0,1 1 0,-1 0 0,1 0 0,0 0 0,-1 1 0,1 0 0,0 0 0,0 0 0,0 0 0,0 0 0,0 1 0,1-1 0,-7 7 0,-1 2 0,1 1 0,0 0 0,1 0 0,0 1 0,0 0 0,2 1 0,0 0 0,0 0 0,1 1 0,1 0 0,1 0 0,-4 16 0,2 2 0,1 0 0,2 1 0,1-1 0,4 55 0,0-63 0,1 0 0,10 40 0,-11-57 0,0 0 0,1 0 0,0-1 0,1 1 0,-1-1 0,1 0 0,1 0 0,-1 0 0,1 0 0,0-1 0,1 0 0,6 6 0,-10-10 0,1 0 0,-1 0 0,1-1 0,0 1 0,0-1 0,0 1 0,0-1 0,0 0 0,0 0 0,0-1 0,0 1 0,0 0 0,0-1 0,0 0 0,0 0 0,6 0 0,-3-1 0,-1-1 0,0 1 0,0-1 0,0 0 0,0 0 0,0 0 0,-1-1 0,1 1 0,5-5 0,5-6 0,0 0 0,-1-1 0,0-1 0,14-20 0,-1-2 0,-17 22 0,0 1 0,0 1 0,2 0 0,16-16 0,-27 28 0,0 0 0,0 0 0,0 0 0,1 0 0,-1 0 0,0 1 0,0-1 0,0 0 0,1 0 0,-1 1 0,0-1 0,1 1 0,-1-1 0,1 1 0,-1 0 0,0 0 0,1-1 0,-1 1 0,1 0 0,-1 0 0,1 0 0,-1 0 0,1 1 0,-1-1 0,1 0 0,-1 1 0,0-1 0,1 1 0,-1-1 0,0 1 0,1 0 0,-1-1 0,0 1 0,0 0 0,0 0 0,1 0 0,-1 0 0,0 0 0,0 0 0,0 0 0,-1 0 0,1 0 0,1 3 0,3 5 0,0 1 0,-1 0 0,-1 0 0,6 20 0,-6-17 0,4 10-455,0 1 0,20 41 0,-11-38-6371</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9:48.459"/>
    </inkml:context>
    <inkml:brush xml:id="br0">
      <inkml:brushProperty name="width" value="0.05" units="cm"/>
      <inkml:brushProperty name="height" value="0.05" units="cm"/>
    </inkml:brush>
  </inkml:definitions>
  <inkml:trace contextRef="#ctx0" brushRef="#br0">28 233 24575,'-5'-15'0,"0"0"0,0 0 0,1-1 0,1 0 0,1 1 0,-1-19 0,3 33 0,0 1 0,0-1 0,0 0 0,0 0 0,0 1 0,0-1 0,0 0 0,0 0 0,0 1 0,0-1 0,1 0 0,-1 0 0,0 1 0,0-1 0,1 0 0,-1 0 0,0 1 0,1-1 0,-1 0 0,1 1 0,-1-1 0,1 1 0,0-2 0,0 2 0,0 0 0,-1 0 0,1 1 0,0-1 0,-1 0 0,1 0 0,0 1 0,-1-1 0,1 0 0,0 1 0,-1-1 0,1 0 0,-1 1 0,1-1 0,-1 1 0,1-1 0,-1 1 0,1-1 0,-1 1 0,1 0 0,22 36 0,-1 7 0,-1 1 0,-3 1 0,-2 0 0,-2 1 0,8 50 0,-32-155 0,3-105 0,8 140 0,1 1 0,1-1 0,1 0 0,1 1 0,9-26 0,-12 42-136,0 0-1,1 0 1,0 0-1,1 0 1,-1 1-1,1-1 1,0 1-1,1 0 0,9-9 1,1 2-6690</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9:48.675"/>
    </inkml:context>
    <inkml:brush xml:id="br0">
      <inkml:brushProperty name="width" value="0.05" units="cm"/>
      <inkml:brushProperty name="height" value="0.05" units="cm"/>
    </inkml:brush>
  </inkml:definitions>
  <inkml:trace contextRef="#ctx0" brushRef="#br0">109 127 24575,'-28'-50'0,"24"40"0,-1 1 0,0 0 0,0 0 0,-1 0 0,-11-12 0,17 20 0,-1 0 0,0 0 0,0 0 0,0 0 0,0 1 0,0-1 0,0 0 0,0 1 0,0-1 0,0 1 0,0-1 0,0 1 0,-2-1 0,2 1 0,1 0 0,-1 0 0,1 0 0,-1 0 0,1 0 0,-1 1 0,1-1 0,-1 0 0,1 0 0,-1 0 0,1 0 0,-1 1 0,1-1 0,-1 0 0,1 1 0,0-1 0,-1 0 0,1 1 0,-1-1 0,1 0 0,-1 1 0,0 2 0,-1 0 0,1 0 0,0-1 0,0 1 0,0 0 0,0 0 0,0 0 0,1 0 0,-1 4 0,-2 49 0,3-1 0,3 1 0,10 64 0,-9-89 0,16 130 0,66 261 0,-77-394-682,20 46-1,-13-42-6143</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9:49.087"/>
    </inkml:context>
    <inkml:brush xml:id="br0">
      <inkml:brushProperty name="width" value="0.05" units="cm"/>
      <inkml:brushProperty name="height" value="0.05" units="cm"/>
    </inkml:brush>
  </inkml:definitions>
  <inkml:trace contextRef="#ctx0" brushRef="#br0">15 700 24575,'-7'-57'0,"4"47"0,1-1 0,1 1 0,0-1 0,1 0 0,1-17 0,-1 25 0,1 0 0,0 0 0,0 0 0,0 0 0,0 0 0,1 1 0,-1-1 0,1 0 0,-1 0 0,1 1 0,0-1 0,0 1 0,0 0 0,1-1 0,-1 1 0,0 0 0,1 0 0,-1 1 0,1-1 0,0 0 0,0 1 0,-1 0 0,6-2 0,2-1 0,16-5 0,1-1 0,-1-2 0,-1-1 0,0 0 0,37-29 0,-48 30 0,0-1 0,0 0 0,-1-1 0,-1-1 0,0 0 0,-1-1 0,-1 0 0,-1-1 0,11-23 0,-15 28 0,-1 0 0,0-1 0,-1 1 0,0-1 0,-1 0 0,0 1 0,-1-1 0,-1 0 0,0 0 0,0 0 0,-2 0 0,1 0 0,-2 1 0,-6-23 0,9 34 0,0 0 0,-1 0 0,1-1 0,-1 1 0,1 0 0,-1 0 0,1 0 0,-1 0 0,0 0 0,1 0 0,-1 0 0,0 0 0,0 0 0,0 0 0,1 1 0,-3-2 0,3 2 0,-1 0 0,1 0 0,0 0 0,-1 0 0,1 0 0,-1 0 0,1 0 0,-1 0 0,1 0 0,0 0 0,-1 1 0,1-1 0,-1 0 0,1 0 0,0 0 0,-1 1 0,1-1 0,0 0 0,-1 0 0,1 1 0,0-1 0,-1 0 0,1 1 0,0-1 0,0 0 0,-1 1 0,1-1 0,0 1 0,0-1 0,-3 5 0,1 0 0,0 0 0,0 0 0,1 1 0,-3 10 0,-2 42 0,1 0 0,6 98 0,28 115 0,-27-257 0,19 101 0,-18-104 0,0 0 0,1 0 0,0-1 0,1 1 0,0-1 0,1 0 0,12 17 0,-17-25 0,1 0 0,0 1 0,0-1 0,-1 0 0,1 0 0,1-1 0,-1 1 0,0 0 0,0-1 0,1 1 0,-1-1 0,1 0 0,-1 0 0,1 0 0,-1 0 0,1 0 0,0-1 0,-1 1 0,1-1 0,0 1 0,-1-1 0,1 0 0,0 0 0,0-1 0,-1 1 0,1 0 0,0-1 0,0 0 0,-1 1 0,1-1 0,-1 0 0,1 0 0,-1-1 0,1 1 0,3-4 0,4-2 0,-1 0 0,-1-1 0,0-1 0,0 1 0,0-1 0,-1-1 0,7-11 0,4-11 0,19-43 0,-24 45 0,1 1 0,20-30 0,-32 56 0,0 0 0,1 0 0,-1 0 0,1 0 0,-1 0 0,1 1 0,0-1 0,0 1 0,0 0 0,0-1 0,7-2 0,-8 5 0,0-1 0,-1 1 0,1 0 0,0 0 0,-1 0 0,1 0 0,0 0 0,0 0 0,-1 0 0,1 1 0,0-1 0,-1 0 0,1 1 0,0 0 0,-1-1 0,1 1 0,-1 0 0,1 0 0,-1 0 0,1 0 0,-1 0 0,0 0 0,0 0 0,1 0 0,-1 1 0,0-1 0,2 3 0,8 13-195,0 0 0,-2 1 0,0 0 0,0 0 0,-2 1 0,7 23 0,-3-4-6631</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17.742"/>
    </inkml:context>
    <inkml:brush xml:id="br0">
      <inkml:brushProperty name="width" value="0.05" units="cm"/>
      <inkml:brushProperty name="height" value="0.05" units="cm"/>
    </inkml:brush>
  </inkml:definitions>
  <inkml:trace contextRef="#ctx0" brushRef="#br0">8 592 24575,'0'-6'0,"-3"-3"0,-1-2 0,6-2 0,12-9 0,29-10 0,35-12 0,49-17 0,49-18 0,45-19-2474,34-16 2474,-25 12-5717</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9:29.151"/>
    </inkml:context>
    <inkml:brush xml:id="br0">
      <inkml:brushProperty name="width" value="0.05" units="cm"/>
      <inkml:brushProperty name="height" value="0.05" units="cm"/>
    </inkml:brush>
  </inkml:definitions>
  <inkml:trace contextRef="#ctx0" brushRef="#br0">2118 393 24575,'-116'-1'0,"-217"8"0,281-3 0,1 3 0,0 2 0,0 2 0,-69 26 0,67-15-170,2 2 0,1 3 0,1 2 0,1 1-1,2 3 1,1 2 0,-60 60 0,35-21-170,2 2-1,5 4 1,-71 114 0,49-49 26,6 3 1,7 3-1,6 3 1,7 3-1,7 3 1,-55 296-1,90-355 181,4 0-1,5 0 0,4 1 0,13 135 0,-3-183 67,2 0 0,2-1 0,3 0 0,2 0 0,2-2 0,3 0 0,2-1 0,1-2 0,56 84 0,-47-89 24,2-2 0,1-1 0,2-2-1,69 54 1,-51-51-76,3-2 0,1-3 0,69 32 0,-18-21-54,2-5 0,2-5 0,228 43 0,-161-51 39,2-9 0,0-7 0,1-9 0,250-26-1,-223-3-32,-3-9-1,-1-10 0,308-107 0,-364 96 171,-3-7-1,-2-7 1,-4-5-1,-3-7 1,137-106-1,-186 116-7,-4-4 0,150-167 0,-178 170-6,-2-2-1,-4-2 0,-4-3 0,44-95 1,-63 109-6,-3-1 1,-3-2 0,-2 0-1,-4-1 1,-3-1 0,-3 0-1,-3-1 1,-3 0 0,-3 0-1,-3 0 1,-4 0 0,-2 0-1,-4 0 1,-2 1 0,-4 1-1,-2 1 1,-34-77 0,17 64 16,-4 1 0,-3 2 0,-3 2 0,-90-112 0,67 107 0,-4 3 0,-3 3 0,-129-99 0,98 98 0,-2 5 0,-4 4 0,-2 5 0,-3 6 0,-3 4 0,-1 6 0,-130-30 0,122 45 3,-2 6 0,0 5 1,-2 7-1,1 5 1,-1 6-1,0 6 0,0 6 1,1 6-1,1 5 1,1 7-1,-144 48 0,126-21 1100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6:07.402"/>
    </inkml:context>
    <inkml:brush xml:id="br0">
      <inkml:brushProperty name="width" value="0.05" units="cm"/>
      <inkml:brushProperty name="height" value="0.05" units="cm"/>
    </inkml:brush>
  </inkml:definitions>
  <inkml:trace contextRef="#ctx0" brushRef="#br0">112 1 24575,'-5'1'0,"1"0"0,0 1 0,0-1 0,0 1 0,0 0 0,0 0 0,0 1 0,1-1 0,-5 4 0,-2 1 0,6-4 0,0 0 0,0 0 0,0 1 0,0-1 0,0 1 0,1 0 0,-1 0 0,1 1 0,0-1 0,1 1 0,-1-1 0,1 1 0,-3 7 0,3-4 0,0 0 0,0-1 0,1 1 0,0 0 0,1 0 0,0 0 0,0 0 0,2 9 0,3 10 0,1 0 0,2 0 0,21 51 0,-28-75 0,15 35-455,1 0 0,39 63 0,-44-84-6371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03.767"/>
    </inkml:context>
    <inkml:brush xml:id="br0">
      <inkml:brushProperty name="width" value="0.05" units="cm"/>
      <inkml:brushProperty name="height" value="0.05" units="cm"/>
    </inkml:brush>
  </inkml:definitions>
  <inkml:trace contextRef="#ctx0" brushRef="#br0">0 109 24575,'138'-96'0,"-135"95"0,0-1 0,0 0 0,-1 1 0,1-1 0,1 1 0,-1 0 0,0 0 0,4-1 0,-6 2 0,0 0 0,0 0 0,0 0 0,-1 0 0,1 0 0,0 1 0,0-1 0,0 0 0,0 0 0,0 1 0,0-1 0,0 1 0,-1-1 0,1 1 0,0-1 0,0 1 0,-1-1 0,1 1 0,0 0 0,-1-1 0,1 1 0,0 0 0,-1 0 0,1-1 0,-1 1 0,1 0 0,-1 0 0,0 0 0,1 0 0,-1-1 0,0 3 0,9 24 0,-3 0 0,7 47 0,-2-3 0,1-16 79,59 243-1523,-62-274-5382</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9:29.979"/>
    </inkml:context>
    <inkml:brush xml:id="br0">
      <inkml:brushProperty name="width" value="0.05" units="cm"/>
      <inkml:brushProperty name="height" value="0.05" units="cm"/>
    </inkml:brush>
  </inkml:definitions>
  <inkml:trace contextRef="#ctx0" brushRef="#br0">58 445 24575,'-1'-9'0,"0"0"0,0 0 0,-1 0 0,0 0 0,-1 0 0,0 0 0,0 1 0,-1-1 0,-7-11 0,11 19 0,0 1 0,0 0 0,0-1 0,0 1 0,-1 0 0,1 0 0,0-1 0,0 1 0,0 0 0,-1-1 0,1 1 0,0 0 0,0 0 0,0-1 0,-1 1 0,1 0 0,0 0 0,-1 0 0,1 0 0,0-1 0,0 1 0,-1 0 0,1 0 0,0 0 0,-1 0 0,1 0 0,0 0 0,-1 0 0,1 0 0,0 0 0,-1 0 0,1 0 0,0 0 0,-1 0 0,1 0 0,0 0 0,-1 0 0,1 0 0,0 0 0,-1 0 0,1 1 0,-8 15 0,3 26 0,2 372 0,6-220 0,29-305 0,17-69 0,8 3 0,91-195 0,-142 359 0,33-64 0,-34 69 0,0 0 0,0 0 0,1 1 0,1 0 0,-1 0 0,13-10 0,-18 16 0,0 0 0,1-1 0,-1 2 0,0-1 0,1 0 0,-1 0 0,1 0 0,-1 1 0,1-1 0,-1 1 0,1-1 0,-1 1 0,1-1 0,0 1 0,-1 0 0,1 0 0,0 0 0,-1 0 0,1 0 0,-1 0 0,1 1 0,0-1 0,-1 0 0,2 1 0,0 1 0,-1-1 0,0 1 0,0-1 0,0 1 0,0 0 0,0 0 0,0 0 0,-1 0 0,1 0 0,-1 0 0,1 1 0,-1-1 0,2 4 0,2 7 0,-1 0 0,0 0 0,0 0 0,2 21 0,0 31 0,-4 109 0,-3-49 0,3-102 0,-2-23 0,0 0 0,0 1 0,0-1 0,0 0 0,0 0 0,0 0 0,0 0 0,0 1 0,0-1 0,0 0 0,0 0 0,1 0 0,-1 1 0,0-1 0,0 0 0,0 0 0,0 0 0,0 0 0,0 1 0,0-1 0,0 0 0,1 0 0,-1 0 0,0 0 0,0 0 0,0 1 0,0-1 0,0 0 0,1 0 0,-1 0 0,0 0 0,0 0 0,0 0 0,1 0 0,-1 0 0,0 0 0,0 0 0,0 0 0,1 0 0,-1 0 0,0 0 0,0 0 0,0 0 0,1 0 0,7-8 0,7-16 0,33-68 0,41-74 0,-68 131 0,2 0 0,41-47 0,-56 73 0,0 0 0,1 1 0,0 0 0,0 1 0,21-13 0,-28 19 0,0-1 0,1 1 0,-1 0 0,1 0 0,-1 0 0,1 0 0,-1 1 0,1-1 0,0 0 0,-1 1 0,1 0 0,0 0 0,-1 0 0,1 0 0,0 0 0,-1 1 0,1-1 0,0 1 0,-1-1 0,1 1 0,-1 0 0,1 0 0,-1 0 0,1 0 0,-1 1 0,0-1 0,1 1 0,-1-1 0,0 1 0,0 0 0,3 3 0,-1 2 0,1-1 0,-1 0 0,0 1 0,-1 0 0,1 0 0,-1 0 0,-1 0 0,1 0 0,1 12 0,1 9 0,0 35 0,-4-48 0,3 104 0,-15 130 0,1-10 0,9-224-341,2-1 0,0 0-1,5 28 1,2-19-6485</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9:30.365"/>
    </inkml:context>
    <inkml:brush xml:id="br0">
      <inkml:brushProperty name="width" value="0.05" units="cm"/>
      <inkml:brushProperty name="height" value="0.05" units="cm"/>
    </inkml:brush>
  </inkml:definitions>
  <inkml:trace contextRef="#ctx0" brushRef="#br0">422 215 24575,'10'-11'0,"-4"6"0,-1-1 0,0 0 0,0 0 0,0-1 0,4-6 0,-8 10 0,0 1 0,0-1 0,0 1 0,-1-1 0,1 0 0,0 1 0,-1-1 0,0 0 0,0 1 0,0-1 0,0 0 0,0 0 0,0 1 0,-1-1 0,1 0 0,-1 1 0,0-1 0,0 0 0,-1-2 0,-1-2 0,-1 1 0,0-1 0,-1 1 0,1-1 0,-1 1 0,-1 1 0,1-1 0,-1 1 0,0 0 0,0 0 0,0 0 0,-1 1 0,1 0 0,-1 1 0,0-1 0,0 1 0,-15-4 0,14 5 0,0 0 0,0 0 0,0 1 0,-1 0 0,1 0 0,0 1 0,-1 0 0,1 0 0,0 1 0,0 0 0,0 1 0,-1 0 0,1 0 0,1 0 0,-1 1 0,-12 7 0,7-1 0,0 1 0,0 0 0,1 1 0,1 1 0,-1 0 0,2 0 0,0 1 0,1 1 0,0 0 0,1 0 0,-7 16 0,2-2 0,2 1 0,1 0 0,1 1 0,-9 58 0,16-73 0,1-1 0,0 1 0,1-1 0,0 1 0,2-1 0,-1 1 0,2-1 0,0 0 0,6 18 0,-7-27 0,-1-1 0,1 1 0,1-1 0,-1 0 0,0 0 0,1 0 0,0 0 0,0 0 0,0-1 0,1 1 0,-1-1 0,1 0 0,-1 0 0,1 0 0,0 0 0,0-1 0,1 0 0,-1 0 0,0 0 0,1 0 0,-1 0 0,1-1 0,0 0 0,-1 0 0,1 0 0,0-1 0,0 0 0,0 0 0,-1 0 0,1 0 0,6-2 0,-1 1 0,0-1 0,0-1 0,0 0 0,0 0 0,0-1 0,0 0 0,-1-1 0,0 0 0,12-9 0,3-5 0,39-40 0,-6 5 0,-53 50 0,0 1 0,0 0 0,1 0 0,-1 0 0,7-3 0,-10 6 0,0-1 0,0 1 0,-1 0 0,1 0 0,0-1 0,0 1 0,-1 0 0,1 0 0,0 0 0,0 0 0,0 0 0,0 0 0,-1 0 0,1 0 0,0 0 0,0 1 0,0-1 0,-1 0 0,1 0 0,0 1 0,0-1 0,-1 0 0,1 1 0,0-1 0,-1 1 0,1-1 0,0 1 0,-1-1 0,1 1 0,-1 0 0,1-1 0,-1 1 0,1 0 0,-1-1 0,1 1 0,-1 0 0,0-1 0,1 1 0,-1 0 0,0 0 0,0 0 0,1 1 0,1 7 0,0 0 0,-1 1 0,0 0 0,-1 15 0,0-15 0,1 0 0,-1 0 0,2 0 0,3 16 0,4-1-1365,2-5-5461</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9:30.694"/>
    </inkml:context>
    <inkml:brush xml:id="br0">
      <inkml:brushProperty name="width" value="0.05" units="cm"/>
      <inkml:brushProperty name="height" value="0.05" units="cm"/>
    </inkml:brush>
  </inkml:definitions>
  <inkml:trace contextRef="#ctx0" brushRef="#br0">18 276 24575,'-2'-30'0,"-5"-30"0,-1-23 0,8 73 0,0 1 0,0-1 0,1 0 0,1 0 0,0 1 0,3-11 0,-5 19 0,1-1 0,-1 1 0,1-1 0,-1 1 0,1-1 0,0 1 0,0 0 0,-1 0 0,1-1 0,0 1 0,0 0 0,0 0 0,0 0 0,1 0 0,-1 0 0,0 0 0,2-1 0,-2 1 0,1 1 0,-1 0 0,0 0 0,0-1 0,0 1 0,0 0 0,1 0 0,-1 0 0,0 0 0,0 1 0,0-1 0,0 0 0,1 0 0,-1 1 0,0-1 0,0 0 0,2 2 0,3 2 0,-1-1 0,1 1 0,-1 1 0,0-1 0,0 1 0,6 9 0,10 12 0,-1 1 0,-2 2 0,-1 0 0,13 31 0,-8-8 0,25 86 0,-44-128 0,18 77 0,-20-80 0,0 0 0,0 0 0,-1 0 0,0-1 0,0 1 0,-1 0 0,1 0 0,-2 0 0,1-1 0,-4 10 0,5-15 0,-1 1 0,1-1 0,-1 0 0,1 1 0,-1-1 0,0 0 0,0 0 0,0 0 0,0 0 0,0 0 0,0 0 0,0 0 0,0 0 0,0 0 0,0 0 0,0 0 0,-1-1 0,1 1 0,0 0 0,0-1 0,-1 1 0,1-1 0,0 0 0,-1 1 0,1-1 0,-1 0 0,1 0 0,-1 0 0,1 0 0,0 0 0,-3 0 0,1-1 0,0 0 0,1 0 0,-1 0 0,0 0 0,1-1 0,-1 1 0,1-1 0,-1 1 0,1-1 0,0 0 0,-1 0 0,1 0 0,0 0 0,-3-4 0,-1-4 0,1 0 0,-1 0 0,2 0 0,-1-1 0,2 0 0,-1 1 0,1-1 0,1-1 0,0 1 0,0 0 0,1 0 0,1-19 0,1 8 0,1 0 0,1 1 0,1-1 0,0 1 0,13-35 0,-11 40 38,1 0 0,1 1 0,0-1 0,1 2 0,0-1 0,1 1 0,1 0 0,13-12 0,-15 17-181,1 1 1,0 0 0,0 0 0,1 1-1,-1 0 1,2 1 0,-1 1 0,1 0 0,-1 0-1,1 1 1,20-4 0,8 2-6684</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9:31.083"/>
    </inkml:context>
    <inkml:brush xml:id="br0">
      <inkml:brushProperty name="width" value="0.05" units="cm"/>
      <inkml:brushProperty name="height" value="0.05" units="cm"/>
    </inkml:brush>
  </inkml:definitions>
  <inkml:trace contextRef="#ctx0" brushRef="#br0">448 239 24575,'1'-26'0,"7"-34"0,-5 44 0,-1 0 0,0 0 0,-1 0 0,-1 0 0,-3-29 0,2 43 0,1 1 0,0 0 0,0-1 0,-1 1 0,1 0 0,-1 0 0,1-1 0,-1 1 0,1 0 0,-1 0 0,0 0 0,0 0 0,0 0 0,1 0 0,-1 0 0,0 0 0,0 0 0,0 0 0,0 0 0,-1 1 0,1-1 0,0 0 0,0 1 0,0-1 0,-1 1 0,1-1 0,0 1 0,0 0 0,-1-1 0,1 1 0,0 0 0,-1 0 0,1 0 0,0 0 0,-1 0 0,1 0 0,0 1 0,-1-1 0,1 0 0,0 1 0,-3 0 0,-4 2 0,-1 0 0,1 1 0,0 0 0,-15 10 0,3 0 0,0 1 0,0 1 0,2 1 0,0 0 0,1 1 0,0 1 0,2 1 0,-17 27 0,25-35 0,0 1 0,1 0 0,0 0 0,1 1 0,0-1 0,1 1 0,1 0 0,0 0 0,1 0 0,0 1 0,1-1 0,1 1 0,1-1 0,0 0 0,5 26 0,0-18 0,0-2 0,2 1 0,1-1 0,11 21 0,52 72 0,8 18 0,-77-125 0,0 0 0,0 1 0,-1-1 0,0 1 0,0 0 0,0 0 0,-1 0 0,0 0 0,-1 0 0,1 7 0,-1-10 0,-1-1 0,1 1 0,-1-1 0,0 0 0,0 1 0,0-1 0,0 0 0,-1 0 0,1 0 0,-1 0 0,0 0 0,0 0 0,0 0 0,0 0 0,0-1 0,-1 1 0,1-1 0,-1 0 0,0 0 0,0 0 0,1 0 0,-6 2 0,1 0 14,0-1 1,-1 0-1,0 0 0,0-1 0,1 0 1,-1-1-1,0 0 0,0 0 0,0 0 0,-1-1 1,-11-2-1,9 1 7,-1-1 1,1 0-1,0-1 0,0-1 1,0 0-1,0 0 0,-19-11 1,21 10-57,1-1 1,0 0 0,0 0 0,1 0 0,0-1 0,0 0 0,0 0 0,1-1-1,-8-12 1,11 14-57,0 0 0,0 0 0,1 0 0,-1 0 0,1 0 0,0-1 0,1 0 0,0 1 0,0-1 0,0 1 0,1-1 0,0 0 0,0 0 0,2-9 0,2-3-6735</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0:57.018"/>
    </inkml:context>
    <inkml:brush xml:id="br0">
      <inkml:brushProperty name="width" value="0.05" units="cm"/>
      <inkml:brushProperty name="height" value="0.05" units="cm"/>
    </inkml:brush>
  </inkml:definitions>
  <inkml:trace contextRef="#ctx0" brushRef="#br0">1475 4709 24575,'-1'0'0,"1"0"0,-1 0 0,1 0 0,-1 0 0,1 0 0,0 0 0,-1 0 0,1 0 0,-1 0 0,1-1 0,0 1 0,-1 0 0,1 0 0,-1 0 0,1-1 0,0 1 0,-1 0 0,1 0 0,0-1 0,-1 1 0,1 0 0,0 0 0,-1-1 0,1 1 0,0 0 0,0-1 0,0 1 0,-1-1 0,1 1 0,0 0 0,0-1 0,0 0 0,2-17 0,14-13 0,-8 21 0,0 1 0,2 0 0,-1 0 0,1 1 0,0 0 0,0 1 0,1 0 0,0 0 0,13-4 0,21-8 0,47-14 0,-76 28 0,594-157-612,-501 136 467,802-155-45,10 47 228,-8 60-38,1 58 0,-405 32-104,-399-5 144,-1 4 0,174 49 1,-83 1 335,360 170 0,-472-189-376,-1 3 0,80 61 0,-114-70 0,-1 3 0,-3 2 0,86 101 0,213 372-344,-255-368 98,32 43 246,39 65 0,-17 8 0,-119-208 0,-3 1 0,-3 1 0,-2 1 0,-3 1 0,-2 0 0,-3 1 0,5 94 0,-16-91-68,-16 130 0,-35 61 33,27-155 80,-61 221 452,69-280-437,-2 1 0,-2-2 0,-1-1-1,-2 0 1,-34 44 0,21-41-60,-2-2 0,-2-2 0,-2-1 0,-1-2 0,-2-2 0,-1-2 0,-67 36 0,-9-4 0,-235 87 0,112-67-173,-339 71 0,-267-17-173,145-66-251,-1245-33 0,988-101 622,6-56-149,833 97-172,-314-55 67,7-24 258,335 72 385,1-5-1,-89-44 1,129 49-166,1-2 0,1-3 0,2-1 0,-70-62 0,90 68-248,0-1 0,2-1 0,1-2 0,2 0 0,1-2 0,1-1 0,-32-64 0,27 31 0,3-1 0,-30-132 0,-2-149 0,46 249 0,4 0 0,10-164 0,3 207 0,3 0 0,2 1 0,3 0 0,40-103 0,-21 82 0,3 2 0,82-124 0,-61 120 0,3 1 0,4 4 0,76-69 0,237-178 0,-221 197 0,225-175 0,19 25 0,83-2 0,52-32 0,-438 250 0,2 4 0,3 5 0,152-51 0,2 20 0,3 11 0,3 11 0,347-31 0,-85 64-378,0 31 0,579 83 378,-1020-77 0,492 77 0,-420-58 0,249 85 0,-347-94-13,-1 2 1,-1 2 0,-2 3-1,-1 2 1,59 46-1,-69-43 3,-2 2-1,-1 2 0,-2 1 1,-2 2-1,-1 1 0,31 53 1,3 21 10,-6 4 0,-4 2 0,-6 3 0,47 167 0,-78-213 0,-3 1 0,-4 1 0,-3 0 0,-3 1 0,-5 0 0,-2 0 0,-5 0 0,-3 0 0,-22 103 0,-178 539 0,160-589 226,-110 224 0,120-290-135,-3-3 0,-3-1-1,-3-2 1,-101 107-1,75-103-84,-3-2-1,-3-4 1,-146 87 0,-281 109-119,257-155-152,-5-11-1,-2-11 0,-369 66 0,-812 18-163,322-158 429,929-23-73,1-9 1,1-7-1,1-9 0,-347-128 1,250 61 72,-357-137 0,485 188 486,-164-88 1,244 106-293,1-2 1,3-4-1,1-2 1,-73-70-1,90 69-194,-82-104 0,102 113 0,2-1 0,2-2 0,-30-68 0,25 31 0,3-1 0,4-1 0,4-2 0,-11-93 0,-4-344 0,40-1 0,1 441 0,4 0 0,3 1 0,4 0 0,37-106 0,-28 119 0,3 1 0,2 1 0,4 2 0,58-81 0,-39 74 0,2 2 0,3 3 0,77-64 0,-41 51 0,179-114 0,130-25 0,192-58 0,-329 153 0,-125 61 0,2 6 0,3 7 0,254-49 0,709-34-699,56 120 699,277 89 0,-1208-49 0,-1 10 0,-1 11 0,-4 9 0,307 122 0,-200-27 0,-289-128 0,-1 3 0,-1 2 0,-2 1 0,69 67 0,-88-71 54,-1 1 0,-1 1-1,-2 1 1,-1 1 0,30 67 0,56 182 317,-96-250-366,168 582-5,-161-531 0,-3 0 0,-4 1 0,-4 1 0,-3-1 0,-14 138 0,-16-29 0,-18 211 0,40-212 0,-12 149 0,11-296 0,-2-1 0,-1 0 0,-3 0 0,-1-1 0,-32 70 0,20-66 0,-3 0 0,-1-2 0,-2-1 0,-45 48 0,-162 139 0,156-164-73,-3-3 0,-2-3 0,-3-5-1,-193 86 1,-412 110-293,266-130 366,-5-18 0,-606 65 0,191-93 4,-2-83-24,-311-122 549,635 30-310,382 63-219,2-6 0,2-5 0,2-7 0,-147-82 0,204 91 0,2-3 0,2-4 0,2-3 0,4-3 0,1-4 0,4-2 0,3-3 0,2-3 0,4-3 0,3-2 0,3-3 0,-80-164 0,-156-443 0,182 423 0,74 184 0,-3-2 0,4-1 0,-23-96 0,50 157 0,0 1 0,1-1 0,2 1 0,0-1 0,1 0 0,1 0 0,1 1 0,1-1 0,0 1 0,2-1 0,1 1 0,0 1 0,1-1 0,1 1 0,21-36 0,4 2 0,55-67 0,51-41 0,-98 113 0,10-6 0,1 2 0,101-77 0,138-60 0,159-86 0,-385 225 0,-2-1 0,61-68 0,4-2 0,19-12 0,-127 114 0,1 1 0,0 1 0,2 1 0,-1 1 0,2 1 0,0 0 0,1 2 0,0 1 0,27-7 0,59-12 0,-60 18 0,88-34 0,-130 43 0,0 0 0,-1 0 0,2 1 0,-1 0 0,0 0 0,0 1 0,1 0 0,-1 1 0,0 0 0,1 0 0,-1 1 0,0 1 0,0-1 0,12 5 0,44 4 0,-48-8 0,0 0 0,0 1 0,31 10 0,-43-11 0,-1 0 0,0 0 0,0 0 0,0 0 0,0 1 0,-1-1 0,1 1 0,-1 0 0,1 0 0,-1 0 0,0 1 0,0-1 0,-1 1 0,1 0 0,-1-1 0,1 1 0,-1 0 0,0 0 0,1 7 0,-2-8 0,0 0 0,0 0 0,0 0 0,-1 0 0,0 0 0,0 0 0,1 0 0,-2 0 0,1 1 0,0-1 0,-1 0 0,1 0 0,-1 0 0,0 0 0,0 0 0,0 0 0,0 0 0,-3 3 0,1-2 0,0 0 0,0 0 0,-1 0 0,0 0 0,1 0 0,-1-1 0,-1 0 0,1 0 0,0 0 0,-7 2 0,0 1 0,0-1 0,-1-1 0,0 0 0,0-1 0,0 0 0,0-1 0,-1-1 0,-19 1 0,24-2 0,0-1 0,-1 0 0,1 0 0,0-1 0,1 0 0,-1 0 0,0-1 0,1 0 0,-1 0 0,-12-8 0,16 8 0,0 0 0,0 0 0,1-1 0,-1 1 0,1-1 0,-1 0 0,1 0 0,0 0 0,0 0 0,1 0 0,-1-1 0,1 1 0,0-1 0,0 1 0,1-1 0,-1 0 0,1 0 0,-1-7 0,2 5 0,-1 0 0,1 0 0,0 0 0,0 1 0,1-1 0,0 0 0,0 0 0,1 1 0,0-1 0,0 0 0,0 1 0,1 0 0,0 0 0,0-1 0,1 2 0,-1-1 0,1 0 0,1 1 0,-1 0 0,1 0 0,0 0 0,0 0 0,0 1 0,0 0 0,1 0 0,0 0 0,0 1 0,13-6 0,-8 4 0,1 0 0,1 1 0,-1 0 0,1 1 0,-1 0 0,1 1 0,14-1 0,-23 3 0,-1 0 0,0 0 0,1 0 0,-1 1 0,0-1 0,1 1 0,-1 0 0,0-1 0,0 2 0,0-1 0,0 0 0,0 1 0,0-1 0,0 1 0,0 0 0,-1 0 0,1 0 0,-1 0 0,1 0 0,-1 1 0,0-1 0,0 1 0,0-1 0,0 1 0,0 0 0,-1 0 0,1 0 0,-1 0 0,0 0 0,0 0 0,0 0 0,1 6 0,-1 1 0,0 0 0,0 0 0,-1 0 0,0 0 0,-1 0 0,0 0 0,-1 0 0,0 0 0,0-1 0,-1 1 0,-1-1 0,-7 17 0,4-12 0,-1 0 0,-1-1 0,0 1 0,0-2 0,-1 1 0,-1-1 0,-16 14 0,23-22 0,-1 0 0,0 0 0,-1 0 0,1-1 0,-1 0 0,1 0 0,-1 0 0,0-1 0,0 0 0,0 0 0,-1 0 0,1-1 0,0 0 0,-1 0 0,1 0 0,0-1 0,-1 0 0,1-1 0,-1 1 0,1-1 0,0 0 0,-1-1 0,1 1 0,0-1 0,0-1 0,0 1 0,0-1 0,1 0 0,-1 0 0,1-1 0,0 1 0,0-1 0,0 0 0,0-1 0,0 1 0,1-1 0,0 0 0,0 0 0,0 0 0,1-1 0,-4-8 0,4 7 0,0 0 0,1 0 0,0 0 0,0-1 0,1 1 0,0 0 0,0-1 0,1 1 0,0-1 0,0 1 0,1-1 0,-1 1 0,2-1 0,-1 1 0,1 0 0,0-1 0,1 1 0,0 0 0,0 1 0,0-1 0,6-8 0,-5 9 0,0 0 0,0 1 0,0 0 0,1-1 0,0 1 0,0 1 0,0-1 0,0 1 0,1 0 0,0 0 0,-1 1 0,2-1 0,-1 1 0,0 1 0,0-1 0,1 1 0,0 0 0,-1 0 0,1 1 0,0 0 0,0 0 0,0 1 0,10 0 0,-13 1 0,0-1 0,0 1 0,0-1 0,0 1 0,0 0 0,0 1 0,0-1 0,0 1 0,0 0 0,0 0 0,-1 0 0,1 0 0,-1 0 0,0 1 0,0 0 0,0 0 0,0 0 0,0 0 0,0 0 0,-1 0 0,1 1 0,-1-1 0,0 1 0,0 0 0,-1-1 0,1 1 0,-1 0 0,1 0 0,-1 0 0,-1 0 0,1 0 0,0 0 0,-1 1 0,0 5 0,0-3 0,-1 0 0,0 0 0,0 0 0,0 0 0,-1 0 0,0-1 0,0 1 0,0-1 0,-1 1 0,0-1 0,-1 0 0,1 0 0,-1 0 0,0-1 0,-1 1 0,1-1 0,-1 0 0,0 0 0,0-1 0,-8 6 0,7-7 0,0 0 0,0 0 0,0-1 0,0 1 0,0-2 0,0 1 0,-1-1 0,1 1 0,-1-2 0,1 1 0,-1-1 0,1 0 0,-1 0 0,-6-2 0,10 2 0,0-1 0,0 0 0,0 0 0,0 0 0,0 0 0,1 0 0,-1 0 0,0-1 0,1 1 0,-1-1 0,1 0 0,-1 1 0,1-1 0,0 0 0,0-1 0,0 1 0,0 0 0,0-1 0,1 1 0,-1-1 0,1 1 0,-1-1 0,1 0 0,0 0 0,0 1 0,0-1 0,0 0 0,1 0 0,-1 0 0,1 0 0,0 0 0,0-4 0,0-2 0,1 0 0,1 0 0,-1 0 0,1 1 0,1-1 0,0 0 0,0 1 0,0 0 0,6-9 0,-1 3 0,1 0 0,1 0 0,0 1 0,12-12 0,-21 23 0,1 0 0,-1 0 0,1 1 0,0-1 0,0 1 0,-1-1 0,1 1 0,0 0 0,0 0 0,0 0 0,1 0 0,-1 0 0,0 0 0,0 1 0,0-1 0,1 0 0,-1 1 0,0 0 0,1 0 0,-1 0 0,0 0 0,1 0 0,-1 0 0,4 1 0,-4 0 0,0 0 0,1 1 0,-1-1 0,0 0 0,0 1 0,0 0 0,0-1 0,0 1 0,-1 0 0,1 0 0,0 0 0,-1 0 0,1 0 0,-1 0 0,0 1 0,0-1 0,0 0 0,0 1 0,0-1 0,0 1 0,0 4 0,0 3 0,0 1 0,0-1 0,-1 13 0,-1-14 0,1 0 0,0 0 0,1 0 0,2 12 0,-3-21 0,0 1 0,0-1 0,0 1 0,0-1 0,1 1 0,-1-1 0,0 1 0,0-1 0,0 1 0,1-1 0,-1 1 0,0-1 0,0 1 0,1-1 0,-1 1 0,0-1 0,1 0 0,-1 1 0,0-1 0,1 0 0,-1 1 0,1-1 0,-1 0 0,1 1 0,-1-1 0,1 0 0,-1 0 0,1 0 0,-1 1 0,1-1 0,0 0 0,0-1 0,0 1 0,0 0 0,0-1 0,0 1 0,0-1 0,-1 1 0,1-1 0,0 1 0,0-1 0,0 0 0,-1 1 0,1-1 0,1-1 0,1-3 0,0 1 0,0-1 0,0 0 0,3-8 0,-5 11 0,0 1 0,-1-1 0,1 1 0,0-1 0,-1 1 0,0-1 0,1 1 0,-1-1 0,0 1 0,0-1 0,0 0 0,0 1 0,0-1 0,0 1 0,-1-1 0,1 1 0,0-1 0,-1 1 0,1-1 0,-1 1 0,0-1 0,1 1 0,-1-1 0,0 1 0,0 0 0,-1-2 0,0 2 0,0 0 0,0 0 0,-1 0 0,1 0 0,0 0 0,0 0 0,-1 1 0,1-1 0,-1 1 0,1 0 0,0-1 0,-1 1 0,1 0 0,-1 1 0,1-1 0,-5 1 0,-31 7 0,0 2 0,0 1 0,-55 25 0,88-34 0,0 1 0,0 0 0,0 0 0,0 1 0,1-1 0,-1 1 0,1 0 0,0 0 0,0 0 0,0 1 0,1-1 0,-5 8 0,-1 1 0,7-10 0,0 0 0,-1-1 0,1 1 0,-1-1 0,1 1 0,-1-1 0,0 0 0,1 0 0,-1 0 0,0 0 0,-1-1 0,1 1 0,0-1 0,0 0 0,-1 0 0,1 0 0,0 0 0,-1 0 0,1-1 0,-1 0 0,1 0 0,-1 0 0,1 0 0,-1 0 0,1 0 0,-4-2 0,-8-2 0,1-1 0,0 0 0,0-1 0,-25-15 0,-7-3 0,1 7 0,0 2 0,-1 3 0,-1 1 0,-58-6 0,42 15 0,41 1 0,18 1 0,8-1 0,22-4 0,0-1 0,0-1 0,28-11 0,-23 7 0,668-263-3229,-417 158 1822,53-18 197,47-15-1429,2386-820-3770,41 111 5018,484-55 3242,-3089 859-1779,635-185 4208,-838 239-4268,32-10 1168,-1-2 0,48-24 0,-78 35-1065,0-1 0,0 1 0,0 0 0,0-1 0,0 1 0,0-1 0,0 1 0,-1-1 0,1 0 0,1-2 0,-3 4-60,1-1 1,-1 1-1,0-1 1,0 1-1,0 0 1,0-1-1,0 1 0,0 0 1,0-1-1,0 1 1,0-1-1,0 1 1,0 0-1,0-1 1,0 1-1,0 0 0,0-1 1,0 1-1,0-1 1,0 1-1,-1 0 1,1-1-1,0 1 1,0 0-1,0-1 1,-1 1-1,1 0 0,0 0 1,0-1-1,-1 1 1,1 0-1,0 0 1,-1-1-1,1 1 1,-1 0-1,-3-2 217,0 0-1,0 1 1,-1 0-1,1 0 1,0 0 0,-1 0-1,1 0 1,-7 1-1,-7 0-161,0 1-1,1 0 1,-1 2-1,1 0 1,0 0-1,-1 2 0,-19 8 1,7-1-123,1 2 1,0 1-1,-27 20 0,55-34 13,0 0 0,0-1 0,0 1 0,0 0 0,0-1 0,0 1 0,0-1 0,-1 1 0,1-1 0,0 0 0,0 1 0,0-1 0,0 0 0,-1 0 0,1 0 0,0 1 0,0-1 0,-2-1 0,2 1 0,1 0 0,-1-1 0,1 1 0,-1-1 0,1 1 0,0-1 0,-1 1 0,1-1 0,0 1 0,-1-1 0,1 1 0,0-1 0,0 1 0,-1-1 0,1 1 0,0-1 0,0 0 0,0 1 0,0-1 0,0 1 0,0-1 0,0 0 0,0 1 0,0-1 0,0 0 0,1-6 0,0 0 0,0 0 0,1 0 0,5-12 0,-6 17 0,0-1 0,0 1 0,0-1 0,0 1 0,0 0 0,1-1 0,-1 1 0,1 0 0,0 0 0,-1 0 0,1 0 0,0 1 0,0-1 0,0 0 0,0 1 0,1-1 0,2 0 0,-2 1 0,1 0 0,-1 0 0,1 1 0,-1-1 0,1 1 0,-1 0 0,1 0 0,-1 0 0,1 1 0,-1-1 0,1 1 0,4 1 0,4 2 0,0-1 0,1-1 0,-1 0 0,1-1 0,0 0 0,-1-1 0,1 0 0,0-1 0,15-3 0,-26 3 5,0 0 0,0 0-1,0 0 1,1 0 0,-1-1 0,-1 1-1,1 0 1,0-1 0,0 1 0,0-1-1,-1 0 1,1 0 0,-1 1 0,1-1-1,-1 0 1,0 0 0,0 0-1,0-1 1,0 1 0,0 0 0,0 0-1,-1 0 1,1-3 0,1-5-262,-1 0 1,0 1-1,-1-1 1,-1-11-1,1 18 61,0-13-6630</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0:57.729"/>
    </inkml:context>
    <inkml:brush xml:id="br0">
      <inkml:brushProperty name="width" value="0.05" units="cm"/>
      <inkml:brushProperty name="height" value="0.05" units="cm"/>
    </inkml:brush>
  </inkml:definitions>
  <inkml:trace contextRef="#ctx0" brushRef="#br0">251 58 24575,'-5'-3'0,"0"0"0,0 0 0,0 0 0,0 0 0,-1 1 0,-10-3 0,-4-3 0,6 2 0,1 2 0,-1-1 0,-1 2 0,1 0 0,0 0 0,-1 2 0,1-1 0,-1 2 0,1 0 0,-16 3 0,29-4 0,1 1 0,-1 0 0,1 0 0,-1 0 0,1 0 0,-1 0 0,1 0 0,-1 0 0,1 1 0,-1-1 0,1 0 0,-1 0 0,1 0 0,-1 0 0,1 1 0,-1-1 0,1 0 0,0 0 0,-1 1 0,1-1 0,-1 0 0,1 1 0,0-1 0,-1 1 0,10 4 0,21 3 0,287 31 0,-232-32 0,271 44 0,-344-49 0,-1 0 0,0 1 0,0 1 0,0 0 0,10 6 0,-19-9 0,0 0 0,0 0 0,0 0 0,0 0 0,0 1 0,0-1 0,-1 1 0,1-1 0,-1 1 0,1 0 0,-1-1 0,0 1 0,1 0 0,-1 0 0,0 0 0,0 0 0,0 0 0,-1 0 0,1 0 0,0 0 0,-1 1 0,1-1 0,-1 0 0,0 0 0,0 0 0,0 1 0,0-1 0,0 0 0,0 0 0,-1 1 0,1-1 0,-1 0 0,0 3 0,-6 9 0,-1 0 0,0 0 0,-1-1 0,0 0 0,-1 0 0,-17 16 0,-2 5 0,-12 16 0,-21 25 0,-61 97 0,106-136 342,15-17-684,2-18 292,0 0-1,0-1 1,0 1-1,1-1 0,-1 1 1,0-1-1,0 1 1,1-1-1,-1 1 1,0-1-1,1 1 0,-1-1 1,1 1-1,-1-1 1,0 0-1,1 1 1,-1-1-1,1 0 0,-1 1 1,1-1-1,-1 0 1,1 0-1,0 1 1,-1-1-1,1 0 1,0 0-1</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0:58.738"/>
    </inkml:context>
    <inkml:brush xml:id="br0">
      <inkml:brushProperty name="width" value="0.05" units="cm"/>
      <inkml:brushProperty name="height" value="0.05" units="cm"/>
    </inkml:brush>
  </inkml:definitions>
  <inkml:trace contextRef="#ctx0" brushRef="#br0">77 65 24575,'-26'-20'0,"21"16"0,1 1 0,-1-1 0,1 0 0,0 0 0,0 0 0,-4-6 0,8 10 0,-1-1 0,1 0 0,-1 0 0,1 0 0,-1 1 0,1-1 0,-1 0 0,0 0 0,1 1 0,-1-1 0,0 1 0,1-1 0,-1 1 0,0-1 0,0 1 0,0-1 0,0 0 0,0 2 0,1-1 0,0 0 0,-1 0 0,1 1 0,0-1 0,0 0 0,-1 1 0,1-1 0,0 0 0,0 1 0,-1-1 0,1 0 0,0 1 0,0-1 0,0 0 0,0 1 0,0-1 0,0 0 0,0 1 0,0-1 0,-1 1 0,1-1 0,1 0 0,-1 1 0,0-1 0,0 1 0,3 35 0,50 211 0,-38-195 0,3-1 0,39 83 0,-37-88-1365</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0:59.437"/>
    </inkml:context>
    <inkml:brush xml:id="br0">
      <inkml:brushProperty name="width" value="0.05" units="cm"/>
      <inkml:brushProperty name="height" value="0.05" units="cm"/>
    </inkml:brush>
  </inkml:definitions>
  <inkml:trace contextRef="#ctx0" brushRef="#br0">0 184 24575,'0'1'0,"1"0"0,-1 0 0,0 0 0,1 0 0,-1 0 0,1 0 0,-1 0 0,1 0 0,0 0 0,-1-1 0,1 1 0,0 0 0,0 0 0,-1 0 0,1-1 0,0 1 0,2 1 0,19 10 0,-20-10 0,16 6 0,1 0 0,0-1 0,0-1 0,0-1 0,1-1 0,-1 0 0,1-1 0,0-2 0,0 0 0,0-1 0,0 0 0,0-2 0,0-1 0,0 0 0,33-11 0,-49 12 0,1 1 0,-1-1 0,1 0 0,-1-1 0,0 1 0,0-1 0,0 0 0,0 0 0,-1 0 0,1-1 0,-1 1 0,0-1 0,0 0 0,0 1 0,0-2 0,3-7 0,-3 4 0,0-1 0,-1 0 0,0 0 0,0 0 0,-1 0 0,-1 0 0,1 0 0,-2-9 0,1 12 0,-4-41 0,4 45 0,0 0 0,-1-1 0,1 1 0,-1 0 0,0-1 0,0 1 0,0 0 0,0 0 0,0 0 0,0 0 0,-1 0 0,1 0 0,-1 0 0,1 0 0,-1 1 0,-2-3 0,3 4 0,1-1 0,-1 1 0,1 0 0,-1 0 0,0 0 0,1 0 0,-1-1 0,0 1 0,1 0 0,-1 0 0,0 0 0,1 0 0,-1 0 0,0 1 0,1-1 0,-1 0 0,0 0 0,1 0 0,-1 0 0,0 1 0,1-1 0,-1 0 0,1 1 0,-1-1 0,0 0 0,1 1 0,-1-1 0,1 1 0,-1-1 0,1 1 0,0-1 0,-1 1 0,1-1 0,-1 1 0,1 0 0,0-1 0,0 1 0,-1-1 0,1 2 0,-12 30 0,10-26 0,-8 32-1365,6-21-5461</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02.135"/>
    </inkml:context>
    <inkml:brush xml:id="br0">
      <inkml:brushProperty name="width" value="0.05" units="cm"/>
      <inkml:brushProperty name="height" value="0.05" units="cm"/>
    </inkml:brush>
  </inkml:definitions>
  <inkml:trace contextRef="#ctx0" brushRef="#br0">303 168 24575,'7'-6'0,"1"0"0,0 0 0,1 1 0,-1 0 0,12-4 0,17-12 0,9-12 0,-42 29 0,0 0 0,0 0 0,0 0 0,-1 0 0,0 0 0,1-1 0,-1 1 0,2-7 0,-4 10 0,-1 1 0,0-1 0,1 0 0,-1 0 0,0 1 0,0-1 0,1 0 0,-1 0 0,0 0 0,0 1 0,0-1 0,0 0 0,0 0 0,0 0 0,0 1 0,-1-1 0,1 0 0,0 0 0,0 1 0,0-1 0,-1 0 0,1 0 0,-1 1 0,1-1 0,0 0 0,-1 1 0,1-1 0,-1 1 0,0-2 0,-1 1 0,0 0 0,0 0 0,0 0 0,0 0 0,0 0 0,0 0 0,0 1 0,-1-1 0,1 1 0,-4-1 0,-5 1 0,0 0 0,0 0 0,-14 3 0,-9 3 0,0 2 0,0 1 0,1 1 0,0 2 0,1 2 0,1 1 0,-31 19 0,55-29 0,1-1 0,-1 1 0,1 1 0,0-1 0,0 1 0,1 0 0,0 0 0,-8 13 0,12-17 0,0 0 0,0-1 0,0 1 0,0 0 0,0 0 0,1 0 0,-1 0 0,1 0 0,-1 0 0,1 0 0,0 0 0,0 0 0,0 0 0,0 0 0,0 0 0,0 0 0,1 0 0,-1 0 0,1 0 0,-1 0 0,1 0 0,0 0 0,-1 0 0,1-1 0,0 1 0,1 0 0,-1-1 0,0 1 0,0 0 0,1-1 0,-1 1 0,0-1 0,1 0 0,0 1 0,-1-1 0,1 0 0,0 0 0,0 0 0,2 1 0,9 4 0,0-1 0,0 0 0,0-1 0,0 0 0,1-1 0,19 2 0,83 0 0,-139-4 0,-1 1 0,1 1 0,-43 12 0,54-12 0,1 1 0,-1 0 0,1 1 0,0 0 0,0 0 0,0 1 0,1 1 0,0 0 0,0 0 0,0 1 0,-8 9 0,17-15 0,-1-1 0,1 1 0,0 0 0,-1-1 0,1 1 0,0 0 0,0 0 0,0 0 0,0 0 0,1 0 0,-1 0 0,0 0 0,1 0 0,0 0 0,-1 0 0,1 1 0,0-1 0,0 0 0,0 0 0,0 0 0,1 3 0,0-3 0,0 1 0,0-1 0,1 0 0,-1 1 0,1-1 0,-1 0 0,1 0 0,0 0 0,0 0 0,0 0 0,0 0 0,0 0 0,0-1 0,3 3 0,8 2 0,-1 0 0,1 0 0,1-1 0,-1-1 0,15 4 0,8-1-341,1-1 0,-1-2-1,48-1 1,-21-4-6485</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02.353"/>
    </inkml:context>
    <inkml:brush xml:id="br0">
      <inkml:brushProperty name="width" value="0.05" units="cm"/>
      <inkml:brushProperty name="height" value="0.05" units="cm"/>
    </inkml:brush>
  </inkml:definitions>
  <inkml:trace contextRef="#ctx0" brushRef="#br0">40 0 24575,'-3'0'0,"-4"0"0,-5 0 0,1 3 0,5 5 0,6 3 0,7 4 0,5 2 0,4 4 0,2 2 0,-2 0 0,-1 0 0,1-2 0,0-1 0,-2-4-8191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03.939"/>
    </inkml:context>
    <inkml:brush xml:id="br0">
      <inkml:brushProperty name="width" value="0.05" units="cm"/>
      <inkml:brushProperty name="height" value="0.05" units="cm"/>
    </inkml:brush>
  </inkml:definitions>
  <inkml:trace contextRef="#ctx0" brushRef="#br0">0 412 24575,'0'-12'0,"0"-17"0,3-16 0,5-10 0,3-4 0,4 1 0,4 7 0,7 9 0,4 12 0,4 11 0,5 9 0,5 9 0,2 8 0,-1 6 0,-1 7 0,-6 3 0,-9 4 0,-10-2-8191</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02.524"/>
    </inkml:context>
    <inkml:brush xml:id="br0">
      <inkml:brushProperty name="width" value="0.05" units="cm"/>
      <inkml:brushProperty name="height" value="0.05" units="cm"/>
    </inkml:brush>
  </inkml:definitions>
  <inkml:trace contextRef="#ctx0" brushRef="#br0">242 125 24575,'1'-20'0,"0"6"0,-1 1 0,-2-19 0,2 30 0,0-1 0,0 1 0,-1 0 0,1 0 0,-1 0 0,1-1 0,-1 1 0,0 0 0,0 0 0,0 0 0,0 0 0,0 0 0,-1 1 0,1-1 0,-1 0 0,1 0 0,-1 1 0,1-1 0,-1 1 0,-4-3 0,4 3 0,0 1 0,-1-1 0,1 1 0,-1 0 0,1 0 0,-1 0 0,1 0 0,0 0 0,-1 0 0,1 1 0,-1-1 0,1 1 0,0-1 0,-1 1 0,1 0 0,0 0 0,-1 0 0,1 0 0,0 1 0,-2 1 0,-8 5 0,2 0 0,-14 13 0,20-17 0,-8 7-124,0 0 0,1 0 0,0 2 0,1-1 0,1 1 0,0 0-1,0 1 1,2 0 0,-1 0 0,-5 19 0,8-13-6702</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02.927"/>
    </inkml:context>
    <inkml:brush xml:id="br0">
      <inkml:brushProperty name="width" value="0.05" units="cm"/>
      <inkml:brushProperty name="height" value="0.05" units="cm"/>
    </inkml:brush>
  </inkml:definitions>
  <inkml:trace contextRef="#ctx0" brushRef="#br0">0 265 24575,'0'-24'0,"0"22"0,0 14 0,0 0 0,4 82 0,-3-85 0,1 0 0,-1 0 0,2 1 0,-1-2 0,1 1 0,1 0 0,8 16 0,-12-25 0,0 1 0,0-1 0,0 1 0,1-1 0,-1 1 0,0-1 0,0 1 0,1-1 0,-1 1 0,0-1 0,1 1 0,-1-1 0,0 0 0,1 1 0,-1-1 0,1 0 0,-1 1 0,1-1 0,-1 0 0,1 1 0,-1-1 0,1 0 0,-1 0 0,1 0 0,-1 1 0,1-1 0,-1 0 0,1 0 0,-1 0 0,1 0 0,-1 0 0,1 0 0,0 0 0,0-1 0,0 0 0,0 0 0,-1 0 0,1 0 0,-1 0 0,1 0 0,-1 0 0,1 0 0,-1 0 0,1-1 0,-1 1 0,0 0 0,1 0 0,-1-1 0,3-46 0,-3 47 0,0-45 0,0-4 0,6-54 0,-4 90 0,0 0 0,1 1 0,1-1 0,0 1 0,0-1 0,1 1 0,1 1 0,12-21 0,-14 29 0,-1 0 0,1 0 0,0 0 0,0 1 0,0-1 0,1 1 0,-1 0 0,1 0 0,-1 1 0,1-1 0,0 1 0,0 0 0,0 1 0,9-3 0,-12 4 0,0-1 0,1 1 0,-1-1 0,0 1 0,1 0 0,-1 0 0,0 0 0,1 0 0,-1 0 0,1 1 0,-1-1 0,0 1 0,0-1 0,1 1 0,-1 0 0,0 0 0,0 0 0,0 0 0,0 0 0,0 1 0,0-1 0,0 0 0,0 1 0,-1 0 0,1-1 0,0 1 0,-1 0 0,0 0 0,1 0 0,-1 0 0,0 0 0,0 0 0,0 0 0,0 0 0,0 3 0,0-1 0,0 0 0,-1 1 0,0-1 0,0 0 0,0 0 0,-1 0 0,1 1 0,-1-1 0,0 0 0,0 0 0,-1 0 0,1 0 0,-1 0 0,0 0 0,0-1 0,0 1 0,0 0 0,-1-1 0,-3 4 0,-2 4 0,-2-1 0,1 0 0,-2 0 0,-17 12 0,12-11-455,-2 0 0,-31 14 0,28-16-6371</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03.128"/>
    </inkml:context>
    <inkml:brush xml:id="br0">
      <inkml:brushProperty name="width" value="0.05" units="cm"/>
      <inkml:brushProperty name="height" value="0.05" units="cm"/>
    </inkml:brush>
  </inkml:definitions>
  <inkml:trace contextRef="#ctx0" brushRef="#br0">1 1 24575,'3'0'0,"5"0"0,0 3 0,-1 4 0,-1 4 0,-3 3 0,0 6 0,-2 2 0,-4 1 0,-2 0 0,1-2 0,-3 3 0,0 0 0,2-1 0,0-4-8191</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04.249"/>
    </inkml:context>
    <inkml:brush xml:id="br0">
      <inkml:brushProperty name="width" value="0.05" units="cm"/>
      <inkml:brushProperty name="height" value="0.05" units="cm"/>
    </inkml:brush>
  </inkml:definitions>
  <inkml:trace contextRef="#ctx0" brushRef="#br0">179 335 24575,'1'0'0,"-1"-1"0,1 1 0,-1-1 0,1 1 0,-1-1 0,1 1 0,-1-1 0,1 0 0,-1 1 0,1-1 0,-1 1 0,0-1 0,1 0 0,-1 1 0,0-1 0,1 0 0,-1 0 0,0 1 0,0-1 0,0 0 0,0 0 0,0 1 0,0-1 0,0 0 0,0 0 0,0 1 0,0-1 0,0 0 0,-1 0 0,0-1 0,0 1 0,0 1 0,0-1 0,0 0 0,0 0 0,0 0 0,0 0 0,0 1 0,0-1 0,-1 1 0,1-1 0,0 1 0,0-1 0,-3 0 0,-6-1 0,0 1 0,-21-2 0,22 3 0,-1 1 0,1-1 0,0 2 0,-1-1 0,1 1 0,-14 5 0,20-6 0,1 0 0,-1 1 0,1-1 0,-1 0 0,1 1 0,-1 0 0,1-1 0,0 1 0,0 0 0,0 0 0,-3 4 0,5-5 0,-1 1 0,0-1 0,0 1 0,1-1 0,-1 1 0,1-1 0,-1 1 0,1 0 0,0-1 0,0 1 0,0 0 0,0-1 0,0 1 0,0 0 0,0-1 0,0 1 0,1 0 0,-1-1 0,0 1 0,1-1 0,0 3 0,1-1 0,0 1 0,1-1 0,-1 1 0,0-1 0,1 0 0,0 0 0,0 0 0,0 0 0,0-1 0,0 1 0,1-1 0,-1 0 0,1 0 0,-1 0 0,1 0 0,0 0 0,0-1 0,0 0 0,4 1 0,-4-1 0,1 0 0,-1 0 0,1 0 0,-1-1 0,1 1 0,-1-1 0,1 0 0,-1-1 0,1 1 0,-1-1 0,1 0 0,-1 0 0,0 0 0,1-1 0,-1 0 0,8-4 0,-11 6 0,1-1 0,-1 0 0,0 0 0,1 0 0,-1 0 0,0 0 0,0 0 0,0-1 0,0 1 0,0 0 0,0 0 0,0-1 0,0 1 0,0-1 0,-1 1 0,1-1 0,-1 1 0,1-1 0,-1 1 0,1-1 0,-1 1 0,0-1 0,0 0 0,0 1 0,0-1 0,0 0 0,0 1 0,-1-4 0,-1 0 0,0 0 0,-1 0 0,1 1 0,-1-1 0,0 1 0,-8-9 0,5 5 0,5 8 0,1-1 0,-1 0 0,0 0 0,0 0 0,1 0 0,-1 0 0,1 0 0,-1 0 0,1 0 0,-1 0 0,1-1 0,0 1 0,-1 0 0,1 0 0,0 0 0,0 0 0,0-1 0,0 1 0,0 0 0,0 0 0,0 0 0,0-1 0,1 1 0,-1 0 0,1-2 0,0 1 0,1 0 0,-1 1 0,1-1 0,-1 0 0,1 1 0,0-1 0,-1 1 0,1 0 0,0-1 0,0 1 0,0 0 0,3-1 0,7-3 0,0 1 0,0 1 0,22-4 0,-15 4 0,0 1 0,33 0 0,-46 2 0,0 1 0,0-1 0,0 1 0,0 0 0,-1 1 0,1-1 0,0 1 0,0 1 0,-1-1 0,1 1 0,-1 0 0,9 6 0,-12-8 0,-1 0 0,1 1 0,-1-1 0,1 1 0,-1 0 0,0-1 0,0 1 0,1 0 0,-1 0 0,0-1 0,-1 1 0,1 0 0,0 0 0,0 0 0,-1 0 0,1 0 0,-1 1 0,0-1 0,0 0 0,0 0 0,0 0 0,0 0 0,0 0 0,0 0 0,-1 0 0,1 0 0,-1 0 0,1 0 0,-1 0 0,0 0 0,0 0 0,0 0 0,0 0 0,0 0 0,0-1 0,0 1 0,-1 0 0,1-1 0,-3 3 0,0 0 0,-1 1 0,1-1 0,-1 0 0,0 0 0,0-1 0,-1 0 0,1 1 0,-1-2 0,1 1 0,-1-1 0,0 0 0,-8 2 0,12-3 0,0-1 0,0 0 0,0 1 0,0-1 0,0 0 0,0 0 0,0 0 0,0-1 0,0 1 0,0 0 0,0-1 0,0 0 0,0 1 0,0-1 0,0 0 0,1 0 0,-4-2 0,4 3 0,1-1 0,0 1 0,-1 0 0,1-1 0,0 1 0,0-1 0,-1 1 0,1-1 0,0 1 0,0-1 0,0 1 0,0-1 0,-1 1 0,1-1 0,0 1 0,0-1 0,0 1 0,0-1 0,0 1 0,0-1 0,0 1 0,1-1 0,-1 1 0,0-1 0,0 0 0,1-1 0,0 0 0,0 1 0,0-1 0,0 1 0,1-1 0,-1 1 0,0-1 0,1 1 0,-1 0 0,3-2 0,76-54 0,110-59 0,-180 111 0,1-1 0,-1 1 0,18-5 0,-23 10 0,-5 1 0,-10 7 0,-17 8 0,16-11 0,0-1 0,1 2 0,0-1 0,0 1 0,1 1 0,-1 0 0,1 0 0,1 1 0,0 0 0,0 0 0,0 1 0,-8 12 0,16-20 0,-1 0 0,1 0 0,-1 0 0,0 0 0,1 0 0,0 0 0,-1 0 0,1 0 0,0 0 0,-1 0 0,1 0 0,0 0 0,0 0 0,0 0 0,0 1 0,0-1 0,0 0 0,0 0 0,1 1 0,-1-1 0,0-1 0,1 1 0,-1-1 0,1 1 0,-1-1 0,1 0 0,-1 1 0,1-1 0,-1 0 0,1 1 0,0-1 0,-1 0 0,1 0 0,-1 0 0,1 1 0,0-1 0,-1 0 0,1 0 0,-1 0 0,1 0 0,0 0 0,-1 0 0,2 0 0,3-1 0,0 0 0,0 0 0,-1 0 0,1-1 0,0 0 0,7-3 0,-8 3 0,60-37 0,-58 35 0,0-1 0,0 1 0,0-1 0,-1 0 0,1-1 0,-2 0 0,8-10 0,-11 15 0,-1 1 0,1-1 0,-1 0 0,1 0 0,-1 0 0,0 0 0,0 0 0,1 1 0,-1-1 0,0 0 0,0 0 0,0 0 0,0 0 0,0 0 0,0 0 0,0 0 0,-1-1 0,-3 0 0,-3 9 0,5-2 0,0-1 0,0 1 0,1 0 0,-1 0 0,1-1 0,0 1 0,0 0 0,0 0 0,1 0 0,0 0 0,0 0 0,1 10 0,-1-14 0,1 1 0,-1-1 0,0 1 0,1-1 0,-1 1 0,1-1 0,-1 1 0,1-1 0,0 0 0,0 1 0,-1-1 0,1 0 0,0 0 0,0 0 0,0 1 0,0-1 0,1 0 0,-1 0 0,0 0 0,0-1 0,1 1 0,-1 0 0,0 0 0,1-1 0,-1 1 0,0-1 0,1 1 0,-1-1 0,1 0 0,-1 1 0,1-1 0,-1 0 0,1 0 0,-1 0 0,1 0 0,0 0 0,-1-1 0,1 1 0,-1 0 0,0-1 0,1 1 0,-1-1 0,1 1 0,-1-1 0,2-1 0,15-7 0,-1 0 0,0-1 0,0-2 0,-1 1 0,0-2 0,23-24 0,-33 30 0,1 0 0,-1 0 0,0-1 0,-1 0 0,0 0 0,0 0 0,-1-1 0,0 0 0,-1 1 0,1-1 0,-2-1 0,1 1 0,-1 0 0,-1-1 0,0 1 0,0-1 0,-1-11 0,0 20 0,0-1 0,0 1 0,0 0 0,0 0 0,0-1 0,0 1 0,-1 0 0,1 0 0,0 0 0,-1 0 0,1-1 0,-1 1 0,1 0 0,-1 0 0,0 0 0,-1-1 0,2 1 0,-1 1 0,1 0 0,-1 0 0,1 0 0,-1 0 0,1 0 0,-1 0 0,1 0 0,-1 0 0,1 0 0,-1 0 0,1 0 0,-1 0 0,1 0 0,0 0 0,-1 0 0,1 0 0,-1 1 0,1-1 0,-1 0 0,1 0 0,0 1 0,-1-1 0,1 0 0,-1 1 0,1-1 0,-1 1 0,-2 3 0,-1-1 0,1 1 0,0 0 0,0 1 0,0-1 0,-2 7 0,-2 7 0,0 0 0,2 0 0,0 1 0,1 0 0,1 0 0,0 0 0,2 0 0,0 0 0,2 1 0,0-1 0,0 0 0,8 28 0,-8-42-68,0-1 0,0 1-1,1-1 1,0 1 0,0-1 0,0 0-1,0 1 1,1-1 0,-1 0 0,1-1-1,0 1 1,1 0 0,-1-1 0,0 0-1,1 0 1,0 0 0,0 0-1,0 0 1,7 3 0,6-1-6758</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04.639"/>
    </inkml:context>
    <inkml:brush xml:id="br0">
      <inkml:brushProperty name="width" value="0.05" units="cm"/>
      <inkml:brushProperty name="height" value="0.05" units="cm"/>
    </inkml:brush>
  </inkml:definitions>
  <inkml:trace contextRef="#ctx0" brushRef="#br0">14 76 24575,'-1'0'0,"1"0"0,-1 0 0,1 0 0,-1 0 0,1 0 0,-1 0 0,0 0 0,1 0 0,-1 0 0,1 0 0,-1 0 0,1 0 0,-1 0 0,1 0 0,-1-1 0,0 1 0,1 0 0,-1 0 0,1-1 0,0 1 0,-1 0 0,1-1 0,-1 1 0,0-1 0,9-7 0,22-9 0,-13 9 0,0 1 0,0 0 0,1 1 0,0 1 0,0 1 0,0 0 0,1 2 0,19-1 0,-37 3 0,1 0 0,-1 0 0,1 0 0,0 0 0,-1 0 0,1 1 0,-1-1 0,1 1 0,-1-1 0,1 1 0,-1-1 0,1 1 0,-1 0 0,0 0 0,1 0 0,-1 0 0,0 0 0,0 0 0,0 0 0,1 0 0,-1 0 0,0 1 0,-1-1 0,1 0 0,0 1 0,0-1 0,-1 1 0,1-1 0,0 1 0,-1-1 0,1 1 0,-1-1 0,0 1 0,0-1 0,0 1 0,1-1 0,-1 1 0,-1 0 0,1-1 0,0 3 0,-2 8 0,0 0 0,0-1 0,-1 1 0,-7 15 0,4-8 0,-20 66-1365,22-68-5461</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04.782"/>
    </inkml:context>
    <inkml:brush xml:id="br0">
      <inkml:brushProperty name="width" value="0.05" units="cm"/>
      <inkml:brushProperty name="height" value="0.05" units="cm"/>
    </inkml:brush>
  </inkml:definitions>
  <inkml:trace contextRef="#ctx0" brushRef="#br0">11 75 24575,'0'-3'0,"0"-5"0,0-6 0,0-4 0,-3 0 0,-1 7 0,0 8 0</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05.450"/>
    </inkml:context>
    <inkml:brush xml:id="br0">
      <inkml:brushProperty name="width" value="0.05" units="cm"/>
      <inkml:brushProperty name="height" value="0.05" units="cm"/>
    </inkml:brush>
  </inkml:definitions>
  <inkml:trace contextRef="#ctx0" brushRef="#br0">95 0 24575,'-2'1'0,"-1"-1"0,0 1 0,0-1 0,1 1 0,-1 0 0,0 0 0,1 0 0,-1 0 0,0 1 0,1-1 0,0 1 0,-1 0 0,1-1 0,0 1 0,0 0 0,0 0 0,0 0 0,0 1 0,-2 3 0,-1 1 0,1 0 0,0 1 0,0 0 0,0 0 0,-2 9 0,1-2 0,2-1 0,-1 1 0,2 0 0,0 0 0,1 0 0,0 0 0,1 0 0,1 0 0,3 21 0,-3-34 0,-1 0 0,1 0 0,0 0 0,-1 0 0,1 0 0,0 0 0,0 0 0,0 0 0,0-1 0,1 1 0,-1 0 0,0-1 0,1 1 0,-1-1 0,1 0 0,-1 1 0,1-1 0,0 0 0,0 0 0,-1 0 0,1 0 0,0 0 0,0 0 0,0-1 0,0 1 0,0-1 0,0 1 0,0-1 0,0 0 0,0 1 0,0-1 0,1 0 0,-1-1 0,0 1 0,0 0 0,0-1 0,0 1 0,0-1 0,0 1 0,2-2 0,4-1 0,-1 0 0,1 0 0,-1-1 0,0 0 0,0-1 0,0 1 0,0-1 0,-1-1 0,6-5 0,-5 3 0,0-1 0,0 0 0,-1 0 0,-1 0 0,0-1 0,0 0 0,5-15 0,-8 21 0,-1-1 0,1 1 0,-1-1 0,0 1 0,-1-1 0,1 0 0,-1 0 0,0 1 0,0-1 0,0 0 0,-1 1 0,1-1 0,-1 0 0,0 1 0,-1-1 0,1 1 0,-1-1 0,0 1 0,-4-7 0,5 9 0,-1 0 0,0 1 0,0-1 0,0 0 0,0 1 0,0-1 0,0 1 0,-3-2 0,4 2 0,0 1 0,0-1 0,0 1 0,1 0 0,-1-1 0,0 1 0,0 0 0,0 0 0,0-1 0,0 1 0,0 0 0,0 0 0,0 0 0,0 0 0,0 0 0,0 0 0,0 1 0,1-1 0,-1 0 0,0 0 0,0 1 0,0-1 0,0 0 0,-1 2 0,2-2 0,0 0 0,0 0 0,0 1 0,0-1 0,0 0 0,0 0 0,0 0 0,0 1 0,0-1 0,0 0 0,0 0 0,0 1 0,0-1 0,0 0 0,0 0 0,0 0 0,0 1 0,0-1 0,0 0 0,0 0 0,0 0 0,1 1 0,-1-1 0,0 0 0,0 0 0,0 0 0,0 0 0,0 1 0,1-1 0,-1 0 0,0 0 0,0 0 0,0 0 0,1 0 0,-1 0 0,0 1 0,0-1 0,0 0 0,1 0 0,-1 0 0,0 0 0,0 0 0,1 0 0,-1 0 0,0 0 0,0 0 0,1 0 0,11 3 0,0-1 0,-1-1 0,22-1 0,-24-1 0,0 1 0,-1 0 0,1 0 0,0 1 0,0 1 0,10 2 0,-18-3 0,0-1 0,0 1 0,0 0 0,0-1 0,0 1 0,0 0 0,0 0 0,0 0 0,0 0 0,0 0 0,0 0 0,-1 0 0,1 0 0,0 0 0,-1 1 0,1-1 0,-1 0 0,1 0 0,-1 0 0,0 1 0,1-1 0,-1 0 0,0 1 0,0-1 0,0 0 0,0 1 0,0-1 0,0 0 0,0 1 0,0-1 0,-1 0 0,1 0 0,-1 3 0,-2 6 0,-1 0 0,1 1 0,-7 10 0,4-8 0,-13 25 0,14-30 0,1 0 0,-1 0 0,1 1 0,1-1 0,0 1 0,0 0 0,1 0 0,-2 11 0,4-19 0,0 0 0,0 0 0,0 0 0,0 0 0,0-1 0,0 1 0,0 0 0,0 0 0,0 0 0,0 0 0,1-1 0,-1 1 0,0 0 0,1 0 0,-1 0 0,0-1 0,1 1 0,-1 0 0,1-1 0,-1 1 0,1 0 0,0-1 0,-1 1 0,1-1 0,0 1 0,-1-1 0,1 1 0,0 0 0,1-1 0,0 0 0,-1 0 0,1 1 0,-1-1 0,1 0 0,0-1 0,-1 1 0,1 0 0,-1 0 0,1-1 0,-1 1 0,1-1 0,2 0 0,4-3 0,-1 0 0,1-1 0,-1 0 0,9-6 0,41-45 0,14-12 0,-64 62 0,0 0 0,1 1 0,0 0 0,0 1 0,0 0 0,1 0 0,-1 0 0,11-2 0,-12 5 20,1 1 0,0-1 0,-1 1 1,1 0-1,-1 1 0,1 0 0,-1 0 0,1 0 0,-1 1 0,0 1 0,0-1 0,0 1 0,0 0 0,0 0 0,0 1 0,7 5 1,-8-5-122,0 1 1,0-1-1,0 1 1,0 0 0,-1 0-1,0 1 1,0-1-1,-1 1 1,0 0 0,0 1-1,0-1 1,0 1 0,-1 0-1,0-1 1,-1 1-1,3 11 1,-3 1-6726</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0:16.262"/>
    </inkml:context>
    <inkml:brush xml:id="br0">
      <inkml:brushProperty name="width" value="0.05" units="cm"/>
      <inkml:brushProperty name="height" value="0.05" units="cm"/>
    </inkml:brush>
  </inkml:definitions>
  <inkml:trace contextRef="#ctx0" brushRef="#br0">203 3542 24575,'0'0'0,"1"0"0,-1 0 0,1 0 0,-1 0 0,1 0 0,-1 0 0,0 0 0,1 0 0,-1 0 0,1 0 0,-1 0 0,1 0 0,-1 1 0,0-1 0,1 0 0,-1 0 0,1 1 0,-1-1 0,0 0 0,1 0 0,-1 1 0,0-1 0,1 0 0,-1 1 0,0-1 0,1 1 0,-1-1 0,0 0 0,0 1 0,0-1 0,1 1 0,-1-1 0,0 1 0,0-1 0,0 0 0,0 1 0,0-1 0,0 1 0,0-1 0,0 1 0,0-1 0,0 1 0,0-1 0,0 1 0,0-1 0,0 1 0,-1-1 0,1 0 0,0 1 0,0-1 0,0 1 0,-1-1 0,1 0 0,0 1 0,0-1 0,-1 0 0,1 1 0,-1-1 0,0 3 0,-1 0 0,0 0 0,0-1 0,0 1 0,0-1 0,0 0 0,-4 4 0,-8 2 0,1 1 0,0 0 0,0 1 0,1 1 0,0 0 0,0 0 0,-18 26 0,17-20 0,-1 0 0,-19 17 0,20-20 0,73-69 0,74-52 0,-38 32 0,355-252-1739,24 30-799,-156 111 1268,74-31-1682,78-30 1594,82-28-1125,80-27 1519,77-22-409,66-17 852,879-365 950,-906 393 6149</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0:18.539"/>
    </inkml:context>
    <inkml:brush xml:id="br0">
      <inkml:brushProperty name="width" value="0.05" units="cm"/>
      <inkml:brushProperty name="height" value="0.05" units="cm"/>
    </inkml:brush>
  </inkml:definitions>
  <inkml:trace contextRef="#ctx0" brushRef="#br0">1 1691 24575,'8'0'0,"0"-2"0,-1 1 0,1-1 0,0-1 0,0 1 0,-1-1 0,0-1 0,10-5 0,9-3 0,996-405-819,-451 191 479,918-335-59,-1173 439 1605,-244 107-854,-26 0-352,91-19 0,-98 26 0,0-1 0,-1-2 0,66-28 0,-62 19 0,0 1 0,0 2 0,52-12 0,-60 21 0,1-1 0,-2-2 0,0-2 0,36-17 0,-63 27 23,10-6-717,33-13 0,-33 17-6132</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0:19.009"/>
    </inkml:context>
    <inkml:brush xml:id="br0">
      <inkml:brushProperty name="width" value="0.05" units="cm"/>
      <inkml:brushProperty name="height" value="0.05" units="cm"/>
    </inkml:brush>
  </inkml:definitions>
  <inkml:trace contextRef="#ctx0" brushRef="#br0">1 20 24575,'0'-1'0,"1"0"0,-1 0 0,0 0 0,1 1 0,-1-1 0,1 0 0,-1 0 0,1 1 0,-1-1 0,1 0 0,0 1 0,-1-1 0,1 0 0,0 1 0,0-1 0,-1 1 0,1-1 0,0 1 0,0 0 0,0-1 0,0 1 0,-1 0 0,1-1 0,0 1 0,0 0 0,0 0 0,2 0 0,29-3 0,-28 2 0,64 1 0,-1 2 0,1 4 0,96 19 0,-137-19 0,35 11 0,-55-14 0,1-1 0,0 2 0,-1-1 0,0 1 0,0 1 0,0-1 0,0 1 0,-1 0 0,7 7 0,-11-10 0,-1-1 0,0 1 0,0-1 0,1 1 0,-1-1 0,0 1 0,-1 0 0,1 0 0,0 0 0,0-1 0,-1 1 0,1 0 0,-1 0 0,1 0 0,-1 0 0,0 0 0,0 0 0,0 4 0,-1-3 0,0 0 0,0 0 0,0 0 0,0 0 0,0 0 0,-1-1 0,1 1 0,-1 0 0,0-1 0,1 1 0,-4 2 0,-5 5 0,0-1 0,-1 1 0,-1-2 0,-14 10 0,20-15 0,-185 102-559,165-93-247,-23 13-6020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04.047"/>
    </inkml:context>
    <inkml:brush xml:id="br0">
      <inkml:brushProperty name="width" value="0.05" units="cm"/>
      <inkml:brushProperty name="height" value="0.05" units="cm"/>
    </inkml:brush>
  </inkml:definitions>
  <inkml:trace contextRef="#ctx0" brushRef="#br0">116 1 24575,'-13'3'0,"-10"4"0,-8 4 0,2 3 0,12 0 0,15-3 0,20-4 0,17-2 0,18-3 0,12-1 0,8-4 0,-8-1-8191</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0:37.541"/>
    </inkml:context>
    <inkml:brush xml:id="br0">
      <inkml:brushProperty name="width" value="0.05" units="cm"/>
      <inkml:brushProperty name="height" value="0.05" units="cm"/>
    </inkml:brush>
  </inkml:definitions>
  <inkml:trace contextRef="#ctx0" brushRef="#br0">1 690 24575,'4'-1'0,"0"0"0,0-1 0,0 1 0,0-1 0,0 0 0,0 0 0,-1 0 0,1-1 0,4-3 0,2-1 0,21-14 0,1 2 0,1 1 0,36-13 0,-8 6 0,1 3 0,1 3 0,85-15 0,-57 21 0,396-73 0,-142-10 0,-253 72 0,278-67 0,-333 81 0,0-2 0,52-23 0,-71 27 0,11-4 0,-1 1 0,2 1 0,44-9 0,0 5 0,-38 6 0,0 2 0,42-3 0,-77 9 23,12-1 289,-13 1-352,0 0 1,0 0-1,1 0 1,-1 0-1,0 0 1,0 0-1,1 0 0,-1 0 1,0 0-1,0 0 1,0 0-1,1 0 1,-1 0-1,0-1 1,0 1-1,0 0 1,1 0-1,-1 0 1,0 0-1,0 0 1,0 0-1,0-1 1,0 1-1,1 0 0,-1 0 1,0 0-1,0-1 1,0 1-1,0 0 1,0 0-1,0 0 1,0-1-1,0 1 1,0 0-1,0 0 1,0 0-1,1-1 1,-1 1-1,0 0 1,-1 0-1,1-1 0,0 1 1</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0:38.768"/>
    </inkml:context>
    <inkml:brush xml:id="br0">
      <inkml:brushProperty name="width" value="0.05" units="cm"/>
      <inkml:brushProperty name="height" value="0.05" units="cm"/>
    </inkml:brush>
  </inkml:definitions>
  <inkml:trace contextRef="#ctx0" brushRef="#br0">3927 142 24575,'0'-2'0,"-1"0"0,1 0 0,-1 0 0,0 0 0,1 0 0,-1 0 0,0 0 0,0 0 0,0 0 0,-1 1 0,1-1 0,0 0 0,-3-2 0,-21-19 0,13 14 0,-1 0 0,0 1 0,0 1 0,-1 0 0,0 1 0,0 0 0,0 1 0,-26-5 0,-2 2 0,-79-5 0,54 12-111,-1 2 0,-126 20 0,-132 51-507,173-26 269,1 7-1,3 6 0,3 7 1,3 6-1,3 7 1,4 5-1,3 7 0,5 5 1,4 5-1,-158 167 0,-132 230-54,59 43 437,260-374-33,-81 199 0,133-257 0,4 2 0,4 1 0,-19 124 0,44-172-156,2 0 1,4 0-1,2 0 1,3 1 0,3-1-1,24 126 1,-15-134 140,3-1 1,2-1 0,3-1-1,2-1 1,2 0-1,2-2 1,3-1-1,39 50 1,-23-42-45,3-3 0,2-1 0,2-2 0,111 79-1,-89-79-102,3-4-1,2-3 0,126 50 1,-91-53-55,1-4 0,139 25 0,-99-35 69,187 8 0,-134-30-202,0-8 0,0-9 0,262-50 0,-192 5-350,508-174 0,-461 107 358,442-239-1,-500 212-60,466-350-1,-587 382 194,178-184-1,-256 229 285,-4-3 0,-3-3 0,-3-3 0,59-110 0,-92 142-21,-2-2 1,-2-1-1,-3 0 0,-2-1 0,-3-1 1,10-75-1,-19 83 37,-2 0 1,-2 0-1,-2 1 1,-2-1 0,-3 0-1,-1 1 1,-3 0-1,-15-46 1,1 27-64,-3 1 0,-3 1 1,-3 1-1,-2 2 0,-3 2 0,-3 1 1,-87-95-1,44 67 184,-3 4 0,-4 4 0,-183-120 0,119 104-179,-3 7 0,-4 7 0,-277-94 0,209 102 10,-4 10 1,-289-39-1,267 69-40,-1 12 0,-373 16 0,429 18 110,2 8 0,1 9-1,-322 93 1,352-70 1361</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0:39.559"/>
    </inkml:context>
    <inkml:brush xml:id="br0">
      <inkml:brushProperty name="width" value="0.05" units="cm"/>
      <inkml:brushProperty name="height" value="0.05" units="cm"/>
    </inkml:brush>
  </inkml:definitions>
  <inkml:trace contextRef="#ctx0" brushRef="#br0">74 568 24575,'6'-16'0,"-1"0"0,0 0 0,-2-1 0,0 0 0,1-18 0,-1 11 0,3-42 0,-4 39 0,-2 21 0,0 7 0,-20 223 0,-15 205 0,23-199 0,-29 296 0,39-519 0,2-17 0,2-22 0,56-370-388,115-415-1,-167 793 389,103-353 0,-107 372 0,1-3 0,-1 1 0,1 0 0,0 0 0,0 1 0,1-1 0,0 1 0,0-1 0,10-10 0,-14 17 5,1-1-1,0 1 1,-1-1-1,1 0 1,0 1-1,0 0 1,0-1-1,-1 1 1,1-1-1,0 1 1,0 0-1,0 0 1,0-1-1,0 1 1,0 0-1,0 0 1,-1 0-1,1 0 1,0 0-1,0 0 1,0 0-1,0 0 1,0 1-1,0-1 1,0 0-1,1 1 1,0 0 19,0 1 0,0-1 0,-1 0 1,1 1-1,0 0 0,0-1 1,-1 1-1,1 0 0,-1 0 0,2 2 1,2 6 72,0-1 0,0 1 0,4 16 0,5 20-97,11 81 0,-4 53 0,-19-153 0,8 80-341,-5 2 0,-4-1-1,-20 155 1,17-252-6485</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0:40.380"/>
    </inkml:context>
    <inkml:brush xml:id="br0">
      <inkml:brushProperty name="width" value="0.05" units="cm"/>
      <inkml:brushProperty name="height" value="0.05" units="cm"/>
    </inkml:brush>
  </inkml:definitions>
  <inkml:trace contextRef="#ctx0" brushRef="#br0">253 1088 24575,'-4'-1'0,"0"0"0,-1 0 0,1-1 0,0 0 0,0 0 0,1 0 0,-1 0 0,0-1 0,1 1 0,-6-6 0,-4-2 0,-4-1 0,1-1 0,1-1 0,0 0 0,1-1 0,0-1 0,1 0 0,1 0 0,-18-31 0,23 32 0,0 0 0,1 0 0,0-1 0,1 0 0,1 0 0,1 0 0,0 0 0,0-1 0,2 1 0,0-1 0,2-27 0,3 12 0,2 0 0,0 1 0,2-1 0,1 2 0,2-1 0,1 1 0,1 1 0,26-41 0,-16 33 0,1 1 0,3 1 0,0 2 0,2 1 0,58-48 0,-66 62 0,0 2 0,1 1 0,1 0 0,0 2 0,1 0 0,0 2 0,1 0 0,0 2 0,51-10 0,-63 16 0,1 0 0,0 1 0,0 1 0,0 0 0,0 1 0,-1 0 0,1 1 0,0 1 0,-1 0 0,1 1 0,-1 0 0,0 1 0,-1 1 0,1 0 0,-1 0 0,0 1 0,0 1 0,-1 0 0,0 0 0,15 16 0,-10-4 0,0 0 0,-1 0 0,-1 2 0,-2-1 0,0 2 0,-1 0 0,-1 0 0,-1 1 0,-1 0 0,6 30 0,-2 13 0,-2 0 0,2 109 0,-23 187 83,-27 0-161,-11 241-1742,48-560-4556</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0:40.814"/>
    </inkml:context>
    <inkml:brush xml:id="br0">
      <inkml:brushProperty name="width" value="0.05" units="cm"/>
      <inkml:brushProperty name="height" value="0.05" units="cm"/>
    </inkml:brush>
  </inkml:definitions>
  <inkml:trace contextRef="#ctx0" brushRef="#br0">10 56 24575,'0'-4'0,"1"-1"0,0 0 0,1 1 0,-1-1 0,1 1 0,0-1 0,0 1 0,0 0 0,1 0 0,4-7 0,-6 12 0,-1 1 0,1-1 0,-1 1 0,0-1 0,0 0 0,1 1 0,-1-1 0,0 1 0,0-1 0,0 1 0,-1 2 0,-13 117 0,-6 70 0,24 478-27,55-3-1878,-49-578-4354</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18.941"/>
    </inkml:context>
    <inkml:brush xml:id="br0">
      <inkml:brushProperty name="width" value="0.05" units="cm"/>
      <inkml:brushProperty name="height" value="0.05" units="cm"/>
    </inkml:brush>
  </inkml:definitions>
  <inkml:trace contextRef="#ctx0" brushRef="#br0">27 251 24575,'-7'3'0,"-4"1"0,2-3 0,9-5 0,17-8 0,31-9 0,35-9 0,45-10 0,46-6 0,51-10-2351,-13 6-3489</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20.636"/>
    </inkml:context>
    <inkml:brush xml:id="br0">
      <inkml:brushProperty name="width" value="0.05" units="cm"/>
      <inkml:brushProperty name="height" value="0.05" units="cm"/>
    </inkml:brush>
  </inkml:definitions>
  <inkml:trace contextRef="#ctx0" brushRef="#br0">63 359 24575,'-9'4'0,"-7"0"0,-3 0 0,4-7 0,12-9 0,18-9 0,19-11 0,29-5 0,32-6 0,38-3 0,33-2 0,26 1-1702,18 2 1702,-26 8-6489</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9:50.304"/>
    </inkml:context>
    <inkml:brush xml:id="br0">
      <inkml:brushProperty name="width" value="0.05" units="cm"/>
      <inkml:brushProperty name="height" value="0.05" units="cm"/>
    </inkml:brush>
  </inkml:definitions>
  <inkml:trace contextRef="#ctx0" brushRef="#br0">193 19 24575,'0'-1'0,"0"1"0,0-1 0,-1 0 0,1 1 0,0-1 0,0 0 0,0 1 0,0-1 0,1 0 0,-1 1 0,0-1 0,0 0 0,0 0 0,0 1 0,1-1 0,-1 1 0,0-1 0,1 0 0,-1 1 0,0-1 0,1 1 0,-1-1 0,1 1 0,-1-1 0,1 1 0,-1-1 0,1 1 0,-1-1 0,2 0 0,-2 2 0,1-1 0,0 1 0,-1-1 0,0 0 0,1 1 0,-1-1 0,1 1 0,-1-1 0,1 1 0,-1-1 0,0 1 0,0-1 0,1 1 0,-1 0 0,0-1 0,0 1 0,1-1 0,-1 1 0,0 0 0,0-1 0,0 1 0,0 0 0,0-1 0,0 1 0,0-1 0,0 1 0,0 0 0,0-1 0,-1 1 0,1-1 0,0 2 0,-3 12 0,0 0 0,-1-1 0,0 1 0,-1-1 0,0 0 0,-1-1 0,-1 1 0,-9 12 0,-12 15 0,-33 35 0,20-26 0,39-45 0,-1-2 0,1 0 0,0 1 0,0-1 0,1 1 0,-1-1 0,0 1 0,1 0 0,-1 0 0,1-1 0,0 1 0,0 0 0,-1 5 0,3-7 0,-1-1 0,0 0 0,0 0 0,0 0 0,0 0 0,0 1 0,0-1 0,0 0 0,1 0 0,-1 0 0,0 0 0,0 0 0,0 0 0,0 1 0,1-1 0,-1 0 0,0 0 0,0 0 0,0 0 0,1 0 0,-1 0 0,0 0 0,0 0 0,0 0 0,0 0 0,1 0 0,-1 0 0,0 0 0,0 0 0,0 0 0,1 0 0,-1 0 0,0 0 0,0 0 0,0 0 0,1 0 0,-1-1 0,0 1 0,0 0 0,0 0 0,0 0 0,0 0 0,1 0 0,-1 0 0,0-1 0,0 1 0,0 0 0,0 0 0,0 0 0,0 0 0,1-1 0,-1 1 0,0 0 0,10-9 0,-10 9 0,11-13-1365,2 0-5461</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9:51.116"/>
    </inkml:context>
    <inkml:brush xml:id="br0">
      <inkml:brushProperty name="width" value="0.05" units="cm"/>
      <inkml:brushProperty name="height" value="0.05" units="cm"/>
    </inkml:brush>
  </inkml:definitions>
  <inkml:trace contextRef="#ctx0" brushRef="#br0">3 0 24575,'0'0'0,"0"0"0,0 0 0,0 0 0,-1 0 0,1 0 0,0 0 0,0 0 0,0 0 0,0 0 0,0 0 0,0 1 0,-1-1 0,1 0 0,0 0 0,0 0 0,0 0 0,0 0 0,0 0 0,0 0 0,0 0 0,0 0 0,0 1 0,0-1 0,-1 0 0,1 0 0,0 0 0,0 0 0,0 0 0,0 0 0,0 0 0,0 1 0,0-1 0,0 0 0,0 0 0,0 0 0,0 0 0,0 0 0,0 1 0,0-1 0,0 0 0,0 0 0,0 0 0,0 0 0,0 0 0,0 0 0,1 0 0,-1 1 0,0-1 0,0 0 0,0 0 0,6 11 0,10 10 0,63 59 0,-52-55 0,-1 1 0,36 46 0,-58-65 0,0 0 0,-1 0 0,1 0 0,-1 0 0,-1 0 0,0 1 0,0-1 0,0 1 0,-1-1 0,0 1 0,0 0 0,-1 13 0,-2 0 0,0 0 0,-1-1 0,-9 30 0,10-46 27,0 1 1,0 0-1,-1-1 0,1 1 0,-1-1 0,0 0 0,0 0 0,-1 0 0,1 0 1,-1 0-1,-4 3 0,-51 36-849,44-33-47,-1 0-5957</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3:59:54.098"/>
    </inkml:context>
    <inkml:brush xml:id="br0">
      <inkml:brushProperty name="width" value="0.05" units="cm"/>
      <inkml:brushProperty name="height" value="0.05" units="cm"/>
    </inkml:brush>
  </inkml:definitions>
  <inkml:trace contextRef="#ctx0" brushRef="#br0">0 809 24575,'5'0'0,"-1"0"0,0-1 0,1 1 0,-1-1 0,0 0 0,1 0 0,-1-1 0,0 0 0,0 1 0,0-1 0,0 0 0,0-1 0,5-3 0,-1-2 0,0 1 0,0-1 0,-1-1 0,9-11 0,4-13 0,-15 25 0,0 0 0,0-1 0,11-11 0,110-129 0,-66 77 0,59-93 0,-101 140 0,-10 11 0,1 1 0,0 0 0,1 1 0,1 0 0,0 1 0,1 0 0,24-17 0,19-5 0,69-28 0,-107 53 0,5-1 0,1 1 0,23-5 0,-48 15 0,0-1 0,0 1 0,0-1 0,1 1 0,-1 0 0,0-1 0,1 1 0,-1 0 0,1 0 0,0 0 0,-1 0 0,1 1 0,0-1 0,0 0 0,1 0 0,-1 1 0,0-1 0,1 0 0,-1 1 0,1 3 0,-2 2 0,1 1 0,0-1 0,1 1 0,0-1 0,1 13 0,16 36 0,-13-45 0,0 0 0,-1 0 0,0 0 0,1 14 0,-1 24 0,-7 84 0,4-132 0,0 0 0,-1 1 0,0-1 0,0 0 0,1 0 0,-1 0 0,-1 0 0,1 0 0,0 0 0,0 0 0,-1 0 0,1-1 0,-1 1 0,1 0 0,-1-1 0,0 1 0,0-1 0,1 0 0,-5 2 0,-4 3 0,0-1 0,-20 6 0,11-4 0,6-1 0,1 0 0,0 1 0,0 0 0,1 1 0,0 1 0,-17 15 0,12-8 0,1 1 0,1 0 0,-17 27 0,23-30 0,2 0 0,0 1 0,0 0 0,2 0 0,0 1 0,-3 20 0,2-14 0,-14 45 0,11-47 0,-2 0 0,0 0 0,-18 25 0,26-43 0,0 0 0,0 0 0,0 0 0,0 0 0,-1 0 0,1 0 0,-1-1 0,1 1 0,-1-1 0,1 1 0,-1-1 0,0 0 0,0 0 0,0 0 0,0-1 0,-4 1 0,-7 1 0,0-1 0,-20-2 0,24 1 0,-1 0 0,0 0 0,-18 3 0,26-2-68,0 0 0,0 0-1,1 0 1,-1 0 0,0 0 0,1 0-1,-1 1 1,0-1 0,1 1 0,0 0-1,-1 0 1,1-1 0,0 2 0,0-1-1,0 0 1,0 0 0,1 1-1,-1-1 1,-1 4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05.797"/>
    </inkml:context>
    <inkml:brush xml:id="br0">
      <inkml:brushProperty name="width" value="0.05" units="cm"/>
      <inkml:brushProperty name="height" value="0.05" units="cm"/>
    </inkml:brush>
  </inkml:definitions>
  <inkml:trace contextRef="#ctx0" brushRef="#br0">118 21 24575,'0'-1'0,"0"0"0,0 0 0,0 1 0,0-1 0,0 0 0,0 0 0,1 0 0,-1 0 0,0 1 0,0-1 0,1 0 0,-1 0 0,1 1 0,-1-1 0,0 0 0,1 1 0,-1-1 0,1 0 0,0 1 0,-1-1 0,1 1 0,-1-1 0,1 0 0,0 1 0,0 0 0,-1-1 0,1 1 0,0-1 0,0 1 0,1 0 0,-2 0 0,1 0 0,0 0 0,0 0 0,-1 0 0,1 0 0,0 0 0,0 1 0,-1-1 0,1 0 0,0 0 0,-1 1 0,1-1 0,0 1 0,-1-1 0,1 1 0,-1-1 0,1 1 0,-1-1 0,1 1 0,-1-1 0,1 1 0,-1-1 0,1 1 0,-1 0 0,0-1 0,1 1 0,-1 0 0,0-1 0,0 1 0,0 0 0,1 0 0,-1-1 0,0 1 0,0 0 0,0 0 0,0-1 0,0 2 0,-1 19 0,0 0 0,-1-1 0,-1 1 0,-1-1 0,0 0 0,-11 25 0,7-16 0,-21 70 0,-30 115 0,51-177 0,1 0 0,3 1 0,-1 66 0,6-89-68,0-1 0,0 0-1,1 0 1,1 0 0,0 0 0,1 0-1,1-1 1,0 1 0,1-1 0,0 0-1,1-1 1,0 1 0,1-1 0,0-1-1,1 0 1,1 0 0,0 0-1,0-2 1,14 11 0,31 18-6758</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23.992"/>
    </inkml:context>
    <inkml:brush xml:id="br0">
      <inkml:brushProperty name="width" value="0.05" units="cm"/>
      <inkml:brushProperty name="height" value="0.05" units="cm"/>
    </inkml:brush>
  </inkml:definitions>
  <inkml:trace contextRef="#ctx0" brushRef="#br0">13 94 24575,'2'-8'0,"0"0"0,0 1 0,1 0 0,0-1 0,1 1 0,0 0 0,7-11 0,-10 17 0,0-1 0,0 1 0,0-1 0,0 1 0,0-1 0,0 1 0,0 0 0,1-1 0,-1 1 0,0 0 0,1 0 0,-1 0 0,1 0 0,0 0 0,-1 0 0,1 0 0,0 0 0,-1 1 0,3-1 0,-3 1 0,0 0 0,0 0 0,1 0 0,-1 1 0,0-1 0,0 0 0,0 1 0,0-1 0,0 1 0,0 0 0,0-1 0,0 1 0,0 0 0,0-1 0,0 1 0,0 0 0,-1 0 0,1 0 0,0 0 0,-1 0 0,1 0 0,0 0 0,-1 0 0,1 0 0,-1 0 0,0 0 0,1 0 0,-1 0 0,0 0 0,1 2 0,2 8 0,0 0 0,-1 1 0,0 0 0,-1-1 0,0 1 0,-1 0 0,0-1 0,-1 1 0,0 0 0,-5 19 0,-4 5 0,-1-1 0,-18 35 0,15-37 0,2 0 0,-11 41 0,22-72 0,1 0 0,-1 0 0,1-1 0,0 1 0,0 0 0,0 0 0,0 0 0,0 0 0,0 0 0,0-1 0,0 1 0,1 0 0,-1 0 0,1 0 0,-1-1 0,1 1 0,0 0 0,1 2 0,0-3 0,-1 0 0,0 0 0,1 0 0,-1 0 0,1 0 0,-1 0 0,1 0 0,0-1 0,-1 1 0,1-1 0,0 1 0,-1-1 0,1 0 0,0 1 0,0-1 0,-1 0 0,1 0 0,0 0 0,0 0 0,1-1 0,38-6 0,-1-1 0,-1-2 0,59-22 0,-38 11 0,80-25-1365,-82 26-5461</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25.142"/>
    </inkml:context>
    <inkml:brush xml:id="br0">
      <inkml:brushProperty name="width" value="0.05" units="cm"/>
      <inkml:brushProperty name="height" value="0.05" units="cm"/>
    </inkml:brush>
  </inkml:definitions>
  <inkml:trace contextRef="#ctx0" brushRef="#br0">271 166 24575,'1'-29'0,"-1"-31"0,0 55 0,-1 0 0,0 0 0,0 1 0,0-1 0,0 0 0,-1 1 0,0-1 0,1 1 0,-6-8 0,6 11 0,0-1 0,0 0 0,-1 1 0,1-1 0,-1 0 0,0 1 0,1 0 0,-1-1 0,0 1 0,0 0 0,1 0 0,-1 0 0,0 0 0,0 1 0,0-1 0,0 0 0,-1 1 0,1-1 0,-2 1 0,0 0 0,0 0 0,0 0 0,0 1 0,0-1 0,0 1 0,0 0 0,0 0 0,0 0 0,-5 4 0,-5 2 0,1 1 0,0 1 0,1 0 0,-14 12 0,15-12 0,0 1 0,1 0 0,0 1 0,1-1 0,0 2 0,-14 22 0,21-30 0,0 0 0,1 0 0,-1 0 0,1 0 0,0 0 0,0 1 0,1-1 0,-1 0 0,1 0 0,0 1 0,0-1 0,0 0 0,0 0 0,1 1 0,0-1 0,0 0 0,0 0 0,0 0 0,1 0 0,-1 0 0,1 0 0,0 0 0,0-1 0,1 1 0,-1-1 0,1 1 0,4 4 0,3 1 0,0 0 0,0 0 0,0-1 0,1 0 0,1-1 0,-1-1 0,1 1 0,23 7 0,11 1 0,51 11 0,-77-22 0,9 3 0,-8-3 0,0 1 0,-1 1 0,1 0 0,-1 2 0,35 18 0,-53-25 0,-1 0 0,1 0 0,-1 0 0,1 0 0,-1 0 0,0 0 0,1 1 0,-1-1 0,0 0 0,0 1 0,0-1 0,0 1 0,0-1 0,0 1 0,0 0 0,-1-1 0,1 1 0,0 0 0,-1-1 0,0 1 0,1 0 0,-1 0 0,0-1 0,0 1 0,0 0 0,0 0 0,0 0 0,0-1 0,-1 1 0,1 0 0,0 0 0,-1-1 0,0 1 0,1 0 0,-1-1 0,0 1 0,0-1 0,0 1 0,0-1 0,0 1 0,0-1 0,-2 2 0,-6 7 0,0 0 0,-1-1 0,0 0 0,-17 11 0,23-17 0,-51 33-455,-1-2 0,-70 31 0,72-41-6371</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27.562"/>
    </inkml:context>
    <inkml:brush xml:id="br0">
      <inkml:brushProperty name="width" value="0.05" units="cm"/>
      <inkml:brushProperty name="height" value="0.05" units="cm"/>
    </inkml:brush>
  </inkml:definitions>
  <inkml:trace contextRef="#ctx0" brushRef="#br0">534 38 24575,'0'-2'0,"0"1"0,0 0 0,0-1 0,0 1 0,-1 0 0,1-1 0,0 1 0,-1 0 0,1-1 0,-1 1 0,1 0 0,-1 0 0,0 0 0,0-1 0,1 1 0,-1 0 0,0 0 0,0 0 0,0 0 0,0 0 0,-2-1 0,0 1 0,0-1 0,0 1 0,0 0 0,0 0 0,0 0 0,0 0 0,0 0 0,0 1 0,-4-1 0,-8 1 0,1 0 0,-1 1 0,-17 4 0,29-4 0,-13 2 0,-1 0 0,1 2 0,0 0 0,0 1 0,1 1 0,-1 0 0,1 1 0,1 0 0,0 2 0,0-1 0,1 2 0,0 0 0,1 0 0,0 1 0,-12 15 0,22-24 0,0 0 0,0-1 0,0 1 0,0 0 0,0 0 0,1 1 0,-1-1 0,1 0 0,0 0 0,0 1 0,0-1 0,0 0 0,1 1 0,-1-1 0,1 1 0,0-1 0,0 1 0,0-1 0,1 1 0,-1-1 0,1 1 0,0-1 0,0 1 0,0-1 0,0 0 0,1 0 0,-1 0 0,1 1 0,0-1 0,0-1 0,0 1 0,0 0 0,0 0 0,0-1 0,1 1 0,0-1 0,-1 0 0,1 0 0,0 0 0,6 3 0,6 3 0,0-1 0,1 0 0,-1-2 0,1 0 0,1 0 0,18 2 0,103 6 0,-109-11 0,-27-2 0,0 0 0,0 0 0,-1 0 0,1 0 0,0 0 0,0 1 0,0-1 0,0 1 0,0 0 0,-1-1 0,3 2 0,-4-1 0,0-1 0,0 0 0,1 0 0,-1 1 0,0-1 0,0 0 0,0 0 0,0 1 0,0-1 0,0 0 0,0 0 0,0 1 0,0-1 0,0 0 0,0 1 0,0-1 0,0 0 0,0 0 0,0 1 0,-1-1 0,1 0 0,0 0 0,0 1 0,0-1 0,0 0 0,0 0 0,-1 1 0,1-1 0,0 0 0,0 0 0,0 0 0,-1 1 0,1-1 0,0 0 0,0 0 0,0 0 0,-1 0 0,1 1 0,0-1 0,-1 0 0,-7 5 0,0-1 0,0 0 0,-11 4 0,-70 24 0,21-8 0,1 3 0,-99 55 0,157-76 0,0 0 0,0 0 0,1 1 0,0 0 0,-8 9 0,15-14 0,-1-1 0,1 1 0,0 0 0,0-1 0,0 1 0,0 0 0,0 0 0,0 0 0,1 0 0,-1 0 0,1 0 0,-1 0 0,1 0 0,-1 3 0,2-4 0,-1 1 0,0-1 0,1 1 0,-1-1 0,1 1 0,0-1 0,-1 1 0,1-1 0,0 0 0,0 1 0,0-1 0,0 0 0,0 0 0,0 0 0,0 0 0,0 0 0,0 0 0,1 0 0,-1 0 0,0 0 0,3 1 0,5 2 0,-1-1 0,1 0 0,-1 0 0,1-1 0,0 0 0,0 0 0,13 0 0,69 0 0,-71-3 0,179-17-1018,-190 17 671,53-7-6479</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28.601"/>
    </inkml:context>
    <inkml:brush xml:id="br0">
      <inkml:brushProperty name="width" value="0.05" units="cm"/>
      <inkml:brushProperty name="height" value="0.05" units="cm"/>
    </inkml:brush>
  </inkml:definitions>
  <inkml:trace contextRef="#ctx0" brushRef="#br0">69 52 24575,'-3'-3'0,"0"0"0,0-1 0,1 1 0,0-1 0,0 0 0,0 0 0,0 0 0,1 0 0,-1 0 0,-1-8 0,3 12 0,0 0 0,0 0 0,0 0 0,0 0 0,1 0 0,-1 0 0,0 0 0,0 0 0,0 0 0,0 0 0,0 0 0,0 0 0,0 0 0,0 0 0,0 0 0,0 0 0,0 0 0,0 0 0,0 0 0,1 0 0,-1 0 0,0 0 0,0 0 0,0 0 0,0 0 0,0 0 0,0 0 0,0 0 0,0 0 0,0-1 0,0 1 0,0 0 0,0 0 0,0 0 0,0 0 0,0 0 0,0 0 0,0 0 0,0 0 0,0 0 0,0 0 0,0 0 0,0 0 0,0-1 0,0 1 0,0 0 0,0 0 0,0 0 0,0 0 0,0 0 0,0 0 0,0 0 0,0 0 0,0 0 0,0 0 0,7 9 0,6 17 0,-5-3 0,-1-1 0,-2 1 0,0 1 0,-1-1 0,-1 1 0,-2-1 0,0 1 0,-4 36 0,-3-15 0,-2-1 0,-2 0 0,-24 67 0,22-80 0,7-20 0,1 0 0,0 0 0,0 1 0,1 0 0,1 0 0,-3 22 0,6-32 0,-1 0 0,0 0 0,0-1 0,1 1 0,-1 0 0,1 0 0,0-1 0,-1 1 0,1 0 0,0-1 0,0 1 0,0-1 0,0 1 0,0-1 0,0 0 0,1 1 0,-1-1 0,0 0 0,1 0 0,-1 0 0,1 0 0,-1 0 0,1 0 0,-1 0 0,1-1 0,0 1 0,0 0 0,-1-1 0,1 0 0,0 1 0,3-1 0,6 2 0,0-2 0,1 1 0,21-4 0,-24 3 0,168-25-1365,-118 13-5461</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30.524"/>
    </inkml:context>
    <inkml:brush xml:id="br0">
      <inkml:brushProperty name="width" value="0.05" units="cm"/>
      <inkml:brushProperty name="height" value="0.05" units="cm"/>
    </inkml:brush>
  </inkml:definitions>
  <inkml:trace contextRef="#ctx0" brushRef="#br0">469 230 24575,'-1'-16'0,"-1"-1"0,-4-22 0,3 30 0,1 0 0,1 0 0,-1 0 0,1 0 0,1 0 0,0 0 0,0-1 0,1 1 0,0 0 0,1 0 0,3-14 0,-2 17 0,4-16 0,-10 15 0,-9 8 0,-8 8 0,0 0 0,0 1 0,1 0 0,1 2 0,0 0 0,0 1 0,1 1 0,1 1 0,0 0 0,-23 31 0,37-43 0,0-1 0,0 1 0,0 0 0,1 0 0,-1 0 0,1 0 0,0 0 0,0 0 0,0 0 0,0 0 0,1 1 0,-1-1 0,1 0 0,0 0 0,0 1 0,0-1 0,0 0 0,0 0 0,1 1 0,0-1 0,-1 0 0,1 0 0,0 0 0,3 5 0,-1-3 0,1 0 0,0 0 0,0 0 0,0 0 0,0-1 0,1 0 0,-1 0 0,1 0 0,0 0 0,1-1 0,-1 0 0,7 3 0,18 7 0,-22-10 0,0 0 0,0 0 0,-1 1 0,1 0 0,-1 0 0,0 0 0,0 1 0,0 1 0,9 8 0,-15-13 0,-1 0 0,1 1 0,-1-1 0,1 0 0,-1 0 0,0 1 0,1-1 0,-1 0 0,0 1 0,0-1 0,0 0 0,0 1 0,0-1 0,0 0 0,0 1 0,0-1 0,-1 0 0,1 1 0,0-1 0,-1 0 0,1 0 0,-1 0 0,0 1 0,1-1 0,-1 0 0,0 0 0,0 0 0,1 0 0,-3 1 0,-3 5 0,0-1 0,0 0 0,-10 7 0,12-11 0,-154 102 0,4-4 0,149-96 0,-1 1 0,1-1 0,0 1 0,1 0 0,-1 0 0,-5 9 0,9-13 0,1 0 0,-1 1 0,0-1 0,1 0 0,-1 1 0,0-1 0,1 0 0,0 1 0,-1-1 0,1 1 0,0-1 0,0 1 0,0-1 0,0 1 0,0-1 0,0 1 0,0-1 0,0 0 0,1 1 0,-1-1 0,1 1 0,-1-1 0,1 0 0,-1 1 0,1-1 0,0 0 0,-1 1 0,1-1 0,0 0 0,0 0 0,0 0 0,0 0 0,0 0 0,0 0 0,3 1 0,1 2 0,0-1 0,1 0 0,-1-1 0,1 1 0,-1-1 0,1 0 0,0-1 0,7 2 0,52 4 0,-51-6 0,38 1-341,-1-3 0,1-1-1,84-16 1,-74 5-6485</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31.333"/>
    </inkml:context>
    <inkml:brush xml:id="br0">
      <inkml:brushProperty name="width" value="0.05" units="cm"/>
      <inkml:brushProperty name="height" value="0.05" units="cm"/>
    </inkml:brush>
  </inkml:definitions>
  <inkml:trace contextRef="#ctx0" brushRef="#br0">0 229 24575,'6'-3'0,"9"-8"0,11-4 0,13-7 0,13-5 0,13-5 0,15 0 0,12 0 0,9 2 0,-12 5-8191</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34.782"/>
    </inkml:context>
    <inkml:brush xml:id="br0">
      <inkml:brushProperty name="width" value="0.05" units="cm"/>
      <inkml:brushProperty name="height" value="0.05" units="cm"/>
    </inkml:brush>
  </inkml:definitions>
  <inkml:trace contextRef="#ctx0" brushRef="#br0">16 416 24575,'-4'-7'0,"2"-1"0,-1-1 0,1 1 0,0 0 0,1 0 0,0-1 0,0 1 0,1-14 0,2 3 0,0 0 0,7-31 0,-4 31 0,1-1 0,1 0 0,1 1 0,0 1 0,1-1 0,16-21 0,-20 32 0,2 0 0,-1 0 0,1 0 0,1 1 0,-1 0 0,12-8 0,-14 12 0,0 0 0,0 0 0,1 1 0,-1-1 0,1 1 0,0 0 0,-1 1 0,1-1 0,0 1 0,0 0 0,10 0 0,-12 1 0,-1 0 0,1 0 0,-1 1 0,1-1 0,0 1 0,-1 0 0,0 0 0,1 0 0,-1 0 0,0 1 0,1-1 0,-1 1 0,0 0 0,0 0 0,0 0 0,0 0 0,3 4 0,-3-2 0,0 0 0,0 1 0,0-1 0,0 1 0,-1 0 0,1-1 0,-1 1 0,0 0 0,-1 1 0,2 7 0,0 2 0,-2 1 0,0 0 0,0 0 0,-2 0 0,0 0 0,-6 29 0,-8 10 0,-3 0 0,-2-1 0,-42 80 0,-12 28 0,68-147 0,0 1 0,1 0 0,1 0 0,0 0 0,1 0 0,-1 31 0,4-42 0,0 0 0,0 0 0,1 0 0,0 0 0,0 0 0,0 0 0,1-1 0,0 1 0,-1 0 0,2-1 0,-1 1 0,0-1 0,1 0 0,0 1 0,0-1 0,0-1 0,1 1 0,-1 0 0,1-1 0,0 0 0,0 0 0,0 0 0,0 0 0,0-1 0,1 1 0,7 2 0,2 0 0,-1-1 0,1 0 0,0-1 0,0 0 0,22 0 0,1-2 0,42-4 0,79-16-1365,0-8-5461</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35.426"/>
    </inkml:context>
    <inkml:brush xml:id="br0">
      <inkml:brushProperty name="width" value="0.05" units="cm"/>
      <inkml:brushProperty name="height" value="0.05" units="cm"/>
    </inkml:brush>
  </inkml:definitions>
  <inkml:trace contextRef="#ctx0" brushRef="#br0">63 500 24575,'-3'0'0,"1"0"0,0 0 0,-1 0 0,1 0 0,-1 0 0,1-1 0,0 1 0,-1-1 0,1 1 0,0-1 0,-1 0 0,1 0 0,0 0 0,0 0 0,0 0 0,0-1 0,0 1 0,0-1 0,0 1 0,1-1 0,-1 0 0,0 1 0,1-1 0,-1 0 0,1 0 0,0 0 0,0 0 0,0-1 0,0 1 0,0 0 0,0 0 0,0-1 0,1 1 0,-1 0 0,1-1 0,0 1 0,0 0 0,0-1 0,0 1 0,0-1 0,1-2 0,0-7 0,1 0 0,0 0 0,1 1 0,1-1 0,-1 1 0,12-22 0,0 5 0,2 0 0,0 2 0,2 0 0,0 1 0,33-32 0,-35 41 0,1 0 0,0 1 0,1 1 0,0 1 0,1 1 0,1 1 0,0 0 0,23-8 0,-33 16 0,1 0 0,-1 0 0,1 1 0,-1 0 0,1 1 0,0 1 0,-1-1 0,1 2 0,21 3 0,-29-4 0,0 1 0,-1 0 0,1 0 0,-1 0 0,1 1 0,-1-1 0,1 1 0,-1 0 0,0 0 0,0 0 0,0 0 0,0 0 0,0 1 0,0-1 0,-1 1 0,1 0 0,-1 0 0,0 0 0,1 0 0,-1 0 0,-1 0 0,1 1 0,-1-1 0,1 1 0,-1-1 0,0 1 0,0 0 0,0-1 0,-1 1 0,1 0 0,-1 0 0,0-1 0,-1 8 0,0-2 0,0 1 0,-1 0 0,0-1 0,0 1 0,-1-1 0,-1 0 0,-6 13 0,-4 4 0,-20 27 0,20-33 0,1 0 0,-18 40 0,28-52 0,0 0 0,0 0 0,1 0 0,1 0 0,-1 1 0,1-1 0,1 1 0,-1-1 0,2 0 0,-1 1 0,1-1 0,2 10 0,2-2 56,0 1 1,2-1-1,0 0 0,12 20 0,-10-19-93,-1 0 1,13 35-1,-19-46-82,-1 0 1,0 0 0,0 1 0,0-1 0,-1 1 0,0-1 0,0 1 0,-1-1-1,1 0 1,-1 1 0,-1-1 0,-2 10 0,-12 21-6708</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34.100"/>
    </inkml:context>
    <inkml:brush xml:id="br0">
      <inkml:brushProperty name="width" value="0.05" units="cm"/>
      <inkml:brushProperty name="height" value="0.05" units="cm"/>
    </inkml:brush>
  </inkml:definitions>
  <inkml:trace contextRef="#ctx0" brushRef="#br0">88 0 24575,'-4'0'0,"-3"3"0,-4 4 0,-4 11 0,2 20 0,-1 26 0,2 34 0,3 34 0,7 26 0,6 21-1314,6 17 1314,10 7 0,9-3 0,8-17 0,8-27 0,-5-40-6877</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36.780"/>
    </inkml:context>
    <inkml:brush xml:id="br0">
      <inkml:brushProperty name="width" value="0.05" units="cm"/>
      <inkml:brushProperty name="height" value="0.05" units="cm"/>
    </inkml:brush>
  </inkml:definitions>
  <inkml:trace contextRef="#ctx0" brushRef="#br0">257 79 24575,'0'-4'0,"0"1"0,0-1 0,0 0 0,-1 1 0,0-1 0,1 0 0,-2 1 0,1-1 0,0 1 0,0-1 0,-1 1 0,0 0 0,0 0 0,0-1 0,0 1 0,0 1 0,-1-1 0,-4-4 0,5 5 0,0 1 0,0 0 0,-1 0 0,1 0 0,0 0 0,-1 0 0,1 0 0,-1 1 0,1-1 0,-1 1 0,1 0 0,-1 0 0,1 0 0,-1 0 0,1 0 0,-1 0 0,1 1 0,-1-1 0,1 1 0,-1 0 0,1 0 0,-1 0 0,1 0 0,0 0 0,0 0 0,-1 0 0,1 1 0,-3 2 0,-3 3 0,-1 1 0,1 0 0,0 0 0,1 0 0,0 1 0,1 0 0,-1 0 0,-8 20 0,3-2 0,0 0 0,-8 36 0,9-25 0,3 0 0,1 0 0,2 1 0,1-1 0,3 59 0,1-77 0,2-1 0,0 1 0,2-1 0,0 0 0,1 0 0,1-1 0,0 1 0,1-1 0,2 0 0,0-1 0,0 0 0,23 29 0,-23-36-91,0-1 0,0-1 0,1 1 0,0-1 0,1-1 0,-1 0 0,2-1 0,-1 0 0,0-1 0,1 0 0,0 0 0,0-1 0,1-1 0,14 2 0,37 3-6735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06.404"/>
    </inkml:context>
    <inkml:brush xml:id="br0">
      <inkml:brushProperty name="width" value="0.05" units="cm"/>
      <inkml:brushProperty name="height" value="0.05" units="cm"/>
    </inkml:brush>
  </inkml:definitions>
  <inkml:trace contextRef="#ctx0" brushRef="#br0">703 323 24575,'0'0'0,"0"-1"0,0 1 0,1 0 0,-1-1 0,0 1 0,0 0 0,0 0 0,0-1 0,-1 1 0,1 0 0,0-1 0,0 1 0,0 0 0,0 0 0,0-1 0,0 1 0,0 0 0,0 0 0,-1-1 0,1 1 0,0 0 0,0 0 0,0-1 0,0 1 0,-1 0 0,1 0 0,0 0 0,0 0 0,-1-1 0,1 1 0,0 0 0,0 0 0,-1 0 0,1 0 0,0 0 0,0 0 0,-1 0 0,1 0 0,0-1 0,-1 1 0,-15 7 0,-22 25 0,26-22 0,-10 8 0,-1-1 0,0-1 0,-26 13 0,40-24 0,0-1 0,0 0 0,0-1 0,-1 0 0,1 0 0,-1-1 0,1 0 0,-1-1 0,0 0 0,0 0 0,0-1 0,-13-2 0,21 2 0,-1 0 0,0-1 0,0 0 0,0 1 0,0-1 0,1 0 0,-1-1 0,1 1 0,-1 0 0,1-1 0,-1 1 0,1-1 0,0 0 0,-1 0 0,1 0 0,0 0 0,0 0 0,1 0 0,-1-1 0,0 1 0,1 0 0,-1-1 0,1 0 0,0 1 0,0-1 0,0 0 0,0 1 0,0-1 0,1 0 0,-1 0 0,1 0 0,0 0 0,0-5 0,1-2 0,0 0 0,0 0 0,1 0 0,0 0 0,1 0 0,1 0 0,-1 1 0,8-13 0,3-5 0,1 1 0,2 0 0,0 2 0,2 0 0,1 1 0,0 1 0,2 0 0,1 2 0,41-29 0,-57 44 0,1 1 0,0-1 0,1 2 0,-1-1 0,1 1 0,-1 0 0,1 1 0,0 0 0,0 0 0,13 0 0,-18 2 0,1 1 0,-1-1 0,0 1 0,1-1 0,-1 1 0,1 0 0,-1 1 0,0-1 0,0 1 0,0 0 0,0 0 0,0 0 0,0 1 0,0-1 0,-1 1 0,0 0 0,1 0 0,-1 0 0,0 0 0,0 1 0,0-1 0,-1 1 0,3 4 0,1 3 0,-1 1 0,-1 0 0,0-1 0,0 2 0,-1-1 0,-1 0 0,0 0 0,0 1 0,-1 0 0,-1-1 0,0 1 0,-3 18 0,-2 2 0,-1 0 0,-2 0 0,-17 47 0,11-43 0,-2-1 0,-2-1 0,-1 0 0,-2-2 0,-1 0 0,-2-1 0,-45 47 0,36-46 0,-2-1 0,-2-2 0,0-2 0,-2-1 0,0-2 0,-50 23 0,61-35 0,-50 16 0,70-26 0,0-1 0,0 0 0,-1 0 0,1-1 0,0 0 0,-1-1 0,0 0 0,1 0 0,-1 0 0,-15-4 0,22 3 0,0 1 0,0-1 0,0 0 0,1 1 0,-1-1 0,0 0 0,1 0 0,-1 0 0,1 0 0,-1 0 0,1-1 0,-1 1 0,1 0 0,0-1 0,0 1 0,0-1 0,0 1 0,0-1 0,0 1 0,-1-4 0,1 3 0,0-1 0,1 0 0,0 1 0,-1-1 0,1 0 0,0 0 0,1 1 0,-1-1 0,0 0 0,1 1 0,-1-1 0,3-4 0,0-2 0,1 0 0,1 0 0,0 1 0,0-1 0,0 1 0,12-13 0,-4 7 0,1 1 0,1 0 0,-1 1 0,2 1 0,0 0 0,0 1 0,1 1 0,0 0 0,0 1 0,1 1 0,27-7 0,-36 12 0,1 0 0,0 0 0,0 1 0,1 0 0,-1 0 0,0 2 0,0-1 0,0 1 0,0 0 0,0 1 0,0 0 0,0 1 0,0 0 0,-1 1 0,1 0 0,-1 0 0,0 1 0,0 0 0,-1 1 0,1-1 0,-1 2 0,14 13 0,-13-9 0,0 0 0,-1 1 0,0 0 0,0 0 0,-2 1 0,1-1 0,-2 2 0,9 26 0,-7-9 0,0 1 0,3 59 0,-8-68-1365,1-6-5461</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37.434"/>
    </inkml:context>
    <inkml:brush xml:id="br0">
      <inkml:brushProperty name="width" value="0.05" units="cm"/>
      <inkml:brushProperty name="height" value="0.05" units="cm"/>
    </inkml:brush>
  </inkml:definitions>
  <inkml:trace contextRef="#ctx0" brushRef="#br0">118 237 24575,'-5'-2'0,"-1"0"0,1 0 0,0 0 0,-1-1 0,1 1 0,0-1 0,1-1 0,-9-5 0,7 5 0,1 0 0,0 0 0,0 0 0,1 0 0,-1 0 0,1-1 0,0 1 0,0-1 0,0 0 0,1-1 0,-6-10 0,8 13 0,0 0 0,0 0 0,0 0 0,1 0 0,-1 0 0,1 0 0,0-1 0,0 1 0,0 0 0,0 0 0,1 0 0,-1-1 0,1 1 0,0 0 0,0 0 0,0 0 0,0 0 0,1 0 0,-1 1 0,1-1 0,-1 0 0,1 0 0,3-2 0,0-1 0,0 1 0,0-1 0,1 1 0,0 0 0,0 1 0,0 0 0,1 0 0,-1 0 0,1 0 0,0 1 0,13-4 0,-10 4 0,0 1 0,0 0 0,1 1 0,-1 0 0,0 0 0,0 1 0,1 0 0,15 3 0,-18-1 0,0-1 0,0 2 0,0-1 0,0 1 0,-1 0 0,1 0 0,-1 1 0,0 0 0,0 1 0,11 8 0,-13-8 0,-1-1 0,0 0 0,0 1 0,0 0 0,-1 0 0,0 0 0,0 0 0,0 0 0,-1 1 0,1-1 0,-1 1 0,0 0 0,-1 0 0,0 0 0,1 9 0,-1-3 0,-2 0 0,1-1 0,-2 0 0,0 1 0,0-1 0,-1 0 0,0 0 0,-1 0 0,0 0 0,-1 0 0,0-1 0,0 0 0,-1 0 0,-9 10 0,-13 15 0,-1-1 0,-43 39 0,51-52 0,6-7 0,7-7 0,1 0 0,0 0 0,0 0 0,0 1 0,1 1 0,0-1 0,-6 13 0,12-20 0,0-1 0,-1 0 0,1 1 0,0-1 0,0 1 0,-1-1 0,1 1 0,0-1 0,0 1 0,0-1 0,0 1 0,0-1 0,0 1 0,0-1 0,0 1 0,0-1 0,0 1 0,0-1 0,0 1 0,0-1 0,0 1 0,0-1 0,1 1 0,-1-1 0,0 1 0,0-1 0,0 1 0,1-1 0,-1 1 0,0-1 0,1 0 0,-1 1 0,0-1 0,1 0 0,-1 1 0,1-1 0,-1 0 0,1 1 0,-1-1 0,0 0 0,1 0 0,-1 1 0,1-1 0,-1 0 0,1 0 0,-1 0 0,1 0 0,-1 0 0,1 0 0,-1 0 0,2 0 0,29-3 0,-28 3 0,42-11-682,86-31-1,-65 17-6143</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37.637"/>
    </inkml:context>
    <inkml:brush xml:id="br0">
      <inkml:brushProperty name="width" value="0.05" units="cm"/>
      <inkml:brushProperty name="height" value="0.05" units="cm"/>
    </inkml:brush>
  </inkml:definitions>
  <inkml:trace contextRef="#ctx0" brushRef="#br0">46 315 24575,'-16'-42'0,"10"28"0,1-1 0,0 0 0,1 0 0,-4-28 0,7 36 0,0 1 0,1-1 0,0 1 0,1-1 0,-1 1 0,1 0 0,0-1 0,1 1 0,-1 0 0,1 0 0,1-1 0,-1 1 0,1 1 0,0-1 0,0 0 0,1 1 0,0 0 0,0 0 0,0 0 0,0 0 0,1 0 0,0 1 0,0 0 0,0 0 0,0 0 0,1 1 0,-1 0 0,1 0 0,0 0 0,0 1 0,0-1 0,0 2 0,0-1 0,1 1 0,-1-1 0,13 1 0,-4 1 0,1 1 0,0 1 0,-1 0 0,1 1 0,-1 0 0,0 2 0,0 0 0,0 0 0,-1 2 0,1-1 0,-2 2 0,1 0 0,-1 1 0,24 20 0,-21-16 0,-2 1 0,1 1 0,-2 1 0,0 0 0,-1 0 0,-1 1 0,0 1 0,-1 0 0,-1 0 0,-1 1 0,7 22 0,-11-24 43,0 0 0,-1 0-1,-1 0 1,-1 1 0,0-1-1,-1 1 1,-4 26 0,0-19-385,-2 1 1,0-1 0,-2 0-1,-13 30 1,-27 43-6485</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38.357"/>
    </inkml:context>
    <inkml:brush xml:id="br0">
      <inkml:brushProperty name="width" value="0.05" units="cm"/>
      <inkml:brushProperty name="height" value="0.05" units="cm"/>
    </inkml:brush>
  </inkml:definitions>
  <inkml:trace contextRef="#ctx0" brushRef="#br0">1 1 24575,'2'4'0,"1"1"0,-1 0 0,0 0 0,0 0 0,-1 0 0,1 0 0,-1 0 0,0 0 0,-1 0 0,1 0 0,-1 7 0,2 9 0,19 161 0,-12-90 0,28 125 0,-29-187 0,0-1 0,3 0 0,0 0 0,2-1 0,0-1 0,2 0 0,2-1 0,22 29 0,-20-33 38,0-1 0,1-2 0,1 0 0,1-1 0,1-1 0,0-1 0,1-1 0,51 24 0,-44-27-252,0-1 1,1-1 0,0-2-1,1-1 1,0-2 0,-1-1-1,44 0 1,19-7-6613</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38.542"/>
    </inkml:context>
    <inkml:brush xml:id="br0">
      <inkml:brushProperty name="width" value="0.05" units="cm"/>
      <inkml:brushProperty name="height" value="0.05" units="cm"/>
    </inkml:brush>
  </inkml:definitions>
  <inkml:trace contextRef="#ctx0" brushRef="#br0">49 69 24575,'-3'0'0,"-1"-3"0,-3-4 0,-3-5 0,0-2 0,1-3 0,3 2-8191</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38.963"/>
    </inkml:context>
    <inkml:brush xml:id="br0">
      <inkml:brushProperty name="width" value="0.05" units="cm"/>
      <inkml:brushProperty name="height" value="0.05" units="cm"/>
    </inkml:brush>
  </inkml:definitions>
  <inkml:trace contextRef="#ctx0" brushRef="#br0">107 231 24575,'-8'-2'0,"0"0"0,1 0 0,-1-1 0,1 0 0,-1-1 0,1 0 0,-10-7 0,14 10 0,1-1 0,-1 1 0,1-1 0,0 1 0,0-1 0,0 0 0,0 0 0,0 0 0,0 0 0,0 0 0,1 0 0,-1-1 0,1 1 0,-1 0 0,1-1 0,0 1 0,0-1 0,0 0 0,0 1 0,1-1 0,-1 0 0,1 1 0,0-1 0,-1 0 0,1 1 0,0-1 0,1 0 0,-1 0 0,0 1 0,1-1 0,0 0 0,-1 1 0,1-1 0,0 0 0,0 1 0,3-5 0,1 0 0,0-1 0,0 1 0,1 0 0,-1 1 0,2-1 0,-1 1 0,1 0 0,0 1 0,0 0 0,10-6 0,-8 6 0,1 0 0,0 0 0,-1 2 0,2-1 0,-1 1 0,0 0 0,0 1 0,1 1 0,0-1 0,-1 1 0,1 1 0,-1 0 0,17 3 0,-20-2 0,0 1 0,0 0 0,0 0 0,0 0 0,-1 1 0,1 0 0,-1 1 0,0-1 0,0 1 0,0 0 0,0 1 0,-1 0 0,0-1 0,0 2 0,0-1 0,0 0 0,-1 1 0,0 0 0,0 0 0,5 13 0,-3-5 0,-1 1 0,-1 0 0,0 0 0,-1 0 0,-1 0 0,0 0 0,-1 1 0,-1-1 0,0 0 0,-4 23 0,-3 3 0,-1 0 0,-23 66 0,4-37 0,-43 81 0,11-28 0,56-116 0,0-1 0,1 1 0,0 0 0,0 0 0,-2 11 0,4-17 0,0 0 0,0 1 0,0-1 0,0 0 0,0 0 0,0 0 0,0 0 0,1 0 0,-1 0 0,0 0 0,1 0 0,-1 0 0,1 0 0,-1 0 0,1 0 0,0 0 0,-1 0 0,1 0 0,0-1 0,-1 1 0,1 0 0,0 0 0,0-1 0,0 1 0,0-1 0,0 1 0,0 0 0,0-1 0,0 0 0,0 1 0,0-1 0,0 0 0,0 1 0,0-1 0,0 0 0,0 0 0,0 0 0,0 0 0,0 0 0,0 0 0,0 0 0,0 0 0,3-1 0,22-3 0,0-1 0,0-1 0,0-1 0,45-20 0,-21 8 0,185-67-1365,-166 62-5461</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39.210"/>
    </inkml:context>
    <inkml:brush xml:id="br0">
      <inkml:brushProperty name="width" value="0.05" units="cm"/>
      <inkml:brushProperty name="height" value="0.05" units="cm"/>
    </inkml:brush>
  </inkml:definitions>
  <inkml:trace contextRef="#ctx0" brushRef="#br0">3 191 24575,'-1'-37'0,"0"24"0,0 0 0,1 0 0,1-1 0,0 1 0,1 0 0,0 0 0,7-20 0,-9 31 0,1 0 0,0 1 0,0-1 0,0 0 0,0 1 0,0-1 0,1 1 0,-1-1 0,0 1 0,1 0 0,-1-1 0,1 1 0,-1 0 0,1 0 0,0 0 0,-1 0 0,1 0 0,0 1 0,0-1 0,0 0 0,0 1 0,0-1 0,-1 1 0,1 0 0,0 0 0,0 0 0,0 0 0,0 0 0,0 0 0,0 0 0,0 0 0,3 2 0,4 0 0,0 1 0,-1 0 0,1 0 0,-1 1 0,15 9 0,5 6 0,-1 0 0,-1 2 0,0 1 0,34 39 0,-28-23 0,-1 1 0,37 63 0,-55-81 57,-2 1 0,0 0 0,-2 1 0,0 0 0,9 41 0,-15-48-228,-1 0 0,0 1 1,-1-1-1,-1 1 0,0-1 1,-2 1-1,0-1 0,0 0 1,-7 22-1,-18 35-6655</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39.895"/>
    </inkml:context>
    <inkml:brush xml:id="br0">
      <inkml:brushProperty name="width" value="0.05" units="cm"/>
      <inkml:brushProperty name="height" value="0.05" units="cm"/>
    </inkml:brush>
  </inkml:definitions>
  <inkml:trace contextRef="#ctx0" brushRef="#br0">133 30 24575,'8'-29'0,"-9"29"0,1 0 0,0 0 0,0 0 0,0 0 0,-1 0 0,1 0 0,0 0 0,0 0 0,0 0 0,-1 0 0,1 0 0,0 0 0,0 0 0,0 0 0,-1 0 0,1 0 0,0 0 0,0 0 0,0 0 0,-1 0 0,1 1 0,0-1 0,0 0 0,0 0 0,-1 0 0,1 0 0,0 0 0,0 1 0,0-1 0,0 0 0,0 0 0,0 0 0,-1 1 0,1-1 0,0 0 0,0 0 0,0 0 0,0 1 0,0-1 0,0 0 0,-9 12 0,-11 20 0,2 0 0,1 2 0,1 0 0,2 0 0,-16 65 0,27-87 0,1 0 0,0 0 0,1 1 0,0-1 0,1 0 0,0 1 0,1-1 0,1 0 0,0 0 0,0 1 0,1-1 0,1-1 0,0 1 0,1-1 0,0 1 0,0-1 0,1-1 0,1 1 0,0-1 0,0 0 0,1 0 0,0-1 0,1 0 0,0-1 0,0 0 0,1 0 0,16 9 0,-3-5-195,0 0 0,1-2 0,0-1 0,0-1 0,1 0 0,50 6 0,-2-4-6631</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40.223"/>
    </inkml:context>
    <inkml:brush xml:id="br0">
      <inkml:brushProperty name="width" value="0.05" units="cm"/>
      <inkml:brushProperty name="height" value="0.05" units="cm"/>
    </inkml:brush>
  </inkml:definitions>
  <inkml:trace contextRef="#ctx0" brushRef="#br0">156 220 24575,'-4'-2'0,"-22"-15"0,-40-35 0,60 47 0,1 0 0,0 0 0,0-1 0,0 0 0,0 0 0,1 0 0,0 0 0,1-1 0,-1 1 0,1-1 0,0 0 0,1 0 0,-2-7 0,3 12 0,1 0 0,0 0 0,0 0 0,0 1 0,0-1 0,0 0 0,0 0 0,1 0 0,-1 0 0,0 0 0,1 1 0,0-1 0,-1 0 0,1 0 0,0 1 0,0-1 0,0 0 0,0 1 0,0-1 0,0 1 0,0-1 0,1 1 0,-1 0 0,0 0 0,1-1 0,-1 1 0,1 0 0,0 0 0,-1 0 0,1 1 0,0-1 0,-1 0 0,1 1 0,0-1 0,0 1 0,0-1 0,3 1 0,3-2 0,1 1 0,0 1 0,1 0 0,-1 0 0,0 1 0,13 2 0,-6 0 0,-1 1 0,1 0 0,-1 1 0,0 1 0,0 1 0,0 0 0,14 10 0,-25-15 0,1 1 0,-1 0 0,0 0 0,0 0 0,-1 1 0,1-1 0,-1 1 0,1 0 0,-1 0 0,0 0 0,-1 1 0,1-1 0,-1 1 0,0-1 0,0 1 0,0 0 0,-1-1 0,1 1 0,-1 0 0,-1 0 0,1 0 0,-1 0 0,1 1 0,-1-1 0,-1 0 0,0 8 0,-2-3 0,0 0 0,-1-1 0,0 1 0,0 0 0,-1-1 0,0 0 0,0 0 0,-14 15 0,-6 4 0,-32 29 0,18-21 0,26-22 0,5-8 0,1 1 0,0 0 0,1 1 0,0 0 0,0 0 0,-7 12 0,13-19 0,-1 0 0,1 0 0,0-1 0,-1 1 0,1 0 0,0 0 0,-1 0 0,1 0 0,0 0 0,0 0 0,0 0 0,0 0 0,0 0 0,0 0 0,0 0 0,0 0 0,0 0 0,1-1 0,-1 1 0,0 0 0,1 0 0,-1 0 0,0 0 0,1 0 0,-1 0 0,1-1 0,0 2 0,1 0 0,0-1 0,0 0 0,-1 0 0,1 0 0,0 0 0,0 0 0,0 0 0,0-1 0,0 1 0,0-1 0,5 1 0,4 0 0,1 0 0,0-2 0,17-1 0,12-4-341,-1-3 0,1-1-1,70-28 1,-52 14-6485</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4:01:40.394"/>
    </inkml:context>
    <inkml:brush xml:id="br0">
      <inkml:brushProperty name="width" value="0.05" units="cm"/>
      <inkml:brushProperty name="height" value="0.05" units="cm"/>
    </inkml:brush>
  </inkml:definitions>
  <inkml:trace contextRef="#ctx0" brushRef="#br0">90 29 24575,'-7'-3'0,"-7"-5"0,-6 0 0,-1 1 0,2 5 0,10 5 0,17 13 0,16 8 0,20 14 0,14 16 0,11 14 0,-1 11 0,-5 12 0,-20 11 0,-30 7 0,-38 8 0,-16-17-8191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06.791"/>
    </inkml:context>
    <inkml:brush xml:id="br0">
      <inkml:brushProperty name="width" value="0.05" units="cm"/>
      <inkml:brushProperty name="height" value="0.05" units="cm"/>
    </inkml:brush>
  </inkml:definitions>
  <inkml:trace contextRef="#ctx0" brushRef="#br0">127 309 24575,'39'-13'0,"0"-1"0,48-26 0,-75 34 0,-1 0 0,0-1 0,0-1 0,-1 0 0,0 0 0,0-1 0,-1-1 0,0 1 0,-1-1 0,0-1 0,9-15 0,-15 23 0,0 0 0,-1 0 0,1 0 0,-1 0 0,0 0 0,0-1 0,0 1 0,-1-1 0,1 1 0,-1-1 0,0 1 0,0-1 0,0 1 0,0 0 0,0-1 0,-2-5 0,1 6 0,-1 0 0,1 0 0,-1 0 0,1 0 0,-1 1 0,0-1 0,0 1 0,0-1 0,-1 1 0,1 0 0,0 0 0,-1 0 0,0 0 0,-5-3 0,1 1 0,-1 1 0,0 0 0,0 0 0,0 1 0,0 0 0,-1 0 0,1 1 0,0 0 0,-1 1 0,1 0 0,-1 0 0,-13 2 0,9 1 0,0 1 0,0 0 0,1 0 0,0 1 0,0 1 0,0 0 0,0 0 0,1 2 0,0-1 0,1 1 0,0 1 0,-10 9 0,15-13 0,0 1 0,0 0 0,0 0 0,1 0 0,0 1 0,0-1 0,0 1 0,1 0 0,0 0 0,0 0 0,1 1 0,0-1 0,0 1 0,1-1 0,0 1 0,0-1 0,1 1 0,0 0 0,0-1 0,1 1 0,0 0 0,2 7 0,1-1 0,2-1 0,-1 1 0,2-1 0,0 0 0,0-1 0,1 0 0,10 12 0,73 75 0,-72-79 0,15 13 0,40 45 0,-66-68 0,0 0 0,0 1 0,-1 0 0,-1 1 0,10 21 0,-15-31 0,0 0 0,0 1 0,0-1 0,-1 0 0,1 0 0,-1 0 0,0 1 0,1-1 0,-1 0 0,0 1 0,0-1 0,-1 0 0,1 0 0,0 1 0,-1-1 0,1 0 0,-1 0 0,0 1 0,0-1 0,0 0 0,-2 3 0,1-3 0,0 1 0,-1-1 0,1 0 0,-1 0 0,0 0 0,1 0 0,-1-1 0,0 1 0,0-1 0,0 0 0,0 0 0,-1 0 0,1 0 0,-6 1 0,-10 1 0,0-2 0,1 0 0,-1-1 0,0 0 0,1-2 0,-22-4 0,27 4 0,0-1 0,0 0 0,1-1 0,-1-1 0,1 0 0,0-1 0,0 0 0,1-1 0,-17-11 0,23 13-114,1 1 1,0-1-1,0 0 0,0 0 0,0 0 1,0 0-1,1-1 0,0 1 0,1-1 1,-1 0-1,-1-7 0,-4-22-6712</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07.722"/>
    </inkml:context>
    <inkml:brush xml:id="br0">
      <inkml:brushProperty name="width" value="0.05" units="cm"/>
      <inkml:brushProperty name="height" value="0.05" units="cm"/>
    </inkml:brush>
  </inkml:definitions>
  <inkml:trace contextRef="#ctx0" brushRef="#br0">102 604 24575,'-30'7'0,"7"0"0,21-7 0,-29 8 0,30-8 0,1 0 0,0 0 0,-1 0 0,1 0 0,0 0 0,-1 1 0,1-1 0,0 0 0,-1 0 0,1 0 0,0 1 0,0-1 0,-1 0 0,1 1 0,0-1 0,0 0 0,-1 1 0,1-1 0,0 0 0,0 1 0,0-1 0,0 0 0,0 1 0,-1-1 0,1 0 0,0 1 0,1 0 0,-1 0 0,0 0 0,1-1 0,-1 1 0,1 0 0,-1 0 0,1-1 0,0 1 0,-1-1 0,1 1 0,0 0 0,-1-1 0,1 1 0,0-1 0,-1 0 0,1 1 0,1 0 0,16 7 0,-1 0 0,1-1 0,1 0 0,-1-2 0,1 0 0,0-1 0,26 2 0,-32-5 0,0-1 0,0 1 0,0-2 0,0 0 0,0-1 0,0 0 0,-1-1 0,1 0 0,-1-1 0,1 0 0,21-12 0,-31 14 0,1 0 0,-1 0 0,0 0 0,0 0 0,0 0 0,0-1 0,-1 1 0,1-1 0,-1 0 0,1 0 0,-1 0 0,0 0 0,0 0 0,-1 0 0,1-1 0,0 1 0,-1-1 0,0 1 0,0-1 0,0 1 0,0-1 0,-1 0 0,0 1 0,1-1 0,-1 0 0,0 1 0,-1-1 0,1 0 0,-1 1 0,1-1 0,-1 0 0,0 1 0,-1-1 0,1 1 0,0-1 0,-1 1 0,0 0 0,0 0 0,0 0 0,0 0 0,-1 0 0,1 0 0,-1 0 0,1 1 0,-6-4 0,1-1 0,-1 1 0,-1 1 0,1-1 0,-1 1 0,0 1 0,0-1 0,-1 1 0,1 1 0,-1 0 0,0 1 0,0-1 0,0 2 0,0-1 0,0 2 0,0-1 0,0 1 0,0 1 0,0 0 0,0 0 0,0 1 0,0 0 0,0 1 0,0 0 0,1 1 0,0-1 0,-1 2 0,2 0 0,-1 0 0,0 0 0,1 1 0,0 0 0,0 1 0,1 0 0,0 0 0,0 0 0,0 1 0,1 0 0,1 1 0,-1-1 0,1 1 0,1 0 0,-7 16 0,9-18 0,0 1 0,0-1 0,0 1 0,1 0 0,0 0 0,1-1 0,0 1 0,0 0 0,1 0 0,0-1 0,0 1 0,0 0 0,1-1 0,0 1 0,1-1 0,5 12 0,-3-11 0,0 0 0,0-1 0,1 0 0,-1 0 0,2 0 0,-1-1 0,1 0 0,0 0 0,0 0 0,0-1 0,1 0 0,0-1 0,0 0 0,10 4 0,4 0 0,1-1 0,1-1 0,-1-1 0,1-1 0,0-1 0,0-2 0,40-1 0,-19-3 0,-1-2 0,1-3 0,51-14 0,-62 12 0,-1-1 0,58-29 0,-76 32 0,0-1 0,0 0 0,-1-1 0,0 0 0,-1-1 0,0-1 0,19-23 0,-27 28 0,0 0 0,-1-1 0,-1 1 0,1-1 0,-1 0 0,0 0 0,-1 0 0,0 0 0,0 0 0,-1-1 0,0 1 0,0-1 0,-1 1 0,0 0 0,0-1 0,-1 1 0,0-1 0,-1 1 0,0 0 0,0 0 0,-1 0 0,0 0 0,0 0 0,-1 0 0,0 1 0,0 0 0,-1 0 0,0 0 0,0 0 0,0 1 0,-1-1 0,0 2 0,-1-1 0,1 1 0,-13-8 0,16 11 0,1 0 0,-1 0 0,0 1 0,0-1 0,0 1 0,0 0 0,0 0 0,0 0 0,0 0 0,0 1 0,0-1 0,-1 1 0,1 0 0,0 0 0,0 0 0,-1 0 0,1 1 0,0-1 0,0 1 0,0-1 0,0 1 0,-6 3 0,5-2 0,0 1 0,-1 1 0,1-1 0,0 0 0,1 1 0,-1 0 0,1 0 0,-1 0 0,1 0 0,0 1 0,1-1 0,-1 1 0,-2 6 0,-4 11 0,2 1 0,0 0 0,2 0 0,0 0 0,2 0 0,0 1 0,2-1 0,1 27 0,0-45 0,0 1 0,1 0 0,0-1 0,0 1 0,1-1 0,-1 1 0,1-1 0,0 0 0,5 9 0,-6-13 0,0 1 0,0-1 0,0 0 0,0 1 0,0-1 0,1 0 0,-1 0 0,0 0 0,1 0 0,-1 0 0,1 0 0,-1 0 0,1 0 0,-1 0 0,1-1 0,0 1 0,-1-1 0,1 1 0,0-1 0,0 0 0,-1 1 0,1-1 0,0 0 0,0 0 0,-1 0 0,1-1 0,0 1 0,-1 0 0,1-1 0,0 1 0,0-1 0,-1 1 0,1-1 0,2-1 0,6-4 0,0 1 0,0-1 0,-1-1 0,0 0 0,-1 0 0,1-1 0,-1 0 0,14-18 0,-1-4 0,23-45 0,-37 63 0,-7 11 0,1 0 0,0 0 0,-1 0 0,1-1 0,0 1 0,0 0 0,0 0 0,-1 0 0,1 0 0,0 0 0,1 0 0,-1 1 0,0-1 0,1-1 0,-1 2 0,-1 0 0,0 0 0,1 0 0,-1 0 0,1 0 0,-1 0 0,0 0 0,1 0 0,-1 1 0,1-1 0,-1 0 0,0 0 0,1 0 0,-1 0 0,1 0 0,-1 1 0,0-1 0,1 0 0,-1 0 0,0 1 0,0-1 0,1 0 0,-1 1 0,0-1 0,1 0 0,-1 1 0,0-1 0,0 0 0,1 1 0,1 5 0,1-1 0,-1 1 0,-1 0 0,3 11 0,-1-4 0,0-3 0,0 0 0,1-1 0,0 1 0,1-1 0,0 0 0,0 0 0,0 0 0,14 15 0,-15-20 0,0 0 0,1-1 0,-1 1 0,1-1 0,0 0 0,-1 0 0,1-1 0,1 1 0,-1-1 0,0 0 0,0 0 0,1-1 0,-1 0 0,1 0 0,0 0 0,-1 0 0,11-1 0,-4-1 0,0 0 0,-1 0 0,1-1 0,-1-1 0,0 0 0,0 0 0,0-1 0,0-1 0,0 0 0,-1 0 0,0-1 0,12-9 0,-9 5 0,-1-1 0,0-1 0,-1 0 0,0 0 0,-1-1 0,0 0 0,15-29 0,-10 11 0,-2-1 0,-1 0 0,-2 0 0,-1-1 0,-1-1 0,-2 1 0,3-62 0,-7 71 0,-2 0 0,-1 1 0,0-1 0,-2 0 0,-1 0 0,-1 1 0,-8-27 0,11 47 0,1-1 0,-1 1 0,0 0 0,1 0 0,-1-1 0,-4-2 0,6 5 0,0 1 0,-1-1 0,1 1 0,-1-1 0,1 1 0,-1 0 0,1-1 0,-1 1 0,1 0 0,-1-1 0,1 1 0,-1 0 0,0 0 0,1-1 0,-1 1 0,0 0 0,1 0 0,-1 0 0,1 0 0,-1 0 0,0 0 0,1 0 0,-1 0 0,0 0 0,1 0 0,-1 0 0,1 1 0,-1-1 0,0 0 0,1 0 0,-1 1 0,1-1 0,-1 0 0,1 0 0,-1 1 0,1-1 0,-1 1 0,1-1 0,-1 1 0,1-1 0,-1 1 0,1-1 0,0 1 0,-1 0 0,-3 5 0,0 0 0,0 0 0,1 0 0,0 1 0,0 0 0,0-1 0,1 1 0,0 0 0,-1 9 0,-7 70 0,9-75 0,-2 44 0,2 0 0,9 80 0,-3-98 0,2 0 0,1-1 0,2 0 0,21 53 0,-17-60-1365,-1-9-5461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08.066"/>
    </inkml:context>
    <inkml:brush xml:id="br0">
      <inkml:brushProperty name="width" value="0.05" units="cm"/>
      <inkml:brushProperty name="height" value="0.05" units="cm"/>
    </inkml:brush>
  </inkml:definitions>
  <inkml:trace contextRef="#ctx0" brushRef="#br0">61 361 24575,'-1'0'0,"-7"-8"0,0 0 0,0-1 0,1 0 0,0 0 0,-7-13 0,13 20 0,0 0 0,0 0 0,0 0 0,0 0 0,1 0 0,-1 0 0,1-1 0,-1 1 0,1 0 0,0 0 0,0 0 0,0-1 0,0 1 0,0 0 0,1 0 0,-1 0 0,0-1 0,1 1 0,0 0 0,0 0 0,-1 0 0,1 0 0,0 0 0,1 0 0,-1 0 0,0 0 0,0 1 0,1-1 0,-1 0 0,1 1 0,0-1 0,-1 1 0,1-1 0,2 0 0,20-12 0,0 1 0,1 2 0,0 0 0,1 2 0,33-9 0,-25 8 0,203-46 0,-87 23 0,-138 31 0,-8 1 0,0 1 0,0-1 0,0 0 0,0 0 0,0 0 0,-1-1 0,1 1 0,0-1 0,-1 0 0,1 0 0,-1 0 0,1 0 0,2-4 0,-6 6 0,0-1 0,0 1 0,0-1 0,0 1 0,0-1 0,-1 1 0,1 0 0,0-1 0,0 1 0,0-1 0,0 1 0,-1 0 0,1-1 0,0 1 0,-1-1 0,1 1 0,0 0 0,-1-1 0,1 1 0,0 0 0,-1 0 0,1-1 0,0 1 0,-1 0 0,1 0 0,-1-1 0,1 1 0,-1 0 0,1 0 0,0 0 0,-1 0 0,1 0 0,-1 0 0,1 0 0,-1 0 0,-21-6 0,20 6 0,-12-3 0,0 1 0,0 0 0,-1 1 0,1 1 0,0 0 0,0 1 0,0 0 0,0 1 0,-26 8 0,35-9 0,0 1 0,0 0 0,1 0 0,-1 0 0,1 0 0,0 1 0,-1 0 0,1 0 0,0 0 0,1 0 0,-1 1 0,1-1 0,-1 1 0,1 0 0,0 0 0,0 0 0,1 0 0,-1 1 0,1-1 0,0 1 0,0-1 0,0 1 0,1 0 0,0 0 0,0 0 0,0 0 0,0 0 0,1 0 0,0 0 0,0 0 0,1 6 0,1 0 0,0 1 0,0 0 0,1-1 0,1 0 0,0 0 0,0 0 0,1 0 0,8 12 0,7 9 0,31 35 0,-28-39 0,25 42 0,-47-68 23,0 1 0,0-1 0,0 0-1,0 0 1,0 1 0,0-1 0,0 1-1,-1-1 1,1 0 0,-1 1 0,0-1-1,0 1 1,0-1 0,0 5 0,-1-5-109,1-1 1,-1 1 0,0 0-1,0-1 1,1 1 0,-1 0-1,0-1 1,0 1 0,0-1-1,-1 0 1,1 1 0,0-1-1,-1 0 1,1 0 0,0 1-1,-1-1 1,1 0 0,-1-1-1,-3 3 1,-12 4-6741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08.301"/>
    </inkml:context>
    <inkml:brush xml:id="br0">
      <inkml:brushProperty name="width" value="0.05" units="cm"/>
      <inkml:brushProperty name="height" value="0.05" units="cm"/>
    </inkml:brush>
  </inkml:definitions>
  <inkml:trace contextRef="#ctx0" brushRef="#br0">223 0 24575,'15'0'0,"-1"1"0,1 0 0,-1 1 0,1 0 0,-1 2 0,0-1 0,0 2 0,0 0 0,0 0 0,24 15 0,-29-13 0,1 0 0,-1 0 0,0 0 0,-1 1 0,0 1 0,0-1 0,-1 1 0,0 1 0,-1-1 0,0 1 0,0 0 0,-1 1 0,-1-1 0,5 16 0,-4-9 0,-1 0 0,0 1 0,-2-1 0,0 1 0,-1 0 0,0 0 0,-2 0 0,0-1 0,-1 1 0,-1 0 0,-1-1 0,0 0 0,-1 0 0,-1 0 0,-1 0 0,0-1 0,-10 17 0,1-8 0,0 0 0,-2-1 0,-1-1 0,0 0 0,-2-2 0,-1 0 0,0-2 0,-2 0 0,-39 24 0,-55 21-1365,0-11-5461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9T02:13:11.134"/>
    </inkml:context>
    <inkml:brush xml:id="br0">
      <inkml:brushProperty name="width" value="0.05" units="cm"/>
      <inkml:brushProperty name="height" value="0.05" units="cm"/>
    </inkml:brush>
  </inkml:definitions>
  <inkml:trace contextRef="#ctx0" brushRef="#br0">211 522 24575,'-14'-39'0,"11"26"0,1 0 0,1 0 0,0 1 0,1-1 0,0 0 0,1 0 0,3-17 0,-4 29 0,0 1 0,0 0 0,0 0 0,0 0 0,0 0 0,0-1 0,0 1 0,0 0 0,0 0 0,0 0 0,0 0 0,0-1 0,0 1 0,0 0 0,0 0 0,0 0 0,0 0 0,0 0 0,0-1 0,1 1 0,-1 0 0,0 0 0,0 0 0,0 0 0,0 0 0,0-1 0,0 1 0,0 0 0,1 0 0,-1 0 0,0 0 0,0 0 0,0 0 0,0 0 0,0 0 0,1 0 0,-1 0 0,0 0 0,0-1 0,0 1 0,0 0 0,1 0 0,-1 0 0,0 0 0,0 0 0,0 0 0,0 0 0,1 1 0,-1-1 0,4 10 0,1 18 0,-6-5 0,-1-1 0,0 1 0,-2-1 0,-1 0 0,-8 24 0,-45 108 0,44-121 0,11-24 0,-89 198 0,81-188 0,8-17 0,4-10 0,7-15 0,55-145 0,42-111 0,-73 202 0,3 2 0,4 1 0,63-91 0,-97 159 0,8-12 0,23-26 0,-32 40 0,0 0 0,1 0 0,-1 0 0,1 1 0,0-1 0,0 1 0,0 0 0,0 1 0,0-1 0,1 1 0,5-1 0,-9 2 0,1 1 0,-1-1 0,1 1 0,-1 0 0,1 0 0,-1 1 0,0-1 0,1 0 0,-1 1 0,1-1 0,-1 1 0,0 0 0,1 0 0,-1 0 0,0 0 0,0 0 0,0 0 0,0 1 0,0-1 0,0 1 0,0-1 0,0 1 0,0 0 0,-1 0 0,1 0 0,-1 0 0,1 0 0,-1 0 0,0 0 0,1 3 0,4 8 0,-1 0 0,0 0 0,-1 0 0,3 16 0,-6-26 0,20 114 0,7 134 0,-11-82 0,21 118-1365,-32-244-5461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9" name="Google Shape;1469;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9" name="Google Shape;1509;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8" name="Google Shape;1518;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7" name="Google Shape;1527;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6" name="Google Shape;1536;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8/29/2025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8/29/2025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4" r:id="rId2"/>
    <p:sldLayoutId id="2147483735" r:id="rId3"/>
    <p:sldLayoutId id="2147483736" r:id="rId4"/>
    <p:sldLayoutId id="2147483737" r:id="rId5"/>
    <p:sldLayoutId id="2147483738" r:id="rId6"/>
    <p:sldLayoutId id="2147483739" r:id="rId7"/>
    <p:sldLayoutId id="214748374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image" Target="../media/image496.png"/><Relationship Id="rId21" Type="http://schemas.openxmlformats.org/officeDocument/2006/relationships/image" Target="../media/image449.png"/><Relationship Id="rId324" Type="http://schemas.openxmlformats.org/officeDocument/2006/relationships/customXml" Target="../ink/ink603.xml"/><Relationship Id="rId531" Type="http://schemas.openxmlformats.org/officeDocument/2006/relationships/image" Target="../media/image703.png"/><Relationship Id="rId629" Type="http://schemas.openxmlformats.org/officeDocument/2006/relationships/image" Target="../media/image752.png"/><Relationship Id="rId170" Type="http://schemas.openxmlformats.org/officeDocument/2006/relationships/customXml" Target="../ink/ink526.xml"/><Relationship Id="rId268" Type="http://schemas.openxmlformats.org/officeDocument/2006/relationships/customXml" Target="../ink/ink575.xml"/><Relationship Id="rId475" Type="http://schemas.openxmlformats.org/officeDocument/2006/relationships/image" Target="../media/image675.png"/><Relationship Id="rId32" Type="http://schemas.openxmlformats.org/officeDocument/2006/relationships/customXml" Target="../ink/ink457.xml"/><Relationship Id="rId128" Type="http://schemas.openxmlformats.org/officeDocument/2006/relationships/customXml" Target="../ink/ink505.xml"/><Relationship Id="rId335" Type="http://schemas.openxmlformats.org/officeDocument/2006/relationships/image" Target="../media/image605.png"/><Relationship Id="rId542" Type="http://schemas.openxmlformats.org/officeDocument/2006/relationships/customXml" Target="../ink/ink712.xml"/><Relationship Id="rId181" Type="http://schemas.openxmlformats.org/officeDocument/2006/relationships/image" Target="../media/image528.png"/><Relationship Id="rId402" Type="http://schemas.openxmlformats.org/officeDocument/2006/relationships/customXml" Target="../ink/ink642.xml"/><Relationship Id="rId279" Type="http://schemas.openxmlformats.org/officeDocument/2006/relationships/image" Target="../media/image577.png"/><Relationship Id="rId486" Type="http://schemas.openxmlformats.org/officeDocument/2006/relationships/customXml" Target="../ink/ink684.xml"/><Relationship Id="rId43" Type="http://schemas.openxmlformats.org/officeDocument/2006/relationships/image" Target="../media/image460.png"/><Relationship Id="rId139" Type="http://schemas.openxmlformats.org/officeDocument/2006/relationships/image" Target="../media/image507.png"/><Relationship Id="rId346" Type="http://schemas.openxmlformats.org/officeDocument/2006/relationships/customXml" Target="../ink/ink614.xml"/><Relationship Id="rId553" Type="http://schemas.openxmlformats.org/officeDocument/2006/relationships/image" Target="../media/image714.png"/><Relationship Id="rId192" Type="http://schemas.openxmlformats.org/officeDocument/2006/relationships/customXml" Target="../ink/ink537.xml"/><Relationship Id="rId206" Type="http://schemas.openxmlformats.org/officeDocument/2006/relationships/customXml" Target="../ink/ink544.xml"/><Relationship Id="rId413" Type="http://schemas.openxmlformats.org/officeDocument/2006/relationships/image" Target="../media/image644.png"/><Relationship Id="rId497" Type="http://schemas.openxmlformats.org/officeDocument/2006/relationships/image" Target="../media/image686.png"/><Relationship Id="rId620" Type="http://schemas.openxmlformats.org/officeDocument/2006/relationships/customXml" Target="../ink/ink751.xml"/><Relationship Id="rId357" Type="http://schemas.openxmlformats.org/officeDocument/2006/relationships/image" Target="../media/image616.png"/><Relationship Id="rId54" Type="http://schemas.openxmlformats.org/officeDocument/2006/relationships/customXml" Target="../ink/ink468.xml"/><Relationship Id="rId217" Type="http://schemas.openxmlformats.org/officeDocument/2006/relationships/image" Target="../media/image546.png"/><Relationship Id="rId564" Type="http://schemas.openxmlformats.org/officeDocument/2006/relationships/customXml" Target="../ink/ink723.xml"/><Relationship Id="rId424" Type="http://schemas.openxmlformats.org/officeDocument/2006/relationships/customXml" Target="../ink/ink653.xml"/><Relationship Id="rId631" Type="http://schemas.openxmlformats.org/officeDocument/2006/relationships/image" Target="../media/image753.png"/><Relationship Id="rId270" Type="http://schemas.openxmlformats.org/officeDocument/2006/relationships/customXml" Target="../ink/ink576.xml"/><Relationship Id="rId65" Type="http://schemas.openxmlformats.org/officeDocument/2006/relationships/image" Target="../media/image470.png"/><Relationship Id="rId130" Type="http://schemas.openxmlformats.org/officeDocument/2006/relationships/customXml" Target="../ink/ink506.xml"/><Relationship Id="rId368" Type="http://schemas.openxmlformats.org/officeDocument/2006/relationships/customXml" Target="../ink/ink625.xml"/><Relationship Id="rId575" Type="http://schemas.openxmlformats.org/officeDocument/2006/relationships/image" Target="../media/image725.png"/><Relationship Id="rId228" Type="http://schemas.openxmlformats.org/officeDocument/2006/relationships/customXml" Target="../ink/ink555.xml"/><Relationship Id="rId435" Type="http://schemas.openxmlformats.org/officeDocument/2006/relationships/image" Target="../media/image655.png"/><Relationship Id="rId642" Type="http://schemas.openxmlformats.org/officeDocument/2006/relationships/customXml" Target="../ink/ink762.xml"/><Relationship Id="rId281" Type="http://schemas.openxmlformats.org/officeDocument/2006/relationships/image" Target="../media/image578.png"/><Relationship Id="rId502" Type="http://schemas.openxmlformats.org/officeDocument/2006/relationships/customXml" Target="../ink/ink692.xml"/><Relationship Id="rId76" Type="http://schemas.openxmlformats.org/officeDocument/2006/relationships/customXml" Target="../ink/ink479.xml"/><Relationship Id="rId141" Type="http://schemas.openxmlformats.org/officeDocument/2006/relationships/image" Target="../media/image508.png"/><Relationship Id="rId379" Type="http://schemas.openxmlformats.org/officeDocument/2006/relationships/image" Target="../media/image627.png"/><Relationship Id="rId586" Type="http://schemas.openxmlformats.org/officeDocument/2006/relationships/customXml" Target="../ink/ink734.xml"/><Relationship Id="rId7" Type="http://schemas.openxmlformats.org/officeDocument/2006/relationships/image" Target="../media/image442.png"/><Relationship Id="rId239" Type="http://schemas.openxmlformats.org/officeDocument/2006/relationships/image" Target="../media/image557.png"/><Relationship Id="rId446" Type="http://schemas.openxmlformats.org/officeDocument/2006/relationships/customXml" Target="../ink/ink664.xml"/><Relationship Id="rId653" Type="http://schemas.openxmlformats.org/officeDocument/2006/relationships/image" Target="../media/image764.png"/><Relationship Id="rId292" Type="http://schemas.openxmlformats.org/officeDocument/2006/relationships/customXml" Target="../ink/ink587.xml"/><Relationship Id="rId306" Type="http://schemas.openxmlformats.org/officeDocument/2006/relationships/customXml" Target="../ink/ink594.xml"/><Relationship Id="rId87" Type="http://schemas.openxmlformats.org/officeDocument/2006/relationships/image" Target="../media/image481.png"/><Relationship Id="rId513" Type="http://schemas.openxmlformats.org/officeDocument/2006/relationships/image" Target="../media/image694.png"/><Relationship Id="rId597" Type="http://schemas.openxmlformats.org/officeDocument/2006/relationships/image" Target="../media/image736.png"/><Relationship Id="rId152" Type="http://schemas.openxmlformats.org/officeDocument/2006/relationships/customXml" Target="../ink/ink517.xml"/><Relationship Id="rId457" Type="http://schemas.openxmlformats.org/officeDocument/2006/relationships/image" Target="../media/image666.png"/><Relationship Id="rId664" Type="http://schemas.openxmlformats.org/officeDocument/2006/relationships/customXml" Target="../ink/ink773.xml"/><Relationship Id="rId14" Type="http://schemas.openxmlformats.org/officeDocument/2006/relationships/customXml" Target="../ink/ink448.xml"/><Relationship Id="rId317" Type="http://schemas.openxmlformats.org/officeDocument/2006/relationships/image" Target="../media/image596.png"/><Relationship Id="rId524" Type="http://schemas.openxmlformats.org/officeDocument/2006/relationships/customXml" Target="../ink/ink703.xml"/><Relationship Id="rId98" Type="http://schemas.openxmlformats.org/officeDocument/2006/relationships/customXml" Target="../ink/ink490.xml"/><Relationship Id="rId163" Type="http://schemas.openxmlformats.org/officeDocument/2006/relationships/image" Target="../media/image519.png"/><Relationship Id="rId370" Type="http://schemas.openxmlformats.org/officeDocument/2006/relationships/customXml" Target="../ink/ink626.xml"/><Relationship Id="rId230" Type="http://schemas.openxmlformats.org/officeDocument/2006/relationships/customXml" Target="../ink/ink556.xml"/><Relationship Id="rId468" Type="http://schemas.openxmlformats.org/officeDocument/2006/relationships/customXml" Target="../ink/ink675.xml"/><Relationship Id="rId25" Type="http://schemas.openxmlformats.org/officeDocument/2006/relationships/image" Target="../media/image451.png"/><Relationship Id="rId328" Type="http://schemas.openxmlformats.org/officeDocument/2006/relationships/customXml" Target="../ink/ink605.xml"/><Relationship Id="rId535" Type="http://schemas.openxmlformats.org/officeDocument/2006/relationships/image" Target="../media/image705.png"/><Relationship Id="rId174" Type="http://schemas.openxmlformats.org/officeDocument/2006/relationships/customXml" Target="../ink/ink528.xml"/><Relationship Id="rId381" Type="http://schemas.openxmlformats.org/officeDocument/2006/relationships/image" Target="../media/image628.png"/><Relationship Id="rId602" Type="http://schemas.openxmlformats.org/officeDocument/2006/relationships/customXml" Target="../ink/ink742.xml"/><Relationship Id="rId241" Type="http://schemas.openxmlformats.org/officeDocument/2006/relationships/image" Target="../media/image558.png"/><Relationship Id="rId479" Type="http://schemas.openxmlformats.org/officeDocument/2006/relationships/image" Target="../media/image677.png"/><Relationship Id="rId36" Type="http://schemas.openxmlformats.org/officeDocument/2006/relationships/customXml" Target="../ink/ink459.xml"/><Relationship Id="rId339" Type="http://schemas.openxmlformats.org/officeDocument/2006/relationships/image" Target="../media/image607.png"/><Relationship Id="rId546" Type="http://schemas.openxmlformats.org/officeDocument/2006/relationships/customXml" Target="../ink/ink714.xml"/><Relationship Id="rId101" Type="http://schemas.openxmlformats.org/officeDocument/2006/relationships/image" Target="../media/image488.png"/><Relationship Id="rId185" Type="http://schemas.openxmlformats.org/officeDocument/2006/relationships/image" Target="../media/image530.png"/><Relationship Id="rId406" Type="http://schemas.openxmlformats.org/officeDocument/2006/relationships/customXml" Target="../ink/ink644.xml"/><Relationship Id="rId392" Type="http://schemas.openxmlformats.org/officeDocument/2006/relationships/customXml" Target="../ink/ink637.xml"/><Relationship Id="rId613" Type="http://schemas.openxmlformats.org/officeDocument/2006/relationships/image" Target="../media/image744.png"/><Relationship Id="rId252" Type="http://schemas.openxmlformats.org/officeDocument/2006/relationships/customXml" Target="../ink/ink567.xml"/><Relationship Id="rId47" Type="http://schemas.openxmlformats.org/officeDocument/2006/relationships/image" Target="../media/image462.png"/><Relationship Id="rId112" Type="http://schemas.openxmlformats.org/officeDocument/2006/relationships/customXml" Target="../ink/ink497.xml"/><Relationship Id="rId557" Type="http://schemas.openxmlformats.org/officeDocument/2006/relationships/image" Target="../media/image716.png"/><Relationship Id="rId196" Type="http://schemas.openxmlformats.org/officeDocument/2006/relationships/customXml" Target="../ink/ink539.xml"/><Relationship Id="rId417" Type="http://schemas.openxmlformats.org/officeDocument/2006/relationships/image" Target="../media/image646.png"/><Relationship Id="rId624" Type="http://schemas.openxmlformats.org/officeDocument/2006/relationships/customXml" Target="../ink/ink753.xml"/><Relationship Id="rId263" Type="http://schemas.openxmlformats.org/officeDocument/2006/relationships/image" Target="../media/image569.png"/><Relationship Id="rId470" Type="http://schemas.openxmlformats.org/officeDocument/2006/relationships/customXml" Target="../ink/ink676.xml"/><Relationship Id="rId58" Type="http://schemas.openxmlformats.org/officeDocument/2006/relationships/customXml" Target="../ink/ink470.xml"/><Relationship Id="rId123" Type="http://schemas.openxmlformats.org/officeDocument/2006/relationships/image" Target="../media/image499.png"/><Relationship Id="rId330" Type="http://schemas.openxmlformats.org/officeDocument/2006/relationships/customXml" Target="../ink/ink606.xml"/><Relationship Id="rId568" Type="http://schemas.openxmlformats.org/officeDocument/2006/relationships/customXml" Target="../ink/ink725.xml"/><Relationship Id="rId428" Type="http://schemas.openxmlformats.org/officeDocument/2006/relationships/customXml" Target="../ink/ink655.xml"/><Relationship Id="rId635" Type="http://schemas.openxmlformats.org/officeDocument/2006/relationships/image" Target="../media/image755.png"/><Relationship Id="rId274" Type="http://schemas.openxmlformats.org/officeDocument/2006/relationships/customXml" Target="../ink/ink578.xml"/><Relationship Id="rId481" Type="http://schemas.openxmlformats.org/officeDocument/2006/relationships/image" Target="../media/image678.png"/><Relationship Id="rId27" Type="http://schemas.openxmlformats.org/officeDocument/2006/relationships/image" Target="../media/image452.png"/><Relationship Id="rId69" Type="http://schemas.openxmlformats.org/officeDocument/2006/relationships/image" Target="../media/image472.png"/><Relationship Id="rId134" Type="http://schemas.openxmlformats.org/officeDocument/2006/relationships/customXml" Target="../ink/ink508.xml"/><Relationship Id="rId537" Type="http://schemas.openxmlformats.org/officeDocument/2006/relationships/image" Target="../media/image706.png"/><Relationship Id="rId579" Type="http://schemas.openxmlformats.org/officeDocument/2006/relationships/image" Target="../media/image727.png"/><Relationship Id="rId80" Type="http://schemas.openxmlformats.org/officeDocument/2006/relationships/customXml" Target="../ink/ink481.xml"/><Relationship Id="rId176" Type="http://schemas.openxmlformats.org/officeDocument/2006/relationships/customXml" Target="../ink/ink529.xml"/><Relationship Id="rId341" Type="http://schemas.openxmlformats.org/officeDocument/2006/relationships/image" Target="../media/image608.png"/><Relationship Id="rId383" Type="http://schemas.openxmlformats.org/officeDocument/2006/relationships/image" Target="../media/image629.png"/><Relationship Id="rId439" Type="http://schemas.openxmlformats.org/officeDocument/2006/relationships/image" Target="../media/image657.png"/><Relationship Id="rId590" Type="http://schemas.openxmlformats.org/officeDocument/2006/relationships/customXml" Target="../ink/ink736.xml"/><Relationship Id="rId604" Type="http://schemas.openxmlformats.org/officeDocument/2006/relationships/customXml" Target="../ink/ink743.xml"/><Relationship Id="rId646" Type="http://schemas.openxmlformats.org/officeDocument/2006/relationships/customXml" Target="../ink/ink764.xml"/><Relationship Id="rId201" Type="http://schemas.openxmlformats.org/officeDocument/2006/relationships/image" Target="../media/image538.png"/><Relationship Id="rId243" Type="http://schemas.openxmlformats.org/officeDocument/2006/relationships/image" Target="../media/image559.png"/><Relationship Id="rId285" Type="http://schemas.openxmlformats.org/officeDocument/2006/relationships/image" Target="../media/image580.png"/><Relationship Id="rId450" Type="http://schemas.openxmlformats.org/officeDocument/2006/relationships/customXml" Target="../ink/ink666.xml"/><Relationship Id="rId506" Type="http://schemas.openxmlformats.org/officeDocument/2006/relationships/customXml" Target="../ink/ink694.xml"/><Relationship Id="rId38" Type="http://schemas.openxmlformats.org/officeDocument/2006/relationships/customXml" Target="../ink/ink460.xml"/><Relationship Id="rId103" Type="http://schemas.openxmlformats.org/officeDocument/2006/relationships/image" Target="../media/image489.png"/><Relationship Id="rId310" Type="http://schemas.openxmlformats.org/officeDocument/2006/relationships/customXml" Target="../ink/ink596.xml"/><Relationship Id="rId492" Type="http://schemas.openxmlformats.org/officeDocument/2006/relationships/customXml" Target="../ink/ink687.xml"/><Relationship Id="rId548" Type="http://schemas.openxmlformats.org/officeDocument/2006/relationships/customXml" Target="../ink/ink715.xml"/><Relationship Id="rId91" Type="http://schemas.openxmlformats.org/officeDocument/2006/relationships/image" Target="../media/image483.png"/><Relationship Id="rId145" Type="http://schemas.openxmlformats.org/officeDocument/2006/relationships/image" Target="../media/image510.png"/><Relationship Id="rId187" Type="http://schemas.openxmlformats.org/officeDocument/2006/relationships/image" Target="../media/image531.png"/><Relationship Id="rId352" Type="http://schemas.openxmlformats.org/officeDocument/2006/relationships/customXml" Target="../ink/ink617.xml"/><Relationship Id="rId394" Type="http://schemas.openxmlformats.org/officeDocument/2006/relationships/customXml" Target="../ink/ink638.xml"/><Relationship Id="rId408" Type="http://schemas.openxmlformats.org/officeDocument/2006/relationships/customXml" Target="../ink/ink645.xml"/><Relationship Id="rId615" Type="http://schemas.openxmlformats.org/officeDocument/2006/relationships/image" Target="../media/image745.png"/><Relationship Id="rId212" Type="http://schemas.openxmlformats.org/officeDocument/2006/relationships/customXml" Target="../ink/ink547.xml"/><Relationship Id="rId254" Type="http://schemas.openxmlformats.org/officeDocument/2006/relationships/customXml" Target="../ink/ink568.xml"/><Relationship Id="rId657" Type="http://schemas.openxmlformats.org/officeDocument/2006/relationships/image" Target="../media/image766.png"/><Relationship Id="rId49" Type="http://schemas.openxmlformats.org/officeDocument/2006/relationships/image" Target="../media/image463.png"/><Relationship Id="rId114" Type="http://schemas.openxmlformats.org/officeDocument/2006/relationships/customXml" Target="../ink/ink498.xml"/><Relationship Id="rId296" Type="http://schemas.openxmlformats.org/officeDocument/2006/relationships/customXml" Target="../ink/ink589.xml"/><Relationship Id="rId461" Type="http://schemas.openxmlformats.org/officeDocument/2006/relationships/image" Target="../media/image668.png"/><Relationship Id="rId517" Type="http://schemas.openxmlformats.org/officeDocument/2006/relationships/image" Target="../media/image696.png"/><Relationship Id="rId559" Type="http://schemas.openxmlformats.org/officeDocument/2006/relationships/image" Target="../media/image717.png"/><Relationship Id="rId60" Type="http://schemas.openxmlformats.org/officeDocument/2006/relationships/customXml" Target="../ink/ink471.xml"/><Relationship Id="rId156" Type="http://schemas.openxmlformats.org/officeDocument/2006/relationships/customXml" Target="../ink/ink519.xml"/><Relationship Id="rId198" Type="http://schemas.openxmlformats.org/officeDocument/2006/relationships/customXml" Target="../ink/ink540.xml"/><Relationship Id="rId321" Type="http://schemas.openxmlformats.org/officeDocument/2006/relationships/image" Target="../media/image598.png"/><Relationship Id="rId363" Type="http://schemas.openxmlformats.org/officeDocument/2006/relationships/image" Target="../media/image619.png"/><Relationship Id="rId419" Type="http://schemas.openxmlformats.org/officeDocument/2006/relationships/image" Target="../media/image647.png"/><Relationship Id="rId570" Type="http://schemas.openxmlformats.org/officeDocument/2006/relationships/customXml" Target="../ink/ink726.xml"/><Relationship Id="rId626" Type="http://schemas.openxmlformats.org/officeDocument/2006/relationships/customXml" Target="../ink/ink754.xml"/><Relationship Id="rId223" Type="http://schemas.openxmlformats.org/officeDocument/2006/relationships/image" Target="../media/image549.png"/><Relationship Id="rId430" Type="http://schemas.openxmlformats.org/officeDocument/2006/relationships/customXml" Target="../ink/ink656.xml"/><Relationship Id="rId18" Type="http://schemas.openxmlformats.org/officeDocument/2006/relationships/customXml" Target="../ink/ink450.xml"/><Relationship Id="rId265" Type="http://schemas.openxmlformats.org/officeDocument/2006/relationships/image" Target="../media/image570.png"/><Relationship Id="rId472" Type="http://schemas.openxmlformats.org/officeDocument/2006/relationships/customXml" Target="../ink/ink677.xml"/><Relationship Id="rId528" Type="http://schemas.openxmlformats.org/officeDocument/2006/relationships/customXml" Target="../ink/ink705.xml"/><Relationship Id="rId125" Type="http://schemas.openxmlformats.org/officeDocument/2006/relationships/image" Target="../media/image500.png"/><Relationship Id="rId167" Type="http://schemas.openxmlformats.org/officeDocument/2006/relationships/image" Target="../media/image521.png"/><Relationship Id="rId332" Type="http://schemas.openxmlformats.org/officeDocument/2006/relationships/customXml" Target="../ink/ink607.xml"/><Relationship Id="rId374" Type="http://schemas.openxmlformats.org/officeDocument/2006/relationships/customXml" Target="../ink/ink628.xml"/><Relationship Id="rId581" Type="http://schemas.openxmlformats.org/officeDocument/2006/relationships/image" Target="../media/image728.png"/><Relationship Id="rId71" Type="http://schemas.openxmlformats.org/officeDocument/2006/relationships/image" Target="../media/image473.png"/><Relationship Id="rId234" Type="http://schemas.openxmlformats.org/officeDocument/2006/relationships/customXml" Target="../ink/ink558.xml"/><Relationship Id="rId637" Type="http://schemas.openxmlformats.org/officeDocument/2006/relationships/image" Target="../media/image756.png"/><Relationship Id="rId2" Type="http://schemas.openxmlformats.org/officeDocument/2006/relationships/customXml" Target="../ink/ink442.xml"/><Relationship Id="rId29" Type="http://schemas.openxmlformats.org/officeDocument/2006/relationships/image" Target="../media/image453.png"/><Relationship Id="rId276" Type="http://schemas.openxmlformats.org/officeDocument/2006/relationships/customXml" Target="../ink/ink579.xml"/><Relationship Id="rId441" Type="http://schemas.openxmlformats.org/officeDocument/2006/relationships/image" Target="../media/image658.png"/><Relationship Id="rId483" Type="http://schemas.openxmlformats.org/officeDocument/2006/relationships/image" Target="../media/image679.png"/><Relationship Id="rId539" Type="http://schemas.openxmlformats.org/officeDocument/2006/relationships/image" Target="../media/image707.png"/><Relationship Id="rId40" Type="http://schemas.openxmlformats.org/officeDocument/2006/relationships/customXml" Target="../ink/ink461.xml"/><Relationship Id="rId136" Type="http://schemas.openxmlformats.org/officeDocument/2006/relationships/customXml" Target="../ink/ink509.xml"/><Relationship Id="rId178" Type="http://schemas.openxmlformats.org/officeDocument/2006/relationships/customXml" Target="../ink/ink530.xml"/><Relationship Id="rId301" Type="http://schemas.openxmlformats.org/officeDocument/2006/relationships/image" Target="../media/image588.png"/><Relationship Id="rId343" Type="http://schemas.openxmlformats.org/officeDocument/2006/relationships/image" Target="../media/image609.png"/><Relationship Id="rId550" Type="http://schemas.openxmlformats.org/officeDocument/2006/relationships/customXml" Target="../ink/ink716.xml"/><Relationship Id="rId82" Type="http://schemas.openxmlformats.org/officeDocument/2006/relationships/customXml" Target="../ink/ink482.xml"/><Relationship Id="rId203" Type="http://schemas.openxmlformats.org/officeDocument/2006/relationships/image" Target="../media/image539.png"/><Relationship Id="rId385" Type="http://schemas.openxmlformats.org/officeDocument/2006/relationships/image" Target="../media/image630.png"/><Relationship Id="rId592" Type="http://schemas.openxmlformats.org/officeDocument/2006/relationships/customXml" Target="../ink/ink737.xml"/><Relationship Id="rId606" Type="http://schemas.openxmlformats.org/officeDocument/2006/relationships/customXml" Target="../ink/ink744.xml"/><Relationship Id="rId648" Type="http://schemas.openxmlformats.org/officeDocument/2006/relationships/customXml" Target="../ink/ink765.xml"/><Relationship Id="rId245" Type="http://schemas.openxmlformats.org/officeDocument/2006/relationships/image" Target="../media/image560.png"/><Relationship Id="rId287" Type="http://schemas.openxmlformats.org/officeDocument/2006/relationships/image" Target="../media/image581.png"/><Relationship Id="rId410" Type="http://schemas.openxmlformats.org/officeDocument/2006/relationships/customXml" Target="../ink/ink646.xml"/><Relationship Id="rId452" Type="http://schemas.openxmlformats.org/officeDocument/2006/relationships/customXml" Target="../ink/ink667.xml"/><Relationship Id="rId494" Type="http://schemas.openxmlformats.org/officeDocument/2006/relationships/customXml" Target="../ink/ink688.xml"/><Relationship Id="rId508" Type="http://schemas.openxmlformats.org/officeDocument/2006/relationships/customXml" Target="../ink/ink695.xml"/><Relationship Id="rId105" Type="http://schemas.openxmlformats.org/officeDocument/2006/relationships/image" Target="../media/image490.png"/><Relationship Id="rId147" Type="http://schemas.openxmlformats.org/officeDocument/2006/relationships/image" Target="../media/image511.png"/><Relationship Id="rId312" Type="http://schemas.openxmlformats.org/officeDocument/2006/relationships/customXml" Target="../ink/ink597.xml"/><Relationship Id="rId354" Type="http://schemas.openxmlformats.org/officeDocument/2006/relationships/customXml" Target="../ink/ink618.xml"/><Relationship Id="rId51" Type="http://schemas.openxmlformats.org/officeDocument/2006/relationships/image" Target="../media/image464.png"/><Relationship Id="rId93" Type="http://schemas.openxmlformats.org/officeDocument/2006/relationships/image" Target="../media/image484.png"/><Relationship Id="rId189" Type="http://schemas.openxmlformats.org/officeDocument/2006/relationships/image" Target="../media/image532.png"/><Relationship Id="rId396" Type="http://schemas.openxmlformats.org/officeDocument/2006/relationships/customXml" Target="../ink/ink639.xml"/><Relationship Id="rId561" Type="http://schemas.openxmlformats.org/officeDocument/2006/relationships/image" Target="../media/image718.png"/><Relationship Id="rId617" Type="http://schemas.openxmlformats.org/officeDocument/2006/relationships/image" Target="../media/image746.png"/><Relationship Id="rId659" Type="http://schemas.openxmlformats.org/officeDocument/2006/relationships/image" Target="../media/image767.png"/><Relationship Id="rId214" Type="http://schemas.openxmlformats.org/officeDocument/2006/relationships/customXml" Target="../ink/ink548.xml"/><Relationship Id="rId256" Type="http://schemas.openxmlformats.org/officeDocument/2006/relationships/customXml" Target="../ink/ink569.xml"/><Relationship Id="rId298" Type="http://schemas.openxmlformats.org/officeDocument/2006/relationships/customXml" Target="../ink/ink590.xml"/><Relationship Id="rId421" Type="http://schemas.openxmlformats.org/officeDocument/2006/relationships/image" Target="../media/image648.png"/><Relationship Id="rId463" Type="http://schemas.openxmlformats.org/officeDocument/2006/relationships/image" Target="../media/image669.png"/><Relationship Id="rId519" Type="http://schemas.openxmlformats.org/officeDocument/2006/relationships/image" Target="../media/image697.png"/><Relationship Id="rId116" Type="http://schemas.openxmlformats.org/officeDocument/2006/relationships/customXml" Target="../ink/ink499.xml"/><Relationship Id="rId158" Type="http://schemas.openxmlformats.org/officeDocument/2006/relationships/customXml" Target="../ink/ink520.xml"/><Relationship Id="rId323" Type="http://schemas.openxmlformats.org/officeDocument/2006/relationships/image" Target="../media/image599.png"/><Relationship Id="rId530" Type="http://schemas.openxmlformats.org/officeDocument/2006/relationships/customXml" Target="../ink/ink706.xml"/><Relationship Id="rId20" Type="http://schemas.openxmlformats.org/officeDocument/2006/relationships/customXml" Target="../ink/ink451.xml"/><Relationship Id="rId62" Type="http://schemas.openxmlformats.org/officeDocument/2006/relationships/customXml" Target="../ink/ink472.xml"/><Relationship Id="rId365" Type="http://schemas.openxmlformats.org/officeDocument/2006/relationships/image" Target="../media/image620.png"/><Relationship Id="rId572" Type="http://schemas.openxmlformats.org/officeDocument/2006/relationships/customXml" Target="../ink/ink727.xml"/><Relationship Id="rId628" Type="http://schemas.openxmlformats.org/officeDocument/2006/relationships/customXml" Target="../ink/ink755.xml"/><Relationship Id="rId225" Type="http://schemas.openxmlformats.org/officeDocument/2006/relationships/image" Target="../media/image550.png"/><Relationship Id="rId267" Type="http://schemas.openxmlformats.org/officeDocument/2006/relationships/image" Target="../media/image571.png"/><Relationship Id="rId432" Type="http://schemas.openxmlformats.org/officeDocument/2006/relationships/customXml" Target="../ink/ink657.xml"/><Relationship Id="rId474" Type="http://schemas.openxmlformats.org/officeDocument/2006/relationships/customXml" Target="../ink/ink678.xml"/><Relationship Id="rId127" Type="http://schemas.openxmlformats.org/officeDocument/2006/relationships/image" Target="../media/image501.png"/><Relationship Id="rId31" Type="http://schemas.openxmlformats.org/officeDocument/2006/relationships/image" Target="../media/image454.png"/><Relationship Id="rId73" Type="http://schemas.openxmlformats.org/officeDocument/2006/relationships/image" Target="../media/image474.png"/><Relationship Id="rId169" Type="http://schemas.openxmlformats.org/officeDocument/2006/relationships/image" Target="../media/image522.png"/><Relationship Id="rId334" Type="http://schemas.openxmlformats.org/officeDocument/2006/relationships/customXml" Target="../ink/ink608.xml"/><Relationship Id="rId376" Type="http://schemas.openxmlformats.org/officeDocument/2006/relationships/customXml" Target="../ink/ink629.xml"/><Relationship Id="rId541" Type="http://schemas.openxmlformats.org/officeDocument/2006/relationships/image" Target="../media/image708.png"/><Relationship Id="rId583" Type="http://schemas.openxmlformats.org/officeDocument/2006/relationships/image" Target="../media/image729.png"/><Relationship Id="rId639" Type="http://schemas.openxmlformats.org/officeDocument/2006/relationships/image" Target="../media/image757.png"/><Relationship Id="rId4" Type="http://schemas.openxmlformats.org/officeDocument/2006/relationships/customXml" Target="../ink/ink443.xml"/><Relationship Id="rId180" Type="http://schemas.openxmlformats.org/officeDocument/2006/relationships/customXml" Target="../ink/ink531.xml"/><Relationship Id="rId236" Type="http://schemas.openxmlformats.org/officeDocument/2006/relationships/customXml" Target="../ink/ink559.xml"/><Relationship Id="rId278" Type="http://schemas.openxmlformats.org/officeDocument/2006/relationships/customXml" Target="../ink/ink580.xml"/><Relationship Id="rId401" Type="http://schemas.openxmlformats.org/officeDocument/2006/relationships/image" Target="../media/image638.png"/><Relationship Id="rId443" Type="http://schemas.openxmlformats.org/officeDocument/2006/relationships/image" Target="../media/image659.png"/><Relationship Id="rId650" Type="http://schemas.openxmlformats.org/officeDocument/2006/relationships/customXml" Target="../ink/ink766.xml"/><Relationship Id="rId303" Type="http://schemas.openxmlformats.org/officeDocument/2006/relationships/image" Target="../media/image589.png"/><Relationship Id="rId485" Type="http://schemas.openxmlformats.org/officeDocument/2006/relationships/image" Target="../media/image680.png"/><Relationship Id="rId42" Type="http://schemas.openxmlformats.org/officeDocument/2006/relationships/customXml" Target="../ink/ink462.xml"/><Relationship Id="rId84" Type="http://schemas.openxmlformats.org/officeDocument/2006/relationships/customXml" Target="../ink/ink483.xml"/><Relationship Id="rId138" Type="http://schemas.openxmlformats.org/officeDocument/2006/relationships/customXml" Target="../ink/ink510.xml"/><Relationship Id="rId345" Type="http://schemas.openxmlformats.org/officeDocument/2006/relationships/image" Target="../media/image610.png"/><Relationship Id="rId387" Type="http://schemas.openxmlformats.org/officeDocument/2006/relationships/image" Target="../media/image631.png"/><Relationship Id="rId510" Type="http://schemas.openxmlformats.org/officeDocument/2006/relationships/customXml" Target="../ink/ink696.xml"/><Relationship Id="rId552" Type="http://schemas.openxmlformats.org/officeDocument/2006/relationships/customXml" Target="../ink/ink717.xml"/><Relationship Id="rId594" Type="http://schemas.openxmlformats.org/officeDocument/2006/relationships/customXml" Target="../ink/ink738.xml"/><Relationship Id="rId608" Type="http://schemas.openxmlformats.org/officeDocument/2006/relationships/customXml" Target="../ink/ink745.xml"/><Relationship Id="rId191" Type="http://schemas.openxmlformats.org/officeDocument/2006/relationships/image" Target="../media/image533.png"/><Relationship Id="rId205" Type="http://schemas.openxmlformats.org/officeDocument/2006/relationships/image" Target="../media/image540.png"/><Relationship Id="rId247" Type="http://schemas.openxmlformats.org/officeDocument/2006/relationships/image" Target="../media/image561.png"/><Relationship Id="rId412" Type="http://schemas.openxmlformats.org/officeDocument/2006/relationships/customXml" Target="../ink/ink647.xml"/><Relationship Id="rId107" Type="http://schemas.openxmlformats.org/officeDocument/2006/relationships/image" Target="../media/image491.png"/><Relationship Id="rId289" Type="http://schemas.openxmlformats.org/officeDocument/2006/relationships/image" Target="../media/image582.png"/><Relationship Id="rId454" Type="http://schemas.openxmlformats.org/officeDocument/2006/relationships/customXml" Target="../ink/ink668.xml"/><Relationship Id="rId496" Type="http://schemas.openxmlformats.org/officeDocument/2006/relationships/customXml" Target="../ink/ink689.xml"/><Relationship Id="rId661" Type="http://schemas.openxmlformats.org/officeDocument/2006/relationships/image" Target="../media/image768.png"/><Relationship Id="rId11" Type="http://schemas.openxmlformats.org/officeDocument/2006/relationships/image" Target="../media/image444.png"/><Relationship Id="rId53" Type="http://schemas.openxmlformats.org/officeDocument/2006/relationships/image" Target="../media/image465.png"/><Relationship Id="rId149" Type="http://schemas.openxmlformats.org/officeDocument/2006/relationships/image" Target="../media/image512.png"/><Relationship Id="rId314" Type="http://schemas.openxmlformats.org/officeDocument/2006/relationships/customXml" Target="../ink/ink598.xml"/><Relationship Id="rId356" Type="http://schemas.openxmlformats.org/officeDocument/2006/relationships/customXml" Target="../ink/ink619.xml"/><Relationship Id="rId398" Type="http://schemas.openxmlformats.org/officeDocument/2006/relationships/customXml" Target="../ink/ink640.xml"/><Relationship Id="rId521" Type="http://schemas.openxmlformats.org/officeDocument/2006/relationships/image" Target="../media/image698.png"/><Relationship Id="rId563" Type="http://schemas.openxmlformats.org/officeDocument/2006/relationships/image" Target="../media/image719.png"/><Relationship Id="rId619" Type="http://schemas.openxmlformats.org/officeDocument/2006/relationships/image" Target="../media/image747.png"/><Relationship Id="rId95" Type="http://schemas.openxmlformats.org/officeDocument/2006/relationships/image" Target="../media/image485.png"/><Relationship Id="rId160" Type="http://schemas.openxmlformats.org/officeDocument/2006/relationships/customXml" Target="../ink/ink521.xml"/><Relationship Id="rId216" Type="http://schemas.openxmlformats.org/officeDocument/2006/relationships/customXml" Target="../ink/ink549.xml"/><Relationship Id="rId423" Type="http://schemas.openxmlformats.org/officeDocument/2006/relationships/image" Target="../media/image649.png"/><Relationship Id="rId258" Type="http://schemas.openxmlformats.org/officeDocument/2006/relationships/customXml" Target="../ink/ink570.xml"/><Relationship Id="rId465" Type="http://schemas.openxmlformats.org/officeDocument/2006/relationships/image" Target="../media/image670.png"/><Relationship Id="rId630" Type="http://schemas.openxmlformats.org/officeDocument/2006/relationships/customXml" Target="../ink/ink756.xml"/><Relationship Id="rId22" Type="http://schemas.openxmlformats.org/officeDocument/2006/relationships/customXml" Target="../ink/ink452.xml"/><Relationship Id="rId64" Type="http://schemas.openxmlformats.org/officeDocument/2006/relationships/customXml" Target="../ink/ink473.xml"/><Relationship Id="rId118" Type="http://schemas.openxmlformats.org/officeDocument/2006/relationships/customXml" Target="../ink/ink500.xml"/><Relationship Id="rId325" Type="http://schemas.openxmlformats.org/officeDocument/2006/relationships/image" Target="../media/image600.png"/><Relationship Id="rId367" Type="http://schemas.openxmlformats.org/officeDocument/2006/relationships/image" Target="../media/image621.png"/><Relationship Id="rId532" Type="http://schemas.openxmlformats.org/officeDocument/2006/relationships/customXml" Target="../ink/ink707.xml"/><Relationship Id="rId574" Type="http://schemas.openxmlformats.org/officeDocument/2006/relationships/customXml" Target="../ink/ink728.xml"/><Relationship Id="rId171" Type="http://schemas.openxmlformats.org/officeDocument/2006/relationships/image" Target="../media/image523.png"/><Relationship Id="rId227" Type="http://schemas.openxmlformats.org/officeDocument/2006/relationships/image" Target="../media/image551.png"/><Relationship Id="rId269" Type="http://schemas.openxmlformats.org/officeDocument/2006/relationships/image" Target="../media/image572.png"/><Relationship Id="rId434" Type="http://schemas.openxmlformats.org/officeDocument/2006/relationships/customXml" Target="../ink/ink658.xml"/><Relationship Id="rId476" Type="http://schemas.openxmlformats.org/officeDocument/2006/relationships/customXml" Target="../ink/ink679.xml"/><Relationship Id="rId641" Type="http://schemas.openxmlformats.org/officeDocument/2006/relationships/image" Target="../media/image758.png"/><Relationship Id="rId33" Type="http://schemas.openxmlformats.org/officeDocument/2006/relationships/image" Target="../media/image455.png"/><Relationship Id="rId129" Type="http://schemas.openxmlformats.org/officeDocument/2006/relationships/image" Target="../media/image502.png"/><Relationship Id="rId280" Type="http://schemas.openxmlformats.org/officeDocument/2006/relationships/customXml" Target="../ink/ink581.xml"/><Relationship Id="rId336" Type="http://schemas.openxmlformats.org/officeDocument/2006/relationships/customXml" Target="../ink/ink609.xml"/><Relationship Id="rId501" Type="http://schemas.openxmlformats.org/officeDocument/2006/relationships/image" Target="../media/image688.png"/><Relationship Id="rId543" Type="http://schemas.openxmlformats.org/officeDocument/2006/relationships/image" Target="../media/image709.png"/><Relationship Id="rId75" Type="http://schemas.openxmlformats.org/officeDocument/2006/relationships/image" Target="../media/image475.png"/><Relationship Id="rId140" Type="http://schemas.openxmlformats.org/officeDocument/2006/relationships/customXml" Target="../ink/ink511.xml"/><Relationship Id="rId182" Type="http://schemas.openxmlformats.org/officeDocument/2006/relationships/customXml" Target="../ink/ink532.xml"/><Relationship Id="rId378" Type="http://schemas.openxmlformats.org/officeDocument/2006/relationships/customXml" Target="../ink/ink630.xml"/><Relationship Id="rId403" Type="http://schemas.openxmlformats.org/officeDocument/2006/relationships/image" Target="../media/image639.png"/><Relationship Id="rId585" Type="http://schemas.openxmlformats.org/officeDocument/2006/relationships/image" Target="../media/image730.png"/><Relationship Id="rId6" Type="http://schemas.openxmlformats.org/officeDocument/2006/relationships/customXml" Target="../ink/ink444.xml"/><Relationship Id="rId238" Type="http://schemas.openxmlformats.org/officeDocument/2006/relationships/customXml" Target="../ink/ink560.xml"/><Relationship Id="rId445" Type="http://schemas.openxmlformats.org/officeDocument/2006/relationships/image" Target="../media/image660.png"/><Relationship Id="rId487" Type="http://schemas.openxmlformats.org/officeDocument/2006/relationships/image" Target="../media/image681.png"/><Relationship Id="rId610" Type="http://schemas.openxmlformats.org/officeDocument/2006/relationships/customXml" Target="../ink/ink746.xml"/><Relationship Id="rId652" Type="http://schemas.openxmlformats.org/officeDocument/2006/relationships/customXml" Target="../ink/ink767.xml"/><Relationship Id="rId291" Type="http://schemas.openxmlformats.org/officeDocument/2006/relationships/image" Target="../media/image583.png"/><Relationship Id="rId305" Type="http://schemas.openxmlformats.org/officeDocument/2006/relationships/image" Target="../media/image590.png"/><Relationship Id="rId347" Type="http://schemas.openxmlformats.org/officeDocument/2006/relationships/image" Target="../media/image611.png"/><Relationship Id="rId512" Type="http://schemas.openxmlformats.org/officeDocument/2006/relationships/customXml" Target="../ink/ink697.xml"/><Relationship Id="rId44" Type="http://schemas.openxmlformats.org/officeDocument/2006/relationships/customXml" Target="../ink/ink463.xml"/><Relationship Id="rId86" Type="http://schemas.openxmlformats.org/officeDocument/2006/relationships/customXml" Target="../ink/ink484.xml"/><Relationship Id="rId151" Type="http://schemas.openxmlformats.org/officeDocument/2006/relationships/image" Target="../media/image513.png"/><Relationship Id="rId389" Type="http://schemas.openxmlformats.org/officeDocument/2006/relationships/image" Target="../media/image632.png"/><Relationship Id="rId554" Type="http://schemas.openxmlformats.org/officeDocument/2006/relationships/customXml" Target="../ink/ink718.xml"/><Relationship Id="rId596" Type="http://schemas.openxmlformats.org/officeDocument/2006/relationships/customXml" Target="../ink/ink739.xml"/><Relationship Id="rId193" Type="http://schemas.openxmlformats.org/officeDocument/2006/relationships/image" Target="../media/image534.png"/><Relationship Id="rId207" Type="http://schemas.openxmlformats.org/officeDocument/2006/relationships/image" Target="../media/image541.png"/><Relationship Id="rId249" Type="http://schemas.openxmlformats.org/officeDocument/2006/relationships/image" Target="../media/image562.png"/><Relationship Id="rId414" Type="http://schemas.openxmlformats.org/officeDocument/2006/relationships/customXml" Target="../ink/ink648.xml"/><Relationship Id="rId456" Type="http://schemas.openxmlformats.org/officeDocument/2006/relationships/customXml" Target="../ink/ink669.xml"/><Relationship Id="rId498" Type="http://schemas.openxmlformats.org/officeDocument/2006/relationships/customXml" Target="../ink/ink690.xml"/><Relationship Id="rId621" Type="http://schemas.openxmlformats.org/officeDocument/2006/relationships/image" Target="../media/image748.png"/><Relationship Id="rId663" Type="http://schemas.openxmlformats.org/officeDocument/2006/relationships/image" Target="../media/image769.png"/><Relationship Id="rId13" Type="http://schemas.openxmlformats.org/officeDocument/2006/relationships/image" Target="../media/image445.png"/><Relationship Id="rId109" Type="http://schemas.openxmlformats.org/officeDocument/2006/relationships/image" Target="../media/image492.png"/><Relationship Id="rId260" Type="http://schemas.openxmlformats.org/officeDocument/2006/relationships/customXml" Target="../ink/ink571.xml"/><Relationship Id="rId316" Type="http://schemas.openxmlformats.org/officeDocument/2006/relationships/customXml" Target="../ink/ink599.xml"/><Relationship Id="rId523" Type="http://schemas.openxmlformats.org/officeDocument/2006/relationships/image" Target="../media/image699.png"/><Relationship Id="rId55" Type="http://schemas.openxmlformats.org/officeDocument/2006/relationships/image" Target="../media/image466.png"/><Relationship Id="rId97" Type="http://schemas.openxmlformats.org/officeDocument/2006/relationships/image" Target="../media/image486.png"/><Relationship Id="rId120" Type="http://schemas.openxmlformats.org/officeDocument/2006/relationships/customXml" Target="../ink/ink501.xml"/><Relationship Id="rId358" Type="http://schemas.openxmlformats.org/officeDocument/2006/relationships/customXml" Target="../ink/ink620.xml"/><Relationship Id="rId565" Type="http://schemas.openxmlformats.org/officeDocument/2006/relationships/image" Target="../media/image720.png"/><Relationship Id="rId162" Type="http://schemas.openxmlformats.org/officeDocument/2006/relationships/customXml" Target="../ink/ink522.xml"/><Relationship Id="rId218" Type="http://schemas.openxmlformats.org/officeDocument/2006/relationships/customXml" Target="../ink/ink550.xml"/><Relationship Id="rId425" Type="http://schemas.openxmlformats.org/officeDocument/2006/relationships/image" Target="../media/image650.png"/><Relationship Id="rId467" Type="http://schemas.openxmlformats.org/officeDocument/2006/relationships/image" Target="../media/image671.png"/><Relationship Id="rId632" Type="http://schemas.openxmlformats.org/officeDocument/2006/relationships/customXml" Target="../ink/ink757.xml"/><Relationship Id="rId271" Type="http://schemas.openxmlformats.org/officeDocument/2006/relationships/image" Target="../media/image573.png"/><Relationship Id="rId24" Type="http://schemas.openxmlformats.org/officeDocument/2006/relationships/customXml" Target="../ink/ink453.xml"/><Relationship Id="rId66" Type="http://schemas.openxmlformats.org/officeDocument/2006/relationships/customXml" Target="../ink/ink474.xml"/><Relationship Id="rId131" Type="http://schemas.openxmlformats.org/officeDocument/2006/relationships/image" Target="../media/image503.png"/><Relationship Id="rId327" Type="http://schemas.openxmlformats.org/officeDocument/2006/relationships/image" Target="../media/image601.png"/><Relationship Id="rId369" Type="http://schemas.openxmlformats.org/officeDocument/2006/relationships/image" Target="../media/image622.png"/><Relationship Id="rId534" Type="http://schemas.openxmlformats.org/officeDocument/2006/relationships/customXml" Target="../ink/ink708.xml"/><Relationship Id="rId576" Type="http://schemas.openxmlformats.org/officeDocument/2006/relationships/customXml" Target="../ink/ink729.xml"/><Relationship Id="rId173" Type="http://schemas.openxmlformats.org/officeDocument/2006/relationships/image" Target="../media/image524.png"/><Relationship Id="rId229" Type="http://schemas.openxmlformats.org/officeDocument/2006/relationships/image" Target="../media/image552.png"/><Relationship Id="rId380" Type="http://schemas.openxmlformats.org/officeDocument/2006/relationships/customXml" Target="../ink/ink631.xml"/><Relationship Id="rId436" Type="http://schemas.openxmlformats.org/officeDocument/2006/relationships/customXml" Target="../ink/ink659.xml"/><Relationship Id="rId601" Type="http://schemas.openxmlformats.org/officeDocument/2006/relationships/image" Target="../media/image738.png"/><Relationship Id="rId643" Type="http://schemas.openxmlformats.org/officeDocument/2006/relationships/image" Target="../media/image759.png"/><Relationship Id="rId240" Type="http://schemas.openxmlformats.org/officeDocument/2006/relationships/customXml" Target="../ink/ink561.xml"/><Relationship Id="rId478" Type="http://schemas.openxmlformats.org/officeDocument/2006/relationships/customXml" Target="../ink/ink680.xml"/><Relationship Id="rId35" Type="http://schemas.openxmlformats.org/officeDocument/2006/relationships/image" Target="../media/image456.png"/><Relationship Id="rId77" Type="http://schemas.openxmlformats.org/officeDocument/2006/relationships/image" Target="../media/image476.png"/><Relationship Id="rId100" Type="http://schemas.openxmlformats.org/officeDocument/2006/relationships/customXml" Target="../ink/ink491.xml"/><Relationship Id="rId282" Type="http://schemas.openxmlformats.org/officeDocument/2006/relationships/customXml" Target="../ink/ink582.xml"/><Relationship Id="rId338" Type="http://schemas.openxmlformats.org/officeDocument/2006/relationships/customXml" Target="../ink/ink610.xml"/><Relationship Id="rId503" Type="http://schemas.openxmlformats.org/officeDocument/2006/relationships/image" Target="../media/image689.png"/><Relationship Id="rId545" Type="http://schemas.openxmlformats.org/officeDocument/2006/relationships/image" Target="../media/image710.png"/><Relationship Id="rId587" Type="http://schemas.openxmlformats.org/officeDocument/2006/relationships/image" Target="../media/image731.png"/><Relationship Id="rId8" Type="http://schemas.openxmlformats.org/officeDocument/2006/relationships/customXml" Target="../ink/ink445.xml"/><Relationship Id="rId142" Type="http://schemas.openxmlformats.org/officeDocument/2006/relationships/customXml" Target="../ink/ink512.xml"/><Relationship Id="rId184" Type="http://schemas.openxmlformats.org/officeDocument/2006/relationships/customXml" Target="../ink/ink533.xml"/><Relationship Id="rId391" Type="http://schemas.openxmlformats.org/officeDocument/2006/relationships/image" Target="../media/image633.png"/><Relationship Id="rId405" Type="http://schemas.openxmlformats.org/officeDocument/2006/relationships/image" Target="../media/image640.png"/><Relationship Id="rId447" Type="http://schemas.openxmlformats.org/officeDocument/2006/relationships/image" Target="../media/image661.png"/><Relationship Id="rId612" Type="http://schemas.openxmlformats.org/officeDocument/2006/relationships/customXml" Target="../ink/ink747.xml"/><Relationship Id="rId251" Type="http://schemas.openxmlformats.org/officeDocument/2006/relationships/image" Target="../media/image563.png"/><Relationship Id="rId489" Type="http://schemas.openxmlformats.org/officeDocument/2006/relationships/image" Target="../media/image682.png"/><Relationship Id="rId654" Type="http://schemas.openxmlformats.org/officeDocument/2006/relationships/customXml" Target="../ink/ink768.xml"/><Relationship Id="rId46" Type="http://schemas.openxmlformats.org/officeDocument/2006/relationships/customXml" Target="../ink/ink464.xml"/><Relationship Id="rId293" Type="http://schemas.openxmlformats.org/officeDocument/2006/relationships/image" Target="../media/image584.png"/><Relationship Id="rId307" Type="http://schemas.openxmlformats.org/officeDocument/2006/relationships/image" Target="../media/image591.png"/><Relationship Id="rId349" Type="http://schemas.openxmlformats.org/officeDocument/2006/relationships/image" Target="../media/image612.png"/><Relationship Id="rId514" Type="http://schemas.openxmlformats.org/officeDocument/2006/relationships/customXml" Target="../ink/ink698.xml"/><Relationship Id="rId556" Type="http://schemas.openxmlformats.org/officeDocument/2006/relationships/customXml" Target="../ink/ink719.xml"/><Relationship Id="rId88" Type="http://schemas.openxmlformats.org/officeDocument/2006/relationships/customXml" Target="../ink/ink485.xml"/><Relationship Id="rId111" Type="http://schemas.openxmlformats.org/officeDocument/2006/relationships/image" Target="../media/image493.png"/><Relationship Id="rId153" Type="http://schemas.openxmlformats.org/officeDocument/2006/relationships/image" Target="../media/image514.png"/><Relationship Id="rId195" Type="http://schemas.openxmlformats.org/officeDocument/2006/relationships/image" Target="../media/image535.png"/><Relationship Id="rId209" Type="http://schemas.openxmlformats.org/officeDocument/2006/relationships/image" Target="../media/image542.png"/><Relationship Id="rId360" Type="http://schemas.openxmlformats.org/officeDocument/2006/relationships/customXml" Target="../ink/ink621.xml"/><Relationship Id="rId416" Type="http://schemas.openxmlformats.org/officeDocument/2006/relationships/customXml" Target="../ink/ink649.xml"/><Relationship Id="rId598" Type="http://schemas.openxmlformats.org/officeDocument/2006/relationships/customXml" Target="../ink/ink740.xml"/><Relationship Id="rId220" Type="http://schemas.openxmlformats.org/officeDocument/2006/relationships/customXml" Target="../ink/ink551.xml"/><Relationship Id="rId458" Type="http://schemas.openxmlformats.org/officeDocument/2006/relationships/customXml" Target="../ink/ink670.xml"/><Relationship Id="rId623" Type="http://schemas.openxmlformats.org/officeDocument/2006/relationships/image" Target="../media/image749.png"/><Relationship Id="rId665" Type="http://schemas.openxmlformats.org/officeDocument/2006/relationships/image" Target="../media/image770.png"/><Relationship Id="rId15" Type="http://schemas.openxmlformats.org/officeDocument/2006/relationships/image" Target="../media/image446.png"/><Relationship Id="rId57" Type="http://schemas.openxmlformats.org/officeDocument/2006/relationships/image" Target="../media/image467.png"/><Relationship Id="rId262" Type="http://schemas.openxmlformats.org/officeDocument/2006/relationships/customXml" Target="../ink/ink572.xml"/><Relationship Id="rId318" Type="http://schemas.openxmlformats.org/officeDocument/2006/relationships/customXml" Target="../ink/ink600.xml"/><Relationship Id="rId525" Type="http://schemas.openxmlformats.org/officeDocument/2006/relationships/image" Target="../media/image700.png"/><Relationship Id="rId567" Type="http://schemas.openxmlformats.org/officeDocument/2006/relationships/image" Target="../media/image721.png"/><Relationship Id="rId99" Type="http://schemas.openxmlformats.org/officeDocument/2006/relationships/image" Target="../media/image487.png"/><Relationship Id="rId122" Type="http://schemas.openxmlformats.org/officeDocument/2006/relationships/customXml" Target="../ink/ink502.xml"/><Relationship Id="rId164" Type="http://schemas.openxmlformats.org/officeDocument/2006/relationships/customXml" Target="../ink/ink523.xml"/><Relationship Id="rId371" Type="http://schemas.openxmlformats.org/officeDocument/2006/relationships/image" Target="../media/image623.png"/><Relationship Id="rId427" Type="http://schemas.openxmlformats.org/officeDocument/2006/relationships/image" Target="../media/image651.png"/><Relationship Id="rId469" Type="http://schemas.openxmlformats.org/officeDocument/2006/relationships/image" Target="../media/image672.png"/><Relationship Id="rId634" Type="http://schemas.openxmlformats.org/officeDocument/2006/relationships/customXml" Target="../ink/ink758.xml"/><Relationship Id="rId26" Type="http://schemas.openxmlformats.org/officeDocument/2006/relationships/customXml" Target="../ink/ink454.xml"/><Relationship Id="rId231" Type="http://schemas.openxmlformats.org/officeDocument/2006/relationships/image" Target="../media/image553.png"/><Relationship Id="rId273" Type="http://schemas.openxmlformats.org/officeDocument/2006/relationships/image" Target="../media/image574.png"/><Relationship Id="rId329" Type="http://schemas.openxmlformats.org/officeDocument/2006/relationships/image" Target="../media/image602.png"/><Relationship Id="rId480" Type="http://schemas.openxmlformats.org/officeDocument/2006/relationships/customXml" Target="../ink/ink681.xml"/><Relationship Id="rId536" Type="http://schemas.openxmlformats.org/officeDocument/2006/relationships/customXml" Target="../ink/ink709.xml"/><Relationship Id="rId68" Type="http://schemas.openxmlformats.org/officeDocument/2006/relationships/customXml" Target="../ink/ink475.xml"/><Relationship Id="rId133" Type="http://schemas.openxmlformats.org/officeDocument/2006/relationships/image" Target="../media/image504.png"/><Relationship Id="rId175" Type="http://schemas.openxmlformats.org/officeDocument/2006/relationships/image" Target="../media/image525.png"/><Relationship Id="rId340" Type="http://schemas.openxmlformats.org/officeDocument/2006/relationships/customXml" Target="../ink/ink611.xml"/><Relationship Id="rId578" Type="http://schemas.openxmlformats.org/officeDocument/2006/relationships/customXml" Target="../ink/ink730.xml"/><Relationship Id="rId200" Type="http://schemas.openxmlformats.org/officeDocument/2006/relationships/customXml" Target="../ink/ink541.xml"/><Relationship Id="rId382" Type="http://schemas.openxmlformats.org/officeDocument/2006/relationships/customXml" Target="../ink/ink632.xml"/><Relationship Id="rId438" Type="http://schemas.openxmlformats.org/officeDocument/2006/relationships/customXml" Target="../ink/ink660.xml"/><Relationship Id="rId603" Type="http://schemas.openxmlformats.org/officeDocument/2006/relationships/image" Target="../media/image739.png"/><Relationship Id="rId645" Type="http://schemas.openxmlformats.org/officeDocument/2006/relationships/image" Target="../media/image760.png"/><Relationship Id="rId242" Type="http://schemas.openxmlformats.org/officeDocument/2006/relationships/customXml" Target="../ink/ink562.xml"/><Relationship Id="rId284" Type="http://schemas.openxmlformats.org/officeDocument/2006/relationships/customXml" Target="../ink/ink583.xml"/><Relationship Id="rId491" Type="http://schemas.openxmlformats.org/officeDocument/2006/relationships/image" Target="../media/image683.png"/><Relationship Id="rId505" Type="http://schemas.openxmlformats.org/officeDocument/2006/relationships/image" Target="../media/image690.png"/><Relationship Id="rId37" Type="http://schemas.openxmlformats.org/officeDocument/2006/relationships/image" Target="../media/image457.png"/><Relationship Id="rId79" Type="http://schemas.openxmlformats.org/officeDocument/2006/relationships/image" Target="../media/image477.png"/><Relationship Id="rId102" Type="http://schemas.openxmlformats.org/officeDocument/2006/relationships/customXml" Target="../ink/ink492.xml"/><Relationship Id="rId144" Type="http://schemas.openxmlformats.org/officeDocument/2006/relationships/customXml" Target="../ink/ink513.xml"/><Relationship Id="rId547" Type="http://schemas.openxmlformats.org/officeDocument/2006/relationships/image" Target="../media/image711.png"/><Relationship Id="rId589" Type="http://schemas.openxmlformats.org/officeDocument/2006/relationships/image" Target="../media/image732.png"/><Relationship Id="rId90" Type="http://schemas.openxmlformats.org/officeDocument/2006/relationships/customXml" Target="../ink/ink486.xml"/><Relationship Id="rId186" Type="http://schemas.openxmlformats.org/officeDocument/2006/relationships/customXml" Target="../ink/ink534.xml"/><Relationship Id="rId351" Type="http://schemas.openxmlformats.org/officeDocument/2006/relationships/image" Target="../media/image613.png"/><Relationship Id="rId393" Type="http://schemas.openxmlformats.org/officeDocument/2006/relationships/image" Target="../media/image634.png"/><Relationship Id="rId407" Type="http://schemas.openxmlformats.org/officeDocument/2006/relationships/image" Target="../media/image641.png"/><Relationship Id="rId449" Type="http://schemas.openxmlformats.org/officeDocument/2006/relationships/image" Target="../media/image662.png"/><Relationship Id="rId614" Type="http://schemas.openxmlformats.org/officeDocument/2006/relationships/customXml" Target="../ink/ink748.xml"/><Relationship Id="rId656" Type="http://schemas.openxmlformats.org/officeDocument/2006/relationships/customXml" Target="../ink/ink769.xml"/><Relationship Id="rId211" Type="http://schemas.openxmlformats.org/officeDocument/2006/relationships/image" Target="../media/image543.png"/><Relationship Id="rId253" Type="http://schemas.openxmlformats.org/officeDocument/2006/relationships/image" Target="../media/image564.png"/><Relationship Id="rId295" Type="http://schemas.openxmlformats.org/officeDocument/2006/relationships/image" Target="../media/image585.png"/><Relationship Id="rId309" Type="http://schemas.openxmlformats.org/officeDocument/2006/relationships/image" Target="../media/image592.png"/><Relationship Id="rId460" Type="http://schemas.openxmlformats.org/officeDocument/2006/relationships/customXml" Target="../ink/ink671.xml"/><Relationship Id="rId516" Type="http://schemas.openxmlformats.org/officeDocument/2006/relationships/customXml" Target="../ink/ink699.xml"/><Relationship Id="rId48" Type="http://schemas.openxmlformats.org/officeDocument/2006/relationships/customXml" Target="../ink/ink465.xml"/><Relationship Id="rId113" Type="http://schemas.openxmlformats.org/officeDocument/2006/relationships/image" Target="../media/image494.png"/><Relationship Id="rId320" Type="http://schemas.openxmlformats.org/officeDocument/2006/relationships/customXml" Target="../ink/ink601.xml"/><Relationship Id="rId558" Type="http://schemas.openxmlformats.org/officeDocument/2006/relationships/customXml" Target="../ink/ink720.xml"/><Relationship Id="rId155" Type="http://schemas.openxmlformats.org/officeDocument/2006/relationships/image" Target="../media/image515.png"/><Relationship Id="rId197" Type="http://schemas.openxmlformats.org/officeDocument/2006/relationships/image" Target="../media/image536.png"/><Relationship Id="rId362" Type="http://schemas.openxmlformats.org/officeDocument/2006/relationships/customXml" Target="../ink/ink622.xml"/><Relationship Id="rId418" Type="http://schemas.openxmlformats.org/officeDocument/2006/relationships/customXml" Target="../ink/ink650.xml"/><Relationship Id="rId625" Type="http://schemas.openxmlformats.org/officeDocument/2006/relationships/image" Target="../media/image750.png"/><Relationship Id="rId222" Type="http://schemas.openxmlformats.org/officeDocument/2006/relationships/customXml" Target="../ink/ink552.xml"/><Relationship Id="rId264" Type="http://schemas.openxmlformats.org/officeDocument/2006/relationships/customXml" Target="../ink/ink573.xml"/><Relationship Id="rId471" Type="http://schemas.openxmlformats.org/officeDocument/2006/relationships/image" Target="../media/image673.png"/><Relationship Id="rId667" Type="http://schemas.openxmlformats.org/officeDocument/2006/relationships/image" Target="../media/image771.png"/><Relationship Id="rId17" Type="http://schemas.openxmlformats.org/officeDocument/2006/relationships/image" Target="../media/image447.png"/><Relationship Id="rId59" Type="http://schemas.openxmlformats.org/officeDocument/2006/relationships/image" Target="../media/image468.png"/><Relationship Id="rId124" Type="http://schemas.openxmlformats.org/officeDocument/2006/relationships/customXml" Target="../ink/ink503.xml"/><Relationship Id="rId527" Type="http://schemas.openxmlformats.org/officeDocument/2006/relationships/image" Target="../media/image701.png"/><Relationship Id="rId569" Type="http://schemas.openxmlformats.org/officeDocument/2006/relationships/image" Target="../media/image722.png"/><Relationship Id="rId70" Type="http://schemas.openxmlformats.org/officeDocument/2006/relationships/customXml" Target="../ink/ink476.xml"/><Relationship Id="rId166" Type="http://schemas.openxmlformats.org/officeDocument/2006/relationships/customXml" Target="../ink/ink524.xml"/><Relationship Id="rId331" Type="http://schemas.openxmlformats.org/officeDocument/2006/relationships/image" Target="../media/image603.png"/><Relationship Id="rId373" Type="http://schemas.openxmlformats.org/officeDocument/2006/relationships/image" Target="../media/image624.png"/><Relationship Id="rId429" Type="http://schemas.openxmlformats.org/officeDocument/2006/relationships/image" Target="../media/image652.png"/><Relationship Id="rId580" Type="http://schemas.openxmlformats.org/officeDocument/2006/relationships/customXml" Target="../ink/ink731.xml"/><Relationship Id="rId636" Type="http://schemas.openxmlformats.org/officeDocument/2006/relationships/customXml" Target="../ink/ink759.xml"/><Relationship Id="rId1" Type="http://schemas.openxmlformats.org/officeDocument/2006/relationships/slideLayout" Target="../slideLayouts/slideLayout39.xml"/><Relationship Id="rId233" Type="http://schemas.openxmlformats.org/officeDocument/2006/relationships/image" Target="../media/image554.png"/><Relationship Id="rId440" Type="http://schemas.openxmlformats.org/officeDocument/2006/relationships/customXml" Target="../ink/ink661.xml"/><Relationship Id="rId28" Type="http://schemas.openxmlformats.org/officeDocument/2006/relationships/customXml" Target="../ink/ink455.xml"/><Relationship Id="rId275" Type="http://schemas.openxmlformats.org/officeDocument/2006/relationships/image" Target="../media/image575.png"/><Relationship Id="rId300" Type="http://schemas.openxmlformats.org/officeDocument/2006/relationships/customXml" Target="../ink/ink591.xml"/><Relationship Id="rId482" Type="http://schemas.openxmlformats.org/officeDocument/2006/relationships/customXml" Target="../ink/ink682.xml"/><Relationship Id="rId538" Type="http://schemas.openxmlformats.org/officeDocument/2006/relationships/customXml" Target="../ink/ink710.xml"/><Relationship Id="rId81" Type="http://schemas.openxmlformats.org/officeDocument/2006/relationships/image" Target="../media/image478.png"/><Relationship Id="rId135" Type="http://schemas.openxmlformats.org/officeDocument/2006/relationships/image" Target="../media/image505.png"/><Relationship Id="rId177" Type="http://schemas.openxmlformats.org/officeDocument/2006/relationships/image" Target="../media/image526.png"/><Relationship Id="rId342" Type="http://schemas.openxmlformats.org/officeDocument/2006/relationships/customXml" Target="../ink/ink612.xml"/><Relationship Id="rId384" Type="http://schemas.openxmlformats.org/officeDocument/2006/relationships/customXml" Target="../ink/ink633.xml"/><Relationship Id="rId591" Type="http://schemas.openxmlformats.org/officeDocument/2006/relationships/image" Target="../media/image733.png"/><Relationship Id="rId605" Type="http://schemas.openxmlformats.org/officeDocument/2006/relationships/image" Target="../media/image740.png"/><Relationship Id="rId202" Type="http://schemas.openxmlformats.org/officeDocument/2006/relationships/customXml" Target="../ink/ink542.xml"/><Relationship Id="rId244" Type="http://schemas.openxmlformats.org/officeDocument/2006/relationships/customXml" Target="../ink/ink563.xml"/><Relationship Id="rId647" Type="http://schemas.openxmlformats.org/officeDocument/2006/relationships/image" Target="../media/image761.png"/><Relationship Id="rId39" Type="http://schemas.openxmlformats.org/officeDocument/2006/relationships/image" Target="../media/image458.png"/><Relationship Id="rId286" Type="http://schemas.openxmlformats.org/officeDocument/2006/relationships/customXml" Target="../ink/ink584.xml"/><Relationship Id="rId451" Type="http://schemas.openxmlformats.org/officeDocument/2006/relationships/image" Target="../media/image663.png"/><Relationship Id="rId493" Type="http://schemas.openxmlformats.org/officeDocument/2006/relationships/image" Target="../media/image684.png"/><Relationship Id="rId507" Type="http://schemas.openxmlformats.org/officeDocument/2006/relationships/image" Target="../media/image691.png"/><Relationship Id="rId549" Type="http://schemas.openxmlformats.org/officeDocument/2006/relationships/image" Target="../media/image712.png"/><Relationship Id="rId50" Type="http://schemas.openxmlformats.org/officeDocument/2006/relationships/customXml" Target="../ink/ink466.xml"/><Relationship Id="rId104" Type="http://schemas.openxmlformats.org/officeDocument/2006/relationships/customXml" Target="../ink/ink493.xml"/><Relationship Id="rId146" Type="http://schemas.openxmlformats.org/officeDocument/2006/relationships/customXml" Target="../ink/ink514.xml"/><Relationship Id="rId188" Type="http://schemas.openxmlformats.org/officeDocument/2006/relationships/customXml" Target="../ink/ink535.xml"/><Relationship Id="rId311" Type="http://schemas.openxmlformats.org/officeDocument/2006/relationships/image" Target="../media/image593.png"/><Relationship Id="rId353" Type="http://schemas.openxmlformats.org/officeDocument/2006/relationships/image" Target="../media/image614.png"/><Relationship Id="rId395" Type="http://schemas.openxmlformats.org/officeDocument/2006/relationships/image" Target="../media/image635.png"/><Relationship Id="rId409" Type="http://schemas.openxmlformats.org/officeDocument/2006/relationships/image" Target="../media/image642.png"/><Relationship Id="rId560" Type="http://schemas.openxmlformats.org/officeDocument/2006/relationships/customXml" Target="../ink/ink721.xml"/><Relationship Id="rId92" Type="http://schemas.openxmlformats.org/officeDocument/2006/relationships/customXml" Target="../ink/ink487.xml"/><Relationship Id="rId213" Type="http://schemas.openxmlformats.org/officeDocument/2006/relationships/image" Target="../media/image544.png"/><Relationship Id="rId420" Type="http://schemas.openxmlformats.org/officeDocument/2006/relationships/customXml" Target="../ink/ink651.xml"/><Relationship Id="rId616" Type="http://schemas.openxmlformats.org/officeDocument/2006/relationships/customXml" Target="../ink/ink749.xml"/><Relationship Id="rId658" Type="http://schemas.openxmlformats.org/officeDocument/2006/relationships/customXml" Target="../ink/ink770.xml"/><Relationship Id="rId255" Type="http://schemas.openxmlformats.org/officeDocument/2006/relationships/image" Target="../media/image565.png"/><Relationship Id="rId297" Type="http://schemas.openxmlformats.org/officeDocument/2006/relationships/image" Target="../media/image586.png"/><Relationship Id="rId462" Type="http://schemas.openxmlformats.org/officeDocument/2006/relationships/customXml" Target="../ink/ink672.xml"/><Relationship Id="rId518" Type="http://schemas.openxmlformats.org/officeDocument/2006/relationships/customXml" Target="../ink/ink700.xml"/><Relationship Id="rId115" Type="http://schemas.openxmlformats.org/officeDocument/2006/relationships/image" Target="../media/image495.png"/><Relationship Id="rId157" Type="http://schemas.openxmlformats.org/officeDocument/2006/relationships/image" Target="../media/image516.png"/><Relationship Id="rId322" Type="http://schemas.openxmlformats.org/officeDocument/2006/relationships/customXml" Target="../ink/ink602.xml"/><Relationship Id="rId364" Type="http://schemas.openxmlformats.org/officeDocument/2006/relationships/customXml" Target="../ink/ink623.xml"/><Relationship Id="rId61" Type="http://schemas.openxmlformats.org/officeDocument/2006/relationships/image" Target="../media/image469.png"/><Relationship Id="rId199" Type="http://schemas.openxmlformats.org/officeDocument/2006/relationships/image" Target="../media/image537.png"/><Relationship Id="rId571" Type="http://schemas.openxmlformats.org/officeDocument/2006/relationships/image" Target="../media/image723.png"/><Relationship Id="rId627" Type="http://schemas.openxmlformats.org/officeDocument/2006/relationships/image" Target="../media/image751.png"/><Relationship Id="rId19" Type="http://schemas.openxmlformats.org/officeDocument/2006/relationships/image" Target="../media/image448.png"/><Relationship Id="rId224" Type="http://schemas.openxmlformats.org/officeDocument/2006/relationships/customXml" Target="../ink/ink553.xml"/><Relationship Id="rId266" Type="http://schemas.openxmlformats.org/officeDocument/2006/relationships/customXml" Target="../ink/ink574.xml"/><Relationship Id="rId431" Type="http://schemas.openxmlformats.org/officeDocument/2006/relationships/image" Target="../media/image653.png"/><Relationship Id="rId473" Type="http://schemas.openxmlformats.org/officeDocument/2006/relationships/image" Target="../media/image674.png"/><Relationship Id="rId529" Type="http://schemas.openxmlformats.org/officeDocument/2006/relationships/image" Target="../media/image702.png"/><Relationship Id="rId30" Type="http://schemas.openxmlformats.org/officeDocument/2006/relationships/customXml" Target="../ink/ink456.xml"/><Relationship Id="rId126" Type="http://schemas.openxmlformats.org/officeDocument/2006/relationships/customXml" Target="../ink/ink504.xml"/><Relationship Id="rId168" Type="http://schemas.openxmlformats.org/officeDocument/2006/relationships/customXml" Target="../ink/ink525.xml"/><Relationship Id="rId333" Type="http://schemas.openxmlformats.org/officeDocument/2006/relationships/image" Target="../media/image604.png"/><Relationship Id="rId540" Type="http://schemas.openxmlformats.org/officeDocument/2006/relationships/customXml" Target="../ink/ink711.xml"/><Relationship Id="rId72" Type="http://schemas.openxmlformats.org/officeDocument/2006/relationships/customXml" Target="../ink/ink477.xml"/><Relationship Id="rId375" Type="http://schemas.openxmlformats.org/officeDocument/2006/relationships/image" Target="../media/image625.png"/><Relationship Id="rId582" Type="http://schemas.openxmlformats.org/officeDocument/2006/relationships/customXml" Target="../ink/ink732.xml"/><Relationship Id="rId638" Type="http://schemas.openxmlformats.org/officeDocument/2006/relationships/customXml" Target="../ink/ink760.xml"/><Relationship Id="rId3" Type="http://schemas.openxmlformats.org/officeDocument/2006/relationships/image" Target="../media/image440.png"/><Relationship Id="rId235" Type="http://schemas.openxmlformats.org/officeDocument/2006/relationships/image" Target="../media/image555.png"/><Relationship Id="rId277" Type="http://schemas.openxmlformats.org/officeDocument/2006/relationships/image" Target="../media/image576.png"/><Relationship Id="rId400" Type="http://schemas.openxmlformats.org/officeDocument/2006/relationships/customXml" Target="../ink/ink641.xml"/><Relationship Id="rId442" Type="http://schemas.openxmlformats.org/officeDocument/2006/relationships/customXml" Target="../ink/ink662.xml"/><Relationship Id="rId484" Type="http://schemas.openxmlformats.org/officeDocument/2006/relationships/customXml" Target="../ink/ink683.xml"/><Relationship Id="rId137" Type="http://schemas.openxmlformats.org/officeDocument/2006/relationships/image" Target="../media/image506.png"/><Relationship Id="rId302" Type="http://schemas.openxmlformats.org/officeDocument/2006/relationships/customXml" Target="../ink/ink592.xml"/><Relationship Id="rId344" Type="http://schemas.openxmlformats.org/officeDocument/2006/relationships/customXml" Target="../ink/ink613.xml"/><Relationship Id="rId41" Type="http://schemas.openxmlformats.org/officeDocument/2006/relationships/image" Target="../media/image459.png"/><Relationship Id="rId83" Type="http://schemas.openxmlformats.org/officeDocument/2006/relationships/image" Target="../media/image479.png"/><Relationship Id="rId179" Type="http://schemas.openxmlformats.org/officeDocument/2006/relationships/image" Target="../media/image527.png"/><Relationship Id="rId386" Type="http://schemas.openxmlformats.org/officeDocument/2006/relationships/customXml" Target="../ink/ink634.xml"/><Relationship Id="rId551" Type="http://schemas.openxmlformats.org/officeDocument/2006/relationships/image" Target="../media/image713.png"/><Relationship Id="rId593" Type="http://schemas.openxmlformats.org/officeDocument/2006/relationships/image" Target="../media/image734.png"/><Relationship Id="rId607" Type="http://schemas.openxmlformats.org/officeDocument/2006/relationships/image" Target="../media/image741.png"/><Relationship Id="rId649" Type="http://schemas.openxmlformats.org/officeDocument/2006/relationships/image" Target="../media/image762.png"/><Relationship Id="rId190" Type="http://schemas.openxmlformats.org/officeDocument/2006/relationships/customXml" Target="../ink/ink536.xml"/><Relationship Id="rId204" Type="http://schemas.openxmlformats.org/officeDocument/2006/relationships/customXml" Target="../ink/ink543.xml"/><Relationship Id="rId246" Type="http://schemas.openxmlformats.org/officeDocument/2006/relationships/customXml" Target="../ink/ink564.xml"/><Relationship Id="rId288" Type="http://schemas.openxmlformats.org/officeDocument/2006/relationships/customXml" Target="../ink/ink585.xml"/><Relationship Id="rId411" Type="http://schemas.openxmlformats.org/officeDocument/2006/relationships/image" Target="../media/image643.png"/><Relationship Id="rId453" Type="http://schemas.openxmlformats.org/officeDocument/2006/relationships/image" Target="../media/image664.png"/><Relationship Id="rId509" Type="http://schemas.openxmlformats.org/officeDocument/2006/relationships/image" Target="../media/image692.png"/><Relationship Id="rId660" Type="http://schemas.openxmlformats.org/officeDocument/2006/relationships/customXml" Target="../ink/ink771.xml"/><Relationship Id="rId106" Type="http://schemas.openxmlformats.org/officeDocument/2006/relationships/customXml" Target="../ink/ink494.xml"/><Relationship Id="rId313" Type="http://schemas.openxmlformats.org/officeDocument/2006/relationships/image" Target="../media/image594.png"/><Relationship Id="rId495" Type="http://schemas.openxmlformats.org/officeDocument/2006/relationships/image" Target="../media/image685.png"/><Relationship Id="rId10" Type="http://schemas.openxmlformats.org/officeDocument/2006/relationships/customXml" Target="../ink/ink446.xml"/><Relationship Id="rId52" Type="http://schemas.openxmlformats.org/officeDocument/2006/relationships/customXml" Target="../ink/ink467.xml"/><Relationship Id="rId94" Type="http://schemas.openxmlformats.org/officeDocument/2006/relationships/customXml" Target="../ink/ink488.xml"/><Relationship Id="rId148" Type="http://schemas.openxmlformats.org/officeDocument/2006/relationships/customXml" Target="../ink/ink515.xml"/><Relationship Id="rId355" Type="http://schemas.openxmlformats.org/officeDocument/2006/relationships/image" Target="../media/image615.png"/><Relationship Id="rId397" Type="http://schemas.openxmlformats.org/officeDocument/2006/relationships/image" Target="../media/image636.png"/><Relationship Id="rId520" Type="http://schemas.openxmlformats.org/officeDocument/2006/relationships/customXml" Target="../ink/ink701.xml"/><Relationship Id="rId562" Type="http://schemas.openxmlformats.org/officeDocument/2006/relationships/customXml" Target="../ink/ink722.xml"/><Relationship Id="rId618" Type="http://schemas.openxmlformats.org/officeDocument/2006/relationships/customXml" Target="../ink/ink750.xml"/><Relationship Id="rId215" Type="http://schemas.openxmlformats.org/officeDocument/2006/relationships/image" Target="../media/image545.png"/><Relationship Id="rId257" Type="http://schemas.openxmlformats.org/officeDocument/2006/relationships/image" Target="../media/image566.png"/><Relationship Id="rId422" Type="http://schemas.openxmlformats.org/officeDocument/2006/relationships/customXml" Target="../ink/ink652.xml"/><Relationship Id="rId464" Type="http://schemas.openxmlformats.org/officeDocument/2006/relationships/customXml" Target="../ink/ink673.xml"/><Relationship Id="rId299" Type="http://schemas.openxmlformats.org/officeDocument/2006/relationships/image" Target="../media/image587.png"/><Relationship Id="rId63" Type="http://schemas.openxmlformats.org/officeDocument/2006/relationships/image" Target="../media/image53.png"/><Relationship Id="rId159" Type="http://schemas.openxmlformats.org/officeDocument/2006/relationships/image" Target="../media/image517.png"/><Relationship Id="rId366" Type="http://schemas.openxmlformats.org/officeDocument/2006/relationships/customXml" Target="../ink/ink624.xml"/><Relationship Id="rId573" Type="http://schemas.openxmlformats.org/officeDocument/2006/relationships/image" Target="../media/image724.png"/><Relationship Id="rId226" Type="http://schemas.openxmlformats.org/officeDocument/2006/relationships/customXml" Target="../ink/ink554.xml"/><Relationship Id="rId433" Type="http://schemas.openxmlformats.org/officeDocument/2006/relationships/image" Target="../media/image654.png"/><Relationship Id="rId640" Type="http://schemas.openxmlformats.org/officeDocument/2006/relationships/customXml" Target="../ink/ink761.xml"/><Relationship Id="rId74" Type="http://schemas.openxmlformats.org/officeDocument/2006/relationships/customXml" Target="../ink/ink478.xml"/><Relationship Id="rId377" Type="http://schemas.openxmlformats.org/officeDocument/2006/relationships/image" Target="../media/image626.png"/><Relationship Id="rId500" Type="http://schemas.openxmlformats.org/officeDocument/2006/relationships/customXml" Target="../ink/ink691.xml"/><Relationship Id="rId584" Type="http://schemas.openxmlformats.org/officeDocument/2006/relationships/customXml" Target="../ink/ink733.xml"/><Relationship Id="rId5" Type="http://schemas.openxmlformats.org/officeDocument/2006/relationships/image" Target="../media/image441.png"/><Relationship Id="rId237" Type="http://schemas.openxmlformats.org/officeDocument/2006/relationships/image" Target="../media/image556.png"/><Relationship Id="rId444" Type="http://schemas.openxmlformats.org/officeDocument/2006/relationships/customXml" Target="../ink/ink663.xml"/><Relationship Id="rId651" Type="http://schemas.openxmlformats.org/officeDocument/2006/relationships/image" Target="../media/image763.png"/><Relationship Id="rId290" Type="http://schemas.openxmlformats.org/officeDocument/2006/relationships/customXml" Target="../ink/ink586.xml"/><Relationship Id="rId304" Type="http://schemas.openxmlformats.org/officeDocument/2006/relationships/customXml" Target="../ink/ink593.xml"/><Relationship Id="rId388" Type="http://schemas.openxmlformats.org/officeDocument/2006/relationships/customXml" Target="../ink/ink635.xml"/><Relationship Id="rId511" Type="http://schemas.openxmlformats.org/officeDocument/2006/relationships/image" Target="../media/image693.png"/><Relationship Id="rId609" Type="http://schemas.openxmlformats.org/officeDocument/2006/relationships/image" Target="../media/image742.png"/><Relationship Id="rId85" Type="http://schemas.openxmlformats.org/officeDocument/2006/relationships/image" Target="../media/image480.png"/><Relationship Id="rId150" Type="http://schemas.openxmlformats.org/officeDocument/2006/relationships/customXml" Target="../ink/ink516.xml"/><Relationship Id="rId595" Type="http://schemas.openxmlformats.org/officeDocument/2006/relationships/image" Target="../media/image735.png"/><Relationship Id="rId248" Type="http://schemas.openxmlformats.org/officeDocument/2006/relationships/customXml" Target="../ink/ink565.xml"/><Relationship Id="rId455" Type="http://schemas.openxmlformats.org/officeDocument/2006/relationships/image" Target="../media/image665.png"/><Relationship Id="rId662" Type="http://schemas.openxmlformats.org/officeDocument/2006/relationships/customXml" Target="../ink/ink772.xml"/><Relationship Id="rId12" Type="http://schemas.openxmlformats.org/officeDocument/2006/relationships/customXml" Target="../ink/ink447.xml"/><Relationship Id="rId108" Type="http://schemas.openxmlformats.org/officeDocument/2006/relationships/customXml" Target="../ink/ink495.xml"/><Relationship Id="rId315" Type="http://schemas.openxmlformats.org/officeDocument/2006/relationships/image" Target="../media/image595.png"/><Relationship Id="rId522" Type="http://schemas.openxmlformats.org/officeDocument/2006/relationships/customXml" Target="../ink/ink702.xml"/><Relationship Id="rId96" Type="http://schemas.openxmlformats.org/officeDocument/2006/relationships/customXml" Target="../ink/ink489.xml"/><Relationship Id="rId161" Type="http://schemas.openxmlformats.org/officeDocument/2006/relationships/image" Target="../media/image518.png"/><Relationship Id="rId399" Type="http://schemas.openxmlformats.org/officeDocument/2006/relationships/image" Target="../media/image637.png"/><Relationship Id="rId259" Type="http://schemas.openxmlformats.org/officeDocument/2006/relationships/image" Target="../media/image567.png"/><Relationship Id="rId466" Type="http://schemas.openxmlformats.org/officeDocument/2006/relationships/customXml" Target="../ink/ink674.xml"/><Relationship Id="rId23" Type="http://schemas.openxmlformats.org/officeDocument/2006/relationships/image" Target="../media/image450.png"/><Relationship Id="rId119" Type="http://schemas.openxmlformats.org/officeDocument/2006/relationships/image" Target="../media/image497.png"/><Relationship Id="rId326" Type="http://schemas.openxmlformats.org/officeDocument/2006/relationships/customXml" Target="../ink/ink604.xml"/><Relationship Id="rId533" Type="http://schemas.openxmlformats.org/officeDocument/2006/relationships/image" Target="../media/image704.png"/><Relationship Id="rId172" Type="http://schemas.openxmlformats.org/officeDocument/2006/relationships/customXml" Target="../ink/ink527.xml"/><Relationship Id="rId477" Type="http://schemas.openxmlformats.org/officeDocument/2006/relationships/image" Target="../media/image676.png"/><Relationship Id="rId600" Type="http://schemas.openxmlformats.org/officeDocument/2006/relationships/customXml" Target="../ink/ink741.xml"/><Relationship Id="rId337" Type="http://schemas.openxmlformats.org/officeDocument/2006/relationships/image" Target="../media/image606.png"/><Relationship Id="rId34" Type="http://schemas.openxmlformats.org/officeDocument/2006/relationships/customXml" Target="../ink/ink458.xml"/><Relationship Id="rId544" Type="http://schemas.openxmlformats.org/officeDocument/2006/relationships/customXml" Target="../ink/ink713.xml"/><Relationship Id="rId183" Type="http://schemas.openxmlformats.org/officeDocument/2006/relationships/image" Target="../media/image529.png"/><Relationship Id="rId390" Type="http://schemas.openxmlformats.org/officeDocument/2006/relationships/customXml" Target="../ink/ink636.xml"/><Relationship Id="rId404" Type="http://schemas.openxmlformats.org/officeDocument/2006/relationships/customXml" Target="../ink/ink643.xml"/><Relationship Id="rId611" Type="http://schemas.openxmlformats.org/officeDocument/2006/relationships/image" Target="../media/image743.png"/><Relationship Id="rId250" Type="http://schemas.openxmlformats.org/officeDocument/2006/relationships/customXml" Target="../ink/ink566.xml"/><Relationship Id="rId488" Type="http://schemas.openxmlformats.org/officeDocument/2006/relationships/customXml" Target="../ink/ink685.xml"/><Relationship Id="rId45" Type="http://schemas.openxmlformats.org/officeDocument/2006/relationships/image" Target="../media/image461.png"/><Relationship Id="rId110" Type="http://schemas.openxmlformats.org/officeDocument/2006/relationships/customXml" Target="../ink/ink496.xml"/><Relationship Id="rId348" Type="http://schemas.openxmlformats.org/officeDocument/2006/relationships/customXml" Target="../ink/ink615.xml"/><Relationship Id="rId555" Type="http://schemas.openxmlformats.org/officeDocument/2006/relationships/image" Target="../media/image715.png"/><Relationship Id="rId194" Type="http://schemas.openxmlformats.org/officeDocument/2006/relationships/customXml" Target="../ink/ink538.xml"/><Relationship Id="rId208" Type="http://schemas.openxmlformats.org/officeDocument/2006/relationships/customXml" Target="../ink/ink545.xml"/><Relationship Id="rId415" Type="http://schemas.openxmlformats.org/officeDocument/2006/relationships/image" Target="../media/image645.png"/><Relationship Id="rId622" Type="http://schemas.openxmlformats.org/officeDocument/2006/relationships/customXml" Target="../ink/ink752.xml"/><Relationship Id="rId261" Type="http://schemas.openxmlformats.org/officeDocument/2006/relationships/image" Target="../media/image568.png"/><Relationship Id="rId499" Type="http://schemas.openxmlformats.org/officeDocument/2006/relationships/image" Target="../media/image687.png"/><Relationship Id="rId56" Type="http://schemas.openxmlformats.org/officeDocument/2006/relationships/customXml" Target="../ink/ink469.xml"/><Relationship Id="rId359" Type="http://schemas.openxmlformats.org/officeDocument/2006/relationships/image" Target="../media/image617.png"/><Relationship Id="rId566" Type="http://schemas.openxmlformats.org/officeDocument/2006/relationships/customXml" Target="../ink/ink724.xml"/><Relationship Id="rId121" Type="http://schemas.openxmlformats.org/officeDocument/2006/relationships/image" Target="../media/image498.png"/><Relationship Id="rId219" Type="http://schemas.openxmlformats.org/officeDocument/2006/relationships/image" Target="../media/image547.png"/><Relationship Id="rId426" Type="http://schemas.openxmlformats.org/officeDocument/2006/relationships/customXml" Target="../ink/ink654.xml"/><Relationship Id="rId633" Type="http://schemas.openxmlformats.org/officeDocument/2006/relationships/image" Target="../media/image754.png"/><Relationship Id="rId67" Type="http://schemas.openxmlformats.org/officeDocument/2006/relationships/image" Target="../media/image471.png"/><Relationship Id="rId272" Type="http://schemas.openxmlformats.org/officeDocument/2006/relationships/customXml" Target="../ink/ink577.xml"/><Relationship Id="rId577" Type="http://schemas.openxmlformats.org/officeDocument/2006/relationships/image" Target="../media/image726.png"/><Relationship Id="rId132" Type="http://schemas.openxmlformats.org/officeDocument/2006/relationships/customXml" Target="../ink/ink507.xml"/><Relationship Id="rId437" Type="http://schemas.openxmlformats.org/officeDocument/2006/relationships/image" Target="../media/image656.png"/><Relationship Id="rId644" Type="http://schemas.openxmlformats.org/officeDocument/2006/relationships/customXml" Target="../ink/ink763.xml"/><Relationship Id="rId283" Type="http://schemas.openxmlformats.org/officeDocument/2006/relationships/image" Target="../media/image579.png"/><Relationship Id="rId490" Type="http://schemas.openxmlformats.org/officeDocument/2006/relationships/customXml" Target="../ink/ink686.xml"/><Relationship Id="rId504" Type="http://schemas.openxmlformats.org/officeDocument/2006/relationships/customXml" Target="../ink/ink693.xml"/><Relationship Id="rId78" Type="http://schemas.openxmlformats.org/officeDocument/2006/relationships/customXml" Target="../ink/ink480.xml"/><Relationship Id="rId143" Type="http://schemas.openxmlformats.org/officeDocument/2006/relationships/image" Target="../media/image509.png"/><Relationship Id="rId350" Type="http://schemas.openxmlformats.org/officeDocument/2006/relationships/customXml" Target="../ink/ink616.xml"/><Relationship Id="rId588" Type="http://schemas.openxmlformats.org/officeDocument/2006/relationships/customXml" Target="../ink/ink735.xml"/><Relationship Id="rId9" Type="http://schemas.openxmlformats.org/officeDocument/2006/relationships/image" Target="../media/image443.png"/><Relationship Id="rId210" Type="http://schemas.openxmlformats.org/officeDocument/2006/relationships/customXml" Target="../ink/ink546.xml"/><Relationship Id="rId448" Type="http://schemas.openxmlformats.org/officeDocument/2006/relationships/customXml" Target="../ink/ink665.xml"/><Relationship Id="rId655" Type="http://schemas.openxmlformats.org/officeDocument/2006/relationships/image" Target="../media/image765.png"/><Relationship Id="rId294" Type="http://schemas.openxmlformats.org/officeDocument/2006/relationships/customXml" Target="../ink/ink588.xml"/><Relationship Id="rId308" Type="http://schemas.openxmlformats.org/officeDocument/2006/relationships/customXml" Target="../ink/ink595.xml"/><Relationship Id="rId515" Type="http://schemas.openxmlformats.org/officeDocument/2006/relationships/image" Target="../media/image695.png"/><Relationship Id="rId89" Type="http://schemas.openxmlformats.org/officeDocument/2006/relationships/image" Target="../media/image482.png"/><Relationship Id="rId154" Type="http://schemas.openxmlformats.org/officeDocument/2006/relationships/customXml" Target="../ink/ink518.xml"/><Relationship Id="rId361" Type="http://schemas.openxmlformats.org/officeDocument/2006/relationships/image" Target="../media/image618.png"/><Relationship Id="rId599" Type="http://schemas.openxmlformats.org/officeDocument/2006/relationships/image" Target="../media/image737.png"/><Relationship Id="rId459" Type="http://schemas.openxmlformats.org/officeDocument/2006/relationships/image" Target="../media/image667.png"/><Relationship Id="rId666" Type="http://schemas.openxmlformats.org/officeDocument/2006/relationships/customXml" Target="../ink/ink774.xml"/><Relationship Id="rId16" Type="http://schemas.openxmlformats.org/officeDocument/2006/relationships/customXml" Target="../ink/ink449.xml"/><Relationship Id="rId221" Type="http://schemas.openxmlformats.org/officeDocument/2006/relationships/image" Target="../media/image548.png"/><Relationship Id="rId319" Type="http://schemas.openxmlformats.org/officeDocument/2006/relationships/image" Target="../media/image597.png"/><Relationship Id="rId526" Type="http://schemas.openxmlformats.org/officeDocument/2006/relationships/customXml" Target="../ink/ink704.xml"/><Relationship Id="rId165" Type="http://schemas.openxmlformats.org/officeDocument/2006/relationships/image" Target="../media/image520.png"/><Relationship Id="rId372" Type="http://schemas.openxmlformats.org/officeDocument/2006/relationships/customXml" Target="../ink/ink627.xml"/><Relationship Id="rId232" Type="http://schemas.openxmlformats.org/officeDocument/2006/relationships/customXml" Target="../ink/ink55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8.xml"/><Relationship Id="rId5" Type="http://schemas.openxmlformats.org/officeDocument/2006/relationships/image" Target="../media/image772.png"/><Relationship Id="rId4" Type="http://schemas.openxmlformats.org/officeDocument/2006/relationships/customXml" Target="../ink/ink77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customXml" Target="../ink/ink776.xml"/><Relationship Id="rId2" Type="http://schemas.openxmlformats.org/officeDocument/2006/relationships/image" Target="../media/image773.png"/><Relationship Id="rId1" Type="http://schemas.openxmlformats.org/officeDocument/2006/relationships/slideLayout" Target="../slideLayouts/slideLayout38.xml"/><Relationship Id="rId4" Type="http://schemas.openxmlformats.org/officeDocument/2006/relationships/image" Target="../media/image5454.png"/></Relationships>
</file>

<file path=ppt/slides/_rels/slide15.xml.rels><?xml version="1.0" encoding="UTF-8" standalone="yes"?>
<Relationships xmlns="http://schemas.openxmlformats.org/package/2006/relationships"><Relationship Id="rId117" Type="http://schemas.openxmlformats.org/officeDocument/2006/relationships/image" Target="../media/image831.png"/><Relationship Id="rId21" Type="http://schemas.openxmlformats.org/officeDocument/2006/relationships/image" Target="../media/image783.png"/><Relationship Id="rId42" Type="http://schemas.openxmlformats.org/officeDocument/2006/relationships/customXml" Target="../ink/ink797.xml"/><Relationship Id="rId63" Type="http://schemas.openxmlformats.org/officeDocument/2006/relationships/image" Target="../media/image804.png"/><Relationship Id="rId84" Type="http://schemas.openxmlformats.org/officeDocument/2006/relationships/customXml" Target="../ink/ink818.xml"/><Relationship Id="rId138" Type="http://schemas.openxmlformats.org/officeDocument/2006/relationships/customXml" Target="../ink/ink845.xml"/><Relationship Id="rId159" Type="http://schemas.openxmlformats.org/officeDocument/2006/relationships/image" Target="../media/image852.png"/><Relationship Id="rId170" Type="http://schemas.openxmlformats.org/officeDocument/2006/relationships/customXml" Target="../ink/ink861.xml"/><Relationship Id="rId191" Type="http://schemas.openxmlformats.org/officeDocument/2006/relationships/image" Target="../media/image868.png"/><Relationship Id="rId205" Type="http://schemas.openxmlformats.org/officeDocument/2006/relationships/image" Target="../media/image875.png"/><Relationship Id="rId107" Type="http://schemas.openxmlformats.org/officeDocument/2006/relationships/image" Target="../media/image826.png"/><Relationship Id="rId11" Type="http://schemas.openxmlformats.org/officeDocument/2006/relationships/image" Target="../media/image778.png"/><Relationship Id="rId32" Type="http://schemas.openxmlformats.org/officeDocument/2006/relationships/customXml" Target="../ink/ink792.xml"/><Relationship Id="rId53" Type="http://schemas.openxmlformats.org/officeDocument/2006/relationships/image" Target="../media/image799.png"/><Relationship Id="rId74" Type="http://schemas.openxmlformats.org/officeDocument/2006/relationships/customXml" Target="../ink/ink813.xml"/><Relationship Id="rId128" Type="http://schemas.openxmlformats.org/officeDocument/2006/relationships/customXml" Target="../ink/ink840.xml"/><Relationship Id="rId149" Type="http://schemas.openxmlformats.org/officeDocument/2006/relationships/image" Target="../media/image847.png"/><Relationship Id="rId5" Type="http://schemas.openxmlformats.org/officeDocument/2006/relationships/image" Target="../media/image775.png"/><Relationship Id="rId95" Type="http://schemas.openxmlformats.org/officeDocument/2006/relationships/image" Target="../media/image820.png"/><Relationship Id="rId160" Type="http://schemas.openxmlformats.org/officeDocument/2006/relationships/customXml" Target="../ink/ink856.xml"/><Relationship Id="rId181" Type="http://schemas.openxmlformats.org/officeDocument/2006/relationships/image" Target="../media/image863.png"/><Relationship Id="rId22" Type="http://schemas.openxmlformats.org/officeDocument/2006/relationships/customXml" Target="../ink/ink787.xml"/><Relationship Id="rId43" Type="http://schemas.openxmlformats.org/officeDocument/2006/relationships/image" Target="../media/image794.png"/><Relationship Id="rId64" Type="http://schemas.openxmlformats.org/officeDocument/2006/relationships/customXml" Target="../ink/ink808.xml"/><Relationship Id="rId118" Type="http://schemas.openxmlformats.org/officeDocument/2006/relationships/customXml" Target="../ink/ink835.xml"/><Relationship Id="rId139" Type="http://schemas.openxmlformats.org/officeDocument/2006/relationships/image" Target="../media/image842.png"/><Relationship Id="rId85" Type="http://schemas.openxmlformats.org/officeDocument/2006/relationships/image" Target="../media/image815.png"/><Relationship Id="rId150" Type="http://schemas.openxmlformats.org/officeDocument/2006/relationships/customXml" Target="../ink/ink851.xml"/><Relationship Id="rId171" Type="http://schemas.openxmlformats.org/officeDocument/2006/relationships/image" Target="../media/image858.png"/><Relationship Id="rId192" Type="http://schemas.openxmlformats.org/officeDocument/2006/relationships/customXml" Target="../ink/ink872.xml"/><Relationship Id="rId206" Type="http://schemas.openxmlformats.org/officeDocument/2006/relationships/customXml" Target="../ink/ink879.xml"/><Relationship Id="rId12" Type="http://schemas.openxmlformats.org/officeDocument/2006/relationships/customXml" Target="../ink/ink782.xml"/><Relationship Id="rId33" Type="http://schemas.openxmlformats.org/officeDocument/2006/relationships/image" Target="../media/image789.png"/><Relationship Id="rId108" Type="http://schemas.openxmlformats.org/officeDocument/2006/relationships/customXml" Target="../ink/ink830.xml"/><Relationship Id="rId129" Type="http://schemas.openxmlformats.org/officeDocument/2006/relationships/image" Target="../media/image837.png"/><Relationship Id="rId54" Type="http://schemas.openxmlformats.org/officeDocument/2006/relationships/customXml" Target="../ink/ink803.xml"/><Relationship Id="rId75" Type="http://schemas.openxmlformats.org/officeDocument/2006/relationships/image" Target="../media/image810.png"/><Relationship Id="rId96" Type="http://schemas.openxmlformats.org/officeDocument/2006/relationships/customXml" Target="../ink/ink824.xml"/><Relationship Id="rId140" Type="http://schemas.openxmlformats.org/officeDocument/2006/relationships/customXml" Target="../ink/ink846.xml"/><Relationship Id="rId161" Type="http://schemas.openxmlformats.org/officeDocument/2006/relationships/image" Target="../media/image853.png"/><Relationship Id="rId182" Type="http://schemas.openxmlformats.org/officeDocument/2006/relationships/customXml" Target="../ink/ink867.xml"/><Relationship Id="rId6" Type="http://schemas.openxmlformats.org/officeDocument/2006/relationships/customXml" Target="../ink/ink779.xml"/><Relationship Id="rId23" Type="http://schemas.openxmlformats.org/officeDocument/2006/relationships/image" Target="../media/image784.png"/><Relationship Id="rId119" Type="http://schemas.openxmlformats.org/officeDocument/2006/relationships/image" Target="../media/image832.png"/><Relationship Id="rId44" Type="http://schemas.openxmlformats.org/officeDocument/2006/relationships/customXml" Target="../ink/ink798.xml"/><Relationship Id="rId65" Type="http://schemas.openxmlformats.org/officeDocument/2006/relationships/image" Target="../media/image805.png"/><Relationship Id="rId86" Type="http://schemas.openxmlformats.org/officeDocument/2006/relationships/customXml" Target="../ink/ink819.xml"/><Relationship Id="rId130" Type="http://schemas.openxmlformats.org/officeDocument/2006/relationships/customXml" Target="../ink/ink841.xml"/><Relationship Id="rId151" Type="http://schemas.openxmlformats.org/officeDocument/2006/relationships/image" Target="../media/image848.png"/><Relationship Id="rId172" Type="http://schemas.openxmlformats.org/officeDocument/2006/relationships/customXml" Target="../ink/ink862.xml"/><Relationship Id="rId193" Type="http://schemas.openxmlformats.org/officeDocument/2006/relationships/image" Target="../media/image869.png"/><Relationship Id="rId207" Type="http://schemas.openxmlformats.org/officeDocument/2006/relationships/image" Target="../media/image876.png"/><Relationship Id="rId13" Type="http://schemas.openxmlformats.org/officeDocument/2006/relationships/image" Target="../media/image779.png"/><Relationship Id="rId109" Type="http://schemas.openxmlformats.org/officeDocument/2006/relationships/image" Target="../media/image827.png"/><Relationship Id="rId34" Type="http://schemas.openxmlformats.org/officeDocument/2006/relationships/customXml" Target="../ink/ink793.xml"/><Relationship Id="rId55" Type="http://schemas.openxmlformats.org/officeDocument/2006/relationships/image" Target="../media/image800.png"/><Relationship Id="rId76" Type="http://schemas.openxmlformats.org/officeDocument/2006/relationships/customXml" Target="../ink/ink814.xml"/><Relationship Id="rId97" Type="http://schemas.openxmlformats.org/officeDocument/2006/relationships/image" Target="../media/image821.png"/><Relationship Id="rId120" Type="http://schemas.openxmlformats.org/officeDocument/2006/relationships/customXml" Target="../ink/ink836.xml"/><Relationship Id="rId141" Type="http://schemas.openxmlformats.org/officeDocument/2006/relationships/image" Target="../media/image843.png"/><Relationship Id="rId7" Type="http://schemas.openxmlformats.org/officeDocument/2006/relationships/image" Target="../media/image776.png"/><Relationship Id="rId162" Type="http://schemas.openxmlformats.org/officeDocument/2006/relationships/customXml" Target="../ink/ink857.xml"/><Relationship Id="rId183" Type="http://schemas.openxmlformats.org/officeDocument/2006/relationships/image" Target="../media/image864.png"/><Relationship Id="rId24" Type="http://schemas.openxmlformats.org/officeDocument/2006/relationships/customXml" Target="../ink/ink788.xml"/><Relationship Id="rId45" Type="http://schemas.openxmlformats.org/officeDocument/2006/relationships/image" Target="../media/image795.png"/><Relationship Id="rId66" Type="http://schemas.openxmlformats.org/officeDocument/2006/relationships/customXml" Target="../ink/ink809.xml"/><Relationship Id="rId87" Type="http://schemas.openxmlformats.org/officeDocument/2006/relationships/image" Target="../media/image816.png"/><Relationship Id="rId110" Type="http://schemas.openxmlformats.org/officeDocument/2006/relationships/customXml" Target="../ink/ink831.xml"/><Relationship Id="rId131" Type="http://schemas.openxmlformats.org/officeDocument/2006/relationships/image" Target="../media/image838.png"/><Relationship Id="rId61" Type="http://schemas.openxmlformats.org/officeDocument/2006/relationships/image" Target="../media/image803.png"/><Relationship Id="rId82" Type="http://schemas.openxmlformats.org/officeDocument/2006/relationships/customXml" Target="../ink/ink817.xml"/><Relationship Id="rId152" Type="http://schemas.openxmlformats.org/officeDocument/2006/relationships/customXml" Target="../ink/ink852.xml"/><Relationship Id="rId173" Type="http://schemas.openxmlformats.org/officeDocument/2006/relationships/image" Target="../media/image859.png"/><Relationship Id="rId194" Type="http://schemas.openxmlformats.org/officeDocument/2006/relationships/customXml" Target="../ink/ink873.xml"/><Relationship Id="rId199" Type="http://schemas.openxmlformats.org/officeDocument/2006/relationships/image" Target="../media/image872.png"/><Relationship Id="rId203" Type="http://schemas.openxmlformats.org/officeDocument/2006/relationships/image" Target="../media/image874.png"/><Relationship Id="rId208" Type="http://schemas.openxmlformats.org/officeDocument/2006/relationships/customXml" Target="../ink/ink880.xml"/><Relationship Id="rId19" Type="http://schemas.openxmlformats.org/officeDocument/2006/relationships/image" Target="../media/image782.png"/><Relationship Id="rId14" Type="http://schemas.openxmlformats.org/officeDocument/2006/relationships/customXml" Target="../ink/ink783.xml"/><Relationship Id="rId30" Type="http://schemas.openxmlformats.org/officeDocument/2006/relationships/customXml" Target="../ink/ink791.xml"/><Relationship Id="rId35" Type="http://schemas.openxmlformats.org/officeDocument/2006/relationships/image" Target="../media/image790.png"/><Relationship Id="rId56" Type="http://schemas.openxmlformats.org/officeDocument/2006/relationships/customXml" Target="../ink/ink804.xml"/><Relationship Id="rId77" Type="http://schemas.openxmlformats.org/officeDocument/2006/relationships/image" Target="../media/image811.png"/><Relationship Id="rId100" Type="http://schemas.openxmlformats.org/officeDocument/2006/relationships/customXml" Target="../ink/ink826.xml"/><Relationship Id="rId105" Type="http://schemas.openxmlformats.org/officeDocument/2006/relationships/image" Target="../media/image825.png"/><Relationship Id="rId126" Type="http://schemas.openxmlformats.org/officeDocument/2006/relationships/customXml" Target="../ink/ink839.xml"/><Relationship Id="rId147" Type="http://schemas.openxmlformats.org/officeDocument/2006/relationships/image" Target="../media/image846.png"/><Relationship Id="rId168" Type="http://schemas.openxmlformats.org/officeDocument/2006/relationships/customXml" Target="../ink/ink860.xml"/><Relationship Id="rId8" Type="http://schemas.openxmlformats.org/officeDocument/2006/relationships/customXml" Target="../ink/ink780.xml"/><Relationship Id="rId51" Type="http://schemas.openxmlformats.org/officeDocument/2006/relationships/image" Target="../media/image798.png"/><Relationship Id="rId72" Type="http://schemas.openxmlformats.org/officeDocument/2006/relationships/customXml" Target="../ink/ink812.xml"/><Relationship Id="rId93" Type="http://schemas.openxmlformats.org/officeDocument/2006/relationships/image" Target="../media/image819.png"/><Relationship Id="rId98" Type="http://schemas.openxmlformats.org/officeDocument/2006/relationships/customXml" Target="../ink/ink825.xml"/><Relationship Id="rId121" Type="http://schemas.openxmlformats.org/officeDocument/2006/relationships/image" Target="../media/image833.png"/><Relationship Id="rId142" Type="http://schemas.openxmlformats.org/officeDocument/2006/relationships/customXml" Target="../ink/ink847.xml"/><Relationship Id="rId163" Type="http://schemas.openxmlformats.org/officeDocument/2006/relationships/image" Target="../media/image854.png"/><Relationship Id="rId184" Type="http://schemas.openxmlformats.org/officeDocument/2006/relationships/customXml" Target="../ink/ink868.xml"/><Relationship Id="rId189" Type="http://schemas.openxmlformats.org/officeDocument/2006/relationships/image" Target="../media/image867.png"/><Relationship Id="rId3" Type="http://schemas.openxmlformats.org/officeDocument/2006/relationships/image" Target="../media/image774.png"/><Relationship Id="rId25" Type="http://schemas.openxmlformats.org/officeDocument/2006/relationships/image" Target="../media/image785.png"/><Relationship Id="rId46" Type="http://schemas.openxmlformats.org/officeDocument/2006/relationships/customXml" Target="../ink/ink799.xml"/><Relationship Id="rId67" Type="http://schemas.openxmlformats.org/officeDocument/2006/relationships/image" Target="../media/image806.png"/><Relationship Id="rId116" Type="http://schemas.openxmlformats.org/officeDocument/2006/relationships/customXml" Target="../ink/ink834.xml"/><Relationship Id="rId137" Type="http://schemas.openxmlformats.org/officeDocument/2006/relationships/image" Target="../media/image841.png"/><Relationship Id="rId158" Type="http://schemas.openxmlformats.org/officeDocument/2006/relationships/customXml" Target="../ink/ink855.xml"/><Relationship Id="rId20" Type="http://schemas.openxmlformats.org/officeDocument/2006/relationships/customXml" Target="../ink/ink786.xml"/><Relationship Id="rId41" Type="http://schemas.openxmlformats.org/officeDocument/2006/relationships/image" Target="../media/image793.png"/><Relationship Id="rId62" Type="http://schemas.openxmlformats.org/officeDocument/2006/relationships/customXml" Target="../ink/ink807.xml"/><Relationship Id="rId83" Type="http://schemas.openxmlformats.org/officeDocument/2006/relationships/image" Target="../media/image814.png"/><Relationship Id="rId88" Type="http://schemas.openxmlformats.org/officeDocument/2006/relationships/customXml" Target="../ink/ink820.xml"/><Relationship Id="rId111" Type="http://schemas.openxmlformats.org/officeDocument/2006/relationships/image" Target="../media/image828.png"/><Relationship Id="rId132" Type="http://schemas.openxmlformats.org/officeDocument/2006/relationships/customXml" Target="../ink/ink842.xml"/><Relationship Id="rId153" Type="http://schemas.openxmlformats.org/officeDocument/2006/relationships/image" Target="../media/image849.png"/><Relationship Id="rId174" Type="http://schemas.openxmlformats.org/officeDocument/2006/relationships/customXml" Target="../ink/ink863.xml"/><Relationship Id="rId179" Type="http://schemas.openxmlformats.org/officeDocument/2006/relationships/image" Target="../media/image862.png"/><Relationship Id="rId195" Type="http://schemas.openxmlformats.org/officeDocument/2006/relationships/image" Target="../media/image870.png"/><Relationship Id="rId209" Type="http://schemas.openxmlformats.org/officeDocument/2006/relationships/image" Target="../media/image877.png"/><Relationship Id="rId190" Type="http://schemas.openxmlformats.org/officeDocument/2006/relationships/customXml" Target="../ink/ink871.xml"/><Relationship Id="rId204" Type="http://schemas.openxmlformats.org/officeDocument/2006/relationships/customXml" Target="../ink/ink878.xml"/><Relationship Id="rId15" Type="http://schemas.openxmlformats.org/officeDocument/2006/relationships/image" Target="../media/image780.png"/><Relationship Id="rId36" Type="http://schemas.openxmlformats.org/officeDocument/2006/relationships/customXml" Target="../ink/ink794.xml"/><Relationship Id="rId57" Type="http://schemas.openxmlformats.org/officeDocument/2006/relationships/image" Target="../media/image801.png"/><Relationship Id="rId106" Type="http://schemas.openxmlformats.org/officeDocument/2006/relationships/customXml" Target="../ink/ink829.xml"/><Relationship Id="rId127" Type="http://schemas.openxmlformats.org/officeDocument/2006/relationships/image" Target="../media/image836.png"/><Relationship Id="rId10" Type="http://schemas.openxmlformats.org/officeDocument/2006/relationships/customXml" Target="../ink/ink781.xml"/><Relationship Id="rId31" Type="http://schemas.openxmlformats.org/officeDocument/2006/relationships/image" Target="../media/image788.png"/><Relationship Id="rId52" Type="http://schemas.openxmlformats.org/officeDocument/2006/relationships/customXml" Target="../ink/ink802.xml"/><Relationship Id="rId73" Type="http://schemas.openxmlformats.org/officeDocument/2006/relationships/image" Target="../media/image809.png"/><Relationship Id="rId78" Type="http://schemas.openxmlformats.org/officeDocument/2006/relationships/customXml" Target="../ink/ink815.xml"/><Relationship Id="rId94" Type="http://schemas.openxmlformats.org/officeDocument/2006/relationships/customXml" Target="../ink/ink823.xml"/><Relationship Id="rId99" Type="http://schemas.openxmlformats.org/officeDocument/2006/relationships/image" Target="../media/image822.png"/><Relationship Id="rId101" Type="http://schemas.openxmlformats.org/officeDocument/2006/relationships/image" Target="../media/image823.png"/><Relationship Id="rId122" Type="http://schemas.openxmlformats.org/officeDocument/2006/relationships/customXml" Target="../ink/ink837.xml"/><Relationship Id="rId143" Type="http://schemas.openxmlformats.org/officeDocument/2006/relationships/image" Target="../media/image844.png"/><Relationship Id="rId148" Type="http://schemas.openxmlformats.org/officeDocument/2006/relationships/customXml" Target="../ink/ink850.xml"/><Relationship Id="rId164" Type="http://schemas.openxmlformats.org/officeDocument/2006/relationships/customXml" Target="../ink/ink858.xml"/><Relationship Id="rId169" Type="http://schemas.openxmlformats.org/officeDocument/2006/relationships/image" Target="../media/image857.png"/><Relationship Id="rId185" Type="http://schemas.openxmlformats.org/officeDocument/2006/relationships/image" Target="../media/image865.png"/><Relationship Id="rId4" Type="http://schemas.openxmlformats.org/officeDocument/2006/relationships/customXml" Target="../ink/ink778.xml"/><Relationship Id="rId9" Type="http://schemas.openxmlformats.org/officeDocument/2006/relationships/image" Target="../media/image777.png"/><Relationship Id="rId180" Type="http://schemas.openxmlformats.org/officeDocument/2006/relationships/customXml" Target="../ink/ink866.xml"/><Relationship Id="rId210" Type="http://schemas.openxmlformats.org/officeDocument/2006/relationships/customXml" Target="../ink/ink881.xml"/><Relationship Id="rId26" Type="http://schemas.openxmlformats.org/officeDocument/2006/relationships/customXml" Target="../ink/ink789.xml"/><Relationship Id="rId47" Type="http://schemas.openxmlformats.org/officeDocument/2006/relationships/image" Target="../media/image796.png"/><Relationship Id="rId68" Type="http://schemas.openxmlformats.org/officeDocument/2006/relationships/customXml" Target="../ink/ink810.xml"/><Relationship Id="rId89" Type="http://schemas.openxmlformats.org/officeDocument/2006/relationships/image" Target="../media/image817.png"/><Relationship Id="rId112" Type="http://schemas.openxmlformats.org/officeDocument/2006/relationships/customXml" Target="../ink/ink832.xml"/><Relationship Id="rId133" Type="http://schemas.openxmlformats.org/officeDocument/2006/relationships/image" Target="../media/image839.png"/><Relationship Id="rId154" Type="http://schemas.openxmlformats.org/officeDocument/2006/relationships/customXml" Target="../ink/ink853.xml"/><Relationship Id="rId175" Type="http://schemas.openxmlformats.org/officeDocument/2006/relationships/image" Target="../media/image860.png"/><Relationship Id="rId196" Type="http://schemas.openxmlformats.org/officeDocument/2006/relationships/customXml" Target="../ink/ink874.xml"/><Relationship Id="rId200" Type="http://schemas.openxmlformats.org/officeDocument/2006/relationships/customXml" Target="../ink/ink876.xml"/><Relationship Id="rId16" Type="http://schemas.openxmlformats.org/officeDocument/2006/relationships/customXml" Target="../ink/ink784.xml"/><Relationship Id="rId37" Type="http://schemas.openxmlformats.org/officeDocument/2006/relationships/image" Target="../media/image791.png"/><Relationship Id="rId58" Type="http://schemas.openxmlformats.org/officeDocument/2006/relationships/customXml" Target="../ink/ink805.xml"/><Relationship Id="rId79" Type="http://schemas.openxmlformats.org/officeDocument/2006/relationships/image" Target="../media/image812.png"/><Relationship Id="rId102" Type="http://schemas.openxmlformats.org/officeDocument/2006/relationships/customXml" Target="../ink/ink827.xml"/><Relationship Id="rId123" Type="http://schemas.openxmlformats.org/officeDocument/2006/relationships/image" Target="../media/image834.png"/><Relationship Id="rId144" Type="http://schemas.openxmlformats.org/officeDocument/2006/relationships/customXml" Target="../ink/ink848.xml"/><Relationship Id="rId90" Type="http://schemas.openxmlformats.org/officeDocument/2006/relationships/customXml" Target="../ink/ink821.xml"/><Relationship Id="rId165" Type="http://schemas.openxmlformats.org/officeDocument/2006/relationships/image" Target="../media/image855.png"/><Relationship Id="rId186" Type="http://schemas.openxmlformats.org/officeDocument/2006/relationships/customXml" Target="../ink/ink869.xml"/><Relationship Id="rId211" Type="http://schemas.openxmlformats.org/officeDocument/2006/relationships/image" Target="../media/image878.png"/><Relationship Id="rId27" Type="http://schemas.openxmlformats.org/officeDocument/2006/relationships/image" Target="../media/image786.png"/><Relationship Id="rId48" Type="http://schemas.openxmlformats.org/officeDocument/2006/relationships/customXml" Target="../ink/ink800.xml"/><Relationship Id="rId69" Type="http://schemas.openxmlformats.org/officeDocument/2006/relationships/image" Target="../media/image807.png"/><Relationship Id="rId113" Type="http://schemas.openxmlformats.org/officeDocument/2006/relationships/image" Target="../media/image829.png"/><Relationship Id="rId134" Type="http://schemas.openxmlformats.org/officeDocument/2006/relationships/customXml" Target="../ink/ink843.xml"/><Relationship Id="rId80" Type="http://schemas.openxmlformats.org/officeDocument/2006/relationships/customXml" Target="../ink/ink816.xml"/><Relationship Id="rId155" Type="http://schemas.openxmlformats.org/officeDocument/2006/relationships/image" Target="../media/image850.png"/><Relationship Id="rId176" Type="http://schemas.openxmlformats.org/officeDocument/2006/relationships/customXml" Target="../ink/ink864.xml"/><Relationship Id="rId197" Type="http://schemas.openxmlformats.org/officeDocument/2006/relationships/image" Target="../media/image871.png"/><Relationship Id="rId201" Type="http://schemas.openxmlformats.org/officeDocument/2006/relationships/image" Target="../media/image873.png"/><Relationship Id="rId17" Type="http://schemas.openxmlformats.org/officeDocument/2006/relationships/image" Target="../media/image781.png"/><Relationship Id="rId38" Type="http://schemas.openxmlformats.org/officeDocument/2006/relationships/customXml" Target="../ink/ink795.xml"/><Relationship Id="rId59" Type="http://schemas.openxmlformats.org/officeDocument/2006/relationships/image" Target="../media/image802.png"/><Relationship Id="rId103" Type="http://schemas.openxmlformats.org/officeDocument/2006/relationships/image" Target="../media/image824.png"/><Relationship Id="rId124" Type="http://schemas.openxmlformats.org/officeDocument/2006/relationships/customXml" Target="../ink/ink838.xml"/><Relationship Id="rId70" Type="http://schemas.openxmlformats.org/officeDocument/2006/relationships/customXml" Target="../ink/ink811.xml"/><Relationship Id="rId91" Type="http://schemas.openxmlformats.org/officeDocument/2006/relationships/image" Target="../media/image818.png"/><Relationship Id="rId145" Type="http://schemas.openxmlformats.org/officeDocument/2006/relationships/image" Target="../media/image845.png"/><Relationship Id="rId166" Type="http://schemas.openxmlformats.org/officeDocument/2006/relationships/customXml" Target="../ink/ink859.xml"/><Relationship Id="rId187" Type="http://schemas.openxmlformats.org/officeDocument/2006/relationships/image" Target="../media/image866.png"/><Relationship Id="rId1" Type="http://schemas.openxmlformats.org/officeDocument/2006/relationships/slideLayout" Target="../slideLayouts/slideLayout39.xml"/><Relationship Id="rId28" Type="http://schemas.openxmlformats.org/officeDocument/2006/relationships/customXml" Target="../ink/ink790.xml"/><Relationship Id="rId49" Type="http://schemas.openxmlformats.org/officeDocument/2006/relationships/image" Target="../media/image797.png"/><Relationship Id="rId114" Type="http://schemas.openxmlformats.org/officeDocument/2006/relationships/customXml" Target="../ink/ink833.xml"/><Relationship Id="rId60" Type="http://schemas.openxmlformats.org/officeDocument/2006/relationships/customXml" Target="../ink/ink806.xml"/><Relationship Id="rId81" Type="http://schemas.openxmlformats.org/officeDocument/2006/relationships/image" Target="../media/image813.png"/><Relationship Id="rId135" Type="http://schemas.openxmlformats.org/officeDocument/2006/relationships/image" Target="../media/image840.png"/><Relationship Id="rId156" Type="http://schemas.openxmlformats.org/officeDocument/2006/relationships/customXml" Target="../ink/ink854.xml"/><Relationship Id="rId177" Type="http://schemas.openxmlformats.org/officeDocument/2006/relationships/image" Target="../media/image861.png"/><Relationship Id="rId198" Type="http://schemas.openxmlformats.org/officeDocument/2006/relationships/customXml" Target="../ink/ink875.xml"/><Relationship Id="rId202" Type="http://schemas.openxmlformats.org/officeDocument/2006/relationships/customXml" Target="../ink/ink877.xml"/><Relationship Id="rId18" Type="http://schemas.openxmlformats.org/officeDocument/2006/relationships/customXml" Target="../ink/ink785.xml"/><Relationship Id="rId39" Type="http://schemas.openxmlformats.org/officeDocument/2006/relationships/image" Target="../media/image792.png"/><Relationship Id="rId50" Type="http://schemas.openxmlformats.org/officeDocument/2006/relationships/customXml" Target="../ink/ink801.xml"/><Relationship Id="rId104" Type="http://schemas.openxmlformats.org/officeDocument/2006/relationships/customXml" Target="../ink/ink828.xml"/><Relationship Id="rId125" Type="http://schemas.openxmlformats.org/officeDocument/2006/relationships/image" Target="../media/image835.png"/><Relationship Id="rId146" Type="http://schemas.openxmlformats.org/officeDocument/2006/relationships/customXml" Target="../ink/ink849.xml"/><Relationship Id="rId167" Type="http://schemas.openxmlformats.org/officeDocument/2006/relationships/image" Target="../media/image856.png"/><Relationship Id="rId188" Type="http://schemas.openxmlformats.org/officeDocument/2006/relationships/customXml" Target="../ink/ink870.xml"/><Relationship Id="rId71" Type="http://schemas.openxmlformats.org/officeDocument/2006/relationships/image" Target="../media/image808.png"/><Relationship Id="rId92" Type="http://schemas.openxmlformats.org/officeDocument/2006/relationships/customXml" Target="../ink/ink822.xml"/><Relationship Id="rId2" Type="http://schemas.openxmlformats.org/officeDocument/2006/relationships/customXml" Target="../ink/ink777.xml"/><Relationship Id="rId29" Type="http://schemas.openxmlformats.org/officeDocument/2006/relationships/image" Target="../media/image787.png"/><Relationship Id="rId40" Type="http://schemas.openxmlformats.org/officeDocument/2006/relationships/customXml" Target="../ink/ink796.xml"/><Relationship Id="rId115" Type="http://schemas.openxmlformats.org/officeDocument/2006/relationships/image" Target="../media/image830.png"/><Relationship Id="rId136" Type="http://schemas.openxmlformats.org/officeDocument/2006/relationships/customXml" Target="../ink/ink844.xml"/><Relationship Id="rId157" Type="http://schemas.openxmlformats.org/officeDocument/2006/relationships/image" Target="../media/image851.png"/><Relationship Id="rId178" Type="http://schemas.openxmlformats.org/officeDocument/2006/relationships/customXml" Target="../ink/ink865.xml"/></Relationships>
</file>

<file path=ppt/slides/_rels/slide16.xml.rels><?xml version="1.0" encoding="UTF-8" standalone="yes"?>
<Relationships xmlns="http://schemas.openxmlformats.org/package/2006/relationships"><Relationship Id="rId117" Type="http://schemas.openxmlformats.org/officeDocument/2006/relationships/image" Target="../media/image936.png"/><Relationship Id="rId21" Type="http://schemas.openxmlformats.org/officeDocument/2006/relationships/image" Target="../media/image888.png"/><Relationship Id="rId42" Type="http://schemas.openxmlformats.org/officeDocument/2006/relationships/customXml" Target="../ink/ink902.xml"/><Relationship Id="rId63" Type="http://schemas.openxmlformats.org/officeDocument/2006/relationships/image" Target="../media/image909.png"/><Relationship Id="rId84" Type="http://schemas.openxmlformats.org/officeDocument/2006/relationships/customXml" Target="../ink/ink923.xml"/><Relationship Id="rId16" Type="http://schemas.openxmlformats.org/officeDocument/2006/relationships/customXml" Target="../ink/ink889.xml"/><Relationship Id="rId107" Type="http://schemas.openxmlformats.org/officeDocument/2006/relationships/image" Target="../media/image931.png"/><Relationship Id="rId11" Type="http://schemas.openxmlformats.org/officeDocument/2006/relationships/image" Target="../media/image883.png"/><Relationship Id="rId32" Type="http://schemas.openxmlformats.org/officeDocument/2006/relationships/customXml" Target="../ink/ink897.xml"/><Relationship Id="rId37" Type="http://schemas.openxmlformats.org/officeDocument/2006/relationships/image" Target="../media/image896.png"/><Relationship Id="rId53" Type="http://schemas.openxmlformats.org/officeDocument/2006/relationships/image" Target="../media/image904.png"/><Relationship Id="rId58" Type="http://schemas.openxmlformats.org/officeDocument/2006/relationships/customXml" Target="../ink/ink910.xml"/><Relationship Id="rId74" Type="http://schemas.openxmlformats.org/officeDocument/2006/relationships/customXml" Target="../ink/ink918.xml"/><Relationship Id="rId79" Type="http://schemas.openxmlformats.org/officeDocument/2006/relationships/image" Target="../media/image917.png"/><Relationship Id="rId102" Type="http://schemas.openxmlformats.org/officeDocument/2006/relationships/customXml" Target="../ink/ink932.xml"/><Relationship Id="rId123" Type="http://schemas.openxmlformats.org/officeDocument/2006/relationships/image" Target="../media/image939.png"/><Relationship Id="rId128" Type="http://schemas.openxmlformats.org/officeDocument/2006/relationships/customXml" Target="../ink/ink945.xml"/><Relationship Id="rId5" Type="http://schemas.openxmlformats.org/officeDocument/2006/relationships/image" Target="../media/image880.png"/><Relationship Id="rId90" Type="http://schemas.openxmlformats.org/officeDocument/2006/relationships/customXml" Target="../ink/ink926.xml"/><Relationship Id="rId95" Type="http://schemas.openxmlformats.org/officeDocument/2006/relationships/image" Target="../media/image925.png"/><Relationship Id="rId22" Type="http://schemas.openxmlformats.org/officeDocument/2006/relationships/customXml" Target="../ink/ink892.xml"/><Relationship Id="rId27" Type="http://schemas.openxmlformats.org/officeDocument/2006/relationships/image" Target="../media/image891.png"/><Relationship Id="rId43" Type="http://schemas.openxmlformats.org/officeDocument/2006/relationships/image" Target="../media/image899.png"/><Relationship Id="rId48" Type="http://schemas.openxmlformats.org/officeDocument/2006/relationships/customXml" Target="../ink/ink905.xml"/><Relationship Id="rId64" Type="http://schemas.openxmlformats.org/officeDocument/2006/relationships/customXml" Target="../ink/ink913.xml"/><Relationship Id="rId69" Type="http://schemas.openxmlformats.org/officeDocument/2006/relationships/image" Target="../media/image912.png"/><Relationship Id="rId113" Type="http://schemas.openxmlformats.org/officeDocument/2006/relationships/image" Target="../media/image934.png"/><Relationship Id="rId118" Type="http://schemas.openxmlformats.org/officeDocument/2006/relationships/customXml" Target="../ink/ink940.xml"/><Relationship Id="rId134" Type="http://schemas.openxmlformats.org/officeDocument/2006/relationships/customXml" Target="../ink/ink948.xml"/><Relationship Id="rId80" Type="http://schemas.openxmlformats.org/officeDocument/2006/relationships/customXml" Target="../ink/ink921.xml"/><Relationship Id="rId85" Type="http://schemas.openxmlformats.org/officeDocument/2006/relationships/image" Target="../media/image920.png"/><Relationship Id="rId12" Type="http://schemas.openxmlformats.org/officeDocument/2006/relationships/customXml" Target="../ink/ink887.xml"/><Relationship Id="rId17" Type="http://schemas.openxmlformats.org/officeDocument/2006/relationships/image" Target="../media/image886.png"/><Relationship Id="rId33" Type="http://schemas.openxmlformats.org/officeDocument/2006/relationships/image" Target="../media/image894.png"/><Relationship Id="rId38" Type="http://schemas.openxmlformats.org/officeDocument/2006/relationships/customXml" Target="../ink/ink900.xml"/><Relationship Id="rId59" Type="http://schemas.openxmlformats.org/officeDocument/2006/relationships/image" Target="../media/image907.png"/><Relationship Id="rId103" Type="http://schemas.openxmlformats.org/officeDocument/2006/relationships/image" Target="../media/image929.png"/><Relationship Id="rId108" Type="http://schemas.openxmlformats.org/officeDocument/2006/relationships/customXml" Target="../ink/ink935.xml"/><Relationship Id="rId124" Type="http://schemas.openxmlformats.org/officeDocument/2006/relationships/customXml" Target="../ink/ink943.xml"/><Relationship Id="rId129" Type="http://schemas.openxmlformats.org/officeDocument/2006/relationships/image" Target="../media/image942.png"/><Relationship Id="rId54" Type="http://schemas.openxmlformats.org/officeDocument/2006/relationships/customXml" Target="../ink/ink908.xml"/><Relationship Id="rId70" Type="http://schemas.openxmlformats.org/officeDocument/2006/relationships/customXml" Target="../ink/ink916.xml"/><Relationship Id="rId75" Type="http://schemas.openxmlformats.org/officeDocument/2006/relationships/image" Target="../media/image915.png"/><Relationship Id="rId91" Type="http://schemas.openxmlformats.org/officeDocument/2006/relationships/image" Target="../media/image923.png"/><Relationship Id="rId96" Type="http://schemas.openxmlformats.org/officeDocument/2006/relationships/customXml" Target="../ink/ink929.xml"/><Relationship Id="rId1" Type="http://schemas.openxmlformats.org/officeDocument/2006/relationships/slideLayout" Target="../slideLayouts/slideLayout39.xml"/><Relationship Id="rId6" Type="http://schemas.openxmlformats.org/officeDocument/2006/relationships/customXml" Target="../ink/ink884.xml"/><Relationship Id="rId23" Type="http://schemas.openxmlformats.org/officeDocument/2006/relationships/image" Target="../media/image889.png"/><Relationship Id="rId28" Type="http://schemas.openxmlformats.org/officeDocument/2006/relationships/customXml" Target="../ink/ink895.xml"/><Relationship Id="rId49" Type="http://schemas.openxmlformats.org/officeDocument/2006/relationships/image" Target="../media/image902.png"/><Relationship Id="rId114" Type="http://schemas.openxmlformats.org/officeDocument/2006/relationships/customXml" Target="../ink/ink938.xml"/><Relationship Id="rId119" Type="http://schemas.openxmlformats.org/officeDocument/2006/relationships/image" Target="../media/image937.png"/><Relationship Id="rId44" Type="http://schemas.openxmlformats.org/officeDocument/2006/relationships/customXml" Target="../ink/ink903.xml"/><Relationship Id="rId60" Type="http://schemas.openxmlformats.org/officeDocument/2006/relationships/customXml" Target="../ink/ink911.xml"/><Relationship Id="rId65" Type="http://schemas.openxmlformats.org/officeDocument/2006/relationships/image" Target="../media/image910.png"/><Relationship Id="rId81" Type="http://schemas.openxmlformats.org/officeDocument/2006/relationships/image" Target="../media/image918.png"/><Relationship Id="rId86" Type="http://schemas.openxmlformats.org/officeDocument/2006/relationships/customXml" Target="../ink/ink924.xml"/><Relationship Id="rId130" Type="http://schemas.openxmlformats.org/officeDocument/2006/relationships/customXml" Target="../ink/ink946.xml"/><Relationship Id="rId135" Type="http://schemas.openxmlformats.org/officeDocument/2006/relationships/image" Target="../media/image945.png"/><Relationship Id="rId13" Type="http://schemas.openxmlformats.org/officeDocument/2006/relationships/image" Target="../media/image884.png"/><Relationship Id="rId18" Type="http://schemas.openxmlformats.org/officeDocument/2006/relationships/customXml" Target="../ink/ink890.xml"/><Relationship Id="rId39" Type="http://schemas.openxmlformats.org/officeDocument/2006/relationships/image" Target="../media/image897.png"/><Relationship Id="rId109" Type="http://schemas.openxmlformats.org/officeDocument/2006/relationships/image" Target="../media/image932.png"/><Relationship Id="rId34" Type="http://schemas.openxmlformats.org/officeDocument/2006/relationships/customXml" Target="../ink/ink898.xml"/><Relationship Id="rId50" Type="http://schemas.openxmlformats.org/officeDocument/2006/relationships/customXml" Target="../ink/ink906.xml"/><Relationship Id="rId55" Type="http://schemas.openxmlformats.org/officeDocument/2006/relationships/image" Target="../media/image905.png"/><Relationship Id="rId76" Type="http://schemas.openxmlformats.org/officeDocument/2006/relationships/customXml" Target="../ink/ink919.xml"/><Relationship Id="rId97" Type="http://schemas.openxmlformats.org/officeDocument/2006/relationships/image" Target="../media/image926.png"/><Relationship Id="rId104" Type="http://schemas.openxmlformats.org/officeDocument/2006/relationships/customXml" Target="../ink/ink933.xml"/><Relationship Id="rId120" Type="http://schemas.openxmlformats.org/officeDocument/2006/relationships/customXml" Target="../ink/ink941.xml"/><Relationship Id="rId125" Type="http://schemas.openxmlformats.org/officeDocument/2006/relationships/image" Target="../media/image940.png"/><Relationship Id="rId7" Type="http://schemas.openxmlformats.org/officeDocument/2006/relationships/image" Target="../media/image881.png"/><Relationship Id="rId71" Type="http://schemas.openxmlformats.org/officeDocument/2006/relationships/image" Target="../media/image913.png"/><Relationship Id="rId92" Type="http://schemas.openxmlformats.org/officeDocument/2006/relationships/customXml" Target="../ink/ink927.xml"/><Relationship Id="rId2" Type="http://schemas.openxmlformats.org/officeDocument/2006/relationships/customXml" Target="../ink/ink882.xml"/><Relationship Id="rId29" Type="http://schemas.openxmlformats.org/officeDocument/2006/relationships/image" Target="../media/image892.png"/><Relationship Id="rId24" Type="http://schemas.openxmlformats.org/officeDocument/2006/relationships/customXml" Target="../ink/ink893.xml"/><Relationship Id="rId40" Type="http://schemas.openxmlformats.org/officeDocument/2006/relationships/customXml" Target="../ink/ink901.xml"/><Relationship Id="rId45" Type="http://schemas.openxmlformats.org/officeDocument/2006/relationships/image" Target="../media/image900.png"/><Relationship Id="rId66" Type="http://schemas.openxmlformats.org/officeDocument/2006/relationships/customXml" Target="../ink/ink914.xml"/><Relationship Id="rId87" Type="http://schemas.openxmlformats.org/officeDocument/2006/relationships/image" Target="../media/image921.png"/><Relationship Id="rId110" Type="http://schemas.openxmlformats.org/officeDocument/2006/relationships/customXml" Target="../ink/ink936.xml"/><Relationship Id="rId115" Type="http://schemas.openxmlformats.org/officeDocument/2006/relationships/image" Target="../media/image935.png"/><Relationship Id="rId131" Type="http://schemas.openxmlformats.org/officeDocument/2006/relationships/image" Target="../media/image943.png"/><Relationship Id="rId61" Type="http://schemas.openxmlformats.org/officeDocument/2006/relationships/image" Target="../media/image908.png"/><Relationship Id="rId82" Type="http://schemas.openxmlformats.org/officeDocument/2006/relationships/customXml" Target="../ink/ink922.xml"/><Relationship Id="rId19" Type="http://schemas.openxmlformats.org/officeDocument/2006/relationships/image" Target="../media/image887.png"/><Relationship Id="rId14" Type="http://schemas.openxmlformats.org/officeDocument/2006/relationships/customXml" Target="../ink/ink888.xml"/><Relationship Id="rId30" Type="http://schemas.openxmlformats.org/officeDocument/2006/relationships/customXml" Target="../ink/ink896.xml"/><Relationship Id="rId35" Type="http://schemas.openxmlformats.org/officeDocument/2006/relationships/image" Target="../media/image895.png"/><Relationship Id="rId56" Type="http://schemas.openxmlformats.org/officeDocument/2006/relationships/customXml" Target="../ink/ink909.xml"/><Relationship Id="rId77" Type="http://schemas.openxmlformats.org/officeDocument/2006/relationships/image" Target="../media/image916.png"/><Relationship Id="rId100" Type="http://schemas.openxmlformats.org/officeDocument/2006/relationships/customXml" Target="../ink/ink931.xml"/><Relationship Id="rId105" Type="http://schemas.openxmlformats.org/officeDocument/2006/relationships/image" Target="../media/image930.png"/><Relationship Id="rId126" Type="http://schemas.openxmlformats.org/officeDocument/2006/relationships/customXml" Target="../ink/ink944.xml"/><Relationship Id="rId8" Type="http://schemas.openxmlformats.org/officeDocument/2006/relationships/customXml" Target="../ink/ink885.xml"/><Relationship Id="rId51" Type="http://schemas.openxmlformats.org/officeDocument/2006/relationships/image" Target="../media/image903.png"/><Relationship Id="rId72" Type="http://schemas.openxmlformats.org/officeDocument/2006/relationships/customXml" Target="../ink/ink917.xml"/><Relationship Id="rId93" Type="http://schemas.openxmlformats.org/officeDocument/2006/relationships/image" Target="../media/image924.png"/><Relationship Id="rId98" Type="http://schemas.openxmlformats.org/officeDocument/2006/relationships/customXml" Target="../ink/ink930.xml"/><Relationship Id="rId121" Type="http://schemas.openxmlformats.org/officeDocument/2006/relationships/image" Target="../media/image938.png"/><Relationship Id="rId3" Type="http://schemas.openxmlformats.org/officeDocument/2006/relationships/image" Target="../media/image879.png"/><Relationship Id="rId25" Type="http://schemas.openxmlformats.org/officeDocument/2006/relationships/image" Target="../media/image890.png"/><Relationship Id="rId46" Type="http://schemas.openxmlformats.org/officeDocument/2006/relationships/customXml" Target="../ink/ink904.xml"/><Relationship Id="rId67" Type="http://schemas.openxmlformats.org/officeDocument/2006/relationships/image" Target="../media/image911.png"/><Relationship Id="rId116" Type="http://schemas.openxmlformats.org/officeDocument/2006/relationships/customXml" Target="../ink/ink939.xml"/><Relationship Id="rId20" Type="http://schemas.openxmlformats.org/officeDocument/2006/relationships/customXml" Target="../ink/ink891.xml"/><Relationship Id="rId41" Type="http://schemas.openxmlformats.org/officeDocument/2006/relationships/image" Target="../media/image898.png"/><Relationship Id="rId62" Type="http://schemas.openxmlformats.org/officeDocument/2006/relationships/customXml" Target="../ink/ink912.xml"/><Relationship Id="rId83" Type="http://schemas.openxmlformats.org/officeDocument/2006/relationships/image" Target="../media/image919.png"/><Relationship Id="rId88" Type="http://schemas.openxmlformats.org/officeDocument/2006/relationships/customXml" Target="../ink/ink925.xml"/><Relationship Id="rId111" Type="http://schemas.openxmlformats.org/officeDocument/2006/relationships/image" Target="../media/image933.png"/><Relationship Id="rId132" Type="http://schemas.openxmlformats.org/officeDocument/2006/relationships/customXml" Target="../ink/ink947.xml"/><Relationship Id="rId15" Type="http://schemas.openxmlformats.org/officeDocument/2006/relationships/image" Target="../media/image885.png"/><Relationship Id="rId36" Type="http://schemas.openxmlformats.org/officeDocument/2006/relationships/customXml" Target="../ink/ink899.xml"/><Relationship Id="rId57" Type="http://schemas.openxmlformats.org/officeDocument/2006/relationships/image" Target="../media/image906.png"/><Relationship Id="rId106" Type="http://schemas.openxmlformats.org/officeDocument/2006/relationships/customXml" Target="../ink/ink934.xml"/><Relationship Id="rId127" Type="http://schemas.openxmlformats.org/officeDocument/2006/relationships/image" Target="../media/image941.png"/><Relationship Id="rId10" Type="http://schemas.openxmlformats.org/officeDocument/2006/relationships/customXml" Target="../ink/ink886.xml"/><Relationship Id="rId31" Type="http://schemas.openxmlformats.org/officeDocument/2006/relationships/image" Target="../media/image893.png"/><Relationship Id="rId52" Type="http://schemas.openxmlformats.org/officeDocument/2006/relationships/customXml" Target="../ink/ink907.xml"/><Relationship Id="rId73" Type="http://schemas.openxmlformats.org/officeDocument/2006/relationships/image" Target="../media/image914.png"/><Relationship Id="rId78" Type="http://schemas.openxmlformats.org/officeDocument/2006/relationships/customXml" Target="../ink/ink920.xml"/><Relationship Id="rId94" Type="http://schemas.openxmlformats.org/officeDocument/2006/relationships/customXml" Target="../ink/ink928.xml"/><Relationship Id="rId99" Type="http://schemas.openxmlformats.org/officeDocument/2006/relationships/image" Target="../media/image927.png"/><Relationship Id="rId101" Type="http://schemas.openxmlformats.org/officeDocument/2006/relationships/image" Target="../media/image928.png"/><Relationship Id="rId122" Type="http://schemas.openxmlformats.org/officeDocument/2006/relationships/customXml" Target="../ink/ink942.xml"/><Relationship Id="rId4" Type="http://schemas.openxmlformats.org/officeDocument/2006/relationships/customXml" Target="../ink/ink883.xml"/><Relationship Id="rId9" Type="http://schemas.openxmlformats.org/officeDocument/2006/relationships/image" Target="../media/image882.png"/><Relationship Id="rId26" Type="http://schemas.openxmlformats.org/officeDocument/2006/relationships/customXml" Target="../ink/ink894.xml"/><Relationship Id="rId47" Type="http://schemas.openxmlformats.org/officeDocument/2006/relationships/image" Target="../media/image901.png"/><Relationship Id="rId68" Type="http://schemas.openxmlformats.org/officeDocument/2006/relationships/customXml" Target="../ink/ink915.xml"/><Relationship Id="rId89" Type="http://schemas.openxmlformats.org/officeDocument/2006/relationships/image" Target="../media/image922.png"/><Relationship Id="rId112" Type="http://schemas.openxmlformats.org/officeDocument/2006/relationships/customXml" Target="../ink/ink937.xml"/><Relationship Id="rId133" Type="http://schemas.openxmlformats.org/officeDocument/2006/relationships/image" Target="../media/image944.png"/></Relationships>
</file>

<file path=ppt/slides/_rels/slide17.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951.jpeg"/><Relationship Id="rId3" Type="http://schemas.openxmlformats.org/officeDocument/2006/relationships/image" Target="../media/image946.jpeg"/><Relationship Id="rId7" Type="http://schemas.openxmlformats.org/officeDocument/2006/relationships/image" Target="../media/image950.tiff"/><Relationship Id="rId2" Type="http://schemas.openxmlformats.org/officeDocument/2006/relationships/notesSlide" Target="../notesSlides/notesSlide9.xml"/><Relationship Id="rId1" Type="http://schemas.openxmlformats.org/officeDocument/2006/relationships/slideLayout" Target="../slideLayouts/slideLayout37.xml"/><Relationship Id="rId6" Type="http://schemas.openxmlformats.org/officeDocument/2006/relationships/image" Target="../media/image949.tiff"/><Relationship Id="rId5" Type="http://schemas.openxmlformats.org/officeDocument/2006/relationships/image" Target="../media/image948.tiff"/><Relationship Id="rId4" Type="http://schemas.openxmlformats.org/officeDocument/2006/relationships/image" Target="../media/image947.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17.png"/><Relationship Id="rId5" Type="http://schemas.openxmlformats.org/officeDocument/2006/relationships/customXml" Target="../ink/ink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17" Type="http://schemas.openxmlformats.org/officeDocument/2006/relationships/customXml" Target="../ink/ink61.xml"/><Relationship Id="rId299" Type="http://schemas.openxmlformats.org/officeDocument/2006/relationships/customXml" Target="../ink/ink152.xml"/><Relationship Id="rId21" Type="http://schemas.openxmlformats.org/officeDocument/2006/relationships/image" Target="../media/image16.png"/><Relationship Id="rId63" Type="http://schemas.openxmlformats.org/officeDocument/2006/relationships/image" Target="../media/image38.png"/><Relationship Id="rId159" Type="http://schemas.openxmlformats.org/officeDocument/2006/relationships/customXml" Target="../ink/ink82.xml"/><Relationship Id="rId324" Type="http://schemas.openxmlformats.org/officeDocument/2006/relationships/image" Target="../media/image167.png"/><Relationship Id="rId170" Type="http://schemas.openxmlformats.org/officeDocument/2006/relationships/image" Target="../media/image90.png"/><Relationship Id="rId226" Type="http://schemas.openxmlformats.org/officeDocument/2006/relationships/image" Target="../media/image118.png"/><Relationship Id="rId268" Type="http://schemas.openxmlformats.org/officeDocument/2006/relationships/image" Target="../media/image139.png"/><Relationship Id="rId32" Type="http://schemas.openxmlformats.org/officeDocument/2006/relationships/customXml" Target="../ink/ink17.xml"/><Relationship Id="rId74" Type="http://schemas.openxmlformats.org/officeDocument/2006/relationships/customXml" Target="../ink/ink38.xml"/><Relationship Id="rId128" Type="http://schemas.openxmlformats.org/officeDocument/2006/relationships/image" Target="../media/image69.png"/><Relationship Id="rId335" Type="http://schemas.openxmlformats.org/officeDocument/2006/relationships/customXml" Target="../ink/ink170.xml"/><Relationship Id="rId5" Type="http://schemas.openxmlformats.org/officeDocument/2006/relationships/image" Target="../media/image8.png"/><Relationship Id="rId181" Type="http://schemas.openxmlformats.org/officeDocument/2006/relationships/customXml" Target="../ink/ink93.xml"/><Relationship Id="rId237" Type="http://schemas.openxmlformats.org/officeDocument/2006/relationships/customXml" Target="../ink/ink121.xml"/><Relationship Id="rId279" Type="http://schemas.openxmlformats.org/officeDocument/2006/relationships/customXml" Target="../ink/ink142.xml"/><Relationship Id="rId43" Type="http://schemas.openxmlformats.org/officeDocument/2006/relationships/image" Target="../media/image28.png"/><Relationship Id="rId139" Type="http://schemas.openxmlformats.org/officeDocument/2006/relationships/customXml" Target="../ink/ink72.xml"/><Relationship Id="rId290" Type="http://schemas.openxmlformats.org/officeDocument/2006/relationships/image" Target="../media/image150.png"/><Relationship Id="rId304" Type="http://schemas.openxmlformats.org/officeDocument/2006/relationships/image" Target="../media/image157.png"/><Relationship Id="rId85" Type="http://schemas.openxmlformats.org/officeDocument/2006/relationships/image" Target="../media/image49.png"/><Relationship Id="rId150" Type="http://schemas.openxmlformats.org/officeDocument/2006/relationships/image" Target="../media/image80.png"/><Relationship Id="rId192" Type="http://schemas.openxmlformats.org/officeDocument/2006/relationships/image" Target="../media/image101.png"/><Relationship Id="rId206" Type="http://schemas.openxmlformats.org/officeDocument/2006/relationships/image" Target="../media/image108.png"/><Relationship Id="rId248" Type="http://schemas.openxmlformats.org/officeDocument/2006/relationships/image" Target="../media/image129.png"/><Relationship Id="rId12" Type="http://schemas.openxmlformats.org/officeDocument/2006/relationships/customXml" Target="../ink/ink7.xml"/><Relationship Id="rId108" Type="http://schemas.openxmlformats.org/officeDocument/2006/relationships/customXml" Target="../ink/ink56.xml"/><Relationship Id="rId315" Type="http://schemas.openxmlformats.org/officeDocument/2006/relationships/customXml" Target="../ink/ink160.xml"/><Relationship Id="rId54" Type="http://schemas.openxmlformats.org/officeDocument/2006/relationships/customXml" Target="../ink/ink28.xml"/><Relationship Id="rId96" Type="http://schemas.openxmlformats.org/officeDocument/2006/relationships/image" Target="../media/image54.png"/><Relationship Id="rId161" Type="http://schemas.openxmlformats.org/officeDocument/2006/relationships/customXml" Target="../ink/ink83.xml"/><Relationship Id="rId217" Type="http://schemas.openxmlformats.org/officeDocument/2006/relationships/customXml" Target="../ink/ink111.xml"/><Relationship Id="rId259" Type="http://schemas.openxmlformats.org/officeDocument/2006/relationships/customXml" Target="../ink/ink132.xml"/><Relationship Id="rId23" Type="http://schemas.openxmlformats.org/officeDocument/2006/relationships/image" Target="../media/image18.png"/><Relationship Id="rId119" Type="http://schemas.openxmlformats.org/officeDocument/2006/relationships/customXml" Target="../ink/ink62.xml"/><Relationship Id="rId270" Type="http://schemas.openxmlformats.org/officeDocument/2006/relationships/image" Target="../media/image140.png"/><Relationship Id="rId326" Type="http://schemas.openxmlformats.org/officeDocument/2006/relationships/image" Target="../media/image168.png"/><Relationship Id="rId65" Type="http://schemas.openxmlformats.org/officeDocument/2006/relationships/image" Target="../media/image39.png"/><Relationship Id="rId130" Type="http://schemas.openxmlformats.org/officeDocument/2006/relationships/image" Target="../media/image70.png"/><Relationship Id="rId172" Type="http://schemas.openxmlformats.org/officeDocument/2006/relationships/image" Target="../media/image91.png"/><Relationship Id="rId228" Type="http://schemas.openxmlformats.org/officeDocument/2006/relationships/image" Target="../media/image119.png"/><Relationship Id="rId281" Type="http://schemas.openxmlformats.org/officeDocument/2006/relationships/customXml" Target="../ink/ink143.xml"/><Relationship Id="rId337" Type="http://schemas.openxmlformats.org/officeDocument/2006/relationships/customXml" Target="../ink/ink171.xml"/><Relationship Id="rId34" Type="http://schemas.openxmlformats.org/officeDocument/2006/relationships/customXml" Target="../ink/ink18.xml"/><Relationship Id="rId76" Type="http://schemas.openxmlformats.org/officeDocument/2006/relationships/customXml" Target="../ink/ink39.xml"/><Relationship Id="rId141" Type="http://schemas.openxmlformats.org/officeDocument/2006/relationships/customXml" Target="../ink/ink73.xml"/><Relationship Id="rId7" Type="http://schemas.openxmlformats.org/officeDocument/2006/relationships/image" Target="../media/image9.png"/><Relationship Id="rId183" Type="http://schemas.openxmlformats.org/officeDocument/2006/relationships/customXml" Target="../ink/ink94.xml"/><Relationship Id="rId239" Type="http://schemas.openxmlformats.org/officeDocument/2006/relationships/customXml" Target="../ink/ink122.xml"/><Relationship Id="rId250" Type="http://schemas.openxmlformats.org/officeDocument/2006/relationships/image" Target="../media/image130.png"/><Relationship Id="rId292" Type="http://schemas.openxmlformats.org/officeDocument/2006/relationships/image" Target="../media/image151.png"/><Relationship Id="rId306" Type="http://schemas.openxmlformats.org/officeDocument/2006/relationships/image" Target="../media/image158.png"/><Relationship Id="rId45" Type="http://schemas.openxmlformats.org/officeDocument/2006/relationships/image" Target="../media/image29.png"/><Relationship Id="rId87" Type="http://schemas.openxmlformats.org/officeDocument/2006/relationships/image" Target="../media/image50.png"/><Relationship Id="rId110" Type="http://schemas.openxmlformats.org/officeDocument/2006/relationships/image" Target="../media/image60.png"/><Relationship Id="rId152" Type="http://schemas.openxmlformats.org/officeDocument/2006/relationships/image" Target="../media/image81.png"/><Relationship Id="rId194" Type="http://schemas.openxmlformats.org/officeDocument/2006/relationships/image" Target="../media/image102.png"/><Relationship Id="rId208" Type="http://schemas.openxmlformats.org/officeDocument/2006/relationships/image" Target="../media/image109.png"/><Relationship Id="rId240" Type="http://schemas.openxmlformats.org/officeDocument/2006/relationships/image" Target="../media/image125.png"/><Relationship Id="rId261" Type="http://schemas.openxmlformats.org/officeDocument/2006/relationships/customXml" Target="../ink/ink133.xml"/><Relationship Id="rId14" Type="http://schemas.openxmlformats.org/officeDocument/2006/relationships/customXml" Target="../ink/ink8.xml"/><Relationship Id="rId35" Type="http://schemas.openxmlformats.org/officeDocument/2006/relationships/image" Target="../media/image24.png"/><Relationship Id="rId56" Type="http://schemas.openxmlformats.org/officeDocument/2006/relationships/customXml" Target="../ink/ink29.xml"/><Relationship Id="rId77" Type="http://schemas.openxmlformats.org/officeDocument/2006/relationships/image" Target="../media/image45.png"/><Relationship Id="rId100" Type="http://schemas.openxmlformats.org/officeDocument/2006/relationships/image" Target="../media/image56.png"/><Relationship Id="rId282" Type="http://schemas.openxmlformats.org/officeDocument/2006/relationships/image" Target="../media/image146.png"/><Relationship Id="rId317" Type="http://schemas.openxmlformats.org/officeDocument/2006/relationships/customXml" Target="../ink/ink161.xml"/><Relationship Id="rId338" Type="http://schemas.openxmlformats.org/officeDocument/2006/relationships/image" Target="../media/image174.png"/><Relationship Id="rId8" Type="http://schemas.openxmlformats.org/officeDocument/2006/relationships/customXml" Target="../ink/ink5.xml"/><Relationship Id="rId98" Type="http://schemas.openxmlformats.org/officeDocument/2006/relationships/image" Target="../media/image55.png"/><Relationship Id="rId121" Type="http://schemas.openxmlformats.org/officeDocument/2006/relationships/customXml" Target="../ink/ink63.xml"/><Relationship Id="rId142" Type="http://schemas.openxmlformats.org/officeDocument/2006/relationships/image" Target="../media/image76.png"/><Relationship Id="rId163" Type="http://schemas.openxmlformats.org/officeDocument/2006/relationships/customXml" Target="../ink/ink84.xml"/><Relationship Id="rId184" Type="http://schemas.openxmlformats.org/officeDocument/2006/relationships/image" Target="../media/image97.png"/><Relationship Id="rId219" Type="http://schemas.openxmlformats.org/officeDocument/2006/relationships/customXml" Target="../ink/ink112.xml"/><Relationship Id="rId230" Type="http://schemas.openxmlformats.org/officeDocument/2006/relationships/image" Target="../media/image120.png"/><Relationship Id="rId251" Type="http://schemas.openxmlformats.org/officeDocument/2006/relationships/customXml" Target="../ink/ink128.xml"/><Relationship Id="rId25" Type="http://schemas.openxmlformats.org/officeDocument/2006/relationships/image" Target="../media/image19.png"/><Relationship Id="rId46" Type="http://schemas.openxmlformats.org/officeDocument/2006/relationships/customXml" Target="../ink/ink24.xml"/><Relationship Id="rId67" Type="http://schemas.openxmlformats.org/officeDocument/2006/relationships/image" Target="../media/image40.png"/><Relationship Id="rId272" Type="http://schemas.openxmlformats.org/officeDocument/2006/relationships/image" Target="../media/image141.png"/><Relationship Id="rId293" Type="http://schemas.openxmlformats.org/officeDocument/2006/relationships/customXml" Target="../ink/ink149.xml"/><Relationship Id="rId307" Type="http://schemas.openxmlformats.org/officeDocument/2006/relationships/customXml" Target="../ink/ink156.xml"/><Relationship Id="rId328" Type="http://schemas.openxmlformats.org/officeDocument/2006/relationships/image" Target="../media/image169.png"/><Relationship Id="rId88" Type="http://schemas.openxmlformats.org/officeDocument/2006/relationships/customXml" Target="../ink/ink45.xml"/><Relationship Id="rId111" Type="http://schemas.openxmlformats.org/officeDocument/2006/relationships/customXml" Target="../ink/ink58.xml"/><Relationship Id="rId132" Type="http://schemas.openxmlformats.org/officeDocument/2006/relationships/image" Target="../media/image71.png"/><Relationship Id="rId153" Type="http://schemas.openxmlformats.org/officeDocument/2006/relationships/customXml" Target="../ink/ink79.xml"/><Relationship Id="rId174" Type="http://schemas.openxmlformats.org/officeDocument/2006/relationships/image" Target="../media/image92.png"/><Relationship Id="rId195" Type="http://schemas.openxmlformats.org/officeDocument/2006/relationships/customXml" Target="../ink/ink100.xml"/><Relationship Id="rId209" Type="http://schemas.openxmlformats.org/officeDocument/2006/relationships/customXml" Target="../ink/ink107.xml"/><Relationship Id="rId220" Type="http://schemas.openxmlformats.org/officeDocument/2006/relationships/image" Target="../media/image115.png"/><Relationship Id="rId241" Type="http://schemas.openxmlformats.org/officeDocument/2006/relationships/customXml" Target="../ink/ink123.xml"/><Relationship Id="rId15" Type="http://schemas.openxmlformats.org/officeDocument/2006/relationships/image" Target="../media/image13.png"/><Relationship Id="rId36" Type="http://schemas.openxmlformats.org/officeDocument/2006/relationships/customXml" Target="../ink/ink19.xml"/><Relationship Id="rId57" Type="http://schemas.openxmlformats.org/officeDocument/2006/relationships/image" Target="../media/image35.png"/><Relationship Id="rId262" Type="http://schemas.openxmlformats.org/officeDocument/2006/relationships/image" Target="../media/image136.png"/><Relationship Id="rId283" Type="http://schemas.openxmlformats.org/officeDocument/2006/relationships/customXml" Target="../ink/ink144.xml"/><Relationship Id="rId318" Type="http://schemas.openxmlformats.org/officeDocument/2006/relationships/image" Target="../media/image164.png"/><Relationship Id="rId339" Type="http://schemas.openxmlformats.org/officeDocument/2006/relationships/customXml" Target="../ink/ink172.xml"/><Relationship Id="rId78" Type="http://schemas.openxmlformats.org/officeDocument/2006/relationships/customXml" Target="../ink/ink40.xml"/><Relationship Id="rId99" Type="http://schemas.openxmlformats.org/officeDocument/2006/relationships/customXml" Target="../ink/ink51.xml"/><Relationship Id="rId101" Type="http://schemas.openxmlformats.org/officeDocument/2006/relationships/customXml" Target="../ink/ink52.xml"/><Relationship Id="rId122" Type="http://schemas.openxmlformats.org/officeDocument/2006/relationships/image" Target="../media/image66.png"/><Relationship Id="rId143" Type="http://schemas.openxmlformats.org/officeDocument/2006/relationships/customXml" Target="../ink/ink74.xml"/><Relationship Id="rId164" Type="http://schemas.openxmlformats.org/officeDocument/2006/relationships/image" Target="../media/image87.png"/><Relationship Id="rId185" Type="http://schemas.openxmlformats.org/officeDocument/2006/relationships/customXml" Target="../ink/ink95.xml"/><Relationship Id="rId9" Type="http://schemas.openxmlformats.org/officeDocument/2006/relationships/image" Target="../media/image10.png"/><Relationship Id="rId210" Type="http://schemas.openxmlformats.org/officeDocument/2006/relationships/image" Target="../media/image110.png"/><Relationship Id="rId26" Type="http://schemas.openxmlformats.org/officeDocument/2006/relationships/customXml" Target="../ink/ink14.xml"/><Relationship Id="rId231" Type="http://schemas.openxmlformats.org/officeDocument/2006/relationships/customXml" Target="../ink/ink118.xml"/><Relationship Id="rId252" Type="http://schemas.openxmlformats.org/officeDocument/2006/relationships/image" Target="../media/image131.png"/><Relationship Id="rId273" Type="http://schemas.openxmlformats.org/officeDocument/2006/relationships/customXml" Target="../ink/ink139.xml"/><Relationship Id="rId294" Type="http://schemas.openxmlformats.org/officeDocument/2006/relationships/image" Target="../media/image152.png"/><Relationship Id="rId308" Type="http://schemas.openxmlformats.org/officeDocument/2006/relationships/image" Target="../media/image159.png"/><Relationship Id="rId329" Type="http://schemas.openxmlformats.org/officeDocument/2006/relationships/customXml" Target="../ink/ink167.xml"/><Relationship Id="rId47" Type="http://schemas.openxmlformats.org/officeDocument/2006/relationships/image" Target="../media/image30.png"/><Relationship Id="rId68" Type="http://schemas.openxmlformats.org/officeDocument/2006/relationships/customXml" Target="../ink/ink35.xml"/><Relationship Id="rId89" Type="http://schemas.openxmlformats.org/officeDocument/2006/relationships/image" Target="../media/image51.png"/><Relationship Id="rId112" Type="http://schemas.openxmlformats.org/officeDocument/2006/relationships/image" Target="../media/image61.png"/><Relationship Id="rId133" Type="http://schemas.openxmlformats.org/officeDocument/2006/relationships/customXml" Target="../ink/ink69.xml"/><Relationship Id="rId154" Type="http://schemas.openxmlformats.org/officeDocument/2006/relationships/image" Target="../media/image82.png"/><Relationship Id="rId175" Type="http://schemas.openxmlformats.org/officeDocument/2006/relationships/customXml" Target="../ink/ink90.xml"/><Relationship Id="rId340" Type="http://schemas.openxmlformats.org/officeDocument/2006/relationships/image" Target="../media/image175.png"/><Relationship Id="rId196" Type="http://schemas.openxmlformats.org/officeDocument/2006/relationships/image" Target="../media/image103.png"/><Relationship Id="rId200" Type="http://schemas.openxmlformats.org/officeDocument/2006/relationships/image" Target="../media/image105.png"/><Relationship Id="rId16" Type="http://schemas.openxmlformats.org/officeDocument/2006/relationships/customXml" Target="../ink/ink9.xml"/><Relationship Id="rId221" Type="http://schemas.openxmlformats.org/officeDocument/2006/relationships/customXml" Target="../ink/ink113.xml"/><Relationship Id="rId242" Type="http://schemas.openxmlformats.org/officeDocument/2006/relationships/image" Target="../media/image126.png"/><Relationship Id="rId263" Type="http://schemas.openxmlformats.org/officeDocument/2006/relationships/customXml" Target="../ink/ink134.xml"/><Relationship Id="rId284" Type="http://schemas.openxmlformats.org/officeDocument/2006/relationships/image" Target="../media/image147.png"/><Relationship Id="rId319" Type="http://schemas.openxmlformats.org/officeDocument/2006/relationships/customXml" Target="../ink/ink162.xml"/><Relationship Id="rId37" Type="http://schemas.openxmlformats.org/officeDocument/2006/relationships/image" Target="../media/image25.png"/><Relationship Id="rId58" Type="http://schemas.openxmlformats.org/officeDocument/2006/relationships/customXml" Target="../ink/ink30.xml"/><Relationship Id="rId79" Type="http://schemas.openxmlformats.org/officeDocument/2006/relationships/image" Target="../media/image46.png"/><Relationship Id="rId102" Type="http://schemas.openxmlformats.org/officeDocument/2006/relationships/image" Target="../media/image57.png"/><Relationship Id="rId123" Type="http://schemas.openxmlformats.org/officeDocument/2006/relationships/customXml" Target="../ink/ink64.xml"/><Relationship Id="rId144" Type="http://schemas.openxmlformats.org/officeDocument/2006/relationships/image" Target="../media/image77.png"/><Relationship Id="rId330" Type="http://schemas.openxmlformats.org/officeDocument/2006/relationships/image" Target="../media/image170.png"/><Relationship Id="rId90" Type="http://schemas.openxmlformats.org/officeDocument/2006/relationships/customXml" Target="../ink/ink46.xml"/><Relationship Id="rId165" Type="http://schemas.openxmlformats.org/officeDocument/2006/relationships/customXml" Target="../ink/ink85.xml"/><Relationship Id="rId186" Type="http://schemas.openxmlformats.org/officeDocument/2006/relationships/image" Target="../media/image98.png"/><Relationship Id="rId211" Type="http://schemas.openxmlformats.org/officeDocument/2006/relationships/customXml" Target="../ink/ink108.xml"/><Relationship Id="rId232" Type="http://schemas.openxmlformats.org/officeDocument/2006/relationships/image" Target="../media/image121.png"/><Relationship Id="rId253" Type="http://schemas.openxmlformats.org/officeDocument/2006/relationships/customXml" Target="../ink/ink129.xml"/><Relationship Id="rId274" Type="http://schemas.openxmlformats.org/officeDocument/2006/relationships/image" Target="../media/image142.png"/><Relationship Id="rId295" Type="http://schemas.openxmlformats.org/officeDocument/2006/relationships/customXml" Target="../ink/ink150.xml"/><Relationship Id="rId309" Type="http://schemas.openxmlformats.org/officeDocument/2006/relationships/customXml" Target="../ink/ink157.xml"/><Relationship Id="rId27" Type="http://schemas.openxmlformats.org/officeDocument/2006/relationships/image" Target="../media/image20.png"/><Relationship Id="rId48" Type="http://schemas.openxmlformats.org/officeDocument/2006/relationships/customXml" Target="../ink/ink25.xml"/><Relationship Id="rId69" Type="http://schemas.openxmlformats.org/officeDocument/2006/relationships/image" Target="../media/image41.png"/><Relationship Id="rId113" Type="http://schemas.openxmlformats.org/officeDocument/2006/relationships/customXml" Target="../ink/ink59.xml"/><Relationship Id="rId134" Type="http://schemas.openxmlformats.org/officeDocument/2006/relationships/image" Target="../media/image72.png"/><Relationship Id="rId320" Type="http://schemas.openxmlformats.org/officeDocument/2006/relationships/image" Target="../media/image165.png"/><Relationship Id="rId80" Type="http://schemas.openxmlformats.org/officeDocument/2006/relationships/customXml" Target="../ink/ink41.xml"/><Relationship Id="rId155" Type="http://schemas.openxmlformats.org/officeDocument/2006/relationships/customXml" Target="../ink/ink80.xml"/><Relationship Id="rId176" Type="http://schemas.openxmlformats.org/officeDocument/2006/relationships/image" Target="../media/image93.png"/><Relationship Id="rId197" Type="http://schemas.openxmlformats.org/officeDocument/2006/relationships/customXml" Target="../ink/ink101.xml"/><Relationship Id="rId341" Type="http://schemas.openxmlformats.org/officeDocument/2006/relationships/customXml" Target="../ink/ink173.xml"/><Relationship Id="rId201" Type="http://schemas.openxmlformats.org/officeDocument/2006/relationships/customXml" Target="../ink/ink103.xml"/><Relationship Id="rId222" Type="http://schemas.openxmlformats.org/officeDocument/2006/relationships/image" Target="../media/image116.png"/><Relationship Id="rId243" Type="http://schemas.openxmlformats.org/officeDocument/2006/relationships/customXml" Target="../ink/ink124.xml"/><Relationship Id="rId264" Type="http://schemas.openxmlformats.org/officeDocument/2006/relationships/image" Target="../media/image137.png"/><Relationship Id="rId285" Type="http://schemas.openxmlformats.org/officeDocument/2006/relationships/customXml" Target="../ink/ink145.xml"/><Relationship Id="rId17" Type="http://schemas.openxmlformats.org/officeDocument/2006/relationships/image" Target="../media/image14.png"/><Relationship Id="rId38" Type="http://schemas.openxmlformats.org/officeDocument/2006/relationships/customXml" Target="../ink/ink20.xml"/><Relationship Id="rId59" Type="http://schemas.openxmlformats.org/officeDocument/2006/relationships/image" Target="../media/image36.png"/><Relationship Id="rId103" Type="http://schemas.openxmlformats.org/officeDocument/2006/relationships/customXml" Target="../ink/ink53.xml"/><Relationship Id="rId124" Type="http://schemas.openxmlformats.org/officeDocument/2006/relationships/image" Target="../media/image67.png"/><Relationship Id="rId310" Type="http://schemas.openxmlformats.org/officeDocument/2006/relationships/image" Target="../media/image160.png"/><Relationship Id="rId70" Type="http://schemas.openxmlformats.org/officeDocument/2006/relationships/customXml" Target="../ink/ink36.xml"/><Relationship Id="rId91" Type="http://schemas.openxmlformats.org/officeDocument/2006/relationships/image" Target="../media/image52.png"/><Relationship Id="rId145" Type="http://schemas.openxmlformats.org/officeDocument/2006/relationships/customXml" Target="../ink/ink75.xml"/><Relationship Id="rId166" Type="http://schemas.openxmlformats.org/officeDocument/2006/relationships/image" Target="../media/image88.png"/><Relationship Id="rId187" Type="http://schemas.openxmlformats.org/officeDocument/2006/relationships/customXml" Target="../ink/ink96.xml"/><Relationship Id="rId331" Type="http://schemas.openxmlformats.org/officeDocument/2006/relationships/customXml" Target="../ink/ink168.xml"/><Relationship Id="rId1" Type="http://schemas.openxmlformats.org/officeDocument/2006/relationships/slideLayout" Target="../slideLayouts/slideLayout39.xml"/><Relationship Id="rId212" Type="http://schemas.openxmlformats.org/officeDocument/2006/relationships/image" Target="../media/image111.png"/><Relationship Id="rId233" Type="http://schemas.openxmlformats.org/officeDocument/2006/relationships/customXml" Target="../ink/ink119.xml"/><Relationship Id="rId254" Type="http://schemas.openxmlformats.org/officeDocument/2006/relationships/image" Target="../media/image132.png"/><Relationship Id="rId28" Type="http://schemas.openxmlformats.org/officeDocument/2006/relationships/customXml" Target="../ink/ink15.xml"/><Relationship Id="rId49" Type="http://schemas.openxmlformats.org/officeDocument/2006/relationships/image" Target="../media/image31.png"/><Relationship Id="rId114" Type="http://schemas.openxmlformats.org/officeDocument/2006/relationships/image" Target="../media/image62.png"/><Relationship Id="rId275" Type="http://schemas.openxmlformats.org/officeDocument/2006/relationships/customXml" Target="../ink/ink140.xml"/><Relationship Id="rId296" Type="http://schemas.openxmlformats.org/officeDocument/2006/relationships/image" Target="../media/image153.png"/><Relationship Id="rId300" Type="http://schemas.openxmlformats.org/officeDocument/2006/relationships/image" Target="../media/image155.png"/><Relationship Id="rId60" Type="http://schemas.openxmlformats.org/officeDocument/2006/relationships/customXml" Target="../ink/ink31.xml"/><Relationship Id="rId81" Type="http://schemas.openxmlformats.org/officeDocument/2006/relationships/image" Target="../media/image47.png"/><Relationship Id="rId135" Type="http://schemas.openxmlformats.org/officeDocument/2006/relationships/customXml" Target="../ink/ink70.xml"/><Relationship Id="rId156" Type="http://schemas.openxmlformats.org/officeDocument/2006/relationships/image" Target="../media/image83.png"/><Relationship Id="rId177" Type="http://schemas.openxmlformats.org/officeDocument/2006/relationships/customXml" Target="../ink/ink91.xml"/><Relationship Id="rId198" Type="http://schemas.openxmlformats.org/officeDocument/2006/relationships/image" Target="../media/image104.png"/><Relationship Id="rId321" Type="http://schemas.openxmlformats.org/officeDocument/2006/relationships/customXml" Target="../ink/ink163.xml"/><Relationship Id="rId342" Type="http://schemas.openxmlformats.org/officeDocument/2006/relationships/image" Target="../media/image176.png"/><Relationship Id="rId202" Type="http://schemas.openxmlformats.org/officeDocument/2006/relationships/image" Target="../media/image106.png"/><Relationship Id="rId223" Type="http://schemas.openxmlformats.org/officeDocument/2006/relationships/customXml" Target="../ink/ink114.xml"/><Relationship Id="rId244" Type="http://schemas.openxmlformats.org/officeDocument/2006/relationships/image" Target="../media/image127.png"/><Relationship Id="rId18" Type="http://schemas.openxmlformats.org/officeDocument/2006/relationships/customXml" Target="../ink/ink10.xml"/><Relationship Id="rId39" Type="http://schemas.openxmlformats.org/officeDocument/2006/relationships/image" Target="../media/image26.png"/><Relationship Id="rId265" Type="http://schemas.openxmlformats.org/officeDocument/2006/relationships/customXml" Target="../ink/ink135.xml"/><Relationship Id="rId286" Type="http://schemas.openxmlformats.org/officeDocument/2006/relationships/image" Target="../media/image148.png"/><Relationship Id="rId50" Type="http://schemas.openxmlformats.org/officeDocument/2006/relationships/customXml" Target="../ink/ink26.xml"/><Relationship Id="rId104" Type="http://schemas.openxmlformats.org/officeDocument/2006/relationships/customXml" Target="../ink/ink54.xml"/><Relationship Id="rId125" Type="http://schemas.openxmlformats.org/officeDocument/2006/relationships/customXml" Target="../ink/ink65.xml"/><Relationship Id="rId146" Type="http://schemas.openxmlformats.org/officeDocument/2006/relationships/image" Target="../media/image78.png"/><Relationship Id="rId167" Type="http://schemas.openxmlformats.org/officeDocument/2006/relationships/customXml" Target="../ink/ink86.xml"/><Relationship Id="rId188" Type="http://schemas.openxmlformats.org/officeDocument/2006/relationships/image" Target="../media/image99.png"/><Relationship Id="rId311" Type="http://schemas.openxmlformats.org/officeDocument/2006/relationships/customXml" Target="../ink/ink158.xml"/><Relationship Id="rId332" Type="http://schemas.openxmlformats.org/officeDocument/2006/relationships/image" Target="../media/image171.png"/><Relationship Id="rId71" Type="http://schemas.openxmlformats.org/officeDocument/2006/relationships/image" Target="../media/image42.png"/><Relationship Id="rId92" Type="http://schemas.openxmlformats.org/officeDocument/2006/relationships/customXml" Target="../ink/ink47.xml"/><Relationship Id="rId213" Type="http://schemas.openxmlformats.org/officeDocument/2006/relationships/customXml" Target="../ink/ink109.xml"/><Relationship Id="rId234" Type="http://schemas.openxmlformats.org/officeDocument/2006/relationships/image" Target="../media/image122.png"/><Relationship Id="rId2" Type="http://schemas.openxmlformats.org/officeDocument/2006/relationships/customXml" Target="../ink/ink2.xml"/><Relationship Id="rId29" Type="http://schemas.openxmlformats.org/officeDocument/2006/relationships/image" Target="../media/image21.png"/><Relationship Id="rId255" Type="http://schemas.openxmlformats.org/officeDocument/2006/relationships/customXml" Target="../ink/ink130.xml"/><Relationship Id="rId276" Type="http://schemas.openxmlformats.org/officeDocument/2006/relationships/image" Target="../media/image143.png"/><Relationship Id="rId297" Type="http://schemas.openxmlformats.org/officeDocument/2006/relationships/customXml" Target="../ink/ink151.xml"/><Relationship Id="rId40" Type="http://schemas.openxmlformats.org/officeDocument/2006/relationships/customXml" Target="../ink/ink21.xml"/><Relationship Id="rId115" Type="http://schemas.openxmlformats.org/officeDocument/2006/relationships/customXml" Target="../ink/ink60.xml"/><Relationship Id="rId136" Type="http://schemas.openxmlformats.org/officeDocument/2006/relationships/image" Target="../media/image73.png"/><Relationship Id="rId157" Type="http://schemas.openxmlformats.org/officeDocument/2006/relationships/customXml" Target="../ink/ink81.xml"/><Relationship Id="rId178" Type="http://schemas.openxmlformats.org/officeDocument/2006/relationships/image" Target="../media/image94.png"/><Relationship Id="rId301" Type="http://schemas.openxmlformats.org/officeDocument/2006/relationships/customXml" Target="../ink/ink153.xml"/><Relationship Id="rId322" Type="http://schemas.openxmlformats.org/officeDocument/2006/relationships/image" Target="../media/image166.png"/><Relationship Id="rId343" Type="http://schemas.openxmlformats.org/officeDocument/2006/relationships/customXml" Target="../ink/ink174.xml"/><Relationship Id="rId61" Type="http://schemas.openxmlformats.org/officeDocument/2006/relationships/image" Target="../media/image37.png"/><Relationship Id="rId82" Type="http://schemas.openxmlformats.org/officeDocument/2006/relationships/customXml" Target="../ink/ink42.xml"/><Relationship Id="rId199" Type="http://schemas.openxmlformats.org/officeDocument/2006/relationships/customXml" Target="../ink/ink102.xml"/><Relationship Id="rId203" Type="http://schemas.openxmlformats.org/officeDocument/2006/relationships/customXml" Target="../ink/ink104.xml"/><Relationship Id="rId19" Type="http://schemas.openxmlformats.org/officeDocument/2006/relationships/image" Target="../media/image15.png"/><Relationship Id="rId224" Type="http://schemas.openxmlformats.org/officeDocument/2006/relationships/image" Target="../media/image117.png"/><Relationship Id="rId245" Type="http://schemas.openxmlformats.org/officeDocument/2006/relationships/customXml" Target="../ink/ink125.xml"/><Relationship Id="rId266" Type="http://schemas.openxmlformats.org/officeDocument/2006/relationships/image" Target="../media/image138.png"/><Relationship Id="rId287" Type="http://schemas.openxmlformats.org/officeDocument/2006/relationships/customXml" Target="../ink/ink146.xml"/><Relationship Id="rId30" Type="http://schemas.openxmlformats.org/officeDocument/2006/relationships/customXml" Target="../ink/ink16.xml"/><Relationship Id="rId105" Type="http://schemas.openxmlformats.org/officeDocument/2006/relationships/image" Target="../media/image58.png"/><Relationship Id="rId126" Type="http://schemas.openxmlformats.org/officeDocument/2006/relationships/image" Target="../media/image68.png"/><Relationship Id="rId147" Type="http://schemas.openxmlformats.org/officeDocument/2006/relationships/customXml" Target="../ink/ink76.xml"/><Relationship Id="rId168" Type="http://schemas.openxmlformats.org/officeDocument/2006/relationships/image" Target="../media/image89.png"/><Relationship Id="rId312" Type="http://schemas.openxmlformats.org/officeDocument/2006/relationships/image" Target="../media/image161.png"/><Relationship Id="rId333" Type="http://schemas.openxmlformats.org/officeDocument/2006/relationships/customXml" Target="../ink/ink169.xml"/><Relationship Id="rId51" Type="http://schemas.openxmlformats.org/officeDocument/2006/relationships/image" Target="../media/image32.png"/><Relationship Id="rId72" Type="http://schemas.openxmlformats.org/officeDocument/2006/relationships/customXml" Target="../ink/ink37.xml"/><Relationship Id="rId93" Type="http://schemas.openxmlformats.org/officeDocument/2006/relationships/image" Target="../media/image53.png"/><Relationship Id="rId189" Type="http://schemas.openxmlformats.org/officeDocument/2006/relationships/customXml" Target="../ink/ink97.xml"/><Relationship Id="rId3" Type="http://schemas.openxmlformats.org/officeDocument/2006/relationships/image" Target="../media/image7.png"/><Relationship Id="rId214" Type="http://schemas.openxmlformats.org/officeDocument/2006/relationships/image" Target="../media/image112.png"/><Relationship Id="rId235" Type="http://schemas.openxmlformats.org/officeDocument/2006/relationships/customXml" Target="../ink/ink120.xml"/><Relationship Id="rId256" Type="http://schemas.openxmlformats.org/officeDocument/2006/relationships/image" Target="../media/image133.png"/><Relationship Id="rId277" Type="http://schemas.openxmlformats.org/officeDocument/2006/relationships/customXml" Target="../ink/ink141.xml"/><Relationship Id="rId298" Type="http://schemas.openxmlformats.org/officeDocument/2006/relationships/image" Target="../media/image154.png"/><Relationship Id="rId116" Type="http://schemas.openxmlformats.org/officeDocument/2006/relationships/image" Target="../media/image63.png"/><Relationship Id="rId137" Type="http://schemas.openxmlformats.org/officeDocument/2006/relationships/customXml" Target="../ink/ink71.xml"/><Relationship Id="rId158" Type="http://schemas.openxmlformats.org/officeDocument/2006/relationships/image" Target="../media/image84.png"/><Relationship Id="rId302" Type="http://schemas.openxmlformats.org/officeDocument/2006/relationships/image" Target="../media/image156.png"/><Relationship Id="rId323" Type="http://schemas.openxmlformats.org/officeDocument/2006/relationships/customXml" Target="../ink/ink164.xml"/><Relationship Id="rId344" Type="http://schemas.openxmlformats.org/officeDocument/2006/relationships/image" Target="../media/image177.png"/><Relationship Id="rId20" Type="http://schemas.openxmlformats.org/officeDocument/2006/relationships/customXml" Target="../ink/ink11.xml"/><Relationship Id="rId41" Type="http://schemas.openxmlformats.org/officeDocument/2006/relationships/image" Target="../media/image27.png"/><Relationship Id="rId62" Type="http://schemas.openxmlformats.org/officeDocument/2006/relationships/customXml" Target="../ink/ink32.xml"/><Relationship Id="rId83" Type="http://schemas.openxmlformats.org/officeDocument/2006/relationships/image" Target="../media/image48.png"/><Relationship Id="rId179" Type="http://schemas.openxmlformats.org/officeDocument/2006/relationships/customXml" Target="../ink/ink92.xml"/><Relationship Id="rId190" Type="http://schemas.openxmlformats.org/officeDocument/2006/relationships/image" Target="../media/image100.png"/><Relationship Id="rId204" Type="http://schemas.openxmlformats.org/officeDocument/2006/relationships/image" Target="../media/image107.png"/><Relationship Id="rId225" Type="http://schemas.openxmlformats.org/officeDocument/2006/relationships/customXml" Target="../ink/ink115.xml"/><Relationship Id="rId246" Type="http://schemas.openxmlformats.org/officeDocument/2006/relationships/image" Target="../media/image128.png"/><Relationship Id="rId267" Type="http://schemas.openxmlformats.org/officeDocument/2006/relationships/customXml" Target="../ink/ink136.xml"/><Relationship Id="rId288" Type="http://schemas.openxmlformats.org/officeDocument/2006/relationships/image" Target="../media/image149.png"/><Relationship Id="rId106" Type="http://schemas.openxmlformats.org/officeDocument/2006/relationships/customXml" Target="../ink/ink55.xml"/><Relationship Id="rId127" Type="http://schemas.openxmlformats.org/officeDocument/2006/relationships/customXml" Target="../ink/ink66.xml"/><Relationship Id="rId313" Type="http://schemas.openxmlformats.org/officeDocument/2006/relationships/customXml" Target="../ink/ink159.xml"/><Relationship Id="rId10" Type="http://schemas.openxmlformats.org/officeDocument/2006/relationships/customXml" Target="../ink/ink6.xml"/><Relationship Id="rId31" Type="http://schemas.openxmlformats.org/officeDocument/2006/relationships/image" Target="../media/image22.png"/><Relationship Id="rId52" Type="http://schemas.openxmlformats.org/officeDocument/2006/relationships/customXml" Target="../ink/ink27.xml"/><Relationship Id="rId73" Type="http://schemas.openxmlformats.org/officeDocument/2006/relationships/image" Target="../media/image43.png"/><Relationship Id="rId94" Type="http://schemas.openxmlformats.org/officeDocument/2006/relationships/customXml" Target="../ink/ink48.xml"/><Relationship Id="rId148" Type="http://schemas.openxmlformats.org/officeDocument/2006/relationships/image" Target="../media/image79.png"/><Relationship Id="rId169" Type="http://schemas.openxmlformats.org/officeDocument/2006/relationships/customXml" Target="../ink/ink87.xml"/><Relationship Id="rId334" Type="http://schemas.openxmlformats.org/officeDocument/2006/relationships/image" Target="../media/image172.png"/><Relationship Id="rId4" Type="http://schemas.openxmlformats.org/officeDocument/2006/relationships/customXml" Target="../ink/ink3.xml"/><Relationship Id="rId180" Type="http://schemas.openxmlformats.org/officeDocument/2006/relationships/image" Target="../media/image95.png"/><Relationship Id="rId215" Type="http://schemas.openxmlformats.org/officeDocument/2006/relationships/customXml" Target="../ink/ink110.xml"/><Relationship Id="rId236" Type="http://schemas.openxmlformats.org/officeDocument/2006/relationships/image" Target="../media/image123.png"/><Relationship Id="rId257" Type="http://schemas.openxmlformats.org/officeDocument/2006/relationships/customXml" Target="../ink/ink131.xml"/><Relationship Id="rId278" Type="http://schemas.openxmlformats.org/officeDocument/2006/relationships/image" Target="../media/image144.png"/><Relationship Id="rId303" Type="http://schemas.openxmlformats.org/officeDocument/2006/relationships/customXml" Target="../ink/ink154.xml"/><Relationship Id="rId42" Type="http://schemas.openxmlformats.org/officeDocument/2006/relationships/customXml" Target="../ink/ink22.xml"/><Relationship Id="rId84" Type="http://schemas.openxmlformats.org/officeDocument/2006/relationships/customXml" Target="../ink/ink43.xml"/><Relationship Id="rId138" Type="http://schemas.openxmlformats.org/officeDocument/2006/relationships/image" Target="../media/image74.png"/><Relationship Id="rId191" Type="http://schemas.openxmlformats.org/officeDocument/2006/relationships/customXml" Target="../ink/ink98.xml"/><Relationship Id="rId205" Type="http://schemas.openxmlformats.org/officeDocument/2006/relationships/customXml" Target="../ink/ink105.xml"/><Relationship Id="rId247" Type="http://schemas.openxmlformats.org/officeDocument/2006/relationships/customXml" Target="../ink/ink126.xml"/><Relationship Id="rId107" Type="http://schemas.openxmlformats.org/officeDocument/2006/relationships/image" Target="../media/image59.png"/><Relationship Id="rId289" Type="http://schemas.openxmlformats.org/officeDocument/2006/relationships/customXml" Target="../ink/ink147.xml"/><Relationship Id="rId11" Type="http://schemas.openxmlformats.org/officeDocument/2006/relationships/image" Target="../media/image11.png"/><Relationship Id="rId53" Type="http://schemas.openxmlformats.org/officeDocument/2006/relationships/image" Target="../media/image33.png"/><Relationship Id="rId149" Type="http://schemas.openxmlformats.org/officeDocument/2006/relationships/customXml" Target="../ink/ink77.xml"/><Relationship Id="rId314" Type="http://schemas.openxmlformats.org/officeDocument/2006/relationships/image" Target="../media/image162.png"/><Relationship Id="rId95" Type="http://schemas.openxmlformats.org/officeDocument/2006/relationships/customXml" Target="../ink/ink49.xml"/><Relationship Id="rId160" Type="http://schemas.openxmlformats.org/officeDocument/2006/relationships/image" Target="../media/image85.png"/><Relationship Id="rId216" Type="http://schemas.openxmlformats.org/officeDocument/2006/relationships/image" Target="../media/image113.png"/><Relationship Id="rId258" Type="http://schemas.openxmlformats.org/officeDocument/2006/relationships/image" Target="../media/image134.png"/><Relationship Id="rId22" Type="http://schemas.openxmlformats.org/officeDocument/2006/relationships/customXml" Target="../ink/ink12.xml"/><Relationship Id="rId64" Type="http://schemas.openxmlformats.org/officeDocument/2006/relationships/customXml" Target="../ink/ink33.xml"/><Relationship Id="rId118" Type="http://schemas.openxmlformats.org/officeDocument/2006/relationships/image" Target="../media/image64.png"/><Relationship Id="rId325" Type="http://schemas.openxmlformats.org/officeDocument/2006/relationships/customXml" Target="../ink/ink165.xml"/><Relationship Id="rId171" Type="http://schemas.openxmlformats.org/officeDocument/2006/relationships/customXml" Target="../ink/ink88.xml"/><Relationship Id="rId227" Type="http://schemas.openxmlformats.org/officeDocument/2006/relationships/customXml" Target="../ink/ink116.xml"/><Relationship Id="rId269" Type="http://schemas.openxmlformats.org/officeDocument/2006/relationships/customXml" Target="../ink/ink137.xml"/><Relationship Id="rId33" Type="http://schemas.openxmlformats.org/officeDocument/2006/relationships/image" Target="../media/image23.png"/><Relationship Id="rId129" Type="http://schemas.openxmlformats.org/officeDocument/2006/relationships/customXml" Target="../ink/ink67.xml"/><Relationship Id="rId280" Type="http://schemas.openxmlformats.org/officeDocument/2006/relationships/image" Target="../media/image145.png"/><Relationship Id="rId336" Type="http://schemas.openxmlformats.org/officeDocument/2006/relationships/image" Target="../media/image173.png"/><Relationship Id="rId75" Type="http://schemas.openxmlformats.org/officeDocument/2006/relationships/image" Target="../media/image44.png"/><Relationship Id="rId140" Type="http://schemas.openxmlformats.org/officeDocument/2006/relationships/image" Target="../media/image75.png"/><Relationship Id="rId182" Type="http://schemas.openxmlformats.org/officeDocument/2006/relationships/image" Target="../media/image96.png"/><Relationship Id="rId6" Type="http://schemas.openxmlformats.org/officeDocument/2006/relationships/customXml" Target="../ink/ink4.xml"/><Relationship Id="rId238" Type="http://schemas.openxmlformats.org/officeDocument/2006/relationships/image" Target="../media/image124.png"/><Relationship Id="rId291" Type="http://schemas.openxmlformats.org/officeDocument/2006/relationships/customXml" Target="../ink/ink148.xml"/><Relationship Id="rId305" Type="http://schemas.openxmlformats.org/officeDocument/2006/relationships/customXml" Target="../ink/ink155.xml"/><Relationship Id="rId44" Type="http://schemas.openxmlformats.org/officeDocument/2006/relationships/customXml" Target="../ink/ink23.xml"/><Relationship Id="rId86" Type="http://schemas.openxmlformats.org/officeDocument/2006/relationships/customXml" Target="../ink/ink44.xml"/><Relationship Id="rId151" Type="http://schemas.openxmlformats.org/officeDocument/2006/relationships/customXml" Target="../ink/ink78.xml"/><Relationship Id="rId193" Type="http://schemas.openxmlformats.org/officeDocument/2006/relationships/customXml" Target="../ink/ink99.xml"/><Relationship Id="rId207" Type="http://schemas.openxmlformats.org/officeDocument/2006/relationships/customXml" Target="../ink/ink106.xml"/><Relationship Id="rId249" Type="http://schemas.openxmlformats.org/officeDocument/2006/relationships/customXml" Target="../ink/ink127.xml"/><Relationship Id="rId13" Type="http://schemas.openxmlformats.org/officeDocument/2006/relationships/image" Target="../media/image12.png"/><Relationship Id="rId109" Type="http://schemas.openxmlformats.org/officeDocument/2006/relationships/customXml" Target="../ink/ink57.xml"/><Relationship Id="rId260" Type="http://schemas.openxmlformats.org/officeDocument/2006/relationships/image" Target="../media/image135.png"/><Relationship Id="rId316" Type="http://schemas.openxmlformats.org/officeDocument/2006/relationships/image" Target="../media/image163.png"/><Relationship Id="rId55" Type="http://schemas.openxmlformats.org/officeDocument/2006/relationships/image" Target="../media/image34.png"/><Relationship Id="rId97" Type="http://schemas.openxmlformats.org/officeDocument/2006/relationships/customXml" Target="../ink/ink50.xml"/><Relationship Id="rId120" Type="http://schemas.openxmlformats.org/officeDocument/2006/relationships/image" Target="../media/image65.png"/><Relationship Id="rId162" Type="http://schemas.openxmlformats.org/officeDocument/2006/relationships/image" Target="../media/image86.png"/><Relationship Id="rId218" Type="http://schemas.openxmlformats.org/officeDocument/2006/relationships/image" Target="../media/image114.png"/><Relationship Id="rId271" Type="http://schemas.openxmlformats.org/officeDocument/2006/relationships/customXml" Target="../ink/ink138.xml"/><Relationship Id="rId24" Type="http://schemas.openxmlformats.org/officeDocument/2006/relationships/customXml" Target="../ink/ink13.xml"/><Relationship Id="rId66" Type="http://schemas.openxmlformats.org/officeDocument/2006/relationships/customXml" Target="../ink/ink34.xml"/><Relationship Id="rId131" Type="http://schemas.openxmlformats.org/officeDocument/2006/relationships/customXml" Target="../ink/ink68.xml"/><Relationship Id="rId327" Type="http://schemas.openxmlformats.org/officeDocument/2006/relationships/customXml" Target="../ink/ink166.xml"/><Relationship Id="rId173" Type="http://schemas.openxmlformats.org/officeDocument/2006/relationships/customXml" Target="../ink/ink89.xml"/><Relationship Id="rId229" Type="http://schemas.openxmlformats.org/officeDocument/2006/relationships/customXml" Target="../ink/ink117.xml"/></Relationships>
</file>

<file path=ppt/slides/_rels/slide6.xml.rels><?xml version="1.0" encoding="UTF-8" standalone="yes"?>
<Relationships xmlns="http://schemas.openxmlformats.org/package/2006/relationships"><Relationship Id="rId117" Type="http://schemas.openxmlformats.org/officeDocument/2006/relationships/customXml" Target="../ink/ink233.xml"/><Relationship Id="rId299" Type="http://schemas.openxmlformats.org/officeDocument/2006/relationships/image" Target="../media/image323.png"/><Relationship Id="rId21" Type="http://schemas.openxmlformats.org/officeDocument/2006/relationships/customXml" Target="../ink/ink185.xml"/><Relationship Id="rId63" Type="http://schemas.openxmlformats.org/officeDocument/2006/relationships/customXml" Target="../ink/ink206.xml"/><Relationship Id="rId159" Type="http://schemas.openxmlformats.org/officeDocument/2006/relationships/customXml" Target="../ink/ink254.xml"/><Relationship Id="rId324" Type="http://schemas.openxmlformats.org/officeDocument/2006/relationships/customXml" Target="../ink/ink337.xml"/><Relationship Id="rId170" Type="http://schemas.openxmlformats.org/officeDocument/2006/relationships/image" Target="../media/image259.png"/><Relationship Id="rId226" Type="http://schemas.openxmlformats.org/officeDocument/2006/relationships/image" Target="../media/image287.png"/><Relationship Id="rId268" Type="http://schemas.openxmlformats.org/officeDocument/2006/relationships/customXml" Target="../ink/ink309.xml"/><Relationship Id="rId32" Type="http://schemas.openxmlformats.org/officeDocument/2006/relationships/image" Target="../media/image191.png"/><Relationship Id="rId74" Type="http://schemas.openxmlformats.org/officeDocument/2006/relationships/image" Target="../media/image212.png"/><Relationship Id="rId128" Type="http://schemas.openxmlformats.org/officeDocument/2006/relationships/image" Target="../media/image238.png"/><Relationship Id="rId335" Type="http://schemas.openxmlformats.org/officeDocument/2006/relationships/image" Target="../media/image341.png"/><Relationship Id="rId5" Type="http://schemas.openxmlformats.org/officeDocument/2006/relationships/image" Target="../media/image53.png"/><Relationship Id="rId181" Type="http://schemas.openxmlformats.org/officeDocument/2006/relationships/customXml" Target="../ink/ink265.xml"/><Relationship Id="rId237" Type="http://schemas.openxmlformats.org/officeDocument/2006/relationships/customXml" Target="../ink/ink293.xml"/><Relationship Id="rId279" Type="http://schemas.openxmlformats.org/officeDocument/2006/relationships/image" Target="../media/image313.png"/><Relationship Id="rId43" Type="http://schemas.openxmlformats.org/officeDocument/2006/relationships/customXml" Target="../ink/ink196.xml"/><Relationship Id="rId139" Type="http://schemas.openxmlformats.org/officeDocument/2006/relationships/customXml" Target="../ink/ink244.xml"/><Relationship Id="rId290" Type="http://schemas.openxmlformats.org/officeDocument/2006/relationships/customXml" Target="../ink/ink320.xml"/><Relationship Id="rId304" Type="http://schemas.openxmlformats.org/officeDocument/2006/relationships/customXml" Target="../ink/ink327.xml"/><Relationship Id="rId85" Type="http://schemas.openxmlformats.org/officeDocument/2006/relationships/customXml" Target="../ink/ink217.xml"/><Relationship Id="rId150" Type="http://schemas.openxmlformats.org/officeDocument/2006/relationships/image" Target="../media/image249.png"/><Relationship Id="rId192" Type="http://schemas.openxmlformats.org/officeDocument/2006/relationships/image" Target="../media/image270.png"/><Relationship Id="rId206" Type="http://schemas.openxmlformats.org/officeDocument/2006/relationships/image" Target="../media/image277.png"/><Relationship Id="rId248" Type="http://schemas.openxmlformats.org/officeDocument/2006/relationships/customXml" Target="../ink/ink299.xml"/><Relationship Id="rId12" Type="http://schemas.openxmlformats.org/officeDocument/2006/relationships/image" Target="../media/image181.png"/><Relationship Id="rId108" Type="http://schemas.openxmlformats.org/officeDocument/2006/relationships/image" Target="../media/image228.png"/><Relationship Id="rId315" Type="http://schemas.openxmlformats.org/officeDocument/2006/relationships/image" Target="../media/image331.png"/><Relationship Id="rId54" Type="http://schemas.openxmlformats.org/officeDocument/2006/relationships/image" Target="../media/image202.png"/><Relationship Id="rId96" Type="http://schemas.openxmlformats.org/officeDocument/2006/relationships/image" Target="../media/image222.png"/><Relationship Id="rId161" Type="http://schemas.openxmlformats.org/officeDocument/2006/relationships/customXml" Target="../ink/ink255.xml"/><Relationship Id="rId217" Type="http://schemas.openxmlformats.org/officeDocument/2006/relationships/customXml" Target="../ink/ink283.xml"/><Relationship Id="rId259" Type="http://schemas.openxmlformats.org/officeDocument/2006/relationships/image" Target="../media/image303.png"/><Relationship Id="rId23" Type="http://schemas.openxmlformats.org/officeDocument/2006/relationships/customXml" Target="../ink/ink186.xml"/><Relationship Id="rId119" Type="http://schemas.openxmlformats.org/officeDocument/2006/relationships/customXml" Target="../ink/ink234.xml"/><Relationship Id="rId270" Type="http://schemas.openxmlformats.org/officeDocument/2006/relationships/customXml" Target="../ink/ink310.xml"/><Relationship Id="rId326" Type="http://schemas.openxmlformats.org/officeDocument/2006/relationships/customXml" Target="../ink/ink338.xml"/><Relationship Id="rId65" Type="http://schemas.openxmlformats.org/officeDocument/2006/relationships/customXml" Target="../ink/ink207.xml"/><Relationship Id="rId130" Type="http://schemas.openxmlformats.org/officeDocument/2006/relationships/image" Target="../media/image239.png"/><Relationship Id="rId172" Type="http://schemas.openxmlformats.org/officeDocument/2006/relationships/image" Target="../media/image260.png"/><Relationship Id="rId228" Type="http://schemas.openxmlformats.org/officeDocument/2006/relationships/image" Target="../media/image288.png"/><Relationship Id="rId281" Type="http://schemas.openxmlformats.org/officeDocument/2006/relationships/image" Target="../media/image314.png"/><Relationship Id="rId337" Type="http://schemas.openxmlformats.org/officeDocument/2006/relationships/image" Target="../media/image342.png"/><Relationship Id="rId34" Type="http://schemas.openxmlformats.org/officeDocument/2006/relationships/image" Target="../media/image192.png"/><Relationship Id="rId76" Type="http://schemas.openxmlformats.org/officeDocument/2006/relationships/image" Target="../media/image213.png"/><Relationship Id="rId141" Type="http://schemas.openxmlformats.org/officeDocument/2006/relationships/customXml" Target="../ink/ink245.xml"/><Relationship Id="rId7" Type="http://schemas.openxmlformats.org/officeDocument/2006/relationships/customXml" Target="../ink/ink178.xml"/><Relationship Id="rId183" Type="http://schemas.openxmlformats.org/officeDocument/2006/relationships/customXml" Target="../ink/ink266.xml"/><Relationship Id="rId239" Type="http://schemas.openxmlformats.org/officeDocument/2006/relationships/customXml" Target="../ink/ink294.xml"/><Relationship Id="rId250" Type="http://schemas.openxmlformats.org/officeDocument/2006/relationships/customXml" Target="../ink/ink300.xml"/><Relationship Id="rId292" Type="http://schemas.openxmlformats.org/officeDocument/2006/relationships/customXml" Target="../ink/ink321.xml"/><Relationship Id="rId306" Type="http://schemas.openxmlformats.org/officeDocument/2006/relationships/customXml" Target="../ink/ink328.xml"/><Relationship Id="rId45" Type="http://schemas.openxmlformats.org/officeDocument/2006/relationships/customXml" Target="../ink/ink197.xml"/><Relationship Id="rId87" Type="http://schemas.openxmlformats.org/officeDocument/2006/relationships/customXml" Target="../ink/ink218.xml"/><Relationship Id="rId110" Type="http://schemas.openxmlformats.org/officeDocument/2006/relationships/image" Target="../media/image229.png"/><Relationship Id="rId152" Type="http://schemas.openxmlformats.org/officeDocument/2006/relationships/image" Target="../media/image250.png"/><Relationship Id="rId194" Type="http://schemas.openxmlformats.org/officeDocument/2006/relationships/image" Target="../media/image271.png"/><Relationship Id="rId208" Type="http://schemas.openxmlformats.org/officeDocument/2006/relationships/image" Target="../media/image278.png"/><Relationship Id="rId261" Type="http://schemas.openxmlformats.org/officeDocument/2006/relationships/image" Target="../media/image304.png"/><Relationship Id="rId14" Type="http://schemas.openxmlformats.org/officeDocument/2006/relationships/image" Target="../media/image182.png"/><Relationship Id="rId35" Type="http://schemas.openxmlformats.org/officeDocument/2006/relationships/customXml" Target="../ink/ink192.xml"/><Relationship Id="rId56" Type="http://schemas.openxmlformats.org/officeDocument/2006/relationships/image" Target="../media/image203.png"/><Relationship Id="rId77" Type="http://schemas.openxmlformats.org/officeDocument/2006/relationships/customXml" Target="../ink/ink213.xml"/><Relationship Id="rId100" Type="http://schemas.openxmlformats.org/officeDocument/2006/relationships/image" Target="../media/image224.png"/><Relationship Id="rId282" Type="http://schemas.openxmlformats.org/officeDocument/2006/relationships/customXml" Target="../ink/ink316.xml"/><Relationship Id="rId317" Type="http://schemas.openxmlformats.org/officeDocument/2006/relationships/image" Target="../media/image332.png"/><Relationship Id="rId338" Type="http://schemas.openxmlformats.org/officeDocument/2006/relationships/customXml" Target="../ink/ink344.xml"/><Relationship Id="rId8" Type="http://schemas.openxmlformats.org/officeDocument/2006/relationships/image" Target="../media/image179.png"/><Relationship Id="rId98" Type="http://schemas.openxmlformats.org/officeDocument/2006/relationships/image" Target="../media/image223.png"/><Relationship Id="rId121" Type="http://schemas.openxmlformats.org/officeDocument/2006/relationships/customXml" Target="../ink/ink235.xml"/><Relationship Id="rId142" Type="http://schemas.openxmlformats.org/officeDocument/2006/relationships/image" Target="../media/image245.png"/><Relationship Id="rId163" Type="http://schemas.openxmlformats.org/officeDocument/2006/relationships/customXml" Target="../ink/ink256.xml"/><Relationship Id="rId184" Type="http://schemas.openxmlformats.org/officeDocument/2006/relationships/image" Target="../media/image266.png"/><Relationship Id="rId219" Type="http://schemas.openxmlformats.org/officeDocument/2006/relationships/customXml" Target="../ink/ink284.xml"/><Relationship Id="rId230" Type="http://schemas.openxmlformats.org/officeDocument/2006/relationships/image" Target="../media/image289.png"/><Relationship Id="rId251" Type="http://schemas.openxmlformats.org/officeDocument/2006/relationships/image" Target="../media/image299.png"/><Relationship Id="rId25" Type="http://schemas.openxmlformats.org/officeDocument/2006/relationships/customXml" Target="../ink/ink187.xml"/><Relationship Id="rId46" Type="http://schemas.openxmlformats.org/officeDocument/2006/relationships/image" Target="../media/image198.png"/><Relationship Id="rId67" Type="http://schemas.openxmlformats.org/officeDocument/2006/relationships/customXml" Target="../ink/ink208.xml"/><Relationship Id="rId272" Type="http://schemas.openxmlformats.org/officeDocument/2006/relationships/customXml" Target="../ink/ink311.xml"/><Relationship Id="rId293" Type="http://schemas.openxmlformats.org/officeDocument/2006/relationships/image" Target="../media/image320.png"/><Relationship Id="rId307" Type="http://schemas.openxmlformats.org/officeDocument/2006/relationships/image" Target="../media/image327.png"/><Relationship Id="rId328" Type="http://schemas.openxmlformats.org/officeDocument/2006/relationships/customXml" Target="../ink/ink339.xml"/><Relationship Id="rId88" Type="http://schemas.openxmlformats.org/officeDocument/2006/relationships/image" Target="../media/image218.png"/><Relationship Id="rId111" Type="http://schemas.openxmlformats.org/officeDocument/2006/relationships/customXml" Target="../ink/ink230.xml"/><Relationship Id="rId132" Type="http://schemas.openxmlformats.org/officeDocument/2006/relationships/image" Target="../media/image240.png"/><Relationship Id="rId153" Type="http://schemas.openxmlformats.org/officeDocument/2006/relationships/customXml" Target="../ink/ink251.xml"/><Relationship Id="rId174" Type="http://schemas.openxmlformats.org/officeDocument/2006/relationships/image" Target="../media/image261.png"/><Relationship Id="rId195" Type="http://schemas.openxmlformats.org/officeDocument/2006/relationships/customXml" Target="../ink/ink272.xml"/><Relationship Id="rId209" Type="http://schemas.openxmlformats.org/officeDocument/2006/relationships/customXml" Target="../ink/ink279.xml"/><Relationship Id="rId220" Type="http://schemas.openxmlformats.org/officeDocument/2006/relationships/image" Target="../media/image284.png"/><Relationship Id="rId241" Type="http://schemas.openxmlformats.org/officeDocument/2006/relationships/customXml" Target="../ink/ink295.xml"/><Relationship Id="rId15" Type="http://schemas.openxmlformats.org/officeDocument/2006/relationships/customXml" Target="../ink/ink182.xml"/><Relationship Id="rId36" Type="http://schemas.openxmlformats.org/officeDocument/2006/relationships/image" Target="../media/image193.png"/><Relationship Id="rId57" Type="http://schemas.openxmlformats.org/officeDocument/2006/relationships/customXml" Target="../ink/ink203.xml"/><Relationship Id="rId262" Type="http://schemas.openxmlformats.org/officeDocument/2006/relationships/customXml" Target="../ink/ink306.xml"/><Relationship Id="rId283" Type="http://schemas.openxmlformats.org/officeDocument/2006/relationships/image" Target="../media/image315.png"/><Relationship Id="rId318" Type="http://schemas.openxmlformats.org/officeDocument/2006/relationships/customXml" Target="../ink/ink334.xml"/><Relationship Id="rId339" Type="http://schemas.openxmlformats.org/officeDocument/2006/relationships/image" Target="../media/image343.png"/><Relationship Id="rId78" Type="http://schemas.openxmlformats.org/officeDocument/2006/relationships/image" Target="../media/image214.png"/><Relationship Id="rId99" Type="http://schemas.openxmlformats.org/officeDocument/2006/relationships/customXml" Target="../ink/ink224.xml"/><Relationship Id="rId101" Type="http://schemas.openxmlformats.org/officeDocument/2006/relationships/customXml" Target="../ink/ink225.xml"/><Relationship Id="rId122" Type="http://schemas.openxmlformats.org/officeDocument/2006/relationships/image" Target="../media/image235.png"/><Relationship Id="rId143" Type="http://schemas.openxmlformats.org/officeDocument/2006/relationships/customXml" Target="../ink/ink246.xml"/><Relationship Id="rId164" Type="http://schemas.openxmlformats.org/officeDocument/2006/relationships/image" Target="../media/image256.png"/><Relationship Id="rId185" Type="http://schemas.openxmlformats.org/officeDocument/2006/relationships/customXml" Target="../ink/ink267.xml"/><Relationship Id="rId9" Type="http://schemas.openxmlformats.org/officeDocument/2006/relationships/customXml" Target="../ink/ink179.xml"/><Relationship Id="rId210" Type="http://schemas.openxmlformats.org/officeDocument/2006/relationships/image" Target="../media/image279.png"/><Relationship Id="rId26" Type="http://schemas.openxmlformats.org/officeDocument/2006/relationships/image" Target="../media/image188.png"/><Relationship Id="rId231" Type="http://schemas.openxmlformats.org/officeDocument/2006/relationships/customXml" Target="../ink/ink290.xml"/><Relationship Id="rId252" Type="http://schemas.openxmlformats.org/officeDocument/2006/relationships/customXml" Target="../ink/ink301.xml"/><Relationship Id="rId273" Type="http://schemas.openxmlformats.org/officeDocument/2006/relationships/image" Target="../media/image310.png"/><Relationship Id="rId294" Type="http://schemas.openxmlformats.org/officeDocument/2006/relationships/customXml" Target="../ink/ink322.xml"/><Relationship Id="rId308" Type="http://schemas.openxmlformats.org/officeDocument/2006/relationships/customXml" Target="../ink/ink329.xml"/><Relationship Id="rId329" Type="http://schemas.openxmlformats.org/officeDocument/2006/relationships/image" Target="../media/image338.png"/><Relationship Id="rId47" Type="http://schemas.openxmlformats.org/officeDocument/2006/relationships/customXml" Target="../ink/ink198.xml"/><Relationship Id="rId68" Type="http://schemas.openxmlformats.org/officeDocument/2006/relationships/image" Target="../media/image209.png"/><Relationship Id="rId89" Type="http://schemas.openxmlformats.org/officeDocument/2006/relationships/customXml" Target="../ink/ink219.xml"/><Relationship Id="rId112" Type="http://schemas.openxmlformats.org/officeDocument/2006/relationships/image" Target="../media/image230.png"/><Relationship Id="rId133" Type="http://schemas.openxmlformats.org/officeDocument/2006/relationships/customXml" Target="../ink/ink241.xml"/><Relationship Id="rId154" Type="http://schemas.openxmlformats.org/officeDocument/2006/relationships/image" Target="../media/image251.png"/><Relationship Id="rId175" Type="http://schemas.openxmlformats.org/officeDocument/2006/relationships/customXml" Target="../ink/ink262.xml"/><Relationship Id="rId340" Type="http://schemas.openxmlformats.org/officeDocument/2006/relationships/customXml" Target="../ink/ink345.xml"/><Relationship Id="rId196" Type="http://schemas.openxmlformats.org/officeDocument/2006/relationships/image" Target="../media/image272.png"/><Relationship Id="rId200" Type="http://schemas.openxmlformats.org/officeDocument/2006/relationships/image" Target="../media/image274.png"/><Relationship Id="rId16" Type="http://schemas.openxmlformats.org/officeDocument/2006/relationships/image" Target="../media/image183.png"/><Relationship Id="rId221" Type="http://schemas.openxmlformats.org/officeDocument/2006/relationships/customXml" Target="../ink/ink285.xml"/><Relationship Id="rId242" Type="http://schemas.openxmlformats.org/officeDocument/2006/relationships/customXml" Target="../ink/ink296.xml"/><Relationship Id="rId263" Type="http://schemas.openxmlformats.org/officeDocument/2006/relationships/image" Target="../media/image305.png"/><Relationship Id="rId284" Type="http://schemas.openxmlformats.org/officeDocument/2006/relationships/customXml" Target="../ink/ink317.xml"/><Relationship Id="rId319" Type="http://schemas.openxmlformats.org/officeDocument/2006/relationships/image" Target="../media/image333.png"/><Relationship Id="rId37" Type="http://schemas.openxmlformats.org/officeDocument/2006/relationships/customXml" Target="../ink/ink193.xml"/><Relationship Id="rId58" Type="http://schemas.openxmlformats.org/officeDocument/2006/relationships/image" Target="../media/image204.png"/><Relationship Id="rId79" Type="http://schemas.openxmlformats.org/officeDocument/2006/relationships/customXml" Target="../ink/ink214.xml"/><Relationship Id="rId102" Type="http://schemas.openxmlformats.org/officeDocument/2006/relationships/image" Target="../media/image225.png"/><Relationship Id="rId123" Type="http://schemas.openxmlformats.org/officeDocument/2006/relationships/customXml" Target="../ink/ink236.xml"/><Relationship Id="rId144" Type="http://schemas.openxmlformats.org/officeDocument/2006/relationships/image" Target="../media/image246.png"/><Relationship Id="rId330" Type="http://schemas.openxmlformats.org/officeDocument/2006/relationships/customXml" Target="../ink/ink340.xml"/><Relationship Id="rId90" Type="http://schemas.openxmlformats.org/officeDocument/2006/relationships/image" Target="../media/image219.png"/><Relationship Id="rId165" Type="http://schemas.openxmlformats.org/officeDocument/2006/relationships/customXml" Target="../ink/ink257.xml"/><Relationship Id="rId186" Type="http://schemas.openxmlformats.org/officeDocument/2006/relationships/image" Target="../media/image267.png"/><Relationship Id="rId211" Type="http://schemas.openxmlformats.org/officeDocument/2006/relationships/customXml" Target="../ink/ink280.xml"/><Relationship Id="rId232" Type="http://schemas.openxmlformats.org/officeDocument/2006/relationships/image" Target="../media/image290.png"/><Relationship Id="rId253" Type="http://schemas.openxmlformats.org/officeDocument/2006/relationships/image" Target="../media/image300.png"/><Relationship Id="rId274" Type="http://schemas.openxmlformats.org/officeDocument/2006/relationships/customXml" Target="../ink/ink312.xml"/><Relationship Id="rId295" Type="http://schemas.openxmlformats.org/officeDocument/2006/relationships/image" Target="../media/image321.png"/><Relationship Id="rId309" Type="http://schemas.openxmlformats.org/officeDocument/2006/relationships/image" Target="../media/image328.png"/><Relationship Id="rId27" Type="http://schemas.openxmlformats.org/officeDocument/2006/relationships/customXml" Target="../ink/ink188.xml"/><Relationship Id="rId48" Type="http://schemas.openxmlformats.org/officeDocument/2006/relationships/image" Target="../media/image199.png"/><Relationship Id="rId69" Type="http://schemas.openxmlformats.org/officeDocument/2006/relationships/customXml" Target="../ink/ink209.xml"/><Relationship Id="rId113" Type="http://schemas.openxmlformats.org/officeDocument/2006/relationships/customXml" Target="../ink/ink231.xml"/><Relationship Id="rId134" Type="http://schemas.openxmlformats.org/officeDocument/2006/relationships/image" Target="../media/image241.png"/><Relationship Id="rId320" Type="http://schemas.openxmlformats.org/officeDocument/2006/relationships/customXml" Target="../ink/ink335.xml"/><Relationship Id="rId80" Type="http://schemas.openxmlformats.org/officeDocument/2006/relationships/image" Target="../media/image215.png"/><Relationship Id="rId155" Type="http://schemas.openxmlformats.org/officeDocument/2006/relationships/customXml" Target="../ink/ink252.xml"/><Relationship Id="rId176" Type="http://schemas.openxmlformats.org/officeDocument/2006/relationships/image" Target="../media/image262.png"/><Relationship Id="rId197" Type="http://schemas.openxmlformats.org/officeDocument/2006/relationships/customXml" Target="../ink/ink273.xml"/><Relationship Id="rId341" Type="http://schemas.openxmlformats.org/officeDocument/2006/relationships/image" Target="../media/image344.png"/><Relationship Id="rId201" Type="http://schemas.openxmlformats.org/officeDocument/2006/relationships/customXml" Target="../ink/ink275.xml"/><Relationship Id="rId222" Type="http://schemas.openxmlformats.org/officeDocument/2006/relationships/image" Target="../media/image285.png"/><Relationship Id="rId243" Type="http://schemas.openxmlformats.org/officeDocument/2006/relationships/image" Target="../media/image295.png"/><Relationship Id="rId264" Type="http://schemas.openxmlformats.org/officeDocument/2006/relationships/customXml" Target="../ink/ink307.xml"/><Relationship Id="rId285" Type="http://schemas.openxmlformats.org/officeDocument/2006/relationships/image" Target="../media/image316.png"/><Relationship Id="rId17" Type="http://schemas.openxmlformats.org/officeDocument/2006/relationships/customXml" Target="../ink/ink183.xml"/><Relationship Id="rId38" Type="http://schemas.openxmlformats.org/officeDocument/2006/relationships/image" Target="../media/image194.png"/><Relationship Id="rId59" Type="http://schemas.openxmlformats.org/officeDocument/2006/relationships/customXml" Target="../ink/ink204.xml"/><Relationship Id="rId103" Type="http://schemas.openxmlformats.org/officeDocument/2006/relationships/customXml" Target="../ink/ink226.xml"/><Relationship Id="rId124" Type="http://schemas.openxmlformats.org/officeDocument/2006/relationships/image" Target="../media/image236.png"/><Relationship Id="rId310" Type="http://schemas.openxmlformats.org/officeDocument/2006/relationships/customXml" Target="../ink/ink330.xml"/><Relationship Id="rId70" Type="http://schemas.openxmlformats.org/officeDocument/2006/relationships/image" Target="../media/image210.png"/><Relationship Id="rId91" Type="http://schemas.openxmlformats.org/officeDocument/2006/relationships/customXml" Target="../ink/ink220.xml"/><Relationship Id="rId145" Type="http://schemas.openxmlformats.org/officeDocument/2006/relationships/customXml" Target="../ink/ink247.xml"/><Relationship Id="rId166" Type="http://schemas.openxmlformats.org/officeDocument/2006/relationships/image" Target="../media/image257.png"/><Relationship Id="rId187" Type="http://schemas.openxmlformats.org/officeDocument/2006/relationships/customXml" Target="../ink/ink268.xml"/><Relationship Id="rId331" Type="http://schemas.openxmlformats.org/officeDocument/2006/relationships/image" Target="../media/image339.png"/><Relationship Id="rId1" Type="http://schemas.openxmlformats.org/officeDocument/2006/relationships/slideLayout" Target="../slideLayouts/slideLayout39.xml"/><Relationship Id="rId212" Type="http://schemas.openxmlformats.org/officeDocument/2006/relationships/image" Target="../media/image280.png"/><Relationship Id="rId233" Type="http://schemas.openxmlformats.org/officeDocument/2006/relationships/customXml" Target="../ink/ink291.xml"/><Relationship Id="rId254" Type="http://schemas.openxmlformats.org/officeDocument/2006/relationships/customXml" Target="../ink/ink302.xml"/><Relationship Id="rId28" Type="http://schemas.openxmlformats.org/officeDocument/2006/relationships/image" Target="../media/image189.png"/><Relationship Id="rId49" Type="http://schemas.openxmlformats.org/officeDocument/2006/relationships/customXml" Target="../ink/ink199.xml"/><Relationship Id="rId114" Type="http://schemas.openxmlformats.org/officeDocument/2006/relationships/image" Target="../media/image231.png"/><Relationship Id="rId275" Type="http://schemas.openxmlformats.org/officeDocument/2006/relationships/image" Target="../media/image311.png"/><Relationship Id="rId296" Type="http://schemas.openxmlformats.org/officeDocument/2006/relationships/customXml" Target="../ink/ink323.xml"/><Relationship Id="rId300" Type="http://schemas.openxmlformats.org/officeDocument/2006/relationships/customXml" Target="../ink/ink325.xml"/><Relationship Id="rId60" Type="http://schemas.openxmlformats.org/officeDocument/2006/relationships/image" Target="../media/image205.png"/><Relationship Id="rId81" Type="http://schemas.openxmlformats.org/officeDocument/2006/relationships/customXml" Target="../ink/ink215.xml"/><Relationship Id="rId135" Type="http://schemas.openxmlformats.org/officeDocument/2006/relationships/customXml" Target="../ink/ink242.xml"/><Relationship Id="rId156" Type="http://schemas.openxmlformats.org/officeDocument/2006/relationships/image" Target="../media/image252.png"/><Relationship Id="rId177" Type="http://schemas.openxmlformats.org/officeDocument/2006/relationships/customXml" Target="../ink/ink263.xml"/><Relationship Id="rId198" Type="http://schemas.openxmlformats.org/officeDocument/2006/relationships/image" Target="../media/image273.png"/><Relationship Id="rId321" Type="http://schemas.openxmlformats.org/officeDocument/2006/relationships/image" Target="../media/image334.png"/><Relationship Id="rId342" Type="http://schemas.openxmlformats.org/officeDocument/2006/relationships/customXml" Target="../ink/ink346.xml"/><Relationship Id="rId202" Type="http://schemas.openxmlformats.org/officeDocument/2006/relationships/image" Target="../media/image275.png"/><Relationship Id="rId223" Type="http://schemas.openxmlformats.org/officeDocument/2006/relationships/customXml" Target="../ink/ink286.xml"/><Relationship Id="rId244" Type="http://schemas.openxmlformats.org/officeDocument/2006/relationships/customXml" Target="../ink/ink297.xml"/><Relationship Id="rId18" Type="http://schemas.openxmlformats.org/officeDocument/2006/relationships/image" Target="../media/image184.png"/><Relationship Id="rId39" Type="http://schemas.openxmlformats.org/officeDocument/2006/relationships/customXml" Target="../ink/ink194.xml"/><Relationship Id="rId265" Type="http://schemas.openxmlformats.org/officeDocument/2006/relationships/image" Target="../media/image306.png"/><Relationship Id="rId286" Type="http://schemas.openxmlformats.org/officeDocument/2006/relationships/customXml" Target="../ink/ink318.xml"/><Relationship Id="rId50" Type="http://schemas.openxmlformats.org/officeDocument/2006/relationships/image" Target="../media/image200.png"/><Relationship Id="rId104" Type="http://schemas.openxmlformats.org/officeDocument/2006/relationships/image" Target="../media/image226.png"/><Relationship Id="rId125" Type="http://schemas.openxmlformats.org/officeDocument/2006/relationships/customXml" Target="../ink/ink237.xml"/><Relationship Id="rId146" Type="http://schemas.openxmlformats.org/officeDocument/2006/relationships/image" Target="../media/image247.png"/><Relationship Id="rId167" Type="http://schemas.openxmlformats.org/officeDocument/2006/relationships/customXml" Target="../ink/ink258.xml"/><Relationship Id="rId188" Type="http://schemas.openxmlformats.org/officeDocument/2006/relationships/image" Target="../media/image268.png"/><Relationship Id="rId311" Type="http://schemas.openxmlformats.org/officeDocument/2006/relationships/image" Target="../media/image329.png"/><Relationship Id="rId332" Type="http://schemas.openxmlformats.org/officeDocument/2006/relationships/customXml" Target="../ink/ink341.xml"/><Relationship Id="rId71" Type="http://schemas.openxmlformats.org/officeDocument/2006/relationships/customXml" Target="../ink/ink210.xml"/><Relationship Id="rId92" Type="http://schemas.openxmlformats.org/officeDocument/2006/relationships/image" Target="../media/image220.png"/><Relationship Id="rId213" Type="http://schemas.openxmlformats.org/officeDocument/2006/relationships/customXml" Target="../ink/ink281.xml"/><Relationship Id="rId234" Type="http://schemas.openxmlformats.org/officeDocument/2006/relationships/image" Target="../media/image291.png"/><Relationship Id="rId2" Type="http://schemas.openxmlformats.org/officeDocument/2006/relationships/customXml" Target="../ink/ink175.xml"/><Relationship Id="rId29" Type="http://schemas.openxmlformats.org/officeDocument/2006/relationships/customXml" Target="../ink/ink189.xml"/><Relationship Id="rId255" Type="http://schemas.openxmlformats.org/officeDocument/2006/relationships/image" Target="../media/image301.png"/><Relationship Id="rId276" Type="http://schemas.openxmlformats.org/officeDocument/2006/relationships/customXml" Target="../ink/ink313.xml"/><Relationship Id="rId297" Type="http://schemas.openxmlformats.org/officeDocument/2006/relationships/image" Target="../media/image322.png"/><Relationship Id="rId40" Type="http://schemas.openxmlformats.org/officeDocument/2006/relationships/image" Target="../media/image195.png"/><Relationship Id="rId115" Type="http://schemas.openxmlformats.org/officeDocument/2006/relationships/customXml" Target="../ink/ink232.xml"/><Relationship Id="rId136" Type="http://schemas.openxmlformats.org/officeDocument/2006/relationships/image" Target="../media/image242.png"/><Relationship Id="rId157" Type="http://schemas.openxmlformats.org/officeDocument/2006/relationships/customXml" Target="../ink/ink253.xml"/><Relationship Id="rId178" Type="http://schemas.openxmlformats.org/officeDocument/2006/relationships/image" Target="../media/image263.png"/><Relationship Id="rId301" Type="http://schemas.openxmlformats.org/officeDocument/2006/relationships/image" Target="../media/image324.png"/><Relationship Id="rId322" Type="http://schemas.openxmlformats.org/officeDocument/2006/relationships/customXml" Target="../ink/ink336.xml"/><Relationship Id="rId343" Type="http://schemas.openxmlformats.org/officeDocument/2006/relationships/image" Target="../media/image345.png"/><Relationship Id="rId61" Type="http://schemas.openxmlformats.org/officeDocument/2006/relationships/customXml" Target="../ink/ink205.xml"/><Relationship Id="rId82" Type="http://schemas.openxmlformats.org/officeDocument/2006/relationships/image" Target="../media/image52.png"/><Relationship Id="rId199" Type="http://schemas.openxmlformats.org/officeDocument/2006/relationships/customXml" Target="../ink/ink274.xml"/><Relationship Id="rId203" Type="http://schemas.openxmlformats.org/officeDocument/2006/relationships/customXml" Target="../ink/ink276.xml"/><Relationship Id="rId19" Type="http://schemas.openxmlformats.org/officeDocument/2006/relationships/customXml" Target="../ink/ink184.xml"/><Relationship Id="rId224" Type="http://schemas.openxmlformats.org/officeDocument/2006/relationships/image" Target="../media/image286.png"/><Relationship Id="rId245" Type="http://schemas.openxmlformats.org/officeDocument/2006/relationships/image" Target="../media/image296.png"/><Relationship Id="rId266" Type="http://schemas.openxmlformats.org/officeDocument/2006/relationships/customXml" Target="../ink/ink308.xml"/><Relationship Id="rId287" Type="http://schemas.openxmlformats.org/officeDocument/2006/relationships/image" Target="../media/image317.png"/><Relationship Id="rId30" Type="http://schemas.openxmlformats.org/officeDocument/2006/relationships/image" Target="../media/image190.png"/><Relationship Id="rId105" Type="http://schemas.openxmlformats.org/officeDocument/2006/relationships/customXml" Target="../ink/ink227.xml"/><Relationship Id="rId126" Type="http://schemas.openxmlformats.org/officeDocument/2006/relationships/image" Target="../media/image237.png"/><Relationship Id="rId147" Type="http://schemas.openxmlformats.org/officeDocument/2006/relationships/customXml" Target="../ink/ink248.xml"/><Relationship Id="rId168" Type="http://schemas.openxmlformats.org/officeDocument/2006/relationships/image" Target="../media/image258.png"/><Relationship Id="rId312" Type="http://schemas.openxmlformats.org/officeDocument/2006/relationships/customXml" Target="../ink/ink331.xml"/><Relationship Id="rId333" Type="http://schemas.openxmlformats.org/officeDocument/2006/relationships/image" Target="../media/image340.png"/><Relationship Id="rId51" Type="http://schemas.openxmlformats.org/officeDocument/2006/relationships/customXml" Target="../ink/ink200.xml"/><Relationship Id="rId72" Type="http://schemas.openxmlformats.org/officeDocument/2006/relationships/image" Target="../media/image211.png"/><Relationship Id="rId93" Type="http://schemas.openxmlformats.org/officeDocument/2006/relationships/customXml" Target="../ink/ink221.xml"/><Relationship Id="rId189" Type="http://schemas.openxmlformats.org/officeDocument/2006/relationships/customXml" Target="../ink/ink269.xml"/><Relationship Id="rId3" Type="http://schemas.openxmlformats.org/officeDocument/2006/relationships/image" Target="../media/image178.png"/><Relationship Id="rId214" Type="http://schemas.openxmlformats.org/officeDocument/2006/relationships/image" Target="../media/image281.png"/><Relationship Id="rId235" Type="http://schemas.openxmlformats.org/officeDocument/2006/relationships/customXml" Target="../ink/ink292.xml"/><Relationship Id="rId256" Type="http://schemas.openxmlformats.org/officeDocument/2006/relationships/customXml" Target="../ink/ink303.xml"/><Relationship Id="rId277" Type="http://schemas.openxmlformats.org/officeDocument/2006/relationships/image" Target="../media/image312.png"/><Relationship Id="rId298" Type="http://schemas.openxmlformats.org/officeDocument/2006/relationships/customXml" Target="../ink/ink324.xml"/><Relationship Id="rId116" Type="http://schemas.openxmlformats.org/officeDocument/2006/relationships/image" Target="../media/image232.png"/><Relationship Id="rId137" Type="http://schemas.openxmlformats.org/officeDocument/2006/relationships/customXml" Target="../ink/ink243.xml"/><Relationship Id="rId158" Type="http://schemas.openxmlformats.org/officeDocument/2006/relationships/image" Target="../media/image253.png"/><Relationship Id="rId302" Type="http://schemas.openxmlformats.org/officeDocument/2006/relationships/customXml" Target="../ink/ink326.xml"/><Relationship Id="rId323" Type="http://schemas.openxmlformats.org/officeDocument/2006/relationships/image" Target="../media/image335.png"/><Relationship Id="rId344" Type="http://schemas.openxmlformats.org/officeDocument/2006/relationships/customXml" Target="../ink/ink347.xml"/><Relationship Id="rId20" Type="http://schemas.openxmlformats.org/officeDocument/2006/relationships/image" Target="../media/image185.png"/><Relationship Id="rId41" Type="http://schemas.openxmlformats.org/officeDocument/2006/relationships/customXml" Target="../ink/ink195.xml"/><Relationship Id="rId62" Type="http://schemas.openxmlformats.org/officeDocument/2006/relationships/image" Target="../media/image206.png"/><Relationship Id="rId83" Type="http://schemas.openxmlformats.org/officeDocument/2006/relationships/customXml" Target="../ink/ink216.xml"/><Relationship Id="rId179" Type="http://schemas.openxmlformats.org/officeDocument/2006/relationships/customXml" Target="../ink/ink264.xml"/><Relationship Id="rId190" Type="http://schemas.openxmlformats.org/officeDocument/2006/relationships/image" Target="../media/image269.png"/><Relationship Id="rId204" Type="http://schemas.openxmlformats.org/officeDocument/2006/relationships/image" Target="../media/image276.png"/><Relationship Id="rId225" Type="http://schemas.openxmlformats.org/officeDocument/2006/relationships/customXml" Target="../ink/ink287.xml"/><Relationship Id="rId246" Type="http://schemas.openxmlformats.org/officeDocument/2006/relationships/customXml" Target="../ink/ink298.xml"/><Relationship Id="rId267" Type="http://schemas.openxmlformats.org/officeDocument/2006/relationships/image" Target="../media/image307.png"/><Relationship Id="rId288" Type="http://schemas.openxmlformats.org/officeDocument/2006/relationships/customXml" Target="../ink/ink319.xml"/><Relationship Id="rId106" Type="http://schemas.openxmlformats.org/officeDocument/2006/relationships/image" Target="../media/image227.png"/><Relationship Id="rId127" Type="http://schemas.openxmlformats.org/officeDocument/2006/relationships/customXml" Target="../ink/ink238.xml"/><Relationship Id="rId313" Type="http://schemas.openxmlformats.org/officeDocument/2006/relationships/image" Target="../media/image330.png"/><Relationship Id="rId10" Type="http://schemas.openxmlformats.org/officeDocument/2006/relationships/image" Target="../media/image180.png"/><Relationship Id="rId31" Type="http://schemas.openxmlformats.org/officeDocument/2006/relationships/customXml" Target="../ink/ink190.xml"/><Relationship Id="rId52" Type="http://schemas.openxmlformats.org/officeDocument/2006/relationships/image" Target="../media/image201.png"/><Relationship Id="rId73" Type="http://schemas.openxmlformats.org/officeDocument/2006/relationships/customXml" Target="../ink/ink211.xml"/><Relationship Id="rId94" Type="http://schemas.openxmlformats.org/officeDocument/2006/relationships/image" Target="../media/image221.png"/><Relationship Id="rId148" Type="http://schemas.openxmlformats.org/officeDocument/2006/relationships/image" Target="../media/image248.png"/><Relationship Id="rId169" Type="http://schemas.openxmlformats.org/officeDocument/2006/relationships/customXml" Target="../ink/ink259.xml"/><Relationship Id="rId334" Type="http://schemas.openxmlformats.org/officeDocument/2006/relationships/customXml" Target="../ink/ink342.xml"/><Relationship Id="rId4" Type="http://schemas.openxmlformats.org/officeDocument/2006/relationships/customXml" Target="../ink/ink176.xml"/><Relationship Id="rId180" Type="http://schemas.openxmlformats.org/officeDocument/2006/relationships/image" Target="../media/image264.png"/><Relationship Id="rId215" Type="http://schemas.openxmlformats.org/officeDocument/2006/relationships/customXml" Target="../ink/ink282.xml"/><Relationship Id="rId236" Type="http://schemas.openxmlformats.org/officeDocument/2006/relationships/image" Target="../media/image292.png"/><Relationship Id="rId257" Type="http://schemas.openxmlformats.org/officeDocument/2006/relationships/image" Target="../media/image302.png"/><Relationship Id="rId278" Type="http://schemas.openxmlformats.org/officeDocument/2006/relationships/customXml" Target="../ink/ink314.xml"/><Relationship Id="rId303" Type="http://schemas.openxmlformats.org/officeDocument/2006/relationships/image" Target="../media/image325.png"/><Relationship Id="rId42" Type="http://schemas.openxmlformats.org/officeDocument/2006/relationships/image" Target="../media/image196.png"/><Relationship Id="rId84" Type="http://schemas.openxmlformats.org/officeDocument/2006/relationships/image" Target="../media/image216.png"/><Relationship Id="rId138" Type="http://schemas.openxmlformats.org/officeDocument/2006/relationships/image" Target="../media/image243.png"/><Relationship Id="rId345" Type="http://schemas.openxmlformats.org/officeDocument/2006/relationships/image" Target="../media/image346.png"/><Relationship Id="rId191" Type="http://schemas.openxmlformats.org/officeDocument/2006/relationships/customXml" Target="../ink/ink270.xml"/><Relationship Id="rId205" Type="http://schemas.openxmlformats.org/officeDocument/2006/relationships/customXml" Target="../ink/ink277.xml"/><Relationship Id="rId247" Type="http://schemas.openxmlformats.org/officeDocument/2006/relationships/image" Target="../media/image297.png"/><Relationship Id="rId107" Type="http://schemas.openxmlformats.org/officeDocument/2006/relationships/customXml" Target="../ink/ink228.xml"/><Relationship Id="rId289" Type="http://schemas.openxmlformats.org/officeDocument/2006/relationships/image" Target="../media/image318.png"/><Relationship Id="rId11" Type="http://schemas.openxmlformats.org/officeDocument/2006/relationships/customXml" Target="../ink/ink180.xml"/><Relationship Id="rId53" Type="http://schemas.openxmlformats.org/officeDocument/2006/relationships/customXml" Target="../ink/ink201.xml"/><Relationship Id="rId149" Type="http://schemas.openxmlformats.org/officeDocument/2006/relationships/customXml" Target="../ink/ink249.xml"/><Relationship Id="rId314" Type="http://schemas.openxmlformats.org/officeDocument/2006/relationships/customXml" Target="../ink/ink332.xml"/><Relationship Id="rId95" Type="http://schemas.openxmlformats.org/officeDocument/2006/relationships/customXml" Target="../ink/ink222.xml"/><Relationship Id="rId160" Type="http://schemas.openxmlformats.org/officeDocument/2006/relationships/image" Target="../media/image254.png"/><Relationship Id="rId216" Type="http://schemas.openxmlformats.org/officeDocument/2006/relationships/image" Target="../media/image282.png"/><Relationship Id="rId258" Type="http://schemas.openxmlformats.org/officeDocument/2006/relationships/customXml" Target="../ink/ink304.xml"/><Relationship Id="rId22" Type="http://schemas.openxmlformats.org/officeDocument/2006/relationships/image" Target="../media/image186.png"/><Relationship Id="rId64" Type="http://schemas.openxmlformats.org/officeDocument/2006/relationships/image" Target="../media/image207.png"/><Relationship Id="rId118" Type="http://schemas.openxmlformats.org/officeDocument/2006/relationships/image" Target="../media/image233.png"/><Relationship Id="rId325" Type="http://schemas.openxmlformats.org/officeDocument/2006/relationships/image" Target="../media/image336.png"/><Relationship Id="rId171" Type="http://schemas.openxmlformats.org/officeDocument/2006/relationships/customXml" Target="../ink/ink260.xml"/><Relationship Id="rId227" Type="http://schemas.openxmlformats.org/officeDocument/2006/relationships/customXml" Target="../ink/ink288.xml"/><Relationship Id="rId269" Type="http://schemas.openxmlformats.org/officeDocument/2006/relationships/image" Target="../media/image308.png"/><Relationship Id="rId33" Type="http://schemas.openxmlformats.org/officeDocument/2006/relationships/customXml" Target="../ink/ink191.xml"/><Relationship Id="rId129" Type="http://schemas.openxmlformats.org/officeDocument/2006/relationships/customXml" Target="../ink/ink239.xml"/><Relationship Id="rId280" Type="http://schemas.openxmlformats.org/officeDocument/2006/relationships/customXml" Target="../ink/ink315.xml"/><Relationship Id="rId336" Type="http://schemas.openxmlformats.org/officeDocument/2006/relationships/customXml" Target="../ink/ink343.xml"/><Relationship Id="rId75" Type="http://schemas.openxmlformats.org/officeDocument/2006/relationships/customXml" Target="../ink/ink212.xml"/><Relationship Id="rId140" Type="http://schemas.openxmlformats.org/officeDocument/2006/relationships/image" Target="../media/image244.png"/><Relationship Id="rId182" Type="http://schemas.openxmlformats.org/officeDocument/2006/relationships/image" Target="../media/image265.png"/><Relationship Id="rId6" Type="http://schemas.openxmlformats.org/officeDocument/2006/relationships/customXml" Target="../ink/ink177.xml"/><Relationship Id="rId238" Type="http://schemas.openxmlformats.org/officeDocument/2006/relationships/image" Target="../media/image293.png"/><Relationship Id="rId291" Type="http://schemas.openxmlformats.org/officeDocument/2006/relationships/image" Target="../media/image319.png"/><Relationship Id="rId305" Type="http://schemas.openxmlformats.org/officeDocument/2006/relationships/image" Target="../media/image326.png"/><Relationship Id="rId44" Type="http://schemas.openxmlformats.org/officeDocument/2006/relationships/image" Target="../media/image197.png"/><Relationship Id="rId86" Type="http://schemas.openxmlformats.org/officeDocument/2006/relationships/image" Target="../media/image217.png"/><Relationship Id="rId151" Type="http://schemas.openxmlformats.org/officeDocument/2006/relationships/customXml" Target="../ink/ink250.xml"/><Relationship Id="rId193" Type="http://schemas.openxmlformats.org/officeDocument/2006/relationships/customXml" Target="../ink/ink271.xml"/><Relationship Id="rId207" Type="http://schemas.openxmlformats.org/officeDocument/2006/relationships/customXml" Target="../ink/ink278.xml"/><Relationship Id="rId249" Type="http://schemas.openxmlformats.org/officeDocument/2006/relationships/image" Target="../media/image298.png"/><Relationship Id="rId13" Type="http://schemas.openxmlformats.org/officeDocument/2006/relationships/customXml" Target="../ink/ink181.xml"/><Relationship Id="rId109" Type="http://schemas.openxmlformats.org/officeDocument/2006/relationships/customXml" Target="../ink/ink229.xml"/><Relationship Id="rId260" Type="http://schemas.openxmlformats.org/officeDocument/2006/relationships/customXml" Target="../ink/ink305.xml"/><Relationship Id="rId316" Type="http://schemas.openxmlformats.org/officeDocument/2006/relationships/customXml" Target="../ink/ink333.xml"/><Relationship Id="rId55" Type="http://schemas.openxmlformats.org/officeDocument/2006/relationships/customXml" Target="../ink/ink202.xml"/><Relationship Id="rId97" Type="http://schemas.openxmlformats.org/officeDocument/2006/relationships/customXml" Target="../ink/ink223.xml"/><Relationship Id="rId120" Type="http://schemas.openxmlformats.org/officeDocument/2006/relationships/image" Target="../media/image234.png"/><Relationship Id="rId162" Type="http://schemas.openxmlformats.org/officeDocument/2006/relationships/image" Target="../media/image255.png"/><Relationship Id="rId218" Type="http://schemas.openxmlformats.org/officeDocument/2006/relationships/image" Target="../media/image283.png"/><Relationship Id="rId271" Type="http://schemas.openxmlformats.org/officeDocument/2006/relationships/image" Target="../media/image309.png"/><Relationship Id="rId24" Type="http://schemas.openxmlformats.org/officeDocument/2006/relationships/image" Target="../media/image187.png"/><Relationship Id="rId66" Type="http://schemas.openxmlformats.org/officeDocument/2006/relationships/image" Target="../media/image208.png"/><Relationship Id="rId131" Type="http://schemas.openxmlformats.org/officeDocument/2006/relationships/customXml" Target="../ink/ink240.xml"/><Relationship Id="rId327" Type="http://schemas.openxmlformats.org/officeDocument/2006/relationships/image" Target="../media/image337.png"/><Relationship Id="rId173" Type="http://schemas.openxmlformats.org/officeDocument/2006/relationships/customXml" Target="../ink/ink261.xml"/><Relationship Id="rId229" Type="http://schemas.openxmlformats.org/officeDocument/2006/relationships/customXml" Target="../ink/ink289.xml"/><Relationship Id="rId240" Type="http://schemas.openxmlformats.org/officeDocument/2006/relationships/image" Target="../media/image294.png"/></Relationships>
</file>

<file path=ppt/slides/_rels/slide7.xml.rels><?xml version="1.0" encoding="UTF-8" standalone="yes"?>
<Relationships xmlns="http://schemas.openxmlformats.org/package/2006/relationships"><Relationship Id="rId117" Type="http://schemas.openxmlformats.org/officeDocument/2006/relationships/image" Target="../media/image403.png"/><Relationship Id="rId21" Type="http://schemas.openxmlformats.org/officeDocument/2006/relationships/image" Target="../media/image355.png"/><Relationship Id="rId42" Type="http://schemas.openxmlformats.org/officeDocument/2006/relationships/customXml" Target="../ink/ink368.xml"/><Relationship Id="rId63" Type="http://schemas.openxmlformats.org/officeDocument/2006/relationships/image" Target="../media/image376.png"/><Relationship Id="rId84" Type="http://schemas.openxmlformats.org/officeDocument/2006/relationships/customXml" Target="../ink/ink389.xml"/><Relationship Id="rId138" Type="http://schemas.openxmlformats.org/officeDocument/2006/relationships/customXml" Target="../ink/ink416.xml"/><Relationship Id="rId159" Type="http://schemas.openxmlformats.org/officeDocument/2006/relationships/image" Target="../media/image424.png"/><Relationship Id="rId170" Type="http://schemas.openxmlformats.org/officeDocument/2006/relationships/customXml" Target="../ink/ink432.xml"/><Relationship Id="rId107" Type="http://schemas.openxmlformats.org/officeDocument/2006/relationships/image" Target="../media/image398.png"/><Relationship Id="rId11" Type="http://schemas.openxmlformats.org/officeDocument/2006/relationships/image" Target="../media/image350.png"/><Relationship Id="rId32" Type="http://schemas.openxmlformats.org/officeDocument/2006/relationships/customXml" Target="../ink/ink363.xml"/><Relationship Id="rId53" Type="http://schemas.openxmlformats.org/officeDocument/2006/relationships/image" Target="../media/image371.png"/><Relationship Id="rId74" Type="http://schemas.openxmlformats.org/officeDocument/2006/relationships/customXml" Target="../ink/ink384.xml"/><Relationship Id="rId128" Type="http://schemas.openxmlformats.org/officeDocument/2006/relationships/customXml" Target="../ink/ink411.xml"/><Relationship Id="rId149" Type="http://schemas.openxmlformats.org/officeDocument/2006/relationships/image" Target="../media/image419.png"/><Relationship Id="rId5" Type="http://schemas.openxmlformats.org/officeDocument/2006/relationships/image" Target="../media/image348.png"/><Relationship Id="rId95" Type="http://schemas.openxmlformats.org/officeDocument/2006/relationships/image" Target="../media/image392.png"/><Relationship Id="rId160" Type="http://schemas.openxmlformats.org/officeDocument/2006/relationships/customXml" Target="../ink/ink427.xml"/><Relationship Id="rId181" Type="http://schemas.openxmlformats.org/officeDocument/2006/relationships/image" Target="../media/image435.png"/><Relationship Id="rId22" Type="http://schemas.openxmlformats.org/officeDocument/2006/relationships/customXml" Target="../ink/ink358.xml"/><Relationship Id="rId43" Type="http://schemas.openxmlformats.org/officeDocument/2006/relationships/image" Target="../media/image366.png"/><Relationship Id="rId64" Type="http://schemas.openxmlformats.org/officeDocument/2006/relationships/customXml" Target="../ink/ink379.xml"/><Relationship Id="rId118" Type="http://schemas.openxmlformats.org/officeDocument/2006/relationships/customXml" Target="../ink/ink406.xml"/><Relationship Id="rId139" Type="http://schemas.openxmlformats.org/officeDocument/2006/relationships/image" Target="../media/image414.png"/><Relationship Id="rId85" Type="http://schemas.openxmlformats.org/officeDocument/2006/relationships/image" Target="../media/image387.png"/><Relationship Id="rId150" Type="http://schemas.openxmlformats.org/officeDocument/2006/relationships/customXml" Target="../ink/ink422.xml"/><Relationship Id="rId171" Type="http://schemas.openxmlformats.org/officeDocument/2006/relationships/image" Target="../media/image430.png"/><Relationship Id="rId12" Type="http://schemas.openxmlformats.org/officeDocument/2006/relationships/customXml" Target="../ink/ink353.xml"/><Relationship Id="rId33" Type="http://schemas.openxmlformats.org/officeDocument/2006/relationships/image" Target="../media/image361.png"/><Relationship Id="rId108" Type="http://schemas.openxmlformats.org/officeDocument/2006/relationships/customXml" Target="../ink/ink401.xml"/><Relationship Id="rId129" Type="http://schemas.openxmlformats.org/officeDocument/2006/relationships/image" Target="../media/image409.png"/><Relationship Id="rId54" Type="http://schemas.openxmlformats.org/officeDocument/2006/relationships/customXml" Target="../ink/ink374.xml"/><Relationship Id="rId75" Type="http://schemas.openxmlformats.org/officeDocument/2006/relationships/image" Target="../media/image382.png"/><Relationship Id="rId96" Type="http://schemas.openxmlformats.org/officeDocument/2006/relationships/customXml" Target="../ink/ink395.xml"/><Relationship Id="rId140" Type="http://schemas.openxmlformats.org/officeDocument/2006/relationships/customXml" Target="../ink/ink417.xml"/><Relationship Id="rId161" Type="http://schemas.openxmlformats.org/officeDocument/2006/relationships/image" Target="../media/image425.png"/><Relationship Id="rId182" Type="http://schemas.openxmlformats.org/officeDocument/2006/relationships/customXml" Target="../ink/ink438.xml"/><Relationship Id="rId6" Type="http://schemas.openxmlformats.org/officeDocument/2006/relationships/customXml" Target="../ink/ink350.xml"/><Relationship Id="rId23" Type="http://schemas.openxmlformats.org/officeDocument/2006/relationships/image" Target="../media/image356.png"/><Relationship Id="rId119" Type="http://schemas.openxmlformats.org/officeDocument/2006/relationships/image" Target="../media/image404.png"/><Relationship Id="rId44" Type="http://schemas.openxmlformats.org/officeDocument/2006/relationships/customXml" Target="../ink/ink369.xml"/><Relationship Id="rId65" Type="http://schemas.openxmlformats.org/officeDocument/2006/relationships/image" Target="../media/image377.png"/><Relationship Id="rId86" Type="http://schemas.openxmlformats.org/officeDocument/2006/relationships/customXml" Target="../ink/ink390.xml"/><Relationship Id="rId130" Type="http://schemas.openxmlformats.org/officeDocument/2006/relationships/customXml" Target="../ink/ink412.xml"/><Relationship Id="rId151" Type="http://schemas.openxmlformats.org/officeDocument/2006/relationships/image" Target="../media/image420.png"/><Relationship Id="rId172" Type="http://schemas.openxmlformats.org/officeDocument/2006/relationships/customXml" Target="../ink/ink433.xml"/><Relationship Id="rId13" Type="http://schemas.openxmlformats.org/officeDocument/2006/relationships/image" Target="../media/image351.png"/><Relationship Id="rId18" Type="http://schemas.openxmlformats.org/officeDocument/2006/relationships/customXml" Target="../ink/ink356.xml"/><Relationship Id="rId39" Type="http://schemas.openxmlformats.org/officeDocument/2006/relationships/image" Target="../media/image364.png"/><Relationship Id="rId109" Type="http://schemas.openxmlformats.org/officeDocument/2006/relationships/image" Target="../media/image399.png"/><Relationship Id="rId34" Type="http://schemas.openxmlformats.org/officeDocument/2006/relationships/customXml" Target="../ink/ink364.xml"/><Relationship Id="rId50" Type="http://schemas.openxmlformats.org/officeDocument/2006/relationships/customXml" Target="../ink/ink372.xml"/><Relationship Id="rId55" Type="http://schemas.openxmlformats.org/officeDocument/2006/relationships/image" Target="../media/image372.png"/><Relationship Id="rId76" Type="http://schemas.openxmlformats.org/officeDocument/2006/relationships/customXml" Target="../ink/ink385.xml"/><Relationship Id="rId97" Type="http://schemas.openxmlformats.org/officeDocument/2006/relationships/image" Target="../media/image393.png"/><Relationship Id="rId104" Type="http://schemas.openxmlformats.org/officeDocument/2006/relationships/customXml" Target="../ink/ink399.xml"/><Relationship Id="rId120" Type="http://schemas.openxmlformats.org/officeDocument/2006/relationships/customXml" Target="../ink/ink407.xml"/><Relationship Id="rId125" Type="http://schemas.openxmlformats.org/officeDocument/2006/relationships/image" Target="../media/image407.png"/><Relationship Id="rId141" Type="http://schemas.openxmlformats.org/officeDocument/2006/relationships/image" Target="../media/image415.png"/><Relationship Id="rId146" Type="http://schemas.openxmlformats.org/officeDocument/2006/relationships/customXml" Target="../ink/ink420.xml"/><Relationship Id="rId167" Type="http://schemas.openxmlformats.org/officeDocument/2006/relationships/image" Target="../media/image428.png"/><Relationship Id="rId188" Type="http://schemas.openxmlformats.org/officeDocument/2006/relationships/customXml" Target="../ink/ink441.xml"/><Relationship Id="rId7" Type="http://schemas.openxmlformats.org/officeDocument/2006/relationships/image" Target="../media/image52.png"/><Relationship Id="rId71" Type="http://schemas.openxmlformats.org/officeDocument/2006/relationships/image" Target="../media/image380.png"/><Relationship Id="rId92" Type="http://schemas.openxmlformats.org/officeDocument/2006/relationships/customXml" Target="../ink/ink393.xml"/><Relationship Id="rId162" Type="http://schemas.openxmlformats.org/officeDocument/2006/relationships/customXml" Target="../ink/ink428.xml"/><Relationship Id="rId183" Type="http://schemas.openxmlformats.org/officeDocument/2006/relationships/image" Target="../media/image436.png"/><Relationship Id="rId2" Type="http://schemas.openxmlformats.org/officeDocument/2006/relationships/customXml" Target="../ink/ink348.xml"/><Relationship Id="rId29" Type="http://schemas.openxmlformats.org/officeDocument/2006/relationships/image" Target="../media/image359.png"/><Relationship Id="rId24" Type="http://schemas.openxmlformats.org/officeDocument/2006/relationships/customXml" Target="../ink/ink359.xml"/><Relationship Id="rId40" Type="http://schemas.openxmlformats.org/officeDocument/2006/relationships/customXml" Target="../ink/ink367.xml"/><Relationship Id="rId45" Type="http://schemas.openxmlformats.org/officeDocument/2006/relationships/image" Target="../media/image367.png"/><Relationship Id="rId66" Type="http://schemas.openxmlformats.org/officeDocument/2006/relationships/customXml" Target="../ink/ink380.xml"/><Relationship Id="rId87" Type="http://schemas.openxmlformats.org/officeDocument/2006/relationships/image" Target="../media/image388.png"/><Relationship Id="rId110" Type="http://schemas.openxmlformats.org/officeDocument/2006/relationships/customXml" Target="../ink/ink402.xml"/><Relationship Id="rId115" Type="http://schemas.openxmlformats.org/officeDocument/2006/relationships/image" Target="../media/image402.png"/><Relationship Id="rId131" Type="http://schemas.openxmlformats.org/officeDocument/2006/relationships/image" Target="../media/image410.png"/><Relationship Id="rId136" Type="http://schemas.openxmlformats.org/officeDocument/2006/relationships/customXml" Target="../ink/ink415.xml"/><Relationship Id="rId157" Type="http://schemas.openxmlformats.org/officeDocument/2006/relationships/image" Target="../media/image423.png"/><Relationship Id="rId178" Type="http://schemas.openxmlformats.org/officeDocument/2006/relationships/customXml" Target="../ink/ink436.xml"/><Relationship Id="rId61" Type="http://schemas.openxmlformats.org/officeDocument/2006/relationships/image" Target="../media/image375.png"/><Relationship Id="rId82" Type="http://schemas.openxmlformats.org/officeDocument/2006/relationships/customXml" Target="../ink/ink388.xml"/><Relationship Id="rId152" Type="http://schemas.openxmlformats.org/officeDocument/2006/relationships/customXml" Target="../ink/ink423.xml"/><Relationship Id="rId173" Type="http://schemas.openxmlformats.org/officeDocument/2006/relationships/image" Target="../media/image431.png"/><Relationship Id="rId19" Type="http://schemas.openxmlformats.org/officeDocument/2006/relationships/image" Target="../media/image354.png"/><Relationship Id="rId14" Type="http://schemas.openxmlformats.org/officeDocument/2006/relationships/customXml" Target="../ink/ink354.xml"/><Relationship Id="rId30" Type="http://schemas.openxmlformats.org/officeDocument/2006/relationships/customXml" Target="../ink/ink362.xml"/><Relationship Id="rId35" Type="http://schemas.openxmlformats.org/officeDocument/2006/relationships/image" Target="../media/image362.png"/><Relationship Id="rId56" Type="http://schemas.openxmlformats.org/officeDocument/2006/relationships/customXml" Target="../ink/ink375.xml"/><Relationship Id="rId77" Type="http://schemas.openxmlformats.org/officeDocument/2006/relationships/image" Target="../media/image383.png"/><Relationship Id="rId100" Type="http://schemas.openxmlformats.org/officeDocument/2006/relationships/customXml" Target="../ink/ink397.xml"/><Relationship Id="rId105" Type="http://schemas.openxmlformats.org/officeDocument/2006/relationships/image" Target="../media/image397.png"/><Relationship Id="rId126" Type="http://schemas.openxmlformats.org/officeDocument/2006/relationships/customXml" Target="../ink/ink410.xml"/><Relationship Id="rId147" Type="http://schemas.openxmlformats.org/officeDocument/2006/relationships/image" Target="../media/image418.png"/><Relationship Id="rId168" Type="http://schemas.openxmlformats.org/officeDocument/2006/relationships/customXml" Target="../ink/ink431.xml"/><Relationship Id="rId8" Type="http://schemas.openxmlformats.org/officeDocument/2006/relationships/customXml" Target="../ink/ink351.xml"/><Relationship Id="rId51" Type="http://schemas.openxmlformats.org/officeDocument/2006/relationships/image" Target="../media/image370.png"/><Relationship Id="rId72" Type="http://schemas.openxmlformats.org/officeDocument/2006/relationships/customXml" Target="../ink/ink383.xml"/><Relationship Id="rId93" Type="http://schemas.openxmlformats.org/officeDocument/2006/relationships/image" Target="../media/image391.png"/><Relationship Id="rId98" Type="http://schemas.openxmlformats.org/officeDocument/2006/relationships/customXml" Target="../ink/ink396.xml"/><Relationship Id="rId121" Type="http://schemas.openxmlformats.org/officeDocument/2006/relationships/image" Target="../media/image405.png"/><Relationship Id="rId142" Type="http://schemas.openxmlformats.org/officeDocument/2006/relationships/customXml" Target="../ink/ink418.xml"/><Relationship Id="rId163" Type="http://schemas.openxmlformats.org/officeDocument/2006/relationships/image" Target="../media/image426.png"/><Relationship Id="rId184" Type="http://schemas.openxmlformats.org/officeDocument/2006/relationships/customXml" Target="../ink/ink439.xml"/><Relationship Id="rId189" Type="http://schemas.openxmlformats.org/officeDocument/2006/relationships/image" Target="../media/image439.png"/><Relationship Id="rId3" Type="http://schemas.openxmlformats.org/officeDocument/2006/relationships/image" Target="../media/image347.png"/><Relationship Id="rId25" Type="http://schemas.openxmlformats.org/officeDocument/2006/relationships/image" Target="../media/image357.png"/><Relationship Id="rId46" Type="http://schemas.openxmlformats.org/officeDocument/2006/relationships/customXml" Target="../ink/ink370.xml"/><Relationship Id="rId67" Type="http://schemas.openxmlformats.org/officeDocument/2006/relationships/image" Target="../media/image378.png"/><Relationship Id="rId116" Type="http://schemas.openxmlformats.org/officeDocument/2006/relationships/customXml" Target="../ink/ink405.xml"/><Relationship Id="rId137" Type="http://schemas.openxmlformats.org/officeDocument/2006/relationships/image" Target="../media/image413.png"/><Relationship Id="rId158" Type="http://schemas.openxmlformats.org/officeDocument/2006/relationships/customXml" Target="../ink/ink426.xml"/><Relationship Id="rId20" Type="http://schemas.openxmlformats.org/officeDocument/2006/relationships/customXml" Target="../ink/ink357.xml"/><Relationship Id="rId41" Type="http://schemas.openxmlformats.org/officeDocument/2006/relationships/image" Target="../media/image365.png"/><Relationship Id="rId62" Type="http://schemas.openxmlformats.org/officeDocument/2006/relationships/customXml" Target="../ink/ink378.xml"/><Relationship Id="rId83" Type="http://schemas.openxmlformats.org/officeDocument/2006/relationships/image" Target="../media/image386.png"/><Relationship Id="rId88" Type="http://schemas.openxmlformats.org/officeDocument/2006/relationships/customXml" Target="../ink/ink391.xml"/><Relationship Id="rId111" Type="http://schemas.openxmlformats.org/officeDocument/2006/relationships/image" Target="../media/image400.png"/><Relationship Id="rId132" Type="http://schemas.openxmlformats.org/officeDocument/2006/relationships/customXml" Target="../ink/ink413.xml"/><Relationship Id="rId153" Type="http://schemas.openxmlformats.org/officeDocument/2006/relationships/image" Target="../media/image421.png"/><Relationship Id="rId174" Type="http://schemas.openxmlformats.org/officeDocument/2006/relationships/customXml" Target="../ink/ink434.xml"/><Relationship Id="rId179" Type="http://schemas.openxmlformats.org/officeDocument/2006/relationships/image" Target="../media/image434.png"/><Relationship Id="rId15" Type="http://schemas.openxmlformats.org/officeDocument/2006/relationships/image" Target="../media/image352.png"/><Relationship Id="rId36" Type="http://schemas.openxmlformats.org/officeDocument/2006/relationships/customXml" Target="../ink/ink365.xml"/><Relationship Id="rId57" Type="http://schemas.openxmlformats.org/officeDocument/2006/relationships/image" Target="../media/image373.png"/><Relationship Id="rId106" Type="http://schemas.openxmlformats.org/officeDocument/2006/relationships/customXml" Target="../ink/ink400.xml"/><Relationship Id="rId127" Type="http://schemas.openxmlformats.org/officeDocument/2006/relationships/image" Target="../media/image408.png"/><Relationship Id="rId10" Type="http://schemas.openxmlformats.org/officeDocument/2006/relationships/customXml" Target="../ink/ink352.xml"/><Relationship Id="rId31" Type="http://schemas.openxmlformats.org/officeDocument/2006/relationships/image" Target="../media/image360.png"/><Relationship Id="rId52" Type="http://schemas.openxmlformats.org/officeDocument/2006/relationships/customXml" Target="../ink/ink373.xml"/><Relationship Id="rId73" Type="http://schemas.openxmlformats.org/officeDocument/2006/relationships/image" Target="../media/image381.png"/><Relationship Id="rId78" Type="http://schemas.openxmlformats.org/officeDocument/2006/relationships/customXml" Target="../ink/ink386.xml"/><Relationship Id="rId94" Type="http://schemas.openxmlformats.org/officeDocument/2006/relationships/customXml" Target="../ink/ink394.xml"/><Relationship Id="rId99" Type="http://schemas.openxmlformats.org/officeDocument/2006/relationships/image" Target="../media/image394.png"/><Relationship Id="rId101" Type="http://schemas.openxmlformats.org/officeDocument/2006/relationships/image" Target="../media/image395.png"/><Relationship Id="rId122" Type="http://schemas.openxmlformats.org/officeDocument/2006/relationships/customXml" Target="../ink/ink408.xml"/><Relationship Id="rId143" Type="http://schemas.openxmlformats.org/officeDocument/2006/relationships/image" Target="../media/image416.png"/><Relationship Id="rId148" Type="http://schemas.openxmlformats.org/officeDocument/2006/relationships/customXml" Target="../ink/ink421.xml"/><Relationship Id="rId164" Type="http://schemas.openxmlformats.org/officeDocument/2006/relationships/customXml" Target="../ink/ink429.xml"/><Relationship Id="rId169" Type="http://schemas.openxmlformats.org/officeDocument/2006/relationships/image" Target="../media/image429.png"/><Relationship Id="rId185" Type="http://schemas.openxmlformats.org/officeDocument/2006/relationships/image" Target="../media/image437.png"/><Relationship Id="rId4" Type="http://schemas.openxmlformats.org/officeDocument/2006/relationships/customXml" Target="../ink/ink349.xml"/><Relationship Id="rId9" Type="http://schemas.openxmlformats.org/officeDocument/2006/relationships/image" Target="../media/image349.png"/><Relationship Id="rId180" Type="http://schemas.openxmlformats.org/officeDocument/2006/relationships/customXml" Target="../ink/ink437.xml"/><Relationship Id="rId26" Type="http://schemas.openxmlformats.org/officeDocument/2006/relationships/customXml" Target="../ink/ink360.xml"/><Relationship Id="rId47" Type="http://schemas.openxmlformats.org/officeDocument/2006/relationships/image" Target="../media/image368.png"/><Relationship Id="rId68" Type="http://schemas.openxmlformats.org/officeDocument/2006/relationships/customXml" Target="../ink/ink381.xml"/><Relationship Id="rId89" Type="http://schemas.openxmlformats.org/officeDocument/2006/relationships/image" Target="../media/image389.png"/><Relationship Id="rId112" Type="http://schemas.openxmlformats.org/officeDocument/2006/relationships/customXml" Target="../ink/ink403.xml"/><Relationship Id="rId133" Type="http://schemas.openxmlformats.org/officeDocument/2006/relationships/image" Target="../media/image411.png"/><Relationship Id="rId154" Type="http://schemas.openxmlformats.org/officeDocument/2006/relationships/customXml" Target="../ink/ink424.xml"/><Relationship Id="rId175" Type="http://schemas.openxmlformats.org/officeDocument/2006/relationships/image" Target="../media/image432.png"/><Relationship Id="rId16" Type="http://schemas.openxmlformats.org/officeDocument/2006/relationships/customXml" Target="../ink/ink355.xml"/><Relationship Id="rId37" Type="http://schemas.openxmlformats.org/officeDocument/2006/relationships/image" Target="../media/image363.png"/><Relationship Id="rId58" Type="http://schemas.openxmlformats.org/officeDocument/2006/relationships/customXml" Target="../ink/ink376.xml"/><Relationship Id="rId79" Type="http://schemas.openxmlformats.org/officeDocument/2006/relationships/image" Target="../media/image384.png"/><Relationship Id="rId102" Type="http://schemas.openxmlformats.org/officeDocument/2006/relationships/customXml" Target="../ink/ink398.xml"/><Relationship Id="rId123" Type="http://schemas.openxmlformats.org/officeDocument/2006/relationships/image" Target="../media/image406.png"/><Relationship Id="rId144" Type="http://schemas.openxmlformats.org/officeDocument/2006/relationships/customXml" Target="../ink/ink419.xml"/><Relationship Id="rId90" Type="http://schemas.openxmlformats.org/officeDocument/2006/relationships/customXml" Target="../ink/ink392.xml"/><Relationship Id="rId165" Type="http://schemas.openxmlformats.org/officeDocument/2006/relationships/image" Target="../media/image427.png"/><Relationship Id="rId186" Type="http://schemas.openxmlformats.org/officeDocument/2006/relationships/customXml" Target="../ink/ink440.xml"/><Relationship Id="rId27" Type="http://schemas.openxmlformats.org/officeDocument/2006/relationships/image" Target="../media/image358.png"/><Relationship Id="rId48" Type="http://schemas.openxmlformats.org/officeDocument/2006/relationships/customXml" Target="../ink/ink371.xml"/><Relationship Id="rId69" Type="http://schemas.openxmlformats.org/officeDocument/2006/relationships/image" Target="../media/image379.png"/><Relationship Id="rId113" Type="http://schemas.openxmlformats.org/officeDocument/2006/relationships/image" Target="../media/image401.png"/><Relationship Id="rId134" Type="http://schemas.openxmlformats.org/officeDocument/2006/relationships/customXml" Target="../ink/ink414.xml"/><Relationship Id="rId80" Type="http://schemas.openxmlformats.org/officeDocument/2006/relationships/customXml" Target="../ink/ink387.xml"/><Relationship Id="rId155" Type="http://schemas.openxmlformats.org/officeDocument/2006/relationships/image" Target="../media/image422.png"/><Relationship Id="rId176" Type="http://schemas.openxmlformats.org/officeDocument/2006/relationships/customXml" Target="../ink/ink435.xml"/><Relationship Id="rId17" Type="http://schemas.openxmlformats.org/officeDocument/2006/relationships/image" Target="../media/image353.png"/><Relationship Id="rId38" Type="http://schemas.openxmlformats.org/officeDocument/2006/relationships/customXml" Target="../ink/ink366.xml"/><Relationship Id="rId59" Type="http://schemas.openxmlformats.org/officeDocument/2006/relationships/image" Target="../media/image374.png"/><Relationship Id="rId103" Type="http://schemas.openxmlformats.org/officeDocument/2006/relationships/image" Target="../media/image396.png"/><Relationship Id="rId124" Type="http://schemas.openxmlformats.org/officeDocument/2006/relationships/customXml" Target="../ink/ink409.xml"/><Relationship Id="rId70" Type="http://schemas.openxmlformats.org/officeDocument/2006/relationships/customXml" Target="../ink/ink382.xml"/><Relationship Id="rId91" Type="http://schemas.openxmlformats.org/officeDocument/2006/relationships/image" Target="../media/image390.png"/><Relationship Id="rId145" Type="http://schemas.openxmlformats.org/officeDocument/2006/relationships/image" Target="../media/image417.png"/><Relationship Id="rId166" Type="http://schemas.openxmlformats.org/officeDocument/2006/relationships/customXml" Target="../ink/ink430.xml"/><Relationship Id="rId187" Type="http://schemas.openxmlformats.org/officeDocument/2006/relationships/image" Target="../media/image438.png"/><Relationship Id="rId1" Type="http://schemas.openxmlformats.org/officeDocument/2006/relationships/slideLayout" Target="../slideLayouts/slideLayout39.xml"/><Relationship Id="rId28" Type="http://schemas.openxmlformats.org/officeDocument/2006/relationships/customXml" Target="../ink/ink361.xml"/><Relationship Id="rId49" Type="http://schemas.openxmlformats.org/officeDocument/2006/relationships/image" Target="../media/image369.png"/><Relationship Id="rId114" Type="http://schemas.openxmlformats.org/officeDocument/2006/relationships/customXml" Target="../ink/ink404.xml"/><Relationship Id="rId60" Type="http://schemas.openxmlformats.org/officeDocument/2006/relationships/customXml" Target="../ink/ink377.xml"/><Relationship Id="rId81" Type="http://schemas.openxmlformats.org/officeDocument/2006/relationships/image" Target="../media/image385.png"/><Relationship Id="rId135" Type="http://schemas.openxmlformats.org/officeDocument/2006/relationships/image" Target="../media/image412.png"/><Relationship Id="rId156" Type="http://schemas.openxmlformats.org/officeDocument/2006/relationships/customXml" Target="../ink/ink425.xml"/><Relationship Id="rId177" Type="http://schemas.openxmlformats.org/officeDocument/2006/relationships/image" Target="../media/image433.png"/></Relationships>
</file>

<file path=ppt/slides/_rels/slide8.xml.rels><?xml version="1.0" encoding="UTF-8" standalone="yes"?>
<Relationships xmlns="http://schemas.openxmlformats.org/package/2006/relationships"><Relationship Id="rId3" Type="http://schemas.openxmlformats.org/officeDocument/2006/relationships/hyperlink" Target="https://help.sap.com/docs/ABAP_PLATFORM_NEW/fc4c71aa50014fd1b43721701471913d/761d389302e8463a9c3509907f22f22f.html?q=behavior%20definition#loio761d389302e8463a9c3509907f22f22f__impl_strict_transAct" TargetMode="External"/><Relationship Id="rId2" Type="http://schemas.openxmlformats.org/officeDocument/2006/relationships/notesSlide" Target="../notesSlides/notesSlide4.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DAY-8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68" name="Ink 167">
                <a:extLst>
                  <a:ext uri="{FF2B5EF4-FFF2-40B4-BE49-F238E27FC236}">
                    <a16:creationId xmlns:a16="http://schemas.microsoft.com/office/drawing/2014/main" id="{3BC4B6E3-00F6-6DAC-1DAB-762E1D82F2AC}"/>
                  </a:ext>
                </a:extLst>
              </p14:cNvPr>
              <p14:cNvContentPartPr/>
              <p14:nvPr/>
            </p14:nvContentPartPr>
            <p14:xfrm>
              <a:off x="6660920" y="3871145"/>
              <a:ext cx="1346040" cy="163440"/>
            </p14:xfrm>
          </p:contentPart>
        </mc:Choice>
        <mc:Fallback>
          <p:pic>
            <p:nvPicPr>
              <p:cNvPr id="168" name="Ink 167">
                <a:extLst>
                  <a:ext uri="{FF2B5EF4-FFF2-40B4-BE49-F238E27FC236}">
                    <a16:creationId xmlns:a16="http://schemas.microsoft.com/office/drawing/2014/main" id="{3BC4B6E3-00F6-6DAC-1DAB-762E1D82F2AC}"/>
                  </a:ext>
                </a:extLst>
              </p:cNvPr>
              <p:cNvPicPr/>
              <p:nvPr/>
            </p:nvPicPr>
            <p:blipFill>
              <a:blip r:embed="rId3"/>
              <a:stretch>
                <a:fillRect/>
              </a:stretch>
            </p:blipFill>
            <p:spPr>
              <a:xfrm>
                <a:off x="6652280" y="3862145"/>
                <a:ext cx="136368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70" name="Ink 169">
                <a:extLst>
                  <a:ext uri="{FF2B5EF4-FFF2-40B4-BE49-F238E27FC236}">
                    <a16:creationId xmlns:a16="http://schemas.microsoft.com/office/drawing/2014/main" id="{A6150AC3-79E0-23CA-31AC-3F1D3801F49E}"/>
                  </a:ext>
                </a:extLst>
              </p14:cNvPr>
              <p14:cNvContentPartPr/>
              <p14:nvPr/>
            </p14:nvContentPartPr>
            <p14:xfrm>
              <a:off x="4628000" y="1608905"/>
              <a:ext cx="304560" cy="62280"/>
            </p14:xfrm>
          </p:contentPart>
        </mc:Choice>
        <mc:Fallback>
          <p:pic>
            <p:nvPicPr>
              <p:cNvPr id="170" name="Ink 169">
                <a:extLst>
                  <a:ext uri="{FF2B5EF4-FFF2-40B4-BE49-F238E27FC236}">
                    <a16:creationId xmlns:a16="http://schemas.microsoft.com/office/drawing/2014/main" id="{A6150AC3-79E0-23CA-31AC-3F1D3801F49E}"/>
                  </a:ext>
                </a:extLst>
              </p:cNvPr>
              <p:cNvPicPr/>
              <p:nvPr/>
            </p:nvPicPr>
            <p:blipFill>
              <a:blip r:embed="rId5"/>
              <a:stretch>
                <a:fillRect/>
              </a:stretch>
            </p:blipFill>
            <p:spPr>
              <a:xfrm>
                <a:off x="4619000" y="1600265"/>
                <a:ext cx="322200" cy="79920"/>
              </a:xfrm>
              <a:prstGeom prst="rect">
                <a:avLst/>
              </a:prstGeom>
            </p:spPr>
          </p:pic>
        </mc:Fallback>
      </mc:AlternateContent>
      <p:grpSp>
        <p:nvGrpSpPr>
          <p:cNvPr id="207" name="Group 206">
            <a:extLst>
              <a:ext uri="{FF2B5EF4-FFF2-40B4-BE49-F238E27FC236}">
                <a16:creationId xmlns:a16="http://schemas.microsoft.com/office/drawing/2014/main" id="{341CB243-5245-29FD-0FF2-792A728419B9}"/>
              </a:ext>
            </a:extLst>
          </p:cNvPr>
          <p:cNvGrpSpPr/>
          <p:nvPr/>
        </p:nvGrpSpPr>
        <p:grpSpPr>
          <a:xfrm>
            <a:off x="63200" y="260705"/>
            <a:ext cx="11443680" cy="5684400"/>
            <a:chOff x="63200" y="260705"/>
            <a:chExt cx="11443680" cy="5684400"/>
          </a:xfrm>
        </p:grpSpPr>
        <mc:AlternateContent xmlns:mc="http://schemas.openxmlformats.org/markup-compatibility/2006">
          <mc:Choice xmlns:p14="http://schemas.microsoft.com/office/powerpoint/2010/main" Requires="p14">
            <p:contentPart p14:bwMode="auto" r:id="rId6">
              <p14:nvContentPartPr>
                <p14:cNvPr id="101" name="Ink 100">
                  <a:extLst>
                    <a:ext uri="{FF2B5EF4-FFF2-40B4-BE49-F238E27FC236}">
                      <a16:creationId xmlns:a16="http://schemas.microsoft.com/office/drawing/2014/main" id="{BAC5B60A-B1E0-04CC-24B4-EA6BD0287856}"/>
                    </a:ext>
                  </a:extLst>
                </p14:cNvPr>
                <p14:cNvContentPartPr/>
                <p14:nvPr/>
              </p14:nvContentPartPr>
              <p14:xfrm>
                <a:off x="7176800" y="4344545"/>
                <a:ext cx="213480" cy="283320"/>
              </p14:xfrm>
            </p:contentPart>
          </mc:Choice>
          <mc:Fallback>
            <p:pic>
              <p:nvPicPr>
                <p:cNvPr id="101" name="Ink 100">
                  <a:extLst>
                    <a:ext uri="{FF2B5EF4-FFF2-40B4-BE49-F238E27FC236}">
                      <a16:creationId xmlns:a16="http://schemas.microsoft.com/office/drawing/2014/main" id="{BAC5B60A-B1E0-04CC-24B4-EA6BD0287856}"/>
                    </a:ext>
                  </a:extLst>
                </p:cNvPr>
                <p:cNvPicPr/>
                <p:nvPr/>
              </p:nvPicPr>
              <p:blipFill>
                <a:blip r:embed="rId7"/>
                <a:stretch>
                  <a:fillRect/>
                </a:stretch>
              </p:blipFill>
              <p:spPr>
                <a:xfrm>
                  <a:off x="7167800" y="4335545"/>
                  <a:ext cx="23112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2" name="Ink 101">
                  <a:extLst>
                    <a:ext uri="{FF2B5EF4-FFF2-40B4-BE49-F238E27FC236}">
                      <a16:creationId xmlns:a16="http://schemas.microsoft.com/office/drawing/2014/main" id="{EDF1AA3F-044D-1204-20C7-602175722F13}"/>
                    </a:ext>
                  </a:extLst>
                </p14:cNvPr>
                <p14:cNvContentPartPr/>
                <p14:nvPr/>
              </p14:nvContentPartPr>
              <p14:xfrm>
                <a:off x="7432400" y="4420865"/>
                <a:ext cx="171000" cy="313920"/>
              </p14:xfrm>
            </p:contentPart>
          </mc:Choice>
          <mc:Fallback>
            <p:pic>
              <p:nvPicPr>
                <p:cNvPr id="102" name="Ink 101">
                  <a:extLst>
                    <a:ext uri="{FF2B5EF4-FFF2-40B4-BE49-F238E27FC236}">
                      <a16:creationId xmlns:a16="http://schemas.microsoft.com/office/drawing/2014/main" id="{EDF1AA3F-044D-1204-20C7-602175722F13}"/>
                    </a:ext>
                  </a:extLst>
                </p:cNvPr>
                <p:cNvPicPr/>
                <p:nvPr/>
              </p:nvPicPr>
              <p:blipFill>
                <a:blip r:embed="rId9"/>
                <a:stretch>
                  <a:fillRect/>
                </a:stretch>
              </p:blipFill>
              <p:spPr>
                <a:xfrm>
                  <a:off x="7423400" y="4411865"/>
                  <a:ext cx="18864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3" name="Ink 102">
                  <a:extLst>
                    <a:ext uri="{FF2B5EF4-FFF2-40B4-BE49-F238E27FC236}">
                      <a16:creationId xmlns:a16="http://schemas.microsoft.com/office/drawing/2014/main" id="{82F9D9B3-CF6D-F3D9-93F3-9D12CD6A83A7}"/>
                    </a:ext>
                  </a:extLst>
                </p14:cNvPr>
                <p14:cNvContentPartPr/>
                <p14:nvPr/>
              </p14:nvContentPartPr>
              <p14:xfrm>
                <a:off x="7671440" y="4484945"/>
                <a:ext cx="29880" cy="145080"/>
              </p14:xfrm>
            </p:contentPart>
          </mc:Choice>
          <mc:Fallback>
            <p:pic>
              <p:nvPicPr>
                <p:cNvPr id="103" name="Ink 102">
                  <a:extLst>
                    <a:ext uri="{FF2B5EF4-FFF2-40B4-BE49-F238E27FC236}">
                      <a16:creationId xmlns:a16="http://schemas.microsoft.com/office/drawing/2014/main" id="{82F9D9B3-CF6D-F3D9-93F3-9D12CD6A83A7}"/>
                    </a:ext>
                  </a:extLst>
                </p:cNvPr>
                <p:cNvPicPr/>
                <p:nvPr/>
              </p:nvPicPr>
              <p:blipFill>
                <a:blip r:embed="rId11"/>
                <a:stretch>
                  <a:fillRect/>
                </a:stretch>
              </p:blipFill>
              <p:spPr>
                <a:xfrm>
                  <a:off x="7662440" y="4476305"/>
                  <a:ext cx="4752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4" name="Ink 103">
                  <a:extLst>
                    <a:ext uri="{FF2B5EF4-FFF2-40B4-BE49-F238E27FC236}">
                      <a16:creationId xmlns:a16="http://schemas.microsoft.com/office/drawing/2014/main" id="{6C7026EB-52E9-2B31-2CA9-206B2D9DB7A9}"/>
                    </a:ext>
                  </a:extLst>
                </p14:cNvPr>
                <p14:cNvContentPartPr/>
                <p14:nvPr/>
              </p14:nvContentPartPr>
              <p14:xfrm>
                <a:off x="7700240" y="4351745"/>
                <a:ext cx="6840" cy="23760"/>
              </p14:xfrm>
            </p:contentPart>
          </mc:Choice>
          <mc:Fallback>
            <p:pic>
              <p:nvPicPr>
                <p:cNvPr id="104" name="Ink 103">
                  <a:extLst>
                    <a:ext uri="{FF2B5EF4-FFF2-40B4-BE49-F238E27FC236}">
                      <a16:creationId xmlns:a16="http://schemas.microsoft.com/office/drawing/2014/main" id="{6C7026EB-52E9-2B31-2CA9-206B2D9DB7A9}"/>
                    </a:ext>
                  </a:extLst>
                </p:cNvPr>
                <p:cNvPicPr/>
                <p:nvPr/>
              </p:nvPicPr>
              <p:blipFill>
                <a:blip r:embed="rId13"/>
                <a:stretch>
                  <a:fillRect/>
                </a:stretch>
              </p:blipFill>
              <p:spPr>
                <a:xfrm>
                  <a:off x="7691240" y="4343105"/>
                  <a:ext cx="2448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5" name="Ink 104">
                  <a:extLst>
                    <a:ext uri="{FF2B5EF4-FFF2-40B4-BE49-F238E27FC236}">
                      <a16:creationId xmlns:a16="http://schemas.microsoft.com/office/drawing/2014/main" id="{35DF4DC8-40AE-F56C-F3FC-FCC5CC6DBC41}"/>
                    </a:ext>
                  </a:extLst>
                </p14:cNvPr>
                <p14:cNvContentPartPr/>
                <p14:nvPr/>
              </p14:nvContentPartPr>
              <p14:xfrm>
                <a:off x="7782680" y="4363625"/>
                <a:ext cx="229320" cy="244080"/>
              </p14:xfrm>
            </p:contentPart>
          </mc:Choice>
          <mc:Fallback>
            <p:pic>
              <p:nvPicPr>
                <p:cNvPr id="105" name="Ink 104">
                  <a:extLst>
                    <a:ext uri="{FF2B5EF4-FFF2-40B4-BE49-F238E27FC236}">
                      <a16:creationId xmlns:a16="http://schemas.microsoft.com/office/drawing/2014/main" id="{35DF4DC8-40AE-F56C-F3FC-FCC5CC6DBC41}"/>
                    </a:ext>
                  </a:extLst>
                </p:cNvPr>
                <p:cNvPicPr/>
                <p:nvPr/>
              </p:nvPicPr>
              <p:blipFill>
                <a:blip r:embed="rId15"/>
                <a:stretch>
                  <a:fillRect/>
                </a:stretch>
              </p:blipFill>
              <p:spPr>
                <a:xfrm>
                  <a:off x="7773680" y="4354625"/>
                  <a:ext cx="24696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6" name="Ink 105">
                  <a:extLst>
                    <a:ext uri="{FF2B5EF4-FFF2-40B4-BE49-F238E27FC236}">
                      <a16:creationId xmlns:a16="http://schemas.microsoft.com/office/drawing/2014/main" id="{7ECC63A9-CC6B-546A-0A27-66DB7547BE38}"/>
                    </a:ext>
                  </a:extLst>
                </p14:cNvPr>
                <p14:cNvContentPartPr/>
                <p14:nvPr/>
              </p14:nvContentPartPr>
              <p14:xfrm>
                <a:off x="8113160" y="4461185"/>
                <a:ext cx="109800" cy="127440"/>
              </p14:xfrm>
            </p:contentPart>
          </mc:Choice>
          <mc:Fallback>
            <p:pic>
              <p:nvPicPr>
                <p:cNvPr id="106" name="Ink 105">
                  <a:extLst>
                    <a:ext uri="{FF2B5EF4-FFF2-40B4-BE49-F238E27FC236}">
                      <a16:creationId xmlns:a16="http://schemas.microsoft.com/office/drawing/2014/main" id="{7ECC63A9-CC6B-546A-0A27-66DB7547BE38}"/>
                    </a:ext>
                  </a:extLst>
                </p:cNvPr>
                <p:cNvPicPr/>
                <p:nvPr/>
              </p:nvPicPr>
              <p:blipFill>
                <a:blip r:embed="rId17"/>
                <a:stretch>
                  <a:fillRect/>
                </a:stretch>
              </p:blipFill>
              <p:spPr>
                <a:xfrm>
                  <a:off x="8104520" y="4452185"/>
                  <a:ext cx="12744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7" name="Ink 106">
                  <a:extLst>
                    <a:ext uri="{FF2B5EF4-FFF2-40B4-BE49-F238E27FC236}">
                      <a16:creationId xmlns:a16="http://schemas.microsoft.com/office/drawing/2014/main" id="{02894C5E-F1CE-9976-8800-166573CF1BE7}"/>
                    </a:ext>
                  </a:extLst>
                </p14:cNvPr>
                <p14:cNvContentPartPr/>
                <p14:nvPr/>
              </p14:nvContentPartPr>
              <p14:xfrm>
                <a:off x="8311880" y="4448585"/>
                <a:ext cx="172080" cy="164520"/>
              </p14:xfrm>
            </p:contentPart>
          </mc:Choice>
          <mc:Fallback>
            <p:pic>
              <p:nvPicPr>
                <p:cNvPr id="107" name="Ink 106">
                  <a:extLst>
                    <a:ext uri="{FF2B5EF4-FFF2-40B4-BE49-F238E27FC236}">
                      <a16:creationId xmlns:a16="http://schemas.microsoft.com/office/drawing/2014/main" id="{02894C5E-F1CE-9976-8800-166573CF1BE7}"/>
                    </a:ext>
                  </a:extLst>
                </p:cNvPr>
                <p:cNvPicPr/>
                <p:nvPr/>
              </p:nvPicPr>
              <p:blipFill>
                <a:blip r:embed="rId19"/>
                <a:stretch>
                  <a:fillRect/>
                </a:stretch>
              </p:blipFill>
              <p:spPr>
                <a:xfrm>
                  <a:off x="8303240" y="4439585"/>
                  <a:ext cx="18972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8" name="Ink 107">
                  <a:extLst>
                    <a:ext uri="{FF2B5EF4-FFF2-40B4-BE49-F238E27FC236}">
                      <a16:creationId xmlns:a16="http://schemas.microsoft.com/office/drawing/2014/main" id="{4750A550-43D5-5652-6B9C-5D8A300C8588}"/>
                    </a:ext>
                  </a:extLst>
                </p14:cNvPr>
                <p14:cNvContentPartPr/>
                <p14:nvPr/>
              </p14:nvContentPartPr>
              <p14:xfrm>
                <a:off x="8511320" y="4447865"/>
                <a:ext cx="672480" cy="148680"/>
              </p14:xfrm>
            </p:contentPart>
          </mc:Choice>
          <mc:Fallback>
            <p:pic>
              <p:nvPicPr>
                <p:cNvPr id="108" name="Ink 107">
                  <a:extLst>
                    <a:ext uri="{FF2B5EF4-FFF2-40B4-BE49-F238E27FC236}">
                      <a16:creationId xmlns:a16="http://schemas.microsoft.com/office/drawing/2014/main" id="{4750A550-43D5-5652-6B9C-5D8A300C8588}"/>
                    </a:ext>
                  </a:extLst>
                </p:cNvPr>
                <p:cNvPicPr/>
                <p:nvPr/>
              </p:nvPicPr>
              <p:blipFill>
                <a:blip r:embed="rId21"/>
                <a:stretch>
                  <a:fillRect/>
                </a:stretch>
              </p:blipFill>
              <p:spPr>
                <a:xfrm>
                  <a:off x="8502320" y="4439225"/>
                  <a:ext cx="69012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09" name="Ink 108">
                  <a:extLst>
                    <a:ext uri="{FF2B5EF4-FFF2-40B4-BE49-F238E27FC236}">
                      <a16:creationId xmlns:a16="http://schemas.microsoft.com/office/drawing/2014/main" id="{AA4E8DC8-6458-3EF0-FF76-0C40E059B657}"/>
                    </a:ext>
                  </a:extLst>
                </p14:cNvPr>
                <p14:cNvContentPartPr/>
                <p14:nvPr/>
              </p14:nvContentPartPr>
              <p14:xfrm>
                <a:off x="9202160" y="4393145"/>
                <a:ext cx="17640" cy="12600"/>
              </p14:xfrm>
            </p:contentPart>
          </mc:Choice>
          <mc:Fallback>
            <p:pic>
              <p:nvPicPr>
                <p:cNvPr id="109" name="Ink 108">
                  <a:extLst>
                    <a:ext uri="{FF2B5EF4-FFF2-40B4-BE49-F238E27FC236}">
                      <a16:creationId xmlns:a16="http://schemas.microsoft.com/office/drawing/2014/main" id="{AA4E8DC8-6458-3EF0-FF76-0C40E059B657}"/>
                    </a:ext>
                  </a:extLst>
                </p:cNvPr>
                <p:cNvPicPr/>
                <p:nvPr/>
              </p:nvPicPr>
              <p:blipFill>
                <a:blip r:embed="rId23"/>
                <a:stretch>
                  <a:fillRect/>
                </a:stretch>
              </p:blipFill>
              <p:spPr>
                <a:xfrm>
                  <a:off x="9193520" y="4384145"/>
                  <a:ext cx="3528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10" name="Ink 109">
                  <a:extLst>
                    <a:ext uri="{FF2B5EF4-FFF2-40B4-BE49-F238E27FC236}">
                      <a16:creationId xmlns:a16="http://schemas.microsoft.com/office/drawing/2014/main" id="{A53C9716-D099-E11F-6E53-DB20B923B85C}"/>
                    </a:ext>
                  </a:extLst>
                </p14:cNvPr>
                <p14:cNvContentPartPr/>
                <p14:nvPr/>
              </p14:nvContentPartPr>
              <p14:xfrm>
                <a:off x="9155000" y="4436705"/>
                <a:ext cx="148680" cy="138240"/>
              </p14:xfrm>
            </p:contentPart>
          </mc:Choice>
          <mc:Fallback>
            <p:pic>
              <p:nvPicPr>
                <p:cNvPr id="110" name="Ink 109">
                  <a:extLst>
                    <a:ext uri="{FF2B5EF4-FFF2-40B4-BE49-F238E27FC236}">
                      <a16:creationId xmlns:a16="http://schemas.microsoft.com/office/drawing/2014/main" id="{A53C9716-D099-E11F-6E53-DB20B923B85C}"/>
                    </a:ext>
                  </a:extLst>
                </p:cNvPr>
                <p:cNvPicPr/>
                <p:nvPr/>
              </p:nvPicPr>
              <p:blipFill>
                <a:blip r:embed="rId25"/>
                <a:stretch>
                  <a:fillRect/>
                </a:stretch>
              </p:blipFill>
              <p:spPr>
                <a:xfrm>
                  <a:off x="9146360" y="4427705"/>
                  <a:ext cx="1663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11" name="Ink 110">
                  <a:extLst>
                    <a:ext uri="{FF2B5EF4-FFF2-40B4-BE49-F238E27FC236}">
                      <a16:creationId xmlns:a16="http://schemas.microsoft.com/office/drawing/2014/main" id="{727F879C-AA45-5A35-A80A-1A1FBD22F1C3}"/>
                    </a:ext>
                  </a:extLst>
                </p14:cNvPr>
                <p14:cNvContentPartPr/>
                <p14:nvPr/>
              </p14:nvContentPartPr>
              <p14:xfrm>
                <a:off x="7067000" y="4268585"/>
                <a:ext cx="274320" cy="506880"/>
              </p14:xfrm>
            </p:contentPart>
          </mc:Choice>
          <mc:Fallback>
            <p:pic>
              <p:nvPicPr>
                <p:cNvPr id="111" name="Ink 110">
                  <a:extLst>
                    <a:ext uri="{FF2B5EF4-FFF2-40B4-BE49-F238E27FC236}">
                      <a16:creationId xmlns:a16="http://schemas.microsoft.com/office/drawing/2014/main" id="{727F879C-AA45-5A35-A80A-1A1FBD22F1C3}"/>
                    </a:ext>
                  </a:extLst>
                </p:cNvPr>
                <p:cNvPicPr/>
                <p:nvPr/>
              </p:nvPicPr>
              <p:blipFill>
                <a:blip r:embed="rId27"/>
                <a:stretch>
                  <a:fillRect/>
                </a:stretch>
              </p:blipFill>
              <p:spPr>
                <a:xfrm>
                  <a:off x="7058000" y="4259945"/>
                  <a:ext cx="291960" cy="5245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12" name="Ink 111">
                  <a:extLst>
                    <a:ext uri="{FF2B5EF4-FFF2-40B4-BE49-F238E27FC236}">
                      <a16:creationId xmlns:a16="http://schemas.microsoft.com/office/drawing/2014/main" id="{4CE5B8AB-8A86-D9E3-BE5D-AFBA0EF7B77D}"/>
                    </a:ext>
                  </a:extLst>
                </p14:cNvPr>
                <p14:cNvContentPartPr/>
                <p14:nvPr/>
              </p14:nvContentPartPr>
              <p14:xfrm>
                <a:off x="9396560" y="4283705"/>
                <a:ext cx="130320" cy="356040"/>
              </p14:xfrm>
            </p:contentPart>
          </mc:Choice>
          <mc:Fallback>
            <p:pic>
              <p:nvPicPr>
                <p:cNvPr id="112" name="Ink 111">
                  <a:extLst>
                    <a:ext uri="{FF2B5EF4-FFF2-40B4-BE49-F238E27FC236}">
                      <a16:creationId xmlns:a16="http://schemas.microsoft.com/office/drawing/2014/main" id="{4CE5B8AB-8A86-D9E3-BE5D-AFBA0EF7B77D}"/>
                    </a:ext>
                  </a:extLst>
                </p:cNvPr>
                <p:cNvPicPr/>
                <p:nvPr/>
              </p:nvPicPr>
              <p:blipFill>
                <a:blip r:embed="rId29"/>
                <a:stretch>
                  <a:fillRect/>
                </a:stretch>
              </p:blipFill>
              <p:spPr>
                <a:xfrm>
                  <a:off x="9387920" y="4275065"/>
                  <a:ext cx="147960" cy="373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14" name="Ink 113">
                  <a:extLst>
                    <a:ext uri="{FF2B5EF4-FFF2-40B4-BE49-F238E27FC236}">
                      <a16:creationId xmlns:a16="http://schemas.microsoft.com/office/drawing/2014/main" id="{988FB61C-7B9D-4944-304C-AB83B37B956E}"/>
                    </a:ext>
                  </a:extLst>
                </p14:cNvPr>
                <p14:cNvContentPartPr/>
                <p14:nvPr/>
              </p14:nvContentPartPr>
              <p14:xfrm>
                <a:off x="7307840" y="4985705"/>
                <a:ext cx="468360" cy="185400"/>
              </p14:xfrm>
            </p:contentPart>
          </mc:Choice>
          <mc:Fallback>
            <p:pic>
              <p:nvPicPr>
                <p:cNvPr id="114" name="Ink 113">
                  <a:extLst>
                    <a:ext uri="{FF2B5EF4-FFF2-40B4-BE49-F238E27FC236}">
                      <a16:creationId xmlns:a16="http://schemas.microsoft.com/office/drawing/2014/main" id="{988FB61C-7B9D-4944-304C-AB83B37B956E}"/>
                    </a:ext>
                  </a:extLst>
                </p:cNvPr>
                <p:cNvPicPr/>
                <p:nvPr/>
              </p:nvPicPr>
              <p:blipFill>
                <a:blip r:embed="rId31"/>
                <a:stretch>
                  <a:fillRect/>
                </a:stretch>
              </p:blipFill>
              <p:spPr>
                <a:xfrm>
                  <a:off x="7299200" y="4977065"/>
                  <a:ext cx="48600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15" name="Ink 114">
                  <a:extLst>
                    <a:ext uri="{FF2B5EF4-FFF2-40B4-BE49-F238E27FC236}">
                      <a16:creationId xmlns:a16="http://schemas.microsoft.com/office/drawing/2014/main" id="{A2847FEE-E6F6-8A0E-195B-97643871CD36}"/>
                    </a:ext>
                  </a:extLst>
                </p14:cNvPr>
                <p14:cNvContentPartPr/>
                <p14:nvPr/>
              </p14:nvContentPartPr>
              <p14:xfrm>
                <a:off x="7735880" y="4918745"/>
                <a:ext cx="46800" cy="45360"/>
              </p14:xfrm>
            </p:contentPart>
          </mc:Choice>
          <mc:Fallback>
            <p:pic>
              <p:nvPicPr>
                <p:cNvPr id="115" name="Ink 114">
                  <a:extLst>
                    <a:ext uri="{FF2B5EF4-FFF2-40B4-BE49-F238E27FC236}">
                      <a16:creationId xmlns:a16="http://schemas.microsoft.com/office/drawing/2014/main" id="{A2847FEE-E6F6-8A0E-195B-97643871CD36}"/>
                    </a:ext>
                  </a:extLst>
                </p:cNvPr>
                <p:cNvPicPr/>
                <p:nvPr/>
              </p:nvPicPr>
              <p:blipFill>
                <a:blip r:embed="rId33"/>
                <a:stretch>
                  <a:fillRect/>
                </a:stretch>
              </p:blipFill>
              <p:spPr>
                <a:xfrm>
                  <a:off x="7727240" y="4909745"/>
                  <a:ext cx="6444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16" name="Ink 115">
                  <a:extLst>
                    <a:ext uri="{FF2B5EF4-FFF2-40B4-BE49-F238E27FC236}">
                      <a16:creationId xmlns:a16="http://schemas.microsoft.com/office/drawing/2014/main" id="{B2B7FDDE-97E8-CE77-10D1-8223A05C80C4}"/>
                    </a:ext>
                  </a:extLst>
                </p14:cNvPr>
                <p14:cNvContentPartPr/>
                <p14:nvPr/>
              </p14:nvContentPartPr>
              <p14:xfrm>
                <a:off x="7837400" y="4910825"/>
                <a:ext cx="801000" cy="335520"/>
              </p14:xfrm>
            </p:contentPart>
          </mc:Choice>
          <mc:Fallback>
            <p:pic>
              <p:nvPicPr>
                <p:cNvPr id="116" name="Ink 115">
                  <a:extLst>
                    <a:ext uri="{FF2B5EF4-FFF2-40B4-BE49-F238E27FC236}">
                      <a16:creationId xmlns:a16="http://schemas.microsoft.com/office/drawing/2014/main" id="{B2B7FDDE-97E8-CE77-10D1-8223A05C80C4}"/>
                    </a:ext>
                  </a:extLst>
                </p:cNvPr>
                <p:cNvPicPr/>
                <p:nvPr/>
              </p:nvPicPr>
              <p:blipFill>
                <a:blip r:embed="rId35"/>
                <a:stretch>
                  <a:fillRect/>
                </a:stretch>
              </p:blipFill>
              <p:spPr>
                <a:xfrm>
                  <a:off x="7828760" y="4902185"/>
                  <a:ext cx="81864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18" name="Ink 117">
                  <a:extLst>
                    <a:ext uri="{FF2B5EF4-FFF2-40B4-BE49-F238E27FC236}">
                      <a16:creationId xmlns:a16="http://schemas.microsoft.com/office/drawing/2014/main" id="{3B1B329B-D40D-C4BB-5023-40A78EC85117}"/>
                    </a:ext>
                  </a:extLst>
                </p14:cNvPr>
                <p14:cNvContentPartPr/>
                <p14:nvPr/>
              </p14:nvContentPartPr>
              <p14:xfrm>
                <a:off x="7407560" y="5410145"/>
                <a:ext cx="594360" cy="339120"/>
              </p14:xfrm>
            </p:contentPart>
          </mc:Choice>
          <mc:Fallback>
            <p:pic>
              <p:nvPicPr>
                <p:cNvPr id="118" name="Ink 117">
                  <a:extLst>
                    <a:ext uri="{FF2B5EF4-FFF2-40B4-BE49-F238E27FC236}">
                      <a16:creationId xmlns:a16="http://schemas.microsoft.com/office/drawing/2014/main" id="{3B1B329B-D40D-C4BB-5023-40A78EC85117}"/>
                    </a:ext>
                  </a:extLst>
                </p:cNvPr>
                <p:cNvPicPr/>
                <p:nvPr/>
              </p:nvPicPr>
              <p:blipFill>
                <a:blip r:embed="rId37"/>
                <a:stretch>
                  <a:fillRect/>
                </a:stretch>
              </p:blipFill>
              <p:spPr>
                <a:xfrm>
                  <a:off x="7398560" y="5401505"/>
                  <a:ext cx="612000" cy="3567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19" name="Ink 118">
                  <a:extLst>
                    <a:ext uri="{FF2B5EF4-FFF2-40B4-BE49-F238E27FC236}">
                      <a16:creationId xmlns:a16="http://schemas.microsoft.com/office/drawing/2014/main" id="{CE92AB37-A068-3D0C-E1D1-43C686375DB6}"/>
                    </a:ext>
                  </a:extLst>
                </p14:cNvPr>
                <p14:cNvContentPartPr/>
                <p14:nvPr/>
              </p14:nvContentPartPr>
              <p14:xfrm>
                <a:off x="8097680" y="5357945"/>
                <a:ext cx="63000" cy="182880"/>
              </p14:xfrm>
            </p:contentPart>
          </mc:Choice>
          <mc:Fallback>
            <p:pic>
              <p:nvPicPr>
                <p:cNvPr id="119" name="Ink 118">
                  <a:extLst>
                    <a:ext uri="{FF2B5EF4-FFF2-40B4-BE49-F238E27FC236}">
                      <a16:creationId xmlns:a16="http://schemas.microsoft.com/office/drawing/2014/main" id="{CE92AB37-A068-3D0C-E1D1-43C686375DB6}"/>
                    </a:ext>
                  </a:extLst>
                </p:cNvPr>
                <p:cNvPicPr/>
                <p:nvPr/>
              </p:nvPicPr>
              <p:blipFill>
                <a:blip r:embed="rId39"/>
                <a:stretch>
                  <a:fillRect/>
                </a:stretch>
              </p:blipFill>
              <p:spPr>
                <a:xfrm>
                  <a:off x="8089040" y="5349305"/>
                  <a:ext cx="8064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20" name="Ink 119">
                  <a:extLst>
                    <a:ext uri="{FF2B5EF4-FFF2-40B4-BE49-F238E27FC236}">
                      <a16:creationId xmlns:a16="http://schemas.microsoft.com/office/drawing/2014/main" id="{A26C759A-C644-FE9A-653E-2664D5FA745C}"/>
                    </a:ext>
                  </a:extLst>
                </p14:cNvPr>
                <p14:cNvContentPartPr/>
                <p14:nvPr/>
              </p14:nvContentPartPr>
              <p14:xfrm>
                <a:off x="8181560" y="5453705"/>
                <a:ext cx="108720" cy="73800"/>
              </p14:xfrm>
            </p:contentPart>
          </mc:Choice>
          <mc:Fallback>
            <p:pic>
              <p:nvPicPr>
                <p:cNvPr id="120" name="Ink 119">
                  <a:extLst>
                    <a:ext uri="{FF2B5EF4-FFF2-40B4-BE49-F238E27FC236}">
                      <a16:creationId xmlns:a16="http://schemas.microsoft.com/office/drawing/2014/main" id="{A26C759A-C644-FE9A-653E-2664D5FA745C}"/>
                    </a:ext>
                  </a:extLst>
                </p:cNvPr>
                <p:cNvPicPr/>
                <p:nvPr/>
              </p:nvPicPr>
              <p:blipFill>
                <a:blip r:embed="rId41"/>
                <a:stretch>
                  <a:fillRect/>
                </a:stretch>
              </p:blipFill>
              <p:spPr>
                <a:xfrm>
                  <a:off x="8172560" y="5445065"/>
                  <a:ext cx="12636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21" name="Ink 120">
                  <a:extLst>
                    <a:ext uri="{FF2B5EF4-FFF2-40B4-BE49-F238E27FC236}">
                      <a16:creationId xmlns:a16="http://schemas.microsoft.com/office/drawing/2014/main" id="{F88C7FEF-4250-BA66-762C-AD688DAC33F6}"/>
                    </a:ext>
                  </a:extLst>
                </p14:cNvPr>
                <p14:cNvContentPartPr/>
                <p14:nvPr/>
              </p14:nvContentPartPr>
              <p14:xfrm>
                <a:off x="8259680" y="5378465"/>
                <a:ext cx="18000" cy="47520"/>
              </p14:xfrm>
            </p:contentPart>
          </mc:Choice>
          <mc:Fallback>
            <p:pic>
              <p:nvPicPr>
                <p:cNvPr id="121" name="Ink 120">
                  <a:extLst>
                    <a:ext uri="{FF2B5EF4-FFF2-40B4-BE49-F238E27FC236}">
                      <a16:creationId xmlns:a16="http://schemas.microsoft.com/office/drawing/2014/main" id="{F88C7FEF-4250-BA66-762C-AD688DAC33F6}"/>
                    </a:ext>
                  </a:extLst>
                </p:cNvPr>
                <p:cNvPicPr/>
                <p:nvPr/>
              </p:nvPicPr>
              <p:blipFill>
                <a:blip r:embed="rId43"/>
                <a:stretch>
                  <a:fillRect/>
                </a:stretch>
              </p:blipFill>
              <p:spPr>
                <a:xfrm>
                  <a:off x="8250680" y="5369825"/>
                  <a:ext cx="3564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23" name="Ink 122">
                  <a:extLst>
                    <a:ext uri="{FF2B5EF4-FFF2-40B4-BE49-F238E27FC236}">
                      <a16:creationId xmlns:a16="http://schemas.microsoft.com/office/drawing/2014/main" id="{7EA9D996-199F-B53E-9620-59D7C401D8AB}"/>
                    </a:ext>
                  </a:extLst>
                </p14:cNvPr>
                <p14:cNvContentPartPr/>
                <p14:nvPr/>
              </p14:nvContentPartPr>
              <p14:xfrm>
                <a:off x="7163120" y="4954385"/>
                <a:ext cx="218160" cy="316800"/>
              </p14:xfrm>
            </p:contentPart>
          </mc:Choice>
          <mc:Fallback>
            <p:pic>
              <p:nvPicPr>
                <p:cNvPr id="123" name="Ink 122">
                  <a:extLst>
                    <a:ext uri="{FF2B5EF4-FFF2-40B4-BE49-F238E27FC236}">
                      <a16:creationId xmlns:a16="http://schemas.microsoft.com/office/drawing/2014/main" id="{7EA9D996-199F-B53E-9620-59D7C401D8AB}"/>
                    </a:ext>
                  </a:extLst>
                </p:cNvPr>
                <p:cNvPicPr/>
                <p:nvPr/>
              </p:nvPicPr>
              <p:blipFill>
                <a:blip r:embed="rId45"/>
                <a:stretch>
                  <a:fillRect/>
                </a:stretch>
              </p:blipFill>
              <p:spPr>
                <a:xfrm>
                  <a:off x="7154480" y="4945745"/>
                  <a:ext cx="23580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24" name="Ink 123">
                  <a:extLst>
                    <a:ext uri="{FF2B5EF4-FFF2-40B4-BE49-F238E27FC236}">
                      <a16:creationId xmlns:a16="http://schemas.microsoft.com/office/drawing/2014/main" id="{5FD1EEA3-97FA-0316-8B5D-B15372586033}"/>
                    </a:ext>
                  </a:extLst>
                </p14:cNvPr>
                <p14:cNvContentPartPr/>
                <p14:nvPr/>
              </p14:nvContentPartPr>
              <p14:xfrm>
                <a:off x="8518160" y="4898225"/>
                <a:ext cx="173880" cy="316080"/>
              </p14:xfrm>
            </p:contentPart>
          </mc:Choice>
          <mc:Fallback>
            <p:pic>
              <p:nvPicPr>
                <p:cNvPr id="124" name="Ink 123">
                  <a:extLst>
                    <a:ext uri="{FF2B5EF4-FFF2-40B4-BE49-F238E27FC236}">
                      <a16:creationId xmlns:a16="http://schemas.microsoft.com/office/drawing/2014/main" id="{5FD1EEA3-97FA-0316-8B5D-B15372586033}"/>
                    </a:ext>
                  </a:extLst>
                </p:cNvPr>
                <p:cNvPicPr/>
                <p:nvPr/>
              </p:nvPicPr>
              <p:blipFill>
                <a:blip r:embed="rId47"/>
                <a:stretch>
                  <a:fillRect/>
                </a:stretch>
              </p:blipFill>
              <p:spPr>
                <a:xfrm>
                  <a:off x="8509520" y="4889585"/>
                  <a:ext cx="19152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25" name="Ink 124">
                  <a:extLst>
                    <a:ext uri="{FF2B5EF4-FFF2-40B4-BE49-F238E27FC236}">
                      <a16:creationId xmlns:a16="http://schemas.microsoft.com/office/drawing/2014/main" id="{45E0A41D-EE70-A6D2-4BC6-AEA8428E3153}"/>
                    </a:ext>
                  </a:extLst>
                </p14:cNvPr>
                <p14:cNvContentPartPr/>
                <p14:nvPr/>
              </p14:nvContentPartPr>
              <p14:xfrm>
                <a:off x="7160960" y="5392505"/>
                <a:ext cx="155160" cy="307800"/>
              </p14:xfrm>
            </p:contentPart>
          </mc:Choice>
          <mc:Fallback>
            <p:pic>
              <p:nvPicPr>
                <p:cNvPr id="125" name="Ink 124">
                  <a:extLst>
                    <a:ext uri="{FF2B5EF4-FFF2-40B4-BE49-F238E27FC236}">
                      <a16:creationId xmlns:a16="http://schemas.microsoft.com/office/drawing/2014/main" id="{45E0A41D-EE70-A6D2-4BC6-AEA8428E3153}"/>
                    </a:ext>
                  </a:extLst>
                </p:cNvPr>
                <p:cNvPicPr/>
                <p:nvPr/>
              </p:nvPicPr>
              <p:blipFill>
                <a:blip r:embed="rId49"/>
                <a:stretch>
                  <a:fillRect/>
                </a:stretch>
              </p:blipFill>
              <p:spPr>
                <a:xfrm>
                  <a:off x="7151960" y="5383505"/>
                  <a:ext cx="17280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26" name="Ink 125">
                  <a:extLst>
                    <a:ext uri="{FF2B5EF4-FFF2-40B4-BE49-F238E27FC236}">
                      <a16:creationId xmlns:a16="http://schemas.microsoft.com/office/drawing/2014/main" id="{4AB7CF77-AC51-8078-3D75-DD86A3F63592}"/>
                    </a:ext>
                  </a:extLst>
                </p14:cNvPr>
                <p14:cNvContentPartPr/>
                <p14:nvPr/>
              </p14:nvContentPartPr>
              <p14:xfrm>
                <a:off x="8476760" y="5403665"/>
                <a:ext cx="140040" cy="210960"/>
              </p14:xfrm>
            </p:contentPart>
          </mc:Choice>
          <mc:Fallback>
            <p:pic>
              <p:nvPicPr>
                <p:cNvPr id="126" name="Ink 125">
                  <a:extLst>
                    <a:ext uri="{FF2B5EF4-FFF2-40B4-BE49-F238E27FC236}">
                      <a16:creationId xmlns:a16="http://schemas.microsoft.com/office/drawing/2014/main" id="{4AB7CF77-AC51-8078-3D75-DD86A3F63592}"/>
                    </a:ext>
                  </a:extLst>
                </p:cNvPr>
                <p:cNvPicPr/>
                <p:nvPr/>
              </p:nvPicPr>
              <p:blipFill>
                <a:blip r:embed="rId51"/>
                <a:stretch>
                  <a:fillRect/>
                </a:stretch>
              </p:blipFill>
              <p:spPr>
                <a:xfrm>
                  <a:off x="8467760" y="5395025"/>
                  <a:ext cx="15768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28" name="Ink 127">
                  <a:extLst>
                    <a:ext uri="{FF2B5EF4-FFF2-40B4-BE49-F238E27FC236}">
                      <a16:creationId xmlns:a16="http://schemas.microsoft.com/office/drawing/2014/main" id="{F0832E2F-8366-9AB3-50BF-4A795A8CC0E4}"/>
                    </a:ext>
                  </a:extLst>
                </p14:cNvPr>
                <p14:cNvContentPartPr/>
                <p14:nvPr/>
              </p14:nvContentPartPr>
              <p14:xfrm>
                <a:off x="6734720" y="4155905"/>
                <a:ext cx="3138480" cy="1789200"/>
              </p14:xfrm>
            </p:contentPart>
          </mc:Choice>
          <mc:Fallback>
            <p:pic>
              <p:nvPicPr>
                <p:cNvPr id="128" name="Ink 127">
                  <a:extLst>
                    <a:ext uri="{FF2B5EF4-FFF2-40B4-BE49-F238E27FC236}">
                      <a16:creationId xmlns:a16="http://schemas.microsoft.com/office/drawing/2014/main" id="{F0832E2F-8366-9AB3-50BF-4A795A8CC0E4}"/>
                    </a:ext>
                  </a:extLst>
                </p:cNvPr>
                <p:cNvPicPr/>
                <p:nvPr/>
              </p:nvPicPr>
              <p:blipFill>
                <a:blip r:embed="rId53"/>
                <a:stretch>
                  <a:fillRect/>
                </a:stretch>
              </p:blipFill>
              <p:spPr>
                <a:xfrm>
                  <a:off x="6726080" y="4146905"/>
                  <a:ext cx="3156120" cy="18068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91" name="Ink 90">
                  <a:extLst>
                    <a:ext uri="{FF2B5EF4-FFF2-40B4-BE49-F238E27FC236}">
                      <a16:creationId xmlns:a16="http://schemas.microsoft.com/office/drawing/2014/main" id="{A920AB1E-D52E-3B3B-60CE-7CB4B208E610}"/>
                    </a:ext>
                  </a:extLst>
                </p14:cNvPr>
                <p14:cNvContentPartPr/>
                <p14:nvPr/>
              </p14:nvContentPartPr>
              <p14:xfrm>
                <a:off x="8413040" y="3633905"/>
                <a:ext cx="23040" cy="223200"/>
              </p14:xfrm>
            </p:contentPart>
          </mc:Choice>
          <mc:Fallback>
            <p:pic>
              <p:nvPicPr>
                <p:cNvPr id="91" name="Ink 90">
                  <a:extLst>
                    <a:ext uri="{FF2B5EF4-FFF2-40B4-BE49-F238E27FC236}">
                      <a16:creationId xmlns:a16="http://schemas.microsoft.com/office/drawing/2014/main" id="{A920AB1E-D52E-3B3B-60CE-7CB4B208E610}"/>
                    </a:ext>
                  </a:extLst>
                </p:cNvPr>
                <p:cNvPicPr/>
                <p:nvPr/>
              </p:nvPicPr>
              <p:blipFill>
                <a:blip r:embed="rId55"/>
                <a:stretch>
                  <a:fillRect/>
                </a:stretch>
              </p:blipFill>
              <p:spPr>
                <a:xfrm>
                  <a:off x="8404040" y="3624905"/>
                  <a:ext cx="4068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92" name="Ink 91">
                  <a:extLst>
                    <a:ext uri="{FF2B5EF4-FFF2-40B4-BE49-F238E27FC236}">
                      <a16:creationId xmlns:a16="http://schemas.microsoft.com/office/drawing/2014/main" id="{9E73276C-9BCB-C8C6-15F7-EF2196BF3241}"/>
                    </a:ext>
                  </a:extLst>
                </p14:cNvPr>
                <p14:cNvContentPartPr/>
                <p14:nvPr/>
              </p14:nvContentPartPr>
              <p14:xfrm>
                <a:off x="8343200" y="3685385"/>
                <a:ext cx="293040" cy="151560"/>
              </p14:xfrm>
            </p:contentPart>
          </mc:Choice>
          <mc:Fallback>
            <p:pic>
              <p:nvPicPr>
                <p:cNvPr id="92" name="Ink 91">
                  <a:extLst>
                    <a:ext uri="{FF2B5EF4-FFF2-40B4-BE49-F238E27FC236}">
                      <a16:creationId xmlns:a16="http://schemas.microsoft.com/office/drawing/2014/main" id="{9E73276C-9BCB-C8C6-15F7-EF2196BF3241}"/>
                    </a:ext>
                  </a:extLst>
                </p:cNvPr>
                <p:cNvPicPr/>
                <p:nvPr/>
              </p:nvPicPr>
              <p:blipFill>
                <a:blip r:embed="rId57"/>
                <a:stretch>
                  <a:fillRect/>
                </a:stretch>
              </p:blipFill>
              <p:spPr>
                <a:xfrm>
                  <a:off x="8334560" y="3676745"/>
                  <a:ext cx="31068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93" name="Ink 92">
                  <a:extLst>
                    <a:ext uri="{FF2B5EF4-FFF2-40B4-BE49-F238E27FC236}">
                      <a16:creationId xmlns:a16="http://schemas.microsoft.com/office/drawing/2014/main" id="{CC48EFAF-902A-A16A-E554-A3A8F7D4F0C3}"/>
                    </a:ext>
                  </a:extLst>
                </p14:cNvPr>
                <p14:cNvContentPartPr/>
                <p14:nvPr/>
              </p14:nvContentPartPr>
              <p14:xfrm>
                <a:off x="8671160" y="3690065"/>
                <a:ext cx="196920" cy="122400"/>
              </p14:xfrm>
            </p:contentPart>
          </mc:Choice>
          <mc:Fallback>
            <p:pic>
              <p:nvPicPr>
                <p:cNvPr id="93" name="Ink 92">
                  <a:extLst>
                    <a:ext uri="{FF2B5EF4-FFF2-40B4-BE49-F238E27FC236}">
                      <a16:creationId xmlns:a16="http://schemas.microsoft.com/office/drawing/2014/main" id="{CC48EFAF-902A-A16A-E554-A3A8F7D4F0C3}"/>
                    </a:ext>
                  </a:extLst>
                </p:cNvPr>
                <p:cNvPicPr/>
                <p:nvPr/>
              </p:nvPicPr>
              <p:blipFill>
                <a:blip r:embed="rId59"/>
                <a:stretch>
                  <a:fillRect/>
                </a:stretch>
              </p:blipFill>
              <p:spPr>
                <a:xfrm>
                  <a:off x="8662520" y="3681065"/>
                  <a:ext cx="21456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94" name="Ink 93">
                  <a:extLst>
                    <a:ext uri="{FF2B5EF4-FFF2-40B4-BE49-F238E27FC236}">
                      <a16:creationId xmlns:a16="http://schemas.microsoft.com/office/drawing/2014/main" id="{AF1D19F0-D1C7-0A07-3112-777DC18D4E23}"/>
                    </a:ext>
                  </a:extLst>
                </p14:cNvPr>
                <p14:cNvContentPartPr/>
                <p14:nvPr/>
              </p14:nvContentPartPr>
              <p14:xfrm>
                <a:off x="8926040" y="3723905"/>
                <a:ext cx="113400" cy="253080"/>
              </p14:xfrm>
            </p:contentPart>
          </mc:Choice>
          <mc:Fallback>
            <p:pic>
              <p:nvPicPr>
                <p:cNvPr id="94" name="Ink 93">
                  <a:extLst>
                    <a:ext uri="{FF2B5EF4-FFF2-40B4-BE49-F238E27FC236}">
                      <a16:creationId xmlns:a16="http://schemas.microsoft.com/office/drawing/2014/main" id="{AF1D19F0-D1C7-0A07-3112-777DC18D4E23}"/>
                    </a:ext>
                  </a:extLst>
                </p:cNvPr>
                <p:cNvPicPr/>
                <p:nvPr/>
              </p:nvPicPr>
              <p:blipFill>
                <a:blip r:embed="rId61"/>
                <a:stretch>
                  <a:fillRect/>
                </a:stretch>
              </p:blipFill>
              <p:spPr>
                <a:xfrm>
                  <a:off x="8917040" y="3715265"/>
                  <a:ext cx="13104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95" name="Ink 94">
                  <a:extLst>
                    <a:ext uri="{FF2B5EF4-FFF2-40B4-BE49-F238E27FC236}">
                      <a16:creationId xmlns:a16="http://schemas.microsoft.com/office/drawing/2014/main" id="{C70F1B31-F32E-EBA9-CD43-494A0FAE47A2}"/>
                    </a:ext>
                  </a:extLst>
                </p14:cNvPr>
                <p14:cNvContentPartPr/>
                <p14:nvPr/>
              </p14:nvContentPartPr>
              <p14:xfrm>
                <a:off x="9143840" y="3801665"/>
                <a:ext cx="360" cy="360"/>
              </p14:xfrm>
            </p:contentPart>
          </mc:Choice>
          <mc:Fallback>
            <p:pic>
              <p:nvPicPr>
                <p:cNvPr id="95" name="Ink 94">
                  <a:extLst>
                    <a:ext uri="{FF2B5EF4-FFF2-40B4-BE49-F238E27FC236}">
                      <a16:creationId xmlns:a16="http://schemas.microsoft.com/office/drawing/2014/main" id="{C70F1B31-F32E-EBA9-CD43-494A0FAE47A2}"/>
                    </a:ext>
                  </a:extLst>
                </p:cNvPr>
                <p:cNvPicPr/>
                <p:nvPr/>
              </p:nvPicPr>
              <p:blipFill>
                <a:blip r:embed="rId63"/>
                <a:stretch>
                  <a:fillRect/>
                </a:stretch>
              </p:blipFill>
              <p:spPr>
                <a:xfrm>
                  <a:off x="9135200" y="379302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96" name="Ink 95">
                  <a:extLst>
                    <a:ext uri="{FF2B5EF4-FFF2-40B4-BE49-F238E27FC236}">
                      <a16:creationId xmlns:a16="http://schemas.microsoft.com/office/drawing/2014/main" id="{DE321C94-05C7-6F5B-4F23-9640821B2E17}"/>
                    </a:ext>
                  </a:extLst>
                </p14:cNvPr>
                <p14:cNvContentPartPr/>
                <p14:nvPr/>
              </p14:nvContentPartPr>
              <p14:xfrm>
                <a:off x="9295040" y="3693665"/>
                <a:ext cx="68400" cy="162000"/>
              </p14:xfrm>
            </p:contentPart>
          </mc:Choice>
          <mc:Fallback>
            <p:pic>
              <p:nvPicPr>
                <p:cNvPr id="96" name="Ink 95">
                  <a:extLst>
                    <a:ext uri="{FF2B5EF4-FFF2-40B4-BE49-F238E27FC236}">
                      <a16:creationId xmlns:a16="http://schemas.microsoft.com/office/drawing/2014/main" id="{DE321C94-05C7-6F5B-4F23-9640821B2E17}"/>
                    </a:ext>
                  </a:extLst>
                </p:cNvPr>
                <p:cNvPicPr/>
                <p:nvPr/>
              </p:nvPicPr>
              <p:blipFill>
                <a:blip r:embed="rId65"/>
                <a:stretch>
                  <a:fillRect/>
                </a:stretch>
              </p:blipFill>
              <p:spPr>
                <a:xfrm>
                  <a:off x="9286040" y="3685025"/>
                  <a:ext cx="8604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97" name="Ink 96">
                  <a:extLst>
                    <a:ext uri="{FF2B5EF4-FFF2-40B4-BE49-F238E27FC236}">
                      <a16:creationId xmlns:a16="http://schemas.microsoft.com/office/drawing/2014/main" id="{730AF41C-4942-61C0-C855-EDC57A3E6024}"/>
                    </a:ext>
                  </a:extLst>
                </p14:cNvPr>
                <p14:cNvContentPartPr/>
                <p14:nvPr/>
              </p14:nvContentPartPr>
              <p14:xfrm>
                <a:off x="9356240" y="3605105"/>
                <a:ext cx="21960" cy="4680"/>
              </p14:xfrm>
            </p:contentPart>
          </mc:Choice>
          <mc:Fallback>
            <p:pic>
              <p:nvPicPr>
                <p:cNvPr id="97" name="Ink 96">
                  <a:extLst>
                    <a:ext uri="{FF2B5EF4-FFF2-40B4-BE49-F238E27FC236}">
                      <a16:creationId xmlns:a16="http://schemas.microsoft.com/office/drawing/2014/main" id="{730AF41C-4942-61C0-C855-EDC57A3E6024}"/>
                    </a:ext>
                  </a:extLst>
                </p:cNvPr>
                <p:cNvPicPr/>
                <p:nvPr/>
              </p:nvPicPr>
              <p:blipFill>
                <a:blip r:embed="rId67"/>
                <a:stretch>
                  <a:fillRect/>
                </a:stretch>
              </p:blipFill>
              <p:spPr>
                <a:xfrm>
                  <a:off x="9347240" y="3596105"/>
                  <a:ext cx="3960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98" name="Ink 97">
                  <a:extLst>
                    <a:ext uri="{FF2B5EF4-FFF2-40B4-BE49-F238E27FC236}">
                      <a16:creationId xmlns:a16="http://schemas.microsoft.com/office/drawing/2014/main" id="{28D0AEA1-9C8C-7D2E-4364-B8D430C68943}"/>
                    </a:ext>
                  </a:extLst>
                </p14:cNvPr>
                <p14:cNvContentPartPr/>
                <p14:nvPr/>
              </p14:nvContentPartPr>
              <p14:xfrm>
                <a:off x="9447680" y="3578105"/>
                <a:ext cx="165240" cy="222480"/>
              </p14:xfrm>
            </p:contentPart>
          </mc:Choice>
          <mc:Fallback>
            <p:pic>
              <p:nvPicPr>
                <p:cNvPr id="98" name="Ink 97">
                  <a:extLst>
                    <a:ext uri="{FF2B5EF4-FFF2-40B4-BE49-F238E27FC236}">
                      <a16:creationId xmlns:a16="http://schemas.microsoft.com/office/drawing/2014/main" id="{28D0AEA1-9C8C-7D2E-4364-B8D430C68943}"/>
                    </a:ext>
                  </a:extLst>
                </p:cNvPr>
                <p:cNvPicPr/>
                <p:nvPr/>
              </p:nvPicPr>
              <p:blipFill>
                <a:blip r:embed="rId69"/>
                <a:stretch>
                  <a:fillRect/>
                </a:stretch>
              </p:blipFill>
              <p:spPr>
                <a:xfrm>
                  <a:off x="9438680" y="3569465"/>
                  <a:ext cx="18288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 name="Ink 5">
                  <a:extLst>
                    <a:ext uri="{FF2B5EF4-FFF2-40B4-BE49-F238E27FC236}">
                      <a16:creationId xmlns:a16="http://schemas.microsoft.com/office/drawing/2014/main" id="{C8C52AEA-C1F8-9A6F-BFC2-6B6EB5C69267}"/>
                    </a:ext>
                  </a:extLst>
                </p14:cNvPr>
                <p14:cNvContentPartPr/>
                <p14:nvPr/>
              </p14:nvContentPartPr>
              <p14:xfrm>
                <a:off x="489080" y="865865"/>
                <a:ext cx="347400" cy="303480"/>
              </p14:xfrm>
            </p:contentPart>
          </mc:Choice>
          <mc:Fallback>
            <p:pic>
              <p:nvPicPr>
                <p:cNvPr id="6" name="Ink 5">
                  <a:extLst>
                    <a:ext uri="{FF2B5EF4-FFF2-40B4-BE49-F238E27FC236}">
                      <a16:creationId xmlns:a16="http://schemas.microsoft.com/office/drawing/2014/main" id="{C8C52AEA-C1F8-9A6F-BFC2-6B6EB5C69267}"/>
                    </a:ext>
                  </a:extLst>
                </p:cNvPr>
                <p:cNvPicPr/>
                <p:nvPr/>
              </p:nvPicPr>
              <p:blipFill>
                <a:blip r:embed="rId71"/>
                <a:stretch>
                  <a:fillRect/>
                </a:stretch>
              </p:blipFill>
              <p:spPr>
                <a:xfrm>
                  <a:off x="480080" y="856865"/>
                  <a:ext cx="36504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7" name="Ink 6">
                  <a:extLst>
                    <a:ext uri="{FF2B5EF4-FFF2-40B4-BE49-F238E27FC236}">
                      <a16:creationId xmlns:a16="http://schemas.microsoft.com/office/drawing/2014/main" id="{BD48BB3C-C056-7F75-96E6-A0A4A9D20D24}"/>
                    </a:ext>
                  </a:extLst>
                </p14:cNvPr>
                <p14:cNvContentPartPr/>
                <p14:nvPr/>
              </p14:nvContentPartPr>
              <p14:xfrm>
                <a:off x="532280" y="1182305"/>
                <a:ext cx="259920" cy="318960"/>
              </p14:xfrm>
            </p:contentPart>
          </mc:Choice>
          <mc:Fallback>
            <p:pic>
              <p:nvPicPr>
                <p:cNvPr id="7" name="Ink 6">
                  <a:extLst>
                    <a:ext uri="{FF2B5EF4-FFF2-40B4-BE49-F238E27FC236}">
                      <a16:creationId xmlns:a16="http://schemas.microsoft.com/office/drawing/2014/main" id="{BD48BB3C-C056-7F75-96E6-A0A4A9D20D24}"/>
                    </a:ext>
                  </a:extLst>
                </p:cNvPr>
                <p:cNvPicPr/>
                <p:nvPr/>
              </p:nvPicPr>
              <p:blipFill>
                <a:blip r:embed="rId73"/>
                <a:stretch>
                  <a:fillRect/>
                </a:stretch>
              </p:blipFill>
              <p:spPr>
                <a:xfrm>
                  <a:off x="523280" y="1173665"/>
                  <a:ext cx="27756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8" name="Ink 7">
                  <a:extLst>
                    <a:ext uri="{FF2B5EF4-FFF2-40B4-BE49-F238E27FC236}">
                      <a16:creationId xmlns:a16="http://schemas.microsoft.com/office/drawing/2014/main" id="{48A1507F-B835-1B97-1C59-FA160B95D8D5}"/>
                    </a:ext>
                  </a:extLst>
                </p14:cNvPr>
                <p14:cNvContentPartPr/>
                <p14:nvPr/>
              </p14:nvContentPartPr>
              <p14:xfrm>
                <a:off x="1147520" y="1062425"/>
                <a:ext cx="477720" cy="262080"/>
              </p14:xfrm>
            </p:contentPart>
          </mc:Choice>
          <mc:Fallback>
            <p:pic>
              <p:nvPicPr>
                <p:cNvPr id="8" name="Ink 7">
                  <a:extLst>
                    <a:ext uri="{FF2B5EF4-FFF2-40B4-BE49-F238E27FC236}">
                      <a16:creationId xmlns:a16="http://schemas.microsoft.com/office/drawing/2014/main" id="{48A1507F-B835-1B97-1C59-FA160B95D8D5}"/>
                    </a:ext>
                  </a:extLst>
                </p:cNvPr>
                <p:cNvPicPr/>
                <p:nvPr/>
              </p:nvPicPr>
              <p:blipFill>
                <a:blip r:embed="rId75"/>
                <a:stretch>
                  <a:fillRect/>
                </a:stretch>
              </p:blipFill>
              <p:spPr>
                <a:xfrm>
                  <a:off x="1138520" y="1053425"/>
                  <a:ext cx="49536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0" name="Ink 9">
                  <a:extLst>
                    <a:ext uri="{FF2B5EF4-FFF2-40B4-BE49-F238E27FC236}">
                      <a16:creationId xmlns:a16="http://schemas.microsoft.com/office/drawing/2014/main" id="{95055B05-5737-C86B-520D-3AA93F24F0F8}"/>
                    </a:ext>
                  </a:extLst>
                </p14:cNvPr>
                <p14:cNvContentPartPr/>
                <p14:nvPr/>
              </p14:nvContentPartPr>
              <p14:xfrm>
                <a:off x="1856000" y="686585"/>
                <a:ext cx="1440000" cy="1020600"/>
              </p14:xfrm>
            </p:contentPart>
          </mc:Choice>
          <mc:Fallback>
            <p:pic>
              <p:nvPicPr>
                <p:cNvPr id="10" name="Ink 9">
                  <a:extLst>
                    <a:ext uri="{FF2B5EF4-FFF2-40B4-BE49-F238E27FC236}">
                      <a16:creationId xmlns:a16="http://schemas.microsoft.com/office/drawing/2014/main" id="{95055B05-5737-C86B-520D-3AA93F24F0F8}"/>
                    </a:ext>
                  </a:extLst>
                </p:cNvPr>
                <p:cNvPicPr/>
                <p:nvPr/>
              </p:nvPicPr>
              <p:blipFill>
                <a:blip r:embed="rId77"/>
                <a:stretch>
                  <a:fillRect/>
                </a:stretch>
              </p:blipFill>
              <p:spPr>
                <a:xfrm>
                  <a:off x="1847360" y="677585"/>
                  <a:ext cx="1457640" cy="10382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1" name="Ink 10">
                  <a:extLst>
                    <a:ext uri="{FF2B5EF4-FFF2-40B4-BE49-F238E27FC236}">
                      <a16:creationId xmlns:a16="http://schemas.microsoft.com/office/drawing/2014/main" id="{4899720B-E239-6A44-1237-0A9180F74D7A}"/>
                    </a:ext>
                  </a:extLst>
                </p14:cNvPr>
                <p14:cNvContentPartPr/>
                <p14:nvPr/>
              </p14:nvContentPartPr>
              <p14:xfrm>
                <a:off x="2117360" y="960545"/>
                <a:ext cx="103680" cy="571320"/>
              </p14:xfrm>
            </p:contentPart>
          </mc:Choice>
          <mc:Fallback>
            <p:pic>
              <p:nvPicPr>
                <p:cNvPr id="11" name="Ink 10">
                  <a:extLst>
                    <a:ext uri="{FF2B5EF4-FFF2-40B4-BE49-F238E27FC236}">
                      <a16:creationId xmlns:a16="http://schemas.microsoft.com/office/drawing/2014/main" id="{4899720B-E239-6A44-1237-0A9180F74D7A}"/>
                    </a:ext>
                  </a:extLst>
                </p:cNvPr>
                <p:cNvPicPr/>
                <p:nvPr/>
              </p:nvPicPr>
              <p:blipFill>
                <a:blip r:embed="rId79"/>
                <a:stretch>
                  <a:fillRect/>
                </a:stretch>
              </p:blipFill>
              <p:spPr>
                <a:xfrm>
                  <a:off x="2108360" y="951905"/>
                  <a:ext cx="121320" cy="5889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2" name="Ink 11">
                  <a:extLst>
                    <a:ext uri="{FF2B5EF4-FFF2-40B4-BE49-F238E27FC236}">
                      <a16:creationId xmlns:a16="http://schemas.microsoft.com/office/drawing/2014/main" id="{929CBFBE-1AB7-5188-9A78-51A3B2F400D3}"/>
                    </a:ext>
                  </a:extLst>
                </p14:cNvPr>
                <p14:cNvContentPartPr/>
                <p14:nvPr/>
              </p14:nvContentPartPr>
              <p14:xfrm>
                <a:off x="2106200" y="1257905"/>
                <a:ext cx="290160" cy="151920"/>
              </p14:xfrm>
            </p:contentPart>
          </mc:Choice>
          <mc:Fallback>
            <p:pic>
              <p:nvPicPr>
                <p:cNvPr id="12" name="Ink 11">
                  <a:extLst>
                    <a:ext uri="{FF2B5EF4-FFF2-40B4-BE49-F238E27FC236}">
                      <a16:creationId xmlns:a16="http://schemas.microsoft.com/office/drawing/2014/main" id="{929CBFBE-1AB7-5188-9A78-51A3B2F400D3}"/>
                    </a:ext>
                  </a:extLst>
                </p:cNvPr>
                <p:cNvPicPr/>
                <p:nvPr/>
              </p:nvPicPr>
              <p:blipFill>
                <a:blip r:embed="rId81"/>
                <a:stretch>
                  <a:fillRect/>
                </a:stretch>
              </p:blipFill>
              <p:spPr>
                <a:xfrm>
                  <a:off x="2097560" y="1248905"/>
                  <a:ext cx="30780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3" name="Ink 12">
                  <a:extLst>
                    <a:ext uri="{FF2B5EF4-FFF2-40B4-BE49-F238E27FC236}">
                      <a16:creationId xmlns:a16="http://schemas.microsoft.com/office/drawing/2014/main" id="{68782D5F-6950-C11B-F4DF-969DC3B646B9}"/>
                    </a:ext>
                  </a:extLst>
                </p14:cNvPr>
                <p14:cNvContentPartPr/>
                <p14:nvPr/>
              </p14:nvContentPartPr>
              <p14:xfrm>
                <a:off x="2353160" y="1156745"/>
                <a:ext cx="32760" cy="25920"/>
              </p14:xfrm>
            </p:contentPart>
          </mc:Choice>
          <mc:Fallback>
            <p:pic>
              <p:nvPicPr>
                <p:cNvPr id="13" name="Ink 12">
                  <a:extLst>
                    <a:ext uri="{FF2B5EF4-FFF2-40B4-BE49-F238E27FC236}">
                      <a16:creationId xmlns:a16="http://schemas.microsoft.com/office/drawing/2014/main" id="{68782D5F-6950-C11B-F4DF-969DC3B646B9}"/>
                    </a:ext>
                  </a:extLst>
                </p:cNvPr>
                <p:cNvPicPr/>
                <p:nvPr/>
              </p:nvPicPr>
              <p:blipFill>
                <a:blip r:embed="rId83"/>
                <a:stretch>
                  <a:fillRect/>
                </a:stretch>
              </p:blipFill>
              <p:spPr>
                <a:xfrm>
                  <a:off x="2344160" y="1148105"/>
                  <a:ext cx="5040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4" name="Ink 13">
                  <a:extLst>
                    <a:ext uri="{FF2B5EF4-FFF2-40B4-BE49-F238E27FC236}">
                      <a16:creationId xmlns:a16="http://schemas.microsoft.com/office/drawing/2014/main" id="{D1E3990F-11A4-7F64-9E58-C0493CE2DA5A}"/>
                    </a:ext>
                  </a:extLst>
                </p14:cNvPr>
                <p14:cNvContentPartPr/>
                <p14:nvPr/>
              </p14:nvContentPartPr>
              <p14:xfrm>
                <a:off x="2468360" y="1152425"/>
                <a:ext cx="367200" cy="206640"/>
              </p14:xfrm>
            </p:contentPart>
          </mc:Choice>
          <mc:Fallback>
            <p:pic>
              <p:nvPicPr>
                <p:cNvPr id="14" name="Ink 13">
                  <a:extLst>
                    <a:ext uri="{FF2B5EF4-FFF2-40B4-BE49-F238E27FC236}">
                      <a16:creationId xmlns:a16="http://schemas.microsoft.com/office/drawing/2014/main" id="{D1E3990F-11A4-7F64-9E58-C0493CE2DA5A}"/>
                    </a:ext>
                  </a:extLst>
                </p:cNvPr>
                <p:cNvPicPr/>
                <p:nvPr/>
              </p:nvPicPr>
              <p:blipFill>
                <a:blip r:embed="rId85"/>
                <a:stretch>
                  <a:fillRect/>
                </a:stretch>
              </p:blipFill>
              <p:spPr>
                <a:xfrm>
                  <a:off x="2459360" y="1143785"/>
                  <a:ext cx="38484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5" name="Ink 14">
                  <a:extLst>
                    <a:ext uri="{FF2B5EF4-FFF2-40B4-BE49-F238E27FC236}">
                      <a16:creationId xmlns:a16="http://schemas.microsoft.com/office/drawing/2014/main" id="{620E2795-5D5E-6510-0ABC-9DB4E91499F7}"/>
                    </a:ext>
                  </a:extLst>
                </p14:cNvPr>
                <p14:cNvContentPartPr/>
                <p14:nvPr/>
              </p14:nvContentPartPr>
              <p14:xfrm>
                <a:off x="2794880" y="949745"/>
                <a:ext cx="9720" cy="25200"/>
              </p14:xfrm>
            </p:contentPart>
          </mc:Choice>
          <mc:Fallback>
            <p:pic>
              <p:nvPicPr>
                <p:cNvPr id="15" name="Ink 14">
                  <a:extLst>
                    <a:ext uri="{FF2B5EF4-FFF2-40B4-BE49-F238E27FC236}">
                      <a16:creationId xmlns:a16="http://schemas.microsoft.com/office/drawing/2014/main" id="{620E2795-5D5E-6510-0ABC-9DB4E91499F7}"/>
                    </a:ext>
                  </a:extLst>
                </p:cNvPr>
                <p:cNvPicPr/>
                <p:nvPr/>
              </p:nvPicPr>
              <p:blipFill>
                <a:blip r:embed="rId87"/>
                <a:stretch>
                  <a:fillRect/>
                </a:stretch>
              </p:blipFill>
              <p:spPr>
                <a:xfrm>
                  <a:off x="2786240" y="941105"/>
                  <a:ext cx="2736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6" name="Ink 15">
                  <a:extLst>
                    <a:ext uri="{FF2B5EF4-FFF2-40B4-BE49-F238E27FC236}">
                      <a16:creationId xmlns:a16="http://schemas.microsoft.com/office/drawing/2014/main" id="{E2A6599B-659C-63D5-B733-9072081BE3FB}"/>
                    </a:ext>
                  </a:extLst>
                </p14:cNvPr>
                <p14:cNvContentPartPr/>
                <p14:nvPr/>
              </p14:nvContentPartPr>
              <p14:xfrm>
                <a:off x="3182240" y="1059545"/>
                <a:ext cx="884880" cy="205200"/>
              </p14:xfrm>
            </p:contentPart>
          </mc:Choice>
          <mc:Fallback>
            <p:pic>
              <p:nvPicPr>
                <p:cNvPr id="16" name="Ink 15">
                  <a:extLst>
                    <a:ext uri="{FF2B5EF4-FFF2-40B4-BE49-F238E27FC236}">
                      <a16:creationId xmlns:a16="http://schemas.microsoft.com/office/drawing/2014/main" id="{E2A6599B-659C-63D5-B733-9072081BE3FB}"/>
                    </a:ext>
                  </a:extLst>
                </p:cNvPr>
                <p:cNvPicPr/>
                <p:nvPr/>
              </p:nvPicPr>
              <p:blipFill>
                <a:blip r:embed="rId89"/>
                <a:stretch>
                  <a:fillRect/>
                </a:stretch>
              </p:blipFill>
              <p:spPr>
                <a:xfrm>
                  <a:off x="3173600" y="1050545"/>
                  <a:ext cx="90252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7" name="Ink 16">
                  <a:extLst>
                    <a:ext uri="{FF2B5EF4-FFF2-40B4-BE49-F238E27FC236}">
                      <a16:creationId xmlns:a16="http://schemas.microsoft.com/office/drawing/2014/main" id="{C41EB906-3416-BDD3-A065-B986C6AF9A0E}"/>
                    </a:ext>
                  </a:extLst>
                </p14:cNvPr>
                <p14:cNvContentPartPr/>
                <p14:nvPr/>
              </p14:nvContentPartPr>
              <p14:xfrm>
                <a:off x="4153520" y="960185"/>
                <a:ext cx="1237680" cy="749880"/>
              </p14:xfrm>
            </p:contentPart>
          </mc:Choice>
          <mc:Fallback>
            <p:pic>
              <p:nvPicPr>
                <p:cNvPr id="17" name="Ink 16">
                  <a:extLst>
                    <a:ext uri="{FF2B5EF4-FFF2-40B4-BE49-F238E27FC236}">
                      <a16:creationId xmlns:a16="http://schemas.microsoft.com/office/drawing/2014/main" id="{C41EB906-3416-BDD3-A065-B986C6AF9A0E}"/>
                    </a:ext>
                  </a:extLst>
                </p:cNvPr>
                <p:cNvPicPr/>
                <p:nvPr/>
              </p:nvPicPr>
              <p:blipFill>
                <a:blip r:embed="rId91"/>
                <a:stretch>
                  <a:fillRect/>
                </a:stretch>
              </p:blipFill>
              <p:spPr>
                <a:xfrm>
                  <a:off x="4144520" y="951545"/>
                  <a:ext cx="1255320" cy="7675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8" name="Ink 17">
                  <a:extLst>
                    <a:ext uri="{FF2B5EF4-FFF2-40B4-BE49-F238E27FC236}">
                      <a16:creationId xmlns:a16="http://schemas.microsoft.com/office/drawing/2014/main" id="{4514F153-A727-32FD-982D-A59C93F58F1C}"/>
                    </a:ext>
                  </a:extLst>
                </p14:cNvPr>
                <p14:cNvContentPartPr/>
                <p14:nvPr/>
              </p14:nvContentPartPr>
              <p14:xfrm>
                <a:off x="4215080" y="1318745"/>
                <a:ext cx="172080" cy="172800"/>
              </p14:xfrm>
            </p:contentPart>
          </mc:Choice>
          <mc:Fallback>
            <p:pic>
              <p:nvPicPr>
                <p:cNvPr id="18" name="Ink 17">
                  <a:extLst>
                    <a:ext uri="{FF2B5EF4-FFF2-40B4-BE49-F238E27FC236}">
                      <a16:creationId xmlns:a16="http://schemas.microsoft.com/office/drawing/2014/main" id="{4514F153-A727-32FD-982D-A59C93F58F1C}"/>
                    </a:ext>
                  </a:extLst>
                </p:cNvPr>
                <p:cNvPicPr/>
                <p:nvPr/>
              </p:nvPicPr>
              <p:blipFill>
                <a:blip r:embed="rId93"/>
                <a:stretch>
                  <a:fillRect/>
                </a:stretch>
              </p:blipFill>
              <p:spPr>
                <a:xfrm>
                  <a:off x="4206440" y="1310105"/>
                  <a:ext cx="18972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9" name="Ink 18">
                  <a:extLst>
                    <a:ext uri="{FF2B5EF4-FFF2-40B4-BE49-F238E27FC236}">
                      <a16:creationId xmlns:a16="http://schemas.microsoft.com/office/drawing/2014/main" id="{0C99205D-587D-34F6-AFFA-A869A2F2EEFC}"/>
                    </a:ext>
                  </a:extLst>
                </p14:cNvPr>
                <p14:cNvContentPartPr/>
                <p14:nvPr/>
              </p14:nvContentPartPr>
              <p14:xfrm>
                <a:off x="4427120" y="1230545"/>
                <a:ext cx="191880" cy="256320"/>
              </p14:xfrm>
            </p:contentPart>
          </mc:Choice>
          <mc:Fallback>
            <p:pic>
              <p:nvPicPr>
                <p:cNvPr id="19" name="Ink 18">
                  <a:extLst>
                    <a:ext uri="{FF2B5EF4-FFF2-40B4-BE49-F238E27FC236}">
                      <a16:creationId xmlns:a16="http://schemas.microsoft.com/office/drawing/2014/main" id="{0C99205D-587D-34F6-AFFA-A869A2F2EEFC}"/>
                    </a:ext>
                  </a:extLst>
                </p:cNvPr>
                <p:cNvPicPr/>
                <p:nvPr/>
              </p:nvPicPr>
              <p:blipFill>
                <a:blip r:embed="rId95"/>
                <a:stretch>
                  <a:fillRect/>
                </a:stretch>
              </p:blipFill>
              <p:spPr>
                <a:xfrm>
                  <a:off x="4418120" y="1221545"/>
                  <a:ext cx="20952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0" name="Ink 19">
                  <a:extLst>
                    <a:ext uri="{FF2B5EF4-FFF2-40B4-BE49-F238E27FC236}">
                      <a16:creationId xmlns:a16="http://schemas.microsoft.com/office/drawing/2014/main" id="{CEE34506-6992-2C21-B37C-0C71ABA34BEF}"/>
                    </a:ext>
                  </a:extLst>
                </p14:cNvPr>
                <p14:cNvContentPartPr/>
                <p14:nvPr/>
              </p14:nvContentPartPr>
              <p14:xfrm>
                <a:off x="4674800" y="1187345"/>
                <a:ext cx="263160" cy="282600"/>
              </p14:xfrm>
            </p:contentPart>
          </mc:Choice>
          <mc:Fallback>
            <p:pic>
              <p:nvPicPr>
                <p:cNvPr id="20" name="Ink 19">
                  <a:extLst>
                    <a:ext uri="{FF2B5EF4-FFF2-40B4-BE49-F238E27FC236}">
                      <a16:creationId xmlns:a16="http://schemas.microsoft.com/office/drawing/2014/main" id="{CEE34506-6992-2C21-B37C-0C71ABA34BEF}"/>
                    </a:ext>
                  </a:extLst>
                </p:cNvPr>
                <p:cNvPicPr/>
                <p:nvPr/>
              </p:nvPicPr>
              <p:blipFill>
                <a:blip r:embed="rId97"/>
                <a:stretch>
                  <a:fillRect/>
                </a:stretch>
              </p:blipFill>
              <p:spPr>
                <a:xfrm>
                  <a:off x="4665800" y="1178705"/>
                  <a:ext cx="28080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1" name="Ink 20">
                  <a:extLst>
                    <a:ext uri="{FF2B5EF4-FFF2-40B4-BE49-F238E27FC236}">
                      <a16:creationId xmlns:a16="http://schemas.microsoft.com/office/drawing/2014/main" id="{CBBC368A-9123-BD00-E3B4-91378167DA0C}"/>
                    </a:ext>
                  </a:extLst>
                </p14:cNvPr>
                <p14:cNvContentPartPr/>
                <p14:nvPr/>
              </p14:nvContentPartPr>
              <p14:xfrm>
                <a:off x="4894400" y="1266185"/>
                <a:ext cx="235440" cy="172440"/>
              </p14:xfrm>
            </p:contentPart>
          </mc:Choice>
          <mc:Fallback>
            <p:pic>
              <p:nvPicPr>
                <p:cNvPr id="21" name="Ink 20">
                  <a:extLst>
                    <a:ext uri="{FF2B5EF4-FFF2-40B4-BE49-F238E27FC236}">
                      <a16:creationId xmlns:a16="http://schemas.microsoft.com/office/drawing/2014/main" id="{CBBC368A-9123-BD00-E3B4-91378167DA0C}"/>
                    </a:ext>
                  </a:extLst>
                </p:cNvPr>
                <p:cNvPicPr/>
                <p:nvPr/>
              </p:nvPicPr>
              <p:blipFill>
                <a:blip r:embed="rId99"/>
                <a:stretch>
                  <a:fillRect/>
                </a:stretch>
              </p:blipFill>
              <p:spPr>
                <a:xfrm>
                  <a:off x="4885400" y="1257185"/>
                  <a:ext cx="25308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2" name="Ink 21">
                  <a:extLst>
                    <a:ext uri="{FF2B5EF4-FFF2-40B4-BE49-F238E27FC236}">
                      <a16:creationId xmlns:a16="http://schemas.microsoft.com/office/drawing/2014/main" id="{1010C0F5-27AE-0B5D-B531-F04A48FCDAB3}"/>
                    </a:ext>
                  </a:extLst>
                </p14:cNvPr>
                <p14:cNvContentPartPr/>
                <p14:nvPr/>
              </p14:nvContentPartPr>
              <p14:xfrm>
                <a:off x="5521880" y="1330625"/>
                <a:ext cx="780120" cy="49680"/>
              </p14:xfrm>
            </p:contentPart>
          </mc:Choice>
          <mc:Fallback>
            <p:pic>
              <p:nvPicPr>
                <p:cNvPr id="22" name="Ink 21">
                  <a:extLst>
                    <a:ext uri="{FF2B5EF4-FFF2-40B4-BE49-F238E27FC236}">
                      <a16:creationId xmlns:a16="http://schemas.microsoft.com/office/drawing/2014/main" id="{1010C0F5-27AE-0B5D-B531-F04A48FCDAB3}"/>
                    </a:ext>
                  </a:extLst>
                </p:cNvPr>
                <p:cNvPicPr/>
                <p:nvPr/>
              </p:nvPicPr>
              <p:blipFill>
                <a:blip r:embed="rId101"/>
                <a:stretch>
                  <a:fillRect/>
                </a:stretch>
              </p:blipFill>
              <p:spPr>
                <a:xfrm>
                  <a:off x="5512880" y="1321985"/>
                  <a:ext cx="79776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3" name="Ink 22">
                  <a:extLst>
                    <a:ext uri="{FF2B5EF4-FFF2-40B4-BE49-F238E27FC236}">
                      <a16:creationId xmlns:a16="http://schemas.microsoft.com/office/drawing/2014/main" id="{7C0A922D-B467-CE8A-4F7D-EEBA65C76A77}"/>
                    </a:ext>
                  </a:extLst>
                </p14:cNvPr>
                <p14:cNvContentPartPr/>
                <p14:nvPr/>
              </p14:nvContentPartPr>
              <p14:xfrm>
                <a:off x="6166280" y="1254665"/>
                <a:ext cx="109440" cy="216720"/>
              </p14:xfrm>
            </p:contentPart>
          </mc:Choice>
          <mc:Fallback>
            <p:pic>
              <p:nvPicPr>
                <p:cNvPr id="23" name="Ink 22">
                  <a:extLst>
                    <a:ext uri="{FF2B5EF4-FFF2-40B4-BE49-F238E27FC236}">
                      <a16:creationId xmlns:a16="http://schemas.microsoft.com/office/drawing/2014/main" id="{7C0A922D-B467-CE8A-4F7D-EEBA65C76A77}"/>
                    </a:ext>
                  </a:extLst>
                </p:cNvPr>
                <p:cNvPicPr/>
                <p:nvPr/>
              </p:nvPicPr>
              <p:blipFill>
                <a:blip r:embed="rId103"/>
                <a:stretch>
                  <a:fillRect/>
                </a:stretch>
              </p:blipFill>
              <p:spPr>
                <a:xfrm>
                  <a:off x="6157280" y="1245665"/>
                  <a:ext cx="12708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4" name="Ink 23">
                  <a:extLst>
                    <a:ext uri="{FF2B5EF4-FFF2-40B4-BE49-F238E27FC236}">
                      <a16:creationId xmlns:a16="http://schemas.microsoft.com/office/drawing/2014/main" id="{FBEA61F8-09B9-3963-C6A2-F39528FE8FD1}"/>
                    </a:ext>
                  </a:extLst>
                </p14:cNvPr>
                <p14:cNvContentPartPr/>
                <p14:nvPr/>
              </p14:nvContentPartPr>
              <p14:xfrm>
                <a:off x="6335480" y="975665"/>
                <a:ext cx="1703520" cy="909000"/>
              </p14:xfrm>
            </p:contentPart>
          </mc:Choice>
          <mc:Fallback>
            <p:pic>
              <p:nvPicPr>
                <p:cNvPr id="24" name="Ink 23">
                  <a:extLst>
                    <a:ext uri="{FF2B5EF4-FFF2-40B4-BE49-F238E27FC236}">
                      <a16:creationId xmlns:a16="http://schemas.microsoft.com/office/drawing/2014/main" id="{FBEA61F8-09B9-3963-C6A2-F39528FE8FD1}"/>
                    </a:ext>
                  </a:extLst>
                </p:cNvPr>
                <p:cNvPicPr/>
                <p:nvPr/>
              </p:nvPicPr>
              <p:blipFill>
                <a:blip r:embed="rId105"/>
                <a:stretch>
                  <a:fillRect/>
                </a:stretch>
              </p:blipFill>
              <p:spPr>
                <a:xfrm>
                  <a:off x="6326840" y="967025"/>
                  <a:ext cx="1721160" cy="9266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5" name="Ink 24">
                  <a:extLst>
                    <a:ext uri="{FF2B5EF4-FFF2-40B4-BE49-F238E27FC236}">
                      <a16:creationId xmlns:a16="http://schemas.microsoft.com/office/drawing/2014/main" id="{7A7EC045-23A7-8E67-A7F5-1F38778855A2}"/>
                    </a:ext>
                  </a:extLst>
                </p14:cNvPr>
                <p14:cNvContentPartPr/>
                <p14:nvPr/>
              </p14:nvContentPartPr>
              <p14:xfrm>
                <a:off x="6539960" y="1291025"/>
                <a:ext cx="214560" cy="331920"/>
              </p14:xfrm>
            </p:contentPart>
          </mc:Choice>
          <mc:Fallback>
            <p:pic>
              <p:nvPicPr>
                <p:cNvPr id="25" name="Ink 24">
                  <a:extLst>
                    <a:ext uri="{FF2B5EF4-FFF2-40B4-BE49-F238E27FC236}">
                      <a16:creationId xmlns:a16="http://schemas.microsoft.com/office/drawing/2014/main" id="{7A7EC045-23A7-8E67-A7F5-1F38778855A2}"/>
                    </a:ext>
                  </a:extLst>
                </p:cNvPr>
                <p:cNvPicPr/>
                <p:nvPr/>
              </p:nvPicPr>
              <p:blipFill>
                <a:blip r:embed="rId107"/>
                <a:stretch>
                  <a:fillRect/>
                </a:stretch>
              </p:blipFill>
              <p:spPr>
                <a:xfrm>
                  <a:off x="6531320" y="1282385"/>
                  <a:ext cx="23220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6" name="Ink 25">
                  <a:extLst>
                    <a:ext uri="{FF2B5EF4-FFF2-40B4-BE49-F238E27FC236}">
                      <a16:creationId xmlns:a16="http://schemas.microsoft.com/office/drawing/2014/main" id="{195AA7E8-22C6-D14A-C5D3-63156837E0C9}"/>
                    </a:ext>
                  </a:extLst>
                </p14:cNvPr>
                <p14:cNvContentPartPr/>
                <p14:nvPr/>
              </p14:nvContentPartPr>
              <p14:xfrm>
                <a:off x="6864320" y="1302185"/>
                <a:ext cx="173880" cy="256680"/>
              </p14:xfrm>
            </p:contentPart>
          </mc:Choice>
          <mc:Fallback>
            <p:pic>
              <p:nvPicPr>
                <p:cNvPr id="26" name="Ink 25">
                  <a:extLst>
                    <a:ext uri="{FF2B5EF4-FFF2-40B4-BE49-F238E27FC236}">
                      <a16:creationId xmlns:a16="http://schemas.microsoft.com/office/drawing/2014/main" id="{195AA7E8-22C6-D14A-C5D3-63156837E0C9}"/>
                    </a:ext>
                  </a:extLst>
                </p:cNvPr>
                <p:cNvPicPr/>
                <p:nvPr/>
              </p:nvPicPr>
              <p:blipFill>
                <a:blip r:embed="rId109"/>
                <a:stretch>
                  <a:fillRect/>
                </a:stretch>
              </p:blipFill>
              <p:spPr>
                <a:xfrm>
                  <a:off x="6855680" y="1293545"/>
                  <a:ext cx="19152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7" name="Ink 26">
                  <a:extLst>
                    <a:ext uri="{FF2B5EF4-FFF2-40B4-BE49-F238E27FC236}">
                      <a16:creationId xmlns:a16="http://schemas.microsoft.com/office/drawing/2014/main" id="{34BE2E2A-3E37-4EE9-347F-20EF8DD2BC86}"/>
                    </a:ext>
                  </a:extLst>
                </p14:cNvPr>
                <p14:cNvContentPartPr/>
                <p14:nvPr/>
              </p14:nvContentPartPr>
              <p14:xfrm>
                <a:off x="6923720" y="1281665"/>
                <a:ext cx="412920" cy="282600"/>
              </p14:xfrm>
            </p:contentPart>
          </mc:Choice>
          <mc:Fallback>
            <p:pic>
              <p:nvPicPr>
                <p:cNvPr id="27" name="Ink 26">
                  <a:extLst>
                    <a:ext uri="{FF2B5EF4-FFF2-40B4-BE49-F238E27FC236}">
                      <a16:creationId xmlns:a16="http://schemas.microsoft.com/office/drawing/2014/main" id="{34BE2E2A-3E37-4EE9-347F-20EF8DD2BC86}"/>
                    </a:ext>
                  </a:extLst>
                </p:cNvPr>
                <p:cNvPicPr/>
                <p:nvPr/>
              </p:nvPicPr>
              <p:blipFill>
                <a:blip r:embed="rId111"/>
                <a:stretch>
                  <a:fillRect/>
                </a:stretch>
              </p:blipFill>
              <p:spPr>
                <a:xfrm>
                  <a:off x="6914720" y="1273025"/>
                  <a:ext cx="43056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8" name="Ink 27">
                  <a:extLst>
                    <a:ext uri="{FF2B5EF4-FFF2-40B4-BE49-F238E27FC236}">
                      <a16:creationId xmlns:a16="http://schemas.microsoft.com/office/drawing/2014/main" id="{0AC965A2-8AD7-8688-1617-780288E48726}"/>
                    </a:ext>
                  </a:extLst>
                </p14:cNvPr>
                <p14:cNvContentPartPr/>
                <p14:nvPr/>
              </p14:nvContentPartPr>
              <p14:xfrm>
                <a:off x="8087240" y="1301465"/>
                <a:ext cx="1085040" cy="171360"/>
              </p14:xfrm>
            </p:contentPart>
          </mc:Choice>
          <mc:Fallback>
            <p:pic>
              <p:nvPicPr>
                <p:cNvPr id="28" name="Ink 27">
                  <a:extLst>
                    <a:ext uri="{FF2B5EF4-FFF2-40B4-BE49-F238E27FC236}">
                      <a16:creationId xmlns:a16="http://schemas.microsoft.com/office/drawing/2014/main" id="{0AC965A2-8AD7-8688-1617-780288E48726}"/>
                    </a:ext>
                  </a:extLst>
                </p:cNvPr>
                <p:cNvPicPr/>
                <p:nvPr/>
              </p:nvPicPr>
              <p:blipFill>
                <a:blip r:embed="rId113"/>
                <a:stretch>
                  <a:fillRect/>
                </a:stretch>
              </p:blipFill>
              <p:spPr>
                <a:xfrm>
                  <a:off x="8078240" y="1292465"/>
                  <a:ext cx="110268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30" name="Ink 29">
                  <a:extLst>
                    <a:ext uri="{FF2B5EF4-FFF2-40B4-BE49-F238E27FC236}">
                      <a16:creationId xmlns:a16="http://schemas.microsoft.com/office/drawing/2014/main" id="{F2EDE5F5-6F4A-B00C-FCC7-972925D6B86B}"/>
                    </a:ext>
                  </a:extLst>
                </p14:cNvPr>
                <p14:cNvContentPartPr/>
                <p14:nvPr/>
              </p14:nvContentPartPr>
              <p14:xfrm>
                <a:off x="9286760" y="1079705"/>
                <a:ext cx="745560" cy="254880"/>
              </p14:xfrm>
            </p:contentPart>
          </mc:Choice>
          <mc:Fallback>
            <p:pic>
              <p:nvPicPr>
                <p:cNvPr id="30" name="Ink 29">
                  <a:extLst>
                    <a:ext uri="{FF2B5EF4-FFF2-40B4-BE49-F238E27FC236}">
                      <a16:creationId xmlns:a16="http://schemas.microsoft.com/office/drawing/2014/main" id="{F2EDE5F5-6F4A-B00C-FCC7-972925D6B86B}"/>
                    </a:ext>
                  </a:extLst>
                </p:cNvPr>
                <p:cNvPicPr/>
                <p:nvPr/>
              </p:nvPicPr>
              <p:blipFill>
                <a:blip r:embed="rId115"/>
                <a:stretch>
                  <a:fillRect/>
                </a:stretch>
              </p:blipFill>
              <p:spPr>
                <a:xfrm>
                  <a:off x="9277760" y="1070705"/>
                  <a:ext cx="76320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31" name="Ink 30">
                  <a:extLst>
                    <a:ext uri="{FF2B5EF4-FFF2-40B4-BE49-F238E27FC236}">
                      <a16:creationId xmlns:a16="http://schemas.microsoft.com/office/drawing/2014/main" id="{66767156-B0E6-0785-470F-F84AC7269FE9}"/>
                    </a:ext>
                  </a:extLst>
                </p14:cNvPr>
                <p14:cNvContentPartPr/>
                <p14:nvPr/>
              </p14:nvContentPartPr>
              <p14:xfrm>
                <a:off x="9278840" y="1251065"/>
                <a:ext cx="694800" cy="498600"/>
              </p14:xfrm>
            </p:contentPart>
          </mc:Choice>
          <mc:Fallback>
            <p:pic>
              <p:nvPicPr>
                <p:cNvPr id="31" name="Ink 30">
                  <a:extLst>
                    <a:ext uri="{FF2B5EF4-FFF2-40B4-BE49-F238E27FC236}">
                      <a16:creationId xmlns:a16="http://schemas.microsoft.com/office/drawing/2014/main" id="{66767156-B0E6-0785-470F-F84AC7269FE9}"/>
                    </a:ext>
                  </a:extLst>
                </p:cNvPr>
                <p:cNvPicPr/>
                <p:nvPr/>
              </p:nvPicPr>
              <p:blipFill>
                <a:blip r:embed="rId117"/>
                <a:stretch>
                  <a:fillRect/>
                </a:stretch>
              </p:blipFill>
              <p:spPr>
                <a:xfrm>
                  <a:off x="9269840" y="1242065"/>
                  <a:ext cx="712440" cy="5162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32" name="Ink 31">
                  <a:extLst>
                    <a:ext uri="{FF2B5EF4-FFF2-40B4-BE49-F238E27FC236}">
                      <a16:creationId xmlns:a16="http://schemas.microsoft.com/office/drawing/2014/main" id="{1A543AEA-AC8F-CC05-D273-99C559DEA1FC}"/>
                    </a:ext>
                  </a:extLst>
                </p14:cNvPr>
                <p14:cNvContentPartPr/>
                <p14:nvPr/>
              </p14:nvContentPartPr>
              <p14:xfrm>
                <a:off x="9906320" y="1300745"/>
                <a:ext cx="35280" cy="393840"/>
              </p14:xfrm>
            </p:contentPart>
          </mc:Choice>
          <mc:Fallback>
            <p:pic>
              <p:nvPicPr>
                <p:cNvPr id="32" name="Ink 31">
                  <a:extLst>
                    <a:ext uri="{FF2B5EF4-FFF2-40B4-BE49-F238E27FC236}">
                      <a16:creationId xmlns:a16="http://schemas.microsoft.com/office/drawing/2014/main" id="{1A543AEA-AC8F-CC05-D273-99C559DEA1FC}"/>
                    </a:ext>
                  </a:extLst>
                </p:cNvPr>
                <p:cNvPicPr/>
                <p:nvPr/>
              </p:nvPicPr>
              <p:blipFill>
                <a:blip r:embed="rId119"/>
                <a:stretch>
                  <a:fillRect/>
                </a:stretch>
              </p:blipFill>
              <p:spPr>
                <a:xfrm>
                  <a:off x="9897680" y="1292105"/>
                  <a:ext cx="52920" cy="4114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34" name="Ink 33">
                  <a:extLst>
                    <a:ext uri="{FF2B5EF4-FFF2-40B4-BE49-F238E27FC236}">
                      <a16:creationId xmlns:a16="http://schemas.microsoft.com/office/drawing/2014/main" id="{618AADFB-7AC9-DFEB-2017-5FD6C0CFCEA9}"/>
                    </a:ext>
                  </a:extLst>
                </p14:cNvPr>
                <p14:cNvContentPartPr/>
                <p14:nvPr/>
              </p14:nvContentPartPr>
              <p14:xfrm>
                <a:off x="7025600" y="781265"/>
                <a:ext cx="21960" cy="173520"/>
              </p14:xfrm>
            </p:contentPart>
          </mc:Choice>
          <mc:Fallback>
            <p:pic>
              <p:nvPicPr>
                <p:cNvPr id="34" name="Ink 33">
                  <a:extLst>
                    <a:ext uri="{FF2B5EF4-FFF2-40B4-BE49-F238E27FC236}">
                      <a16:creationId xmlns:a16="http://schemas.microsoft.com/office/drawing/2014/main" id="{618AADFB-7AC9-DFEB-2017-5FD6C0CFCEA9}"/>
                    </a:ext>
                  </a:extLst>
                </p:cNvPr>
                <p:cNvPicPr/>
                <p:nvPr/>
              </p:nvPicPr>
              <p:blipFill>
                <a:blip r:embed="rId121"/>
                <a:stretch>
                  <a:fillRect/>
                </a:stretch>
              </p:blipFill>
              <p:spPr>
                <a:xfrm>
                  <a:off x="7016960" y="772265"/>
                  <a:ext cx="3960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35" name="Ink 34">
                  <a:extLst>
                    <a:ext uri="{FF2B5EF4-FFF2-40B4-BE49-F238E27FC236}">
                      <a16:creationId xmlns:a16="http://schemas.microsoft.com/office/drawing/2014/main" id="{180BA56A-71D5-BB9A-46DC-AA704993BFE0}"/>
                    </a:ext>
                  </a:extLst>
                </p14:cNvPr>
                <p14:cNvContentPartPr/>
                <p14:nvPr/>
              </p14:nvContentPartPr>
              <p14:xfrm>
                <a:off x="6921920" y="921305"/>
                <a:ext cx="163080" cy="72000"/>
              </p14:xfrm>
            </p:contentPart>
          </mc:Choice>
          <mc:Fallback>
            <p:pic>
              <p:nvPicPr>
                <p:cNvPr id="35" name="Ink 34">
                  <a:extLst>
                    <a:ext uri="{FF2B5EF4-FFF2-40B4-BE49-F238E27FC236}">
                      <a16:creationId xmlns:a16="http://schemas.microsoft.com/office/drawing/2014/main" id="{180BA56A-71D5-BB9A-46DC-AA704993BFE0}"/>
                    </a:ext>
                  </a:extLst>
                </p:cNvPr>
                <p:cNvPicPr/>
                <p:nvPr/>
              </p:nvPicPr>
              <p:blipFill>
                <a:blip r:embed="rId123"/>
                <a:stretch>
                  <a:fillRect/>
                </a:stretch>
              </p:blipFill>
              <p:spPr>
                <a:xfrm>
                  <a:off x="6913280" y="912305"/>
                  <a:ext cx="18072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36" name="Ink 35">
                  <a:extLst>
                    <a:ext uri="{FF2B5EF4-FFF2-40B4-BE49-F238E27FC236}">
                      <a16:creationId xmlns:a16="http://schemas.microsoft.com/office/drawing/2014/main" id="{A9C0C1B9-A1C3-25FC-6A0A-1DEFB8A31F39}"/>
                    </a:ext>
                  </a:extLst>
                </p14:cNvPr>
                <p14:cNvContentPartPr/>
                <p14:nvPr/>
              </p14:nvContentPartPr>
              <p14:xfrm>
                <a:off x="6954320" y="747065"/>
                <a:ext cx="143280" cy="96840"/>
              </p14:xfrm>
            </p:contentPart>
          </mc:Choice>
          <mc:Fallback>
            <p:pic>
              <p:nvPicPr>
                <p:cNvPr id="36" name="Ink 35">
                  <a:extLst>
                    <a:ext uri="{FF2B5EF4-FFF2-40B4-BE49-F238E27FC236}">
                      <a16:creationId xmlns:a16="http://schemas.microsoft.com/office/drawing/2014/main" id="{A9C0C1B9-A1C3-25FC-6A0A-1DEFB8A31F39}"/>
                    </a:ext>
                  </a:extLst>
                </p:cNvPr>
                <p:cNvPicPr/>
                <p:nvPr/>
              </p:nvPicPr>
              <p:blipFill>
                <a:blip r:embed="rId125"/>
                <a:stretch>
                  <a:fillRect/>
                </a:stretch>
              </p:blipFill>
              <p:spPr>
                <a:xfrm>
                  <a:off x="6945320" y="738425"/>
                  <a:ext cx="16092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38" name="Ink 37">
                  <a:extLst>
                    <a:ext uri="{FF2B5EF4-FFF2-40B4-BE49-F238E27FC236}">
                      <a16:creationId xmlns:a16="http://schemas.microsoft.com/office/drawing/2014/main" id="{AB56E75D-2B51-AD8A-B445-D57289271C53}"/>
                    </a:ext>
                  </a:extLst>
                </p14:cNvPr>
                <p14:cNvContentPartPr/>
                <p14:nvPr/>
              </p14:nvContentPartPr>
              <p14:xfrm>
                <a:off x="6704120" y="294905"/>
                <a:ext cx="690840" cy="392040"/>
              </p14:xfrm>
            </p:contentPart>
          </mc:Choice>
          <mc:Fallback>
            <p:pic>
              <p:nvPicPr>
                <p:cNvPr id="38" name="Ink 37">
                  <a:extLst>
                    <a:ext uri="{FF2B5EF4-FFF2-40B4-BE49-F238E27FC236}">
                      <a16:creationId xmlns:a16="http://schemas.microsoft.com/office/drawing/2014/main" id="{AB56E75D-2B51-AD8A-B445-D57289271C53}"/>
                    </a:ext>
                  </a:extLst>
                </p:cNvPr>
                <p:cNvPicPr/>
                <p:nvPr/>
              </p:nvPicPr>
              <p:blipFill>
                <a:blip r:embed="rId127"/>
                <a:stretch>
                  <a:fillRect/>
                </a:stretch>
              </p:blipFill>
              <p:spPr>
                <a:xfrm>
                  <a:off x="6695480" y="286265"/>
                  <a:ext cx="708480" cy="4096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39" name="Ink 38">
                  <a:extLst>
                    <a:ext uri="{FF2B5EF4-FFF2-40B4-BE49-F238E27FC236}">
                      <a16:creationId xmlns:a16="http://schemas.microsoft.com/office/drawing/2014/main" id="{87DA027B-59BC-17E9-BE9D-80EAF4E669B7}"/>
                    </a:ext>
                  </a:extLst>
                </p14:cNvPr>
                <p14:cNvContentPartPr/>
                <p14:nvPr/>
              </p14:nvContentPartPr>
              <p14:xfrm>
                <a:off x="6679640" y="260705"/>
                <a:ext cx="1045800" cy="457560"/>
              </p14:xfrm>
            </p:contentPart>
          </mc:Choice>
          <mc:Fallback>
            <p:pic>
              <p:nvPicPr>
                <p:cNvPr id="39" name="Ink 38">
                  <a:extLst>
                    <a:ext uri="{FF2B5EF4-FFF2-40B4-BE49-F238E27FC236}">
                      <a16:creationId xmlns:a16="http://schemas.microsoft.com/office/drawing/2014/main" id="{87DA027B-59BC-17E9-BE9D-80EAF4E669B7}"/>
                    </a:ext>
                  </a:extLst>
                </p:cNvPr>
                <p:cNvPicPr/>
                <p:nvPr/>
              </p:nvPicPr>
              <p:blipFill>
                <a:blip r:embed="rId129"/>
                <a:stretch>
                  <a:fillRect/>
                </a:stretch>
              </p:blipFill>
              <p:spPr>
                <a:xfrm>
                  <a:off x="6670640" y="251705"/>
                  <a:ext cx="1063440" cy="4752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40" name="Ink 39">
                  <a:extLst>
                    <a:ext uri="{FF2B5EF4-FFF2-40B4-BE49-F238E27FC236}">
                      <a16:creationId xmlns:a16="http://schemas.microsoft.com/office/drawing/2014/main" id="{DFDC179F-C143-9A64-C406-8232FEAB71F7}"/>
                    </a:ext>
                  </a:extLst>
                </p14:cNvPr>
                <p14:cNvContentPartPr/>
                <p14:nvPr/>
              </p14:nvContentPartPr>
              <p14:xfrm>
                <a:off x="6874040" y="398585"/>
                <a:ext cx="28800" cy="177840"/>
              </p14:xfrm>
            </p:contentPart>
          </mc:Choice>
          <mc:Fallback>
            <p:pic>
              <p:nvPicPr>
                <p:cNvPr id="40" name="Ink 39">
                  <a:extLst>
                    <a:ext uri="{FF2B5EF4-FFF2-40B4-BE49-F238E27FC236}">
                      <a16:creationId xmlns:a16="http://schemas.microsoft.com/office/drawing/2014/main" id="{DFDC179F-C143-9A64-C406-8232FEAB71F7}"/>
                    </a:ext>
                  </a:extLst>
                </p:cNvPr>
                <p:cNvPicPr/>
                <p:nvPr/>
              </p:nvPicPr>
              <p:blipFill>
                <a:blip r:embed="rId131"/>
                <a:stretch>
                  <a:fillRect/>
                </a:stretch>
              </p:blipFill>
              <p:spPr>
                <a:xfrm>
                  <a:off x="6865400" y="389585"/>
                  <a:ext cx="4644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41" name="Ink 40">
                  <a:extLst>
                    <a:ext uri="{FF2B5EF4-FFF2-40B4-BE49-F238E27FC236}">
                      <a16:creationId xmlns:a16="http://schemas.microsoft.com/office/drawing/2014/main" id="{EFBE4869-12F0-80D8-A3E3-6FDDE87916FF}"/>
                    </a:ext>
                  </a:extLst>
                </p14:cNvPr>
                <p14:cNvContentPartPr/>
                <p14:nvPr/>
              </p14:nvContentPartPr>
              <p14:xfrm>
                <a:off x="6846320" y="355745"/>
                <a:ext cx="186480" cy="250560"/>
              </p14:xfrm>
            </p:contentPart>
          </mc:Choice>
          <mc:Fallback>
            <p:pic>
              <p:nvPicPr>
                <p:cNvPr id="41" name="Ink 40">
                  <a:extLst>
                    <a:ext uri="{FF2B5EF4-FFF2-40B4-BE49-F238E27FC236}">
                      <a16:creationId xmlns:a16="http://schemas.microsoft.com/office/drawing/2014/main" id="{EFBE4869-12F0-80D8-A3E3-6FDDE87916FF}"/>
                    </a:ext>
                  </a:extLst>
                </p:cNvPr>
                <p:cNvPicPr/>
                <p:nvPr/>
              </p:nvPicPr>
              <p:blipFill>
                <a:blip r:embed="rId133"/>
                <a:stretch>
                  <a:fillRect/>
                </a:stretch>
              </p:blipFill>
              <p:spPr>
                <a:xfrm>
                  <a:off x="6837320" y="346745"/>
                  <a:ext cx="20412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42" name="Ink 41">
                  <a:extLst>
                    <a:ext uri="{FF2B5EF4-FFF2-40B4-BE49-F238E27FC236}">
                      <a16:creationId xmlns:a16="http://schemas.microsoft.com/office/drawing/2014/main" id="{F0C60A83-68D5-6B2D-3486-120EEE9D76DA}"/>
                    </a:ext>
                  </a:extLst>
                </p14:cNvPr>
                <p14:cNvContentPartPr/>
                <p14:nvPr/>
              </p14:nvContentPartPr>
              <p14:xfrm>
                <a:off x="7107320" y="409385"/>
                <a:ext cx="41400" cy="225000"/>
              </p14:xfrm>
            </p:contentPart>
          </mc:Choice>
          <mc:Fallback>
            <p:pic>
              <p:nvPicPr>
                <p:cNvPr id="42" name="Ink 41">
                  <a:extLst>
                    <a:ext uri="{FF2B5EF4-FFF2-40B4-BE49-F238E27FC236}">
                      <a16:creationId xmlns:a16="http://schemas.microsoft.com/office/drawing/2014/main" id="{F0C60A83-68D5-6B2D-3486-120EEE9D76DA}"/>
                    </a:ext>
                  </a:extLst>
                </p:cNvPr>
                <p:cNvPicPr/>
                <p:nvPr/>
              </p:nvPicPr>
              <p:blipFill>
                <a:blip r:embed="rId135"/>
                <a:stretch>
                  <a:fillRect/>
                </a:stretch>
              </p:blipFill>
              <p:spPr>
                <a:xfrm>
                  <a:off x="7098320" y="400385"/>
                  <a:ext cx="5904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43" name="Ink 42">
                  <a:extLst>
                    <a:ext uri="{FF2B5EF4-FFF2-40B4-BE49-F238E27FC236}">
                      <a16:creationId xmlns:a16="http://schemas.microsoft.com/office/drawing/2014/main" id="{7F6FAD4C-24D9-D0D0-EE9A-B6EE0998E7D7}"/>
                    </a:ext>
                  </a:extLst>
                </p14:cNvPr>
                <p14:cNvContentPartPr/>
                <p14:nvPr/>
              </p14:nvContentPartPr>
              <p14:xfrm>
                <a:off x="7070240" y="369785"/>
                <a:ext cx="197280" cy="235080"/>
              </p14:xfrm>
            </p:contentPart>
          </mc:Choice>
          <mc:Fallback>
            <p:pic>
              <p:nvPicPr>
                <p:cNvPr id="43" name="Ink 42">
                  <a:extLst>
                    <a:ext uri="{FF2B5EF4-FFF2-40B4-BE49-F238E27FC236}">
                      <a16:creationId xmlns:a16="http://schemas.microsoft.com/office/drawing/2014/main" id="{7F6FAD4C-24D9-D0D0-EE9A-B6EE0998E7D7}"/>
                    </a:ext>
                  </a:extLst>
                </p:cNvPr>
                <p:cNvPicPr/>
                <p:nvPr/>
              </p:nvPicPr>
              <p:blipFill>
                <a:blip r:embed="rId137"/>
                <a:stretch>
                  <a:fillRect/>
                </a:stretch>
              </p:blipFill>
              <p:spPr>
                <a:xfrm>
                  <a:off x="7061240" y="361145"/>
                  <a:ext cx="21492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44" name="Ink 43">
                  <a:extLst>
                    <a:ext uri="{FF2B5EF4-FFF2-40B4-BE49-F238E27FC236}">
                      <a16:creationId xmlns:a16="http://schemas.microsoft.com/office/drawing/2014/main" id="{3C82A837-CE8A-9FD2-EC9B-0B3C5746A914}"/>
                    </a:ext>
                  </a:extLst>
                </p14:cNvPr>
                <p14:cNvContentPartPr/>
                <p14:nvPr/>
              </p14:nvContentPartPr>
              <p14:xfrm>
                <a:off x="7287320" y="420905"/>
                <a:ext cx="87840" cy="200520"/>
              </p14:xfrm>
            </p:contentPart>
          </mc:Choice>
          <mc:Fallback>
            <p:pic>
              <p:nvPicPr>
                <p:cNvPr id="44" name="Ink 43">
                  <a:extLst>
                    <a:ext uri="{FF2B5EF4-FFF2-40B4-BE49-F238E27FC236}">
                      <a16:creationId xmlns:a16="http://schemas.microsoft.com/office/drawing/2014/main" id="{3C82A837-CE8A-9FD2-EC9B-0B3C5746A914}"/>
                    </a:ext>
                  </a:extLst>
                </p:cNvPr>
                <p:cNvPicPr/>
                <p:nvPr/>
              </p:nvPicPr>
              <p:blipFill>
                <a:blip r:embed="rId139"/>
                <a:stretch>
                  <a:fillRect/>
                </a:stretch>
              </p:blipFill>
              <p:spPr>
                <a:xfrm>
                  <a:off x="7278680" y="411905"/>
                  <a:ext cx="1054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45" name="Ink 44">
                  <a:extLst>
                    <a:ext uri="{FF2B5EF4-FFF2-40B4-BE49-F238E27FC236}">
                      <a16:creationId xmlns:a16="http://schemas.microsoft.com/office/drawing/2014/main" id="{CDA70864-FDF2-ABE6-FA9A-C503E5F304E5}"/>
                    </a:ext>
                  </a:extLst>
                </p14:cNvPr>
                <p14:cNvContentPartPr/>
                <p14:nvPr/>
              </p14:nvContentPartPr>
              <p14:xfrm>
                <a:off x="7346360" y="517745"/>
                <a:ext cx="52920" cy="18720"/>
              </p14:xfrm>
            </p:contentPart>
          </mc:Choice>
          <mc:Fallback>
            <p:pic>
              <p:nvPicPr>
                <p:cNvPr id="45" name="Ink 44">
                  <a:extLst>
                    <a:ext uri="{FF2B5EF4-FFF2-40B4-BE49-F238E27FC236}">
                      <a16:creationId xmlns:a16="http://schemas.microsoft.com/office/drawing/2014/main" id="{CDA70864-FDF2-ABE6-FA9A-C503E5F304E5}"/>
                    </a:ext>
                  </a:extLst>
                </p:cNvPr>
                <p:cNvPicPr/>
                <p:nvPr/>
              </p:nvPicPr>
              <p:blipFill>
                <a:blip r:embed="rId141"/>
                <a:stretch>
                  <a:fillRect/>
                </a:stretch>
              </p:blipFill>
              <p:spPr>
                <a:xfrm>
                  <a:off x="7337720" y="508745"/>
                  <a:ext cx="7056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46" name="Ink 45">
                  <a:extLst>
                    <a:ext uri="{FF2B5EF4-FFF2-40B4-BE49-F238E27FC236}">
                      <a16:creationId xmlns:a16="http://schemas.microsoft.com/office/drawing/2014/main" id="{AD845A1F-7421-4B59-8765-0E1DCA45FD02}"/>
                    </a:ext>
                  </a:extLst>
                </p14:cNvPr>
                <p14:cNvContentPartPr/>
                <p14:nvPr/>
              </p14:nvContentPartPr>
              <p14:xfrm>
                <a:off x="7468400" y="471665"/>
                <a:ext cx="39240" cy="141120"/>
              </p14:xfrm>
            </p:contentPart>
          </mc:Choice>
          <mc:Fallback>
            <p:pic>
              <p:nvPicPr>
                <p:cNvPr id="46" name="Ink 45">
                  <a:extLst>
                    <a:ext uri="{FF2B5EF4-FFF2-40B4-BE49-F238E27FC236}">
                      <a16:creationId xmlns:a16="http://schemas.microsoft.com/office/drawing/2014/main" id="{AD845A1F-7421-4B59-8765-0E1DCA45FD02}"/>
                    </a:ext>
                  </a:extLst>
                </p:cNvPr>
                <p:cNvPicPr/>
                <p:nvPr/>
              </p:nvPicPr>
              <p:blipFill>
                <a:blip r:embed="rId143"/>
                <a:stretch>
                  <a:fillRect/>
                </a:stretch>
              </p:blipFill>
              <p:spPr>
                <a:xfrm>
                  <a:off x="7459760" y="462665"/>
                  <a:ext cx="5688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47" name="Ink 46">
                  <a:extLst>
                    <a:ext uri="{FF2B5EF4-FFF2-40B4-BE49-F238E27FC236}">
                      <a16:creationId xmlns:a16="http://schemas.microsoft.com/office/drawing/2014/main" id="{276F1B65-687B-5E3B-D8D9-9C556683E471}"/>
                    </a:ext>
                  </a:extLst>
                </p14:cNvPr>
                <p14:cNvContentPartPr/>
                <p14:nvPr/>
              </p14:nvContentPartPr>
              <p14:xfrm>
                <a:off x="7487480" y="370865"/>
                <a:ext cx="86400" cy="199800"/>
              </p14:xfrm>
            </p:contentPart>
          </mc:Choice>
          <mc:Fallback>
            <p:pic>
              <p:nvPicPr>
                <p:cNvPr id="47" name="Ink 46">
                  <a:extLst>
                    <a:ext uri="{FF2B5EF4-FFF2-40B4-BE49-F238E27FC236}">
                      <a16:creationId xmlns:a16="http://schemas.microsoft.com/office/drawing/2014/main" id="{276F1B65-687B-5E3B-D8D9-9C556683E471}"/>
                    </a:ext>
                  </a:extLst>
                </p:cNvPr>
                <p:cNvPicPr/>
                <p:nvPr/>
              </p:nvPicPr>
              <p:blipFill>
                <a:blip r:embed="rId145"/>
                <a:stretch>
                  <a:fillRect/>
                </a:stretch>
              </p:blipFill>
              <p:spPr>
                <a:xfrm>
                  <a:off x="7478840" y="361865"/>
                  <a:ext cx="10404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48" name="Ink 47">
                  <a:extLst>
                    <a:ext uri="{FF2B5EF4-FFF2-40B4-BE49-F238E27FC236}">
                      <a16:creationId xmlns:a16="http://schemas.microsoft.com/office/drawing/2014/main" id="{A2ACC70D-AED1-63E4-4658-9338232D5F2F}"/>
                    </a:ext>
                  </a:extLst>
                </p14:cNvPr>
                <p14:cNvContentPartPr/>
                <p14:nvPr/>
              </p14:nvContentPartPr>
              <p14:xfrm>
                <a:off x="7482440" y="529265"/>
                <a:ext cx="63720" cy="14760"/>
              </p14:xfrm>
            </p:contentPart>
          </mc:Choice>
          <mc:Fallback>
            <p:pic>
              <p:nvPicPr>
                <p:cNvPr id="48" name="Ink 47">
                  <a:extLst>
                    <a:ext uri="{FF2B5EF4-FFF2-40B4-BE49-F238E27FC236}">
                      <a16:creationId xmlns:a16="http://schemas.microsoft.com/office/drawing/2014/main" id="{A2ACC70D-AED1-63E4-4658-9338232D5F2F}"/>
                    </a:ext>
                  </a:extLst>
                </p:cNvPr>
                <p:cNvPicPr/>
                <p:nvPr/>
              </p:nvPicPr>
              <p:blipFill>
                <a:blip r:embed="rId147"/>
                <a:stretch>
                  <a:fillRect/>
                </a:stretch>
              </p:blipFill>
              <p:spPr>
                <a:xfrm>
                  <a:off x="7473800" y="520265"/>
                  <a:ext cx="8136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50" name="Ink 49">
                  <a:extLst>
                    <a:ext uri="{FF2B5EF4-FFF2-40B4-BE49-F238E27FC236}">
                      <a16:creationId xmlns:a16="http://schemas.microsoft.com/office/drawing/2014/main" id="{22B804D4-6944-7B0D-C7EE-ADC15A4E55A8}"/>
                    </a:ext>
                  </a:extLst>
                </p14:cNvPr>
                <p14:cNvContentPartPr/>
                <p14:nvPr/>
              </p14:nvContentPartPr>
              <p14:xfrm>
                <a:off x="8010560" y="271865"/>
                <a:ext cx="957600" cy="536400"/>
              </p14:xfrm>
            </p:contentPart>
          </mc:Choice>
          <mc:Fallback>
            <p:pic>
              <p:nvPicPr>
                <p:cNvPr id="50" name="Ink 49">
                  <a:extLst>
                    <a:ext uri="{FF2B5EF4-FFF2-40B4-BE49-F238E27FC236}">
                      <a16:creationId xmlns:a16="http://schemas.microsoft.com/office/drawing/2014/main" id="{22B804D4-6944-7B0D-C7EE-ADC15A4E55A8}"/>
                    </a:ext>
                  </a:extLst>
                </p:cNvPr>
                <p:cNvPicPr/>
                <p:nvPr/>
              </p:nvPicPr>
              <p:blipFill>
                <a:blip r:embed="rId149"/>
                <a:stretch>
                  <a:fillRect/>
                </a:stretch>
              </p:blipFill>
              <p:spPr>
                <a:xfrm>
                  <a:off x="8001560" y="263225"/>
                  <a:ext cx="975240" cy="5540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51" name="Ink 50">
                  <a:extLst>
                    <a:ext uri="{FF2B5EF4-FFF2-40B4-BE49-F238E27FC236}">
                      <a16:creationId xmlns:a16="http://schemas.microsoft.com/office/drawing/2014/main" id="{2D465F90-F5B0-19CD-413A-EB1D47A95E84}"/>
                    </a:ext>
                  </a:extLst>
                </p14:cNvPr>
                <p14:cNvContentPartPr/>
                <p14:nvPr/>
              </p14:nvContentPartPr>
              <p14:xfrm>
                <a:off x="8174000" y="404345"/>
                <a:ext cx="198720" cy="246960"/>
              </p14:xfrm>
            </p:contentPart>
          </mc:Choice>
          <mc:Fallback>
            <p:pic>
              <p:nvPicPr>
                <p:cNvPr id="51" name="Ink 50">
                  <a:extLst>
                    <a:ext uri="{FF2B5EF4-FFF2-40B4-BE49-F238E27FC236}">
                      <a16:creationId xmlns:a16="http://schemas.microsoft.com/office/drawing/2014/main" id="{2D465F90-F5B0-19CD-413A-EB1D47A95E84}"/>
                    </a:ext>
                  </a:extLst>
                </p:cNvPr>
                <p:cNvPicPr/>
                <p:nvPr/>
              </p:nvPicPr>
              <p:blipFill>
                <a:blip r:embed="rId151"/>
                <a:stretch>
                  <a:fillRect/>
                </a:stretch>
              </p:blipFill>
              <p:spPr>
                <a:xfrm>
                  <a:off x="8165000" y="395345"/>
                  <a:ext cx="21636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52" name="Ink 51">
                  <a:extLst>
                    <a:ext uri="{FF2B5EF4-FFF2-40B4-BE49-F238E27FC236}">
                      <a16:creationId xmlns:a16="http://schemas.microsoft.com/office/drawing/2014/main" id="{81316480-6FBD-A51D-39B9-FFD16DE0EEB3}"/>
                    </a:ext>
                  </a:extLst>
                </p14:cNvPr>
                <p14:cNvContentPartPr/>
                <p14:nvPr/>
              </p14:nvContentPartPr>
              <p14:xfrm>
                <a:off x="8451920" y="451505"/>
                <a:ext cx="180360" cy="194400"/>
              </p14:xfrm>
            </p:contentPart>
          </mc:Choice>
          <mc:Fallback>
            <p:pic>
              <p:nvPicPr>
                <p:cNvPr id="52" name="Ink 51">
                  <a:extLst>
                    <a:ext uri="{FF2B5EF4-FFF2-40B4-BE49-F238E27FC236}">
                      <a16:creationId xmlns:a16="http://schemas.microsoft.com/office/drawing/2014/main" id="{81316480-6FBD-A51D-39B9-FFD16DE0EEB3}"/>
                    </a:ext>
                  </a:extLst>
                </p:cNvPr>
                <p:cNvPicPr/>
                <p:nvPr/>
              </p:nvPicPr>
              <p:blipFill>
                <a:blip r:embed="rId153"/>
                <a:stretch>
                  <a:fillRect/>
                </a:stretch>
              </p:blipFill>
              <p:spPr>
                <a:xfrm>
                  <a:off x="8443280" y="442505"/>
                  <a:ext cx="19800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53" name="Ink 52">
                  <a:extLst>
                    <a:ext uri="{FF2B5EF4-FFF2-40B4-BE49-F238E27FC236}">
                      <a16:creationId xmlns:a16="http://schemas.microsoft.com/office/drawing/2014/main" id="{52878E92-7579-3887-2A04-8B1A159F43EC}"/>
                    </a:ext>
                  </a:extLst>
                </p14:cNvPr>
                <p14:cNvContentPartPr/>
                <p14:nvPr/>
              </p14:nvContentPartPr>
              <p14:xfrm>
                <a:off x="7693040" y="465545"/>
                <a:ext cx="330840" cy="31320"/>
              </p14:xfrm>
            </p:contentPart>
          </mc:Choice>
          <mc:Fallback>
            <p:pic>
              <p:nvPicPr>
                <p:cNvPr id="53" name="Ink 52">
                  <a:extLst>
                    <a:ext uri="{FF2B5EF4-FFF2-40B4-BE49-F238E27FC236}">
                      <a16:creationId xmlns:a16="http://schemas.microsoft.com/office/drawing/2014/main" id="{52878E92-7579-3887-2A04-8B1A159F43EC}"/>
                    </a:ext>
                  </a:extLst>
                </p:cNvPr>
                <p:cNvPicPr/>
                <p:nvPr/>
              </p:nvPicPr>
              <p:blipFill>
                <a:blip r:embed="rId155"/>
                <a:stretch>
                  <a:fillRect/>
                </a:stretch>
              </p:blipFill>
              <p:spPr>
                <a:xfrm>
                  <a:off x="7684040" y="456545"/>
                  <a:ext cx="34848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55" name="Ink 54">
                  <a:extLst>
                    <a:ext uri="{FF2B5EF4-FFF2-40B4-BE49-F238E27FC236}">
                      <a16:creationId xmlns:a16="http://schemas.microsoft.com/office/drawing/2014/main" id="{76B44459-1D21-6F36-6A3F-AA7DA3FE7B98}"/>
                    </a:ext>
                  </a:extLst>
                </p14:cNvPr>
                <p14:cNvContentPartPr/>
                <p14:nvPr/>
              </p14:nvContentPartPr>
              <p14:xfrm>
                <a:off x="4105640" y="2450585"/>
                <a:ext cx="1705320" cy="1028880"/>
              </p14:xfrm>
            </p:contentPart>
          </mc:Choice>
          <mc:Fallback>
            <p:pic>
              <p:nvPicPr>
                <p:cNvPr id="55" name="Ink 54">
                  <a:extLst>
                    <a:ext uri="{FF2B5EF4-FFF2-40B4-BE49-F238E27FC236}">
                      <a16:creationId xmlns:a16="http://schemas.microsoft.com/office/drawing/2014/main" id="{76B44459-1D21-6F36-6A3F-AA7DA3FE7B98}"/>
                    </a:ext>
                  </a:extLst>
                </p:cNvPr>
                <p:cNvPicPr/>
                <p:nvPr/>
              </p:nvPicPr>
              <p:blipFill>
                <a:blip r:embed="rId157"/>
                <a:stretch>
                  <a:fillRect/>
                </a:stretch>
              </p:blipFill>
              <p:spPr>
                <a:xfrm>
                  <a:off x="4096640" y="2441945"/>
                  <a:ext cx="1722960" cy="10465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56" name="Ink 55">
                  <a:extLst>
                    <a:ext uri="{FF2B5EF4-FFF2-40B4-BE49-F238E27FC236}">
                      <a16:creationId xmlns:a16="http://schemas.microsoft.com/office/drawing/2014/main" id="{70060338-9274-0D7A-6354-EEC9851FA60E}"/>
                    </a:ext>
                  </a:extLst>
                </p14:cNvPr>
                <p14:cNvContentPartPr/>
                <p14:nvPr/>
              </p14:nvContentPartPr>
              <p14:xfrm>
                <a:off x="4366280" y="2855945"/>
                <a:ext cx="157680" cy="312120"/>
              </p14:xfrm>
            </p:contentPart>
          </mc:Choice>
          <mc:Fallback>
            <p:pic>
              <p:nvPicPr>
                <p:cNvPr id="56" name="Ink 55">
                  <a:extLst>
                    <a:ext uri="{FF2B5EF4-FFF2-40B4-BE49-F238E27FC236}">
                      <a16:creationId xmlns:a16="http://schemas.microsoft.com/office/drawing/2014/main" id="{70060338-9274-0D7A-6354-EEC9851FA60E}"/>
                    </a:ext>
                  </a:extLst>
                </p:cNvPr>
                <p:cNvPicPr/>
                <p:nvPr/>
              </p:nvPicPr>
              <p:blipFill>
                <a:blip r:embed="rId159"/>
                <a:stretch>
                  <a:fillRect/>
                </a:stretch>
              </p:blipFill>
              <p:spPr>
                <a:xfrm>
                  <a:off x="4357280" y="2846945"/>
                  <a:ext cx="17532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57" name="Ink 56">
                  <a:extLst>
                    <a:ext uri="{FF2B5EF4-FFF2-40B4-BE49-F238E27FC236}">
                      <a16:creationId xmlns:a16="http://schemas.microsoft.com/office/drawing/2014/main" id="{28374782-B813-434D-14D3-9C0BD1050DE5}"/>
                    </a:ext>
                  </a:extLst>
                </p14:cNvPr>
                <p14:cNvContentPartPr/>
                <p14:nvPr/>
              </p14:nvContentPartPr>
              <p14:xfrm>
                <a:off x="4441160" y="2806985"/>
                <a:ext cx="447120" cy="288360"/>
              </p14:xfrm>
            </p:contentPart>
          </mc:Choice>
          <mc:Fallback>
            <p:pic>
              <p:nvPicPr>
                <p:cNvPr id="57" name="Ink 56">
                  <a:extLst>
                    <a:ext uri="{FF2B5EF4-FFF2-40B4-BE49-F238E27FC236}">
                      <a16:creationId xmlns:a16="http://schemas.microsoft.com/office/drawing/2014/main" id="{28374782-B813-434D-14D3-9C0BD1050DE5}"/>
                    </a:ext>
                  </a:extLst>
                </p:cNvPr>
                <p:cNvPicPr/>
                <p:nvPr/>
              </p:nvPicPr>
              <p:blipFill>
                <a:blip r:embed="rId161"/>
                <a:stretch>
                  <a:fillRect/>
                </a:stretch>
              </p:blipFill>
              <p:spPr>
                <a:xfrm>
                  <a:off x="4432160" y="2798345"/>
                  <a:ext cx="46476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58" name="Ink 57">
                  <a:extLst>
                    <a:ext uri="{FF2B5EF4-FFF2-40B4-BE49-F238E27FC236}">
                      <a16:creationId xmlns:a16="http://schemas.microsoft.com/office/drawing/2014/main" id="{E24EA6EB-349B-1A63-E8D2-632BC9D34FA7}"/>
                    </a:ext>
                  </a:extLst>
                </p14:cNvPr>
                <p14:cNvContentPartPr/>
                <p14:nvPr/>
              </p14:nvContentPartPr>
              <p14:xfrm>
                <a:off x="4944080" y="2801225"/>
                <a:ext cx="157680" cy="298800"/>
              </p14:xfrm>
            </p:contentPart>
          </mc:Choice>
          <mc:Fallback>
            <p:pic>
              <p:nvPicPr>
                <p:cNvPr id="58" name="Ink 57">
                  <a:extLst>
                    <a:ext uri="{FF2B5EF4-FFF2-40B4-BE49-F238E27FC236}">
                      <a16:creationId xmlns:a16="http://schemas.microsoft.com/office/drawing/2014/main" id="{E24EA6EB-349B-1A63-E8D2-632BC9D34FA7}"/>
                    </a:ext>
                  </a:extLst>
                </p:cNvPr>
                <p:cNvPicPr/>
                <p:nvPr/>
              </p:nvPicPr>
              <p:blipFill>
                <a:blip r:embed="rId163"/>
                <a:stretch>
                  <a:fillRect/>
                </a:stretch>
              </p:blipFill>
              <p:spPr>
                <a:xfrm>
                  <a:off x="4935440" y="2792585"/>
                  <a:ext cx="17532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59" name="Ink 58">
                  <a:extLst>
                    <a:ext uri="{FF2B5EF4-FFF2-40B4-BE49-F238E27FC236}">
                      <a16:creationId xmlns:a16="http://schemas.microsoft.com/office/drawing/2014/main" id="{28015957-2964-C994-01D4-8F9AE65326FE}"/>
                    </a:ext>
                  </a:extLst>
                </p14:cNvPr>
                <p14:cNvContentPartPr/>
                <p14:nvPr/>
              </p14:nvContentPartPr>
              <p14:xfrm>
                <a:off x="4991240" y="2752265"/>
                <a:ext cx="359280" cy="302040"/>
              </p14:xfrm>
            </p:contentPart>
          </mc:Choice>
          <mc:Fallback>
            <p:pic>
              <p:nvPicPr>
                <p:cNvPr id="59" name="Ink 58">
                  <a:extLst>
                    <a:ext uri="{FF2B5EF4-FFF2-40B4-BE49-F238E27FC236}">
                      <a16:creationId xmlns:a16="http://schemas.microsoft.com/office/drawing/2014/main" id="{28015957-2964-C994-01D4-8F9AE65326FE}"/>
                    </a:ext>
                  </a:extLst>
                </p:cNvPr>
                <p:cNvPicPr/>
                <p:nvPr/>
              </p:nvPicPr>
              <p:blipFill>
                <a:blip r:embed="rId165"/>
                <a:stretch>
                  <a:fillRect/>
                </a:stretch>
              </p:blipFill>
              <p:spPr>
                <a:xfrm>
                  <a:off x="4982240" y="2743625"/>
                  <a:ext cx="37692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60" name="Ink 59">
                  <a:extLst>
                    <a:ext uri="{FF2B5EF4-FFF2-40B4-BE49-F238E27FC236}">
                      <a16:creationId xmlns:a16="http://schemas.microsoft.com/office/drawing/2014/main" id="{6832E705-9BA8-E391-2FBB-3BB5E6698E15}"/>
                    </a:ext>
                  </a:extLst>
                </p14:cNvPr>
                <p14:cNvContentPartPr/>
                <p14:nvPr/>
              </p14:nvContentPartPr>
              <p14:xfrm>
                <a:off x="4710800" y="3160865"/>
                <a:ext cx="454320" cy="271440"/>
              </p14:xfrm>
            </p:contentPart>
          </mc:Choice>
          <mc:Fallback>
            <p:pic>
              <p:nvPicPr>
                <p:cNvPr id="60" name="Ink 59">
                  <a:extLst>
                    <a:ext uri="{FF2B5EF4-FFF2-40B4-BE49-F238E27FC236}">
                      <a16:creationId xmlns:a16="http://schemas.microsoft.com/office/drawing/2014/main" id="{6832E705-9BA8-E391-2FBB-3BB5E6698E15}"/>
                    </a:ext>
                  </a:extLst>
                </p:cNvPr>
                <p:cNvPicPr/>
                <p:nvPr/>
              </p:nvPicPr>
              <p:blipFill>
                <a:blip r:embed="rId167"/>
                <a:stretch>
                  <a:fillRect/>
                </a:stretch>
              </p:blipFill>
              <p:spPr>
                <a:xfrm>
                  <a:off x="4702160" y="3151865"/>
                  <a:ext cx="47196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61" name="Ink 60">
                  <a:extLst>
                    <a:ext uri="{FF2B5EF4-FFF2-40B4-BE49-F238E27FC236}">
                      <a16:creationId xmlns:a16="http://schemas.microsoft.com/office/drawing/2014/main" id="{314CD730-DD7C-358A-59DF-DFAE70B520D7}"/>
                    </a:ext>
                  </a:extLst>
                </p14:cNvPr>
                <p14:cNvContentPartPr/>
                <p14:nvPr/>
              </p14:nvContentPartPr>
              <p14:xfrm>
                <a:off x="5245760" y="3191825"/>
                <a:ext cx="132480" cy="163440"/>
              </p14:xfrm>
            </p:contentPart>
          </mc:Choice>
          <mc:Fallback>
            <p:pic>
              <p:nvPicPr>
                <p:cNvPr id="61" name="Ink 60">
                  <a:extLst>
                    <a:ext uri="{FF2B5EF4-FFF2-40B4-BE49-F238E27FC236}">
                      <a16:creationId xmlns:a16="http://schemas.microsoft.com/office/drawing/2014/main" id="{314CD730-DD7C-358A-59DF-DFAE70B520D7}"/>
                    </a:ext>
                  </a:extLst>
                </p:cNvPr>
                <p:cNvPicPr/>
                <p:nvPr/>
              </p:nvPicPr>
              <p:blipFill>
                <a:blip r:embed="rId169"/>
                <a:stretch>
                  <a:fillRect/>
                </a:stretch>
              </p:blipFill>
              <p:spPr>
                <a:xfrm>
                  <a:off x="5236760" y="3183185"/>
                  <a:ext cx="15012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70" name="Ink 69">
                  <a:extLst>
                    <a:ext uri="{FF2B5EF4-FFF2-40B4-BE49-F238E27FC236}">
                      <a16:creationId xmlns:a16="http://schemas.microsoft.com/office/drawing/2014/main" id="{E6524DF2-5A16-9B81-D9A5-A4E817CF4774}"/>
                    </a:ext>
                  </a:extLst>
                </p14:cNvPr>
                <p14:cNvContentPartPr/>
                <p14:nvPr/>
              </p14:nvContentPartPr>
              <p14:xfrm>
                <a:off x="1065800" y="1807265"/>
                <a:ext cx="4587480" cy="214920"/>
              </p14:xfrm>
            </p:contentPart>
          </mc:Choice>
          <mc:Fallback>
            <p:pic>
              <p:nvPicPr>
                <p:cNvPr id="70" name="Ink 69">
                  <a:extLst>
                    <a:ext uri="{FF2B5EF4-FFF2-40B4-BE49-F238E27FC236}">
                      <a16:creationId xmlns:a16="http://schemas.microsoft.com/office/drawing/2014/main" id="{E6524DF2-5A16-9B81-D9A5-A4E817CF4774}"/>
                    </a:ext>
                  </a:extLst>
                </p:cNvPr>
                <p:cNvPicPr/>
                <p:nvPr/>
              </p:nvPicPr>
              <p:blipFill>
                <a:blip r:embed="rId171"/>
                <a:stretch>
                  <a:fillRect/>
                </a:stretch>
              </p:blipFill>
              <p:spPr>
                <a:xfrm>
                  <a:off x="1056800" y="1798625"/>
                  <a:ext cx="460512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71" name="Ink 70">
                  <a:extLst>
                    <a:ext uri="{FF2B5EF4-FFF2-40B4-BE49-F238E27FC236}">
                      <a16:creationId xmlns:a16="http://schemas.microsoft.com/office/drawing/2014/main" id="{2E6FE195-09E9-3065-D943-1C2C45C30831}"/>
                    </a:ext>
                  </a:extLst>
                </p14:cNvPr>
                <p14:cNvContentPartPr/>
                <p14:nvPr/>
              </p14:nvContentPartPr>
              <p14:xfrm>
                <a:off x="4483640" y="666785"/>
                <a:ext cx="96120" cy="90360"/>
              </p14:xfrm>
            </p:contentPart>
          </mc:Choice>
          <mc:Fallback>
            <p:pic>
              <p:nvPicPr>
                <p:cNvPr id="71" name="Ink 70">
                  <a:extLst>
                    <a:ext uri="{FF2B5EF4-FFF2-40B4-BE49-F238E27FC236}">
                      <a16:creationId xmlns:a16="http://schemas.microsoft.com/office/drawing/2014/main" id="{2E6FE195-09E9-3065-D943-1C2C45C30831}"/>
                    </a:ext>
                  </a:extLst>
                </p:cNvPr>
                <p:cNvPicPr/>
                <p:nvPr/>
              </p:nvPicPr>
              <p:blipFill>
                <a:blip r:embed="rId173"/>
                <a:stretch>
                  <a:fillRect/>
                </a:stretch>
              </p:blipFill>
              <p:spPr>
                <a:xfrm>
                  <a:off x="4475000" y="658145"/>
                  <a:ext cx="11376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72" name="Ink 71">
                  <a:extLst>
                    <a:ext uri="{FF2B5EF4-FFF2-40B4-BE49-F238E27FC236}">
                      <a16:creationId xmlns:a16="http://schemas.microsoft.com/office/drawing/2014/main" id="{0A8E3C6F-2340-8228-F44B-3AE4CCEBF21F}"/>
                    </a:ext>
                  </a:extLst>
                </p14:cNvPr>
                <p14:cNvContentPartPr/>
                <p14:nvPr/>
              </p14:nvContentPartPr>
              <p14:xfrm>
                <a:off x="4599920" y="645905"/>
                <a:ext cx="54720" cy="198360"/>
              </p14:xfrm>
            </p:contentPart>
          </mc:Choice>
          <mc:Fallback>
            <p:pic>
              <p:nvPicPr>
                <p:cNvPr id="72" name="Ink 71">
                  <a:extLst>
                    <a:ext uri="{FF2B5EF4-FFF2-40B4-BE49-F238E27FC236}">
                      <a16:creationId xmlns:a16="http://schemas.microsoft.com/office/drawing/2014/main" id="{0A8E3C6F-2340-8228-F44B-3AE4CCEBF21F}"/>
                    </a:ext>
                  </a:extLst>
                </p:cNvPr>
                <p:cNvPicPr/>
                <p:nvPr/>
              </p:nvPicPr>
              <p:blipFill>
                <a:blip r:embed="rId175"/>
                <a:stretch>
                  <a:fillRect/>
                </a:stretch>
              </p:blipFill>
              <p:spPr>
                <a:xfrm>
                  <a:off x="4590920" y="637265"/>
                  <a:ext cx="723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73" name="Ink 72">
                  <a:extLst>
                    <a:ext uri="{FF2B5EF4-FFF2-40B4-BE49-F238E27FC236}">
                      <a16:creationId xmlns:a16="http://schemas.microsoft.com/office/drawing/2014/main" id="{3C56C8ED-1038-06E7-BC2D-8AF87E1F10DE}"/>
                    </a:ext>
                  </a:extLst>
                </p14:cNvPr>
                <p14:cNvContentPartPr/>
                <p14:nvPr/>
              </p14:nvContentPartPr>
              <p14:xfrm>
                <a:off x="4673720" y="766145"/>
                <a:ext cx="50760" cy="78840"/>
              </p14:xfrm>
            </p:contentPart>
          </mc:Choice>
          <mc:Fallback>
            <p:pic>
              <p:nvPicPr>
                <p:cNvPr id="73" name="Ink 72">
                  <a:extLst>
                    <a:ext uri="{FF2B5EF4-FFF2-40B4-BE49-F238E27FC236}">
                      <a16:creationId xmlns:a16="http://schemas.microsoft.com/office/drawing/2014/main" id="{3C56C8ED-1038-06E7-BC2D-8AF87E1F10DE}"/>
                    </a:ext>
                  </a:extLst>
                </p:cNvPr>
                <p:cNvPicPr/>
                <p:nvPr/>
              </p:nvPicPr>
              <p:blipFill>
                <a:blip r:embed="rId177"/>
                <a:stretch>
                  <a:fillRect/>
                </a:stretch>
              </p:blipFill>
              <p:spPr>
                <a:xfrm>
                  <a:off x="4664720" y="757505"/>
                  <a:ext cx="6840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74" name="Ink 73">
                  <a:extLst>
                    <a:ext uri="{FF2B5EF4-FFF2-40B4-BE49-F238E27FC236}">
                      <a16:creationId xmlns:a16="http://schemas.microsoft.com/office/drawing/2014/main" id="{7EE06770-310E-E8DD-5F84-9B2482D3AA58}"/>
                    </a:ext>
                  </a:extLst>
                </p14:cNvPr>
                <p14:cNvContentPartPr/>
                <p14:nvPr/>
              </p14:nvContentPartPr>
              <p14:xfrm>
                <a:off x="4793600" y="687665"/>
                <a:ext cx="118440" cy="130680"/>
              </p14:xfrm>
            </p:contentPart>
          </mc:Choice>
          <mc:Fallback>
            <p:pic>
              <p:nvPicPr>
                <p:cNvPr id="74" name="Ink 73">
                  <a:extLst>
                    <a:ext uri="{FF2B5EF4-FFF2-40B4-BE49-F238E27FC236}">
                      <a16:creationId xmlns:a16="http://schemas.microsoft.com/office/drawing/2014/main" id="{7EE06770-310E-E8DD-5F84-9B2482D3AA58}"/>
                    </a:ext>
                  </a:extLst>
                </p:cNvPr>
                <p:cNvPicPr/>
                <p:nvPr/>
              </p:nvPicPr>
              <p:blipFill>
                <a:blip r:embed="rId179"/>
                <a:stretch>
                  <a:fillRect/>
                </a:stretch>
              </p:blipFill>
              <p:spPr>
                <a:xfrm>
                  <a:off x="4784600" y="678665"/>
                  <a:ext cx="13608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75" name="Ink 74">
                  <a:extLst>
                    <a:ext uri="{FF2B5EF4-FFF2-40B4-BE49-F238E27FC236}">
                      <a16:creationId xmlns:a16="http://schemas.microsoft.com/office/drawing/2014/main" id="{2B70C524-49C5-A189-6F02-B30AB7C69EFD}"/>
                    </a:ext>
                  </a:extLst>
                </p14:cNvPr>
                <p14:cNvContentPartPr/>
                <p14:nvPr/>
              </p14:nvContentPartPr>
              <p14:xfrm>
                <a:off x="4963520" y="694505"/>
                <a:ext cx="14040" cy="136080"/>
              </p14:xfrm>
            </p:contentPart>
          </mc:Choice>
          <mc:Fallback>
            <p:pic>
              <p:nvPicPr>
                <p:cNvPr id="75" name="Ink 74">
                  <a:extLst>
                    <a:ext uri="{FF2B5EF4-FFF2-40B4-BE49-F238E27FC236}">
                      <a16:creationId xmlns:a16="http://schemas.microsoft.com/office/drawing/2014/main" id="{2B70C524-49C5-A189-6F02-B30AB7C69EFD}"/>
                    </a:ext>
                  </a:extLst>
                </p:cNvPr>
                <p:cNvPicPr/>
                <p:nvPr/>
              </p:nvPicPr>
              <p:blipFill>
                <a:blip r:embed="rId181"/>
                <a:stretch>
                  <a:fillRect/>
                </a:stretch>
              </p:blipFill>
              <p:spPr>
                <a:xfrm>
                  <a:off x="4954880" y="685505"/>
                  <a:ext cx="3168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76" name="Ink 75">
                  <a:extLst>
                    <a:ext uri="{FF2B5EF4-FFF2-40B4-BE49-F238E27FC236}">
                      <a16:creationId xmlns:a16="http://schemas.microsoft.com/office/drawing/2014/main" id="{7E7D8750-D58D-4075-6028-88A1201B3CA0}"/>
                    </a:ext>
                  </a:extLst>
                </p14:cNvPr>
                <p14:cNvContentPartPr/>
                <p14:nvPr/>
              </p14:nvContentPartPr>
              <p14:xfrm>
                <a:off x="5060000" y="708905"/>
                <a:ext cx="12240" cy="125640"/>
              </p14:xfrm>
            </p:contentPart>
          </mc:Choice>
          <mc:Fallback>
            <p:pic>
              <p:nvPicPr>
                <p:cNvPr id="76" name="Ink 75">
                  <a:extLst>
                    <a:ext uri="{FF2B5EF4-FFF2-40B4-BE49-F238E27FC236}">
                      <a16:creationId xmlns:a16="http://schemas.microsoft.com/office/drawing/2014/main" id="{7E7D8750-D58D-4075-6028-88A1201B3CA0}"/>
                    </a:ext>
                  </a:extLst>
                </p:cNvPr>
                <p:cNvPicPr/>
                <p:nvPr/>
              </p:nvPicPr>
              <p:blipFill>
                <a:blip r:embed="rId183"/>
                <a:stretch>
                  <a:fillRect/>
                </a:stretch>
              </p:blipFill>
              <p:spPr>
                <a:xfrm>
                  <a:off x="5051000" y="700265"/>
                  <a:ext cx="2988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77" name="Ink 76">
                  <a:extLst>
                    <a:ext uri="{FF2B5EF4-FFF2-40B4-BE49-F238E27FC236}">
                      <a16:creationId xmlns:a16="http://schemas.microsoft.com/office/drawing/2014/main" id="{0C259A06-34F4-B9E9-3220-0B2FF4AEC9ED}"/>
                    </a:ext>
                  </a:extLst>
                </p14:cNvPr>
                <p14:cNvContentPartPr/>
                <p14:nvPr/>
              </p14:nvContentPartPr>
              <p14:xfrm>
                <a:off x="5062160" y="667865"/>
                <a:ext cx="186840" cy="157680"/>
              </p14:xfrm>
            </p:contentPart>
          </mc:Choice>
          <mc:Fallback>
            <p:pic>
              <p:nvPicPr>
                <p:cNvPr id="77" name="Ink 76">
                  <a:extLst>
                    <a:ext uri="{FF2B5EF4-FFF2-40B4-BE49-F238E27FC236}">
                      <a16:creationId xmlns:a16="http://schemas.microsoft.com/office/drawing/2014/main" id="{0C259A06-34F4-B9E9-3220-0B2FF4AEC9ED}"/>
                    </a:ext>
                  </a:extLst>
                </p:cNvPr>
                <p:cNvPicPr/>
                <p:nvPr/>
              </p:nvPicPr>
              <p:blipFill>
                <a:blip r:embed="rId185"/>
                <a:stretch>
                  <a:fillRect/>
                </a:stretch>
              </p:blipFill>
              <p:spPr>
                <a:xfrm>
                  <a:off x="5053520" y="658865"/>
                  <a:ext cx="20448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78" name="Ink 77">
                  <a:extLst>
                    <a:ext uri="{FF2B5EF4-FFF2-40B4-BE49-F238E27FC236}">
                      <a16:creationId xmlns:a16="http://schemas.microsoft.com/office/drawing/2014/main" id="{71AC4CA3-3DE2-E9ED-53F7-62F604576C00}"/>
                    </a:ext>
                  </a:extLst>
                </p14:cNvPr>
                <p14:cNvContentPartPr/>
                <p14:nvPr/>
              </p14:nvContentPartPr>
              <p14:xfrm>
                <a:off x="4250000" y="570305"/>
                <a:ext cx="156240" cy="311400"/>
              </p14:xfrm>
            </p:contentPart>
          </mc:Choice>
          <mc:Fallback>
            <p:pic>
              <p:nvPicPr>
                <p:cNvPr id="78" name="Ink 77">
                  <a:extLst>
                    <a:ext uri="{FF2B5EF4-FFF2-40B4-BE49-F238E27FC236}">
                      <a16:creationId xmlns:a16="http://schemas.microsoft.com/office/drawing/2014/main" id="{71AC4CA3-3DE2-E9ED-53F7-62F604576C00}"/>
                    </a:ext>
                  </a:extLst>
                </p:cNvPr>
                <p:cNvPicPr/>
                <p:nvPr/>
              </p:nvPicPr>
              <p:blipFill>
                <a:blip r:embed="rId187"/>
                <a:stretch>
                  <a:fillRect/>
                </a:stretch>
              </p:blipFill>
              <p:spPr>
                <a:xfrm>
                  <a:off x="4241000" y="561665"/>
                  <a:ext cx="17388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79" name="Ink 78">
                  <a:extLst>
                    <a:ext uri="{FF2B5EF4-FFF2-40B4-BE49-F238E27FC236}">
                      <a16:creationId xmlns:a16="http://schemas.microsoft.com/office/drawing/2014/main" id="{D9614D89-3599-0E58-E557-49817AB21493}"/>
                    </a:ext>
                  </a:extLst>
                </p14:cNvPr>
                <p14:cNvContentPartPr/>
                <p14:nvPr/>
              </p14:nvContentPartPr>
              <p14:xfrm>
                <a:off x="5403800" y="563465"/>
                <a:ext cx="68040" cy="277560"/>
              </p14:xfrm>
            </p:contentPart>
          </mc:Choice>
          <mc:Fallback>
            <p:pic>
              <p:nvPicPr>
                <p:cNvPr id="79" name="Ink 78">
                  <a:extLst>
                    <a:ext uri="{FF2B5EF4-FFF2-40B4-BE49-F238E27FC236}">
                      <a16:creationId xmlns:a16="http://schemas.microsoft.com/office/drawing/2014/main" id="{D9614D89-3599-0E58-E557-49817AB21493}"/>
                    </a:ext>
                  </a:extLst>
                </p:cNvPr>
                <p:cNvPicPr/>
                <p:nvPr/>
              </p:nvPicPr>
              <p:blipFill>
                <a:blip r:embed="rId189"/>
                <a:stretch>
                  <a:fillRect/>
                </a:stretch>
              </p:blipFill>
              <p:spPr>
                <a:xfrm>
                  <a:off x="5395160" y="554465"/>
                  <a:ext cx="8568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62" name="Ink 61">
                  <a:extLst>
                    <a:ext uri="{FF2B5EF4-FFF2-40B4-BE49-F238E27FC236}">
                      <a16:creationId xmlns:a16="http://schemas.microsoft.com/office/drawing/2014/main" id="{978D0FE2-0DDF-08D9-0BB3-45C85282BA22}"/>
                    </a:ext>
                  </a:extLst>
                </p14:cNvPr>
                <p14:cNvContentPartPr/>
                <p14:nvPr/>
              </p14:nvContentPartPr>
              <p14:xfrm>
                <a:off x="5864240" y="2049545"/>
                <a:ext cx="1418760" cy="1052640"/>
              </p14:xfrm>
            </p:contentPart>
          </mc:Choice>
          <mc:Fallback>
            <p:pic>
              <p:nvPicPr>
                <p:cNvPr id="62" name="Ink 61">
                  <a:extLst>
                    <a:ext uri="{FF2B5EF4-FFF2-40B4-BE49-F238E27FC236}">
                      <a16:creationId xmlns:a16="http://schemas.microsoft.com/office/drawing/2014/main" id="{978D0FE2-0DDF-08D9-0BB3-45C85282BA22}"/>
                    </a:ext>
                  </a:extLst>
                </p:cNvPr>
                <p:cNvPicPr/>
                <p:nvPr/>
              </p:nvPicPr>
              <p:blipFill>
                <a:blip r:embed="rId191"/>
                <a:stretch>
                  <a:fillRect/>
                </a:stretch>
              </p:blipFill>
              <p:spPr>
                <a:xfrm>
                  <a:off x="5855240" y="2040545"/>
                  <a:ext cx="1436400" cy="10702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63" name="Ink 62">
                  <a:extLst>
                    <a:ext uri="{FF2B5EF4-FFF2-40B4-BE49-F238E27FC236}">
                      <a16:creationId xmlns:a16="http://schemas.microsoft.com/office/drawing/2014/main" id="{93881B36-35F9-261B-536C-AA39C3BA5064}"/>
                    </a:ext>
                  </a:extLst>
                </p14:cNvPr>
                <p14:cNvContentPartPr/>
                <p14:nvPr/>
              </p14:nvContentPartPr>
              <p14:xfrm>
                <a:off x="7025600" y="1978625"/>
                <a:ext cx="230040" cy="206640"/>
              </p14:xfrm>
            </p:contentPart>
          </mc:Choice>
          <mc:Fallback>
            <p:pic>
              <p:nvPicPr>
                <p:cNvPr id="63" name="Ink 62">
                  <a:extLst>
                    <a:ext uri="{FF2B5EF4-FFF2-40B4-BE49-F238E27FC236}">
                      <a16:creationId xmlns:a16="http://schemas.microsoft.com/office/drawing/2014/main" id="{93881B36-35F9-261B-536C-AA39C3BA5064}"/>
                    </a:ext>
                  </a:extLst>
                </p:cNvPr>
                <p:cNvPicPr/>
                <p:nvPr/>
              </p:nvPicPr>
              <p:blipFill>
                <a:blip r:embed="rId193"/>
                <a:stretch>
                  <a:fillRect/>
                </a:stretch>
              </p:blipFill>
              <p:spPr>
                <a:xfrm>
                  <a:off x="7016960" y="1969625"/>
                  <a:ext cx="24768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66" name="Ink 65">
                  <a:extLst>
                    <a:ext uri="{FF2B5EF4-FFF2-40B4-BE49-F238E27FC236}">
                      <a16:creationId xmlns:a16="http://schemas.microsoft.com/office/drawing/2014/main" id="{905F1040-1466-4D06-219F-3CF8BEA8FCE9}"/>
                    </a:ext>
                  </a:extLst>
                </p14:cNvPr>
                <p14:cNvContentPartPr/>
                <p14:nvPr/>
              </p14:nvContentPartPr>
              <p14:xfrm>
                <a:off x="7524920" y="2860265"/>
                <a:ext cx="275400" cy="342720"/>
              </p14:xfrm>
            </p:contentPart>
          </mc:Choice>
          <mc:Fallback>
            <p:pic>
              <p:nvPicPr>
                <p:cNvPr id="66" name="Ink 65">
                  <a:extLst>
                    <a:ext uri="{FF2B5EF4-FFF2-40B4-BE49-F238E27FC236}">
                      <a16:creationId xmlns:a16="http://schemas.microsoft.com/office/drawing/2014/main" id="{905F1040-1466-4D06-219F-3CF8BEA8FCE9}"/>
                    </a:ext>
                  </a:extLst>
                </p:cNvPr>
                <p:cNvPicPr/>
                <p:nvPr/>
              </p:nvPicPr>
              <p:blipFill>
                <a:blip r:embed="rId195"/>
                <a:stretch>
                  <a:fillRect/>
                </a:stretch>
              </p:blipFill>
              <p:spPr>
                <a:xfrm>
                  <a:off x="7516280" y="2851265"/>
                  <a:ext cx="29304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67" name="Ink 66">
                  <a:extLst>
                    <a:ext uri="{FF2B5EF4-FFF2-40B4-BE49-F238E27FC236}">
                      <a16:creationId xmlns:a16="http://schemas.microsoft.com/office/drawing/2014/main" id="{EE5C1BA3-5FF6-079C-F3DC-8DCDD5F62A5A}"/>
                    </a:ext>
                  </a:extLst>
                </p14:cNvPr>
                <p14:cNvContentPartPr/>
                <p14:nvPr/>
              </p14:nvContentPartPr>
              <p14:xfrm>
                <a:off x="7852880" y="2955305"/>
                <a:ext cx="266040" cy="225720"/>
              </p14:xfrm>
            </p:contentPart>
          </mc:Choice>
          <mc:Fallback>
            <p:pic>
              <p:nvPicPr>
                <p:cNvPr id="67" name="Ink 66">
                  <a:extLst>
                    <a:ext uri="{FF2B5EF4-FFF2-40B4-BE49-F238E27FC236}">
                      <a16:creationId xmlns:a16="http://schemas.microsoft.com/office/drawing/2014/main" id="{EE5C1BA3-5FF6-079C-F3DC-8DCDD5F62A5A}"/>
                    </a:ext>
                  </a:extLst>
                </p:cNvPr>
                <p:cNvPicPr/>
                <p:nvPr/>
              </p:nvPicPr>
              <p:blipFill>
                <a:blip r:embed="rId197"/>
                <a:stretch>
                  <a:fillRect/>
                </a:stretch>
              </p:blipFill>
              <p:spPr>
                <a:xfrm>
                  <a:off x="7843880" y="2946305"/>
                  <a:ext cx="28368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68" name="Ink 67">
                  <a:extLst>
                    <a:ext uri="{FF2B5EF4-FFF2-40B4-BE49-F238E27FC236}">
                      <a16:creationId xmlns:a16="http://schemas.microsoft.com/office/drawing/2014/main" id="{3F0AE857-03E7-442E-1F22-EC3502F04DC3}"/>
                    </a:ext>
                  </a:extLst>
                </p14:cNvPr>
                <p14:cNvContentPartPr/>
                <p14:nvPr/>
              </p14:nvContentPartPr>
              <p14:xfrm>
                <a:off x="8160680" y="2936225"/>
                <a:ext cx="268920" cy="232920"/>
              </p14:xfrm>
            </p:contentPart>
          </mc:Choice>
          <mc:Fallback>
            <p:pic>
              <p:nvPicPr>
                <p:cNvPr id="68" name="Ink 67">
                  <a:extLst>
                    <a:ext uri="{FF2B5EF4-FFF2-40B4-BE49-F238E27FC236}">
                      <a16:creationId xmlns:a16="http://schemas.microsoft.com/office/drawing/2014/main" id="{3F0AE857-03E7-442E-1F22-EC3502F04DC3}"/>
                    </a:ext>
                  </a:extLst>
                </p:cNvPr>
                <p:cNvPicPr/>
                <p:nvPr/>
              </p:nvPicPr>
              <p:blipFill>
                <a:blip r:embed="rId199"/>
                <a:stretch>
                  <a:fillRect/>
                </a:stretch>
              </p:blipFill>
              <p:spPr>
                <a:xfrm>
                  <a:off x="8152040" y="2927585"/>
                  <a:ext cx="28656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9" name="Ink 128">
                  <a:extLst>
                    <a:ext uri="{FF2B5EF4-FFF2-40B4-BE49-F238E27FC236}">
                      <a16:creationId xmlns:a16="http://schemas.microsoft.com/office/drawing/2014/main" id="{C7ABD26E-CA57-0B62-1FBB-6C84AC92DCF1}"/>
                    </a:ext>
                  </a:extLst>
                </p14:cNvPr>
                <p14:cNvContentPartPr/>
                <p14:nvPr/>
              </p14:nvContentPartPr>
              <p14:xfrm>
                <a:off x="7680080" y="3149345"/>
                <a:ext cx="185760" cy="324360"/>
              </p14:xfrm>
            </p:contentPart>
          </mc:Choice>
          <mc:Fallback>
            <p:pic>
              <p:nvPicPr>
                <p:cNvPr id="129" name="Ink 128">
                  <a:extLst>
                    <a:ext uri="{FF2B5EF4-FFF2-40B4-BE49-F238E27FC236}">
                      <a16:creationId xmlns:a16="http://schemas.microsoft.com/office/drawing/2014/main" id="{C7ABD26E-CA57-0B62-1FBB-6C84AC92DCF1}"/>
                    </a:ext>
                  </a:extLst>
                </p:cNvPr>
                <p:cNvPicPr/>
                <p:nvPr/>
              </p:nvPicPr>
              <p:blipFill>
                <a:blip r:embed="rId201"/>
                <a:stretch>
                  <a:fillRect/>
                </a:stretch>
              </p:blipFill>
              <p:spPr>
                <a:xfrm>
                  <a:off x="7671080" y="3140705"/>
                  <a:ext cx="20340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0" name="Ink 129">
                  <a:extLst>
                    <a:ext uri="{FF2B5EF4-FFF2-40B4-BE49-F238E27FC236}">
                      <a16:creationId xmlns:a16="http://schemas.microsoft.com/office/drawing/2014/main" id="{3928167E-3311-7219-DF7A-1079BE6D3A48}"/>
                    </a:ext>
                  </a:extLst>
                </p14:cNvPr>
                <p14:cNvContentPartPr/>
                <p14:nvPr/>
              </p14:nvContentPartPr>
              <p14:xfrm>
                <a:off x="7802480" y="3137825"/>
                <a:ext cx="139680" cy="130320"/>
              </p14:xfrm>
            </p:contentPart>
          </mc:Choice>
          <mc:Fallback>
            <p:pic>
              <p:nvPicPr>
                <p:cNvPr id="130" name="Ink 129">
                  <a:extLst>
                    <a:ext uri="{FF2B5EF4-FFF2-40B4-BE49-F238E27FC236}">
                      <a16:creationId xmlns:a16="http://schemas.microsoft.com/office/drawing/2014/main" id="{3928167E-3311-7219-DF7A-1079BE6D3A48}"/>
                    </a:ext>
                  </a:extLst>
                </p:cNvPr>
                <p:cNvPicPr/>
                <p:nvPr/>
              </p:nvPicPr>
              <p:blipFill>
                <a:blip r:embed="rId203"/>
                <a:stretch>
                  <a:fillRect/>
                </a:stretch>
              </p:blipFill>
              <p:spPr>
                <a:xfrm>
                  <a:off x="7793480" y="3128825"/>
                  <a:ext cx="15732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3" name="Ink 132">
                  <a:extLst>
                    <a:ext uri="{FF2B5EF4-FFF2-40B4-BE49-F238E27FC236}">
                      <a16:creationId xmlns:a16="http://schemas.microsoft.com/office/drawing/2014/main" id="{ABC2F30E-89A8-5966-A1F0-872D1CC24AF4}"/>
                    </a:ext>
                  </a:extLst>
                </p14:cNvPr>
                <p14:cNvContentPartPr/>
                <p14:nvPr/>
              </p14:nvContentPartPr>
              <p14:xfrm>
                <a:off x="4354760" y="1519985"/>
                <a:ext cx="755640" cy="70560"/>
              </p14:xfrm>
            </p:contentPart>
          </mc:Choice>
          <mc:Fallback>
            <p:pic>
              <p:nvPicPr>
                <p:cNvPr id="133" name="Ink 132">
                  <a:extLst>
                    <a:ext uri="{FF2B5EF4-FFF2-40B4-BE49-F238E27FC236}">
                      <a16:creationId xmlns:a16="http://schemas.microsoft.com/office/drawing/2014/main" id="{ABC2F30E-89A8-5966-A1F0-872D1CC24AF4}"/>
                    </a:ext>
                  </a:extLst>
                </p:cNvPr>
                <p:cNvPicPr/>
                <p:nvPr/>
              </p:nvPicPr>
              <p:blipFill>
                <a:blip r:embed="rId205"/>
                <a:stretch>
                  <a:fillRect/>
                </a:stretch>
              </p:blipFill>
              <p:spPr>
                <a:xfrm>
                  <a:off x="4345760" y="1511345"/>
                  <a:ext cx="77328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5" name="Ink 134">
                  <a:extLst>
                    <a:ext uri="{FF2B5EF4-FFF2-40B4-BE49-F238E27FC236}">
                      <a16:creationId xmlns:a16="http://schemas.microsoft.com/office/drawing/2014/main" id="{9137A6DE-0CF7-AD41-9747-66DA020AB079}"/>
                    </a:ext>
                  </a:extLst>
                </p14:cNvPr>
                <p14:cNvContentPartPr/>
                <p14:nvPr/>
              </p14:nvContentPartPr>
              <p14:xfrm>
                <a:off x="7123520" y="1690985"/>
                <a:ext cx="664200" cy="35640"/>
              </p14:xfrm>
            </p:contentPart>
          </mc:Choice>
          <mc:Fallback>
            <p:pic>
              <p:nvPicPr>
                <p:cNvPr id="135" name="Ink 134">
                  <a:extLst>
                    <a:ext uri="{FF2B5EF4-FFF2-40B4-BE49-F238E27FC236}">
                      <a16:creationId xmlns:a16="http://schemas.microsoft.com/office/drawing/2014/main" id="{9137A6DE-0CF7-AD41-9747-66DA020AB079}"/>
                    </a:ext>
                  </a:extLst>
                </p:cNvPr>
                <p:cNvPicPr/>
                <p:nvPr/>
              </p:nvPicPr>
              <p:blipFill>
                <a:blip r:embed="rId207"/>
                <a:stretch>
                  <a:fillRect/>
                </a:stretch>
              </p:blipFill>
              <p:spPr>
                <a:xfrm>
                  <a:off x="7114880" y="1682345"/>
                  <a:ext cx="68184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6" name="Ink 135">
                  <a:extLst>
                    <a:ext uri="{FF2B5EF4-FFF2-40B4-BE49-F238E27FC236}">
                      <a16:creationId xmlns:a16="http://schemas.microsoft.com/office/drawing/2014/main" id="{A26B9907-C772-FBC4-EADA-C298F3F09B0A}"/>
                    </a:ext>
                  </a:extLst>
                </p14:cNvPr>
                <p14:cNvContentPartPr/>
                <p14:nvPr/>
              </p14:nvContentPartPr>
              <p14:xfrm>
                <a:off x="7906160" y="1693145"/>
                <a:ext cx="911160" cy="379080"/>
              </p14:xfrm>
            </p:contentPart>
          </mc:Choice>
          <mc:Fallback>
            <p:pic>
              <p:nvPicPr>
                <p:cNvPr id="136" name="Ink 135">
                  <a:extLst>
                    <a:ext uri="{FF2B5EF4-FFF2-40B4-BE49-F238E27FC236}">
                      <a16:creationId xmlns:a16="http://schemas.microsoft.com/office/drawing/2014/main" id="{A26B9907-C772-FBC4-EADA-C298F3F09B0A}"/>
                    </a:ext>
                  </a:extLst>
                </p:cNvPr>
                <p:cNvPicPr/>
                <p:nvPr/>
              </p:nvPicPr>
              <p:blipFill>
                <a:blip r:embed="rId209"/>
                <a:stretch>
                  <a:fillRect/>
                </a:stretch>
              </p:blipFill>
              <p:spPr>
                <a:xfrm>
                  <a:off x="7897520" y="1684145"/>
                  <a:ext cx="928800" cy="3967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7" name="Ink 136">
                  <a:extLst>
                    <a:ext uri="{FF2B5EF4-FFF2-40B4-BE49-F238E27FC236}">
                      <a16:creationId xmlns:a16="http://schemas.microsoft.com/office/drawing/2014/main" id="{07DE3EB3-CCB9-09F7-CB1F-108AD338A2E7}"/>
                    </a:ext>
                  </a:extLst>
                </p14:cNvPr>
                <p14:cNvContentPartPr/>
                <p14:nvPr/>
              </p14:nvContentPartPr>
              <p14:xfrm>
                <a:off x="8843960" y="2008145"/>
                <a:ext cx="314280" cy="199800"/>
              </p14:xfrm>
            </p:contentPart>
          </mc:Choice>
          <mc:Fallback>
            <p:pic>
              <p:nvPicPr>
                <p:cNvPr id="137" name="Ink 136">
                  <a:extLst>
                    <a:ext uri="{FF2B5EF4-FFF2-40B4-BE49-F238E27FC236}">
                      <a16:creationId xmlns:a16="http://schemas.microsoft.com/office/drawing/2014/main" id="{07DE3EB3-CCB9-09F7-CB1F-108AD338A2E7}"/>
                    </a:ext>
                  </a:extLst>
                </p:cNvPr>
                <p:cNvPicPr/>
                <p:nvPr/>
              </p:nvPicPr>
              <p:blipFill>
                <a:blip r:embed="rId211"/>
                <a:stretch>
                  <a:fillRect/>
                </a:stretch>
              </p:blipFill>
              <p:spPr>
                <a:xfrm>
                  <a:off x="8834960" y="1999505"/>
                  <a:ext cx="33192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8" name="Ink 137">
                  <a:extLst>
                    <a:ext uri="{FF2B5EF4-FFF2-40B4-BE49-F238E27FC236}">
                      <a16:creationId xmlns:a16="http://schemas.microsoft.com/office/drawing/2014/main" id="{B6F099E2-C707-C168-CA74-B5B9781A8094}"/>
                    </a:ext>
                  </a:extLst>
                </p14:cNvPr>
                <p14:cNvContentPartPr/>
                <p14:nvPr/>
              </p14:nvContentPartPr>
              <p14:xfrm>
                <a:off x="9224480" y="2041985"/>
                <a:ext cx="111240" cy="147240"/>
              </p14:xfrm>
            </p:contentPart>
          </mc:Choice>
          <mc:Fallback>
            <p:pic>
              <p:nvPicPr>
                <p:cNvPr id="138" name="Ink 137">
                  <a:extLst>
                    <a:ext uri="{FF2B5EF4-FFF2-40B4-BE49-F238E27FC236}">
                      <a16:creationId xmlns:a16="http://schemas.microsoft.com/office/drawing/2014/main" id="{B6F099E2-C707-C168-CA74-B5B9781A8094}"/>
                    </a:ext>
                  </a:extLst>
                </p:cNvPr>
                <p:cNvPicPr/>
                <p:nvPr/>
              </p:nvPicPr>
              <p:blipFill>
                <a:blip r:embed="rId213"/>
                <a:stretch>
                  <a:fillRect/>
                </a:stretch>
              </p:blipFill>
              <p:spPr>
                <a:xfrm>
                  <a:off x="9215840" y="2033345"/>
                  <a:ext cx="12888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9" name="Ink 138">
                  <a:extLst>
                    <a:ext uri="{FF2B5EF4-FFF2-40B4-BE49-F238E27FC236}">
                      <a16:creationId xmlns:a16="http://schemas.microsoft.com/office/drawing/2014/main" id="{90BFFBD7-558B-DF86-7E2A-F04969BC5A2A}"/>
                    </a:ext>
                  </a:extLst>
                </p14:cNvPr>
                <p14:cNvContentPartPr/>
                <p14:nvPr/>
              </p14:nvContentPartPr>
              <p14:xfrm>
                <a:off x="9392600" y="2022545"/>
                <a:ext cx="125640" cy="144720"/>
              </p14:xfrm>
            </p:contentPart>
          </mc:Choice>
          <mc:Fallback>
            <p:pic>
              <p:nvPicPr>
                <p:cNvPr id="139" name="Ink 138">
                  <a:extLst>
                    <a:ext uri="{FF2B5EF4-FFF2-40B4-BE49-F238E27FC236}">
                      <a16:creationId xmlns:a16="http://schemas.microsoft.com/office/drawing/2014/main" id="{90BFFBD7-558B-DF86-7E2A-F04969BC5A2A}"/>
                    </a:ext>
                  </a:extLst>
                </p:cNvPr>
                <p:cNvPicPr/>
                <p:nvPr/>
              </p:nvPicPr>
              <p:blipFill>
                <a:blip r:embed="rId215"/>
                <a:stretch>
                  <a:fillRect/>
                </a:stretch>
              </p:blipFill>
              <p:spPr>
                <a:xfrm>
                  <a:off x="9383600" y="2013545"/>
                  <a:ext cx="14328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40" name="Ink 139">
                  <a:extLst>
                    <a:ext uri="{FF2B5EF4-FFF2-40B4-BE49-F238E27FC236}">
                      <a16:creationId xmlns:a16="http://schemas.microsoft.com/office/drawing/2014/main" id="{C6C8309A-0BBB-397C-2231-40B911A810DB}"/>
                    </a:ext>
                  </a:extLst>
                </p14:cNvPr>
                <p14:cNvContentPartPr/>
                <p14:nvPr/>
              </p14:nvContentPartPr>
              <p14:xfrm>
                <a:off x="9562880" y="1900865"/>
                <a:ext cx="222120" cy="271080"/>
              </p14:xfrm>
            </p:contentPart>
          </mc:Choice>
          <mc:Fallback>
            <p:pic>
              <p:nvPicPr>
                <p:cNvPr id="140" name="Ink 139">
                  <a:extLst>
                    <a:ext uri="{FF2B5EF4-FFF2-40B4-BE49-F238E27FC236}">
                      <a16:creationId xmlns:a16="http://schemas.microsoft.com/office/drawing/2014/main" id="{C6C8309A-0BBB-397C-2231-40B911A810DB}"/>
                    </a:ext>
                  </a:extLst>
                </p:cNvPr>
                <p:cNvPicPr/>
                <p:nvPr/>
              </p:nvPicPr>
              <p:blipFill>
                <a:blip r:embed="rId217"/>
                <a:stretch>
                  <a:fillRect/>
                </a:stretch>
              </p:blipFill>
              <p:spPr>
                <a:xfrm>
                  <a:off x="9554240" y="1892225"/>
                  <a:ext cx="23976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41" name="Ink 140">
                  <a:extLst>
                    <a:ext uri="{FF2B5EF4-FFF2-40B4-BE49-F238E27FC236}">
                      <a16:creationId xmlns:a16="http://schemas.microsoft.com/office/drawing/2014/main" id="{4DC404BA-03EC-3DA0-9D57-43EBC4717F65}"/>
                    </a:ext>
                  </a:extLst>
                </p14:cNvPr>
                <p14:cNvContentPartPr/>
                <p14:nvPr/>
              </p14:nvContentPartPr>
              <p14:xfrm>
                <a:off x="9862400" y="1926785"/>
                <a:ext cx="104040" cy="289800"/>
              </p14:xfrm>
            </p:contentPart>
          </mc:Choice>
          <mc:Fallback>
            <p:pic>
              <p:nvPicPr>
                <p:cNvPr id="141" name="Ink 140">
                  <a:extLst>
                    <a:ext uri="{FF2B5EF4-FFF2-40B4-BE49-F238E27FC236}">
                      <a16:creationId xmlns:a16="http://schemas.microsoft.com/office/drawing/2014/main" id="{4DC404BA-03EC-3DA0-9D57-43EBC4717F65}"/>
                    </a:ext>
                  </a:extLst>
                </p:cNvPr>
                <p:cNvPicPr/>
                <p:nvPr/>
              </p:nvPicPr>
              <p:blipFill>
                <a:blip r:embed="rId219"/>
                <a:stretch>
                  <a:fillRect/>
                </a:stretch>
              </p:blipFill>
              <p:spPr>
                <a:xfrm>
                  <a:off x="9853400" y="1918145"/>
                  <a:ext cx="12168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42" name="Ink 141">
                  <a:extLst>
                    <a:ext uri="{FF2B5EF4-FFF2-40B4-BE49-F238E27FC236}">
                      <a16:creationId xmlns:a16="http://schemas.microsoft.com/office/drawing/2014/main" id="{C95BA23D-8D5F-AF81-96C3-620073088E61}"/>
                    </a:ext>
                  </a:extLst>
                </p14:cNvPr>
                <p14:cNvContentPartPr/>
                <p14:nvPr/>
              </p14:nvContentPartPr>
              <p14:xfrm>
                <a:off x="8806520" y="1953785"/>
                <a:ext cx="221400" cy="378000"/>
              </p14:xfrm>
            </p:contentPart>
          </mc:Choice>
          <mc:Fallback>
            <p:pic>
              <p:nvPicPr>
                <p:cNvPr id="142" name="Ink 141">
                  <a:extLst>
                    <a:ext uri="{FF2B5EF4-FFF2-40B4-BE49-F238E27FC236}">
                      <a16:creationId xmlns:a16="http://schemas.microsoft.com/office/drawing/2014/main" id="{C95BA23D-8D5F-AF81-96C3-620073088E61}"/>
                    </a:ext>
                  </a:extLst>
                </p:cNvPr>
                <p:cNvPicPr/>
                <p:nvPr/>
              </p:nvPicPr>
              <p:blipFill>
                <a:blip r:embed="rId221"/>
                <a:stretch>
                  <a:fillRect/>
                </a:stretch>
              </p:blipFill>
              <p:spPr>
                <a:xfrm>
                  <a:off x="8797880" y="1945145"/>
                  <a:ext cx="23904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4" name="Ink 143">
                  <a:extLst>
                    <a:ext uri="{FF2B5EF4-FFF2-40B4-BE49-F238E27FC236}">
                      <a16:creationId xmlns:a16="http://schemas.microsoft.com/office/drawing/2014/main" id="{1BAAF3EF-2FAF-03DD-B390-84D86B46371D}"/>
                    </a:ext>
                  </a:extLst>
                </p14:cNvPr>
                <p14:cNvContentPartPr/>
                <p14:nvPr/>
              </p14:nvContentPartPr>
              <p14:xfrm>
                <a:off x="8992280" y="2367065"/>
                <a:ext cx="588600" cy="53280"/>
              </p14:xfrm>
            </p:contentPart>
          </mc:Choice>
          <mc:Fallback>
            <p:pic>
              <p:nvPicPr>
                <p:cNvPr id="144" name="Ink 143">
                  <a:extLst>
                    <a:ext uri="{FF2B5EF4-FFF2-40B4-BE49-F238E27FC236}">
                      <a16:creationId xmlns:a16="http://schemas.microsoft.com/office/drawing/2014/main" id="{1BAAF3EF-2FAF-03DD-B390-84D86B46371D}"/>
                    </a:ext>
                  </a:extLst>
                </p:cNvPr>
                <p:cNvPicPr/>
                <p:nvPr/>
              </p:nvPicPr>
              <p:blipFill>
                <a:blip r:embed="rId223"/>
                <a:stretch>
                  <a:fillRect/>
                </a:stretch>
              </p:blipFill>
              <p:spPr>
                <a:xfrm>
                  <a:off x="8983280" y="2358425"/>
                  <a:ext cx="60624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5" name="Ink 144">
                  <a:extLst>
                    <a:ext uri="{FF2B5EF4-FFF2-40B4-BE49-F238E27FC236}">
                      <a16:creationId xmlns:a16="http://schemas.microsoft.com/office/drawing/2014/main" id="{A9888BDE-AEBC-5EF2-9383-C7E969ED8027}"/>
                    </a:ext>
                  </a:extLst>
                </p14:cNvPr>
                <p14:cNvContentPartPr/>
                <p14:nvPr/>
              </p14:nvContentPartPr>
              <p14:xfrm>
                <a:off x="9098120" y="2401985"/>
                <a:ext cx="515160" cy="58320"/>
              </p14:xfrm>
            </p:contentPart>
          </mc:Choice>
          <mc:Fallback>
            <p:pic>
              <p:nvPicPr>
                <p:cNvPr id="145" name="Ink 144">
                  <a:extLst>
                    <a:ext uri="{FF2B5EF4-FFF2-40B4-BE49-F238E27FC236}">
                      <a16:creationId xmlns:a16="http://schemas.microsoft.com/office/drawing/2014/main" id="{A9888BDE-AEBC-5EF2-9383-C7E969ED8027}"/>
                    </a:ext>
                  </a:extLst>
                </p:cNvPr>
                <p:cNvPicPr/>
                <p:nvPr/>
              </p:nvPicPr>
              <p:blipFill>
                <a:blip r:embed="rId225"/>
                <a:stretch>
                  <a:fillRect/>
                </a:stretch>
              </p:blipFill>
              <p:spPr>
                <a:xfrm>
                  <a:off x="9089120" y="2393345"/>
                  <a:ext cx="53280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6" name="Ink 145">
                  <a:extLst>
                    <a:ext uri="{FF2B5EF4-FFF2-40B4-BE49-F238E27FC236}">
                      <a16:creationId xmlns:a16="http://schemas.microsoft.com/office/drawing/2014/main" id="{53F2B25F-D0CA-F25E-9C36-B0F3F2E589FC}"/>
                    </a:ext>
                  </a:extLst>
                </p14:cNvPr>
                <p14:cNvContentPartPr/>
                <p14:nvPr/>
              </p14:nvContentPartPr>
              <p14:xfrm>
                <a:off x="9950600" y="2345825"/>
                <a:ext cx="66960" cy="108000"/>
              </p14:xfrm>
            </p:contentPart>
          </mc:Choice>
          <mc:Fallback>
            <p:pic>
              <p:nvPicPr>
                <p:cNvPr id="146" name="Ink 145">
                  <a:extLst>
                    <a:ext uri="{FF2B5EF4-FFF2-40B4-BE49-F238E27FC236}">
                      <a16:creationId xmlns:a16="http://schemas.microsoft.com/office/drawing/2014/main" id="{53F2B25F-D0CA-F25E-9C36-B0F3F2E589FC}"/>
                    </a:ext>
                  </a:extLst>
                </p:cNvPr>
                <p:cNvPicPr/>
                <p:nvPr/>
              </p:nvPicPr>
              <p:blipFill>
                <a:blip r:embed="rId227"/>
                <a:stretch>
                  <a:fillRect/>
                </a:stretch>
              </p:blipFill>
              <p:spPr>
                <a:xfrm>
                  <a:off x="9941600" y="2336825"/>
                  <a:ext cx="8460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7" name="Ink 146">
                  <a:extLst>
                    <a:ext uri="{FF2B5EF4-FFF2-40B4-BE49-F238E27FC236}">
                      <a16:creationId xmlns:a16="http://schemas.microsoft.com/office/drawing/2014/main" id="{5D69781B-54A4-1E0D-C080-34C8C511362D}"/>
                    </a:ext>
                  </a:extLst>
                </p14:cNvPr>
                <p14:cNvContentPartPr/>
                <p14:nvPr/>
              </p14:nvContentPartPr>
              <p14:xfrm>
                <a:off x="10114760" y="2344385"/>
                <a:ext cx="56520" cy="153720"/>
              </p14:xfrm>
            </p:contentPart>
          </mc:Choice>
          <mc:Fallback>
            <p:pic>
              <p:nvPicPr>
                <p:cNvPr id="147" name="Ink 146">
                  <a:extLst>
                    <a:ext uri="{FF2B5EF4-FFF2-40B4-BE49-F238E27FC236}">
                      <a16:creationId xmlns:a16="http://schemas.microsoft.com/office/drawing/2014/main" id="{5D69781B-54A4-1E0D-C080-34C8C511362D}"/>
                    </a:ext>
                  </a:extLst>
                </p:cNvPr>
                <p:cNvPicPr/>
                <p:nvPr/>
              </p:nvPicPr>
              <p:blipFill>
                <a:blip r:embed="rId229"/>
                <a:stretch>
                  <a:fillRect/>
                </a:stretch>
              </p:blipFill>
              <p:spPr>
                <a:xfrm>
                  <a:off x="10106120" y="2335385"/>
                  <a:ext cx="7416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8" name="Ink 147">
                  <a:extLst>
                    <a:ext uri="{FF2B5EF4-FFF2-40B4-BE49-F238E27FC236}">
                      <a16:creationId xmlns:a16="http://schemas.microsoft.com/office/drawing/2014/main" id="{D8CC48CE-A136-C70A-BC77-09A0049AFB3E}"/>
                    </a:ext>
                  </a:extLst>
                </p14:cNvPr>
                <p14:cNvContentPartPr/>
                <p14:nvPr/>
              </p14:nvContentPartPr>
              <p14:xfrm>
                <a:off x="10222040" y="2444825"/>
                <a:ext cx="83880" cy="122400"/>
              </p14:xfrm>
            </p:contentPart>
          </mc:Choice>
          <mc:Fallback>
            <p:pic>
              <p:nvPicPr>
                <p:cNvPr id="148" name="Ink 147">
                  <a:extLst>
                    <a:ext uri="{FF2B5EF4-FFF2-40B4-BE49-F238E27FC236}">
                      <a16:creationId xmlns:a16="http://schemas.microsoft.com/office/drawing/2014/main" id="{D8CC48CE-A136-C70A-BC77-09A0049AFB3E}"/>
                    </a:ext>
                  </a:extLst>
                </p:cNvPr>
                <p:cNvPicPr/>
                <p:nvPr/>
              </p:nvPicPr>
              <p:blipFill>
                <a:blip r:embed="rId231"/>
                <a:stretch>
                  <a:fillRect/>
                </a:stretch>
              </p:blipFill>
              <p:spPr>
                <a:xfrm>
                  <a:off x="10213040" y="2436185"/>
                  <a:ext cx="10152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49" name="Ink 148">
                  <a:extLst>
                    <a:ext uri="{FF2B5EF4-FFF2-40B4-BE49-F238E27FC236}">
                      <a16:creationId xmlns:a16="http://schemas.microsoft.com/office/drawing/2014/main" id="{801ABE17-0B63-8859-D563-956D8B343F5E}"/>
                    </a:ext>
                  </a:extLst>
                </p14:cNvPr>
                <p14:cNvContentPartPr/>
                <p14:nvPr/>
              </p14:nvContentPartPr>
              <p14:xfrm>
                <a:off x="10368920" y="2351945"/>
                <a:ext cx="115920" cy="133920"/>
              </p14:xfrm>
            </p:contentPart>
          </mc:Choice>
          <mc:Fallback>
            <p:pic>
              <p:nvPicPr>
                <p:cNvPr id="149" name="Ink 148">
                  <a:extLst>
                    <a:ext uri="{FF2B5EF4-FFF2-40B4-BE49-F238E27FC236}">
                      <a16:creationId xmlns:a16="http://schemas.microsoft.com/office/drawing/2014/main" id="{801ABE17-0B63-8859-D563-956D8B343F5E}"/>
                    </a:ext>
                  </a:extLst>
                </p:cNvPr>
                <p:cNvPicPr/>
                <p:nvPr/>
              </p:nvPicPr>
              <p:blipFill>
                <a:blip r:embed="rId233"/>
                <a:stretch>
                  <a:fillRect/>
                </a:stretch>
              </p:blipFill>
              <p:spPr>
                <a:xfrm>
                  <a:off x="10359920" y="2343305"/>
                  <a:ext cx="13356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50" name="Ink 149">
                  <a:extLst>
                    <a:ext uri="{FF2B5EF4-FFF2-40B4-BE49-F238E27FC236}">
                      <a16:creationId xmlns:a16="http://schemas.microsoft.com/office/drawing/2014/main" id="{9107D208-07EC-4AE3-F02C-599C4C5DD142}"/>
                    </a:ext>
                  </a:extLst>
                </p14:cNvPr>
                <p14:cNvContentPartPr/>
                <p14:nvPr/>
              </p14:nvContentPartPr>
              <p14:xfrm>
                <a:off x="10583840" y="2323505"/>
                <a:ext cx="52920" cy="117000"/>
              </p14:xfrm>
            </p:contentPart>
          </mc:Choice>
          <mc:Fallback>
            <p:pic>
              <p:nvPicPr>
                <p:cNvPr id="150" name="Ink 149">
                  <a:extLst>
                    <a:ext uri="{FF2B5EF4-FFF2-40B4-BE49-F238E27FC236}">
                      <a16:creationId xmlns:a16="http://schemas.microsoft.com/office/drawing/2014/main" id="{9107D208-07EC-4AE3-F02C-599C4C5DD142}"/>
                    </a:ext>
                  </a:extLst>
                </p:cNvPr>
                <p:cNvPicPr/>
                <p:nvPr/>
              </p:nvPicPr>
              <p:blipFill>
                <a:blip r:embed="rId235"/>
                <a:stretch>
                  <a:fillRect/>
                </a:stretch>
              </p:blipFill>
              <p:spPr>
                <a:xfrm>
                  <a:off x="10575200" y="2314865"/>
                  <a:ext cx="7056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51" name="Ink 150">
                  <a:extLst>
                    <a:ext uri="{FF2B5EF4-FFF2-40B4-BE49-F238E27FC236}">
                      <a16:creationId xmlns:a16="http://schemas.microsoft.com/office/drawing/2014/main" id="{ED53C8D4-6434-3612-AAB6-B5D7291731E2}"/>
                    </a:ext>
                  </a:extLst>
                </p14:cNvPr>
                <p14:cNvContentPartPr/>
                <p14:nvPr/>
              </p14:nvContentPartPr>
              <p14:xfrm>
                <a:off x="10796960" y="2334305"/>
                <a:ext cx="52920" cy="159120"/>
              </p14:xfrm>
            </p:contentPart>
          </mc:Choice>
          <mc:Fallback>
            <p:pic>
              <p:nvPicPr>
                <p:cNvPr id="151" name="Ink 150">
                  <a:extLst>
                    <a:ext uri="{FF2B5EF4-FFF2-40B4-BE49-F238E27FC236}">
                      <a16:creationId xmlns:a16="http://schemas.microsoft.com/office/drawing/2014/main" id="{ED53C8D4-6434-3612-AAB6-B5D7291731E2}"/>
                    </a:ext>
                  </a:extLst>
                </p:cNvPr>
                <p:cNvPicPr/>
                <p:nvPr/>
              </p:nvPicPr>
              <p:blipFill>
                <a:blip r:embed="rId237"/>
                <a:stretch>
                  <a:fillRect/>
                </a:stretch>
              </p:blipFill>
              <p:spPr>
                <a:xfrm>
                  <a:off x="10788320" y="2325665"/>
                  <a:ext cx="7056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52" name="Ink 151">
                  <a:extLst>
                    <a:ext uri="{FF2B5EF4-FFF2-40B4-BE49-F238E27FC236}">
                      <a16:creationId xmlns:a16="http://schemas.microsoft.com/office/drawing/2014/main" id="{4EB30CA4-4A84-D622-1D37-A21714137411}"/>
                    </a:ext>
                  </a:extLst>
                </p14:cNvPr>
                <p14:cNvContentPartPr/>
                <p14:nvPr/>
              </p14:nvContentPartPr>
              <p14:xfrm>
                <a:off x="10737560" y="2281385"/>
                <a:ext cx="241920" cy="193680"/>
              </p14:xfrm>
            </p:contentPart>
          </mc:Choice>
          <mc:Fallback>
            <p:pic>
              <p:nvPicPr>
                <p:cNvPr id="152" name="Ink 151">
                  <a:extLst>
                    <a:ext uri="{FF2B5EF4-FFF2-40B4-BE49-F238E27FC236}">
                      <a16:creationId xmlns:a16="http://schemas.microsoft.com/office/drawing/2014/main" id="{4EB30CA4-4A84-D622-1D37-A21714137411}"/>
                    </a:ext>
                  </a:extLst>
                </p:cNvPr>
                <p:cNvPicPr/>
                <p:nvPr/>
              </p:nvPicPr>
              <p:blipFill>
                <a:blip r:embed="rId239"/>
                <a:stretch>
                  <a:fillRect/>
                </a:stretch>
              </p:blipFill>
              <p:spPr>
                <a:xfrm>
                  <a:off x="10728560" y="2272745"/>
                  <a:ext cx="25956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3" name="Ink 152">
                  <a:extLst>
                    <a:ext uri="{FF2B5EF4-FFF2-40B4-BE49-F238E27FC236}">
                      <a16:creationId xmlns:a16="http://schemas.microsoft.com/office/drawing/2014/main" id="{343D637A-3A1A-7737-76C1-B89AA029C141}"/>
                    </a:ext>
                  </a:extLst>
                </p14:cNvPr>
                <p14:cNvContentPartPr/>
                <p14:nvPr/>
              </p14:nvContentPartPr>
              <p14:xfrm>
                <a:off x="10366760" y="2332145"/>
                <a:ext cx="243000" cy="150840"/>
              </p14:xfrm>
            </p:contentPart>
          </mc:Choice>
          <mc:Fallback>
            <p:pic>
              <p:nvPicPr>
                <p:cNvPr id="153" name="Ink 152">
                  <a:extLst>
                    <a:ext uri="{FF2B5EF4-FFF2-40B4-BE49-F238E27FC236}">
                      <a16:creationId xmlns:a16="http://schemas.microsoft.com/office/drawing/2014/main" id="{343D637A-3A1A-7737-76C1-B89AA029C141}"/>
                    </a:ext>
                  </a:extLst>
                </p:cNvPr>
                <p:cNvPicPr/>
                <p:nvPr/>
              </p:nvPicPr>
              <p:blipFill>
                <a:blip r:embed="rId241"/>
                <a:stretch>
                  <a:fillRect/>
                </a:stretch>
              </p:blipFill>
              <p:spPr>
                <a:xfrm>
                  <a:off x="10358120" y="2323505"/>
                  <a:ext cx="26064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5" name="Ink 154">
                  <a:extLst>
                    <a:ext uri="{FF2B5EF4-FFF2-40B4-BE49-F238E27FC236}">
                      <a16:creationId xmlns:a16="http://schemas.microsoft.com/office/drawing/2014/main" id="{213069B7-E60F-DF8F-0CBC-4D8CBD49D7A9}"/>
                    </a:ext>
                  </a:extLst>
                </p14:cNvPr>
                <p14:cNvContentPartPr/>
                <p14:nvPr/>
              </p14:nvContentPartPr>
              <p14:xfrm>
                <a:off x="9619400" y="2667305"/>
                <a:ext cx="1501920" cy="48960"/>
              </p14:xfrm>
            </p:contentPart>
          </mc:Choice>
          <mc:Fallback>
            <p:pic>
              <p:nvPicPr>
                <p:cNvPr id="155" name="Ink 154">
                  <a:extLst>
                    <a:ext uri="{FF2B5EF4-FFF2-40B4-BE49-F238E27FC236}">
                      <a16:creationId xmlns:a16="http://schemas.microsoft.com/office/drawing/2014/main" id="{213069B7-E60F-DF8F-0CBC-4D8CBD49D7A9}"/>
                    </a:ext>
                  </a:extLst>
                </p:cNvPr>
                <p:cNvPicPr/>
                <p:nvPr/>
              </p:nvPicPr>
              <p:blipFill>
                <a:blip r:embed="rId243"/>
                <a:stretch>
                  <a:fillRect/>
                </a:stretch>
              </p:blipFill>
              <p:spPr>
                <a:xfrm>
                  <a:off x="9610400" y="2658665"/>
                  <a:ext cx="15195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6" name="Ink 155">
                  <a:extLst>
                    <a:ext uri="{FF2B5EF4-FFF2-40B4-BE49-F238E27FC236}">
                      <a16:creationId xmlns:a16="http://schemas.microsoft.com/office/drawing/2014/main" id="{304BF1E8-C530-3E17-A792-14A3965458CD}"/>
                    </a:ext>
                  </a:extLst>
                </p14:cNvPr>
                <p14:cNvContentPartPr/>
                <p14:nvPr/>
              </p14:nvContentPartPr>
              <p14:xfrm>
                <a:off x="10111520" y="2836145"/>
                <a:ext cx="272160" cy="475200"/>
              </p14:xfrm>
            </p:contentPart>
          </mc:Choice>
          <mc:Fallback>
            <p:pic>
              <p:nvPicPr>
                <p:cNvPr id="156" name="Ink 155">
                  <a:extLst>
                    <a:ext uri="{FF2B5EF4-FFF2-40B4-BE49-F238E27FC236}">
                      <a16:creationId xmlns:a16="http://schemas.microsoft.com/office/drawing/2014/main" id="{304BF1E8-C530-3E17-A792-14A3965458CD}"/>
                    </a:ext>
                  </a:extLst>
                </p:cNvPr>
                <p:cNvPicPr/>
                <p:nvPr/>
              </p:nvPicPr>
              <p:blipFill>
                <a:blip r:embed="rId245"/>
                <a:stretch>
                  <a:fillRect/>
                </a:stretch>
              </p:blipFill>
              <p:spPr>
                <a:xfrm>
                  <a:off x="10102880" y="2827145"/>
                  <a:ext cx="289800" cy="4928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7" name="Ink 156">
                  <a:extLst>
                    <a:ext uri="{FF2B5EF4-FFF2-40B4-BE49-F238E27FC236}">
                      <a16:creationId xmlns:a16="http://schemas.microsoft.com/office/drawing/2014/main" id="{BBEDD210-F642-0B62-79AA-2AA5753CEAAC}"/>
                    </a:ext>
                  </a:extLst>
                </p14:cNvPr>
                <p14:cNvContentPartPr/>
                <p14:nvPr/>
              </p14:nvContentPartPr>
              <p14:xfrm>
                <a:off x="10471880" y="2903465"/>
                <a:ext cx="407160" cy="268920"/>
              </p14:xfrm>
            </p:contentPart>
          </mc:Choice>
          <mc:Fallback>
            <p:pic>
              <p:nvPicPr>
                <p:cNvPr id="157" name="Ink 156">
                  <a:extLst>
                    <a:ext uri="{FF2B5EF4-FFF2-40B4-BE49-F238E27FC236}">
                      <a16:creationId xmlns:a16="http://schemas.microsoft.com/office/drawing/2014/main" id="{BBEDD210-F642-0B62-79AA-2AA5753CEAAC}"/>
                    </a:ext>
                  </a:extLst>
                </p:cNvPr>
                <p:cNvPicPr/>
                <p:nvPr/>
              </p:nvPicPr>
              <p:blipFill>
                <a:blip r:embed="rId247"/>
                <a:stretch>
                  <a:fillRect/>
                </a:stretch>
              </p:blipFill>
              <p:spPr>
                <a:xfrm>
                  <a:off x="10462880" y="2894825"/>
                  <a:ext cx="42480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8" name="Ink 157">
                  <a:extLst>
                    <a:ext uri="{FF2B5EF4-FFF2-40B4-BE49-F238E27FC236}">
                      <a16:creationId xmlns:a16="http://schemas.microsoft.com/office/drawing/2014/main" id="{496AABA1-AE38-EAB5-8B87-E0601CAFC1FA}"/>
                    </a:ext>
                  </a:extLst>
                </p14:cNvPr>
                <p14:cNvContentPartPr/>
                <p14:nvPr/>
              </p14:nvContentPartPr>
              <p14:xfrm>
                <a:off x="10935560" y="2971505"/>
                <a:ext cx="181800" cy="240840"/>
              </p14:xfrm>
            </p:contentPart>
          </mc:Choice>
          <mc:Fallback>
            <p:pic>
              <p:nvPicPr>
                <p:cNvPr id="158" name="Ink 157">
                  <a:extLst>
                    <a:ext uri="{FF2B5EF4-FFF2-40B4-BE49-F238E27FC236}">
                      <a16:creationId xmlns:a16="http://schemas.microsoft.com/office/drawing/2014/main" id="{496AABA1-AE38-EAB5-8B87-E0601CAFC1FA}"/>
                    </a:ext>
                  </a:extLst>
                </p:cNvPr>
                <p:cNvPicPr/>
                <p:nvPr/>
              </p:nvPicPr>
              <p:blipFill>
                <a:blip r:embed="rId249"/>
                <a:stretch>
                  <a:fillRect/>
                </a:stretch>
              </p:blipFill>
              <p:spPr>
                <a:xfrm>
                  <a:off x="10926920" y="2962865"/>
                  <a:ext cx="19944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61" name="Ink 160">
                  <a:extLst>
                    <a:ext uri="{FF2B5EF4-FFF2-40B4-BE49-F238E27FC236}">
                      <a16:creationId xmlns:a16="http://schemas.microsoft.com/office/drawing/2014/main" id="{7118939E-D455-030A-C174-9CCF6698C36C}"/>
                    </a:ext>
                  </a:extLst>
                </p14:cNvPr>
                <p14:cNvContentPartPr/>
                <p14:nvPr/>
              </p14:nvContentPartPr>
              <p14:xfrm>
                <a:off x="10470440" y="3282545"/>
                <a:ext cx="331560" cy="639360"/>
              </p14:xfrm>
            </p:contentPart>
          </mc:Choice>
          <mc:Fallback>
            <p:pic>
              <p:nvPicPr>
                <p:cNvPr id="161" name="Ink 160">
                  <a:extLst>
                    <a:ext uri="{FF2B5EF4-FFF2-40B4-BE49-F238E27FC236}">
                      <a16:creationId xmlns:a16="http://schemas.microsoft.com/office/drawing/2014/main" id="{7118939E-D455-030A-C174-9CCF6698C36C}"/>
                    </a:ext>
                  </a:extLst>
                </p:cNvPr>
                <p:cNvPicPr/>
                <p:nvPr/>
              </p:nvPicPr>
              <p:blipFill>
                <a:blip r:embed="rId251"/>
                <a:stretch>
                  <a:fillRect/>
                </a:stretch>
              </p:blipFill>
              <p:spPr>
                <a:xfrm>
                  <a:off x="10461800" y="3273545"/>
                  <a:ext cx="349200" cy="6570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63" name="Ink 162">
                  <a:extLst>
                    <a:ext uri="{FF2B5EF4-FFF2-40B4-BE49-F238E27FC236}">
                      <a16:creationId xmlns:a16="http://schemas.microsoft.com/office/drawing/2014/main" id="{C31CC9A8-ACA2-F7F7-666E-6FE2F51B36A1}"/>
                    </a:ext>
                  </a:extLst>
                </p14:cNvPr>
                <p14:cNvContentPartPr/>
                <p14:nvPr/>
              </p14:nvContentPartPr>
              <p14:xfrm>
                <a:off x="10264520" y="4146905"/>
                <a:ext cx="381240" cy="279720"/>
              </p14:xfrm>
            </p:contentPart>
          </mc:Choice>
          <mc:Fallback>
            <p:pic>
              <p:nvPicPr>
                <p:cNvPr id="163" name="Ink 162">
                  <a:extLst>
                    <a:ext uri="{FF2B5EF4-FFF2-40B4-BE49-F238E27FC236}">
                      <a16:creationId xmlns:a16="http://schemas.microsoft.com/office/drawing/2014/main" id="{C31CC9A8-ACA2-F7F7-666E-6FE2F51B36A1}"/>
                    </a:ext>
                  </a:extLst>
                </p:cNvPr>
                <p:cNvPicPr/>
                <p:nvPr/>
              </p:nvPicPr>
              <p:blipFill>
                <a:blip r:embed="rId253"/>
                <a:stretch>
                  <a:fillRect/>
                </a:stretch>
              </p:blipFill>
              <p:spPr>
                <a:xfrm>
                  <a:off x="10255520" y="4138265"/>
                  <a:ext cx="39888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64" name="Ink 163">
                  <a:extLst>
                    <a:ext uri="{FF2B5EF4-FFF2-40B4-BE49-F238E27FC236}">
                      <a16:creationId xmlns:a16="http://schemas.microsoft.com/office/drawing/2014/main" id="{31372AEC-E7BA-7DCC-FACB-6706A953EDF3}"/>
                    </a:ext>
                  </a:extLst>
                </p14:cNvPr>
                <p14:cNvContentPartPr/>
                <p14:nvPr/>
              </p14:nvContentPartPr>
              <p14:xfrm>
                <a:off x="10760240" y="4214585"/>
                <a:ext cx="176760" cy="131400"/>
              </p14:xfrm>
            </p:contentPart>
          </mc:Choice>
          <mc:Fallback>
            <p:pic>
              <p:nvPicPr>
                <p:cNvPr id="164" name="Ink 163">
                  <a:extLst>
                    <a:ext uri="{FF2B5EF4-FFF2-40B4-BE49-F238E27FC236}">
                      <a16:creationId xmlns:a16="http://schemas.microsoft.com/office/drawing/2014/main" id="{31372AEC-E7BA-7DCC-FACB-6706A953EDF3}"/>
                    </a:ext>
                  </a:extLst>
                </p:cNvPr>
                <p:cNvPicPr/>
                <p:nvPr/>
              </p:nvPicPr>
              <p:blipFill>
                <a:blip r:embed="rId255"/>
                <a:stretch>
                  <a:fillRect/>
                </a:stretch>
              </p:blipFill>
              <p:spPr>
                <a:xfrm>
                  <a:off x="10751600" y="4205585"/>
                  <a:ext cx="19440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65" name="Ink 164">
                  <a:extLst>
                    <a:ext uri="{FF2B5EF4-FFF2-40B4-BE49-F238E27FC236}">
                      <a16:creationId xmlns:a16="http://schemas.microsoft.com/office/drawing/2014/main" id="{800D5448-6AF7-1CAB-EE09-9923B6F526F6}"/>
                    </a:ext>
                  </a:extLst>
                </p14:cNvPr>
                <p14:cNvContentPartPr/>
                <p14:nvPr/>
              </p14:nvContentPartPr>
              <p14:xfrm>
                <a:off x="11050040" y="4119185"/>
                <a:ext cx="456840" cy="236880"/>
              </p14:xfrm>
            </p:contentPart>
          </mc:Choice>
          <mc:Fallback>
            <p:pic>
              <p:nvPicPr>
                <p:cNvPr id="165" name="Ink 164">
                  <a:extLst>
                    <a:ext uri="{FF2B5EF4-FFF2-40B4-BE49-F238E27FC236}">
                      <a16:creationId xmlns:a16="http://schemas.microsoft.com/office/drawing/2014/main" id="{800D5448-6AF7-1CAB-EE09-9923B6F526F6}"/>
                    </a:ext>
                  </a:extLst>
                </p:cNvPr>
                <p:cNvPicPr/>
                <p:nvPr/>
              </p:nvPicPr>
              <p:blipFill>
                <a:blip r:embed="rId257"/>
                <a:stretch>
                  <a:fillRect/>
                </a:stretch>
              </p:blipFill>
              <p:spPr>
                <a:xfrm>
                  <a:off x="11041040" y="4110545"/>
                  <a:ext cx="47448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66" name="Ink 165">
                  <a:extLst>
                    <a:ext uri="{FF2B5EF4-FFF2-40B4-BE49-F238E27FC236}">
                      <a16:creationId xmlns:a16="http://schemas.microsoft.com/office/drawing/2014/main" id="{BAA94E6D-655A-5A81-67D8-29406C2E952B}"/>
                    </a:ext>
                  </a:extLst>
                </p14:cNvPr>
                <p14:cNvContentPartPr/>
                <p14:nvPr/>
              </p14:nvContentPartPr>
              <p14:xfrm>
                <a:off x="10271360" y="3950345"/>
                <a:ext cx="233280" cy="236880"/>
              </p14:xfrm>
            </p:contentPart>
          </mc:Choice>
          <mc:Fallback>
            <p:pic>
              <p:nvPicPr>
                <p:cNvPr id="166" name="Ink 165">
                  <a:extLst>
                    <a:ext uri="{FF2B5EF4-FFF2-40B4-BE49-F238E27FC236}">
                      <a16:creationId xmlns:a16="http://schemas.microsoft.com/office/drawing/2014/main" id="{BAA94E6D-655A-5A81-67D8-29406C2E952B}"/>
                    </a:ext>
                  </a:extLst>
                </p:cNvPr>
                <p:cNvPicPr/>
                <p:nvPr/>
              </p:nvPicPr>
              <p:blipFill>
                <a:blip r:embed="rId259"/>
                <a:stretch>
                  <a:fillRect/>
                </a:stretch>
              </p:blipFill>
              <p:spPr>
                <a:xfrm>
                  <a:off x="10262720" y="3941345"/>
                  <a:ext cx="25092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81" name="Ink 80">
                  <a:extLst>
                    <a:ext uri="{FF2B5EF4-FFF2-40B4-BE49-F238E27FC236}">
                      <a16:creationId xmlns:a16="http://schemas.microsoft.com/office/drawing/2014/main" id="{8AABC978-E8A4-479B-68A1-E9B8F40C1331}"/>
                    </a:ext>
                  </a:extLst>
                </p14:cNvPr>
                <p14:cNvContentPartPr/>
                <p14:nvPr/>
              </p14:nvContentPartPr>
              <p14:xfrm>
                <a:off x="6710240" y="3623825"/>
                <a:ext cx="130320" cy="69480"/>
              </p14:xfrm>
            </p:contentPart>
          </mc:Choice>
          <mc:Fallback>
            <p:pic>
              <p:nvPicPr>
                <p:cNvPr id="81" name="Ink 80">
                  <a:extLst>
                    <a:ext uri="{FF2B5EF4-FFF2-40B4-BE49-F238E27FC236}">
                      <a16:creationId xmlns:a16="http://schemas.microsoft.com/office/drawing/2014/main" id="{8AABC978-E8A4-479B-68A1-E9B8F40C1331}"/>
                    </a:ext>
                  </a:extLst>
                </p:cNvPr>
                <p:cNvPicPr/>
                <p:nvPr/>
              </p:nvPicPr>
              <p:blipFill>
                <a:blip r:embed="rId261"/>
                <a:stretch>
                  <a:fillRect/>
                </a:stretch>
              </p:blipFill>
              <p:spPr>
                <a:xfrm>
                  <a:off x="6701240" y="3614825"/>
                  <a:ext cx="14796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82" name="Ink 81">
                  <a:extLst>
                    <a:ext uri="{FF2B5EF4-FFF2-40B4-BE49-F238E27FC236}">
                      <a16:creationId xmlns:a16="http://schemas.microsoft.com/office/drawing/2014/main" id="{5F105A7C-B3DD-A3F2-9075-A64A0C43FF8B}"/>
                    </a:ext>
                  </a:extLst>
                </p14:cNvPr>
                <p14:cNvContentPartPr/>
                <p14:nvPr/>
              </p14:nvContentPartPr>
              <p14:xfrm>
                <a:off x="6894920" y="3609065"/>
                <a:ext cx="80640" cy="226080"/>
              </p14:xfrm>
            </p:contentPart>
          </mc:Choice>
          <mc:Fallback>
            <p:pic>
              <p:nvPicPr>
                <p:cNvPr id="82" name="Ink 81">
                  <a:extLst>
                    <a:ext uri="{FF2B5EF4-FFF2-40B4-BE49-F238E27FC236}">
                      <a16:creationId xmlns:a16="http://schemas.microsoft.com/office/drawing/2014/main" id="{5F105A7C-B3DD-A3F2-9075-A64A0C43FF8B}"/>
                    </a:ext>
                  </a:extLst>
                </p:cNvPr>
                <p:cNvPicPr/>
                <p:nvPr/>
              </p:nvPicPr>
              <p:blipFill>
                <a:blip r:embed="rId263"/>
                <a:stretch>
                  <a:fillRect/>
                </a:stretch>
              </p:blipFill>
              <p:spPr>
                <a:xfrm>
                  <a:off x="6885920" y="3600425"/>
                  <a:ext cx="9828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83" name="Ink 82">
                  <a:extLst>
                    <a:ext uri="{FF2B5EF4-FFF2-40B4-BE49-F238E27FC236}">
                      <a16:creationId xmlns:a16="http://schemas.microsoft.com/office/drawing/2014/main" id="{0187922B-D56E-5C9A-F63E-5DE17166522F}"/>
                    </a:ext>
                  </a:extLst>
                </p14:cNvPr>
                <p14:cNvContentPartPr/>
                <p14:nvPr/>
              </p14:nvContentPartPr>
              <p14:xfrm>
                <a:off x="7013720" y="3767465"/>
                <a:ext cx="55800" cy="79560"/>
              </p14:xfrm>
            </p:contentPart>
          </mc:Choice>
          <mc:Fallback>
            <p:pic>
              <p:nvPicPr>
                <p:cNvPr id="83" name="Ink 82">
                  <a:extLst>
                    <a:ext uri="{FF2B5EF4-FFF2-40B4-BE49-F238E27FC236}">
                      <a16:creationId xmlns:a16="http://schemas.microsoft.com/office/drawing/2014/main" id="{0187922B-D56E-5C9A-F63E-5DE17166522F}"/>
                    </a:ext>
                  </a:extLst>
                </p:cNvPr>
                <p:cNvPicPr/>
                <p:nvPr/>
              </p:nvPicPr>
              <p:blipFill>
                <a:blip r:embed="rId265"/>
                <a:stretch>
                  <a:fillRect/>
                </a:stretch>
              </p:blipFill>
              <p:spPr>
                <a:xfrm>
                  <a:off x="7005080" y="3758465"/>
                  <a:ext cx="7344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84" name="Ink 83">
                  <a:extLst>
                    <a:ext uri="{FF2B5EF4-FFF2-40B4-BE49-F238E27FC236}">
                      <a16:creationId xmlns:a16="http://schemas.microsoft.com/office/drawing/2014/main" id="{DD8C16F6-77E4-FB14-1087-272CFDC7A94D}"/>
                    </a:ext>
                  </a:extLst>
                </p14:cNvPr>
                <p14:cNvContentPartPr/>
                <p14:nvPr/>
              </p14:nvContentPartPr>
              <p14:xfrm>
                <a:off x="7159160" y="3694025"/>
                <a:ext cx="142560" cy="183240"/>
              </p14:xfrm>
            </p:contentPart>
          </mc:Choice>
          <mc:Fallback>
            <p:pic>
              <p:nvPicPr>
                <p:cNvPr id="84" name="Ink 83">
                  <a:extLst>
                    <a:ext uri="{FF2B5EF4-FFF2-40B4-BE49-F238E27FC236}">
                      <a16:creationId xmlns:a16="http://schemas.microsoft.com/office/drawing/2014/main" id="{DD8C16F6-77E4-FB14-1087-272CFDC7A94D}"/>
                    </a:ext>
                  </a:extLst>
                </p:cNvPr>
                <p:cNvPicPr/>
                <p:nvPr/>
              </p:nvPicPr>
              <p:blipFill>
                <a:blip r:embed="rId267"/>
                <a:stretch>
                  <a:fillRect/>
                </a:stretch>
              </p:blipFill>
              <p:spPr>
                <a:xfrm>
                  <a:off x="7150520" y="3685385"/>
                  <a:ext cx="16020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85" name="Ink 84">
                  <a:extLst>
                    <a:ext uri="{FF2B5EF4-FFF2-40B4-BE49-F238E27FC236}">
                      <a16:creationId xmlns:a16="http://schemas.microsoft.com/office/drawing/2014/main" id="{B0699386-BC6F-3FD7-2F10-2FB7970ABEC8}"/>
                    </a:ext>
                  </a:extLst>
                </p14:cNvPr>
                <p14:cNvContentPartPr/>
                <p14:nvPr/>
              </p14:nvContentPartPr>
              <p14:xfrm>
                <a:off x="7465880" y="3695825"/>
                <a:ext cx="7560" cy="136440"/>
              </p14:xfrm>
            </p:contentPart>
          </mc:Choice>
          <mc:Fallback>
            <p:pic>
              <p:nvPicPr>
                <p:cNvPr id="85" name="Ink 84">
                  <a:extLst>
                    <a:ext uri="{FF2B5EF4-FFF2-40B4-BE49-F238E27FC236}">
                      <a16:creationId xmlns:a16="http://schemas.microsoft.com/office/drawing/2014/main" id="{B0699386-BC6F-3FD7-2F10-2FB7970ABEC8}"/>
                    </a:ext>
                  </a:extLst>
                </p:cNvPr>
                <p:cNvPicPr/>
                <p:nvPr/>
              </p:nvPicPr>
              <p:blipFill>
                <a:blip r:embed="rId269"/>
                <a:stretch>
                  <a:fillRect/>
                </a:stretch>
              </p:blipFill>
              <p:spPr>
                <a:xfrm>
                  <a:off x="7457240" y="3686825"/>
                  <a:ext cx="2520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86" name="Ink 85">
                  <a:extLst>
                    <a:ext uri="{FF2B5EF4-FFF2-40B4-BE49-F238E27FC236}">
                      <a16:creationId xmlns:a16="http://schemas.microsoft.com/office/drawing/2014/main" id="{9BD14F2E-5C71-6CAA-F0EA-F64031DA4D9B}"/>
                    </a:ext>
                  </a:extLst>
                </p14:cNvPr>
                <p14:cNvContentPartPr/>
                <p14:nvPr/>
              </p14:nvContentPartPr>
              <p14:xfrm>
                <a:off x="7569560" y="3723185"/>
                <a:ext cx="20880" cy="75240"/>
              </p14:xfrm>
            </p:contentPart>
          </mc:Choice>
          <mc:Fallback>
            <p:pic>
              <p:nvPicPr>
                <p:cNvPr id="86" name="Ink 85">
                  <a:extLst>
                    <a:ext uri="{FF2B5EF4-FFF2-40B4-BE49-F238E27FC236}">
                      <a16:creationId xmlns:a16="http://schemas.microsoft.com/office/drawing/2014/main" id="{9BD14F2E-5C71-6CAA-F0EA-F64031DA4D9B}"/>
                    </a:ext>
                  </a:extLst>
                </p:cNvPr>
                <p:cNvPicPr/>
                <p:nvPr/>
              </p:nvPicPr>
              <p:blipFill>
                <a:blip r:embed="rId271"/>
                <a:stretch>
                  <a:fillRect/>
                </a:stretch>
              </p:blipFill>
              <p:spPr>
                <a:xfrm>
                  <a:off x="7560560" y="3714185"/>
                  <a:ext cx="3852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87" name="Ink 86">
                  <a:extLst>
                    <a:ext uri="{FF2B5EF4-FFF2-40B4-BE49-F238E27FC236}">
                      <a16:creationId xmlns:a16="http://schemas.microsoft.com/office/drawing/2014/main" id="{B1971ABC-5725-B620-5393-F1760E8F1D25}"/>
                    </a:ext>
                  </a:extLst>
                </p14:cNvPr>
                <p14:cNvContentPartPr/>
                <p14:nvPr/>
              </p14:nvContentPartPr>
              <p14:xfrm>
                <a:off x="7595840" y="3744065"/>
                <a:ext cx="15480" cy="129240"/>
              </p14:xfrm>
            </p:contentPart>
          </mc:Choice>
          <mc:Fallback>
            <p:pic>
              <p:nvPicPr>
                <p:cNvPr id="87" name="Ink 86">
                  <a:extLst>
                    <a:ext uri="{FF2B5EF4-FFF2-40B4-BE49-F238E27FC236}">
                      <a16:creationId xmlns:a16="http://schemas.microsoft.com/office/drawing/2014/main" id="{B1971ABC-5725-B620-5393-F1760E8F1D25}"/>
                    </a:ext>
                  </a:extLst>
                </p:cNvPr>
                <p:cNvPicPr/>
                <p:nvPr/>
              </p:nvPicPr>
              <p:blipFill>
                <a:blip r:embed="rId273"/>
                <a:stretch>
                  <a:fillRect/>
                </a:stretch>
              </p:blipFill>
              <p:spPr>
                <a:xfrm>
                  <a:off x="7586840" y="3735425"/>
                  <a:ext cx="3312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88" name="Ink 87">
                  <a:extLst>
                    <a:ext uri="{FF2B5EF4-FFF2-40B4-BE49-F238E27FC236}">
                      <a16:creationId xmlns:a16="http://schemas.microsoft.com/office/drawing/2014/main" id="{8A5A9283-8C91-626E-C24C-1F41DABD9448}"/>
                    </a:ext>
                  </a:extLst>
                </p14:cNvPr>
                <p14:cNvContentPartPr/>
                <p14:nvPr/>
              </p14:nvContentPartPr>
              <p14:xfrm>
                <a:off x="7548680" y="3682505"/>
                <a:ext cx="219600" cy="189000"/>
              </p14:xfrm>
            </p:contentPart>
          </mc:Choice>
          <mc:Fallback>
            <p:pic>
              <p:nvPicPr>
                <p:cNvPr id="88" name="Ink 87">
                  <a:extLst>
                    <a:ext uri="{FF2B5EF4-FFF2-40B4-BE49-F238E27FC236}">
                      <a16:creationId xmlns:a16="http://schemas.microsoft.com/office/drawing/2014/main" id="{8A5A9283-8C91-626E-C24C-1F41DABD9448}"/>
                    </a:ext>
                  </a:extLst>
                </p:cNvPr>
                <p:cNvPicPr/>
                <p:nvPr/>
              </p:nvPicPr>
              <p:blipFill>
                <a:blip r:embed="rId275"/>
                <a:stretch>
                  <a:fillRect/>
                </a:stretch>
              </p:blipFill>
              <p:spPr>
                <a:xfrm>
                  <a:off x="7539680" y="3673505"/>
                  <a:ext cx="23724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89" name="Ink 88">
                  <a:extLst>
                    <a:ext uri="{FF2B5EF4-FFF2-40B4-BE49-F238E27FC236}">
                      <a16:creationId xmlns:a16="http://schemas.microsoft.com/office/drawing/2014/main" id="{DC13C15A-3076-D5C6-A250-7D821F640F07}"/>
                    </a:ext>
                  </a:extLst>
                </p14:cNvPr>
                <p14:cNvContentPartPr/>
                <p14:nvPr/>
              </p14:nvContentPartPr>
              <p14:xfrm>
                <a:off x="7939280" y="3739745"/>
                <a:ext cx="59760" cy="11520"/>
              </p14:xfrm>
            </p:contentPart>
          </mc:Choice>
          <mc:Fallback>
            <p:pic>
              <p:nvPicPr>
                <p:cNvPr id="89" name="Ink 88">
                  <a:extLst>
                    <a:ext uri="{FF2B5EF4-FFF2-40B4-BE49-F238E27FC236}">
                      <a16:creationId xmlns:a16="http://schemas.microsoft.com/office/drawing/2014/main" id="{DC13C15A-3076-D5C6-A250-7D821F640F07}"/>
                    </a:ext>
                  </a:extLst>
                </p:cNvPr>
                <p:cNvPicPr/>
                <p:nvPr/>
              </p:nvPicPr>
              <p:blipFill>
                <a:blip r:embed="rId277"/>
                <a:stretch>
                  <a:fillRect/>
                </a:stretch>
              </p:blipFill>
              <p:spPr>
                <a:xfrm>
                  <a:off x="7930280" y="3730745"/>
                  <a:ext cx="7740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90" name="Ink 89">
                  <a:extLst>
                    <a:ext uri="{FF2B5EF4-FFF2-40B4-BE49-F238E27FC236}">
                      <a16:creationId xmlns:a16="http://schemas.microsoft.com/office/drawing/2014/main" id="{A8B20B86-155E-ECE3-9C61-17C19627FA07}"/>
                    </a:ext>
                  </a:extLst>
                </p14:cNvPr>
                <p14:cNvContentPartPr/>
                <p14:nvPr/>
              </p14:nvContentPartPr>
              <p14:xfrm>
                <a:off x="7950800" y="3795185"/>
                <a:ext cx="56520" cy="14400"/>
              </p14:xfrm>
            </p:contentPart>
          </mc:Choice>
          <mc:Fallback>
            <p:pic>
              <p:nvPicPr>
                <p:cNvPr id="90" name="Ink 89">
                  <a:extLst>
                    <a:ext uri="{FF2B5EF4-FFF2-40B4-BE49-F238E27FC236}">
                      <a16:creationId xmlns:a16="http://schemas.microsoft.com/office/drawing/2014/main" id="{A8B20B86-155E-ECE3-9C61-17C19627FA07}"/>
                    </a:ext>
                  </a:extLst>
                </p:cNvPr>
                <p:cNvPicPr/>
                <p:nvPr/>
              </p:nvPicPr>
              <p:blipFill>
                <a:blip r:embed="rId279"/>
                <a:stretch>
                  <a:fillRect/>
                </a:stretch>
              </p:blipFill>
              <p:spPr>
                <a:xfrm>
                  <a:off x="7941800" y="3786185"/>
                  <a:ext cx="741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72" name="Ink 171">
                  <a:extLst>
                    <a:ext uri="{FF2B5EF4-FFF2-40B4-BE49-F238E27FC236}">
                      <a16:creationId xmlns:a16="http://schemas.microsoft.com/office/drawing/2014/main" id="{C0B59816-5D46-D9EB-182B-01A61861A49A}"/>
                    </a:ext>
                  </a:extLst>
                </p14:cNvPr>
                <p14:cNvContentPartPr/>
                <p14:nvPr/>
              </p14:nvContentPartPr>
              <p14:xfrm>
                <a:off x="7623920" y="1248905"/>
                <a:ext cx="140040" cy="423000"/>
              </p14:xfrm>
            </p:contentPart>
          </mc:Choice>
          <mc:Fallback>
            <p:pic>
              <p:nvPicPr>
                <p:cNvPr id="172" name="Ink 171">
                  <a:extLst>
                    <a:ext uri="{FF2B5EF4-FFF2-40B4-BE49-F238E27FC236}">
                      <a16:creationId xmlns:a16="http://schemas.microsoft.com/office/drawing/2014/main" id="{C0B59816-5D46-D9EB-182B-01A61861A49A}"/>
                    </a:ext>
                  </a:extLst>
                </p:cNvPr>
                <p:cNvPicPr/>
                <p:nvPr/>
              </p:nvPicPr>
              <p:blipFill>
                <a:blip r:embed="rId281"/>
                <a:stretch>
                  <a:fillRect/>
                </a:stretch>
              </p:blipFill>
              <p:spPr>
                <a:xfrm>
                  <a:off x="7614920" y="1239905"/>
                  <a:ext cx="157680" cy="44064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73" name="Ink 172">
                  <a:extLst>
                    <a:ext uri="{FF2B5EF4-FFF2-40B4-BE49-F238E27FC236}">
                      <a16:creationId xmlns:a16="http://schemas.microsoft.com/office/drawing/2014/main" id="{ACC391DC-AC93-621F-B481-E81E138DEF60}"/>
                    </a:ext>
                  </a:extLst>
                </p14:cNvPr>
                <p14:cNvContentPartPr/>
                <p14:nvPr/>
              </p14:nvContentPartPr>
              <p14:xfrm>
                <a:off x="7645880" y="1473185"/>
                <a:ext cx="199080" cy="108720"/>
              </p14:xfrm>
            </p:contentPart>
          </mc:Choice>
          <mc:Fallback>
            <p:pic>
              <p:nvPicPr>
                <p:cNvPr id="173" name="Ink 172">
                  <a:extLst>
                    <a:ext uri="{FF2B5EF4-FFF2-40B4-BE49-F238E27FC236}">
                      <a16:creationId xmlns:a16="http://schemas.microsoft.com/office/drawing/2014/main" id="{ACC391DC-AC93-621F-B481-E81E138DEF60}"/>
                    </a:ext>
                  </a:extLst>
                </p:cNvPr>
                <p:cNvPicPr/>
                <p:nvPr/>
              </p:nvPicPr>
              <p:blipFill>
                <a:blip r:embed="rId283"/>
                <a:stretch>
                  <a:fillRect/>
                </a:stretch>
              </p:blipFill>
              <p:spPr>
                <a:xfrm>
                  <a:off x="7636880" y="1464185"/>
                  <a:ext cx="21672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74" name="Ink 173">
                  <a:extLst>
                    <a:ext uri="{FF2B5EF4-FFF2-40B4-BE49-F238E27FC236}">
                      <a16:creationId xmlns:a16="http://schemas.microsoft.com/office/drawing/2014/main" id="{6881F250-DF7A-A748-38CB-CB0B21C28173}"/>
                    </a:ext>
                  </a:extLst>
                </p14:cNvPr>
                <p14:cNvContentPartPr/>
                <p14:nvPr/>
              </p14:nvContentPartPr>
              <p14:xfrm>
                <a:off x="7868000" y="1407305"/>
                <a:ext cx="65520" cy="205560"/>
              </p14:xfrm>
            </p:contentPart>
          </mc:Choice>
          <mc:Fallback>
            <p:pic>
              <p:nvPicPr>
                <p:cNvPr id="174" name="Ink 173">
                  <a:extLst>
                    <a:ext uri="{FF2B5EF4-FFF2-40B4-BE49-F238E27FC236}">
                      <a16:creationId xmlns:a16="http://schemas.microsoft.com/office/drawing/2014/main" id="{6881F250-DF7A-A748-38CB-CB0B21C28173}"/>
                    </a:ext>
                  </a:extLst>
                </p:cNvPr>
                <p:cNvPicPr/>
                <p:nvPr/>
              </p:nvPicPr>
              <p:blipFill>
                <a:blip r:embed="rId285"/>
                <a:stretch>
                  <a:fillRect/>
                </a:stretch>
              </p:blipFill>
              <p:spPr>
                <a:xfrm>
                  <a:off x="7859000" y="1398305"/>
                  <a:ext cx="8316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75" name="Ink 174">
                  <a:extLst>
                    <a:ext uri="{FF2B5EF4-FFF2-40B4-BE49-F238E27FC236}">
                      <a16:creationId xmlns:a16="http://schemas.microsoft.com/office/drawing/2014/main" id="{11455E6B-B019-7C12-84E8-18A398DFC169}"/>
                    </a:ext>
                  </a:extLst>
                </p14:cNvPr>
                <p14:cNvContentPartPr/>
                <p14:nvPr/>
              </p14:nvContentPartPr>
              <p14:xfrm>
                <a:off x="7438520" y="1374905"/>
                <a:ext cx="176760" cy="379800"/>
              </p14:xfrm>
            </p:contentPart>
          </mc:Choice>
          <mc:Fallback>
            <p:pic>
              <p:nvPicPr>
                <p:cNvPr id="175" name="Ink 174">
                  <a:extLst>
                    <a:ext uri="{FF2B5EF4-FFF2-40B4-BE49-F238E27FC236}">
                      <a16:creationId xmlns:a16="http://schemas.microsoft.com/office/drawing/2014/main" id="{11455E6B-B019-7C12-84E8-18A398DFC169}"/>
                    </a:ext>
                  </a:extLst>
                </p:cNvPr>
                <p:cNvPicPr/>
                <p:nvPr/>
              </p:nvPicPr>
              <p:blipFill>
                <a:blip r:embed="rId287"/>
                <a:stretch>
                  <a:fillRect/>
                </a:stretch>
              </p:blipFill>
              <p:spPr>
                <a:xfrm>
                  <a:off x="7429880" y="1366265"/>
                  <a:ext cx="194400" cy="39744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77" name="Ink 176">
                  <a:extLst>
                    <a:ext uri="{FF2B5EF4-FFF2-40B4-BE49-F238E27FC236}">
                      <a16:creationId xmlns:a16="http://schemas.microsoft.com/office/drawing/2014/main" id="{548511EF-E389-B279-C6FD-42F7945132BD}"/>
                    </a:ext>
                  </a:extLst>
                </p14:cNvPr>
                <p14:cNvContentPartPr/>
                <p14:nvPr/>
              </p14:nvContentPartPr>
              <p14:xfrm>
                <a:off x="404120" y="3079145"/>
                <a:ext cx="271080" cy="460440"/>
              </p14:xfrm>
            </p:contentPart>
          </mc:Choice>
          <mc:Fallback>
            <p:pic>
              <p:nvPicPr>
                <p:cNvPr id="177" name="Ink 176">
                  <a:extLst>
                    <a:ext uri="{FF2B5EF4-FFF2-40B4-BE49-F238E27FC236}">
                      <a16:creationId xmlns:a16="http://schemas.microsoft.com/office/drawing/2014/main" id="{548511EF-E389-B279-C6FD-42F7945132BD}"/>
                    </a:ext>
                  </a:extLst>
                </p:cNvPr>
                <p:cNvPicPr/>
                <p:nvPr/>
              </p:nvPicPr>
              <p:blipFill>
                <a:blip r:embed="rId289"/>
                <a:stretch>
                  <a:fillRect/>
                </a:stretch>
              </p:blipFill>
              <p:spPr>
                <a:xfrm>
                  <a:off x="395120" y="3070145"/>
                  <a:ext cx="288720" cy="47808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78" name="Ink 177">
                  <a:extLst>
                    <a:ext uri="{FF2B5EF4-FFF2-40B4-BE49-F238E27FC236}">
                      <a16:creationId xmlns:a16="http://schemas.microsoft.com/office/drawing/2014/main" id="{868842A5-5D65-E0A4-762A-B6D0A1F14D6D}"/>
                    </a:ext>
                  </a:extLst>
                </p14:cNvPr>
                <p14:cNvContentPartPr/>
                <p14:nvPr/>
              </p14:nvContentPartPr>
              <p14:xfrm>
                <a:off x="519320" y="3306665"/>
                <a:ext cx="132480" cy="27720"/>
              </p14:xfrm>
            </p:contentPart>
          </mc:Choice>
          <mc:Fallback>
            <p:pic>
              <p:nvPicPr>
                <p:cNvPr id="178" name="Ink 177">
                  <a:extLst>
                    <a:ext uri="{FF2B5EF4-FFF2-40B4-BE49-F238E27FC236}">
                      <a16:creationId xmlns:a16="http://schemas.microsoft.com/office/drawing/2014/main" id="{868842A5-5D65-E0A4-762A-B6D0A1F14D6D}"/>
                    </a:ext>
                  </a:extLst>
                </p:cNvPr>
                <p:cNvPicPr/>
                <p:nvPr/>
              </p:nvPicPr>
              <p:blipFill>
                <a:blip r:embed="rId291"/>
                <a:stretch>
                  <a:fillRect/>
                </a:stretch>
              </p:blipFill>
              <p:spPr>
                <a:xfrm>
                  <a:off x="510320" y="3298025"/>
                  <a:ext cx="15012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79" name="Ink 178">
                  <a:extLst>
                    <a:ext uri="{FF2B5EF4-FFF2-40B4-BE49-F238E27FC236}">
                      <a16:creationId xmlns:a16="http://schemas.microsoft.com/office/drawing/2014/main" id="{0D367244-F2AA-EA34-0A97-9668D8C7B08E}"/>
                    </a:ext>
                  </a:extLst>
                </p14:cNvPr>
                <p14:cNvContentPartPr/>
                <p14:nvPr/>
              </p14:nvContentPartPr>
              <p14:xfrm>
                <a:off x="752240" y="3067985"/>
                <a:ext cx="101520" cy="430200"/>
              </p14:xfrm>
            </p:contentPart>
          </mc:Choice>
          <mc:Fallback>
            <p:pic>
              <p:nvPicPr>
                <p:cNvPr id="179" name="Ink 178">
                  <a:extLst>
                    <a:ext uri="{FF2B5EF4-FFF2-40B4-BE49-F238E27FC236}">
                      <a16:creationId xmlns:a16="http://schemas.microsoft.com/office/drawing/2014/main" id="{0D367244-F2AA-EA34-0A97-9668D8C7B08E}"/>
                    </a:ext>
                  </a:extLst>
                </p:cNvPr>
                <p:cNvPicPr/>
                <p:nvPr/>
              </p:nvPicPr>
              <p:blipFill>
                <a:blip r:embed="rId293"/>
                <a:stretch>
                  <a:fillRect/>
                </a:stretch>
              </p:blipFill>
              <p:spPr>
                <a:xfrm>
                  <a:off x="743600" y="3058985"/>
                  <a:ext cx="119160" cy="44784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80" name="Ink 179">
                  <a:extLst>
                    <a:ext uri="{FF2B5EF4-FFF2-40B4-BE49-F238E27FC236}">
                      <a16:creationId xmlns:a16="http://schemas.microsoft.com/office/drawing/2014/main" id="{1C5DF358-20E9-EF65-9A0C-B91F1E028938}"/>
                    </a:ext>
                  </a:extLst>
                </p14:cNvPr>
                <p14:cNvContentPartPr/>
                <p14:nvPr/>
              </p14:nvContentPartPr>
              <p14:xfrm>
                <a:off x="944120" y="3164825"/>
                <a:ext cx="174960" cy="295560"/>
              </p14:xfrm>
            </p:contentPart>
          </mc:Choice>
          <mc:Fallback>
            <p:pic>
              <p:nvPicPr>
                <p:cNvPr id="180" name="Ink 179">
                  <a:extLst>
                    <a:ext uri="{FF2B5EF4-FFF2-40B4-BE49-F238E27FC236}">
                      <a16:creationId xmlns:a16="http://schemas.microsoft.com/office/drawing/2014/main" id="{1C5DF358-20E9-EF65-9A0C-B91F1E028938}"/>
                    </a:ext>
                  </a:extLst>
                </p:cNvPr>
                <p:cNvPicPr/>
                <p:nvPr/>
              </p:nvPicPr>
              <p:blipFill>
                <a:blip r:embed="rId295"/>
                <a:stretch>
                  <a:fillRect/>
                </a:stretch>
              </p:blipFill>
              <p:spPr>
                <a:xfrm>
                  <a:off x="935120" y="3156185"/>
                  <a:ext cx="19260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81" name="Ink 180">
                  <a:extLst>
                    <a:ext uri="{FF2B5EF4-FFF2-40B4-BE49-F238E27FC236}">
                      <a16:creationId xmlns:a16="http://schemas.microsoft.com/office/drawing/2014/main" id="{5563B69D-CB20-F84B-05BA-BB7B67572F4A}"/>
                    </a:ext>
                  </a:extLst>
                </p14:cNvPr>
                <p14:cNvContentPartPr/>
                <p14:nvPr/>
              </p14:nvContentPartPr>
              <p14:xfrm>
                <a:off x="1201880" y="3235025"/>
                <a:ext cx="126720" cy="150840"/>
              </p14:xfrm>
            </p:contentPart>
          </mc:Choice>
          <mc:Fallback>
            <p:pic>
              <p:nvPicPr>
                <p:cNvPr id="181" name="Ink 180">
                  <a:extLst>
                    <a:ext uri="{FF2B5EF4-FFF2-40B4-BE49-F238E27FC236}">
                      <a16:creationId xmlns:a16="http://schemas.microsoft.com/office/drawing/2014/main" id="{5563B69D-CB20-F84B-05BA-BB7B67572F4A}"/>
                    </a:ext>
                  </a:extLst>
                </p:cNvPr>
                <p:cNvPicPr/>
                <p:nvPr/>
              </p:nvPicPr>
              <p:blipFill>
                <a:blip r:embed="rId297"/>
                <a:stretch>
                  <a:fillRect/>
                </a:stretch>
              </p:blipFill>
              <p:spPr>
                <a:xfrm>
                  <a:off x="1193240" y="3226025"/>
                  <a:ext cx="14436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82" name="Ink 181">
                  <a:extLst>
                    <a:ext uri="{FF2B5EF4-FFF2-40B4-BE49-F238E27FC236}">
                      <a16:creationId xmlns:a16="http://schemas.microsoft.com/office/drawing/2014/main" id="{D44D4A86-AA39-509B-A1CC-0BB3A95FDE75}"/>
                    </a:ext>
                  </a:extLst>
                </p14:cNvPr>
                <p14:cNvContentPartPr/>
                <p14:nvPr/>
              </p14:nvContentPartPr>
              <p14:xfrm>
                <a:off x="1200800" y="3165545"/>
                <a:ext cx="160560" cy="291240"/>
              </p14:xfrm>
            </p:contentPart>
          </mc:Choice>
          <mc:Fallback>
            <p:pic>
              <p:nvPicPr>
                <p:cNvPr id="182" name="Ink 181">
                  <a:extLst>
                    <a:ext uri="{FF2B5EF4-FFF2-40B4-BE49-F238E27FC236}">
                      <a16:creationId xmlns:a16="http://schemas.microsoft.com/office/drawing/2014/main" id="{D44D4A86-AA39-509B-A1CC-0BB3A95FDE75}"/>
                    </a:ext>
                  </a:extLst>
                </p:cNvPr>
                <p:cNvPicPr/>
                <p:nvPr/>
              </p:nvPicPr>
              <p:blipFill>
                <a:blip r:embed="rId299"/>
                <a:stretch>
                  <a:fillRect/>
                </a:stretch>
              </p:blipFill>
              <p:spPr>
                <a:xfrm>
                  <a:off x="1192160" y="3156905"/>
                  <a:ext cx="17820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84" name="Ink 183">
                  <a:extLst>
                    <a:ext uri="{FF2B5EF4-FFF2-40B4-BE49-F238E27FC236}">
                      <a16:creationId xmlns:a16="http://schemas.microsoft.com/office/drawing/2014/main" id="{12D46ADF-EDA5-2DBE-FCFB-8BABBC8415BA}"/>
                    </a:ext>
                  </a:extLst>
                </p14:cNvPr>
                <p14:cNvContentPartPr/>
                <p14:nvPr/>
              </p14:nvContentPartPr>
              <p14:xfrm>
                <a:off x="467840" y="4159505"/>
                <a:ext cx="189000" cy="525960"/>
              </p14:xfrm>
            </p:contentPart>
          </mc:Choice>
          <mc:Fallback>
            <p:pic>
              <p:nvPicPr>
                <p:cNvPr id="184" name="Ink 183">
                  <a:extLst>
                    <a:ext uri="{FF2B5EF4-FFF2-40B4-BE49-F238E27FC236}">
                      <a16:creationId xmlns:a16="http://schemas.microsoft.com/office/drawing/2014/main" id="{12D46ADF-EDA5-2DBE-FCFB-8BABBC8415BA}"/>
                    </a:ext>
                  </a:extLst>
                </p:cNvPr>
                <p:cNvPicPr/>
                <p:nvPr/>
              </p:nvPicPr>
              <p:blipFill>
                <a:blip r:embed="rId301"/>
                <a:stretch>
                  <a:fillRect/>
                </a:stretch>
              </p:blipFill>
              <p:spPr>
                <a:xfrm>
                  <a:off x="458840" y="4150505"/>
                  <a:ext cx="206640" cy="5436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85" name="Ink 184">
                  <a:extLst>
                    <a:ext uri="{FF2B5EF4-FFF2-40B4-BE49-F238E27FC236}">
                      <a16:creationId xmlns:a16="http://schemas.microsoft.com/office/drawing/2014/main" id="{5BF00A94-4966-DB8B-A43C-089B88149FEB}"/>
                    </a:ext>
                  </a:extLst>
                </p14:cNvPr>
                <p14:cNvContentPartPr/>
                <p14:nvPr/>
              </p14:nvContentPartPr>
              <p14:xfrm>
                <a:off x="702200" y="4354625"/>
                <a:ext cx="152640" cy="235080"/>
              </p14:xfrm>
            </p:contentPart>
          </mc:Choice>
          <mc:Fallback>
            <p:pic>
              <p:nvPicPr>
                <p:cNvPr id="185" name="Ink 184">
                  <a:extLst>
                    <a:ext uri="{FF2B5EF4-FFF2-40B4-BE49-F238E27FC236}">
                      <a16:creationId xmlns:a16="http://schemas.microsoft.com/office/drawing/2014/main" id="{5BF00A94-4966-DB8B-A43C-089B88149FEB}"/>
                    </a:ext>
                  </a:extLst>
                </p:cNvPr>
                <p:cNvPicPr/>
                <p:nvPr/>
              </p:nvPicPr>
              <p:blipFill>
                <a:blip r:embed="rId303"/>
                <a:stretch>
                  <a:fillRect/>
                </a:stretch>
              </p:blipFill>
              <p:spPr>
                <a:xfrm>
                  <a:off x="693200" y="4345625"/>
                  <a:ext cx="17028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86" name="Ink 185">
                  <a:extLst>
                    <a:ext uri="{FF2B5EF4-FFF2-40B4-BE49-F238E27FC236}">
                      <a16:creationId xmlns:a16="http://schemas.microsoft.com/office/drawing/2014/main" id="{DE4A8F02-4523-B30D-3133-82F0A409C97B}"/>
                    </a:ext>
                  </a:extLst>
                </p14:cNvPr>
                <p14:cNvContentPartPr/>
                <p14:nvPr/>
              </p14:nvContentPartPr>
              <p14:xfrm>
                <a:off x="898760" y="4256345"/>
                <a:ext cx="245520" cy="316800"/>
              </p14:xfrm>
            </p:contentPart>
          </mc:Choice>
          <mc:Fallback>
            <p:pic>
              <p:nvPicPr>
                <p:cNvPr id="186" name="Ink 185">
                  <a:extLst>
                    <a:ext uri="{FF2B5EF4-FFF2-40B4-BE49-F238E27FC236}">
                      <a16:creationId xmlns:a16="http://schemas.microsoft.com/office/drawing/2014/main" id="{DE4A8F02-4523-B30D-3133-82F0A409C97B}"/>
                    </a:ext>
                  </a:extLst>
                </p:cNvPr>
                <p:cNvPicPr/>
                <p:nvPr/>
              </p:nvPicPr>
              <p:blipFill>
                <a:blip r:embed="rId305"/>
                <a:stretch>
                  <a:fillRect/>
                </a:stretch>
              </p:blipFill>
              <p:spPr>
                <a:xfrm>
                  <a:off x="889760" y="4247705"/>
                  <a:ext cx="26316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87" name="Ink 186">
                  <a:extLst>
                    <a:ext uri="{FF2B5EF4-FFF2-40B4-BE49-F238E27FC236}">
                      <a16:creationId xmlns:a16="http://schemas.microsoft.com/office/drawing/2014/main" id="{EC6F7FB4-E2F5-E40D-629B-C0ACACD0F3B8}"/>
                    </a:ext>
                  </a:extLst>
                </p14:cNvPr>
                <p14:cNvContentPartPr/>
                <p14:nvPr/>
              </p14:nvContentPartPr>
              <p14:xfrm>
                <a:off x="1170200" y="4268225"/>
                <a:ext cx="145080" cy="304200"/>
              </p14:xfrm>
            </p:contentPart>
          </mc:Choice>
          <mc:Fallback>
            <p:pic>
              <p:nvPicPr>
                <p:cNvPr id="187" name="Ink 186">
                  <a:extLst>
                    <a:ext uri="{FF2B5EF4-FFF2-40B4-BE49-F238E27FC236}">
                      <a16:creationId xmlns:a16="http://schemas.microsoft.com/office/drawing/2014/main" id="{EC6F7FB4-E2F5-E40D-629B-C0ACACD0F3B8}"/>
                    </a:ext>
                  </a:extLst>
                </p:cNvPr>
                <p:cNvPicPr/>
                <p:nvPr/>
              </p:nvPicPr>
              <p:blipFill>
                <a:blip r:embed="rId307"/>
                <a:stretch>
                  <a:fillRect/>
                </a:stretch>
              </p:blipFill>
              <p:spPr>
                <a:xfrm>
                  <a:off x="1161200" y="4259225"/>
                  <a:ext cx="16272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88" name="Ink 187">
                  <a:extLst>
                    <a:ext uri="{FF2B5EF4-FFF2-40B4-BE49-F238E27FC236}">
                      <a16:creationId xmlns:a16="http://schemas.microsoft.com/office/drawing/2014/main" id="{32AEF587-E872-771A-9501-90BFDDD12199}"/>
                    </a:ext>
                  </a:extLst>
                </p14:cNvPr>
                <p14:cNvContentPartPr/>
                <p14:nvPr/>
              </p14:nvContentPartPr>
              <p14:xfrm>
                <a:off x="1376120" y="4302425"/>
                <a:ext cx="148680" cy="212040"/>
              </p14:xfrm>
            </p:contentPart>
          </mc:Choice>
          <mc:Fallback>
            <p:pic>
              <p:nvPicPr>
                <p:cNvPr id="188" name="Ink 187">
                  <a:extLst>
                    <a:ext uri="{FF2B5EF4-FFF2-40B4-BE49-F238E27FC236}">
                      <a16:creationId xmlns:a16="http://schemas.microsoft.com/office/drawing/2014/main" id="{32AEF587-E872-771A-9501-90BFDDD12199}"/>
                    </a:ext>
                  </a:extLst>
                </p:cNvPr>
                <p:cNvPicPr/>
                <p:nvPr/>
              </p:nvPicPr>
              <p:blipFill>
                <a:blip r:embed="rId309"/>
                <a:stretch>
                  <a:fillRect/>
                </a:stretch>
              </p:blipFill>
              <p:spPr>
                <a:xfrm>
                  <a:off x="1367480" y="4293425"/>
                  <a:ext cx="16632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89" name="Ink 188">
                  <a:extLst>
                    <a:ext uri="{FF2B5EF4-FFF2-40B4-BE49-F238E27FC236}">
                      <a16:creationId xmlns:a16="http://schemas.microsoft.com/office/drawing/2014/main" id="{2C0162EC-D252-18E3-14B7-FFB9EC7AC79D}"/>
                    </a:ext>
                  </a:extLst>
                </p14:cNvPr>
                <p14:cNvContentPartPr/>
                <p14:nvPr/>
              </p14:nvContentPartPr>
              <p14:xfrm>
                <a:off x="1637120" y="4337705"/>
                <a:ext cx="112320" cy="154080"/>
              </p14:xfrm>
            </p:contentPart>
          </mc:Choice>
          <mc:Fallback>
            <p:pic>
              <p:nvPicPr>
                <p:cNvPr id="189" name="Ink 188">
                  <a:extLst>
                    <a:ext uri="{FF2B5EF4-FFF2-40B4-BE49-F238E27FC236}">
                      <a16:creationId xmlns:a16="http://schemas.microsoft.com/office/drawing/2014/main" id="{2C0162EC-D252-18E3-14B7-FFB9EC7AC79D}"/>
                    </a:ext>
                  </a:extLst>
                </p:cNvPr>
                <p:cNvPicPr/>
                <p:nvPr/>
              </p:nvPicPr>
              <p:blipFill>
                <a:blip r:embed="rId311"/>
                <a:stretch>
                  <a:fillRect/>
                </a:stretch>
              </p:blipFill>
              <p:spPr>
                <a:xfrm>
                  <a:off x="1628480" y="4328705"/>
                  <a:ext cx="12996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90" name="Ink 189">
                  <a:extLst>
                    <a:ext uri="{FF2B5EF4-FFF2-40B4-BE49-F238E27FC236}">
                      <a16:creationId xmlns:a16="http://schemas.microsoft.com/office/drawing/2014/main" id="{09669770-3665-7A6A-A885-227BDEB2BEA6}"/>
                    </a:ext>
                  </a:extLst>
                </p14:cNvPr>
                <p14:cNvContentPartPr/>
                <p14:nvPr/>
              </p14:nvContentPartPr>
              <p14:xfrm>
                <a:off x="1836560" y="4256345"/>
                <a:ext cx="160200" cy="201960"/>
              </p14:xfrm>
            </p:contentPart>
          </mc:Choice>
          <mc:Fallback>
            <p:pic>
              <p:nvPicPr>
                <p:cNvPr id="190" name="Ink 189">
                  <a:extLst>
                    <a:ext uri="{FF2B5EF4-FFF2-40B4-BE49-F238E27FC236}">
                      <a16:creationId xmlns:a16="http://schemas.microsoft.com/office/drawing/2014/main" id="{09669770-3665-7A6A-A885-227BDEB2BEA6}"/>
                    </a:ext>
                  </a:extLst>
                </p:cNvPr>
                <p:cNvPicPr/>
                <p:nvPr/>
              </p:nvPicPr>
              <p:blipFill>
                <a:blip r:embed="rId313"/>
                <a:stretch>
                  <a:fillRect/>
                </a:stretch>
              </p:blipFill>
              <p:spPr>
                <a:xfrm>
                  <a:off x="1827920" y="4247705"/>
                  <a:ext cx="17784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91" name="Ink 190">
                  <a:extLst>
                    <a:ext uri="{FF2B5EF4-FFF2-40B4-BE49-F238E27FC236}">
                      <a16:creationId xmlns:a16="http://schemas.microsoft.com/office/drawing/2014/main" id="{3CBDD7A6-BEF2-7BBD-106C-4F2E73357BA0}"/>
                    </a:ext>
                  </a:extLst>
                </p14:cNvPr>
                <p14:cNvContentPartPr/>
                <p14:nvPr/>
              </p14:nvContentPartPr>
              <p14:xfrm>
                <a:off x="1569800" y="3040625"/>
                <a:ext cx="127080" cy="725760"/>
              </p14:xfrm>
            </p:contentPart>
          </mc:Choice>
          <mc:Fallback>
            <p:pic>
              <p:nvPicPr>
                <p:cNvPr id="191" name="Ink 190">
                  <a:extLst>
                    <a:ext uri="{FF2B5EF4-FFF2-40B4-BE49-F238E27FC236}">
                      <a16:creationId xmlns:a16="http://schemas.microsoft.com/office/drawing/2014/main" id="{3CBDD7A6-BEF2-7BBD-106C-4F2E73357BA0}"/>
                    </a:ext>
                  </a:extLst>
                </p:cNvPr>
                <p:cNvPicPr/>
                <p:nvPr/>
              </p:nvPicPr>
              <p:blipFill>
                <a:blip r:embed="rId315"/>
                <a:stretch>
                  <a:fillRect/>
                </a:stretch>
              </p:blipFill>
              <p:spPr>
                <a:xfrm>
                  <a:off x="1560800" y="3031625"/>
                  <a:ext cx="144720" cy="74340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92" name="Ink 191">
                  <a:extLst>
                    <a:ext uri="{FF2B5EF4-FFF2-40B4-BE49-F238E27FC236}">
                      <a16:creationId xmlns:a16="http://schemas.microsoft.com/office/drawing/2014/main" id="{318B3030-F8D2-05D3-781D-231573CBAF98}"/>
                    </a:ext>
                  </a:extLst>
                </p14:cNvPr>
                <p14:cNvContentPartPr/>
                <p14:nvPr/>
              </p14:nvContentPartPr>
              <p14:xfrm>
                <a:off x="1497800" y="3453185"/>
                <a:ext cx="361080" cy="196560"/>
              </p14:xfrm>
            </p:contentPart>
          </mc:Choice>
          <mc:Fallback>
            <p:pic>
              <p:nvPicPr>
                <p:cNvPr id="192" name="Ink 191">
                  <a:extLst>
                    <a:ext uri="{FF2B5EF4-FFF2-40B4-BE49-F238E27FC236}">
                      <a16:creationId xmlns:a16="http://schemas.microsoft.com/office/drawing/2014/main" id="{318B3030-F8D2-05D3-781D-231573CBAF98}"/>
                    </a:ext>
                  </a:extLst>
                </p:cNvPr>
                <p:cNvPicPr/>
                <p:nvPr/>
              </p:nvPicPr>
              <p:blipFill>
                <a:blip r:embed="rId317"/>
                <a:stretch>
                  <a:fillRect/>
                </a:stretch>
              </p:blipFill>
              <p:spPr>
                <a:xfrm>
                  <a:off x="1489160" y="3444185"/>
                  <a:ext cx="37872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93" name="Ink 192">
                  <a:extLst>
                    <a:ext uri="{FF2B5EF4-FFF2-40B4-BE49-F238E27FC236}">
                      <a16:creationId xmlns:a16="http://schemas.microsoft.com/office/drawing/2014/main" id="{765FDD24-060C-2FC3-2552-F93668391153}"/>
                    </a:ext>
                  </a:extLst>
                </p14:cNvPr>
                <p14:cNvContentPartPr/>
                <p14:nvPr/>
              </p14:nvContentPartPr>
              <p14:xfrm>
                <a:off x="1802720" y="3336545"/>
                <a:ext cx="12600" cy="45000"/>
              </p14:xfrm>
            </p:contentPart>
          </mc:Choice>
          <mc:Fallback>
            <p:pic>
              <p:nvPicPr>
                <p:cNvPr id="193" name="Ink 192">
                  <a:extLst>
                    <a:ext uri="{FF2B5EF4-FFF2-40B4-BE49-F238E27FC236}">
                      <a16:creationId xmlns:a16="http://schemas.microsoft.com/office/drawing/2014/main" id="{765FDD24-060C-2FC3-2552-F93668391153}"/>
                    </a:ext>
                  </a:extLst>
                </p:cNvPr>
                <p:cNvPicPr/>
                <p:nvPr/>
              </p:nvPicPr>
              <p:blipFill>
                <a:blip r:embed="rId319"/>
                <a:stretch>
                  <a:fillRect/>
                </a:stretch>
              </p:blipFill>
              <p:spPr>
                <a:xfrm>
                  <a:off x="1793720" y="3327905"/>
                  <a:ext cx="3024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94" name="Ink 193">
                  <a:extLst>
                    <a:ext uri="{FF2B5EF4-FFF2-40B4-BE49-F238E27FC236}">
                      <a16:creationId xmlns:a16="http://schemas.microsoft.com/office/drawing/2014/main" id="{08D990BA-B497-8724-FC11-F3F960848A29}"/>
                    </a:ext>
                  </a:extLst>
                </p14:cNvPr>
                <p14:cNvContentPartPr/>
                <p14:nvPr/>
              </p14:nvContentPartPr>
              <p14:xfrm>
                <a:off x="1945280" y="3444185"/>
                <a:ext cx="43920" cy="165600"/>
              </p14:xfrm>
            </p:contentPart>
          </mc:Choice>
          <mc:Fallback>
            <p:pic>
              <p:nvPicPr>
                <p:cNvPr id="194" name="Ink 193">
                  <a:extLst>
                    <a:ext uri="{FF2B5EF4-FFF2-40B4-BE49-F238E27FC236}">
                      <a16:creationId xmlns:a16="http://schemas.microsoft.com/office/drawing/2014/main" id="{08D990BA-B497-8724-FC11-F3F960848A29}"/>
                    </a:ext>
                  </a:extLst>
                </p:cNvPr>
                <p:cNvPicPr/>
                <p:nvPr/>
              </p:nvPicPr>
              <p:blipFill>
                <a:blip r:embed="rId321"/>
                <a:stretch>
                  <a:fillRect/>
                </a:stretch>
              </p:blipFill>
              <p:spPr>
                <a:xfrm>
                  <a:off x="1936640" y="3435545"/>
                  <a:ext cx="6156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95" name="Ink 194">
                  <a:extLst>
                    <a:ext uri="{FF2B5EF4-FFF2-40B4-BE49-F238E27FC236}">
                      <a16:creationId xmlns:a16="http://schemas.microsoft.com/office/drawing/2014/main" id="{21097985-421B-48B7-AC21-7D5F9D6835B2}"/>
                    </a:ext>
                  </a:extLst>
                </p14:cNvPr>
                <p14:cNvContentPartPr/>
                <p14:nvPr/>
              </p14:nvContentPartPr>
              <p14:xfrm>
                <a:off x="2149760" y="3473705"/>
                <a:ext cx="146880" cy="207000"/>
              </p14:xfrm>
            </p:contentPart>
          </mc:Choice>
          <mc:Fallback>
            <p:pic>
              <p:nvPicPr>
                <p:cNvPr id="195" name="Ink 194">
                  <a:extLst>
                    <a:ext uri="{FF2B5EF4-FFF2-40B4-BE49-F238E27FC236}">
                      <a16:creationId xmlns:a16="http://schemas.microsoft.com/office/drawing/2014/main" id="{21097985-421B-48B7-AC21-7D5F9D6835B2}"/>
                    </a:ext>
                  </a:extLst>
                </p:cNvPr>
                <p:cNvPicPr/>
                <p:nvPr/>
              </p:nvPicPr>
              <p:blipFill>
                <a:blip r:embed="rId323"/>
                <a:stretch>
                  <a:fillRect/>
                </a:stretch>
              </p:blipFill>
              <p:spPr>
                <a:xfrm>
                  <a:off x="2141120" y="3464705"/>
                  <a:ext cx="16452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96" name="Ink 195">
                  <a:extLst>
                    <a:ext uri="{FF2B5EF4-FFF2-40B4-BE49-F238E27FC236}">
                      <a16:creationId xmlns:a16="http://schemas.microsoft.com/office/drawing/2014/main" id="{3F2A7C81-1929-EC58-56BF-B68D6EBC116B}"/>
                    </a:ext>
                  </a:extLst>
                </p14:cNvPr>
                <p14:cNvContentPartPr/>
                <p14:nvPr/>
              </p14:nvContentPartPr>
              <p14:xfrm>
                <a:off x="1379360" y="4972385"/>
                <a:ext cx="223560" cy="246960"/>
              </p14:xfrm>
            </p:contentPart>
          </mc:Choice>
          <mc:Fallback>
            <p:pic>
              <p:nvPicPr>
                <p:cNvPr id="196" name="Ink 195">
                  <a:extLst>
                    <a:ext uri="{FF2B5EF4-FFF2-40B4-BE49-F238E27FC236}">
                      <a16:creationId xmlns:a16="http://schemas.microsoft.com/office/drawing/2014/main" id="{3F2A7C81-1929-EC58-56BF-B68D6EBC116B}"/>
                    </a:ext>
                  </a:extLst>
                </p:cNvPr>
                <p:cNvPicPr/>
                <p:nvPr/>
              </p:nvPicPr>
              <p:blipFill>
                <a:blip r:embed="rId325"/>
                <a:stretch>
                  <a:fillRect/>
                </a:stretch>
              </p:blipFill>
              <p:spPr>
                <a:xfrm>
                  <a:off x="1370360" y="4963385"/>
                  <a:ext cx="24120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97" name="Ink 196">
                  <a:extLst>
                    <a:ext uri="{FF2B5EF4-FFF2-40B4-BE49-F238E27FC236}">
                      <a16:creationId xmlns:a16="http://schemas.microsoft.com/office/drawing/2014/main" id="{04BAB52E-D4E2-5C6F-687E-19D38915093C}"/>
                    </a:ext>
                  </a:extLst>
                </p14:cNvPr>
                <p14:cNvContentPartPr/>
                <p14:nvPr/>
              </p14:nvContentPartPr>
              <p14:xfrm>
                <a:off x="1560440" y="4930265"/>
                <a:ext cx="291960" cy="273240"/>
              </p14:xfrm>
            </p:contentPart>
          </mc:Choice>
          <mc:Fallback>
            <p:pic>
              <p:nvPicPr>
                <p:cNvPr id="197" name="Ink 196">
                  <a:extLst>
                    <a:ext uri="{FF2B5EF4-FFF2-40B4-BE49-F238E27FC236}">
                      <a16:creationId xmlns:a16="http://schemas.microsoft.com/office/drawing/2014/main" id="{04BAB52E-D4E2-5C6F-687E-19D38915093C}"/>
                    </a:ext>
                  </a:extLst>
                </p:cNvPr>
                <p:cNvPicPr/>
                <p:nvPr/>
              </p:nvPicPr>
              <p:blipFill>
                <a:blip r:embed="rId327"/>
                <a:stretch>
                  <a:fillRect/>
                </a:stretch>
              </p:blipFill>
              <p:spPr>
                <a:xfrm>
                  <a:off x="1551440" y="4921625"/>
                  <a:ext cx="30960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98" name="Ink 197">
                  <a:extLst>
                    <a:ext uri="{FF2B5EF4-FFF2-40B4-BE49-F238E27FC236}">
                      <a16:creationId xmlns:a16="http://schemas.microsoft.com/office/drawing/2014/main" id="{FB537DE0-2D5C-5775-D674-AC444BBEB571}"/>
                    </a:ext>
                  </a:extLst>
                </p14:cNvPr>
                <p14:cNvContentPartPr/>
                <p14:nvPr/>
              </p14:nvContentPartPr>
              <p14:xfrm>
                <a:off x="63200" y="2803745"/>
                <a:ext cx="2973600" cy="2869200"/>
              </p14:xfrm>
            </p:contentPart>
          </mc:Choice>
          <mc:Fallback>
            <p:pic>
              <p:nvPicPr>
                <p:cNvPr id="198" name="Ink 197">
                  <a:extLst>
                    <a:ext uri="{FF2B5EF4-FFF2-40B4-BE49-F238E27FC236}">
                      <a16:creationId xmlns:a16="http://schemas.microsoft.com/office/drawing/2014/main" id="{FB537DE0-2D5C-5775-D674-AC444BBEB571}"/>
                    </a:ext>
                  </a:extLst>
                </p:cNvPr>
                <p:cNvPicPr/>
                <p:nvPr/>
              </p:nvPicPr>
              <p:blipFill>
                <a:blip r:embed="rId329"/>
                <a:stretch>
                  <a:fillRect/>
                </a:stretch>
              </p:blipFill>
              <p:spPr>
                <a:xfrm>
                  <a:off x="54560" y="2794745"/>
                  <a:ext cx="2991240" cy="288684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00" name="Ink 199">
                  <a:extLst>
                    <a:ext uri="{FF2B5EF4-FFF2-40B4-BE49-F238E27FC236}">
                      <a16:creationId xmlns:a16="http://schemas.microsoft.com/office/drawing/2014/main" id="{5D123BCA-D7D8-40FB-BB5F-285C07E6A412}"/>
                    </a:ext>
                  </a:extLst>
                </p14:cNvPr>
                <p14:cNvContentPartPr/>
                <p14:nvPr/>
              </p14:nvContentPartPr>
              <p14:xfrm>
                <a:off x="681680" y="3030185"/>
                <a:ext cx="1902600" cy="2003400"/>
              </p14:xfrm>
            </p:contentPart>
          </mc:Choice>
          <mc:Fallback>
            <p:pic>
              <p:nvPicPr>
                <p:cNvPr id="200" name="Ink 199">
                  <a:extLst>
                    <a:ext uri="{FF2B5EF4-FFF2-40B4-BE49-F238E27FC236}">
                      <a16:creationId xmlns:a16="http://schemas.microsoft.com/office/drawing/2014/main" id="{5D123BCA-D7D8-40FB-BB5F-285C07E6A412}"/>
                    </a:ext>
                  </a:extLst>
                </p:cNvPr>
                <p:cNvPicPr/>
                <p:nvPr/>
              </p:nvPicPr>
              <p:blipFill>
                <a:blip r:embed="rId331"/>
                <a:stretch>
                  <a:fillRect/>
                </a:stretch>
              </p:blipFill>
              <p:spPr>
                <a:xfrm>
                  <a:off x="672680" y="3021185"/>
                  <a:ext cx="1920240" cy="202104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01" name="Ink 200">
                  <a:extLst>
                    <a:ext uri="{FF2B5EF4-FFF2-40B4-BE49-F238E27FC236}">
                      <a16:creationId xmlns:a16="http://schemas.microsoft.com/office/drawing/2014/main" id="{4428A9B3-D831-82A8-9663-9AF23F8249C3}"/>
                    </a:ext>
                  </a:extLst>
                </p14:cNvPr>
                <p14:cNvContentPartPr/>
                <p14:nvPr/>
              </p14:nvContentPartPr>
              <p14:xfrm>
                <a:off x="760520" y="2948825"/>
                <a:ext cx="1584000" cy="2721600"/>
              </p14:xfrm>
            </p:contentPart>
          </mc:Choice>
          <mc:Fallback>
            <p:pic>
              <p:nvPicPr>
                <p:cNvPr id="201" name="Ink 200">
                  <a:extLst>
                    <a:ext uri="{FF2B5EF4-FFF2-40B4-BE49-F238E27FC236}">
                      <a16:creationId xmlns:a16="http://schemas.microsoft.com/office/drawing/2014/main" id="{4428A9B3-D831-82A8-9663-9AF23F8249C3}"/>
                    </a:ext>
                  </a:extLst>
                </p:cNvPr>
                <p:cNvPicPr/>
                <p:nvPr/>
              </p:nvPicPr>
              <p:blipFill>
                <a:blip r:embed="rId333"/>
                <a:stretch>
                  <a:fillRect/>
                </a:stretch>
              </p:blipFill>
              <p:spPr>
                <a:xfrm>
                  <a:off x="751880" y="2940185"/>
                  <a:ext cx="1601640" cy="273924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03" name="Ink 202">
                  <a:extLst>
                    <a:ext uri="{FF2B5EF4-FFF2-40B4-BE49-F238E27FC236}">
                      <a16:creationId xmlns:a16="http://schemas.microsoft.com/office/drawing/2014/main" id="{902780EE-C9A8-F81B-535B-62A5019736FE}"/>
                    </a:ext>
                  </a:extLst>
                </p14:cNvPr>
                <p14:cNvContentPartPr/>
                <p14:nvPr/>
              </p14:nvContentPartPr>
              <p14:xfrm>
                <a:off x="6024080" y="1874585"/>
                <a:ext cx="699840" cy="750600"/>
              </p14:xfrm>
            </p:contentPart>
          </mc:Choice>
          <mc:Fallback>
            <p:pic>
              <p:nvPicPr>
                <p:cNvPr id="203" name="Ink 202">
                  <a:extLst>
                    <a:ext uri="{FF2B5EF4-FFF2-40B4-BE49-F238E27FC236}">
                      <a16:creationId xmlns:a16="http://schemas.microsoft.com/office/drawing/2014/main" id="{902780EE-C9A8-F81B-535B-62A5019736FE}"/>
                    </a:ext>
                  </a:extLst>
                </p:cNvPr>
                <p:cNvPicPr/>
                <p:nvPr/>
              </p:nvPicPr>
              <p:blipFill>
                <a:blip r:embed="rId335"/>
                <a:stretch>
                  <a:fillRect/>
                </a:stretch>
              </p:blipFill>
              <p:spPr>
                <a:xfrm>
                  <a:off x="6015440" y="1865585"/>
                  <a:ext cx="717480" cy="76824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04" name="Ink 203">
                  <a:extLst>
                    <a:ext uri="{FF2B5EF4-FFF2-40B4-BE49-F238E27FC236}">
                      <a16:creationId xmlns:a16="http://schemas.microsoft.com/office/drawing/2014/main" id="{6C313F41-DD31-2373-B006-022AE9FE9468}"/>
                    </a:ext>
                  </a:extLst>
                </p14:cNvPr>
                <p14:cNvContentPartPr/>
                <p14:nvPr/>
              </p14:nvContentPartPr>
              <p14:xfrm>
                <a:off x="6568760" y="1763345"/>
                <a:ext cx="326880" cy="306000"/>
              </p14:xfrm>
            </p:contentPart>
          </mc:Choice>
          <mc:Fallback>
            <p:pic>
              <p:nvPicPr>
                <p:cNvPr id="204" name="Ink 203">
                  <a:extLst>
                    <a:ext uri="{FF2B5EF4-FFF2-40B4-BE49-F238E27FC236}">
                      <a16:creationId xmlns:a16="http://schemas.microsoft.com/office/drawing/2014/main" id="{6C313F41-DD31-2373-B006-022AE9FE9468}"/>
                    </a:ext>
                  </a:extLst>
                </p:cNvPr>
                <p:cNvPicPr/>
                <p:nvPr/>
              </p:nvPicPr>
              <p:blipFill>
                <a:blip r:embed="rId337"/>
                <a:stretch>
                  <a:fillRect/>
                </a:stretch>
              </p:blipFill>
              <p:spPr>
                <a:xfrm>
                  <a:off x="6559760" y="1754345"/>
                  <a:ext cx="34452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06" name="Ink 205">
                  <a:extLst>
                    <a:ext uri="{FF2B5EF4-FFF2-40B4-BE49-F238E27FC236}">
                      <a16:creationId xmlns:a16="http://schemas.microsoft.com/office/drawing/2014/main" id="{594C4A97-F196-4A11-6E75-31217825F861}"/>
                    </a:ext>
                  </a:extLst>
                </p14:cNvPr>
                <p14:cNvContentPartPr/>
                <p14:nvPr/>
              </p14:nvContentPartPr>
              <p14:xfrm>
                <a:off x="7866200" y="1560305"/>
                <a:ext cx="1426680" cy="164160"/>
              </p14:xfrm>
            </p:contentPart>
          </mc:Choice>
          <mc:Fallback>
            <p:pic>
              <p:nvPicPr>
                <p:cNvPr id="206" name="Ink 205">
                  <a:extLst>
                    <a:ext uri="{FF2B5EF4-FFF2-40B4-BE49-F238E27FC236}">
                      <a16:creationId xmlns:a16="http://schemas.microsoft.com/office/drawing/2014/main" id="{594C4A97-F196-4A11-6E75-31217825F861}"/>
                    </a:ext>
                  </a:extLst>
                </p:cNvPr>
                <p:cNvPicPr/>
                <p:nvPr/>
              </p:nvPicPr>
              <p:blipFill>
                <a:blip r:embed="rId339"/>
                <a:stretch>
                  <a:fillRect/>
                </a:stretch>
              </p:blipFill>
              <p:spPr>
                <a:xfrm>
                  <a:off x="7857200" y="1551665"/>
                  <a:ext cx="1444320" cy="181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0">
            <p14:nvContentPartPr>
              <p14:cNvPr id="259" name="Ink 258">
                <a:extLst>
                  <a:ext uri="{FF2B5EF4-FFF2-40B4-BE49-F238E27FC236}">
                    <a16:creationId xmlns:a16="http://schemas.microsoft.com/office/drawing/2014/main" id="{27EFD5C5-EA8D-0949-0AF4-98BF936BE9F7}"/>
                  </a:ext>
                </a:extLst>
              </p14:cNvPr>
              <p14:cNvContentPartPr/>
              <p14:nvPr/>
            </p14:nvContentPartPr>
            <p14:xfrm>
              <a:off x="8015504" y="1157322"/>
              <a:ext cx="1601280" cy="245520"/>
            </p14:xfrm>
          </p:contentPart>
        </mc:Choice>
        <mc:Fallback>
          <p:pic>
            <p:nvPicPr>
              <p:cNvPr id="259" name="Ink 258">
                <a:extLst>
                  <a:ext uri="{FF2B5EF4-FFF2-40B4-BE49-F238E27FC236}">
                    <a16:creationId xmlns:a16="http://schemas.microsoft.com/office/drawing/2014/main" id="{27EFD5C5-EA8D-0949-0AF4-98BF936BE9F7}"/>
                  </a:ext>
                </a:extLst>
              </p:cNvPr>
              <p:cNvPicPr/>
              <p:nvPr/>
            </p:nvPicPr>
            <p:blipFill>
              <a:blip r:embed="rId341"/>
              <a:stretch>
                <a:fillRect/>
              </a:stretch>
            </p:blipFill>
            <p:spPr>
              <a:xfrm>
                <a:off x="8006864" y="1148682"/>
                <a:ext cx="1618920" cy="263160"/>
              </a:xfrm>
              <a:prstGeom prst="rect">
                <a:avLst/>
              </a:prstGeom>
            </p:spPr>
          </p:pic>
        </mc:Fallback>
      </mc:AlternateContent>
      <p:grpSp>
        <p:nvGrpSpPr>
          <p:cNvPr id="273" name="Group 272">
            <a:extLst>
              <a:ext uri="{FF2B5EF4-FFF2-40B4-BE49-F238E27FC236}">
                <a16:creationId xmlns:a16="http://schemas.microsoft.com/office/drawing/2014/main" id="{7F674297-4B13-9C33-4A0C-31FDA5302291}"/>
              </a:ext>
            </a:extLst>
          </p:cNvPr>
          <p:cNvGrpSpPr/>
          <p:nvPr/>
        </p:nvGrpSpPr>
        <p:grpSpPr>
          <a:xfrm>
            <a:off x="9994064" y="1092522"/>
            <a:ext cx="1694520" cy="668160"/>
            <a:chOff x="9994064" y="1092522"/>
            <a:chExt cx="1694520" cy="668160"/>
          </a:xfrm>
        </p:grpSpPr>
        <mc:AlternateContent xmlns:mc="http://schemas.openxmlformats.org/markup-compatibility/2006">
          <mc:Choice xmlns:p14="http://schemas.microsoft.com/office/powerpoint/2010/main" Requires="p14">
            <p:contentPart p14:bwMode="auto" r:id="rId342">
              <p14:nvContentPartPr>
                <p14:cNvPr id="260" name="Ink 259">
                  <a:extLst>
                    <a:ext uri="{FF2B5EF4-FFF2-40B4-BE49-F238E27FC236}">
                      <a16:creationId xmlns:a16="http://schemas.microsoft.com/office/drawing/2014/main" id="{FBEA2E3A-78EF-6E1F-A4B0-F4CCCBC3059B}"/>
                    </a:ext>
                  </a:extLst>
                </p14:cNvPr>
                <p14:cNvContentPartPr/>
                <p14:nvPr/>
              </p14:nvContentPartPr>
              <p14:xfrm>
                <a:off x="9994064" y="1424442"/>
                <a:ext cx="397080" cy="27720"/>
              </p14:xfrm>
            </p:contentPart>
          </mc:Choice>
          <mc:Fallback>
            <p:pic>
              <p:nvPicPr>
                <p:cNvPr id="260" name="Ink 259">
                  <a:extLst>
                    <a:ext uri="{FF2B5EF4-FFF2-40B4-BE49-F238E27FC236}">
                      <a16:creationId xmlns:a16="http://schemas.microsoft.com/office/drawing/2014/main" id="{FBEA2E3A-78EF-6E1F-A4B0-F4CCCBC3059B}"/>
                    </a:ext>
                  </a:extLst>
                </p:cNvPr>
                <p:cNvPicPr/>
                <p:nvPr/>
              </p:nvPicPr>
              <p:blipFill>
                <a:blip r:embed="rId343"/>
                <a:stretch>
                  <a:fillRect/>
                </a:stretch>
              </p:blipFill>
              <p:spPr>
                <a:xfrm>
                  <a:off x="9985424" y="1415442"/>
                  <a:ext cx="41472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61" name="Ink 260">
                  <a:extLst>
                    <a:ext uri="{FF2B5EF4-FFF2-40B4-BE49-F238E27FC236}">
                      <a16:creationId xmlns:a16="http://schemas.microsoft.com/office/drawing/2014/main" id="{B1581C12-37D1-F32D-D81D-004D509717E6}"/>
                    </a:ext>
                  </a:extLst>
                </p14:cNvPr>
                <p14:cNvContentPartPr/>
                <p14:nvPr/>
              </p14:nvContentPartPr>
              <p14:xfrm>
                <a:off x="10477904" y="1232562"/>
                <a:ext cx="230040" cy="152280"/>
              </p14:xfrm>
            </p:contentPart>
          </mc:Choice>
          <mc:Fallback>
            <p:pic>
              <p:nvPicPr>
                <p:cNvPr id="261" name="Ink 260">
                  <a:extLst>
                    <a:ext uri="{FF2B5EF4-FFF2-40B4-BE49-F238E27FC236}">
                      <a16:creationId xmlns:a16="http://schemas.microsoft.com/office/drawing/2014/main" id="{B1581C12-37D1-F32D-D81D-004D509717E6}"/>
                    </a:ext>
                  </a:extLst>
                </p:cNvPr>
                <p:cNvPicPr/>
                <p:nvPr/>
              </p:nvPicPr>
              <p:blipFill>
                <a:blip r:embed="rId345"/>
                <a:stretch>
                  <a:fillRect/>
                </a:stretch>
              </p:blipFill>
              <p:spPr>
                <a:xfrm>
                  <a:off x="10469264" y="1223922"/>
                  <a:ext cx="24768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62" name="Ink 261">
                  <a:extLst>
                    <a:ext uri="{FF2B5EF4-FFF2-40B4-BE49-F238E27FC236}">
                      <a16:creationId xmlns:a16="http://schemas.microsoft.com/office/drawing/2014/main" id="{1433A626-B840-D3EB-FF2F-F26BA0A9A17B}"/>
                    </a:ext>
                  </a:extLst>
                </p14:cNvPr>
                <p14:cNvContentPartPr/>
                <p14:nvPr/>
              </p14:nvContentPartPr>
              <p14:xfrm>
                <a:off x="10946624" y="1229322"/>
                <a:ext cx="29160" cy="181440"/>
              </p14:xfrm>
            </p:contentPart>
          </mc:Choice>
          <mc:Fallback>
            <p:pic>
              <p:nvPicPr>
                <p:cNvPr id="262" name="Ink 261">
                  <a:extLst>
                    <a:ext uri="{FF2B5EF4-FFF2-40B4-BE49-F238E27FC236}">
                      <a16:creationId xmlns:a16="http://schemas.microsoft.com/office/drawing/2014/main" id="{1433A626-B840-D3EB-FF2F-F26BA0A9A17B}"/>
                    </a:ext>
                  </a:extLst>
                </p:cNvPr>
                <p:cNvPicPr/>
                <p:nvPr/>
              </p:nvPicPr>
              <p:blipFill>
                <a:blip r:embed="rId347"/>
                <a:stretch>
                  <a:fillRect/>
                </a:stretch>
              </p:blipFill>
              <p:spPr>
                <a:xfrm>
                  <a:off x="10937624" y="1220682"/>
                  <a:ext cx="4680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63" name="Ink 262">
                  <a:extLst>
                    <a:ext uri="{FF2B5EF4-FFF2-40B4-BE49-F238E27FC236}">
                      <a16:creationId xmlns:a16="http://schemas.microsoft.com/office/drawing/2014/main" id="{3CDB042A-6A27-A7AE-C78C-077008146B31}"/>
                    </a:ext>
                  </a:extLst>
                </p14:cNvPr>
                <p14:cNvContentPartPr/>
                <p14:nvPr/>
              </p14:nvContentPartPr>
              <p14:xfrm>
                <a:off x="11064704" y="1210242"/>
                <a:ext cx="131760" cy="148680"/>
              </p14:xfrm>
            </p:contentPart>
          </mc:Choice>
          <mc:Fallback>
            <p:pic>
              <p:nvPicPr>
                <p:cNvPr id="263" name="Ink 262">
                  <a:extLst>
                    <a:ext uri="{FF2B5EF4-FFF2-40B4-BE49-F238E27FC236}">
                      <a16:creationId xmlns:a16="http://schemas.microsoft.com/office/drawing/2014/main" id="{3CDB042A-6A27-A7AE-C78C-077008146B31}"/>
                    </a:ext>
                  </a:extLst>
                </p:cNvPr>
                <p:cNvPicPr/>
                <p:nvPr/>
              </p:nvPicPr>
              <p:blipFill>
                <a:blip r:embed="rId349"/>
                <a:stretch>
                  <a:fillRect/>
                </a:stretch>
              </p:blipFill>
              <p:spPr>
                <a:xfrm>
                  <a:off x="11055704" y="1201242"/>
                  <a:ext cx="14940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64" name="Ink 263">
                  <a:extLst>
                    <a:ext uri="{FF2B5EF4-FFF2-40B4-BE49-F238E27FC236}">
                      <a16:creationId xmlns:a16="http://schemas.microsoft.com/office/drawing/2014/main" id="{ED579E74-6E3F-D539-AC36-AD9F02ACA5F2}"/>
                    </a:ext>
                  </a:extLst>
                </p14:cNvPr>
                <p14:cNvContentPartPr/>
                <p14:nvPr/>
              </p14:nvContentPartPr>
              <p14:xfrm>
                <a:off x="11261624" y="1179282"/>
                <a:ext cx="113760" cy="200880"/>
              </p14:xfrm>
            </p:contentPart>
          </mc:Choice>
          <mc:Fallback>
            <p:pic>
              <p:nvPicPr>
                <p:cNvPr id="264" name="Ink 263">
                  <a:extLst>
                    <a:ext uri="{FF2B5EF4-FFF2-40B4-BE49-F238E27FC236}">
                      <a16:creationId xmlns:a16="http://schemas.microsoft.com/office/drawing/2014/main" id="{ED579E74-6E3F-D539-AC36-AD9F02ACA5F2}"/>
                    </a:ext>
                  </a:extLst>
                </p:cNvPr>
                <p:cNvPicPr/>
                <p:nvPr/>
              </p:nvPicPr>
              <p:blipFill>
                <a:blip r:embed="rId351"/>
                <a:stretch>
                  <a:fillRect/>
                </a:stretch>
              </p:blipFill>
              <p:spPr>
                <a:xfrm>
                  <a:off x="11252624" y="1170282"/>
                  <a:ext cx="13140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65" name="Ink 264">
                  <a:extLst>
                    <a:ext uri="{FF2B5EF4-FFF2-40B4-BE49-F238E27FC236}">
                      <a16:creationId xmlns:a16="http://schemas.microsoft.com/office/drawing/2014/main" id="{28CFA7A0-B12E-FFFF-79E9-CB8AE6ED9A9F}"/>
                    </a:ext>
                  </a:extLst>
                </p14:cNvPr>
                <p14:cNvContentPartPr/>
                <p14:nvPr/>
              </p14:nvContentPartPr>
              <p14:xfrm>
                <a:off x="11323904" y="1137522"/>
                <a:ext cx="165960" cy="88560"/>
              </p14:xfrm>
            </p:contentPart>
          </mc:Choice>
          <mc:Fallback>
            <p:pic>
              <p:nvPicPr>
                <p:cNvPr id="265" name="Ink 264">
                  <a:extLst>
                    <a:ext uri="{FF2B5EF4-FFF2-40B4-BE49-F238E27FC236}">
                      <a16:creationId xmlns:a16="http://schemas.microsoft.com/office/drawing/2014/main" id="{28CFA7A0-B12E-FFFF-79E9-CB8AE6ED9A9F}"/>
                    </a:ext>
                  </a:extLst>
                </p:cNvPr>
                <p:cNvPicPr/>
                <p:nvPr/>
              </p:nvPicPr>
              <p:blipFill>
                <a:blip r:embed="rId353"/>
                <a:stretch>
                  <a:fillRect/>
                </a:stretch>
              </p:blipFill>
              <p:spPr>
                <a:xfrm>
                  <a:off x="11314904" y="1128882"/>
                  <a:ext cx="18360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66" name="Ink 265">
                  <a:extLst>
                    <a:ext uri="{FF2B5EF4-FFF2-40B4-BE49-F238E27FC236}">
                      <a16:creationId xmlns:a16="http://schemas.microsoft.com/office/drawing/2014/main" id="{F5C25E0E-3883-1E99-6947-350870CE0F0C}"/>
                    </a:ext>
                  </a:extLst>
                </p14:cNvPr>
                <p14:cNvContentPartPr/>
                <p14:nvPr/>
              </p14:nvContentPartPr>
              <p14:xfrm>
                <a:off x="11496704" y="1155882"/>
                <a:ext cx="68040" cy="197640"/>
              </p14:xfrm>
            </p:contentPart>
          </mc:Choice>
          <mc:Fallback>
            <p:pic>
              <p:nvPicPr>
                <p:cNvPr id="266" name="Ink 265">
                  <a:extLst>
                    <a:ext uri="{FF2B5EF4-FFF2-40B4-BE49-F238E27FC236}">
                      <a16:creationId xmlns:a16="http://schemas.microsoft.com/office/drawing/2014/main" id="{F5C25E0E-3883-1E99-6947-350870CE0F0C}"/>
                    </a:ext>
                  </a:extLst>
                </p:cNvPr>
                <p:cNvPicPr/>
                <p:nvPr/>
              </p:nvPicPr>
              <p:blipFill>
                <a:blip r:embed="rId355"/>
                <a:stretch>
                  <a:fillRect/>
                </a:stretch>
              </p:blipFill>
              <p:spPr>
                <a:xfrm>
                  <a:off x="11488064" y="1146882"/>
                  <a:ext cx="8568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67" name="Ink 266">
                  <a:extLst>
                    <a:ext uri="{FF2B5EF4-FFF2-40B4-BE49-F238E27FC236}">
                      <a16:creationId xmlns:a16="http://schemas.microsoft.com/office/drawing/2014/main" id="{A6D3F28A-D900-16A1-A278-93DF6B91A667}"/>
                    </a:ext>
                  </a:extLst>
                </p14:cNvPr>
                <p14:cNvContentPartPr/>
                <p14:nvPr/>
              </p14:nvContentPartPr>
              <p14:xfrm>
                <a:off x="11489504" y="1092522"/>
                <a:ext cx="172080" cy="173160"/>
              </p14:xfrm>
            </p:contentPart>
          </mc:Choice>
          <mc:Fallback>
            <p:pic>
              <p:nvPicPr>
                <p:cNvPr id="267" name="Ink 266">
                  <a:extLst>
                    <a:ext uri="{FF2B5EF4-FFF2-40B4-BE49-F238E27FC236}">
                      <a16:creationId xmlns:a16="http://schemas.microsoft.com/office/drawing/2014/main" id="{A6D3F28A-D900-16A1-A278-93DF6B91A667}"/>
                    </a:ext>
                  </a:extLst>
                </p:cNvPr>
                <p:cNvPicPr/>
                <p:nvPr/>
              </p:nvPicPr>
              <p:blipFill>
                <a:blip r:embed="rId357"/>
                <a:stretch>
                  <a:fillRect/>
                </a:stretch>
              </p:blipFill>
              <p:spPr>
                <a:xfrm>
                  <a:off x="11480504" y="1083882"/>
                  <a:ext cx="18972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68" name="Ink 267">
                  <a:extLst>
                    <a:ext uri="{FF2B5EF4-FFF2-40B4-BE49-F238E27FC236}">
                      <a16:creationId xmlns:a16="http://schemas.microsoft.com/office/drawing/2014/main" id="{DCB7F3F9-A2E4-70EC-1F0F-E6CC805AE592}"/>
                    </a:ext>
                  </a:extLst>
                </p14:cNvPr>
                <p14:cNvContentPartPr/>
                <p14:nvPr/>
              </p14:nvContentPartPr>
              <p14:xfrm>
                <a:off x="10459544" y="1563762"/>
                <a:ext cx="216720" cy="172080"/>
              </p14:xfrm>
            </p:contentPart>
          </mc:Choice>
          <mc:Fallback>
            <p:pic>
              <p:nvPicPr>
                <p:cNvPr id="268" name="Ink 267">
                  <a:extLst>
                    <a:ext uri="{FF2B5EF4-FFF2-40B4-BE49-F238E27FC236}">
                      <a16:creationId xmlns:a16="http://schemas.microsoft.com/office/drawing/2014/main" id="{DCB7F3F9-A2E4-70EC-1F0F-E6CC805AE592}"/>
                    </a:ext>
                  </a:extLst>
                </p:cNvPr>
                <p:cNvPicPr/>
                <p:nvPr/>
              </p:nvPicPr>
              <p:blipFill>
                <a:blip r:embed="rId359"/>
                <a:stretch>
                  <a:fillRect/>
                </a:stretch>
              </p:blipFill>
              <p:spPr>
                <a:xfrm>
                  <a:off x="10450544" y="1554762"/>
                  <a:ext cx="23436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69" name="Ink 268">
                  <a:extLst>
                    <a:ext uri="{FF2B5EF4-FFF2-40B4-BE49-F238E27FC236}">
                      <a16:creationId xmlns:a16="http://schemas.microsoft.com/office/drawing/2014/main" id="{BCFD0BEC-35F5-164D-17F0-F3DAF88E0324}"/>
                    </a:ext>
                  </a:extLst>
                </p14:cNvPr>
                <p14:cNvContentPartPr/>
                <p14:nvPr/>
              </p14:nvContentPartPr>
              <p14:xfrm>
                <a:off x="10939424" y="1606962"/>
                <a:ext cx="21600" cy="153720"/>
              </p14:xfrm>
            </p:contentPart>
          </mc:Choice>
          <mc:Fallback>
            <p:pic>
              <p:nvPicPr>
                <p:cNvPr id="269" name="Ink 268">
                  <a:extLst>
                    <a:ext uri="{FF2B5EF4-FFF2-40B4-BE49-F238E27FC236}">
                      <a16:creationId xmlns:a16="http://schemas.microsoft.com/office/drawing/2014/main" id="{BCFD0BEC-35F5-164D-17F0-F3DAF88E0324}"/>
                    </a:ext>
                  </a:extLst>
                </p:cNvPr>
                <p:cNvPicPr/>
                <p:nvPr/>
              </p:nvPicPr>
              <p:blipFill>
                <a:blip r:embed="rId361"/>
                <a:stretch>
                  <a:fillRect/>
                </a:stretch>
              </p:blipFill>
              <p:spPr>
                <a:xfrm>
                  <a:off x="10930784" y="1597962"/>
                  <a:ext cx="3924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70" name="Ink 269">
                  <a:extLst>
                    <a:ext uri="{FF2B5EF4-FFF2-40B4-BE49-F238E27FC236}">
                      <a16:creationId xmlns:a16="http://schemas.microsoft.com/office/drawing/2014/main" id="{E5F8045D-3A2A-E4CF-C6C9-53EFE271538C}"/>
                    </a:ext>
                  </a:extLst>
                </p14:cNvPr>
                <p14:cNvContentPartPr/>
                <p14:nvPr/>
              </p14:nvContentPartPr>
              <p14:xfrm>
                <a:off x="11051744" y="1623162"/>
                <a:ext cx="120600" cy="121680"/>
              </p14:xfrm>
            </p:contentPart>
          </mc:Choice>
          <mc:Fallback>
            <p:pic>
              <p:nvPicPr>
                <p:cNvPr id="270" name="Ink 269">
                  <a:extLst>
                    <a:ext uri="{FF2B5EF4-FFF2-40B4-BE49-F238E27FC236}">
                      <a16:creationId xmlns:a16="http://schemas.microsoft.com/office/drawing/2014/main" id="{E5F8045D-3A2A-E4CF-C6C9-53EFE271538C}"/>
                    </a:ext>
                  </a:extLst>
                </p:cNvPr>
                <p:cNvPicPr/>
                <p:nvPr/>
              </p:nvPicPr>
              <p:blipFill>
                <a:blip r:embed="rId363"/>
                <a:stretch>
                  <a:fillRect/>
                </a:stretch>
              </p:blipFill>
              <p:spPr>
                <a:xfrm>
                  <a:off x="11042744" y="1614162"/>
                  <a:ext cx="13824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71" name="Ink 270">
                  <a:extLst>
                    <a:ext uri="{FF2B5EF4-FFF2-40B4-BE49-F238E27FC236}">
                      <a16:creationId xmlns:a16="http://schemas.microsoft.com/office/drawing/2014/main" id="{E4577033-92A8-937E-338B-A9341723E96B}"/>
                    </a:ext>
                  </a:extLst>
                </p14:cNvPr>
                <p14:cNvContentPartPr/>
                <p14:nvPr/>
              </p14:nvContentPartPr>
              <p14:xfrm>
                <a:off x="11339384" y="1565922"/>
                <a:ext cx="119160" cy="170640"/>
              </p14:xfrm>
            </p:contentPart>
          </mc:Choice>
          <mc:Fallback>
            <p:pic>
              <p:nvPicPr>
                <p:cNvPr id="271" name="Ink 270">
                  <a:extLst>
                    <a:ext uri="{FF2B5EF4-FFF2-40B4-BE49-F238E27FC236}">
                      <a16:creationId xmlns:a16="http://schemas.microsoft.com/office/drawing/2014/main" id="{E4577033-92A8-937E-338B-A9341723E96B}"/>
                    </a:ext>
                  </a:extLst>
                </p:cNvPr>
                <p:cNvPicPr/>
                <p:nvPr/>
              </p:nvPicPr>
              <p:blipFill>
                <a:blip r:embed="rId365"/>
                <a:stretch>
                  <a:fillRect/>
                </a:stretch>
              </p:blipFill>
              <p:spPr>
                <a:xfrm>
                  <a:off x="11330384" y="1556922"/>
                  <a:ext cx="13680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72" name="Ink 271">
                  <a:extLst>
                    <a:ext uri="{FF2B5EF4-FFF2-40B4-BE49-F238E27FC236}">
                      <a16:creationId xmlns:a16="http://schemas.microsoft.com/office/drawing/2014/main" id="{33595FA6-089D-F0C5-E86E-3DEC3A2232ED}"/>
                    </a:ext>
                  </a:extLst>
                </p14:cNvPr>
                <p14:cNvContentPartPr/>
                <p14:nvPr/>
              </p14:nvContentPartPr>
              <p14:xfrm>
                <a:off x="11550704" y="1495362"/>
                <a:ext cx="137880" cy="228240"/>
              </p14:xfrm>
            </p:contentPart>
          </mc:Choice>
          <mc:Fallback>
            <p:pic>
              <p:nvPicPr>
                <p:cNvPr id="272" name="Ink 271">
                  <a:extLst>
                    <a:ext uri="{FF2B5EF4-FFF2-40B4-BE49-F238E27FC236}">
                      <a16:creationId xmlns:a16="http://schemas.microsoft.com/office/drawing/2014/main" id="{33595FA6-089D-F0C5-E86E-3DEC3A2232ED}"/>
                    </a:ext>
                  </a:extLst>
                </p:cNvPr>
                <p:cNvPicPr/>
                <p:nvPr/>
              </p:nvPicPr>
              <p:blipFill>
                <a:blip r:embed="rId367"/>
                <a:stretch>
                  <a:fillRect/>
                </a:stretch>
              </p:blipFill>
              <p:spPr>
                <a:xfrm>
                  <a:off x="11541704" y="1486722"/>
                  <a:ext cx="155520" cy="245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8">
            <p14:nvContentPartPr>
              <p14:cNvPr id="274" name="Ink 273">
                <a:extLst>
                  <a:ext uri="{FF2B5EF4-FFF2-40B4-BE49-F238E27FC236}">
                    <a16:creationId xmlns:a16="http://schemas.microsoft.com/office/drawing/2014/main" id="{81F0B683-1149-FFC3-BC29-1807158D2EE7}"/>
                  </a:ext>
                </a:extLst>
              </p14:cNvPr>
              <p14:cNvContentPartPr/>
              <p14:nvPr/>
            </p14:nvContentPartPr>
            <p14:xfrm>
              <a:off x="5296784" y="1691922"/>
              <a:ext cx="2503080" cy="2811960"/>
            </p14:xfrm>
          </p:contentPart>
        </mc:Choice>
        <mc:Fallback>
          <p:pic>
            <p:nvPicPr>
              <p:cNvPr id="274" name="Ink 273">
                <a:extLst>
                  <a:ext uri="{FF2B5EF4-FFF2-40B4-BE49-F238E27FC236}">
                    <a16:creationId xmlns:a16="http://schemas.microsoft.com/office/drawing/2014/main" id="{81F0B683-1149-FFC3-BC29-1807158D2EE7}"/>
                  </a:ext>
                </a:extLst>
              </p:cNvPr>
              <p:cNvPicPr/>
              <p:nvPr/>
            </p:nvPicPr>
            <p:blipFill>
              <a:blip r:embed="rId369"/>
              <a:stretch>
                <a:fillRect/>
              </a:stretch>
            </p:blipFill>
            <p:spPr>
              <a:xfrm>
                <a:off x="5287784" y="1683282"/>
                <a:ext cx="2520720" cy="2829600"/>
              </a:xfrm>
              <a:prstGeom prst="rect">
                <a:avLst/>
              </a:prstGeom>
            </p:spPr>
          </p:pic>
        </mc:Fallback>
      </mc:AlternateContent>
      <p:grpSp>
        <p:nvGrpSpPr>
          <p:cNvPr id="310" name="Group 309">
            <a:extLst>
              <a:ext uri="{FF2B5EF4-FFF2-40B4-BE49-F238E27FC236}">
                <a16:creationId xmlns:a16="http://schemas.microsoft.com/office/drawing/2014/main" id="{D5E2EF40-FB40-526D-2969-B7F33B46950C}"/>
              </a:ext>
            </a:extLst>
          </p:cNvPr>
          <p:cNvGrpSpPr/>
          <p:nvPr/>
        </p:nvGrpSpPr>
        <p:grpSpPr>
          <a:xfrm>
            <a:off x="9569264" y="524082"/>
            <a:ext cx="1154880" cy="588600"/>
            <a:chOff x="9569264" y="524082"/>
            <a:chExt cx="1154880" cy="588600"/>
          </a:xfrm>
        </p:grpSpPr>
        <mc:AlternateContent xmlns:mc="http://schemas.openxmlformats.org/markup-compatibility/2006">
          <mc:Choice xmlns:p14="http://schemas.microsoft.com/office/powerpoint/2010/main" Requires="p14">
            <p:contentPart p14:bwMode="auto" r:id="rId370">
              <p14:nvContentPartPr>
                <p14:cNvPr id="305" name="Ink 304">
                  <a:extLst>
                    <a:ext uri="{FF2B5EF4-FFF2-40B4-BE49-F238E27FC236}">
                      <a16:creationId xmlns:a16="http://schemas.microsoft.com/office/drawing/2014/main" id="{33D85BE1-2604-90D3-9D62-1D622D0FE7AF}"/>
                    </a:ext>
                  </a:extLst>
                </p14:cNvPr>
                <p14:cNvContentPartPr/>
                <p14:nvPr/>
              </p14:nvContentPartPr>
              <p14:xfrm>
                <a:off x="9733784" y="762762"/>
                <a:ext cx="78840" cy="161280"/>
              </p14:xfrm>
            </p:contentPart>
          </mc:Choice>
          <mc:Fallback>
            <p:pic>
              <p:nvPicPr>
                <p:cNvPr id="305" name="Ink 304">
                  <a:extLst>
                    <a:ext uri="{FF2B5EF4-FFF2-40B4-BE49-F238E27FC236}">
                      <a16:creationId xmlns:a16="http://schemas.microsoft.com/office/drawing/2014/main" id="{33D85BE1-2604-90D3-9D62-1D622D0FE7AF}"/>
                    </a:ext>
                  </a:extLst>
                </p:cNvPr>
                <p:cNvPicPr/>
                <p:nvPr/>
              </p:nvPicPr>
              <p:blipFill>
                <a:blip r:embed="rId371"/>
                <a:stretch>
                  <a:fillRect/>
                </a:stretch>
              </p:blipFill>
              <p:spPr>
                <a:xfrm>
                  <a:off x="9724784" y="754122"/>
                  <a:ext cx="9648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306" name="Ink 305">
                  <a:extLst>
                    <a:ext uri="{FF2B5EF4-FFF2-40B4-BE49-F238E27FC236}">
                      <a16:creationId xmlns:a16="http://schemas.microsoft.com/office/drawing/2014/main" id="{0DBECE62-F556-217B-522E-F153E088F3A3}"/>
                    </a:ext>
                  </a:extLst>
                </p14:cNvPr>
                <p14:cNvContentPartPr/>
                <p14:nvPr/>
              </p14:nvContentPartPr>
              <p14:xfrm>
                <a:off x="9898664" y="748722"/>
                <a:ext cx="133200" cy="152640"/>
              </p14:xfrm>
            </p:contentPart>
          </mc:Choice>
          <mc:Fallback>
            <p:pic>
              <p:nvPicPr>
                <p:cNvPr id="306" name="Ink 305">
                  <a:extLst>
                    <a:ext uri="{FF2B5EF4-FFF2-40B4-BE49-F238E27FC236}">
                      <a16:creationId xmlns:a16="http://schemas.microsoft.com/office/drawing/2014/main" id="{0DBECE62-F556-217B-522E-F153E088F3A3}"/>
                    </a:ext>
                  </a:extLst>
                </p:cNvPr>
                <p:cNvPicPr/>
                <p:nvPr/>
              </p:nvPicPr>
              <p:blipFill>
                <a:blip r:embed="rId373"/>
                <a:stretch>
                  <a:fillRect/>
                </a:stretch>
              </p:blipFill>
              <p:spPr>
                <a:xfrm>
                  <a:off x="9889664" y="739722"/>
                  <a:ext cx="15084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307" name="Ink 306">
                  <a:extLst>
                    <a:ext uri="{FF2B5EF4-FFF2-40B4-BE49-F238E27FC236}">
                      <a16:creationId xmlns:a16="http://schemas.microsoft.com/office/drawing/2014/main" id="{03A9F542-B5D6-252E-D7E0-CC154F4DB550}"/>
                    </a:ext>
                  </a:extLst>
                </p14:cNvPr>
                <p14:cNvContentPartPr/>
                <p14:nvPr/>
              </p14:nvContentPartPr>
              <p14:xfrm>
                <a:off x="10273784" y="734682"/>
                <a:ext cx="45360" cy="151200"/>
              </p14:xfrm>
            </p:contentPart>
          </mc:Choice>
          <mc:Fallback>
            <p:pic>
              <p:nvPicPr>
                <p:cNvPr id="307" name="Ink 306">
                  <a:extLst>
                    <a:ext uri="{FF2B5EF4-FFF2-40B4-BE49-F238E27FC236}">
                      <a16:creationId xmlns:a16="http://schemas.microsoft.com/office/drawing/2014/main" id="{03A9F542-B5D6-252E-D7E0-CC154F4DB550}"/>
                    </a:ext>
                  </a:extLst>
                </p:cNvPr>
                <p:cNvPicPr/>
                <p:nvPr/>
              </p:nvPicPr>
              <p:blipFill>
                <a:blip r:embed="rId375"/>
                <a:stretch>
                  <a:fillRect/>
                </a:stretch>
              </p:blipFill>
              <p:spPr>
                <a:xfrm>
                  <a:off x="10264784" y="726042"/>
                  <a:ext cx="6300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308" name="Ink 307">
                  <a:extLst>
                    <a:ext uri="{FF2B5EF4-FFF2-40B4-BE49-F238E27FC236}">
                      <a16:creationId xmlns:a16="http://schemas.microsoft.com/office/drawing/2014/main" id="{ED7AEB74-DB7B-9F94-4A66-99174676601F}"/>
                    </a:ext>
                  </a:extLst>
                </p14:cNvPr>
                <p14:cNvContentPartPr/>
                <p14:nvPr/>
              </p14:nvContentPartPr>
              <p14:xfrm>
                <a:off x="10431104" y="721722"/>
                <a:ext cx="145080" cy="129240"/>
              </p14:xfrm>
            </p:contentPart>
          </mc:Choice>
          <mc:Fallback>
            <p:pic>
              <p:nvPicPr>
                <p:cNvPr id="308" name="Ink 307">
                  <a:extLst>
                    <a:ext uri="{FF2B5EF4-FFF2-40B4-BE49-F238E27FC236}">
                      <a16:creationId xmlns:a16="http://schemas.microsoft.com/office/drawing/2014/main" id="{ED7AEB74-DB7B-9F94-4A66-99174676601F}"/>
                    </a:ext>
                  </a:extLst>
                </p:cNvPr>
                <p:cNvPicPr/>
                <p:nvPr/>
              </p:nvPicPr>
              <p:blipFill>
                <a:blip r:embed="rId377"/>
                <a:stretch>
                  <a:fillRect/>
                </a:stretch>
              </p:blipFill>
              <p:spPr>
                <a:xfrm>
                  <a:off x="10422464" y="712722"/>
                  <a:ext cx="16272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309" name="Ink 308">
                  <a:extLst>
                    <a:ext uri="{FF2B5EF4-FFF2-40B4-BE49-F238E27FC236}">
                      <a16:creationId xmlns:a16="http://schemas.microsoft.com/office/drawing/2014/main" id="{211AD2B3-14E0-36D1-7533-92599C1EE51D}"/>
                    </a:ext>
                  </a:extLst>
                </p14:cNvPr>
                <p14:cNvContentPartPr/>
                <p14:nvPr/>
              </p14:nvContentPartPr>
              <p14:xfrm>
                <a:off x="9569264" y="524082"/>
                <a:ext cx="1154880" cy="588600"/>
              </p14:xfrm>
            </p:contentPart>
          </mc:Choice>
          <mc:Fallback>
            <p:pic>
              <p:nvPicPr>
                <p:cNvPr id="309" name="Ink 308">
                  <a:extLst>
                    <a:ext uri="{FF2B5EF4-FFF2-40B4-BE49-F238E27FC236}">
                      <a16:creationId xmlns:a16="http://schemas.microsoft.com/office/drawing/2014/main" id="{211AD2B3-14E0-36D1-7533-92599C1EE51D}"/>
                    </a:ext>
                  </a:extLst>
                </p:cNvPr>
                <p:cNvPicPr/>
                <p:nvPr/>
              </p:nvPicPr>
              <p:blipFill>
                <a:blip r:embed="rId379"/>
                <a:stretch>
                  <a:fillRect/>
                </a:stretch>
              </p:blipFill>
              <p:spPr>
                <a:xfrm>
                  <a:off x="9560624" y="515082"/>
                  <a:ext cx="1172520" cy="606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0">
            <p14:nvContentPartPr>
              <p14:cNvPr id="398" name="Ink 397">
                <a:extLst>
                  <a:ext uri="{FF2B5EF4-FFF2-40B4-BE49-F238E27FC236}">
                    <a16:creationId xmlns:a16="http://schemas.microsoft.com/office/drawing/2014/main" id="{3B248944-511B-D057-88A2-657507FFBD91}"/>
                  </a:ext>
                </a:extLst>
              </p14:cNvPr>
              <p14:cNvContentPartPr/>
              <p14:nvPr/>
            </p14:nvContentPartPr>
            <p14:xfrm>
              <a:off x="699944" y="5419362"/>
              <a:ext cx="8712000" cy="1563840"/>
            </p14:xfrm>
          </p:contentPart>
        </mc:Choice>
        <mc:Fallback>
          <p:pic>
            <p:nvPicPr>
              <p:cNvPr id="398" name="Ink 397">
                <a:extLst>
                  <a:ext uri="{FF2B5EF4-FFF2-40B4-BE49-F238E27FC236}">
                    <a16:creationId xmlns:a16="http://schemas.microsoft.com/office/drawing/2014/main" id="{3B248944-511B-D057-88A2-657507FFBD91}"/>
                  </a:ext>
                </a:extLst>
              </p:cNvPr>
              <p:cNvPicPr/>
              <p:nvPr/>
            </p:nvPicPr>
            <p:blipFill>
              <a:blip r:embed="rId381"/>
              <a:stretch>
                <a:fillRect/>
              </a:stretch>
            </p:blipFill>
            <p:spPr>
              <a:xfrm>
                <a:off x="690944" y="5410362"/>
                <a:ext cx="8729640" cy="1581480"/>
              </a:xfrm>
              <a:prstGeom prst="rect">
                <a:avLst/>
              </a:prstGeom>
            </p:spPr>
          </p:pic>
        </mc:Fallback>
      </mc:AlternateContent>
      <p:grpSp>
        <p:nvGrpSpPr>
          <p:cNvPr id="401" name="Group 400">
            <a:extLst>
              <a:ext uri="{FF2B5EF4-FFF2-40B4-BE49-F238E27FC236}">
                <a16:creationId xmlns:a16="http://schemas.microsoft.com/office/drawing/2014/main" id="{115F3E4F-29C8-ECD0-989E-EC5D01E99CA1}"/>
              </a:ext>
            </a:extLst>
          </p:cNvPr>
          <p:cNvGrpSpPr/>
          <p:nvPr/>
        </p:nvGrpSpPr>
        <p:grpSpPr>
          <a:xfrm>
            <a:off x="686264" y="1662762"/>
            <a:ext cx="9396000" cy="5215680"/>
            <a:chOff x="686264" y="1662762"/>
            <a:chExt cx="9396000" cy="5215680"/>
          </a:xfrm>
        </p:grpSpPr>
        <mc:AlternateContent xmlns:mc="http://schemas.openxmlformats.org/markup-compatibility/2006">
          <mc:Choice xmlns:p14="http://schemas.microsoft.com/office/powerpoint/2010/main" Requires="p14">
            <p:contentPart p14:bwMode="auto" r:id="rId382">
              <p14:nvContentPartPr>
                <p14:cNvPr id="208" name="Ink 207">
                  <a:extLst>
                    <a:ext uri="{FF2B5EF4-FFF2-40B4-BE49-F238E27FC236}">
                      <a16:creationId xmlns:a16="http://schemas.microsoft.com/office/drawing/2014/main" id="{B1014D94-6E01-4EF9-DD39-9688B23062CA}"/>
                    </a:ext>
                  </a:extLst>
                </p14:cNvPr>
                <p14:cNvContentPartPr/>
                <p14:nvPr/>
              </p14:nvContentPartPr>
              <p14:xfrm>
                <a:off x="2670224" y="3660762"/>
                <a:ext cx="225000" cy="72720"/>
              </p14:xfrm>
            </p:contentPart>
          </mc:Choice>
          <mc:Fallback>
            <p:pic>
              <p:nvPicPr>
                <p:cNvPr id="208" name="Ink 207">
                  <a:extLst>
                    <a:ext uri="{FF2B5EF4-FFF2-40B4-BE49-F238E27FC236}">
                      <a16:creationId xmlns:a16="http://schemas.microsoft.com/office/drawing/2014/main" id="{B1014D94-6E01-4EF9-DD39-9688B23062CA}"/>
                    </a:ext>
                  </a:extLst>
                </p:cNvPr>
                <p:cNvPicPr/>
                <p:nvPr/>
              </p:nvPicPr>
              <p:blipFill>
                <a:blip r:embed="rId383"/>
                <a:stretch>
                  <a:fillRect/>
                </a:stretch>
              </p:blipFill>
              <p:spPr>
                <a:xfrm>
                  <a:off x="2661224" y="3651762"/>
                  <a:ext cx="24264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09" name="Ink 208">
                  <a:extLst>
                    <a:ext uri="{FF2B5EF4-FFF2-40B4-BE49-F238E27FC236}">
                      <a16:creationId xmlns:a16="http://schemas.microsoft.com/office/drawing/2014/main" id="{AF7AAFB8-0CB1-D24D-C1EB-6D4D669EEE4D}"/>
                    </a:ext>
                  </a:extLst>
                </p14:cNvPr>
                <p14:cNvContentPartPr/>
                <p14:nvPr/>
              </p14:nvContentPartPr>
              <p14:xfrm>
                <a:off x="3478064" y="3968202"/>
                <a:ext cx="1904400" cy="1055520"/>
              </p14:xfrm>
            </p:contentPart>
          </mc:Choice>
          <mc:Fallback>
            <p:pic>
              <p:nvPicPr>
                <p:cNvPr id="209" name="Ink 208">
                  <a:extLst>
                    <a:ext uri="{FF2B5EF4-FFF2-40B4-BE49-F238E27FC236}">
                      <a16:creationId xmlns:a16="http://schemas.microsoft.com/office/drawing/2014/main" id="{AF7AAFB8-0CB1-D24D-C1EB-6D4D669EEE4D}"/>
                    </a:ext>
                  </a:extLst>
                </p:cNvPr>
                <p:cNvPicPr/>
                <p:nvPr/>
              </p:nvPicPr>
              <p:blipFill>
                <a:blip r:embed="rId385"/>
                <a:stretch>
                  <a:fillRect/>
                </a:stretch>
              </p:blipFill>
              <p:spPr>
                <a:xfrm>
                  <a:off x="3469424" y="3959202"/>
                  <a:ext cx="1922040" cy="107316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10" name="Ink 209">
                  <a:extLst>
                    <a:ext uri="{FF2B5EF4-FFF2-40B4-BE49-F238E27FC236}">
                      <a16:creationId xmlns:a16="http://schemas.microsoft.com/office/drawing/2014/main" id="{5250B85B-344F-22E5-7923-5A63AF78E178}"/>
                    </a:ext>
                  </a:extLst>
                </p14:cNvPr>
                <p14:cNvContentPartPr/>
                <p14:nvPr/>
              </p14:nvContentPartPr>
              <p14:xfrm>
                <a:off x="5294984" y="1742682"/>
                <a:ext cx="1948680" cy="2564280"/>
              </p14:xfrm>
            </p:contentPart>
          </mc:Choice>
          <mc:Fallback>
            <p:pic>
              <p:nvPicPr>
                <p:cNvPr id="210" name="Ink 209">
                  <a:extLst>
                    <a:ext uri="{FF2B5EF4-FFF2-40B4-BE49-F238E27FC236}">
                      <a16:creationId xmlns:a16="http://schemas.microsoft.com/office/drawing/2014/main" id="{5250B85B-344F-22E5-7923-5A63AF78E178}"/>
                    </a:ext>
                  </a:extLst>
                </p:cNvPr>
                <p:cNvPicPr/>
                <p:nvPr/>
              </p:nvPicPr>
              <p:blipFill>
                <a:blip r:embed="rId387"/>
                <a:stretch>
                  <a:fillRect/>
                </a:stretch>
              </p:blipFill>
              <p:spPr>
                <a:xfrm>
                  <a:off x="5286344" y="1734042"/>
                  <a:ext cx="1966320" cy="258192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11" name="Ink 210">
                  <a:extLst>
                    <a:ext uri="{FF2B5EF4-FFF2-40B4-BE49-F238E27FC236}">
                      <a16:creationId xmlns:a16="http://schemas.microsoft.com/office/drawing/2014/main" id="{4516509A-CF04-F6AA-5807-7C4A9A69E03A}"/>
                    </a:ext>
                  </a:extLst>
                </p14:cNvPr>
                <p14:cNvContentPartPr/>
                <p14:nvPr/>
              </p14:nvContentPartPr>
              <p14:xfrm>
                <a:off x="7049984" y="1719642"/>
                <a:ext cx="240480" cy="398520"/>
              </p14:xfrm>
            </p:contentPart>
          </mc:Choice>
          <mc:Fallback>
            <p:pic>
              <p:nvPicPr>
                <p:cNvPr id="211" name="Ink 210">
                  <a:extLst>
                    <a:ext uri="{FF2B5EF4-FFF2-40B4-BE49-F238E27FC236}">
                      <a16:creationId xmlns:a16="http://schemas.microsoft.com/office/drawing/2014/main" id="{4516509A-CF04-F6AA-5807-7C4A9A69E03A}"/>
                    </a:ext>
                  </a:extLst>
                </p:cNvPr>
                <p:cNvPicPr/>
                <p:nvPr/>
              </p:nvPicPr>
              <p:blipFill>
                <a:blip r:embed="rId389"/>
                <a:stretch>
                  <a:fillRect/>
                </a:stretch>
              </p:blipFill>
              <p:spPr>
                <a:xfrm>
                  <a:off x="7040984" y="1711002"/>
                  <a:ext cx="258120" cy="41616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276" name="Ink 275">
                  <a:extLst>
                    <a:ext uri="{FF2B5EF4-FFF2-40B4-BE49-F238E27FC236}">
                      <a16:creationId xmlns:a16="http://schemas.microsoft.com/office/drawing/2014/main" id="{BAFE8FD1-8666-8E4E-3B09-1EB0A5F1A797}"/>
                    </a:ext>
                  </a:extLst>
                </p14:cNvPr>
                <p14:cNvContentPartPr/>
                <p14:nvPr/>
              </p14:nvContentPartPr>
              <p14:xfrm>
                <a:off x="7943504" y="2110602"/>
                <a:ext cx="109800" cy="220680"/>
              </p14:xfrm>
            </p:contentPart>
          </mc:Choice>
          <mc:Fallback>
            <p:pic>
              <p:nvPicPr>
                <p:cNvPr id="276" name="Ink 275">
                  <a:extLst>
                    <a:ext uri="{FF2B5EF4-FFF2-40B4-BE49-F238E27FC236}">
                      <a16:creationId xmlns:a16="http://schemas.microsoft.com/office/drawing/2014/main" id="{BAFE8FD1-8666-8E4E-3B09-1EB0A5F1A797}"/>
                    </a:ext>
                  </a:extLst>
                </p:cNvPr>
                <p:cNvPicPr/>
                <p:nvPr/>
              </p:nvPicPr>
              <p:blipFill>
                <a:blip r:embed="rId391"/>
                <a:stretch>
                  <a:fillRect/>
                </a:stretch>
              </p:blipFill>
              <p:spPr>
                <a:xfrm>
                  <a:off x="7934504" y="2101602"/>
                  <a:ext cx="12744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277" name="Ink 276">
                  <a:extLst>
                    <a:ext uri="{FF2B5EF4-FFF2-40B4-BE49-F238E27FC236}">
                      <a16:creationId xmlns:a16="http://schemas.microsoft.com/office/drawing/2014/main" id="{AC583B42-7684-1AA8-7F70-3E2C176CE2E2}"/>
                    </a:ext>
                  </a:extLst>
                </p14:cNvPr>
                <p14:cNvContentPartPr/>
                <p14:nvPr/>
              </p14:nvContentPartPr>
              <p14:xfrm>
                <a:off x="8090384" y="2144082"/>
                <a:ext cx="36360" cy="198000"/>
              </p14:xfrm>
            </p:contentPart>
          </mc:Choice>
          <mc:Fallback>
            <p:pic>
              <p:nvPicPr>
                <p:cNvPr id="277" name="Ink 276">
                  <a:extLst>
                    <a:ext uri="{FF2B5EF4-FFF2-40B4-BE49-F238E27FC236}">
                      <a16:creationId xmlns:a16="http://schemas.microsoft.com/office/drawing/2014/main" id="{AC583B42-7684-1AA8-7F70-3E2C176CE2E2}"/>
                    </a:ext>
                  </a:extLst>
                </p:cNvPr>
                <p:cNvPicPr/>
                <p:nvPr/>
              </p:nvPicPr>
              <p:blipFill>
                <a:blip r:embed="rId393"/>
                <a:stretch>
                  <a:fillRect/>
                </a:stretch>
              </p:blipFill>
              <p:spPr>
                <a:xfrm>
                  <a:off x="8081384" y="2135082"/>
                  <a:ext cx="5400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278" name="Ink 277">
                  <a:extLst>
                    <a:ext uri="{FF2B5EF4-FFF2-40B4-BE49-F238E27FC236}">
                      <a16:creationId xmlns:a16="http://schemas.microsoft.com/office/drawing/2014/main" id="{25AFBC6E-9AD8-8478-E710-40C858143EEC}"/>
                    </a:ext>
                  </a:extLst>
                </p14:cNvPr>
                <p14:cNvContentPartPr/>
                <p14:nvPr/>
              </p14:nvContentPartPr>
              <p14:xfrm>
                <a:off x="8202344" y="2227602"/>
                <a:ext cx="10440" cy="18720"/>
              </p14:xfrm>
            </p:contentPart>
          </mc:Choice>
          <mc:Fallback>
            <p:pic>
              <p:nvPicPr>
                <p:cNvPr id="278" name="Ink 277">
                  <a:extLst>
                    <a:ext uri="{FF2B5EF4-FFF2-40B4-BE49-F238E27FC236}">
                      <a16:creationId xmlns:a16="http://schemas.microsoft.com/office/drawing/2014/main" id="{25AFBC6E-9AD8-8478-E710-40C858143EEC}"/>
                    </a:ext>
                  </a:extLst>
                </p:cNvPr>
                <p:cNvPicPr/>
                <p:nvPr/>
              </p:nvPicPr>
              <p:blipFill>
                <a:blip r:embed="rId395"/>
                <a:stretch>
                  <a:fillRect/>
                </a:stretch>
              </p:blipFill>
              <p:spPr>
                <a:xfrm>
                  <a:off x="8193704" y="2218602"/>
                  <a:ext cx="2808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80" name="Ink 279">
                  <a:extLst>
                    <a:ext uri="{FF2B5EF4-FFF2-40B4-BE49-F238E27FC236}">
                      <a16:creationId xmlns:a16="http://schemas.microsoft.com/office/drawing/2014/main" id="{892A27A0-5361-48A7-EED9-24009F62857D}"/>
                    </a:ext>
                  </a:extLst>
                </p14:cNvPr>
                <p14:cNvContentPartPr/>
                <p14:nvPr/>
              </p14:nvContentPartPr>
              <p14:xfrm>
                <a:off x="8228264" y="2171082"/>
                <a:ext cx="231840" cy="139680"/>
              </p14:xfrm>
            </p:contentPart>
          </mc:Choice>
          <mc:Fallback>
            <p:pic>
              <p:nvPicPr>
                <p:cNvPr id="280" name="Ink 279">
                  <a:extLst>
                    <a:ext uri="{FF2B5EF4-FFF2-40B4-BE49-F238E27FC236}">
                      <a16:creationId xmlns:a16="http://schemas.microsoft.com/office/drawing/2014/main" id="{892A27A0-5361-48A7-EED9-24009F62857D}"/>
                    </a:ext>
                  </a:extLst>
                </p:cNvPr>
                <p:cNvPicPr/>
                <p:nvPr/>
              </p:nvPicPr>
              <p:blipFill>
                <a:blip r:embed="rId397"/>
                <a:stretch>
                  <a:fillRect/>
                </a:stretch>
              </p:blipFill>
              <p:spPr>
                <a:xfrm>
                  <a:off x="8219624" y="2162082"/>
                  <a:ext cx="24948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81" name="Ink 280">
                  <a:extLst>
                    <a:ext uri="{FF2B5EF4-FFF2-40B4-BE49-F238E27FC236}">
                      <a16:creationId xmlns:a16="http://schemas.microsoft.com/office/drawing/2014/main" id="{B85C275C-AA9D-176C-5FBB-15B6948DCFB1}"/>
                    </a:ext>
                  </a:extLst>
                </p14:cNvPr>
                <p14:cNvContentPartPr/>
                <p14:nvPr/>
              </p14:nvContentPartPr>
              <p14:xfrm>
                <a:off x="8202704" y="2139762"/>
                <a:ext cx="212760" cy="224280"/>
              </p14:xfrm>
            </p:contentPart>
          </mc:Choice>
          <mc:Fallback>
            <p:pic>
              <p:nvPicPr>
                <p:cNvPr id="281" name="Ink 280">
                  <a:extLst>
                    <a:ext uri="{FF2B5EF4-FFF2-40B4-BE49-F238E27FC236}">
                      <a16:creationId xmlns:a16="http://schemas.microsoft.com/office/drawing/2014/main" id="{B85C275C-AA9D-176C-5FBB-15B6948DCFB1}"/>
                    </a:ext>
                  </a:extLst>
                </p:cNvPr>
                <p:cNvPicPr/>
                <p:nvPr/>
              </p:nvPicPr>
              <p:blipFill>
                <a:blip r:embed="rId399"/>
                <a:stretch>
                  <a:fillRect/>
                </a:stretch>
              </p:blipFill>
              <p:spPr>
                <a:xfrm>
                  <a:off x="8193704" y="2130762"/>
                  <a:ext cx="23040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83" name="Ink 282">
                  <a:extLst>
                    <a:ext uri="{FF2B5EF4-FFF2-40B4-BE49-F238E27FC236}">
                      <a16:creationId xmlns:a16="http://schemas.microsoft.com/office/drawing/2014/main" id="{FBA9AD38-C563-12AE-8EBB-6466FC9BD6A6}"/>
                    </a:ext>
                  </a:extLst>
                </p14:cNvPr>
                <p14:cNvContentPartPr/>
                <p14:nvPr/>
              </p14:nvContentPartPr>
              <p14:xfrm>
                <a:off x="7944584" y="2425242"/>
                <a:ext cx="175320" cy="254520"/>
              </p14:xfrm>
            </p:contentPart>
          </mc:Choice>
          <mc:Fallback>
            <p:pic>
              <p:nvPicPr>
                <p:cNvPr id="283" name="Ink 282">
                  <a:extLst>
                    <a:ext uri="{FF2B5EF4-FFF2-40B4-BE49-F238E27FC236}">
                      <a16:creationId xmlns:a16="http://schemas.microsoft.com/office/drawing/2014/main" id="{FBA9AD38-C563-12AE-8EBB-6466FC9BD6A6}"/>
                    </a:ext>
                  </a:extLst>
                </p:cNvPr>
                <p:cNvPicPr/>
                <p:nvPr/>
              </p:nvPicPr>
              <p:blipFill>
                <a:blip r:embed="rId401"/>
                <a:stretch>
                  <a:fillRect/>
                </a:stretch>
              </p:blipFill>
              <p:spPr>
                <a:xfrm>
                  <a:off x="7935584" y="2416242"/>
                  <a:ext cx="19296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84" name="Ink 283">
                  <a:extLst>
                    <a:ext uri="{FF2B5EF4-FFF2-40B4-BE49-F238E27FC236}">
                      <a16:creationId xmlns:a16="http://schemas.microsoft.com/office/drawing/2014/main" id="{23561F2D-0096-9F44-E192-04BB8697B884}"/>
                    </a:ext>
                  </a:extLst>
                </p14:cNvPr>
                <p14:cNvContentPartPr/>
                <p14:nvPr/>
              </p14:nvContentPartPr>
              <p14:xfrm>
                <a:off x="8158784" y="2458362"/>
                <a:ext cx="136440" cy="185040"/>
              </p14:xfrm>
            </p:contentPart>
          </mc:Choice>
          <mc:Fallback>
            <p:pic>
              <p:nvPicPr>
                <p:cNvPr id="284" name="Ink 283">
                  <a:extLst>
                    <a:ext uri="{FF2B5EF4-FFF2-40B4-BE49-F238E27FC236}">
                      <a16:creationId xmlns:a16="http://schemas.microsoft.com/office/drawing/2014/main" id="{23561F2D-0096-9F44-E192-04BB8697B884}"/>
                    </a:ext>
                  </a:extLst>
                </p:cNvPr>
                <p:cNvPicPr/>
                <p:nvPr/>
              </p:nvPicPr>
              <p:blipFill>
                <a:blip r:embed="rId403"/>
                <a:stretch>
                  <a:fillRect/>
                </a:stretch>
              </p:blipFill>
              <p:spPr>
                <a:xfrm>
                  <a:off x="8150144" y="2449362"/>
                  <a:ext cx="15408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85" name="Ink 284">
                  <a:extLst>
                    <a:ext uri="{FF2B5EF4-FFF2-40B4-BE49-F238E27FC236}">
                      <a16:creationId xmlns:a16="http://schemas.microsoft.com/office/drawing/2014/main" id="{23B179E4-6775-0A8F-31A3-960E41576761}"/>
                    </a:ext>
                  </a:extLst>
                </p14:cNvPr>
                <p14:cNvContentPartPr/>
                <p14:nvPr/>
              </p14:nvContentPartPr>
              <p14:xfrm>
                <a:off x="8393144" y="2530002"/>
                <a:ext cx="160200" cy="14760"/>
              </p14:xfrm>
            </p:contentPart>
          </mc:Choice>
          <mc:Fallback>
            <p:pic>
              <p:nvPicPr>
                <p:cNvPr id="285" name="Ink 284">
                  <a:extLst>
                    <a:ext uri="{FF2B5EF4-FFF2-40B4-BE49-F238E27FC236}">
                      <a16:creationId xmlns:a16="http://schemas.microsoft.com/office/drawing/2014/main" id="{23B179E4-6775-0A8F-31A3-960E41576761}"/>
                    </a:ext>
                  </a:extLst>
                </p:cNvPr>
                <p:cNvPicPr/>
                <p:nvPr/>
              </p:nvPicPr>
              <p:blipFill>
                <a:blip r:embed="rId405"/>
                <a:stretch>
                  <a:fillRect/>
                </a:stretch>
              </p:blipFill>
              <p:spPr>
                <a:xfrm>
                  <a:off x="8384144" y="2521002"/>
                  <a:ext cx="17784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86" name="Ink 285">
                  <a:extLst>
                    <a:ext uri="{FF2B5EF4-FFF2-40B4-BE49-F238E27FC236}">
                      <a16:creationId xmlns:a16="http://schemas.microsoft.com/office/drawing/2014/main" id="{2029BD28-9B3A-1528-CEE0-3F0C7430B62A}"/>
                    </a:ext>
                  </a:extLst>
                </p14:cNvPr>
                <p14:cNvContentPartPr/>
                <p14:nvPr/>
              </p14:nvContentPartPr>
              <p14:xfrm>
                <a:off x="8501864" y="2443962"/>
                <a:ext cx="66240" cy="172440"/>
              </p14:xfrm>
            </p:contentPart>
          </mc:Choice>
          <mc:Fallback>
            <p:pic>
              <p:nvPicPr>
                <p:cNvPr id="286" name="Ink 285">
                  <a:extLst>
                    <a:ext uri="{FF2B5EF4-FFF2-40B4-BE49-F238E27FC236}">
                      <a16:creationId xmlns:a16="http://schemas.microsoft.com/office/drawing/2014/main" id="{2029BD28-9B3A-1528-CEE0-3F0C7430B62A}"/>
                    </a:ext>
                  </a:extLst>
                </p:cNvPr>
                <p:cNvPicPr/>
                <p:nvPr/>
              </p:nvPicPr>
              <p:blipFill>
                <a:blip r:embed="rId407"/>
                <a:stretch>
                  <a:fillRect/>
                </a:stretch>
              </p:blipFill>
              <p:spPr>
                <a:xfrm>
                  <a:off x="8493224" y="2435322"/>
                  <a:ext cx="8388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87" name="Ink 286">
                  <a:extLst>
                    <a:ext uri="{FF2B5EF4-FFF2-40B4-BE49-F238E27FC236}">
                      <a16:creationId xmlns:a16="http://schemas.microsoft.com/office/drawing/2014/main" id="{1813A667-346C-8BB2-3514-6C0C7ED4CC7D}"/>
                    </a:ext>
                  </a:extLst>
                </p14:cNvPr>
                <p14:cNvContentPartPr/>
                <p14:nvPr/>
              </p14:nvContentPartPr>
              <p14:xfrm>
                <a:off x="8659904" y="2478162"/>
                <a:ext cx="20880" cy="144360"/>
              </p14:xfrm>
            </p:contentPart>
          </mc:Choice>
          <mc:Fallback>
            <p:pic>
              <p:nvPicPr>
                <p:cNvPr id="287" name="Ink 286">
                  <a:extLst>
                    <a:ext uri="{FF2B5EF4-FFF2-40B4-BE49-F238E27FC236}">
                      <a16:creationId xmlns:a16="http://schemas.microsoft.com/office/drawing/2014/main" id="{1813A667-346C-8BB2-3514-6C0C7ED4CC7D}"/>
                    </a:ext>
                  </a:extLst>
                </p:cNvPr>
                <p:cNvPicPr/>
                <p:nvPr/>
              </p:nvPicPr>
              <p:blipFill>
                <a:blip r:embed="rId409"/>
                <a:stretch>
                  <a:fillRect/>
                </a:stretch>
              </p:blipFill>
              <p:spPr>
                <a:xfrm>
                  <a:off x="8651264" y="2469162"/>
                  <a:ext cx="3852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88" name="Ink 287">
                  <a:extLst>
                    <a:ext uri="{FF2B5EF4-FFF2-40B4-BE49-F238E27FC236}">
                      <a16:creationId xmlns:a16="http://schemas.microsoft.com/office/drawing/2014/main" id="{B13FDF9D-47B9-402D-D430-4149EFE4563F}"/>
                    </a:ext>
                  </a:extLst>
                </p14:cNvPr>
                <p14:cNvContentPartPr/>
                <p14:nvPr/>
              </p14:nvContentPartPr>
              <p14:xfrm>
                <a:off x="8758904" y="2468802"/>
                <a:ext cx="114480" cy="164520"/>
              </p14:xfrm>
            </p:contentPart>
          </mc:Choice>
          <mc:Fallback>
            <p:pic>
              <p:nvPicPr>
                <p:cNvPr id="288" name="Ink 287">
                  <a:extLst>
                    <a:ext uri="{FF2B5EF4-FFF2-40B4-BE49-F238E27FC236}">
                      <a16:creationId xmlns:a16="http://schemas.microsoft.com/office/drawing/2014/main" id="{B13FDF9D-47B9-402D-D430-4149EFE4563F}"/>
                    </a:ext>
                  </a:extLst>
                </p:cNvPr>
                <p:cNvPicPr/>
                <p:nvPr/>
              </p:nvPicPr>
              <p:blipFill>
                <a:blip r:embed="rId411"/>
                <a:stretch>
                  <a:fillRect/>
                </a:stretch>
              </p:blipFill>
              <p:spPr>
                <a:xfrm>
                  <a:off x="8750264" y="2459802"/>
                  <a:ext cx="13212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89" name="Ink 288">
                  <a:extLst>
                    <a:ext uri="{FF2B5EF4-FFF2-40B4-BE49-F238E27FC236}">
                      <a16:creationId xmlns:a16="http://schemas.microsoft.com/office/drawing/2014/main" id="{490AB307-CEA3-EC5C-D71C-081A61B456BC}"/>
                    </a:ext>
                  </a:extLst>
                </p14:cNvPr>
                <p14:cNvContentPartPr/>
                <p14:nvPr/>
              </p14:nvContentPartPr>
              <p14:xfrm>
                <a:off x="8874464" y="2422722"/>
                <a:ext cx="139320" cy="208800"/>
              </p14:xfrm>
            </p:contentPart>
          </mc:Choice>
          <mc:Fallback>
            <p:pic>
              <p:nvPicPr>
                <p:cNvPr id="289" name="Ink 288">
                  <a:extLst>
                    <a:ext uri="{FF2B5EF4-FFF2-40B4-BE49-F238E27FC236}">
                      <a16:creationId xmlns:a16="http://schemas.microsoft.com/office/drawing/2014/main" id="{490AB307-CEA3-EC5C-D71C-081A61B456BC}"/>
                    </a:ext>
                  </a:extLst>
                </p:cNvPr>
                <p:cNvPicPr/>
                <p:nvPr/>
              </p:nvPicPr>
              <p:blipFill>
                <a:blip r:embed="rId413"/>
                <a:stretch>
                  <a:fillRect/>
                </a:stretch>
              </p:blipFill>
              <p:spPr>
                <a:xfrm>
                  <a:off x="8865824" y="2413722"/>
                  <a:ext cx="15696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90" name="Ink 289">
                  <a:extLst>
                    <a:ext uri="{FF2B5EF4-FFF2-40B4-BE49-F238E27FC236}">
                      <a16:creationId xmlns:a16="http://schemas.microsoft.com/office/drawing/2014/main" id="{8C71DE4D-BBE1-070E-E382-E022EEE42A9A}"/>
                    </a:ext>
                  </a:extLst>
                </p14:cNvPr>
                <p14:cNvContentPartPr/>
                <p14:nvPr/>
              </p14:nvContentPartPr>
              <p14:xfrm>
                <a:off x="9018104" y="2433162"/>
                <a:ext cx="145080" cy="211320"/>
              </p14:xfrm>
            </p:contentPart>
          </mc:Choice>
          <mc:Fallback>
            <p:pic>
              <p:nvPicPr>
                <p:cNvPr id="290" name="Ink 289">
                  <a:extLst>
                    <a:ext uri="{FF2B5EF4-FFF2-40B4-BE49-F238E27FC236}">
                      <a16:creationId xmlns:a16="http://schemas.microsoft.com/office/drawing/2014/main" id="{8C71DE4D-BBE1-070E-E382-E022EEE42A9A}"/>
                    </a:ext>
                  </a:extLst>
                </p:cNvPr>
                <p:cNvPicPr/>
                <p:nvPr/>
              </p:nvPicPr>
              <p:blipFill>
                <a:blip r:embed="rId415"/>
                <a:stretch>
                  <a:fillRect/>
                </a:stretch>
              </p:blipFill>
              <p:spPr>
                <a:xfrm>
                  <a:off x="9009104" y="2424522"/>
                  <a:ext cx="16272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91" name="Ink 290">
                  <a:extLst>
                    <a:ext uri="{FF2B5EF4-FFF2-40B4-BE49-F238E27FC236}">
                      <a16:creationId xmlns:a16="http://schemas.microsoft.com/office/drawing/2014/main" id="{69598C2F-21E9-4C1F-5839-EE52872FB258}"/>
                    </a:ext>
                  </a:extLst>
                </p14:cNvPr>
                <p14:cNvContentPartPr/>
                <p14:nvPr/>
              </p14:nvContentPartPr>
              <p14:xfrm>
                <a:off x="7990664" y="2742762"/>
                <a:ext cx="191520" cy="236880"/>
              </p14:xfrm>
            </p:contentPart>
          </mc:Choice>
          <mc:Fallback>
            <p:pic>
              <p:nvPicPr>
                <p:cNvPr id="291" name="Ink 290">
                  <a:extLst>
                    <a:ext uri="{FF2B5EF4-FFF2-40B4-BE49-F238E27FC236}">
                      <a16:creationId xmlns:a16="http://schemas.microsoft.com/office/drawing/2014/main" id="{69598C2F-21E9-4C1F-5839-EE52872FB258}"/>
                    </a:ext>
                  </a:extLst>
                </p:cNvPr>
                <p:cNvPicPr/>
                <p:nvPr/>
              </p:nvPicPr>
              <p:blipFill>
                <a:blip r:embed="rId417"/>
                <a:stretch>
                  <a:fillRect/>
                </a:stretch>
              </p:blipFill>
              <p:spPr>
                <a:xfrm>
                  <a:off x="7982024" y="2734122"/>
                  <a:ext cx="20916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92" name="Ink 291">
                  <a:extLst>
                    <a:ext uri="{FF2B5EF4-FFF2-40B4-BE49-F238E27FC236}">
                      <a16:creationId xmlns:a16="http://schemas.microsoft.com/office/drawing/2014/main" id="{8270763F-2DFB-A829-753A-9AC7EB7E0D69}"/>
                    </a:ext>
                  </a:extLst>
                </p14:cNvPr>
                <p14:cNvContentPartPr/>
                <p14:nvPr/>
              </p14:nvContentPartPr>
              <p14:xfrm>
                <a:off x="8184704" y="2777322"/>
                <a:ext cx="115920" cy="178200"/>
              </p14:xfrm>
            </p:contentPart>
          </mc:Choice>
          <mc:Fallback>
            <p:pic>
              <p:nvPicPr>
                <p:cNvPr id="292" name="Ink 291">
                  <a:extLst>
                    <a:ext uri="{FF2B5EF4-FFF2-40B4-BE49-F238E27FC236}">
                      <a16:creationId xmlns:a16="http://schemas.microsoft.com/office/drawing/2014/main" id="{8270763F-2DFB-A829-753A-9AC7EB7E0D69}"/>
                    </a:ext>
                  </a:extLst>
                </p:cNvPr>
                <p:cNvPicPr/>
                <p:nvPr/>
              </p:nvPicPr>
              <p:blipFill>
                <a:blip r:embed="rId419"/>
                <a:stretch>
                  <a:fillRect/>
                </a:stretch>
              </p:blipFill>
              <p:spPr>
                <a:xfrm>
                  <a:off x="8176064" y="2768682"/>
                  <a:ext cx="1335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93" name="Ink 292">
                  <a:extLst>
                    <a:ext uri="{FF2B5EF4-FFF2-40B4-BE49-F238E27FC236}">
                      <a16:creationId xmlns:a16="http://schemas.microsoft.com/office/drawing/2014/main" id="{70287903-3222-E472-0BBF-CCB2E37113E4}"/>
                    </a:ext>
                  </a:extLst>
                </p14:cNvPr>
                <p14:cNvContentPartPr/>
                <p14:nvPr/>
              </p14:nvContentPartPr>
              <p14:xfrm>
                <a:off x="8399984" y="2866242"/>
                <a:ext cx="125640" cy="9720"/>
              </p14:xfrm>
            </p:contentPart>
          </mc:Choice>
          <mc:Fallback>
            <p:pic>
              <p:nvPicPr>
                <p:cNvPr id="293" name="Ink 292">
                  <a:extLst>
                    <a:ext uri="{FF2B5EF4-FFF2-40B4-BE49-F238E27FC236}">
                      <a16:creationId xmlns:a16="http://schemas.microsoft.com/office/drawing/2014/main" id="{70287903-3222-E472-0BBF-CCB2E37113E4}"/>
                    </a:ext>
                  </a:extLst>
                </p:cNvPr>
                <p:cNvPicPr/>
                <p:nvPr/>
              </p:nvPicPr>
              <p:blipFill>
                <a:blip r:embed="rId421"/>
                <a:stretch>
                  <a:fillRect/>
                </a:stretch>
              </p:blipFill>
              <p:spPr>
                <a:xfrm>
                  <a:off x="8391344" y="2857242"/>
                  <a:ext cx="1432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94" name="Ink 293">
                  <a:extLst>
                    <a:ext uri="{FF2B5EF4-FFF2-40B4-BE49-F238E27FC236}">
                      <a16:creationId xmlns:a16="http://schemas.microsoft.com/office/drawing/2014/main" id="{F676CEDE-923D-A0D6-1724-8D1D24679F6F}"/>
                    </a:ext>
                  </a:extLst>
                </p14:cNvPr>
                <p14:cNvContentPartPr/>
                <p14:nvPr/>
              </p14:nvContentPartPr>
              <p14:xfrm>
                <a:off x="8477744" y="2809362"/>
                <a:ext cx="93960" cy="134640"/>
              </p14:xfrm>
            </p:contentPart>
          </mc:Choice>
          <mc:Fallback>
            <p:pic>
              <p:nvPicPr>
                <p:cNvPr id="294" name="Ink 293">
                  <a:extLst>
                    <a:ext uri="{FF2B5EF4-FFF2-40B4-BE49-F238E27FC236}">
                      <a16:creationId xmlns:a16="http://schemas.microsoft.com/office/drawing/2014/main" id="{F676CEDE-923D-A0D6-1724-8D1D24679F6F}"/>
                    </a:ext>
                  </a:extLst>
                </p:cNvPr>
                <p:cNvPicPr/>
                <p:nvPr/>
              </p:nvPicPr>
              <p:blipFill>
                <a:blip r:embed="rId423"/>
                <a:stretch>
                  <a:fillRect/>
                </a:stretch>
              </p:blipFill>
              <p:spPr>
                <a:xfrm>
                  <a:off x="8469104" y="2800722"/>
                  <a:ext cx="11160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96" name="Ink 295">
                  <a:extLst>
                    <a:ext uri="{FF2B5EF4-FFF2-40B4-BE49-F238E27FC236}">
                      <a16:creationId xmlns:a16="http://schemas.microsoft.com/office/drawing/2014/main" id="{F6357CB5-53F7-2155-A3C8-8918CDCDDAAA}"/>
                    </a:ext>
                  </a:extLst>
                </p14:cNvPr>
                <p14:cNvContentPartPr/>
                <p14:nvPr/>
              </p14:nvContentPartPr>
              <p14:xfrm>
                <a:off x="8746304" y="2822322"/>
                <a:ext cx="21960" cy="171720"/>
              </p14:xfrm>
            </p:contentPart>
          </mc:Choice>
          <mc:Fallback>
            <p:pic>
              <p:nvPicPr>
                <p:cNvPr id="296" name="Ink 295">
                  <a:extLst>
                    <a:ext uri="{FF2B5EF4-FFF2-40B4-BE49-F238E27FC236}">
                      <a16:creationId xmlns:a16="http://schemas.microsoft.com/office/drawing/2014/main" id="{F6357CB5-53F7-2155-A3C8-8918CDCDDAAA}"/>
                    </a:ext>
                  </a:extLst>
                </p:cNvPr>
                <p:cNvPicPr/>
                <p:nvPr/>
              </p:nvPicPr>
              <p:blipFill>
                <a:blip r:embed="rId425"/>
                <a:stretch>
                  <a:fillRect/>
                </a:stretch>
              </p:blipFill>
              <p:spPr>
                <a:xfrm>
                  <a:off x="8737664" y="2813682"/>
                  <a:ext cx="3960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97" name="Ink 296">
                  <a:extLst>
                    <a:ext uri="{FF2B5EF4-FFF2-40B4-BE49-F238E27FC236}">
                      <a16:creationId xmlns:a16="http://schemas.microsoft.com/office/drawing/2014/main" id="{F2846028-B10D-AFC5-995B-A607EC836AD2}"/>
                    </a:ext>
                  </a:extLst>
                </p14:cNvPr>
                <p14:cNvContentPartPr/>
                <p14:nvPr/>
              </p14:nvContentPartPr>
              <p14:xfrm>
                <a:off x="8838104" y="2845722"/>
                <a:ext cx="74880" cy="136800"/>
              </p14:xfrm>
            </p:contentPart>
          </mc:Choice>
          <mc:Fallback>
            <p:pic>
              <p:nvPicPr>
                <p:cNvPr id="297" name="Ink 296">
                  <a:extLst>
                    <a:ext uri="{FF2B5EF4-FFF2-40B4-BE49-F238E27FC236}">
                      <a16:creationId xmlns:a16="http://schemas.microsoft.com/office/drawing/2014/main" id="{F2846028-B10D-AFC5-995B-A607EC836AD2}"/>
                    </a:ext>
                  </a:extLst>
                </p:cNvPr>
                <p:cNvPicPr/>
                <p:nvPr/>
              </p:nvPicPr>
              <p:blipFill>
                <a:blip r:embed="rId427"/>
                <a:stretch>
                  <a:fillRect/>
                </a:stretch>
              </p:blipFill>
              <p:spPr>
                <a:xfrm>
                  <a:off x="8829104" y="2837082"/>
                  <a:ext cx="9252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98" name="Ink 297">
                  <a:extLst>
                    <a:ext uri="{FF2B5EF4-FFF2-40B4-BE49-F238E27FC236}">
                      <a16:creationId xmlns:a16="http://schemas.microsoft.com/office/drawing/2014/main" id="{BE307B1E-E5A2-0C4E-E4C1-9827614AEF8A}"/>
                    </a:ext>
                  </a:extLst>
                </p14:cNvPr>
                <p14:cNvContentPartPr/>
                <p14:nvPr/>
              </p14:nvContentPartPr>
              <p14:xfrm>
                <a:off x="8984624" y="2804322"/>
                <a:ext cx="138600" cy="179640"/>
              </p14:xfrm>
            </p:contentPart>
          </mc:Choice>
          <mc:Fallback>
            <p:pic>
              <p:nvPicPr>
                <p:cNvPr id="298" name="Ink 297">
                  <a:extLst>
                    <a:ext uri="{FF2B5EF4-FFF2-40B4-BE49-F238E27FC236}">
                      <a16:creationId xmlns:a16="http://schemas.microsoft.com/office/drawing/2014/main" id="{BE307B1E-E5A2-0C4E-E4C1-9827614AEF8A}"/>
                    </a:ext>
                  </a:extLst>
                </p:cNvPr>
                <p:cNvPicPr/>
                <p:nvPr/>
              </p:nvPicPr>
              <p:blipFill>
                <a:blip r:embed="rId429"/>
                <a:stretch>
                  <a:fillRect/>
                </a:stretch>
              </p:blipFill>
              <p:spPr>
                <a:xfrm>
                  <a:off x="8975624" y="2795322"/>
                  <a:ext cx="15624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99" name="Ink 298">
                  <a:extLst>
                    <a:ext uri="{FF2B5EF4-FFF2-40B4-BE49-F238E27FC236}">
                      <a16:creationId xmlns:a16="http://schemas.microsoft.com/office/drawing/2014/main" id="{F949266F-003A-424E-D1C0-A80CCBFBD3F5}"/>
                    </a:ext>
                  </a:extLst>
                </p14:cNvPr>
                <p14:cNvContentPartPr/>
                <p14:nvPr/>
              </p14:nvContentPartPr>
              <p14:xfrm>
                <a:off x="9211064" y="2803242"/>
                <a:ext cx="119880" cy="181440"/>
              </p14:xfrm>
            </p:contentPart>
          </mc:Choice>
          <mc:Fallback>
            <p:pic>
              <p:nvPicPr>
                <p:cNvPr id="299" name="Ink 298">
                  <a:extLst>
                    <a:ext uri="{FF2B5EF4-FFF2-40B4-BE49-F238E27FC236}">
                      <a16:creationId xmlns:a16="http://schemas.microsoft.com/office/drawing/2014/main" id="{F949266F-003A-424E-D1C0-A80CCBFBD3F5}"/>
                    </a:ext>
                  </a:extLst>
                </p:cNvPr>
                <p:cNvPicPr/>
                <p:nvPr/>
              </p:nvPicPr>
              <p:blipFill>
                <a:blip r:embed="rId431"/>
                <a:stretch>
                  <a:fillRect/>
                </a:stretch>
              </p:blipFill>
              <p:spPr>
                <a:xfrm>
                  <a:off x="9202424" y="2794602"/>
                  <a:ext cx="13752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300" name="Ink 299">
                  <a:extLst>
                    <a:ext uri="{FF2B5EF4-FFF2-40B4-BE49-F238E27FC236}">
                      <a16:creationId xmlns:a16="http://schemas.microsoft.com/office/drawing/2014/main" id="{2E213804-C57C-4F84-5344-6B116EC14B3A}"/>
                    </a:ext>
                  </a:extLst>
                </p14:cNvPr>
                <p14:cNvContentPartPr/>
                <p14:nvPr/>
              </p14:nvContentPartPr>
              <p14:xfrm>
                <a:off x="8140784" y="2347842"/>
                <a:ext cx="1361520" cy="836280"/>
              </p14:xfrm>
            </p:contentPart>
          </mc:Choice>
          <mc:Fallback>
            <p:pic>
              <p:nvPicPr>
                <p:cNvPr id="300" name="Ink 299">
                  <a:extLst>
                    <a:ext uri="{FF2B5EF4-FFF2-40B4-BE49-F238E27FC236}">
                      <a16:creationId xmlns:a16="http://schemas.microsoft.com/office/drawing/2014/main" id="{2E213804-C57C-4F84-5344-6B116EC14B3A}"/>
                    </a:ext>
                  </a:extLst>
                </p:cNvPr>
                <p:cNvPicPr/>
                <p:nvPr/>
              </p:nvPicPr>
              <p:blipFill>
                <a:blip r:embed="rId433"/>
                <a:stretch>
                  <a:fillRect/>
                </a:stretch>
              </p:blipFill>
              <p:spPr>
                <a:xfrm>
                  <a:off x="8131784" y="2339202"/>
                  <a:ext cx="1379160" cy="85392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301" name="Ink 300">
                  <a:extLst>
                    <a:ext uri="{FF2B5EF4-FFF2-40B4-BE49-F238E27FC236}">
                      <a16:creationId xmlns:a16="http://schemas.microsoft.com/office/drawing/2014/main" id="{E8CE8D12-ADEA-8846-B0CF-4A8FA9B2AEAD}"/>
                    </a:ext>
                  </a:extLst>
                </p14:cNvPr>
                <p14:cNvContentPartPr/>
                <p14:nvPr/>
              </p14:nvContentPartPr>
              <p14:xfrm>
                <a:off x="9447584" y="2455842"/>
                <a:ext cx="266400" cy="324000"/>
              </p14:xfrm>
            </p:contentPart>
          </mc:Choice>
          <mc:Fallback>
            <p:pic>
              <p:nvPicPr>
                <p:cNvPr id="301" name="Ink 300">
                  <a:extLst>
                    <a:ext uri="{FF2B5EF4-FFF2-40B4-BE49-F238E27FC236}">
                      <a16:creationId xmlns:a16="http://schemas.microsoft.com/office/drawing/2014/main" id="{E8CE8D12-ADEA-8846-B0CF-4A8FA9B2AEAD}"/>
                    </a:ext>
                  </a:extLst>
                </p:cNvPr>
                <p:cNvPicPr/>
                <p:nvPr/>
              </p:nvPicPr>
              <p:blipFill>
                <a:blip r:embed="rId435"/>
                <a:stretch>
                  <a:fillRect/>
                </a:stretch>
              </p:blipFill>
              <p:spPr>
                <a:xfrm>
                  <a:off x="9438944" y="2447202"/>
                  <a:ext cx="28404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303" name="Ink 302">
                  <a:extLst>
                    <a:ext uri="{FF2B5EF4-FFF2-40B4-BE49-F238E27FC236}">
                      <a16:creationId xmlns:a16="http://schemas.microsoft.com/office/drawing/2014/main" id="{D395FA9A-C66B-87E0-A847-00ACE41CC4A0}"/>
                    </a:ext>
                  </a:extLst>
                </p14:cNvPr>
                <p14:cNvContentPartPr/>
                <p14:nvPr/>
              </p14:nvContentPartPr>
              <p14:xfrm>
                <a:off x="7636064" y="1987482"/>
                <a:ext cx="946080" cy="505800"/>
              </p14:xfrm>
            </p:contentPart>
          </mc:Choice>
          <mc:Fallback>
            <p:pic>
              <p:nvPicPr>
                <p:cNvPr id="303" name="Ink 302">
                  <a:extLst>
                    <a:ext uri="{FF2B5EF4-FFF2-40B4-BE49-F238E27FC236}">
                      <a16:creationId xmlns:a16="http://schemas.microsoft.com/office/drawing/2014/main" id="{D395FA9A-C66B-87E0-A847-00ACE41CC4A0}"/>
                    </a:ext>
                  </a:extLst>
                </p:cNvPr>
                <p:cNvPicPr/>
                <p:nvPr/>
              </p:nvPicPr>
              <p:blipFill>
                <a:blip r:embed="rId437"/>
                <a:stretch>
                  <a:fillRect/>
                </a:stretch>
              </p:blipFill>
              <p:spPr>
                <a:xfrm>
                  <a:off x="7627064" y="1978842"/>
                  <a:ext cx="963720" cy="52344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243" name="Ink 242">
                  <a:extLst>
                    <a:ext uri="{FF2B5EF4-FFF2-40B4-BE49-F238E27FC236}">
                      <a16:creationId xmlns:a16="http://schemas.microsoft.com/office/drawing/2014/main" id="{29883E8D-CC38-FB10-553C-63614D44BFC5}"/>
                    </a:ext>
                  </a:extLst>
                </p14:cNvPr>
                <p14:cNvContentPartPr/>
                <p14:nvPr/>
              </p14:nvContentPartPr>
              <p14:xfrm>
                <a:off x="4770104" y="6157362"/>
                <a:ext cx="79200" cy="281880"/>
              </p14:xfrm>
            </p:contentPart>
          </mc:Choice>
          <mc:Fallback>
            <p:pic>
              <p:nvPicPr>
                <p:cNvPr id="243" name="Ink 242">
                  <a:extLst>
                    <a:ext uri="{FF2B5EF4-FFF2-40B4-BE49-F238E27FC236}">
                      <a16:creationId xmlns:a16="http://schemas.microsoft.com/office/drawing/2014/main" id="{29883E8D-CC38-FB10-553C-63614D44BFC5}"/>
                    </a:ext>
                  </a:extLst>
                </p:cNvPr>
                <p:cNvPicPr/>
                <p:nvPr/>
              </p:nvPicPr>
              <p:blipFill>
                <a:blip r:embed="rId439"/>
                <a:stretch>
                  <a:fillRect/>
                </a:stretch>
              </p:blipFill>
              <p:spPr>
                <a:xfrm>
                  <a:off x="4761464" y="6148722"/>
                  <a:ext cx="9684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244" name="Ink 243">
                  <a:extLst>
                    <a:ext uri="{FF2B5EF4-FFF2-40B4-BE49-F238E27FC236}">
                      <a16:creationId xmlns:a16="http://schemas.microsoft.com/office/drawing/2014/main" id="{1BD87F31-FA60-D2E3-E9CA-55E4C27E838C}"/>
                    </a:ext>
                  </a:extLst>
                </p14:cNvPr>
                <p14:cNvContentPartPr/>
                <p14:nvPr/>
              </p14:nvContentPartPr>
              <p14:xfrm>
                <a:off x="5010224" y="6153042"/>
                <a:ext cx="116280" cy="271080"/>
              </p14:xfrm>
            </p:contentPart>
          </mc:Choice>
          <mc:Fallback>
            <p:pic>
              <p:nvPicPr>
                <p:cNvPr id="244" name="Ink 243">
                  <a:extLst>
                    <a:ext uri="{FF2B5EF4-FFF2-40B4-BE49-F238E27FC236}">
                      <a16:creationId xmlns:a16="http://schemas.microsoft.com/office/drawing/2014/main" id="{1BD87F31-FA60-D2E3-E9CA-55E4C27E838C}"/>
                    </a:ext>
                  </a:extLst>
                </p:cNvPr>
                <p:cNvPicPr/>
                <p:nvPr/>
              </p:nvPicPr>
              <p:blipFill>
                <a:blip r:embed="rId441"/>
                <a:stretch>
                  <a:fillRect/>
                </a:stretch>
              </p:blipFill>
              <p:spPr>
                <a:xfrm>
                  <a:off x="5001224" y="6144042"/>
                  <a:ext cx="13392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245" name="Ink 244">
                  <a:extLst>
                    <a:ext uri="{FF2B5EF4-FFF2-40B4-BE49-F238E27FC236}">
                      <a16:creationId xmlns:a16="http://schemas.microsoft.com/office/drawing/2014/main" id="{EE698FA5-573F-9E43-8651-7CFF50E432B6}"/>
                    </a:ext>
                  </a:extLst>
                </p14:cNvPr>
                <p14:cNvContentPartPr/>
                <p14:nvPr/>
              </p14:nvContentPartPr>
              <p14:xfrm>
                <a:off x="5176904" y="6197322"/>
                <a:ext cx="134280" cy="198000"/>
              </p14:xfrm>
            </p:contentPart>
          </mc:Choice>
          <mc:Fallback>
            <p:pic>
              <p:nvPicPr>
                <p:cNvPr id="245" name="Ink 244">
                  <a:extLst>
                    <a:ext uri="{FF2B5EF4-FFF2-40B4-BE49-F238E27FC236}">
                      <a16:creationId xmlns:a16="http://schemas.microsoft.com/office/drawing/2014/main" id="{EE698FA5-573F-9E43-8651-7CFF50E432B6}"/>
                    </a:ext>
                  </a:extLst>
                </p:cNvPr>
                <p:cNvPicPr/>
                <p:nvPr/>
              </p:nvPicPr>
              <p:blipFill>
                <a:blip r:embed="rId443"/>
                <a:stretch>
                  <a:fillRect/>
                </a:stretch>
              </p:blipFill>
              <p:spPr>
                <a:xfrm>
                  <a:off x="5167904" y="6188682"/>
                  <a:ext cx="15192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246" name="Ink 245">
                  <a:extLst>
                    <a:ext uri="{FF2B5EF4-FFF2-40B4-BE49-F238E27FC236}">
                      <a16:creationId xmlns:a16="http://schemas.microsoft.com/office/drawing/2014/main" id="{70E9B55B-6DA6-5D0E-09B5-99C3AEDBB713}"/>
                    </a:ext>
                  </a:extLst>
                </p14:cNvPr>
                <p14:cNvContentPartPr/>
                <p14:nvPr/>
              </p14:nvContentPartPr>
              <p14:xfrm>
                <a:off x="5452304" y="6387402"/>
                <a:ext cx="34200" cy="102960"/>
              </p14:xfrm>
            </p:contentPart>
          </mc:Choice>
          <mc:Fallback>
            <p:pic>
              <p:nvPicPr>
                <p:cNvPr id="246" name="Ink 245">
                  <a:extLst>
                    <a:ext uri="{FF2B5EF4-FFF2-40B4-BE49-F238E27FC236}">
                      <a16:creationId xmlns:a16="http://schemas.microsoft.com/office/drawing/2014/main" id="{70E9B55B-6DA6-5D0E-09B5-99C3AEDBB713}"/>
                    </a:ext>
                  </a:extLst>
                </p:cNvPr>
                <p:cNvPicPr/>
                <p:nvPr/>
              </p:nvPicPr>
              <p:blipFill>
                <a:blip r:embed="rId445"/>
                <a:stretch>
                  <a:fillRect/>
                </a:stretch>
              </p:blipFill>
              <p:spPr>
                <a:xfrm>
                  <a:off x="5443304" y="6378762"/>
                  <a:ext cx="5184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247" name="Ink 246">
                  <a:extLst>
                    <a:ext uri="{FF2B5EF4-FFF2-40B4-BE49-F238E27FC236}">
                      <a16:creationId xmlns:a16="http://schemas.microsoft.com/office/drawing/2014/main" id="{6197FBF0-9F20-18EB-C3BD-E4F2AF01E352}"/>
                    </a:ext>
                  </a:extLst>
                </p14:cNvPr>
                <p14:cNvContentPartPr/>
                <p14:nvPr/>
              </p14:nvContentPartPr>
              <p14:xfrm>
                <a:off x="5667224" y="6233322"/>
                <a:ext cx="18720" cy="161640"/>
              </p14:xfrm>
            </p:contentPart>
          </mc:Choice>
          <mc:Fallback>
            <p:pic>
              <p:nvPicPr>
                <p:cNvPr id="247" name="Ink 246">
                  <a:extLst>
                    <a:ext uri="{FF2B5EF4-FFF2-40B4-BE49-F238E27FC236}">
                      <a16:creationId xmlns:a16="http://schemas.microsoft.com/office/drawing/2014/main" id="{6197FBF0-9F20-18EB-C3BD-E4F2AF01E352}"/>
                    </a:ext>
                  </a:extLst>
                </p:cNvPr>
                <p:cNvPicPr/>
                <p:nvPr/>
              </p:nvPicPr>
              <p:blipFill>
                <a:blip r:embed="rId447"/>
                <a:stretch>
                  <a:fillRect/>
                </a:stretch>
              </p:blipFill>
              <p:spPr>
                <a:xfrm>
                  <a:off x="5658584" y="6224682"/>
                  <a:ext cx="3636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248" name="Ink 247">
                  <a:extLst>
                    <a:ext uri="{FF2B5EF4-FFF2-40B4-BE49-F238E27FC236}">
                      <a16:creationId xmlns:a16="http://schemas.microsoft.com/office/drawing/2014/main" id="{DDFF4858-E732-2E15-5B65-E7A108A5D06E}"/>
                    </a:ext>
                  </a:extLst>
                </p14:cNvPr>
                <p14:cNvContentPartPr/>
                <p14:nvPr/>
              </p14:nvContentPartPr>
              <p14:xfrm>
                <a:off x="5806544" y="6205242"/>
                <a:ext cx="124920" cy="156240"/>
              </p14:xfrm>
            </p:contentPart>
          </mc:Choice>
          <mc:Fallback>
            <p:pic>
              <p:nvPicPr>
                <p:cNvPr id="248" name="Ink 247">
                  <a:extLst>
                    <a:ext uri="{FF2B5EF4-FFF2-40B4-BE49-F238E27FC236}">
                      <a16:creationId xmlns:a16="http://schemas.microsoft.com/office/drawing/2014/main" id="{DDFF4858-E732-2E15-5B65-E7A108A5D06E}"/>
                    </a:ext>
                  </a:extLst>
                </p:cNvPr>
                <p:cNvPicPr/>
                <p:nvPr/>
              </p:nvPicPr>
              <p:blipFill>
                <a:blip r:embed="rId449"/>
                <a:stretch>
                  <a:fillRect/>
                </a:stretch>
              </p:blipFill>
              <p:spPr>
                <a:xfrm>
                  <a:off x="5797544" y="6196602"/>
                  <a:ext cx="14256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249" name="Ink 248">
                  <a:extLst>
                    <a:ext uri="{FF2B5EF4-FFF2-40B4-BE49-F238E27FC236}">
                      <a16:creationId xmlns:a16="http://schemas.microsoft.com/office/drawing/2014/main" id="{B8AE9168-1541-C24B-1814-1B2D4A3F976B}"/>
                    </a:ext>
                  </a:extLst>
                </p14:cNvPr>
                <p14:cNvContentPartPr/>
                <p14:nvPr/>
              </p14:nvContentPartPr>
              <p14:xfrm>
                <a:off x="5996624" y="6152322"/>
                <a:ext cx="65160" cy="191160"/>
              </p14:xfrm>
            </p:contentPart>
          </mc:Choice>
          <mc:Fallback>
            <p:pic>
              <p:nvPicPr>
                <p:cNvPr id="249" name="Ink 248">
                  <a:extLst>
                    <a:ext uri="{FF2B5EF4-FFF2-40B4-BE49-F238E27FC236}">
                      <a16:creationId xmlns:a16="http://schemas.microsoft.com/office/drawing/2014/main" id="{B8AE9168-1541-C24B-1814-1B2D4A3F976B}"/>
                    </a:ext>
                  </a:extLst>
                </p:cNvPr>
                <p:cNvPicPr/>
                <p:nvPr/>
              </p:nvPicPr>
              <p:blipFill>
                <a:blip r:embed="rId451"/>
                <a:stretch>
                  <a:fillRect/>
                </a:stretch>
              </p:blipFill>
              <p:spPr>
                <a:xfrm>
                  <a:off x="5987984" y="6143682"/>
                  <a:ext cx="8280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250" name="Ink 249">
                  <a:extLst>
                    <a:ext uri="{FF2B5EF4-FFF2-40B4-BE49-F238E27FC236}">
                      <a16:creationId xmlns:a16="http://schemas.microsoft.com/office/drawing/2014/main" id="{AF6493D9-66F9-569D-A2BC-53D8AFEAC5B0}"/>
                    </a:ext>
                  </a:extLst>
                </p14:cNvPr>
                <p14:cNvContentPartPr/>
                <p14:nvPr/>
              </p14:nvContentPartPr>
              <p14:xfrm>
                <a:off x="6173384" y="6190842"/>
                <a:ext cx="91800" cy="181800"/>
              </p14:xfrm>
            </p:contentPart>
          </mc:Choice>
          <mc:Fallback>
            <p:pic>
              <p:nvPicPr>
                <p:cNvPr id="250" name="Ink 249">
                  <a:extLst>
                    <a:ext uri="{FF2B5EF4-FFF2-40B4-BE49-F238E27FC236}">
                      <a16:creationId xmlns:a16="http://schemas.microsoft.com/office/drawing/2014/main" id="{AF6493D9-66F9-569D-A2BC-53D8AFEAC5B0}"/>
                    </a:ext>
                  </a:extLst>
                </p:cNvPr>
                <p:cNvPicPr/>
                <p:nvPr/>
              </p:nvPicPr>
              <p:blipFill>
                <a:blip r:embed="rId453"/>
                <a:stretch>
                  <a:fillRect/>
                </a:stretch>
              </p:blipFill>
              <p:spPr>
                <a:xfrm>
                  <a:off x="6164744" y="6182202"/>
                  <a:ext cx="10944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251" name="Ink 250">
                  <a:extLst>
                    <a:ext uri="{FF2B5EF4-FFF2-40B4-BE49-F238E27FC236}">
                      <a16:creationId xmlns:a16="http://schemas.microsoft.com/office/drawing/2014/main" id="{7C8B8ABA-4C87-FE1E-1C0F-4C30B80117DC}"/>
                    </a:ext>
                  </a:extLst>
                </p14:cNvPr>
                <p14:cNvContentPartPr/>
                <p14:nvPr/>
              </p14:nvContentPartPr>
              <p14:xfrm>
                <a:off x="6208304" y="6154122"/>
                <a:ext cx="72720" cy="41400"/>
              </p14:xfrm>
            </p:contentPart>
          </mc:Choice>
          <mc:Fallback>
            <p:pic>
              <p:nvPicPr>
                <p:cNvPr id="251" name="Ink 250">
                  <a:extLst>
                    <a:ext uri="{FF2B5EF4-FFF2-40B4-BE49-F238E27FC236}">
                      <a16:creationId xmlns:a16="http://schemas.microsoft.com/office/drawing/2014/main" id="{7C8B8ABA-4C87-FE1E-1C0F-4C30B80117DC}"/>
                    </a:ext>
                  </a:extLst>
                </p:cNvPr>
                <p:cNvPicPr/>
                <p:nvPr/>
              </p:nvPicPr>
              <p:blipFill>
                <a:blip r:embed="rId455"/>
                <a:stretch>
                  <a:fillRect/>
                </a:stretch>
              </p:blipFill>
              <p:spPr>
                <a:xfrm>
                  <a:off x="6199664" y="6145122"/>
                  <a:ext cx="9036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252" name="Ink 251">
                  <a:extLst>
                    <a:ext uri="{FF2B5EF4-FFF2-40B4-BE49-F238E27FC236}">
                      <a16:creationId xmlns:a16="http://schemas.microsoft.com/office/drawing/2014/main" id="{DA3BD6CF-4970-6F19-B8DC-4B92E740AAE7}"/>
                    </a:ext>
                  </a:extLst>
                </p14:cNvPr>
                <p14:cNvContentPartPr/>
                <p14:nvPr/>
              </p14:nvContentPartPr>
              <p14:xfrm>
                <a:off x="6308024" y="6130722"/>
                <a:ext cx="142200" cy="304560"/>
              </p14:xfrm>
            </p:contentPart>
          </mc:Choice>
          <mc:Fallback>
            <p:pic>
              <p:nvPicPr>
                <p:cNvPr id="252" name="Ink 251">
                  <a:extLst>
                    <a:ext uri="{FF2B5EF4-FFF2-40B4-BE49-F238E27FC236}">
                      <a16:creationId xmlns:a16="http://schemas.microsoft.com/office/drawing/2014/main" id="{DA3BD6CF-4970-6F19-B8DC-4B92E740AAE7}"/>
                    </a:ext>
                  </a:extLst>
                </p:cNvPr>
                <p:cNvPicPr/>
                <p:nvPr/>
              </p:nvPicPr>
              <p:blipFill>
                <a:blip r:embed="rId457"/>
                <a:stretch>
                  <a:fillRect/>
                </a:stretch>
              </p:blipFill>
              <p:spPr>
                <a:xfrm>
                  <a:off x="6299024" y="6121722"/>
                  <a:ext cx="15984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255" name="Ink 254">
                  <a:extLst>
                    <a:ext uri="{FF2B5EF4-FFF2-40B4-BE49-F238E27FC236}">
                      <a16:creationId xmlns:a16="http://schemas.microsoft.com/office/drawing/2014/main" id="{6B8B903D-BE70-6422-0CF8-06A39351AAAE}"/>
                    </a:ext>
                  </a:extLst>
                </p14:cNvPr>
                <p14:cNvContentPartPr/>
                <p14:nvPr/>
              </p14:nvContentPartPr>
              <p14:xfrm>
                <a:off x="4370144" y="6407202"/>
                <a:ext cx="251280" cy="233280"/>
              </p14:xfrm>
            </p:contentPart>
          </mc:Choice>
          <mc:Fallback>
            <p:pic>
              <p:nvPicPr>
                <p:cNvPr id="255" name="Ink 254">
                  <a:extLst>
                    <a:ext uri="{FF2B5EF4-FFF2-40B4-BE49-F238E27FC236}">
                      <a16:creationId xmlns:a16="http://schemas.microsoft.com/office/drawing/2014/main" id="{6B8B903D-BE70-6422-0CF8-06A39351AAAE}"/>
                    </a:ext>
                  </a:extLst>
                </p:cNvPr>
                <p:cNvPicPr/>
                <p:nvPr/>
              </p:nvPicPr>
              <p:blipFill>
                <a:blip r:embed="rId459"/>
                <a:stretch>
                  <a:fillRect/>
                </a:stretch>
              </p:blipFill>
              <p:spPr>
                <a:xfrm>
                  <a:off x="4361504" y="6398562"/>
                  <a:ext cx="26892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213" name="Ink 212">
                  <a:extLst>
                    <a:ext uri="{FF2B5EF4-FFF2-40B4-BE49-F238E27FC236}">
                      <a16:creationId xmlns:a16="http://schemas.microsoft.com/office/drawing/2014/main" id="{1A8C09AE-72A5-672C-ABB4-72DBC0263C85}"/>
                    </a:ext>
                  </a:extLst>
                </p14:cNvPr>
                <p14:cNvContentPartPr/>
                <p14:nvPr/>
              </p14:nvContentPartPr>
              <p14:xfrm>
                <a:off x="3458624" y="5160882"/>
                <a:ext cx="194400" cy="259920"/>
              </p14:xfrm>
            </p:contentPart>
          </mc:Choice>
          <mc:Fallback>
            <p:pic>
              <p:nvPicPr>
                <p:cNvPr id="213" name="Ink 212">
                  <a:extLst>
                    <a:ext uri="{FF2B5EF4-FFF2-40B4-BE49-F238E27FC236}">
                      <a16:creationId xmlns:a16="http://schemas.microsoft.com/office/drawing/2014/main" id="{1A8C09AE-72A5-672C-ABB4-72DBC0263C85}"/>
                    </a:ext>
                  </a:extLst>
                </p:cNvPr>
                <p:cNvPicPr/>
                <p:nvPr/>
              </p:nvPicPr>
              <p:blipFill>
                <a:blip r:embed="rId461"/>
                <a:stretch>
                  <a:fillRect/>
                </a:stretch>
              </p:blipFill>
              <p:spPr>
                <a:xfrm>
                  <a:off x="3449624" y="5152242"/>
                  <a:ext cx="21204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214" name="Ink 213">
                  <a:extLst>
                    <a:ext uri="{FF2B5EF4-FFF2-40B4-BE49-F238E27FC236}">
                      <a16:creationId xmlns:a16="http://schemas.microsoft.com/office/drawing/2014/main" id="{DFCF1DE7-A1ED-3D0A-CF8B-DC0E8615BC0B}"/>
                    </a:ext>
                  </a:extLst>
                </p14:cNvPr>
                <p14:cNvContentPartPr/>
                <p14:nvPr/>
              </p14:nvContentPartPr>
              <p14:xfrm>
                <a:off x="3730424" y="5246922"/>
                <a:ext cx="246240" cy="192960"/>
              </p14:xfrm>
            </p:contentPart>
          </mc:Choice>
          <mc:Fallback>
            <p:pic>
              <p:nvPicPr>
                <p:cNvPr id="214" name="Ink 213">
                  <a:extLst>
                    <a:ext uri="{FF2B5EF4-FFF2-40B4-BE49-F238E27FC236}">
                      <a16:creationId xmlns:a16="http://schemas.microsoft.com/office/drawing/2014/main" id="{DFCF1DE7-A1ED-3D0A-CF8B-DC0E8615BC0B}"/>
                    </a:ext>
                  </a:extLst>
                </p:cNvPr>
                <p:cNvPicPr/>
                <p:nvPr/>
              </p:nvPicPr>
              <p:blipFill>
                <a:blip r:embed="rId463"/>
                <a:stretch>
                  <a:fillRect/>
                </a:stretch>
              </p:blipFill>
              <p:spPr>
                <a:xfrm>
                  <a:off x="3721784" y="5238282"/>
                  <a:ext cx="26388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215" name="Ink 214">
                  <a:extLst>
                    <a:ext uri="{FF2B5EF4-FFF2-40B4-BE49-F238E27FC236}">
                      <a16:creationId xmlns:a16="http://schemas.microsoft.com/office/drawing/2014/main" id="{23C61484-3347-A39F-6B48-3F51C387B283}"/>
                    </a:ext>
                  </a:extLst>
                </p14:cNvPr>
                <p14:cNvContentPartPr/>
                <p14:nvPr/>
              </p14:nvContentPartPr>
              <p14:xfrm>
                <a:off x="3959024" y="5266722"/>
                <a:ext cx="255240" cy="145800"/>
              </p14:xfrm>
            </p:contentPart>
          </mc:Choice>
          <mc:Fallback>
            <p:pic>
              <p:nvPicPr>
                <p:cNvPr id="215" name="Ink 214">
                  <a:extLst>
                    <a:ext uri="{FF2B5EF4-FFF2-40B4-BE49-F238E27FC236}">
                      <a16:creationId xmlns:a16="http://schemas.microsoft.com/office/drawing/2014/main" id="{23C61484-3347-A39F-6B48-3F51C387B283}"/>
                    </a:ext>
                  </a:extLst>
                </p:cNvPr>
                <p:cNvPicPr/>
                <p:nvPr/>
              </p:nvPicPr>
              <p:blipFill>
                <a:blip r:embed="rId465"/>
                <a:stretch>
                  <a:fillRect/>
                </a:stretch>
              </p:blipFill>
              <p:spPr>
                <a:xfrm>
                  <a:off x="3950384" y="5258082"/>
                  <a:ext cx="27288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216" name="Ink 215">
                  <a:extLst>
                    <a:ext uri="{FF2B5EF4-FFF2-40B4-BE49-F238E27FC236}">
                      <a16:creationId xmlns:a16="http://schemas.microsoft.com/office/drawing/2014/main" id="{B400948A-6136-CE4E-1369-18DA0EE07E90}"/>
                    </a:ext>
                  </a:extLst>
                </p14:cNvPr>
                <p14:cNvContentPartPr/>
                <p14:nvPr/>
              </p14:nvContentPartPr>
              <p14:xfrm>
                <a:off x="4447544" y="5307402"/>
                <a:ext cx="11880" cy="360"/>
              </p14:xfrm>
            </p:contentPart>
          </mc:Choice>
          <mc:Fallback>
            <p:pic>
              <p:nvPicPr>
                <p:cNvPr id="216" name="Ink 215">
                  <a:extLst>
                    <a:ext uri="{FF2B5EF4-FFF2-40B4-BE49-F238E27FC236}">
                      <a16:creationId xmlns:a16="http://schemas.microsoft.com/office/drawing/2014/main" id="{B400948A-6136-CE4E-1369-18DA0EE07E90}"/>
                    </a:ext>
                  </a:extLst>
                </p:cNvPr>
                <p:cNvPicPr/>
                <p:nvPr/>
              </p:nvPicPr>
              <p:blipFill>
                <a:blip r:embed="rId467"/>
                <a:stretch>
                  <a:fillRect/>
                </a:stretch>
              </p:blipFill>
              <p:spPr>
                <a:xfrm>
                  <a:off x="4438904" y="5298762"/>
                  <a:ext cx="29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8">
              <p14:nvContentPartPr>
                <p14:cNvPr id="217" name="Ink 216">
                  <a:extLst>
                    <a:ext uri="{FF2B5EF4-FFF2-40B4-BE49-F238E27FC236}">
                      <a16:creationId xmlns:a16="http://schemas.microsoft.com/office/drawing/2014/main" id="{69544465-C59A-D56F-8A84-75AEDA5F6D02}"/>
                    </a:ext>
                  </a:extLst>
                </p14:cNvPr>
                <p14:cNvContentPartPr/>
                <p14:nvPr/>
              </p14:nvContentPartPr>
              <p14:xfrm>
                <a:off x="4425944" y="5413602"/>
                <a:ext cx="15480" cy="18720"/>
              </p14:xfrm>
            </p:contentPart>
          </mc:Choice>
          <mc:Fallback>
            <p:pic>
              <p:nvPicPr>
                <p:cNvPr id="217" name="Ink 216">
                  <a:extLst>
                    <a:ext uri="{FF2B5EF4-FFF2-40B4-BE49-F238E27FC236}">
                      <a16:creationId xmlns:a16="http://schemas.microsoft.com/office/drawing/2014/main" id="{69544465-C59A-D56F-8A84-75AEDA5F6D02}"/>
                    </a:ext>
                  </a:extLst>
                </p:cNvPr>
                <p:cNvPicPr/>
                <p:nvPr/>
              </p:nvPicPr>
              <p:blipFill>
                <a:blip r:embed="rId469"/>
                <a:stretch>
                  <a:fillRect/>
                </a:stretch>
              </p:blipFill>
              <p:spPr>
                <a:xfrm>
                  <a:off x="4417304" y="5404602"/>
                  <a:ext cx="3312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219" name="Ink 218">
                  <a:extLst>
                    <a:ext uri="{FF2B5EF4-FFF2-40B4-BE49-F238E27FC236}">
                      <a16:creationId xmlns:a16="http://schemas.microsoft.com/office/drawing/2014/main" id="{17C8DDFE-F5E6-4533-657E-7EC113EFD9AC}"/>
                    </a:ext>
                  </a:extLst>
                </p14:cNvPr>
                <p14:cNvContentPartPr/>
                <p14:nvPr/>
              </p14:nvContentPartPr>
              <p14:xfrm>
                <a:off x="4418744" y="5080962"/>
                <a:ext cx="235440" cy="433440"/>
              </p14:xfrm>
            </p:contentPart>
          </mc:Choice>
          <mc:Fallback>
            <p:pic>
              <p:nvPicPr>
                <p:cNvPr id="219" name="Ink 218">
                  <a:extLst>
                    <a:ext uri="{FF2B5EF4-FFF2-40B4-BE49-F238E27FC236}">
                      <a16:creationId xmlns:a16="http://schemas.microsoft.com/office/drawing/2014/main" id="{17C8DDFE-F5E6-4533-657E-7EC113EFD9AC}"/>
                    </a:ext>
                  </a:extLst>
                </p:cNvPr>
                <p:cNvPicPr/>
                <p:nvPr/>
              </p:nvPicPr>
              <p:blipFill>
                <a:blip r:embed="rId471"/>
                <a:stretch>
                  <a:fillRect/>
                </a:stretch>
              </p:blipFill>
              <p:spPr>
                <a:xfrm>
                  <a:off x="4409744" y="5072322"/>
                  <a:ext cx="253080" cy="45108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221" name="Ink 220">
                  <a:extLst>
                    <a:ext uri="{FF2B5EF4-FFF2-40B4-BE49-F238E27FC236}">
                      <a16:creationId xmlns:a16="http://schemas.microsoft.com/office/drawing/2014/main" id="{39D98B6F-35D5-569E-CDD6-F01785BA8383}"/>
                    </a:ext>
                  </a:extLst>
                </p14:cNvPr>
                <p14:cNvContentPartPr/>
                <p14:nvPr/>
              </p14:nvContentPartPr>
              <p14:xfrm>
                <a:off x="4830584" y="5141802"/>
                <a:ext cx="190800" cy="325800"/>
              </p14:xfrm>
            </p:contentPart>
          </mc:Choice>
          <mc:Fallback>
            <p:pic>
              <p:nvPicPr>
                <p:cNvPr id="221" name="Ink 220">
                  <a:extLst>
                    <a:ext uri="{FF2B5EF4-FFF2-40B4-BE49-F238E27FC236}">
                      <a16:creationId xmlns:a16="http://schemas.microsoft.com/office/drawing/2014/main" id="{39D98B6F-35D5-569E-CDD6-F01785BA8383}"/>
                    </a:ext>
                  </a:extLst>
                </p:cNvPr>
                <p:cNvPicPr/>
                <p:nvPr/>
              </p:nvPicPr>
              <p:blipFill>
                <a:blip r:embed="rId473"/>
                <a:stretch>
                  <a:fillRect/>
                </a:stretch>
              </p:blipFill>
              <p:spPr>
                <a:xfrm>
                  <a:off x="4821944" y="5132802"/>
                  <a:ext cx="20844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222" name="Ink 221">
                  <a:extLst>
                    <a:ext uri="{FF2B5EF4-FFF2-40B4-BE49-F238E27FC236}">
                      <a16:creationId xmlns:a16="http://schemas.microsoft.com/office/drawing/2014/main" id="{9BCFB1E3-AEB1-350B-F237-7668EE421166}"/>
                    </a:ext>
                  </a:extLst>
                </p14:cNvPr>
                <p14:cNvContentPartPr/>
                <p14:nvPr/>
              </p14:nvContentPartPr>
              <p14:xfrm>
                <a:off x="5068544" y="5186802"/>
                <a:ext cx="37800" cy="273600"/>
              </p14:xfrm>
            </p:contentPart>
          </mc:Choice>
          <mc:Fallback>
            <p:pic>
              <p:nvPicPr>
                <p:cNvPr id="222" name="Ink 221">
                  <a:extLst>
                    <a:ext uri="{FF2B5EF4-FFF2-40B4-BE49-F238E27FC236}">
                      <a16:creationId xmlns:a16="http://schemas.microsoft.com/office/drawing/2014/main" id="{9BCFB1E3-AEB1-350B-F237-7668EE421166}"/>
                    </a:ext>
                  </a:extLst>
                </p:cNvPr>
                <p:cNvPicPr/>
                <p:nvPr/>
              </p:nvPicPr>
              <p:blipFill>
                <a:blip r:embed="rId475"/>
                <a:stretch>
                  <a:fillRect/>
                </a:stretch>
              </p:blipFill>
              <p:spPr>
                <a:xfrm>
                  <a:off x="5059904" y="5178162"/>
                  <a:ext cx="5544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224" name="Ink 223">
                  <a:extLst>
                    <a:ext uri="{FF2B5EF4-FFF2-40B4-BE49-F238E27FC236}">
                      <a16:creationId xmlns:a16="http://schemas.microsoft.com/office/drawing/2014/main" id="{C5F9FC41-B421-955F-1AB5-A2E25151B94A}"/>
                    </a:ext>
                  </a:extLst>
                </p14:cNvPr>
                <p14:cNvContentPartPr/>
                <p14:nvPr/>
              </p14:nvContentPartPr>
              <p14:xfrm>
                <a:off x="4704224" y="5052522"/>
                <a:ext cx="133920" cy="487800"/>
              </p14:xfrm>
            </p:contentPart>
          </mc:Choice>
          <mc:Fallback>
            <p:pic>
              <p:nvPicPr>
                <p:cNvPr id="224" name="Ink 223">
                  <a:extLst>
                    <a:ext uri="{FF2B5EF4-FFF2-40B4-BE49-F238E27FC236}">
                      <a16:creationId xmlns:a16="http://schemas.microsoft.com/office/drawing/2014/main" id="{C5F9FC41-B421-955F-1AB5-A2E25151B94A}"/>
                    </a:ext>
                  </a:extLst>
                </p:cNvPr>
                <p:cNvPicPr/>
                <p:nvPr/>
              </p:nvPicPr>
              <p:blipFill>
                <a:blip r:embed="rId477"/>
                <a:stretch>
                  <a:fillRect/>
                </a:stretch>
              </p:blipFill>
              <p:spPr>
                <a:xfrm>
                  <a:off x="4695224" y="5043522"/>
                  <a:ext cx="151560" cy="50544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225" name="Ink 224">
                  <a:extLst>
                    <a:ext uri="{FF2B5EF4-FFF2-40B4-BE49-F238E27FC236}">
                      <a16:creationId xmlns:a16="http://schemas.microsoft.com/office/drawing/2014/main" id="{236BAF43-8BCB-71E8-DA36-BE2835E1F41B}"/>
                    </a:ext>
                  </a:extLst>
                </p14:cNvPr>
                <p14:cNvContentPartPr/>
                <p14:nvPr/>
              </p14:nvContentPartPr>
              <p14:xfrm>
                <a:off x="5286704" y="5353842"/>
                <a:ext cx="34200" cy="93240"/>
              </p14:xfrm>
            </p:contentPart>
          </mc:Choice>
          <mc:Fallback>
            <p:pic>
              <p:nvPicPr>
                <p:cNvPr id="225" name="Ink 224">
                  <a:extLst>
                    <a:ext uri="{FF2B5EF4-FFF2-40B4-BE49-F238E27FC236}">
                      <a16:creationId xmlns:a16="http://schemas.microsoft.com/office/drawing/2014/main" id="{236BAF43-8BCB-71E8-DA36-BE2835E1F41B}"/>
                    </a:ext>
                  </a:extLst>
                </p:cNvPr>
                <p:cNvPicPr/>
                <p:nvPr/>
              </p:nvPicPr>
              <p:blipFill>
                <a:blip r:embed="rId479"/>
                <a:stretch>
                  <a:fillRect/>
                </a:stretch>
              </p:blipFill>
              <p:spPr>
                <a:xfrm>
                  <a:off x="5277704" y="5344842"/>
                  <a:ext cx="5184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226" name="Ink 225">
                  <a:extLst>
                    <a:ext uri="{FF2B5EF4-FFF2-40B4-BE49-F238E27FC236}">
                      <a16:creationId xmlns:a16="http://schemas.microsoft.com/office/drawing/2014/main" id="{C4CD62E9-D323-7744-F651-A9955994060A}"/>
                    </a:ext>
                  </a:extLst>
                </p14:cNvPr>
                <p14:cNvContentPartPr/>
                <p14:nvPr/>
              </p14:nvContentPartPr>
              <p14:xfrm>
                <a:off x="5445824" y="5231082"/>
                <a:ext cx="21240" cy="170280"/>
              </p14:xfrm>
            </p:contentPart>
          </mc:Choice>
          <mc:Fallback>
            <p:pic>
              <p:nvPicPr>
                <p:cNvPr id="226" name="Ink 225">
                  <a:extLst>
                    <a:ext uri="{FF2B5EF4-FFF2-40B4-BE49-F238E27FC236}">
                      <a16:creationId xmlns:a16="http://schemas.microsoft.com/office/drawing/2014/main" id="{C4CD62E9-D323-7744-F651-A9955994060A}"/>
                    </a:ext>
                  </a:extLst>
                </p:cNvPr>
                <p:cNvPicPr/>
                <p:nvPr/>
              </p:nvPicPr>
              <p:blipFill>
                <a:blip r:embed="rId481"/>
                <a:stretch>
                  <a:fillRect/>
                </a:stretch>
              </p:blipFill>
              <p:spPr>
                <a:xfrm>
                  <a:off x="5437184" y="5222442"/>
                  <a:ext cx="3888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227" name="Ink 226">
                  <a:extLst>
                    <a:ext uri="{FF2B5EF4-FFF2-40B4-BE49-F238E27FC236}">
                      <a16:creationId xmlns:a16="http://schemas.microsoft.com/office/drawing/2014/main" id="{8BB1583B-3436-FD18-EE21-80985E72C0F4}"/>
                    </a:ext>
                  </a:extLst>
                </p14:cNvPr>
                <p14:cNvContentPartPr/>
                <p14:nvPr/>
              </p14:nvContentPartPr>
              <p14:xfrm>
                <a:off x="5554904" y="5215962"/>
                <a:ext cx="109800" cy="138600"/>
              </p14:xfrm>
            </p:contentPart>
          </mc:Choice>
          <mc:Fallback>
            <p:pic>
              <p:nvPicPr>
                <p:cNvPr id="227" name="Ink 226">
                  <a:extLst>
                    <a:ext uri="{FF2B5EF4-FFF2-40B4-BE49-F238E27FC236}">
                      <a16:creationId xmlns:a16="http://schemas.microsoft.com/office/drawing/2014/main" id="{8BB1583B-3436-FD18-EE21-80985E72C0F4}"/>
                    </a:ext>
                  </a:extLst>
                </p:cNvPr>
                <p:cNvPicPr/>
                <p:nvPr/>
              </p:nvPicPr>
              <p:blipFill>
                <a:blip r:embed="rId483"/>
                <a:stretch>
                  <a:fillRect/>
                </a:stretch>
              </p:blipFill>
              <p:spPr>
                <a:xfrm>
                  <a:off x="5546264" y="5206962"/>
                  <a:ext cx="12744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229" name="Ink 228">
                  <a:extLst>
                    <a:ext uri="{FF2B5EF4-FFF2-40B4-BE49-F238E27FC236}">
                      <a16:creationId xmlns:a16="http://schemas.microsoft.com/office/drawing/2014/main" id="{43067E44-A607-2D82-FA9A-D0109182D8F8}"/>
                    </a:ext>
                  </a:extLst>
                </p14:cNvPr>
                <p14:cNvContentPartPr/>
                <p14:nvPr/>
              </p14:nvContentPartPr>
              <p14:xfrm>
                <a:off x="5764064" y="5186802"/>
                <a:ext cx="32040" cy="180360"/>
              </p14:xfrm>
            </p:contentPart>
          </mc:Choice>
          <mc:Fallback>
            <p:pic>
              <p:nvPicPr>
                <p:cNvPr id="229" name="Ink 228">
                  <a:extLst>
                    <a:ext uri="{FF2B5EF4-FFF2-40B4-BE49-F238E27FC236}">
                      <a16:creationId xmlns:a16="http://schemas.microsoft.com/office/drawing/2014/main" id="{43067E44-A607-2D82-FA9A-D0109182D8F8}"/>
                    </a:ext>
                  </a:extLst>
                </p:cNvPr>
                <p:cNvPicPr/>
                <p:nvPr/>
              </p:nvPicPr>
              <p:blipFill>
                <a:blip r:embed="rId485"/>
                <a:stretch>
                  <a:fillRect/>
                </a:stretch>
              </p:blipFill>
              <p:spPr>
                <a:xfrm>
                  <a:off x="5755424" y="5177802"/>
                  <a:ext cx="4968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230" name="Ink 229">
                  <a:extLst>
                    <a:ext uri="{FF2B5EF4-FFF2-40B4-BE49-F238E27FC236}">
                      <a16:creationId xmlns:a16="http://schemas.microsoft.com/office/drawing/2014/main" id="{88FCD6B8-0D89-A9F2-A7F2-9308AC145996}"/>
                    </a:ext>
                  </a:extLst>
                </p14:cNvPr>
                <p14:cNvContentPartPr/>
                <p14:nvPr/>
              </p14:nvContentPartPr>
              <p14:xfrm>
                <a:off x="5897624" y="5209122"/>
                <a:ext cx="120240" cy="171720"/>
              </p14:xfrm>
            </p:contentPart>
          </mc:Choice>
          <mc:Fallback>
            <p:pic>
              <p:nvPicPr>
                <p:cNvPr id="230" name="Ink 229">
                  <a:extLst>
                    <a:ext uri="{FF2B5EF4-FFF2-40B4-BE49-F238E27FC236}">
                      <a16:creationId xmlns:a16="http://schemas.microsoft.com/office/drawing/2014/main" id="{88FCD6B8-0D89-A9F2-A7F2-9308AC145996}"/>
                    </a:ext>
                  </a:extLst>
                </p:cNvPr>
                <p:cNvPicPr/>
                <p:nvPr/>
              </p:nvPicPr>
              <p:blipFill>
                <a:blip r:embed="rId487"/>
                <a:stretch>
                  <a:fillRect/>
                </a:stretch>
              </p:blipFill>
              <p:spPr>
                <a:xfrm>
                  <a:off x="5888984" y="5200122"/>
                  <a:ext cx="13788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488">
              <p14:nvContentPartPr>
                <p14:cNvPr id="231" name="Ink 230">
                  <a:extLst>
                    <a:ext uri="{FF2B5EF4-FFF2-40B4-BE49-F238E27FC236}">
                      <a16:creationId xmlns:a16="http://schemas.microsoft.com/office/drawing/2014/main" id="{914A6093-4794-04FF-9FD7-2FA3F409F8BB}"/>
                    </a:ext>
                  </a:extLst>
                </p14:cNvPr>
                <p14:cNvContentPartPr/>
                <p14:nvPr/>
              </p14:nvContentPartPr>
              <p14:xfrm>
                <a:off x="6090224" y="5056482"/>
                <a:ext cx="170280" cy="350280"/>
              </p14:xfrm>
            </p:contentPart>
          </mc:Choice>
          <mc:Fallback>
            <p:pic>
              <p:nvPicPr>
                <p:cNvPr id="231" name="Ink 230">
                  <a:extLst>
                    <a:ext uri="{FF2B5EF4-FFF2-40B4-BE49-F238E27FC236}">
                      <a16:creationId xmlns:a16="http://schemas.microsoft.com/office/drawing/2014/main" id="{914A6093-4794-04FF-9FD7-2FA3F409F8BB}"/>
                    </a:ext>
                  </a:extLst>
                </p:cNvPr>
                <p:cNvPicPr/>
                <p:nvPr/>
              </p:nvPicPr>
              <p:blipFill>
                <a:blip r:embed="rId489"/>
                <a:stretch>
                  <a:fillRect/>
                </a:stretch>
              </p:blipFill>
              <p:spPr>
                <a:xfrm>
                  <a:off x="6081224" y="5047842"/>
                  <a:ext cx="18792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233" name="Ink 232">
                  <a:extLst>
                    <a:ext uri="{FF2B5EF4-FFF2-40B4-BE49-F238E27FC236}">
                      <a16:creationId xmlns:a16="http://schemas.microsoft.com/office/drawing/2014/main" id="{7DAA08BF-BD5B-1CC5-BAAB-FD21D7E116E7}"/>
                    </a:ext>
                  </a:extLst>
                </p14:cNvPr>
                <p14:cNvContentPartPr/>
                <p14:nvPr/>
              </p14:nvContentPartPr>
              <p14:xfrm>
                <a:off x="4684424" y="5707002"/>
                <a:ext cx="161640" cy="290880"/>
              </p14:xfrm>
            </p:contentPart>
          </mc:Choice>
          <mc:Fallback>
            <p:pic>
              <p:nvPicPr>
                <p:cNvPr id="233" name="Ink 232">
                  <a:extLst>
                    <a:ext uri="{FF2B5EF4-FFF2-40B4-BE49-F238E27FC236}">
                      <a16:creationId xmlns:a16="http://schemas.microsoft.com/office/drawing/2014/main" id="{7DAA08BF-BD5B-1CC5-BAAB-FD21D7E116E7}"/>
                    </a:ext>
                  </a:extLst>
                </p:cNvPr>
                <p:cNvPicPr/>
                <p:nvPr/>
              </p:nvPicPr>
              <p:blipFill>
                <a:blip r:embed="rId491"/>
                <a:stretch>
                  <a:fillRect/>
                </a:stretch>
              </p:blipFill>
              <p:spPr>
                <a:xfrm>
                  <a:off x="4675784" y="5698002"/>
                  <a:ext cx="17928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234" name="Ink 233">
                  <a:extLst>
                    <a:ext uri="{FF2B5EF4-FFF2-40B4-BE49-F238E27FC236}">
                      <a16:creationId xmlns:a16="http://schemas.microsoft.com/office/drawing/2014/main" id="{0DACA8C2-8CD1-7296-56BB-5863E380305C}"/>
                    </a:ext>
                  </a:extLst>
                </p14:cNvPr>
                <p14:cNvContentPartPr/>
                <p14:nvPr/>
              </p14:nvContentPartPr>
              <p14:xfrm>
                <a:off x="4931024" y="5624922"/>
                <a:ext cx="198000" cy="340920"/>
              </p14:xfrm>
            </p:contentPart>
          </mc:Choice>
          <mc:Fallback>
            <p:pic>
              <p:nvPicPr>
                <p:cNvPr id="234" name="Ink 233">
                  <a:extLst>
                    <a:ext uri="{FF2B5EF4-FFF2-40B4-BE49-F238E27FC236}">
                      <a16:creationId xmlns:a16="http://schemas.microsoft.com/office/drawing/2014/main" id="{0DACA8C2-8CD1-7296-56BB-5863E380305C}"/>
                    </a:ext>
                  </a:extLst>
                </p:cNvPr>
                <p:cNvPicPr/>
                <p:nvPr/>
              </p:nvPicPr>
              <p:blipFill>
                <a:blip r:embed="rId493"/>
                <a:stretch>
                  <a:fillRect/>
                </a:stretch>
              </p:blipFill>
              <p:spPr>
                <a:xfrm>
                  <a:off x="4922384" y="5616282"/>
                  <a:ext cx="21564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494">
              <p14:nvContentPartPr>
                <p14:cNvPr id="235" name="Ink 234">
                  <a:extLst>
                    <a:ext uri="{FF2B5EF4-FFF2-40B4-BE49-F238E27FC236}">
                      <a16:creationId xmlns:a16="http://schemas.microsoft.com/office/drawing/2014/main" id="{5AFA4E18-320B-2B5F-91E6-384E2735ECD4}"/>
                    </a:ext>
                  </a:extLst>
                </p14:cNvPr>
                <p14:cNvContentPartPr/>
                <p14:nvPr/>
              </p14:nvContentPartPr>
              <p14:xfrm>
                <a:off x="5131184" y="5718882"/>
                <a:ext cx="99720" cy="226440"/>
              </p14:xfrm>
            </p:contentPart>
          </mc:Choice>
          <mc:Fallback>
            <p:pic>
              <p:nvPicPr>
                <p:cNvPr id="235" name="Ink 234">
                  <a:extLst>
                    <a:ext uri="{FF2B5EF4-FFF2-40B4-BE49-F238E27FC236}">
                      <a16:creationId xmlns:a16="http://schemas.microsoft.com/office/drawing/2014/main" id="{5AFA4E18-320B-2B5F-91E6-384E2735ECD4}"/>
                    </a:ext>
                  </a:extLst>
                </p:cNvPr>
                <p:cNvPicPr/>
                <p:nvPr/>
              </p:nvPicPr>
              <p:blipFill>
                <a:blip r:embed="rId495"/>
                <a:stretch>
                  <a:fillRect/>
                </a:stretch>
              </p:blipFill>
              <p:spPr>
                <a:xfrm>
                  <a:off x="5122184" y="5709882"/>
                  <a:ext cx="11736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236" name="Ink 235">
                  <a:extLst>
                    <a:ext uri="{FF2B5EF4-FFF2-40B4-BE49-F238E27FC236}">
                      <a16:creationId xmlns:a16="http://schemas.microsoft.com/office/drawing/2014/main" id="{276A4E23-6C05-C760-8FE0-AA4CE30F53F8}"/>
                    </a:ext>
                  </a:extLst>
                </p14:cNvPr>
                <p14:cNvContentPartPr/>
                <p14:nvPr/>
              </p14:nvContentPartPr>
              <p14:xfrm>
                <a:off x="5394704" y="5930202"/>
                <a:ext cx="5760" cy="59040"/>
              </p14:xfrm>
            </p:contentPart>
          </mc:Choice>
          <mc:Fallback>
            <p:pic>
              <p:nvPicPr>
                <p:cNvPr id="236" name="Ink 235">
                  <a:extLst>
                    <a:ext uri="{FF2B5EF4-FFF2-40B4-BE49-F238E27FC236}">
                      <a16:creationId xmlns:a16="http://schemas.microsoft.com/office/drawing/2014/main" id="{276A4E23-6C05-C760-8FE0-AA4CE30F53F8}"/>
                    </a:ext>
                  </a:extLst>
                </p:cNvPr>
                <p:cNvPicPr/>
                <p:nvPr/>
              </p:nvPicPr>
              <p:blipFill>
                <a:blip r:embed="rId497"/>
                <a:stretch>
                  <a:fillRect/>
                </a:stretch>
              </p:blipFill>
              <p:spPr>
                <a:xfrm>
                  <a:off x="5386064" y="5921562"/>
                  <a:ext cx="2340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498">
              <p14:nvContentPartPr>
                <p14:cNvPr id="237" name="Ink 236">
                  <a:extLst>
                    <a:ext uri="{FF2B5EF4-FFF2-40B4-BE49-F238E27FC236}">
                      <a16:creationId xmlns:a16="http://schemas.microsoft.com/office/drawing/2014/main" id="{DA68A887-3946-16B2-A56E-E30BC4653E24}"/>
                    </a:ext>
                  </a:extLst>
                </p14:cNvPr>
                <p14:cNvContentPartPr/>
                <p14:nvPr/>
              </p14:nvContentPartPr>
              <p14:xfrm>
                <a:off x="5532224" y="5716722"/>
                <a:ext cx="19080" cy="204120"/>
              </p14:xfrm>
            </p:contentPart>
          </mc:Choice>
          <mc:Fallback>
            <p:pic>
              <p:nvPicPr>
                <p:cNvPr id="237" name="Ink 236">
                  <a:extLst>
                    <a:ext uri="{FF2B5EF4-FFF2-40B4-BE49-F238E27FC236}">
                      <a16:creationId xmlns:a16="http://schemas.microsoft.com/office/drawing/2014/main" id="{DA68A887-3946-16B2-A56E-E30BC4653E24}"/>
                    </a:ext>
                  </a:extLst>
                </p:cNvPr>
                <p:cNvPicPr/>
                <p:nvPr/>
              </p:nvPicPr>
              <p:blipFill>
                <a:blip r:embed="rId499"/>
                <a:stretch>
                  <a:fillRect/>
                </a:stretch>
              </p:blipFill>
              <p:spPr>
                <a:xfrm>
                  <a:off x="5523224" y="5707722"/>
                  <a:ext cx="3672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500">
              <p14:nvContentPartPr>
                <p14:cNvPr id="238" name="Ink 237">
                  <a:extLst>
                    <a:ext uri="{FF2B5EF4-FFF2-40B4-BE49-F238E27FC236}">
                      <a16:creationId xmlns:a16="http://schemas.microsoft.com/office/drawing/2014/main" id="{B12DC56F-9EFA-9359-77C7-9126E3D7B718}"/>
                    </a:ext>
                  </a:extLst>
                </p14:cNvPr>
                <p14:cNvContentPartPr/>
                <p14:nvPr/>
              </p14:nvContentPartPr>
              <p14:xfrm>
                <a:off x="5603144" y="5748762"/>
                <a:ext cx="126720" cy="154080"/>
              </p14:xfrm>
            </p:contentPart>
          </mc:Choice>
          <mc:Fallback>
            <p:pic>
              <p:nvPicPr>
                <p:cNvPr id="238" name="Ink 237">
                  <a:extLst>
                    <a:ext uri="{FF2B5EF4-FFF2-40B4-BE49-F238E27FC236}">
                      <a16:creationId xmlns:a16="http://schemas.microsoft.com/office/drawing/2014/main" id="{B12DC56F-9EFA-9359-77C7-9126E3D7B718}"/>
                    </a:ext>
                  </a:extLst>
                </p:cNvPr>
                <p:cNvPicPr/>
                <p:nvPr/>
              </p:nvPicPr>
              <p:blipFill>
                <a:blip r:embed="rId501"/>
                <a:stretch>
                  <a:fillRect/>
                </a:stretch>
              </p:blipFill>
              <p:spPr>
                <a:xfrm>
                  <a:off x="5594144" y="5739762"/>
                  <a:ext cx="14436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502">
              <p14:nvContentPartPr>
                <p14:cNvPr id="239" name="Ink 238">
                  <a:extLst>
                    <a:ext uri="{FF2B5EF4-FFF2-40B4-BE49-F238E27FC236}">
                      <a16:creationId xmlns:a16="http://schemas.microsoft.com/office/drawing/2014/main" id="{4A4B4839-7EE5-82B0-7FDC-B7F2919D555A}"/>
                    </a:ext>
                  </a:extLst>
                </p14:cNvPr>
                <p14:cNvContentPartPr/>
                <p14:nvPr/>
              </p14:nvContentPartPr>
              <p14:xfrm>
                <a:off x="5751464" y="5690082"/>
                <a:ext cx="120240" cy="221760"/>
              </p14:xfrm>
            </p:contentPart>
          </mc:Choice>
          <mc:Fallback>
            <p:pic>
              <p:nvPicPr>
                <p:cNvPr id="239" name="Ink 238">
                  <a:extLst>
                    <a:ext uri="{FF2B5EF4-FFF2-40B4-BE49-F238E27FC236}">
                      <a16:creationId xmlns:a16="http://schemas.microsoft.com/office/drawing/2014/main" id="{4A4B4839-7EE5-82B0-7FDC-B7F2919D555A}"/>
                    </a:ext>
                  </a:extLst>
                </p:cNvPr>
                <p:cNvPicPr/>
                <p:nvPr/>
              </p:nvPicPr>
              <p:blipFill>
                <a:blip r:embed="rId503"/>
                <a:stretch>
                  <a:fillRect/>
                </a:stretch>
              </p:blipFill>
              <p:spPr>
                <a:xfrm>
                  <a:off x="5742824" y="5681442"/>
                  <a:ext cx="13788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504">
              <p14:nvContentPartPr>
                <p14:cNvPr id="240" name="Ink 239">
                  <a:extLst>
                    <a:ext uri="{FF2B5EF4-FFF2-40B4-BE49-F238E27FC236}">
                      <a16:creationId xmlns:a16="http://schemas.microsoft.com/office/drawing/2014/main" id="{C7E8368F-C093-2876-83E6-4C81C7A143CE}"/>
                    </a:ext>
                  </a:extLst>
                </p14:cNvPr>
                <p14:cNvContentPartPr/>
                <p14:nvPr/>
              </p14:nvContentPartPr>
              <p14:xfrm>
                <a:off x="5919224" y="5717082"/>
                <a:ext cx="90000" cy="206280"/>
              </p14:xfrm>
            </p:contentPart>
          </mc:Choice>
          <mc:Fallback>
            <p:pic>
              <p:nvPicPr>
                <p:cNvPr id="240" name="Ink 239">
                  <a:extLst>
                    <a:ext uri="{FF2B5EF4-FFF2-40B4-BE49-F238E27FC236}">
                      <a16:creationId xmlns:a16="http://schemas.microsoft.com/office/drawing/2014/main" id="{C7E8368F-C093-2876-83E6-4C81C7A143CE}"/>
                    </a:ext>
                  </a:extLst>
                </p:cNvPr>
                <p:cNvPicPr/>
                <p:nvPr/>
              </p:nvPicPr>
              <p:blipFill>
                <a:blip r:embed="rId505"/>
                <a:stretch>
                  <a:fillRect/>
                </a:stretch>
              </p:blipFill>
              <p:spPr>
                <a:xfrm>
                  <a:off x="5910584" y="5708442"/>
                  <a:ext cx="10764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506">
              <p14:nvContentPartPr>
                <p14:cNvPr id="241" name="Ink 240">
                  <a:extLst>
                    <a:ext uri="{FF2B5EF4-FFF2-40B4-BE49-F238E27FC236}">
                      <a16:creationId xmlns:a16="http://schemas.microsoft.com/office/drawing/2014/main" id="{1FF084F3-0A11-F7A9-7795-6BA097EB5FE5}"/>
                    </a:ext>
                  </a:extLst>
                </p14:cNvPr>
                <p14:cNvContentPartPr/>
                <p14:nvPr/>
              </p14:nvContentPartPr>
              <p14:xfrm>
                <a:off x="5963144" y="5697282"/>
                <a:ext cx="99000" cy="54360"/>
              </p14:xfrm>
            </p:contentPart>
          </mc:Choice>
          <mc:Fallback>
            <p:pic>
              <p:nvPicPr>
                <p:cNvPr id="241" name="Ink 240">
                  <a:extLst>
                    <a:ext uri="{FF2B5EF4-FFF2-40B4-BE49-F238E27FC236}">
                      <a16:creationId xmlns:a16="http://schemas.microsoft.com/office/drawing/2014/main" id="{1FF084F3-0A11-F7A9-7795-6BA097EB5FE5}"/>
                    </a:ext>
                  </a:extLst>
                </p:cNvPr>
                <p:cNvPicPr/>
                <p:nvPr/>
              </p:nvPicPr>
              <p:blipFill>
                <a:blip r:embed="rId507"/>
                <a:stretch>
                  <a:fillRect/>
                </a:stretch>
              </p:blipFill>
              <p:spPr>
                <a:xfrm>
                  <a:off x="5954504" y="5688282"/>
                  <a:ext cx="1166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508">
              <p14:nvContentPartPr>
                <p14:cNvPr id="242" name="Ink 241">
                  <a:extLst>
                    <a:ext uri="{FF2B5EF4-FFF2-40B4-BE49-F238E27FC236}">
                      <a16:creationId xmlns:a16="http://schemas.microsoft.com/office/drawing/2014/main" id="{1C821206-CD3C-0915-1DB8-8B97CC6F42F4}"/>
                    </a:ext>
                  </a:extLst>
                </p14:cNvPr>
                <p14:cNvContentPartPr/>
                <p14:nvPr/>
              </p14:nvContentPartPr>
              <p14:xfrm>
                <a:off x="6155384" y="5615922"/>
                <a:ext cx="87120" cy="287280"/>
              </p14:xfrm>
            </p:contentPart>
          </mc:Choice>
          <mc:Fallback>
            <p:pic>
              <p:nvPicPr>
                <p:cNvPr id="242" name="Ink 241">
                  <a:extLst>
                    <a:ext uri="{FF2B5EF4-FFF2-40B4-BE49-F238E27FC236}">
                      <a16:creationId xmlns:a16="http://schemas.microsoft.com/office/drawing/2014/main" id="{1C821206-CD3C-0915-1DB8-8B97CC6F42F4}"/>
                    </a:ext>
                  </a:extLst>
                </p:cNvPr>
                <p:cNvPicPr/>
                <p:nvPr/>
              </p:nvPicPr>
              <p:blipFill>
                <a:blip r:embed="rId509"/>
                <a:stretch>
                  <a:fillRect/>
                </a:stretch>
              </p:blipFill>
              <p:spPr>
                <a:xfrm>
                  <a:off x="6146744" y="5606922"/>
                  <a:ext cx="10476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510">
              <p14:nvContentPartPr>
                <p14:cNvPr id="256" name="Ink 255">
                  <a:extLst>
                    <a:ext uri="{FF2B5EF4-FFF2-40B4-BE49-F238E27FC236}">
                      <a16:creationId xmlns:a16="http://schemas.microsoft.com/office/drawing/2014/main" id="{506C98FC-7558-51C8-572D-DC4D9341D0ED}"/>
                    </a:ext>
                  </a:extLst>
                </p14:cNvPr>
                <p14:cNvContentPartPr/>
                <p14:nvPr/>
              </p14:nvContentPartPr>
              <p14:xfrm>
                <a:off x="4770104" y="5506122"/>
                <a:ext cx="181080" cy="14040"/>
              </p14:xfrm>
            </p:contentPart>
          </mc:Choice>
          <mc:Fallback>
            <p:pic>
              <p:nvPicPr>
                <p:cNvPr id="256" name="Ink 255">
                  <a:extLst>
                    <a:ext uri="{FF2B5EF4-FFF2-40B4-BE49-F238E27FC236}">
                      <a16:creationId xmlns:a16="http://schemas.microsoft.com/office/drawing/2014/main" id="{506C98FC-7558-51C8-572D-DC4D9341D0ED}"/>
                    </a:ext>
                  </a:extLst>
                </p:cNvPr>
                <p:cNvPicPr/>
                <p:nvPr/>
              </p:nvPicPr>
              <p:blipFill>
                <a:blip r:embed="rId511"/>
                <a:stretch>
                  <a:fillRect/>
                </a:stretch>
              </p:blipFill>
              <p:spPr>
                <a:xfrm>
                  <a:off x="4761464" y="5497482"/>
                  <a:ext cx="19872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512">
              <p14:nvContentPartPr>
                <p14:cNvPr id="257" name="Ink 256">
                  <a:extLst>
                    <a:ext uri="{FF2B5EF4-FFF2-40B4-BE49-F238E27FC236}">
                      <a16:creationId xmlns:a16="http://schemas.microsoft.com/office/drawing/2014/main" id="{F381964A-3DA2-DBC1-E7BE-A36782FBABBA}"/>
                    </a:ext>
                  </a:extLst>
                </p14:cNvPr>
                <p14:cNvContentPartPr/>
                <p14:nvPr/>
              </p14:nvContentPartPr>
              <p14:xfrm>
                <a:off x="5701424" y="5455002"/>
                <a:ext cx="202680" cy="48600"/>
              </p14:xfrm>
            </p:contentPart>
          </mc:Choice>
          <mc:Fallback>
            <p:pic>
              <p:nvPicPr>
                <p:cNvPr id="257" name="Ink 256">
                  <a:extLst>
                    <a:ext uri="{FF2B5EF4-FFF2-40B4-BE49-F238E27FC236}">
                      <a16:creationId xmlns:a16="http://schemas.microsoft.com/office/drawing/2014/main" id="{F381964A-3DA2-DBC1-E7BE-A36782FBABBA}"/>
                    </a:ext>
                  </a:extLst>
                </p:cNvPr>
                <p:cNvPicPr/>
                <p:nvPr/>
              </p:nvPicPr>
              <p:blipFill>
                <a:blip r:embed="rId513"/>
                <a:stretch>
                  <a:fillRect/>
                </a:stretch>
              </p:blipFill>
              <p:spPr>
                <a:xfrm>
                  <a:off x="5692424" y="5446362"/>
                  <a:ext cx="22032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514">
              <p14:nvContentPartPr>
                <p14:cNvPr id="311" name="Ink 310">
                  <a:extLst>
                    <a:ext uri="{FF2B5EF4-FFF2-40B4-BE49-F238E27FC236}">
                      <a16:creationId xmlns:a16="http://schemas.microsoft.com/office/drawing/2014/main" id="{5FF50F96-0141-0B3F-62AF-E7E1A8B5A18E}"/>
                    </a:ext>
                  </a:extLst>
                </p14:cNvPr>
                <p14:cNvContentPartPr/>
                <p14:nvPr/>
              </p14:nvContentPartPr>
              <p14:xfrm>
                <a:off x="3617744" y="5204802"/>
                <a:ext cx="16560" cy="213480"/>
              </p14:xfrm>
            </p:contentPart>
          </mc:Choice>
          <mc:Fallback>
            <p:pic>
              <p:nvPicPr>
                <p:cNvPr id="311" name="Ink 310">
                  <a:extLst>
                    <a:ext uri="{FF2B5EF4-FFF2-40B4-BE49-F238E27FC236}">
                      <a16:creationId xmlns:a16="http://schemas.microsoft.com/office/drawing/2014/main" id="{5FF50F96-0141-0B3F-62AF-E7E1A8B5A18E}"/>
                    </a:ext>
                  </a:extLst>
                </p:cNvPr>
                <p:cNvPicPr/>
                <p:nvPr/>
              </p:nvPicPr>
              <p:blipFill>
                <a:blip r:embed="rId515"/>
                <a:stretch>
                  <a:fillRect/>
                </a:stretch>
              </p:blipFill>
              <p:spPr>
                <a:xfrm>
                  <a:off x="3608744" y="5195802"/>
                  <a:ext cx="3420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516">
              <p14:nvContentPartPr>
                <p14:cNvPr id="312" name="Ink 311">
                  <a:extLst>
                    <a:ext uri="{FF2B5EF4-FFF2-40B4-BE49-F238E27FC236}">
                      <a16:creationId xmlns:a16="http://schemas.microsoft.com/office/drawing/2014/main" id="{430CDC1A-ED91-AE6F-482B-B6DC82E02EA0}"/>
                    </a:ext>
                  </a:extLst>
                </p14:cNvPr>
                <p14:cNvContentPartPr/>
                <p14:nvPr/>
              </p14:nvContentPartPr>
              <p14:xfrm>
                <a:off x="3644384" y="5236122"/>
                <a:ext cx="360" cy="45000"/>
              </p14:xfrm>
            </p:contentPart>
          </mc:Choice>
          <mc:Fallback>
            <p:pic>
              <p:nvPicPr>
                <p:cNvPr id="312" name="Ink 311">
                  <a:extLst>
                    <a:ext uri="{FF2B5EF4-FFF2-40B4-BE49-F238E27FC236}">
                      <a16:creationId xmlns:a16="http://schemas.microsoft.com/office/drawing/2014/main" id="{430CDC1A-ED91-AE6F-482B-B6DC82E02EA0}"/>
                    </a:ext>
                  </a:extLst>
                </p:cNvPr>
                <p:cNvPicPr/>
                <p:nvPr/>
              </p:nvPicPr>
              <p:blipFill>
                <a:blip r:embed="rId517"/>
                <a:stretch>
                  <a:fillRect/>
                </a:stretch>
              </p:blipFill>
              <p:spPr>
                <a:xfrm>
                  <a:off x="3635384" y="5227482"/>
                  <a:ext cx="1800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518">
              <p14:nvContentPartPr>
                <p14:cNvPr id="314" name="Ink 313">
                  <a:extLst>
                    <a:ext uri="{FF2B5EF4-FFF2-40B4-BE49-F238E27FC236}">
                      <a16:creationId xmlns:a16="http://schemas.microsoft.com/office/drawing/2014/main" id="{52403B50-72D0-43A3-7E1F-53571F5DA93D}"/>
                    </a:ext>
                  </a:extLst>
                </p14:cNvPr>
                <p14:cNvContentPartPr/>
                <p14:nvPr/>
              </p14:nvContentPartPr>
              <p14:xfrm>
                <a:off x="1649984" y="5260602"/>
                <a:ext cx="290160" cy="316440"/>
              </p14:xfrm>
            </p:contentPart>
          </mc:Choice>
          <mc:Fallback>
            <p:pic>
              <p:nvPicPr>
                <p:cNvPr id="314" name="Ink 313">
                  <a:extLst>
                    <a:ext uri="{FF2B5EF4-FFF2-40B4-BE49-F238E27FC236}">
                      <a16:creationId xmlns:a16="http://schemas.microsoft.com/office/drawing/2014/main" id="{52403B50-72D0-43A3-7E1F-53571F5DA93D}"/>
                    </a:ext>
                  </a:extLst>
                </p:cNvPr>
                <p:cNvPicPr/>
                <p:nvPr/>
              </p:nvPicPr>
              <p:blipFill>
                <a:blip r:embed="rId519"/>
                <a:stretch>
                  <a:fillRect/>
                </a:stretch>
              </p:blipFill>
              <p:spPr>
                <a:xfrm>
                  <a:off x="1640984" y="5251962"/>
                  <a:ext cx="30780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520">
              <p14:nvContentPartPr>
                <p14:cNvPr id="315" name="Ink 314">
                  <a:extLst>
                    <a:ext uri="{FF2B5EF4-FFF2-40B4-BE49-F238E27FC236}">
                      <a16:creationId xmlns:a16="http://schemas.microsoft.com/office/drawing/2014/main" id="{EDFBB20F-439C-FCA6-6592-FB568DE2E373}"/>
                    </a:ext>
                  </a:extLst>
                </p14:cNvPr>
                <p14:cNvContentPartPr/>
                <p14:nvPr/>
              </p14:nvContentPartPr>
              <p14:xfrm>
                <a:off x="2008184" y="5244762"/>
                <a:ext cx="45720" cy="243360"/>
              </p14:xfrm>
            </p:contentPart>
          </mc:Choice>
          <mc:Fallback>
            <p:pic>
              <p:nvPicPr>
                <p:cNvPr id="315" name="Ink 314">
                  <a:extLst>
                    <a:ext uri="{FF2B5EF4-FFF2-40B4-BE49-F238E27FC236}">
                      <a16:creationId xmlns:a16="http://schemas.microsoft.com/office/drawing/2014/main" id="{EDFBB20F-439C-FCA6-6592-FB568DE2E373}"/>
                    </a:ext>
                  </a:extLst>
                </p:cNvPr>
                <p:cNvPicPr/>
                <p:nvPr/>
              </p:nvPicPr>
              <p:blipFill>
                <a:blip r:embed="rId521"/>
                <a:stretch>
                  <a:fillRect/>
                </a:stretch>
              </p:blipFill>
              <p:spPr>
                <a:xfrm>
                  <a:off x="1999544" y="5236122"/>
                  <a:ext cx="6336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522">
              <p14:nvContentPartPr>
                <p14:cNvPr id="316" name="Ink 315">
                  <a:extLst>
                    <a:ext uri="{FF2B5EF4-FFF2-40B4-BE49-F238E27FC236}">
                      <a16:creationId xmlns:a16="http://schemas.microsoft.com/office/drawing/2014/main" id="{1840059E-914D-892B-7CD2-09B0BB62E58E}"/>
                    </a:ext>
                  </a:extLst>
                </p14:cNvPr>
                <p14:cNvContentPartPr/>
                <p14:nvPr/>
              </p14:nvContentPartPr>
              <p14:xfrm>
                <a:off x="2038784" y="5263842"/>
                <a:ext cx="207720" cy="208440"/>
              </p14:xfrm>
            </p:contentPart>
          </mc:Choice>
          <mc:Fallback>
            <p:pic>
              <p:nvPicPr>
                <p:cNvPr id="316" name="Ink 315">
                  <a:extLst>
                    <a:ext uri="{FF2B5EF4-FFF2-40B4-BE49-F238E27FC236}">
                      <a16:creationId xmlns:a16="http://schemas.microsoft.com/office/drawing/2014/main" id="{1840059E-914D-892B-7CD2-09B0BB62E58E}"/>
                    </a:ext>
                  </a:extLst>
                </p:cNvPr>
                <p:cNvPicPr/>
                <p:nvPr/>
              </p:nvPicPr>
              <p:blipFill>
                <a:blip r:embed="rId523"/>
                <a:stretch>
                  <a:fillRect/>
                </a:stretch>
              </p:blipFill>
              <p:spPr>
                <a:xfrm>
                  <a:off x="2029784" y="5254842"/>
                  <a:ext cx="22536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524">
              <p14:nvContentPartPr>
                <p14:cNvPr id="317" name="Ink 316">
                  <a:extLst>
                    <a:ext uri="{FF2B5EF4-FFF2-40B4-BE49-F238E27FC236}">
                      <a16:creationId xmlns:a16="http://schemas.microsoft.com/office/drawing/2014/main" id="{B1C4EE23-DECA-3240-6ADC-C5505096C80F}"/>
                    </a:ext>
                  </a:extLst>
                </p14:cNvPr>
                <p14:cNvContentPartPr/>
                <p14:nvPr/>
              </p14:nvContentPartPr>
              <p14:xfrm>
                <a:off x="1563584" y="5254122"/>
                <a:ext cx="248040" cy="328680"/>
              </p14:xfrm>
            </p:contentPart>
          </mc:Choice>
          <mc:Fallback>
            <p:pic>
              <p:nvPicPr>
                <p:cNvPr id="317" name="Ink 316">
                  <a:extLst>
                    <a:ext uri="{FF2B5EF4-FFF2-40B4-BE49-F238E27FC236}">
                      <a16:creationId xmlns:a16="http://schemas.microsoft.com/office/drawing/2014/main" id="{B1C4EE23-DECA-3240-6ADC-C5505096C80F}"/>
                    </a:ext>
                  </a:extLst>
                </p:cNvPr>
                <p:cNvPicPr/>
                <p:nvPr/>
              </p:nvPicPr>
              <p:blipFill>
                <a:blip r:embed="rId525"/>
                <a:stretch>
                  <a:fillRect/>
                </a:stretch>
              </p:blipFill>
              <p:spPr>
                <a:xfrm>
                  <a:off x="1554944" y="5245482"/>
                  <a:ext cx="26568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526">
              <p14:nvContentPartPr>
                <p14:cNvPr id="318" name="Ink 317">
                  <a:extLst>
                    <a:ext uri="{FF2B5EF4-FFF2-40B4-BE49-F238E27FC236}">
                      <a16:creationId xmlns:a16="http://schemas.microsoft.com/office/drawing/2014/main" id="{E51D2629-B09E-A1DD-7538-91DF74C3756D}"/>
                    </a:ext>
                  </a:extLst>
                </p14:cNvPr>
                <p14:cNvContentPartPr/>
                <p14:nvPr/>
              </p14:nvContentPartPr>
              <p14:xfrm>
                <a:off x="2271344" y="5234682"/>
                <a:ext cx="155160" cy="384120"/>
              </p14:xfrm>
            </p:contentPart>
          </mc:Choice>
          <mc:Fallback>
            <p:pic>
              <p:nvPicPr>
                <p:cNvPr id="318" name="Ink 317">
                  <a:extLst>
                    <a:ext uri="{FF2B5EF4-FFF2-40B4-BE49-F238E27FC236}">
                      <a16:creationId xmlns:a16="http://schemas.microsoft.com/office/drawing/2014/main" id="{E51D2629-B09E-A1DD-7538-91DF74C3756D}"/>
                    </a:ext>
                  </a:extLst>
                </p:cNvPr>
                <p:cNvPicPr/>
                <p:nvPr/>
              </p:nvPicPr>
              <p:blipFill>
                <a:blip r:embed="rId527"/>
                <a:stretch>
                  <a:fillRect/>
                </a:stretch>
              </p:blipFill>
              <p:spPr>
                <a:xfrm>
                  <a:off x="2262344" y="5225682"/>
                  <a:ext cx="17280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528">
              <p14:nvContentPartPr>
                <p14:cNvPr id="320" name="Ink 319">
                  <a:extLst>
                    <a:ext uri="{FF2B5EF4-FFF2-40B4-BE49-F238E27FC236}">
                      <a16:creationId xmlns:a16="http://schemas.microsoft.com/office/drawing/2014/main" id="{D7D25A04-C1ED-AF58-AD54-5035A9D654D7}"/>
                    </a:ext>
                  </a:extLst>
                </p14:cNvPr>
                <p14:cNvContentPartPr/>
                <p14:nvPr/>
              </p14:nvContentPartPr>
              <p14:xfrm>
                <a:off x="686264" y="6065922"/>
                <a:ext cx="256680" cy="30240"/>
              </p14:xfrm>
            </p:contentPart>
          </mc:Choice>
          <mc:Fallback>
            <p:pic>
              <p:nvPicPr>
                <p:cNvPr id="320" name="Ink 319">
                  <a:extLst>
                    <a:ext uri="{FF2B5EF4-FFF2-40B4-BE49-F238E27FC236}">
                      <a16:creationId xmlns:a16="http://schemas.microsoft.com/office/drawing/2014/main" id="{D7D25A04-C1ED-AF58-AD54-5035A9D654D7}"/>
                    </a:ext>
                  </a:extLst>
                </p:cNvPr>
                <p:cNvPicPr/>
                <p:nvPr/>
              </p:nvPicPr>
              <p:blipFill>
                <a:blip r:embed="rId529"/>
                <a:stretch>
                  <a:fillRect/>
                </a:stretch>
              </p:blipFill>
              <p:spPr>
                <a:xfrm>
                  <a:off x="677264" y="6057282"/>
                  <a:ext cx="27432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530">
              <p14:nvContentPartPr>
                <p14:cNvPr id="321" name="Ink 320">
                  <a:extLst>
                    <a:ext uri="{FF2B5EF4-FFF2-40B4-BE49-F238E27FC236}">
                      <a16:creationId xmlns:a16="http://schemas.microsoft.com/office/drawing/2014/main" id="{739E0CC0-0575-EB90-B7A2-909DF8FFC7A5}"/>
                    </a:ext>
                  </a:extLst>
                </p14:cNvPr>
                <p14:cNvContentPartPr/>
                <p14:nvPr/>
              </p14:nvContentPartPr>
              <p14:xfrm>
                <a:off x="1161824" y="6021642"/>
                <a:ext cx="252000" cy="26640"/>
              </p14:xfrm>
            </p:contentPart>
          </mc:Choice>
          <mc:Fallback>
            <p:pic>
              <p:nvPicPr>
                <p:cNvPr id="321" name="Ink 320">
                  <a:extLst>
                    <a:ext uri="{FF2B5EF4-FFF2-40B4-BE49-F238E27FC236}">
                      <a16:creationId xmlns:a16="http://schemas.microsoft.com/office/drawing/2014/main" id="{739E0CC0-0575-EB90-B7A2-909DF8FFC7A5}"/>
                    </a:ext>
                  </a:extLst>
                </p:cNvPr>
                <p:cNvPicPr/>
                <p:nvPr/>
              </p:nvPicPr>
              <p:blipFill>
                <a:blip r:embed="rId531"/>
                <a:stretch>
                  <a:fillRect/>
                </a:stretch>
              </p:blipFill>
              <p:spPr>
                <a:xfrm>
                  <a:off x="1152824" y="6012642"/>
                  <a:ext cx="2696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532">
              <p14:nvContentPartPr>
                <p14:cNvPr id="323" name="Ink 322">
                  <a:extLst>
                    <a:ext uri="{FF2B5EF4-FFF2-40B4-BE49-F238E27FC236}">
                      <a16:creationId xmlns:a16="http://schemas.microsoft.com/office/drawing/2014/main" id="{EA5449C0-F519-AE7A-8A9C-4F006938E4FE}"/>
                    </a:ext>
                  </a:extLst>
                </p14:cNvPr>
                <p14:cNvContentPartPr/>
                <p14:nvPr/>
              </p14:nvContentPartPr>
              <p14:xfrm>
                <a:off x="1576544" y="5976282"/>
                <a:ext cx="225360" cy="21600"/>
              </p14:xfrm>
            </p:contentPart>
          </mc:Choice>
          <mc:Fallback>
            <p:pic>
              <p:nvPicPr>
                <p:cNvPr id="323" name="Ink 322">
                  <a:extLst>
                    <a:ext uri="{FF2B5EF4-FFF2-40B4-BE49-F238E27FC236}">
                      <a16:creationId xmlns:a16="http://schemas.microsoft.com/office/drawing/2014/main" id="{EA5449C0-F519-AE7A-8A9C-4F006938E4FE}"/>
                    </a:ext>
                  </a:extLst>
                </p:cNvPr>
                <p:cNvPicPr/>
                <p:nvPr/>
              </p:nvPicPr>
              <p:blipFill>
                <a:blip r:embed="rId533"/>
                <a:stretch>
                  <a:fillRect/>
                </a:stretch>
              </p:blipFill>
              <p:spPr>
                <a:xfrm>
                  <a:off x="1567544" y="5967282"/>
                  <a:ext cx="24300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534">
              <p14:nvContentPartPr>
                <p14:cNvPr id="324" name="Ink 323">
                  <a:extLst>
                    <a:ext uri="{FF2B5EF4-FFF2-40B4-BE49-F238E27FC236}">
                      <a16:creationId xmlns:a16="http://schemas.microsoft.com/office/drawing/2014/main" id="{F2BBC722-5FA3-7E79-25DE-EFA0F44277DE}"/>
                    </a:ext>
                  </a:extLst>
                </p14:cNvPr>
                <p14:cNvContentPartPr/>
                <p14:nvPr/>
              </p14:nvContentPartPr>
              <p14:xfrm>
                <a:off x="2025824" y="5883402"/>
                <a:ext cx="235080" cy="39600"/>
              </p14:xfrm>
            </p:contentPart>
          </mc:Choice>
          <mc:Fallback>
            <p:pic>
              <p:nvPicPr>
                <p:cNvPr id="324" name="Ink 323">
                  <a:extLst>
                    <a:ext uri="{FF2B5EF4-FFF2-40B4-BE49-F238E27FC236}">
                      <a16:creationId xmlns:a16="http://schemas.microsoft.com/office/drawing/2014/main" id="{F2BBC722-5FA3-7E79-25DE-EFA0F44277DE}"/>
                    </a:ext>
                  </a:extLst>
                </p:cNvPr>
                <p:cNvPicPr/>
                <p:nvPr/>
              </p:nvPicPr>
              <p:blipFill>
                <a:blip r:embed="rId535"/>
                <a:stretch>
                  <a:fillRect/>
                </a:stretch>
              </p:blipFill>
              <p:spPr>
                <a:xfrm>
                  <a:off x="2017184" y="5874402"/>
                  <a:ext cx="25272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536">
              <p14:nvContentPartPr>
                <p14:cNvPr id="325" name="Ink 324">
                  <a:extLst>
                    <a:ext uri="{FF2B5EF4-FFF2-40B4-BE49-F238E27FC236}">
                      <a16:creationId xmlns:a16="http://schemas.microsoft.com/office/drawing/2014/main" id="{3AB695DF-21EE-9F6D-094C-F0F97B0B2ABD}"/>
                    </a:ext>
                  </a:extLst>
                </p14:cNvPr>
                <p14:cNvContentPartPr/>
                <p14:nvPr/>
              </p14:nvContentPartPr>
              <p14:xfrm>
                <a:off x="2491304" y="5813202"/>
                <a:ext cx="154080" cy="50400"/>
              </p14:xfrm>
            </p:contentPart>
          </mc:Choice>
          <mc:Fallback>
            <p:pic>
              <p:nvPicPr>
                <p:cNvPr id="325" name="Ink 324">
                  <a:extLst>
                    <a:ext uri="{FF2B5EF4-FFF2-40B4-BE49-F238E27FC236}">
                      <a16:creationId xmlns:a16="http://schemas.microsoft.com/office/drawing/2014/main" id="{3AB695DF-21EE-9F6D-094C-F0F97B0B2ABD}"/>
                    </a:ext>
                  </a:extLst>
                </p:cNvPr>
                <p:cNvPicPr/>
                <p:nvPr/>
              </p:nvPicPr>
              <p:blipFill>
                <a:blip r:embed="rId537"/>
                <a:stretch>
                  <a:fillRect/>
                </a:stretch>
              </p:blipFill>
              <p:spPr>
                <a:xfrm>
                  <a:off x="2482304" y="5804562"/>
                  <a:ext cx="17172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538">
              <p14:nvContentPartPr>
                <p14:cNvPr id="326" name="Ink 325">
                  <a:extLst>
                    <a:ext uri="{FF2B5EF4-FFF2-40B4-BE49-F238E27FC236}">
                      <a16:creationId xmlns:a16="http://schemas.microsoft.com/office/drawing/2014/main" id="{D452A004-05BC-F8D4-1EB3-06C460809DEA}"/>
                    </a:ext>
                  </a:extLst>
                </p14:cNvPr>
                <p14:cNvContentPartPr/>
                <p14:nvPr/>
              </p14:nvContentPartPr>
              <p14:xfrm>
                <a:off x="2915384" y="5711322"/>
                <a:ext cx="299520" cy="53640"/>
              </p14:xfrm>
            </p:contentPart>
          </mc:Choice>
          <mc:Fallback>
            <p:pic>
              <p:nvPicPr>
                <p:cNvPr id="326" name="Ink 325">
                  <a:extLst>
                    <a:ext uri="{FF2B5EF4-FFF2-40B4-BE49-F238E27FC236}">
                      <a16:creationId xmlns:a16="http://schemas.microsoft.com/office/drawing/2014/main" id="{D452A004-05BC-F8D4-1EB3-06C460809DEA}"/>
                    </a:ext>
                  </a:extLst>
                </p:cNvPr>
                <p:cNvPicPr/>
                <p:nvPr/>
              </p:nvPicPr>
              <p:blipFill>
                <a:blip r:embed="rId539"/>
                <a:stretch>
                  <a:fillRect/>
                </a:stretch>
              </p:blipFill>
              <p:spPr>
                <a:xfrm>
                  <a:off x="2906744" y="5702682"/>
                  <a:ext cx="31716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540">
              <p14:nvContentPartPr>
                <p14:cNvPr id="327" name="Ink 326">
                  <a:extLst>
                    <a:ext uri="{FF2B5EF4-FFF2-40B4-BE49-F238E27FC236}">
                      <a16:creationId xmlns:a16="http://schemas.microsoft.com/office/drawing/2014/main" id="{DCA32C2E-864C-9CC0-29C6-51BCD33AD257}"/>
                    </a:ext>
                  </a:extLst>
                </p14:cNvPr>
                <p14:cNvContentPartPr/>
                <p14:nvPr/>
              </p14:nvContentPartPr>
              <p14:xfrm>
                <a:off x="3392384" y="5685042"/>
                <a:ext cx="312840" cy="40320"/>
              </p14:xfrm>
            </p:contentPart>
          </mc:Choice>
          <mc:Fallback>
            <p:pic>
              <p:nvPicPr>
                <p:cNvPr id="327" name="Ink 326">
                  <a:extLst>
                    <a:ext uri="{FF2B5EF4-FFF2-40B4-BE49-F238E27FC236}">
                      <a16:creationId xmlns:a16="http://schemas.microsoft.com/office/drawing/2014/main" id="{DCA32C2E-864C-9CC0-29C6-51BCD33AD257}"/>
                    </a:ext>
                  </a:extLst>
                </p:cNvPr>
                <p:cNvPicPr/>
                <p:nvPr/>
              </p:nvPicPr>
              <p:blipFill>
                <a:blip r:embed="rId541"/>
                <a:stretch>
                  <a:fillRect/>
                </a:stretch>
              </p:blipFill>
              <p:spPr>
                <a:xfrm>
                  <a:off x="3383744" y="5676042"/>
                  <a:ext cx="33048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542">
              <p14:nvContentPartPr>
                <p14:cNvPr id="329" name="Ink 328">
                  <a:extLst>
                    <a:ext uri="{FF2B5EF4-FFF2-40B4-BE49-F238E27FC236}">
                      <a16:creationId xmlns:a16="http://schemas.microsoft.com/office/drawing/2014/main" id="{7B86A887-9AFC-C481-4176-72F8E6C2295F}"/>
                    </a:ext>
                  </a:extLst>
                </p14:cNvPr>
                <p14:cNvContentPartPr/>
                <p14:nvPr/>
              </p14:nvContentPartPr>
              <p14:xfrm>
                <a:off x="938984" y="6300642"/>
                <a:ext cx="187200" cy="63000"/>
              </p14:xfrm>
            </p:contentPart>
          </mc:Choice>
          <mc:Fallback>
            <p:pic>
              <p:nvPicPr>
                <p:cNvPr id="329" name="Ink 328">
                  <a:extLst>
                    <a:ext uri="{FF2B5EF4-FFF2-40B4-BE49-F238E27FC236}">
                      <a16:creationId xmlns:a16="http://schemas.microsoft.com/office/drawing/2014/main" id="{7B86A887-9AFC-C481-4176-72F8E6C2295F}"/>
                    </a:ext>
                  </a:extLst>
                </p:cNvPr>
                <p:cNvPicPr/>
                <p:nvPr/>
              </p:nvPicPr>
              <p:blipFill>
                <a:blip r:embed="rId543"/>
                <a:stretch>
                  <a:fillRect/>
                </a:stretch>
              </p:blipFill>
              <p:spPr>
                <a:xfrm>
                  <a:off x="930344" y="6291642"/>
                  <a:ext cx="20484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544">
              <p14:nvContentPartPr>
                <p14:cNvPr id="330" name="Ink 329">
                  <a:extLst>
                    <a:ext uri="{FF2B5EF4-FFF2-40B4-BE49-F238E27FC236}">
                      <a16:creationId xmlns:a16="http://schemas.microsoft.com/office/drawing/2014/main" id="{B6028D7A-B4DA-21EE-66BD-9758BCF9F7FB}"/>
                    </a:ext>
                  </a:extLst>
                </p14:cNvPr>
                <p14:cNvContentPartPr/>
                <p14:nvPr/>
              </p14:nvContentPartPr>
              <p14:xfrm>
                <a:off x="1470704" y="6223602"/>
                <a:ext cx="135000" cy="54360"/>
              </p14:xfrm>
            </p:contentPart>
          </mc:Choice>
          <mc:Fallback>
            <p:pic>
              <p:nvPicPr>
                <p:cNvPr id="330" name="Ink 329">
                  <a:extLst>
                    <a:ext uri="{FF2B5EF4-FFF2-40B4-BE49-F238E27FC236}">
                      <a16:creationId xmlns:a16="http://schemas.microsoft.com/office/drawing/2014/main" id="{B6028D7A-B4DA-21EE-66BD-9758BCF9F7FB}"/>
                    </a:ext>
                  </a:extLst>
                </p:cNvPr>
                <p:cNvPicPr/>
                <p:nvPr/>
              </p:nvPicPr>
              <p:blipFill>
                <a:blip r:embed="rId545"/>
                <a:stretch>
                  <a:fillRect/>
                </a:stretch>
              </p:blipFill>
              <p:spPr>
                <a:xfrm>
                  <a:off x="1461704" y="6214962"/>
                  <a:ext cx="1526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546">
              <p14:nvContentPartPr>
                <p14:cNvPr id="331" name="Ink 330">
                  <a:extLst>
                    <a:ext uri="{FF2B5EF4-FFF2-40B4-BE49-F238E27FC236}">
                      <a16:creationId xmlns:a16="http://schemas.microsoft.com/office/drawing/2014/main" id="{A5F75DCD-8B47-D26B-5697-DEA61F3EBBB7}"/>
                    </a:ext>
                  </a:extLst>
                </p14:cNvPr>
                <p14:cNvContentPartPr/>
                <p14:nvPr/>
              </p14:nvContentPartPr>
              <p14:xfrm>
                <a:off x="1822064" y="6217122"/>
                <a:ext cx="95760" cy="15120"/>
              </p14:xfrm>
            </p:contentPart>
          </mc:Choice>
          <mc:Fallback>
            <p:pic>
              <p:nvPicPr>
                <p:cNvPr id="331" name="Ink 330">
                  <a:extLst>
                    <a:ext uri="{FF2B5EF4-FFF2-40B4-BE49-F238E27FC236}">
                      <a16:creationId xmlns:a16="http://schemas.microsoft.com/office/drawing/2014/main" id="{A5F75DCD-8B47-D26B-5697-DEA61F3EBBB7}"/>
                    </a:ext>
                  </a:extLst>
                </p:cNvPr>
                <p:cNvPicPr/>
                <p:nvPr/>
              </p:nvPicPr>
              <p:blipFill>
                <a:blip r:embed="rId547"/>
                <a:stretch>
                  <a:fillRect/>
                </a:stretch>
              </p:blipFill>
              <p:spPr>
                <a:xfrm>
                  <a:off x="1813064" y="6208122"/>
                  <a:ext cx="11340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548">
              <p14:nvContentPartPr>
                <p14:cNvPr id="332" name="Ink 331">
                  <a:extLst>
                    <a:ext uri="{FF2B5EF4-FFF2-40B4-BE49-F238E27FC236}">
                      <a16:creationId xmlns:a16="http://schemas.microsoft.com/office/drawing/2014/main" id="{3C35F269-3A79-9897-7101-A463C2C4B7B7}"/>
                    </a:ext>
                  </a:extLst>
                </p14:cNvPr>
                <p14:cNvContentPartPr/>
                <p14:nvPr/>
              </p14:nvContentPartPr>
              <p14:xfrm>
                <a:off x="2153264" y="6166002"/>
                <a:ext cx="110520" cy="9720"/>
              </p14:xfrm>
            </p:contentPart>
          </mc:Choice>
          <mc:Fallback>
            <p:pic>
              <p:nvPicPr>
                <p:cNvPr id="332" name="Ink 331">
                  <a:extLst>
                    <a:ext uri="{FF2B5EF4-FFF2-40B4-BE49-F238E27FC236}">
                      <a16:creationId xmlns:a16="http://schemas.microsoft.com/office/drawing/2014/main" id="{3C35F269-3A79-9897-7101-A463C2C4B7B7}"/>
                    </a:ext>
                  </a:extLst>
                </p:cNvPr>
                <p:cNvPicPr/>
                <p:nvPr/>
              </p:nvPicPr>
              <p:blipFill>
                <a:blip r:embed="rId549"/>
                <a:stretch>
                  <a:fillRect/>
                </a:stretch>
              </p:blipFill>
              <p:spPr>
                <a:xfrm>
                  <a:off x="2144264" y="6157002"/>
                  <a:ext cx="1281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550">
              <p14:nvContentPartPr>
                <p14:cNvPr id="333" name="Ink 332">
                  <a:extLst>
                    <a:ext uri="{FF2B5EF4-FFF2-40B4-BE49-F238E27FC236}">
                      <a16:creationId xmlns:a16="http://schemas.microsoft.com/office/drawing/2014/main" id="{B9B048B7-B014-3985-C279-4A9DD8B084B9}"/>
                    </a:ext>
                  </a:extLst>
                </p14:cNvPr>
                <p14:cNvContentPartPr/>
                <p14:nvPr/>
              </p14:nvContentPartPr>
              <p14:xfrm>
                <a:off x="2504624" y="6071682"/>
                <a:ext cx="302760" cy="50760"/>
              </p14:xfrm>
            </p:contentPart>
          </mc:Choice>
          <mc:Fallback>
            <p:pic>
              <p:nvPicPr>
                <p:cNvPr id="333" name="Ink 332">
                  <a:extLst>
                    <a:ext uri="{FF2B5EF4-FFF2-40B4-BE49-F238E27FC236}">
                      <a16:creationId xmlns:a16="http://schemas.microsoft.com/office/drawing/2014/main" id="{B9B048B7-B014-3985-C279-4A9DD8B084B9}"/>
                    </a:ext>
                  </a:extLst>
                </p:cNvPr>
                <p:cNvPicPr/>
                <p:nvPr/>
              </p:nvPicPr>
              <p:blipFill>
                <a:blip r:embed="rId551"/>
                <a:stretch>
                  <a:fillRect/>
                </a:stretch>
              </p:blipFill>
              <p:spPr>
                <a:xfrm>
                  <a:off x="2495624" y="6063042"/>
                  <a:ext cx="32040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552">
              <p14:nvContentPartPr>
                <p14:cNvPr id="334" name="Ink 333">
                  <a:extLst>
                    <a:ext uri="{FF2B5EF4-FFF2-40B4-BE49-F238E27FC236}">
                      <a16:creationId xmlns:a16="http://schemas.microsoft.com/office/drawing/2014/main" id="{49E08CDA-3A6E-DFB7-A9D0-62E98FD08A55}"/>
                    </a:ext>
                  </a:extLst>
                </p14:cNvPr>
                <p14:cNvContentPartPr/>
                <p14:nvPr/>
              </p14:nvContentPartPr>
              <p14:xfrm>
                <a:off x="2948504" y="6004722"/>
                <a:ext cx="258480" cy="62280"/>
              </p14:xfrm>
            </p:contentPart>
          </mc:Choice>
          <mc:Fallback>
            <p:pic>
              <p:nvPicPr>
                <p:cNvPr id="334" name="Ink 333">
                  <a:extLst>
                    <a:ext uri="{FF2B5EF4-FFF2-40B4-BE49-F238E27FC236}">
                      <a16:creationId xmlns:a16="http://schemas.microsoft.com/office/drawing/2014/main" id="{49E08CDA-3A6E-DFB7-A9D0-62E98FD08A55}"/>
                    </a:ext>
                  </a:extLst>
                </p:cNvPr>
                <p:cNvPicPr/>
                <p:nvPr/>
              </p:nvPicPr>
              <p:blipFill>
                <a:blip r:embed="rId553"/>
                <a:stretch>
                  <a:fillRect/>
                </a:stretch>
              </p:blipFill>
              <p:spPr>
                <a:xfrm>
                  <a:off x="2939864" y="5996082"/>
                  <a:ext cx="27612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554">
              <p14:nvContentPartPr>
                <p14:cNvPr id="335" name="Ink 334">
                  <a:extLst>
                    <a:ext uri="{FF2B5EF4-FFF2-40B4-BE49-F238E27FC236}">
                      <a16:creationId xmlns:a16="http://schemas.microsoft.com/office/drawing/2014/main" id="{08209772-0220-7A13-0E10-A982DE53DBFC}"/>
                    </a:ext>
                  </a:extLst>
                </p14:cNvPr>
                <p14:cNvContentPartPr/>
                <p14:nvPr/>
              </p14:nvContentPartPr>
              <p14:xfrm>
                <a:off x="3412184" y="5937042"/>
                <a:ext cx="140760" cy="19800"/>
              </p14:xfrm>
            </p:contentPart>
          </mc:Choice>
          <mc:Fallback>
            <p:pic>
              <p:nvPicPr>
                <p:cNvPr id="335" name="Ink 334">
                  <a:extLst>
                    <a:ext uri="{FF2B5EF4-FFF2-40B4-BE49-F238E27FC236}">
                      <a16:creationId xmlns:a16="http://schemas.microsoft.com/office/drawing/2014/main" id="{08209772-0220-7A13-0E10-A982DE53DBFC}"/>
                    </a:ext>
                  </a:extLst>
                </p:cNvPr>
                <p:cNvPicPr/>
                <p:nvPr/>
              </p:nvPicPr>
              <p:blipFill>
                <a:blip r:embed="rId555"/>
                <a:stretch>
                  <a:fillRect/>
                </a:stretch>
              </p:blipFill>
              <p:spPr>
                <a:xfrm>
                  <a:off x="3403184" y="5928402"/>
                  <a:ext cx="1584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556">
              <p14:nvContentPartPr>
                <p14:cNvPr id="336" name="Ink 335">
                  <a:extLst>
                    <a:ext uri="{FF2B5EF4-FFF2-40B4-BE49-F238E27FC236}">
                      <a16:creationId xmlns:a16="http://schemas.microsoft.com/office/drawing/2014/main" id="{00BDA20E-60F1-399C-9868-F40B3604AC1F}"/>
                    </a:ext>
                  </a:extLst>
                </p14:cNvPr>
                <p14:cNvContentPartPr/>
                <p14:nvPr/>
              </p14:nvContentPartPr>
              <p14:xfrm>
                <a:off x="3770024" y="5854602"/>
                <a:ext cx="106560" cy="42480"/>
              </p14:xfrm>
            </p:contentPart>
          </mc:Choice>
          <mc:Fallback>
            <p:pic>
              <p:nvPicPr>
                <p:cNvPr id="336" name="Ink 335">
                  <a:extLst>
                    <a:ext uri="{FF2B5EF4-FFF2-40B4-BE49-F238E27FC236}">
                      <a16:creationId xmlns:a16="http://schemas.microsoft.com/office/drawing/2014/main" id="{00BDA20E-60F1-399C-9868-F40B3604AC1F}"/>
                    </a:ext>
                  </a:extLst>
                </p:cNvPr>
                <p:cNvPicPr/>
                <p:nvPr/>
              </p:nvPicPr>
              <p:blipFill>
                <a:blip r:embed="rId557"/>
                <a:stretch>
                  <a:fillRect/>
                </a:stretch>
              </p:blipFill>
              <p:spPr>
                <a:xfrm>
                  <a:off x="3761384" y="5845962"/>
                  <a:ext cx="12420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558">
              <p14:nvContentPartPr>
                <p14:cNvPr id="337" name="Ink 336">
                  <a:extLst>
                    <a:ext uri="{FF2B5EF4-FFF2-40B4-BE49-F238E27FC236}">
                      <a16:creationId xmlns:a16="http://schemas.microsoft.com/office/drawing/2014/main" id="{4F0E17AA-4AD4-6996-E5BC-86236FCF9D23}"/>
                    </a:ext>
                  </a:extLst>
                </p14:cNvPr>
                <p14:cNvContentPartPr/>
                <p14:nvPr/>
              </p14:nvContentPartPr>
              <p14:xfrm>
                <a:off x="1305104" y="6456522"/>
                <a:ext cx="249120" cy="60480"/>
              </p14:xfrm>
            </p:contentPart>
          </mc:Choice>
          <mc:Fallback>
            <p:pic>
              <p:nvPicPr>
                <p:cNvPr id="337" name="Ink 336">
                  <a:extLst>
                    <a:ext uri="{FF2B5EF4-FFF2-40B4-BE49-F238E27FC236}">
                      <a16:creationId xmlns:a16="http://schemas.microsoft.com/office/drawing/2014/main" id="{4F0E17AA-4AD4-6996-E5BC-86236FCF9D23}"/>
                    </a:ext>
                  </a:extLst>
                </p:cNvPr>
                <p:cNvPicPr/>
                <p:nvPr/>
              </p:nvPicPr>
              <p:blipFill>
                <a:blip r:embed="rId559"/>
                <a:stretch>
                  <a:fillRect/>
                </a:stretch>
              </p:blipFill>
              <p:spPr>
                <a:xfrm>
                  <a:off x="1296104" y="6447882"/>
                  <a:ext cx="26676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560">
              <p14:nvContentPartPr>
                <p14:cNvPr id="338" name="Ink 337">
                  <a:extLst>
                    <a:ext uri="{FF2B5EF4-FFF2-40B4-BE49-F238E27FC236}">
                      <a16:creationId xmlns:a16="http://schemas.microsoft.com/office/drawing/2014/main" id="{71E3D49E-6254-88AC-27D5-2F4318C3B8B8}"/>
                    </a:ext>
                  </a:extLst>
                </p14:cNvPr>
                <p14:cNvContentPartPr/>
                <p14:nvPr/>
              </p14:nvContentPartPr>
              <p14:xfrm>
                <a:off x="1881824" y="6370122"/>
                <a:ext cx="95040" cy="4320"/>
              </p14:xfrm>
            </p:contentPart>
          </mc:Choice>
          <mc:Fallback>
            <p:pic>
              <p:nvPicPr>
                <p:cNvPr id="338" name="Ink 337">
                  <a:extLst>
                    <a:ext uri="{FF2B5EF4-FFF2-40B4-BE49-F238E27FC236}">
                      <a16:creationId xmlns:a16="http://schemas.microsoft.com/office/drawing/2014/main" id="{71E3D49E-6254-88AC-27D5-2F4318C3B8B8}"/>
                    </a:ext>
                  </a:extLst>
                </p:cNvPr>
                <p:cNvPicPr/>
                <p:nvPr/>
              </p:nvPicPr>
              <p:blipFill>
                <a:blip r:embed="rId561"/>
                <a:stretch>
                  <a:fillRect/>
                </a:stretch>
              </p:blipFill>
              <p:spPr>
                <a:xfrm>
                  <a:off x="1872824" y="6361122"/>
                  <a:ext cx="11268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562">
              <p14:nvContentPartPr>
                <p14:cNvPr id="339" name="Ink 338">
                  <a:extLst>
                    <a:ext uri="{FF2B5EF4-FFF2-40B4-BE49-F238E27FC236}">
                      <a16:creationId xmlns:a16="http://schemas.microsoft.com/office/drawing/2014/main" id="{0EE2DB3A-6BB6-F3BB-1612-AD512F76DEC5}"/>
                    </a:ext>
                  </a:extLst>
                </p14:cNvPr>
                <p14:cNvContentPartPr/>
                <p14:nvPr/>
              </p14:nvContentPartPr>
              <p14:xfrm>
                <a:off x="2173064" y="6324042"/>
                <a:ext cx="56880" cy="17280"/>
              </p14:xfrm>
            </p:contentPart>
          </mc:Choice>
          <mc:Fallback>
            <p:pic>
              <p:nvPicPr>
                <p:cNvPr id="339" name="Ink 338">
                  <a:extLst>
                    <a:ext uri="{FF2B5EF4-FFF2-40B4-BE49-F238E27FC236}">
                      <a16:creationId xmlns:a16="http://schemas.microsoft.com/office/drawing/2014/main" id="{0EE2DB3A-6BB6-F3BB-1612-AD512F76DEC5}"/>
                    </a:ext>
                  </a:extLst>
                </p:cNvPr>
                <p:cNvPicPr/>
                <p:nvPr/>
              </p:nvPicPr>
              <p:blipFill>
                <a:blip r:embed="rId563"/>
                <a:stretch>
                  <a:fillRect/>
                </a:stretch>
              </p:blipFill>
              <p:spPr>
                <a:xfrm>
                  <a:off x="2164424" y="6315402"/>
                  <a:ext cx="7452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564">
              <p14:nvContentPartPr>
                <p14:cNvPr id="340" name="Ink 339">
                  <a:extLst>
                    <a:ext uri="{FF2B5EF4-FFF2-40B4-BE49-F238E27FC236}">
                      <a16:creationId xmlns:a16="http://schemas.microsoft.com/office/drawing/2014/main" id="{38C4C377-26FC-6758-3321-51B0AAE1C9A0}"/>
                    </a:ext>
                  </a:extLst>
                </p14:cNvPr>
                <p14:cNvContentPartPr/>
                <p14:nvPr/>
              </p14:nvContentPartPr>
              <p14:xfrm>
                <a:off x="2537384" y="6296322"/>
                <a:ext cx="170640" cy="24840"/>
              </p14:xfrm>
            </p:contentPart>
          </mc:Choice>
          <mc:Fallback>
            <p:pic>
              <p:nvPicPr>
                <p:cNvPr id="340" name="Ink 339">
                  <a:extLst>
                    <a:ext uri="{FF2B5EF4-FFF2-40B4-BE49-F238E27FC236}">
                      <a16:creationId xmlns:a16="http://schemas.microsoft.com/office/drawing/2014/main" id="{38C4C377-26FC-6758-3321-51B0AAE1C9A0}"/>
                    </a:ext>
                  </a:extLst>
                </p:cNvPr>
                <p:cNvPicPr/>
                <p:nvPr/>
              </p:nvPicPr>
              <p:blipFill>
                <a:blip r:embed="rId565"/>
                <a:stretch>
                  <a:fillRect/>
                </a:stretch>
              </p:blipFill>
              <p:spPr>
                <a:xfrm>
                  <a:off x="2528744" y="6287682"/>
                  <a:ext cx="18828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566">
              <p14:nvContentPartPr>
                <p14:cNvPr id="341" name="Ink 340">
                  <a:extLst>
                    <a:ext uri="{FF2B5EF4-FFF2-40B4-BE49-F238E27FC236}">
                      <a16:creationId xmlns:a16="http://schemas.microsoft.com/office/drawing/2014/main" id="{B989695F-CB3F-079F-120B-9721BBD5623F}"/>
                    </a:ext>
                  </a:extLst>
                </p14:cNvPr>
                <p14:cNvContentPartPr/>
                <p14:nvPr/>
              </p14:nvContentPartPr>
              <p14:xfrm>
                <a:off x="3293024" y="6205962"/>
                <a:ext cx="61200" cy="2880"/>
              </p14:xfrm>
            </p:contentPart>
          </mc:Choice>
          <mc:Fallback>
            <p:pic>
              <p:nvPicPr>
                <p:cNvPr id="341" name="Ink 340">
                  <a:extLst>
                    <a:ext uri="{FF2B5EF4-FFF2-40B4-BE49-F238E27FC236}">
                      <a16:creationId xmlns:a16="http://schemas.microsoft.com/office/drawing/2014/main" id="{B989695F-CB3F-079F-120B-9721BBD5623F}"/>
                    </a:ext>
                  </a:extLst>
                </p:cNvPr>
                <p:cNvPicPr/>
                <p:nvPr/>
              </p:nvPicPr>
              <p:blipFill>
                <a:blip r:embed="rId567"/>
                <a:stretch>
                  <a:fillRect/>
                </a:stretch>
              </p:blipFill>
              <p:spPr>
                <a:xfrm>
                  <a:off x="3284024" y="6196962"/>
                  <a:ext cx="7884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568">
              <p14:nvContentPartPr>
                <p14:cNvPr id="342" name="Ink 341">
                  <a:extLst>
                    <a:ext uri="{FF2B5EF4-FFF2-40B4-BE49-F238E27FC236}">
                      <a16:creationId xmlns:a16="http://schemas.microsoft.com/office/drawing/2014/main" id="{EDA75BDF-B8B3-AF60-6B1A-D628ED725E37}"/>
                    </a:ext>
                  </a:extLst>
                </p14:cNvPr>
                <p14:cNvContentPartPr/>
                <p14:nvPr/>
              </p14:nvContentPartPr>
              <p14:xfrm>
                <a:off x="3531704" y="6070242"/>
                <a:ext cx="671760" cy="118440"/>
              </p14:xfrm>
            </p:contentPart>
          </mc:Choice>
          <mc:Fallback>
            <p:pic>
              <p:nvPicPr>
                <p:cNvPr id="342" name="Ink 341">
                  <a:extLst>
                    <a:ext uri="{FF2B5EF4-FFF2-40B4-BE49-F238E27FC236}">
                      <a16:creationId xmlns:a16="http://schemas.microsoft.com/office/drawing/2014/main" id="{EDA75BDF-B8B3-AF60-6B1A-D628ED725E37}"/>
                    </a:ext>
                  </a:extLst>
                </p:cNvPr>
                <p:cNvPicPr/>
                <p:nvPr/>
              </p:nvPicPr>
              <p:blipFill>
                <a:blip r:embed="rId569"/>
                <a:stretch>
                  <a:fillRect/>
                </a:stretch>
              </p:blipFill>
              <p:spPr>
                <a:xfrm>
                  <a:off x="3522704" y="6061242"/>
                  <a:ext cx="68940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570">
              <p14:nvContentPartPr>
                <p14:cNvPr id="343" name="Ink 342">
                  <a:extLst>
                    <a:ext uri="{FF2B5EF4-FFF2-40B4-BE49-F238E27FC236}">
                      <a16:creationId xmlns:a16="http://schemas.microsoft.com/office/drawing/2014/main" id="{88D3B4C1-BC42-5AC9-F3E8-9C6F32416AE5}"/>
                    </a:ext>
                  </a:extLst>
                </p14:cNvPr>
                <p14:cNvContentPartPr/>
                <p14:nvPr/>
              </p14:nvContentPartPr>
              <p14:xfrm>
                <a:off x="1907744" y="6395322"/>
                <a:ext cx="381240" cy="115560"/>
              </p14:xfrm>
            </p:contentPart>
          </mc:Choice>
          <mc:Fallback>
            <p:pic>
              <p:nvPicPr>
                <p:cNvPr id="343" name="Ink 342">
                  <a:extLst>
                    <a:ext uri="{FF2B5EF4-FFF2-40B4-BE49-F238E27FC236}">
                      <a16:creationId xmlns:a16="http://schemas.microsoft.com/office/drawing/2014/main" id="{88D3B4C1-BC42-5AC9-F3E8-9C6F32416AE5}"/>
                    </a:ext>
                  </a:extLst>
                </p:cNvPr>
                <p:cNvPicPr/>
                <p:nvPr/>
              </p:nvPicPr>
              <p:blipFill>
                <a:blip r:embed="rId571"/>
                <a:stretch>
                  <a:fillRect/>
                </a:stretch>
              </p:blipFill>
              <p:spPr>
                <a:xfrm>
                  <a:off x="1899104" y="6386682"/>
                  <a:ext cx="39888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572">
              <p14:nvContentPartPr>
                <p14:cNvPr id="344" name="Ink 343">
                  <a:extLst>
                    <a:ext uri="{FF2B5EF4-FFF2-40B4-BE49-F238E27FC236}">
                      <a16:creationId xmlns:a16="http://schemas.microsoft.com/office/drawing/2014/main" id="{075A0BD2-3343-97CC-51A8-69EB3B1FFF51}"/>
                    </a:ext>
                  </a:extLst>
                </p14:cNvPr>
                <p14:cNvContentPartPr/>
                <p14:nvPr/>
              </p14:nvContentPartPr>
              <p14:xfrm>
                <a:off x="2643584" y="6358962"/>
                <a:ext cx="109080" cy="14040"/>
              </p14:xfrm>
            </p:contentPart>
          </mc:Choice>
          <mc:Fallback>
            <p:pic>
              <p:nvPicPr>
                <p:cNvPr id="344" name="Ink 343">
                  <a:extLst>
                    <a:ext uri="{FF2B5EF4-FFF2-40B4-BE49-F238E27FC236}">
                      <a16:creationId xmlns:a16="http://schemas.microsoft.com/office/drawing/2014/main" id="{075A0BD2-3343-97CC-51A8-69EB3B1FFF51}"/>
                    </a:ext>
                  </a:extLst>
                </p:cNvPr>
                <p:cNvPicPr/>
                <p:nvPr/>
              </p:nvPicPr>
              <p:blipFill>
                <a:blip r:embed="rId573"/>
                <a:stretch>
                  <a:fillRect/>
                </a:stretch>
              </p:blipFill>
              <p:spPr>
                <a:xfrm>
                  <a:off x="2634584" y="6350322"/>
                  <a:ext cx="12672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574">
              <p14:nvContentPartPr>
                <p14:cNvPr id="345" name="Ink 344">
                  <a:extLst>
                    <a:ext uri="{FF2B5EF4-FFF2-40B4-BE49-F238E27FC236}">
                      <a16:creationId xmlns:a16="http://schemas.microsoft.com/office/drawing/2014/main" id="{826A15AB-C93B-D8CE-72CD-873933DF4165}"/>
                    </a:ext>
                  </a:extLst>
                </p14:cNvPr>
                <p14:cNvContentPartPr/>
                <p14:nvPr/>
              </p14:nvContentPartPr>
              <p14:xfrm>
                <a:off x="3007904" y="6339882"/>
                <a:ext cx="104400" cy="14400"/>
              </p14:xfrm>
            </p:contentPart>
          </mc:Choice>
          <mc:Fallback>
            <p:pic>
              <p:nvPicPr>
                <p:cNvPr id="345" name="Ink 344">
                  <a:extLst>
                    <a:ext uri="{FF2B5EF4-FFF2-40B4-BE49-F238E27FC236}">
                      <a16:creationId xmlns:a16="http://schemas.microsoft.com/office/drawing/2014/main" id="{826A15AB-C93B-D8CE-72CD-873933DF4165}"/>
                    </a:ext>
                  </a:extLst>
                </p:cNvPr>
                <p:cNvPicPr/>
                <p:nvPr/>
              </p:nvPicPr>
              <p:blipFill>
                <a:blip r:embed="rId575"/>
                <a:stretch>
                  <a:fillRect/>
                </a:stretch>
              </p:blipFill>
              <p:spPr>
                <a:xfrm>
                  <a:off x="2998904" y="6331242"/>
                  <a:ext cx="12204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576">
              <p14:nvContentPartPr>
                <p14:cNvPr id="346" name="Ink 345">
                  <a:extLst>
                    <a:ext uri="{FF2B5EF4-FFF2-40B4-BE49-F238E27FC236}">
                      <a16:creationId xmlns:a16="http://schemas.microsoft.com/office/drawing/2014/main" id="{1D8CDC42-B8F1-05DD-5877-71A8A0A1C85B}"/>
                    </a:ext>
                  </a:extLst>
                </p14:cNvPr>
                <p14:cNvContentPartPr/>
                <p14:nvPr/>
              </p14:nvContentPartPr>
              <p14:xfrm>
                <a:off x="3591104" y="6293802"/>
                <a:ext cx="100440" cy="21240"/>
              </p14:xfrm>
            </p:contentPart>
          </mc:Choice>
          <mc:Fallback>
            <p:pic>
              <p:nvPicPr>
                <p:cNvPr id="346" name="Ink 345">
                  <a:extLst>
                    <a:ext uri="{FF2B5EF4-FFF2-40B4-BE49-F238E27FC236}">
                      <a16:creationId xmlns:a16="http://schemas.microsoft.com/office/drawing/2014/main" id="{1D8CDC42-B8F1-05DD-5877-71A8A0A1C85B}"/>
                    </a:ext>
                  </a:extLst>
                </p:cNvPr>
                <p:cNvPicPr/>
                <p:nvPr/>
              </p:nvPicPr>
              <p:blipFill>
                <a:blip r:embed="rId577"/>
                <a:stretch>
                  <a:fillRect/>
                </a:stretch>
              </p:blipFill>
              <p:spPr>
                <a:xfrm>
                  <a:off x="3582464" y="6285162"/>
                  <a:ext cx="11808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578">
              <p14:nvContentPartPr>
                <p14:cNvPr id="347" name="Ink 346">
                  <a:extLst>
                    <a:ext uri="{FF2B5EF4-FFF2-40B4-BE49-F238E27FC236}">
                      <a16:creationId xmlns:a16="http://schemas.microsoft.com/office/drawing/2014/main" id="{B4F9B913-D59C-3C9F-4023-AFEBFD25692B}"/>
                    </a:ext>
                  </a:extLst>
                </p14:cNvPr>
                <p14:cNvContentPartPr/>
                <p14:nvPr/>
              </p14:nvContentPartPr>
              <p14:xfrm>
                <a:off x="3922664" y="6239442"/>
                <a:ext cx="224280" cy="15840"/>
              </p14:xfrm>
            </p:contentPart>
          </mc:Choice>
          <mc:Fallback>
            <p:pic>
              <p:nvPicPr>
                <p:cNvPr id="347" name="Ink 346">
                  <a:extLst>
                    <a:ext uri="{FF2B5EF4-FFF2-40B4-BE49-F238E27FC236}">
                      <a16:creationId xmlns:a16="http://schemas.microsoft.com/office/drawing/2014/main" id="{B4F9B913-D59C-3C9F-4023-AFEBFD25692B}"/>
                    </a:ext>
                  </a:extLst>
                </p:cNvPr>
                <p:cNvPicPr/>
                <p:nvPr/>
              </p:nvPicPr>
              <p:blipFill>
                <a:blip r:embed="rId579"/>
                <a:stretch>
                  <a:fillRect/>
                </a:stretch>
              </p:blipFill>
              <p:spPr>
                <a:xfrm>
                  <a:off x="3913664" y="6230442"/>
                  <a:ext cx="24192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580">
              <p14:nvContentPartPr>
                <p14:cNvPr id="348" name="Ink 347">
                  <a:extLst>
                    <a:ext uri="{FF2B5EF4-FFF2-40B4-BE49-F238E27FC236}">
                      <a16:creationId xmlns:a16="http://schemas.microsoft.com/office/drawing/2014/main" id="{A4C3FFC5-D1FC-F6E6-1DFD-CCF12EC3F238}"/>
                    </a:ext>
                  </a:extLst>
                </p14:cNvPr>
                <p14:cNvContentPartPr/>
                <p14:nvPr/>
              </p14:nvContentPartPr>
              <p14:xfrm>
                <a:off x="2292584" y="6636522"/>
                <a:ext cx="34200" cy="7200"/>
              </p14:xfrm>
            </p:contentPart>
          </mc:Choice>
          <mc:Fallback>
            <p:pic>
              <p:nvPicPr>
                <p:cNvPr id="348" name="Ink 347">
                  <a:extLst>
                    <a:ext uri="{FF2B5EF4-FFF2-40B4-BE49-F238E27FC236}">
                      <a16:creationId xmlns:a16="http://schemas.microsoft.com/office/drawing/2014/main" id="{A4C3FFC5-D1FC-F6E6-1DFD-CCF12EC3F238}"/>
                    </a:ext>
                  </a:extLst>
                </p:cNvPr>
                <p:cNvPicPr/>
                <p:nvPr/>
              </p:nvPicPr>
              <p:blipFill>
                <a:blip r:embed="rId581"/>
                <a:stretch>
                  <a:fillRect/>
                </a:stretch>
              </p:blipFill>
              <p:spPr>
                <a:xfrm>
                  <a:off x="2283944" y="6627522"/>
                  <a:ext cx="5184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582">
              <p14:nvContentPartPr>
                <p14:cNvPr id="349" name="Ink 348">
                  <a:extLst>
                    <a:ext uri="{FF2B5EF4-FFF2-40B4-BE49-F238E27FC236}">
                      <a16:creationId xmlns:a16="http://schemas.microsoft.com/office/drawing/2014/main" id="{E1E8DE3C-16E2-BE12-3AB5-B6FEB9246C06}"/>
                    </a:ext>
                  </a:extLst>
                </p14:cNvPr>
                <p14:cNvContentPartPr/>
                <p14:nvPr/>
              </p14:nvContentPartPr>
              <p14:xfrm>
                <a:off x="2789384" y="6573162"/>
                <a:ext cx="24120" cy="5400"/>
              </p14:xfrm>
            </p:contentPart>
          </mc:Choice>
          <mc:Fallback>
            <p:pic>
              <p:nvPicPr>
                <p:cNvPr id="349" name="Ink 348">
                  <a:extLst>
                    <a:ext uri="{FF2B5EF4-FFF2-40B4-BE49-F238E27FC236}">
                      <a16:creationId xmlns:a16="http://schemas.microsoft.com/office/drawing/2014/main" id="{E1E8DE3C-16E2-BE12-3AB5-B6FEB9246C06}"/>
                    </a:ext>
                  </a:extLst>
                </p:cNvPr>
                <p:cNvPicPr/>
                <p:nvPr/>
              </p:nvPicPr>
              <p:blipFill>
                <a:blip r:embed="rId583"/>
                <a:stretch>
                  <a:fillRect/>
                </a:stretch>
              </p:blipFill>
              <p:spPr>
                <a:xfrm>
                  <a:off x="2780384" y="6564162"/>
                  <a:ext cx="417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584">
              <p14:nvContentPartPr>
                <p14:cNvPr id="350" name="Ink 349">
                  <a:extLst>
                    <a:ext uri="{FF2B5EF4-FFF2-40B4-BE49-F238E27FC236}">
                      <a16:creationId xmlns:a16="http://schemas.microsoft.com/office/drawing/2014/main" id="{DAD48C11-2440-868F-9038-324DC21C8C8D}"/>
                    </a:ext>
                  </a:extLst>
                </p14:cNvPr>
                <p14:cNvContentPartPr/>
                <p14:nvPr/>
              </p14:nvContentPartPr>
              <p14:xfrm>
                <a:off x="2934824" y="6563802"/>
                <a:ext cx="18000" cy="2880"/>
              </p14:xfrm>
            </p:contentPart>
          </mc:Choice>
          <mc:Fallback>
            <p:pic>
              <p:nvPicPr>
                <p:cNvPr id="350" name="Ink 349">
                  <a:extLst>
                    <a:ext uri="{FF2B5EF4-FFF2-40B4-BE49-F238E27FC236}">
                      <a16:creationId xmlns:a16="http://schemas.microsoft.com/office/drawing/2014/main" id="{DAD48C11-2440-868F-9038-324DC21C8C8D}"/>
                    </a:ext>
                  </a:extLst>
                </p:cNvPr>
                <p:cNvPicPr/>
                <p:nvPr/>
              </p:nvPicPr>
              <p:blipFill>
                <a:blip r:embed="rId585"/>
                <a:stretch>
                  <a:fillRect/>
                </a:stretch>
              </p:blipFill>
              <p:spPr>
                <a:xfrm>
                  <a:off x="2926184" y="6554802"/>
                  <a:ext cx="3564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586">
              <p14:nvContentPartPr>
                <p14:cNvPr id="351" name="Ink 350">
                  <a:extLst>
                    <a:ext uri="{FF2B5EF4-FFF2-40B4-BE49-F238E27FC236}">
                      <a16:creationId xmlns:a16="http://schemas.microsoft.com/office/drawing/2014/main" id="{8A70A670-2FBB-257F-8139-5A18E484324C}"/>
                    </a:ext>
                  </a:extLst>
                </p14:cNvPr>
                <p14:cNvContentPartPr/>
                <p14:nvPr/>
              </p14:nvContentPartPr>
              <p14:xfrm>
                <a:off x="3266384" y="6513402"/>
                <a:ext cx="47880" cy="360"/>
              </p14:xfrm>
            </p:contentPart>
          </mc:Choice>
          <mc:Fallback>
            <p:pic>
              <p:nvPicPr>
                <p:cNvPr id="351" name="Ink 350">
                  <a:extLst>
                    <a:ext uri="{FF2B5EF4-FFF2-40B4-BE49-F238E27FC236}">
                      <a16:creationId xmlns:a16="http://schemas.microsoft.com/office/drawing/2014/main" id="{8A70A670-2FBB-257F-8139-5A18E484324C}"/>
                    </a:ext>
                  </a:extLst>
                </p:cNvPr>
                <p:cNvPicPr/>
                <p:nvPr/>
              </p:nvPicPr>
              <p:blipFill>
                <a:blip r:embed="rId587"/>
                <a:stretch>
                  <a:fillRect/>
                </a:stretch>
              </p:blipFill>
              <p:spPr>
                <a:xfrm>
                  <a:off x="3257384" y="6504402"/>
                  <a:ext cx="65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88">
              <p14:nvContentPartPr>
                <p14:cNvPr id="352" name="Ink 351">
                  <a:extLst>
                    <a:ext uri="{FF2B5EF4-FFF2-40B4-BE49-F238E27FC236}">
                      <a16:creationId xmlns:a16="http://schemas.microsoft.com/office/drawing/2014/main" id="{1997DBC3-C70B-EC44-E8FC-5636185C6753}"/>
                    </a:ext>
                  </a:extLst>
                </p14:cNvPr>
                <p14:cNvContentPartPr/>
                <p14:nvPr/>
              </p14:nvContentPartPr>
              <p14:xfrm>
                <a:off x="3419024" y="6492162"/>
                <a:ext cx="191520" cy="14760"/>
              </p14:xfrm>
            </p:contentPart>
          </mc:Choice>
          <mc:Fallback>
            <p:pic>
              <p:nvPicPr>
                <p:cNvPr id="352" name="Ink 351">
                  <a:extLst>
                    <a:ext uri="{FF2B5EF4-FFF2-40B4-BE49-F238E27FC236}">
                      <a16:creationId xmlns:a16="http://schemas.microsoft.com/office/drawing/2014/main" id="{1997DBC3-C70B-EC44-E8FC-5636185C6753}"/>
                    </a:ext>
                  </a:extLst>
                </p:cNvPr>
                <p:cNvPicPr/>
                <p:nvPr/>
              </p:nvPicPr>
              <p:blipFill>
                <a:blip r:embed="rId589"/>
                <a:stretch>
                  <a:fillRect/>
                </a:stretch>
              </p:blipFill>
              <p:spPr>
                <a:xfrm>
                  <a:off x="3410024" y="6483162"/>
                  <a:ext cx="20916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590">
              <p14:nvContentPartPr>
                <p14:cNvPr id="353" name="Ink 352">
                  <a:extLst>
                    <a:ext uri="{FF2B5EF4-FFF2-40B4-BE49-F238E27FC236}">
                      <a16:creationId xmlns:a16="http://schemas.microsoft.com/office/drawing/2014/main" id="{74093DEE-A4FC-4392-8002-A30458FB603A}"/>
                    </a:ext>
                  </a:extLst>
                </p14:cNvPr>
                <p14:cNvContentPartPr/>
                <p14:nvPr/>
              </p14:nvContentPartPr>
              <p14:xfrm>
                <a:off x="3776864" y="6418002"/>
                <a:ext cx="482760" cy="69120"/>
              </p14:xfrm>
            </p:contentPart>
          </mc:Choice>
          <mc:Fallback>
            <p:pic>
              <p:nvPicPr>
                <p:cNvPr id="353" name="Ink 352">
                  <a:extLst>
                    <a:ext uri="{FF2B5EF4-FFF2-40B4-BE49-F238E27FC236}">
                      <a16:creationId xmlns:a16="http://schemas.microsoft.com/office/drawing/2014/main" id="{74093DEE-A4FC-4392-8002-A30458FB603A}"/>
                    </a:ext>
                  </a:extLst>
                </p:cNvPr>
                <p:cNvPicPr/>
                <p:nvPr/>
              </p:nvPicPr>
              <p:blipFill>
                <a:blip r:embed="rId591"/>
                <a:stretch>
                  <a:fillRect/>
                </a:stretch>
              </p:blipFill>
              <p:spPr>
                <a:xfrm>
                  <a:off x="3767864" y="6409002"/>
                  <a:ext cx="50040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592">
              <p14:nvContentPartPr>
                <p14:cNvPr id="354" name="Ink 353">
                  <a:extLst>
                    <a:ext uri="{FF2B5EF4-FFF2-40B4-BE49-F238E27FC236}">
                      <a16:creationId xmlns:a16="http://schemas.microsoft.com/office/drawing/2014/main" id="{DB0E6F15-8D47-9E6E-E284-B68B647F9AB8}"/>
                    </a:ext>
                  </a:extLst>
                </p14:cNvPr>
                <p14:cNvContentPartPr/>
                <p14:nvPr/>
              </p14:nvContentPartPr>
              <p14:xfrm>
                <a:off x="2610464" y="6771882"/>
                <a:ext cx="24840" cy="5400"/>
              </p14:xfrm>
            </p:contentPart>
          </mc:Choice>
          <mc:Fallback>
            <p:pic>
              <p:nvPicPr>
                <p:cNvPr id="354" name="Ink 353">
                  <a:extLst>
                    <a:ext uri="{FF2B5EF4-FFF2-40B4-BE49-F238E27FC236}">
                      <a16:creationId xmlns:a16="http://schemas.microsoft.com/office/drawing/2014/main" id="{DB0E6F15-8D47-9E6E-E284-B68B647F9AB8}"/>
                    </a:ext>
                  </a:extLst>
                </p:cNvPr>
                <p:cNvPicPr/>
                <p:nvPr/>
              </p:nvPicPr>
              <p:blipFill>
                <a:blip r:embed="rId593"/>
                <a:stretch>
                  <a:fillRect/>
                </a:stretch>
              </p:blipFill>
              <p:spPr>
                <a:xfrm>
                  <a:off x="2601464" y="6762882"/>
                  <a:ext cx="4248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594">
              <p14:nvContentPartPr>
                <p14:cNvPr id="355" name="Ink 354">
                  <a:extLst>
                    <a:ext uri="{FF2B5EF4-FFF2-40B4-BE49-F238E27FC236}">
                      <a16:creationId xmlns:a16="http://schemas.microsoft.com/office/drawing/2014/main" id="{A0A57DC9-B74E-E1CD-5D85-074D67826059}"/>
                    </a:ext>
                  </a:extLst>
                </p14:cNvPr>
                <p14:cNvContentPartPr/>
                <p14:nvPr/>
              </p14:nvContentPartPr>
              <p14:xfrm>
                <a:off x="2981624" y="6727602"/>
                <a:ext cx="164520" cy="17640"/>
              </p14:xfrm>
            </p:contentPart>
          </mc:Choice>
          <mc:Fallback>
            <p:pic>
              <p:nvPicPr>
                <p:cNvPr id="355" name="Ink 354">
                  <a:extLst>
                    <a:ext uri="{FF2B5EF4-FFF2-40B4-BE49-F238E27FC236}">
                      <a16:creationId xmlns:a16="http://schemas.microsoft.com/office/drawing/2014/main" id="{A0A57DC9-B74E-E1CD-5D85-074D67826059}"/>
                    </a:ext>
                  </a:extLst>
                </p:cNvPr>
                <p:cNvPicPr/>
                <p:nvPr/>
              </p:nvPicPr>
              <p:blipFill>
                <a:blip r:embed="rId595"/>
                <a:stretch>
                  <a:fillRect/>
                </a:stretch>
              </p:blipFill>
              <p:spPr>
                <a:xfrm>
                  <a:off x="2972624" y="6718602"/>
                  <a:ext cx="18216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596">
              <p14:nvContentPartPr>
                <p14:cNvPr id="356" name="Ink 355">
                  <a:extLst>
                    <a:ext uri="{FF2B5EF4-FFF2-40B4-BE49-F238E27FC236}">
                      <a16:creationId xmlns:a16="http://schemas.microsoft.com/office/drawing/2014/main" id="{10C47924-D316-DEFF-777F-956AEF9F301F}"/>
                    </a:ext>
                  </a:extLst>
                </p14:cNvPr>
                <p14:cNvContentPartPr/>
                <p14:nvPr/>
              </p14:nvContentPartPr>
              <p14:xfrm>
                <a:off x="3299864" y="6705282"/>
                <a:ext cx="14760" cy="4680"/>
              </p14:xfrm>
            </p:contentPart>
          </mc:Choice>
          <mc:Fallback>
            <p:pic>
              <p:nvPicPr>
                <p:cNvPr id="356" name="Ink 355">
                  <a:extLst>
                    <a:ext uri="{FF2B5EF4-FFF2-40B4-BE49-F238E27FC236}">
                      <a16:creationId xmlns:a16="http://schemas.microsoft.com/office/drawing/2014/main" id="{10C47924-D316-DEFF-777F-956AEF9F301F}"/>
                    </a:ext>
                  </a:extLst>
                </p:cNvPr>
                <p:cNvPicPr/>
                <p:nvPr/>
              </p:nvPicPr>
              <p:blipFill>
                <a:blip r:embed="rId597"/>
                <a:stretch>
                  <a:fillRect/>
                </a:stretch>
              </p:blipFill>
              <p:spPr>
                <a:xfrm>
                  <a:off x="3290864" y="6696642"/>
                  <a:ext cx="3240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598">
              <p14:nvContentPartPr>
                <p14:cNvPr id="357" name="Ink 356">
                  <a:extLst>
                    <a:ext uri="{FF2B5EF4-FFF2-40B4-BE49-F238E27FC236}">
                      <a16:creationId xmlns:a16="http://schemas.microsoft.com/office/drawing/2014/main" id="{6BA32188-1C94-54E3-A88E-FC3AE42CD3B3}"/>
                    </a:ext>
                  </a:extLst>
                </p14:cNvPr>
                <p14:cNvContentPartPr/>
                <p14:nvPr/>
              </p14:nvContentPartPr>
              <p14:xfrm>
                <a:off x="3717104" y="6656322"/>
                <a:ext cx="153360" cy="2880"/>
              </p14:xfrm>
            </p:contentPart>
          </mc:Choice>
          <mc:Fallback>
            <p:pic>
              <p:nvPicPr>
                <p:cNvPr id="357" name="Ink 356">
                  <a:extLst>
                    <a:ext uri="{FF2B5EF4-FFF2-40B4-BE49-F238E27FC236}">
                      <a16:creationId xmlns:a16="http://schemas.microsoft.com/office/drawing/2014/main" id="{6BA32188-1C94-54E3-A88E-FC3AE42CD3B3}"/>
                    </a:ext>
                  </a:extLst>
                </p:cNvPr>
                <p:cNvPicPr/>
                <p:nvPr/>
              </p:nvPicPr>
              <p:blipFill>
                <a:blip r:embed="rId599"/>
                <a:stretch>
                  <a:fillRect/>
                </a:stretch>
              </p:blipFill>
              <p:spPr>
                <a:xfrm>
                  <a:off x="3708464" y="6647682"/>
                  <a:ext cx="17100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600">
              <p14:nvContentPartPr>
                <p14:cNvPr id="358" name="Ink 357">
                  <a:extLst>
                    <a:ext uri="{FF2B5EF4-FFF2-40B4-BE49-F238E27FC236}">
                      <a16:creationId xmlns:a16="http://schemas.microsoft.com/office/drawing/2014/main" id="{AC7465F6-F56D-47EB-01A3-90EB31E0568D}"/>
                    </a:ext>
                  </a:extLst>
                </p14:cNvPr>
                <p14:cNvContentPartPr/>
                <p14:nvPr/>
              </p14:nvContentPartPr>
              <p14:xfrm>
                <a:off x="3961904" y="6636522"/>
                <a:ext cx="21240" cy="9720"/>
              </p14:xfrm>
            </p:contentPart>
          </mc:Choice>
          <mc:Fallback>
            <p:pic>
              <p:nvPicPr>
                <p:cNvPr id="358" name="Ink 357">
                  <a:extLst>
                    <a:ext uri="{FF2B5EF4-FFF2-40B4-BE49-F238E27FC236}">
                      <a16:creationId xmlns:a16="http://schemas.microsoft.com/office/drawing/2014/main" id="{AC7465F6-F56D-47EB-01A3-90EB31E0568D}"/>
                    </a:ext>
                  </a:extLst>
                </p:cNvPr>
                <p:cNvPicPr/>
                <p:nvPr/>
              </p:nvPicPr>
              <p:blipFill>
                <a:blip r:embed="rId601"/>
                <a:stretch>
                  <a:fillRect/>
                </a:stretch>
              </p:blipFill>
              <p:spPr>
                <a:xfrm>
                  <a:off x="3953264" y="6627882"/>
                  <a:ext cx="388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602">
              <p14:nvContentPartPr>
                <p14:cNvPr id="359" name="Ink 358">
                  <a:extLst>
                    <a:ext uri="{FF2B5EF4-FFF2-40B4-BE49-F238E27FC236}">
                      <a16:creationId xmlns:a16="http://schemas.microsoft.com/office/drawing/2014/main" id="{0E0A08A0-B968-877C-38B8-0B4D0C8CAD5B}"/>
                    </a:ext>
                  </a:extLst>
                </p14:cNvPr>
                <p14:cNvContentPartPr/>
                <p14:nvPr/>
              </p14:nvContentPartPr>
              <p14:xfrm>
                <a:off x="4114544" y="6603402"/>
                <a:ext cx="70200" cy="23040"/>
              </p14:xfrm>
            </p:contentPart>
          </mc:Choice>
          <mc:Fallback>
            <p:pic>
              <p:nvPicPr>
                <p:cNvPr id="359" name="Ink 358">
                  <a:extLst>
                    <a:ext uri="{FF2B5EF4-FFF2-40B4-BE49-F238E27FC236}">
                      <a16:creationId xmlns:a16="http://schemas.microsoft.com/office/drawing/2014/main" id="{0E0A08A0-B968-877C-38B8-0B4D0C8CAD5B}"/>
                    </a:ext>
                  </a:extLst>
                </p:cNvPr>
                <p:cNvPicPr/>
                <p:nvPr/>
              </p:nvPicPr>
              <p:blipFill>
                <a:blip r:embed="rId603"/>
                <a:stretch>
                  <a:fillRect/>
                </a:stretch>
              </p:blipFill>
              <p:spPr>
                <a:xfrm>
                  <a:off x="4105904" y="6594402"/>
                  <a:ext cx="8784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604">
              <p14:nvContentPartPr>
                <p14:cNvPr id="360" name="Ink 359">
                  <a:extLst>
                    <a:ext uri="{FF2B5EF4-FFF2-40B4-BE49-F238E27FC236}">
                      <a16:creationId xmlns:a16="http://schemas.microsoft.com/office/drawing/2014/main" id="{FFB0B36A-7201-4782-BA1C-856722746DEB}"/>
                    </a:ext>
                  </a:extLst>
                </p14:cNvPr>
                <p14:cNvContentPartPr/>
                <p14:nvPr/>
              </p14:nvContentPartPr>
              <p14:xfrm>
                <a:off x="4399664" y="6570282"/>
                <a:ext cx="199440" cy="2880"/>
              </p14:xfrm>
            </p:contentPart>
          </mc:Choice>
          <mc:Fallback>
            <p:pic>
              <p:nvPicPr>
                <p:cNvPr id="360" name="Ink 359">
                  <a:extLst>
                    <a:ext uri="{FF2B5EF4-FFF2-40B4-BE49-F238E27FC236}">
                      <a16:creationId xmlns:a16="http://schemas.microsoft.com/office/drawing/2014/main" id="{FFB0B36A-7201-4782-BA1C-856722746DEB}"/>
                    </a:ext>
                  </a:extLst>
                </p:cNvPr>
                <p:cNvPicPr/>
                <p:nvPr/>
              </p:nvPicPr>
              <p:blipFill>
                <a:blip r:embed="rId605"/>
                <a:stretch>
                  <a:fillRect/>
                </a:stretch>
              </p:blipFill>
              <p:spPr>
                <a:xfrm>
                  <a:off x="4391024" y="6561642"/>
                  <a:ext cx="21708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606">
              <p14:nvContentPartPr>
                <p14:cNvPr id="362" name="Ink 361">
                  <a:extLst>
                    <a:ext uri="{FF2B5EF4-FFF2-40B4-BE49-F238E27FC236}">
                      <a16:creationId xmlns:a16="http://schemas.microsoft.com/office/drawing/2014/main" id="{EE3E18CC-7E7F-1CC8-33D2-382303A47CBB}"/>
                    </a:ext>
                  </a:extLst>
                </p14:cNvPr>
                <p14:cNvContentPartPr/>
                <p14:nvPr/>
              </p14:nvContentPartPr>
              <p14:xfrm>
                <a:off x="3352784" y="6871242"/>
                <a:ext cx="24840" cy="7200"/>
              </p14:xfrm>
            </p:contentPart>
          </mc:Choice>
          <mc:Fallback>
            <p:pic>
              <p:nvPicPr>
                <p:cNvPr id="362" name="Ink 361">
                  <a:extLst>
                    <a:ext uri="{FF2B5EF4-FFF2-40B4-BE49-F238E27FC236}">
                      <a16:creationId xmlns:a16="http://schemas.microsoft.com/office/drawing/2014/main" id="{EE3E18CC-7E7F-1CC8-33D2-382303A47CBB}"/>
                    </a:ext>
                  </a:extLst>
                </p:cNvPr>
                <p:cNvPicPr/>
                <p:nvPr/>
              </p:nvPicPr>
              <p:blipFill>
                <a:blip r:embed="rId607"/>
                <a:stretch>
                  <a:fillRect/>
                </a:stretch>
              </p:blipFill>
              <p:spPr>
                <a:xfrm>
                  <a:off x="3343784" y="6862242"/>
                  <a:ext cx="4248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608">
              <p14:nvContentPartPr>
                <p14:cNvPr id="363" name="Ink 362">
                  <a:extLst>
                    <a:ext uri="{FF2B5EF4-FFF2-40B4-BE49-F238E27FC236}">
                      <a16:creationId xmlns:a16="http://schemas.microsoft.com/office/drawing/2014/main" id="{52F6484F-7F48-11A0-87F2-CBAC9F8338B1}"/>
                    </a:ext>
                  </a:extLst>
                </p14:cNvPr>
                <p14:cNvContentPartPr/>
                <p14:nvPr/>
              </p14:nvContentPartPr>
              <p14:xfrm>
                <a:off x="3677144" y="6857922"/>
                <a:ext cx="53640" cy="7200"/>
              </p14:xfrm>
            </p:contentPart>
          </mc:Choice>
          <mc:Fallback>
            <p:pic>
              <p:nvPicPr>
                <p:cNvPr id="363" name="Ink 362">
                  <a:extLst>
                    <a:ext uri="{FF2B5EF4-FFF2-40B4-BE49-F238E27FC236}">
                      <a16:creationId xmlns:a16="http://schemas.microsoft.com/office/drawing/2014/main" id="{52F6484F-7F48-11A0-87F2-CBAC9F8338B1}"/>
                    </a:ext>
                  </a:extLst>
                </p:cNvPr>
                <p:cNvPicPr/>
                <p:nvPr/>
              </p:nvPicPr>
              <p:blipFill>
                <a:blip r:embed="rId609"/>
                <a:stretch>
                  <a:fillRect/>
                </a:stretch>
              </p:blipFill>
              <p:spPr>
                <a:xfrm>
                  <a:off x="3668504" y="6848922"/>
                  <a:ext cx="7128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610">
              <p14:nvContentPartPr>
                <p14:cNvPr id="364" name="Ink 363">
                  <a:extLst>
                    <a:ext uri="{FF2B5EF4-FFF2-40B4-BE49-F238E27FC236}">
                      <a16:creationId xmlns:a16="http://schemas.microsoft.com/office/drawing/2014/main" id="{2C91A523-81EA-2590-1323-6278FC8E1236}"/>
                    </a:ext>
                  </a:extLst>
                </p14:cNvPr>
                <p14:cNvContentPartPr/>
                <p14:nvPr/>
              </p14:nvContentPartPr>
              <p14:xfrm>
                <a:off x="3961904" y="6805002"/>
                <a:ext cx="48600" cy="360"/>
              </p14:xfrm>
            </p:contentPart>
          </mc:Choice>
          <mc:Fallback>
            <p:pic>
              <p:nvPicPr>
                <p:cNvPr id="364" name="Ink 363">
                  <a:extLst>
                    <a:ext uri="{FF2B5EF4-FFF2-40B4-BE49-F238E27FC236}">
                      <a16:creationId xmlns:a16="http://schemas.microsoft.com/office/drawing/2014/main" id="{2C91A523-81EA-2590-1323-6278FC8E1236}"/>
                    </a:ext>
                  </a:extLst>
                </p:cNvPr>
                <p:cNvPicPr/>
                <p:nvPr/>
              </p:nvPicPr>
              <p:blipFill>
                <a:blip r:embed="rId611"/>
                <a:stretch>
                  <a:fillRect/>
                </a:stretch>
              </p:blipFill>
              <p:spPr>
                <a:xfrm>
                  <a:off x="3953264" y="6796002"/>
                  <a:ext cx="662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12">
              <p14:nvContentPartPr>
                <p14:cNvPr id="365" name="Ink 364">
                  <a:extLst>
                    <a:ext uri="{FF2B5EF4-FFF2-40B4-BE49-F238E27FC236}">
                      <a16:creationId xmlns:a16="http://schemas.microsoft.com/office/drawing/2014/main" id="{FCF03DB9-AAF1-489A-52C5-340B5B6A734A}"/>
                    </a:ext>
                  </a:extLst>
                </p14:cNvPr>
                <p14:cNvContentPartPr/>
                <p14:nvPr/>
              </p14:nvContentPartPr>
              <p14:xfrm>
                <a:off x="4088264" y="6798162"/>
                <a:ext cx="18000" cy="360"/>
              </p14:xfrm>
            </p:contentPart>
          </mc:Choice>
          <mc:Fallback>
            <p:pic>
              <p:nvPicPr>
                <p:cNvPr id="365" name="Ink 364">
                  <a:extLst>
                    <a:ext uri="{FF2B5EF4-FFF2-40B4-BE49-F238E27FC236}">
                      <a16:creationId xmlns:a16="http://schemas.microsoft.com/office/drawing/2014/main" id="{FCF03DB9-AAF1-489A-52C5-340B5B6A734A}"/>
                    </a:ext>
                  </a:extLst>
                </p:cNvPr>
                <p:cNvPicPr/>
                <p:nvPr/>
              </p:nvPicPr>
              <p:blipFill>
                <a:blip r:embed="rId613"/>
                <a:stretch>
                  <a:fillRect/>
                </a:stretch>
              </p:blipFill>
              <p:spPr>
                <a:xfrm>
                  <a:off x="4079624" y="6789162"/>
                  <a:ext cx="356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14">
              <p14:nvContentPartPr>
                <p14:cNvPr id="366" name="Ink 365">
                  <a:extLst>
                    <a:ext uri="{FF2B5EF4-FFF2-40B4-BE49-F238E27FC236}">
                      <a16:creationId xmlns:a16="http://schemas.microsoft.com/office/drawing/2014/main" id="{0D39803C-17AB-BED9-2011-510C5AFDD65A}"/>
                    </a:ext>
                  </a:extLst>
                </p14:cNvPr>
                <p14:cNvContentPartPr/>
                <p14:nvPr/>
              </p14:nvContentPartPr>
              <p14:xfrm>
                <a:off x="4267184" y="6751002"/>
                <a:ext cx="648000" cy="26640"/>
              </p14:xfrm>
            </p:contentPart>
          </mc:Choice>
          <mc:Fallback>
            <p:pic>
              <p:nvPicPr>
                <p:cNvPr id="366" name="Ink 365">
                  <a:extLst>
                    <a:ext uri="{FF2B5EF4-FFF2-40B4-BE49-F238E27FC236}">
                      <a16:creationId xmlns:a16="http://schemas.microsoft.com/office/drawing/2014/main" id="{0D39803C-17AB-BED9-2011-510C5AFDD65A}"/>
                    </a:ext>
                  </a:extLst>
                </p:cNvPr>
                <p:cNvPicPr/>
                <p:nvPr/>
              </p:nvPicPr>
              <p:blipFill>
                <a:blip r:embed="rId615"/>
                <a:stretch>
                  <a:fillRect/>
                </a:stretch>
              </p:blipFill>
              <p:spPr>
                <a:xfrm>
                  <a:off x="4258184" y="6742362"/>
                  <a:ext cx="6656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616">
              <p14:nvContentPartPr>
                <p14:cNvPr id="367" name="Ink 366">
                  <a:extLst>
                    <a:ext uri="{FF2B5EF4-FFF2-40B4-BE49-F238E27FC236}">
                      <a16:creationId xmlns:a16="http://schemas.microsoft.com/office/drawing/2014/main" id="{E2E2C56B-5819-73E4-13A5-908AC0823072}"/>
                    </a:ext>
                  </a:extLst>
                </p14:cNvPr>
                <p14:cNvContentPartPr/>
                <p14:nvPr/>
              </p14:nvContentPartPr>
              <p14:xfrm>
                <a:off x="5148464" y="6751722"/>
                <a:ext cx="127440" cy="7200"/>
              </p14:xfrm>
            </p:contentPart>
          </mc:Choice>
          <mc:Fallback>
            <p:pic>
              <p:nvPicPr>
                <p:cNvPr id="367" name="Ink 366">
                  <a:extLst>
                    <a:ext uri="{FF2B5EF4-FFF2-40B4-BE49-F238E27FC236}">
                      <a16:creationId xmlns:a16="http://schemas.microsoft.com/office/drawing/2014/main" id="{E2E2C56B-5819-73E4-13A5-908AC0823072}"/>
                    </a:ext>
                  </a:extLst>
                </p:cNvPr>
                <p:cNvPicPr/>
                <p:nvPr/>
              </p:nvPicPr>
              <p:blipFill>
                <a:blip r:embed="rId617"/>
                <a:stretch>
                  <a:fillRect/>
                </a:stretch>
              </p:blipFill>
              <p:spPr>
                <a:xfrm>
                  <a:off x="5139464" y="6743082"/>
                  <a:ext cx="14508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618">
              <p14:nvContentPartPr>
                <p14:cNvPr id="368" name="Ink 367">
                  <a:extLst>
                    <a:ext uri="{FF2B5EF4-FFF2-40B4-BE49-F238E27FC236}">
                      <a16:creationId xmlns:a16="http://schemas.microsoft.com/office/drawing/2014/main" id="{C5E5DD50-4906-22A7-3566-8E52E741F16A}"/>
                    </a:ext>
                  </a:extLst>
                </p14:cNvPr>
                <p14:cNvContentPartPr/>
                <p14:nvPr/>
              </p14:nvContentPartPr>
              <p14:xfrm>
                <a:off x="5499464" y="6731922"/>
                <a:ext cx="252000" cy="13680"/>
              </p14:xfrm>
            </p:contentPart>
          </mc:Choice>
          <mc:Fallback>
            <p:pic>
              <p:nvPicPr>
                <p:cNvPr id="368" name="Ink 367">
                  <a:extLst>
                    <a:ext uri="{FF2B5EF4-FFF2-40B4-BE49-F238E27FC236}">
                      <a16:creationId xmlns:a16="http://schemas.microsoft.com/office/drawing/2014/main" id="{C5E5DD50-4906-22A7-3566-8E52E741F16A}"/>
                    </a:ext>
                  </a:extLst>
                </p:cNvPr>
                <p:cNvPicPr/>
                <p:nvPr/>
              </p:nvPicPr>
              <p:blipFill>
                <a:blip r:embed="rId619"/>
                <a:stretch>
                  <a:fillRect/>
                </a:stretch>
              </p:blipFill>
              <p:spPr>
                <a:xfrm>
                  <a:off x="5490824" y="6722922"/>
                  <a:ext cx="2696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620">
              <p14:nvContentPartPr>
                <p14:cNvPr id="369" name="Ink 368">
                  <a:extLst>
                    <a:ext uri="{FF2B5EF4-FFF2-40B4-BE49-F238E27FC236}">
                      <a16:creationId xmlns:a16="http://schemas.microsoft.com/office/drawing/2014/main" id="{4D6F0598-2595-AB9D-0C45-0B44CEBAECCC}"/>
                    </a:ext>
                  </a:extLst>
                </p14:cNvPr>
                <p14:cNvContentPartPr/>
                <p14:nvPr/>
              </p14:nvContentPartPr>
              <p14:xfrm>
                <a:off x="5963144" y="6745242"/>
                <a:ext cx="330120" cy="27360"/>
              </p14:xfrm>
            </p:contentPart>
          </mc:Choice>
          <mc:Fallback>
            <p:pic>
              <p:nvPicPr>
                <p:cNvPr id="369" name="Ink 368">
                  <a:extLst>
                    <a:ext uri="{FF2B5EF4-FFF2-40B4-BE49-F238E27FC236}">
                      <a16:creationId xmlns:a16="http://schemas.microsoft.com/office/drawing/2014/main" id="{4D6F0598-2595-AB9D-0C45-0B44CEBAECCC}"/>
                    </a:ext>
                  </a:extLst>
                </p:cNvPr>
                <p:cNvPicPr/>
                <p:nvPr/>
              </p:nvPicPr>
              <p:blipFill>
                <a:blip r:embed="rId621"/>
                <a:stretch>
                  <a:fillRect/>
                </a:stretch>
              </p:blipFill>
              <p:spPr>
                <a:xfrm>
                  <a:off x="5954504" y="6736242"/>
                  <a:ext cx="34776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622">
              <p14:nvContentPartPr>
                <p14:cNvPr id="370" name="Ink 369">
                  <a:extLst>
                    <a:ext uri="{FF2B5EF4-FFF2-40B4-BE49-F238E27FC236}">
                      <a16:creationId xmlns:a16="http://schemas.microsoft.com/office/drawing/2014/main" id="{9AA7AE1E-BA81-CDCD-3792-BA531EE1695A}"/>
                    </a:ext>
                  </a:extLst>
                </p14:cNvPr>
                <p14:cNvContentPartPr/>
                <p14:nvPr/>
              </p14:nvContentPartPr>
              <p14:xfrm>
                <a:off x="6506744" y="6730842"/>
                <a:ext cx="83520" cy="8280"/>
              </p14:xfrm>
            </p:contentPart>
          </mc:Choice>
          <mc:Fallback>
            <p:pic>
              <p:nvPicPr>
                <p:cNvPr id="370" name="Ink 369">
                  <a:extLst>
                    <a:ext uri="{FF2B5EF4-FFF2-40B4-BE49-F238E27FC236}">
                      <a16:creationId xmlns:a16="http://schemas.microsoft.com/office/drawing/2014/main" id="{9AA7AE1E-BA81-CDCD-3792-BA531EE1695A}"/>
                    </a:ext>
                  </a:extLst>
                </p:cNvPr>
                <p:cNvPicPr/>
                <p:nvPr/>
              </p:nvPicPr>
              <p:blipFill>
                <a:blip r:embed="rId623"/>
                <a:stretch>
                  <a:fillRect/>
                </a:stretch>
              </p:blipFill>
              <p:spPr>
                <a:xfrm>
                  <a:off x="6498104" y="6721842"/>
                  <a:ext cx="10116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624">
              <p14:nvContentPartPr>
                <p14:cNvPr id="371" name="Ink 370">
                  <a:extLst>
                    <a:ext uri="{FF2B5EF4-FFF2-40B4-BE49-F238E27FC236}">
                      <a16:creationId xmlns:a16="http://schemas.microsoft.com/office/drawing/2014/main" id="{9D123BF6-E492-5168-55D9-3D2F902E4A47}"/>
                    </a:ext>
                  </a:extLst>
                </p14:cNvPr>
                <p14:cNvContentPartPr/>
                <p14:nvPr/>
              </p14:nvContentPartPr>
              <p14:xfrm>
                <a:off x="6844424" y="6685482"/>
                <a:ext cx="146520" cy="5760"/>
              </p14:xfrm>
            </p:contentPart>
          </mc:Choice>
          <mc:Fallback>
            <p:pic>
              <p:nvPicPr>
                <p:cNvPr id="371" name="Ink 370">
                  <a:extLst>
                    <a:ext uri="{FF2B5EF4-FFF2-40B4-BE49-F238E27FC236}">
                      <a16:creationId xmlns:a16="http://schemas.microsoft.com/office/drawing/2014/main" id="{9D123BF6-E492-5168-55D9-3D2F902E4A47}"/>
                    </a:ext>
                  </a:extLst>
                </p:cNvPr>
                <p:cNvPicPr/>
                <p:nvPr/>
              </p:nvPicPr>
              <p:blipFill>
                <a:blip r:embed="rId625"/>
                <a:stretch>
                  <a:fillRect/>
                </a:stretch>
              </p:blipFill>
              <p:spPr>
                <a:xfrm>
                  <a:off x="6835784" y="6676482"/>
                  <a:ext cx="16416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626">
              <p14:nvContentPartPr>
                <p14:cNvPr id="372" name="Ink 371">
                  <a:extLst>
                    <a:ext uri="{FF2B5EF4-FFF2-40B4-BE49-F238E27FC236}">
                      <a16:creationId xmlns:a16="http://schemas.microsoft.com/office/drawing/2014/main" id="{DBFE6867-ED61-6D00-390B-42C302D75D21}"/>
                    </a:ext>
                  </a:extLst>
                </p14:cNvPr>
                <p14:cNvContentPartPr/>
                <p14:nvPr/>
              </p14:nvContentPartPr>
              <p14:xfrm>
                <a:off x="7434104" y="6705282"/>
                <a:ext cx="32760" cy="19080"/>
              </p14:xfrm>
            </p:contentPart>
          </mc:Choice>
          <mc:Fallback>
            <p:pic>
              <p:nvPicPr>
                <p:cNvPr id="372" name="Ink 371">
                  <a:extLst>
                    <a:ext uri="{FF2B5EF4-FFF2-40B4-BE49-F238E27FC236}">
                      <a16:creationId xmlns:a16="http://schemas.microsoft.com/office/drawing/2014/main" id="{DBFE6867-ED61-6D00-390B-42C302D75D21}"/>
                    </a:ext>
                  </a:extLst>
                </p:cNvPr>
                <p:cNvPicPr/>
                <p:nvPr/>
              </p:nvPicPr>
              <p:blipFill>
                <a:blip r:embed="rId627"/>
                <a:stretch>
                  <a:fillRect/>
                </a:stretch>
              </p:blipFill>
              <p:spPr>
                <a:xfrm>
                  <a:off x="7425464" y="6696642"/>
                  <a:ext cx="5040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628">
              <p14:nvContentPartPr>
                <p14:cNvPr id="373" name="Ink 372">
                  <a:extLst>
                    <a:ext uri="{FF2B5EF4-FFF2-40B4-BE49-F238E27FC236}">
                      <a16:creationId xmlns:a16="http://schemas.microsoft.com/office/drawing/2014/main" id="{68C282B4-F664-260B-1234-3C62A9D4C05E}"/>
                    </a:ext>
                  </a:extLst>
                </p14:cNvPr>
                <p14:cNvContentPartPr/>
                <p14:nvPr/>
              </p14:nvContentPartPr>
              <p14:xfrm>
                <a:off x="7752344" y="6718962"/>
                <a:ext cx="36720" cy="6120"/>
              </p14:xfrm>
            </p:contentPart>
          </mc:Choice>
          <mc:Fallback>
            <p:pic>
              <p:nvPicPr>
                <p:cNvPr id="373" name="Ink 372">
                  <a:extLst>
                    <a:ext uri="{FF2B5EF4-FFF2-40B4-BE49-F238E27FC236}">
                      <a16:creationId xmlns:a16="http://schemas.microsoft.com/office/drawing/2014/main" id="{68C282B4-F664-260B-1234-3C62A9D4C05E}"/>
                    </a:ext>
                  </a:extLst>
                </p:cNvPr>
                <p:cNvPicPr/>
                <p:nvPr/>
              </p:nvPicPr>
              <p:blipFill>
                <a:blip r:embed="rId629"/>
                <a:stretch>
                  <a:fillRect/>
                </a:stretch>
              </p:blipFill>
              <p:spPr>
                <a:xfrm>
                  <a:off x="7743704" y="6709962"/>
                  <a:ext cx="5436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630">
              <p14:nvContentPartPr>
                <p14:cNvPr id="374" name="Ink 373">
                  <a:extLst>
                    <a:ext uri="{FF2B5EF4-FFF2-40B4-BE49-F238E27FC236}">
                      <a16:creationId xmlns:a16="http://schemas.microsoft.com/office/drawing/2014/main" id="{7D832F56-5CD9-CB21-839C-DFCCC16AD984}"/>
                    </a:ext>
                  </a:extLst>
                </p14:cNvPr>
                <p14:cNvContentPartPr/>
                <p14:nvPr/>
              </p14:nvContentPartPr>
              <p14:xfrm>
                <a:off x="8163104" y="6705282"/>
                <a:ext cx="24840" cy="7200"/>
              </p14:xfrm>
            </p:contentPart>
          </mc:Choice>
          <mc:Fallback>
            <p:pic>
              <p:nvPicPr>
                <p:cNvPr id="374" name="Ink 373">
                  <a:extLst>
                    <a:ext uri="{FF2B5EF4-FFF2-40B4-BE49-F238E27FC236}">
                      <a16:creationId xmlns:a16="http://schemas.microsoft.com/office/drawing/2014/main" id="{7D832F56-5CD9-CB21-839C-DFCCC16AD984}"/>
                    </a:ext>
                  </a:extLst>
                </p:cNvPr>
                <p:cNvPicPr/>
                <p:nvPr/>
              </p:nvPicPr>
              <p:blipFill>
                <a:blip r:embed="rId631"/>
                <a:stretch>
                  <a:fillRect/>
                </a:stretch>
              </p:blipFill>
              <p:spPr>
                <a:xfrm>
                  <a:off x="8154104" y="6696642"/>
                  <a:ext cx="4248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632">
              <p14:nvContentPartPr>
                <p14:cNvPr id="375" name="Ink 374">
                  <a:extLst>
                    <a:ext uri="{FF2B5EF4-FFF2-40B4-BE49-F238E27FC236}">
                      <a16:creationId xmlns:a16="http://schemas.microsoft.com/office/drawing/2014/main" id="{6A0EF4AE-705F-AE7F-C5D9-C6FC238567B7}"/>
                    </a:ext>
                  </a:extLst>
                </p14:cNvPr>
                <p14:cNvContentPartPr/>
                <p14:nvPr/>
              </p14:nvContentPartPr>
              <p14:xfrm>
                <a:off x="8342384" y="6678642"/>
                <a:ext cx="290880" cy="27000"/>
              </p14:xfrm>
            </p:contentPart>
          </mc:Choice>
          <mc:Fallback>
            <p:pic>
              <p:nvPicPr>
                <p:cNvPr id="375" name="Ink 374">
                  <a:extLst>
                    <a:ext uri="{FF2B5EF4-FFF2-40B4-BE49-F238E27FC236}">
                      <a16:creationId xmlns:a16="http://schemas.microsoft.com/office/drawing/2014/main" id="{6A0EF4AE-705F-AE7F-C5D9-C6FC238567B7}"/>
                    </a:ext>
                  </a:extLst>
                </p:cNvPr>
                <p:cNvPicPr/>
                <p:nvPr/>
              </p:nvPicPr>
              <p:blipFill>
                <a:blip r:embed="rId633"/>
                <a:stretch>
                  <a:fillRect/>
                </a:stretch>
              </p:blipFill>
              <p:spPr>
                <a:xfrm>
                  <a:off x="8333384" y="6669642"/>
                  <a:ext cx="30852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634">
              <p14:nvContentPartPr>
                <p14:cNvPr id="376" name="Ink 375">
                  <a:extLst>
                    <a:ext uri="{FF2B5EF4-FFF2-40B4-BE49-F238E27FC236}">
                      <a16:creationId xmlns:a16="http://schemas.microsoft.com/office/drawing/2014/main" id="{C6D06CDD-BF27-6B33-63BB-6C4D6EF9393C}"/>
                    </a:ext>
                  </a:extLst>
                </p14:cNvPr>
                <p14:cNvContentPartPr/>
                <p14:nvPr/>
              </p14:nvContentPartPr>
              <p14:xfrm>
                <a:off x="9057704" y="6758202"/>
                <a:ext cx="64080" cy="5760"/>
              </p14:xfrm>
            </p:contentPart>
          </mc:Choice>
          <mc:Fallback>
            <p:pic>
              <p:nvPicPr>
                <p:cNvPr id="376" name="Ink 375">
                  <a:extLst>
                    <a:ext uri="{FF2B5EF4-FFF2-40B4-BE49-F238E27FC236}">
                      <a16:creationId xmlns:a16="http://schemas.microsoft.com/office/drawing/2014/main" id="{C6D06CDD-BF27-6B33-63BB-6C4D6EF9393C}"/>
                    </a:ext>
                  </a:extLst>
                </p:cNvPr>
                <p:cNvPicPr/>
                <p:nvPr/>
              </p:nvPicPr>
              <p:blipFill>
                <a:blip r:embed="rId635"/>
                <a:stretch>
                  <a:fillRect/>
                </a:stretch>
              </p:blipFill>
              <p:spPr>
                <a:xfrm>
                  <a:off x="9049064" y="6749562"/>
                  <a:ext cx="8172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636">
              <p14:nvContentPartPr>
                <p14:cNvPr id="377" name="Ink 376">
                  <a:extLst>
                    <a:ext uri="{FF2B5EF4-FFF2-40B4-BE49-F238E27FC236}">
                      <a16:creationId xmlns:a16="http://schemas.microsoft.com/office/drawing/2014/main" id="{F1B4359D-3B5C-4F0C-E216-5CF2D5411F8B}"/>
                    </a:ext>
                  </a:extLst>
                </p14:cNvPr>
                <p14:cNvContentPartPr/>
                <p14:nvPr/>
              </p14:nvContentPartPr>
              <p14:xfrm>
                <a:off x="9528224" y="6692322"/>
                <a:ext cx="69840" cy="6480"/>
              </p14:xfrm>
            </p:contentPart>
          </mc:Choice>
          <mc:Fallback>
            <p:pic>
              <p:nvPicPr>
                <p:cNvPr id="377" name="Ink 376">
                  <a:extLst>
                    <a:ext uri="{FF2B5EF4-FFF2-40B4-BE49-F238E27FC236}">
                      <a16:creationId xmlns:a16="http://schemas.microsoft.com/office/drawing/2014/main" id="{F1B4359D-3B5C-4F0C-E216-5CF2D5411F8B}"/>
                    </a:ext>
                  </a:extLst>
                </p:cNvPr>
                <p:cNvPicPr/>
                <p:nvPr/>
              </p:nvPicPr>
              <p:blipFill>
                <a:blip r:embed="rId637"/>
                <a:stretch>
                  <a:fillRect/>
                </a:stretch>
              </p:blipFill>
              <p:spPr>
                <a:xfrm>
                  <a:off x="9519224" y="6683322"/>
                  <a:ext cx="874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638">
              <p14:nvContentPartPr>
                <p14:cNvPr id="378" name="Ink 377">
                  <a:extLst>
                    <a:ext uri="{FF2B5EF4-FFF2-40B4-BE49-F238E27FC236}">
                      <a16:creationId xmlns:a16="http://schemas.microsoft.com/office/drawing/2014/main" id="{B71C6A25-33DC-2912-4B30-B76307362F81}"/>
                    </a:ext>
                  </a:extLst>
                </p14:cNvPr>
                <p14:cNvContentPartPr/>
                <p14:nvPr/>
              </p14:nvContentPartPr>
              <p14:xfrm>
                <a:off x="9806504" y="6643362"/>
                <a:ext cx="52200" cy="7920"/>
              </p14:xfrm>
            </p:contentPart>
          </mc:Choice>
          <mc:Fallback>
            <p:pic>
              <p:nvPicPr>
                <p:cNvPr id="378" name="Ink 377">
                  <a:extLst>
                    <a:ext uri="{FF2B5EF4-FFF2-40B4-BE49-F238E27FC236}">
                      <a16:creationId xmlns:a16="http://schemas.microsoft.com/office/drawing/2014/main" id="{B71C6A25-33DC-2912-4B30-B76307362F81}"/>
                    </a:ext>
                  </a:extLst>
                </p:cNvPr>
                <p:cNvPicPr/>
                <p:nvPr/>
              </p:nvPicPr>
              <p:blipFill>
                <a:blip r:embed="rId639"/>
                <a:stretch>
                  <a:fillRect/>
                </a:stretch>
              </p:blipFill>
              <p:spPr>
                <a:xfrm>
                  <a:off x="9797864" y="6634722"/>
                  <a:ext cx="6984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640">
              <p14:nvContentPartPr>
                <p14:cNvPr id="379" name="Ink 378">
                  <a:extLst>
                    <a:ext uri="{FF2B5EF4-FFF2-40B4-BE49-F238E27FC236}">
                      <a16:creationId xmlns:a16="http://schemas.microsoft.com/office/drawing/2014/main" id="{3B54B526-F3CF-FC42-4D34-8BDC3907FED6}"/>
                    </a:ext>
                  </a:extLst>
                </p14:cNvPr>
                <p14:cNvContentPartPr/>
                <p14:nvPr/>
              </p14:nvContentPartPr>
              <p14:xfrm>
                <a:off x="10058144" y="6574962"/>
                <a:ext cx="24120" cy="18000"/>
              </p14:xfrm>
            </p:contentPart>
          </mc:Choice>
          <mc:Fallback>
            <p:pic>
              <p:nvPicPr>
                <p:cNvPr id="379" name="Ink 378">
                  <a:extLst>
                    <a:ext uri="{FF2B5EF4-FFF2-40B4-BE49-F238E27FC236}">
                      <a16:creationId xmlns:a16="http://schemas.microsoft.com/office/drawing/2014/main" id="{3B54B526-F3CF-FC42-4D34-8BDC3907FED6}"/>
                    </a:ext>
                  </a:extLst>
                </p:cNvPr>
                <p:cNvPicPr/>
                <p:nvPr/>
              </p:nvPicPr>
              <p:blipFill>
                <a:blip r:embed="rId641"/>
                <a:stretch>
                  <a:fillRect/>
                </a:stretch>
              </p:blipFill>
              <p:spPr>
                <a:xfrm>
                  <a:off x="10049504" y="6565962"/>
                  <a:ext cx="4176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642">
              <p14:nvContentPartPr>
                <p14:cNvPr id="384" name="Ink 383">
                  <a:extLst>
                    <a:ext uri="{FF2B5EF4-FFF2-40B4-BE49-F238E27FC236}">
                      <a16:creationId xmlns:a16="http://schemas.microsoft.com/office/drawing/2014/main" id="{8AF5D066-6015-C729-FFDA-FC578FDD553F}"/>
                    </a:ext>
                  </a:extLst>
                </p14:cNvPr>
                <p14:cNvContentPartPr/>
                <p14:nvPr/>
              </p14:nvContentPartPr>
              <p14:xfrm>
                <a:off x="6644624" y="6388842"/>
                <a:ext cx="2880" cy="5400"/>
              </p14:xfrm>
            </p:contentPart>
          </mc:Choice>
          <mc:Fallback>
            <p:pic>
              <p:nvPicPr>
                <p:cNvPr id="384" name="Ink 383">
                  <a:extLst>
                    <a:ext uri="{FF2B5EF4-FFF2-40B4-BE49-F238E27FC236}">
                      <a16:creationId xmlns:a16="http://schemas.microsoft.com/office/drawing/2014/main" id="{8AF5D066-6015-C729-FFDA-FC578FDD553F}"/>
                    </a:ext>
                  </a:extLst>
                </p:cNvPr>
                <p:cNvPicPr/>
                <p:nvPr/>
              </p:nvPicPr>
              <p:blipFill>
                <a:blip r:embed="rId643"/>
                <a:stretch>
                  <a:fillRect/>
                </a:stretch>
              </p:blipFill>
              <p:spPr>
                <a:xfrm>
                  <a:off x="6635624" y="6380202"/>
                  <a:ext cx="2052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644">
              <p14:nvContentPartPr>
                <p14:cNvPr id="385" name="Ink 384">
                  <a:extLst>
                    <a:ext uri="{FF2B5EF4-FFF2-40B4-BE49-F238E27FC236}">
                      <a16:creationId xmlns:a16="http://schemas.microsoft.com/office/drawing/2014/main" id="{EE95D6E4-C4B6-AA98-17EA-F20C74A9280F}"/>
                    </a:ext>
                  </a:extLst>
                </p14:cNvPr>
                <p14:cNvContentPartPr/>
                <p14:nvPr/>
              </p14:nvContentPartPr>
              <p14:xfrm>
                <a:off x="6970424" y="6480282"/>
                <a:ext cx="89280" cy="11880"/>
              </p14:xfrm>
            </p:contentPart>
          </mc:Choice>
          <mc:Fallback>
            <p:pic>
              <p:nvPicPr>
                <p:cNvPr id="385" name="Ink 384">
                  <a:extLst>
                    <a:ext uri="{FF2B5EF4-FFF2-40B4-BE49-F238E27FC236}">
                      <a16:creationId xmlns:a16="http://schemas.microsoft.com/office/drawing/2014/main" id="{EE95D6E4-C4B6-AA98-17EA-F20C74A9280F}"/>
                    </a:ext>
                  </a:extLst>
                </p:cNvPr>
                <p:cNvPicPr/>
                <p:nvPr/>
              </p:nvPicPr>
              <p:blipFill>
                <a:blip r:embed="rId645"/>
                <a:stretch>
                  <a:fillRect/>
                </a:stretch>
              </p:blipFill>
              <p:spPr>
                <a:xfrm>
                  <a:off x="6961424" y="6471642"/>
                  <a:ext cx="10692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646">
              <p14:nvContentPartPr>
                <p14:cNvPr id="386" name="Ink 385">
                  <a:extLst>
                    <a:ext uri="{FF2B5EF4-FFF2-40B4-BE49-F238E27FC236}">
                      <a16:creationId xmlns:a16="http://schemas.microsoft.com/office/drawing/2014/main" id="{D56D657E-4FFE-35C3-538B-1E7943F8EB7F}"/>
                    </a:ext>
                  </a:extLst>
                </p14:cNvPr>
                <p14:cNvContentPartPr/>
                <p14:nvPr/>
              </p14:nvContentPartPr>
              <p14:xfrm>
                <a:off x="7202624" y="6513402"/>
                <a:ext cx="41400" cy="360"/>
              </p14:xfrm>
            </p:contentPart>
          </mc:Choice>
          <mc:Fallback>
            <p:pic>
              <p:nvPicPr>
                <p:cNvPr id="386" name="Ink 385">
                  <a:extLst>
                    <a:ext uri="{FF2B5EF4-FFF2-40B4-BE49-F238E27FC236}">
                      <a16:creationId xmlns:a16="http://schemas.microsoft.com/office/drawing/2014/main" id="{D56D657E-4FFE-35C3-538B-1E7943F8EB7F}"/>
                    </a:ext>
                  </a:extLst>
                </p:cNvPr>
                <p:cNvPicPr/>
                <p:nvPr/>
              </p:nvPicPr>
              <p:blipFill>
                <a:blip r:embed="rId647"/>
                <a:stretch>
                  <a:fillRect/>
                </a:stretch>
              </p:blipFill>
              <p:spPr>
                <a:xfrm>
                  <a:off x="7193624" y="6504402"/>
                  <a:ext cx="59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48">
              <p14:nvContentPartPr>
                <p14:cNvPr id="387" name="Ink 386">
                  <a:extLst>
                    <a:ext uri="{FF2B5EF4-FFF2-40B4-BE49-F238E27FC236}">
                      <a16:creationId xmlns:a16="http://schemas.microsoft.com/office/drawing/2014/main" id="{947BF501-44F7-43C3-9617-7C3C44A44913}"/>
                    </a:ext>
                  </a:extLst>
                </p14:cNvPr>
                <p14:cNvContentPartPr/>
                <p14:nvPr/>
              </p14:nvContentPartPr>
              <p14:xfrm>
                <a:off x="7447784" y="6464442"/>
                <a:ext cx="13320" cy="9720"/>
              </p14:xfrm>
            </p:contentPart>
          </mc:Choice>
          <mc:Fallback>
            <p:pic>
              <p:nvPicPr>
                <p:cNvPr id="387" name="Ink 386">
                  <a:extLst>
                    <a:ext uri="{FF2B5EF4-FFF2-40B4-BE49-F238E27FC236}">
                      <a16:creationId xmlns:a16="http://schemas.microsoft.com/office/drawing/2014/main" id="{947BF501-44F7-43C3-9617-7C3C44A44913}"/>
                    </a:ext>
                  </a:extLst>
                </p:cNvPr>
                <p:cNvPicPr/>
                <p:nvPr/>
              </p:nvPicPr>
              <p:blipFill>
                <a:blip r:embed="rId649"/>
                <a:stretch>
                  <a:fillRect/>
                </a:stretch>
              </p:blipFill>
              <p:spPr>
                <a:xfrm>
                  <a:off x="7438784" y="6455442"/>
                  <a:ext cx="309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650">
              <p14:nvContentPartPr>
                <p14:cNvPr id="388" name="Ink 387">
                  <a:extLst>
                    <a:ext uri="{FF2B5EF4-FFF2-40B4-BE49-F238E27FC236}">
                      <a16:creationId xmlns:a16="http://schemas.microsoft.com/office/drawing/2014/main" id="{9E335948-9C36-B09E-8414-3E05F83BCB95}"/>
                    </a:ext>
                  </a:extLst>
                </p14:cNvPr>
                <p14:cNvContentPartPr/>
                <p14:nvPr/>
              </p14:nvContentPartPr>
              <p14:xfrm>
                <a:off x="7772504" y="6483522"/>
                <a:ext cx="102240" cy="10080"/>
              </p14:xfrm>
            </p:contentPart>
          </mc:Choice>
          <mc:Fallback>
            <p:pic>
              <p:nvPicPr>
                <p:cNvPr id="388" name="Ink 387">
                  <a:extLst>
                    <a:ext uri="{FF2B5EF4-FFF2-40B4-BE49-F238E27FC236}">
                      <a16:creationId xmlns:a16="http://schemas.microsoft.com/office/drawing/2014/main" id="{9E335948-9C36-B09E-8414-3E05F83BCB95}"/>
                    </a:ext>
                  </a:extLst>
                </p:cNvPr>
                <p:cNvPicPr/>
                <p:nvPr/>
              </p:nvPicPr>
              <p:blipFill>
                <a:blip r:embed="rId651"/>
                <a:stretch>
                  <a:fillRect/>
                </a:stretch>
              </p:blipFill>
              <p:spPr>
                <a:xfrm>
                  <a:off x="7763504" y="6474882"/>
                  <a:ext cx="11988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652">
              <p14:nvContentPartPr>
                <p14:cNvPr id="389" name="Ink 388">
                  <a:extLst>
                    <a:ext uri="{FF2B5EF4-FFF2-40B4-BE49-F238E27FC236}">
                      <a16:creationId xmlns:a16="http://schemas.microsoft.com/office/drawing/2014/main" id="{310026BA-5453-8C44-C995-9561C58C0677}"/>
                    </a:ext>
                  </a:extLst>
                </p14:cNvPr>
                <p14:cNvContentPartPr/>
                <p14:nvPr/>
              </p14:nvContentPartPr>
              <p14:xfrm>
                <a:off x="8123504" y="6459042"/>
                <a:ext cx="59040" cy="7920"/>
              </p14:xfrm>
            </p:contentPart>
          </mc:Choice>
          <mc:Fallback>
            <p:pic>
              <p:nvPicPr>
                <p:cNvPr id="389" name="Ink 388">
                  <a:extLst>
                    <a:ext uri="{FF2B5EF4-FFF2-40B4-BE49-F238E27FC236}">
                      <a16:creationId xmlns:a16="http://schemas.microsoft.com/office/drawing/2014/main" id="{310026BA-5453-8C44-C995-9561C58C0677}"/>
                    </a:ext>
                  </a:extLst>
                </p:cNvPr>
                <p:cNvPicPr/>
                <p:nvPr/>
              </p:nvPicPr>
              <p:blipFill>
                <a:blip r:embed="rId653"/>
                <a:stretch>
                  <a:fillRect/>
                </a:stretch>
              </p:blipFill>
              <p:spPr>
                <a:xfrm>
                  <a:off x="8114864" y="6450402"/>
                  <a:ext cx="7668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654">
              <p14:nvContentPartPr>
                <p14:cNvPr id="390" name="Ink 389">
                  <a:extLst>
                    <a:ext uri="{FF2B5EF4-FFF2-40B4-BE49-F238E27FC236}">
                      <a16:creationId xmlns:a16="http://schemas.microsoft.com/office/drawing/2014/main" id="{46CF744A-DDF0-A4E5-19A6-A3D7D3B87BCD}"/>
                    </a:ext>
                  </a:extLst>
                </p14:cNvPr>
                <p14:cNvContentPartPr/>
                <p14:nvPr/>
              </p14:nvContentPartPr>
              <p14:xfrm>
                <a:off x="8368664" y="6452562"/>
                <a:ext cx="93600" cy="8280"/>
              </p14:xfrm>
            </p:contentPart>
          </mc:Choice>
          <mc:Fallback>
            <p:pic>
              <p:nvPicPr>
                <p:cNvPr id="390" name="Ink 389">
                  <a:extLst>
                    <a:ext uri="{FF2B5EF4-FFF2-40B4-BE49-F238E27FC236}">
                      <a16:creationId xmlns:a16="http://schemas.microsoft.com/office/drawing/2014/main" id="{46CF744A-DDF0-A4E5-19A6-A3D7D3B87BCD}"/>
                    </a:ext>
                  </a:extLst>
                </p:cNvPr>
                <p:cNvPicPr/>
                <p:nvPr/>
              </p:nvPicPr>
              <p:blipFill>
                <a:blip r:embed="rId655"/>
                <a:stretch>
                  <a:fillRect/>
                </a:stretch>
              </p:blipFill>
              <p:spPr>
                <a:xfrm>
                  <a:off x="8359664" y="6443562"/>
                  <a:ext cx="11124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656">
              <p14:nvContentPartPr>
                <p14:cNvPr id="391" name="Ink 390">
                  <a:extLst>
                    <a:ext uri="{FF2B5EF4-FFF2-40B4-BE49-F238E27FC236}">
                      <a16:creationId xmlns:a16="http://schemas.microsoft.com/office/drawing/2014/main" id="{D468887B-F937-3D3D-C67A-492F68E52B41}"/>
                    </a:ext>
                  </a:extLst>
                </p14:cNvPr>
                <p14:cNvContentPartPr/>
                <p14:nvPr/>
              </p14:nvContentPartPr>
              <p14:xfrm>
                <a:off x="8719664" y="6440322"/>
                <a:ext cx="266760" cy="39240"/>
              </p14:xfrm>
            </p:contentPart>
          </mc:Choice>
          <mc:Fallback>
            <p:pic>
              <p:nvPicPr>
                <p:cNvPr id="391" name="Ink 390">
                  <a:extLst>
                    <a:ext uri="{FF2B5EF4-FFF2-40B4-BE49-F238E27FC236}">
                      <a16:creationId xmlns:a16="http://schemas.microsoft.com/office/drawing/2014/main" id="{D468887B-F937-3D3D-C67A-492F68E52B41}"/>
                    </a:ext>
                  </a:extLst>
                </p:cNvPr>
                <p:cNvPicPr/>
                <p:nvPr/>
              </p:nvPicPr>
              <p:blipFill>
                <a:blip r:embed="rId657"/>
                <a:stretch>
                  <a:fillRect/>
                </a:stretch>
              </p:blipFill>
              <p:spPr>
                <a:xfrm>
                  <a:off x="8711024" y="6431682"/>
                  <a:ext cx="28440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658">
              <p14:nvContentPartPr>
                <p14:cNvPr id="392" name="Ink 391">
                  <a:extLst>
                    <a:ext uri="{FF2B5EF4-FFF2-40B4-BE49-F238E27FC236}">
                      <a16:creationId xmlns:a16="http://schemas.microsoft.com/office/drawing/2014/main" id="{34C5C9F1-BDC8-2CD3-ADC3-08D89081CBF4}"/>
                    </a:ext>
                  </a:extLst>
                </p14:cNvPr>
                <p14:cNvContentPartPr/>
                <p14:nvPr/>
              </p14:nvContentPartPr>
              <p14:xfrm>
                <a:off x="7048544" y="6334482"/>
                <a:ext cx="2520" cy="6840"/>
              </p14:xfrm>
            </p:contentPart>
          </mc:Choice>
          <mc:Fallback>
            <p:pic>
              <p:nvPicPr>
                <p:cNvPr id="392" name="Ink 391">
                  <a:extLst>
                    <a:ext uri="{FF2B5EF4-FFF2-40B4-BE49-F238E27FC236}">
                      <a16:creationId xmlns:a16="http://schemas.microsoft.com/office/drawing/2014/main" id="{34C5C9F1-BDC8-2CD3-ADC3-08D89081CBF4}"/>
                    </a:ext>
                  </a:extLst>
                </p:cNvPr>
                <p:cNvPicPr/>
                <p:nvPr/>
              </p:nvPicPr>
              <p:blipFill>
                <a:blip r:embed="rId659"/>
                <a:stretch>
                  <a:fillRect/>
                </a:stretch>
              </p:blipFill>
              <p:spPr>
                <a:xfrm>
                  <a:off x="7039544" y="6325842"/>
                  <a:ext cx="2016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660">
              <p14:nvContentPartPr>
                <p14:cNvPr id="393" name="Ink 392">
                  <a:extLst>
                    <a:ext uri="{FF2B5EF4-FFF2-40B4-BE49-F238E27FC236}">
                      <a16:creationId xmlns:a16="http://schemas.microsoft.com/office/drawing/2014/main" id="{5A220466-0FE2-ECD4-1F6C-4C44EA1A18BB}"/>
                    </a:ext>
                  </a:extLst>
                </p14:cNvPr>
                <p14:cNvContentPartPr/>
                <p14:nvPr/>
              </p14:nvContentPartPr>
              <p14:xfrm>
                <a:off x="7480904" y="6360762"/>
                <a:ext cx="55800" cy="360"/>
              </p14:xfrm>
            </p:contentPart>
          </mc:Choice>
          <mc:Fallback>
            <p:pic>
              <p:nvPicPr>
                <p:cNvPr id="393" name="Ink 392">
                  <a:extLst>
                    <a:ext uri="{FF2B5EF4-FFF2-40B4-BE49-F238E27FC236}">
                      <a16:creationId xmlns:a16="http://schemas.microsoft.com/office/drawing/2014/main" id="{5A220466-0FE2-ECD4-1F6C-4C44EA1A18BB}"/>
                    </a:ext>
                  </a:extLst>
                </p:cNvPr>
                <p:cNvPicPr/>
                <p:nvPr/>
              </p:nvPicPr>
              <p:blipFill>
                <a:blip r:embed="rId661"/>
                <a:stretch>
                  <a:fillRect/>
                </a:stretch>
              </p:blipFill>
              <p:spPr>
                <a:xfrm>
                  <a:off x="7471904" y="6352122"/>
                  <a:ext cx="73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62">
              <p14:nvContentPartPr>
                <p14:cNvPr id="394" name="Ink 393">
                  <a:extLst>
                    <a:ext uri="{FF2B5EF4-FFF2-40B4-BE49-F238E27FC236}">
                      <a16:creationId xmlns:a16="http://schemas.microsoft.com/office/drawing/2014/main" id="{7E9CF55D-2FA7-ABB0-2188-DDB4226EE63F}"/>
                    </a:ext>
                  </a:extLst>
                </p14:cNvPr>
                <p14:cNvContentPartPr/>
                <p14:nvPr/>
              </p14:nvContentPartPr>
              <p14:xfrm>
                <a:off x="8003984" y="6317202"/>
                <a:ext cx="58680" cy="4320"/>
              </p14:xfrm>
            </p:contentPart>
          </mc:Choice>
          <mc:Fallback>
            <p:pic>
              <p:nvPicPr>
                <p:cNvPr id="394" name="Ink 393">
                  <a:extLst>
                    <a:ext uri="{FF2B5EF4-FFF2-40B4-BE49-F238E27FC236}">
                      <a16:creationId xmlns:a16="http://schemas.microsoft.com/office/drawing/2014/main" id="{7E9CF55D-2FA7-ABB0-2188-DDB4226EE63F}"/>
                    </a:ext>
                  </a:extLst>
                </p:cNvPr>
                <p:cNvPicPr/>
                <p:nvPr/>
              </p:nvPicPr>
              <p:blipFill>
                <a:blip r:embed="rId663"/>
                <a:stretch>
                  <a:fillRect/>
                </a:stretch>
              </p:blipFill>
              <p:spPr>
                <a:xfrm>
                  <a:off x="7995344" y="6308202"/>
                  <a:ext cx="763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664">
              <p14:nvContentPartPr>
                <p14:cNvPr id="395" name="Ink 394">
                  <a:extLst>
                    <a:ext uri="{FF2B5EF4-FFF2-40B4-BE49-F238E27FC236}">
                      <a16:creationId xmlns:a16="http://schemas.microsoft.com/office/drawing/2014/main" id="{1BD6329F-7A71-4AF9-7F7A-D08C145CFEDC}"/>
                    </a:ext>
                  </a:extLst>
                </p14:cNvPr>
                <p14:cNvContentPartPr/>
                <p14:nvPr/>
              </p14:nvContentPartPr>
              <p14:xfrm>
                <a:off x="8448224" y="6288402"/>
                <a:ext cx="17640" cy="12960"/>
              </p14:xfrm>
            </p:contentPart>
          </mc:Choice>
          <mc:Fallback>
            <p:pic>
              <p:nvPicPr>
                <p:cNvPr id="395" name="Ink 394">
                  <a:extLst>
                    <a:ext uri="{FF2B5EF4-FFF2-40B4-BE49-F238E27FC236}">
                      <a16:creationId xmlns:a16="http://schemas.microsoft.com/office/drawing/2014/main" id="{1BD6329F-7A71-4AF9-7F7A-D08C145CFEDC}"/>
                    </a:ext>
                  </a:extLst>
                </p:cNvPr>
                <p:cNvPicPr/>
                <p:nvPr/>
              </p:nvPicPr>
              <p:blipFill>
                <a:blip r:embed="rId665"/>
                <a:stretch>
                  <a:fillRect/>
                </a:stretch>
              </p:blipFill>
              <p:spPr>
                <a:xfrm>
                  <a:off x="8439224" y="6279762"/>
                  <a:ext cx="3528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666">
              <p14:nvContentPartPr>
                <p14:cNvPr id="400" name="Ink 399">
                  <a:extLst>
                    <a:ext uri="{FF2B5EF4-FFF2-40B4-BE49-F238E27FC236}">
                      <a16:creationId xmlns:a16="http://schemas.microsoft.com/office/drawing/2014/main" id="{8994B841-6781-3687-4D6E-F45D041AFD58}"/>
                    </a:ext>
                  </a:extLst>
                </p14:cNvPr>
                <p14:cNvContentPartPr/>
                <p14:nvPr/>
              </p14:nvContentPartPr>
              <p14:xfrm>
                <a:off x="6672344" y="1662762"/>
                <a:ext cx="688680" cy="23760"/>
              </p14:xfrm>
            </p:contentPart>
          </mc:Choice>
          <mc:Fallback>
            <p:pic>
              <p:nvPicPr>
                <p:cNvPr id="400" name="Ink 399">
                  <a:extLst>
                    <a:ext uri="{FF2B5EF4-FFF2-40B4-BE49-F238E27FC236}">
                      <a16:creationId xmlns:a16="http://schemas.microsoft.com/office/drawing/2014/main" id="{8994B841-6781-3687-4D6E-F45D041AFD58}"/>
                    </a:ext>
                  </a:extLst>
                </p:cNvPr>
                <p:cNvPicPr/>
                <p:nvPr/>
              </p:nvPicPr>
              <p:blipFill>
                <a:blip r:embed="rId667"/>
                <a:stretch>
                  <a:fillRect/>
                </a:stretch>
              </p:blipFill>
              <p:spPr>
                <a:xfrm>
                  <a:off x="6663704" y="1654122"/>
                  <a:ext cx="706320" cy="41400"/>
                </a:xfrm>
                <a:prstGeom prst="rect">
                  <a:avLst/>
                </a:prstGeom>
              </p:spPr>
            </p:pic>
          </mc:Fallback>
        </mc:AlternateContent>
      </p:grpSp>
    </p:spTree>
    <p:extLst>
      <p:ext uri="{BB962C8B-B14F-4D97-AF65-F5344CB8AC3E}">
        <p14:creationId xmlns:p14="http://schemas.microsoft.com/office/powerpoint/2010/main" val="270113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1" name="Google Shape;1521;p74"/>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EML is part of ABAP language that access to RAP BO. Because the consumption of business object via odata protocol requires a Fiori UI or Web API, the EML enables a type-safe access to business object directly. EML interacts with the business object entities (single entity – travel) to perform all the entity operations.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EML can be used to provide behaviour for business object. For example, we can implement an action that first triggers a create and then a update using the EML. It is one of the best way to consume our RAP framework and Business object using plain ABAP code w/o creating any special API or service.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Use cases: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Consumption of RAP functionality in Plain ABAP</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Testing purpose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Build special business logic</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Generate test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For integration with classic code</a:t>
            </a:r>
            <a:endParaRPr sz="1800">
              <a:solidFill>
                <a:schemeClr val="dk1"/>
              </a:solidFill>
              <a:latin typeface="Calibri"/>
              <a:ea typeface="Calibri"/>
              <a:cs typeface="Calibri"/>
              <a:sym typeface="Calibri"/>
            </a:endParaRPr>
          </a:p>
        </p:txBody>
      </p:sp>
      <p:sp>
        <p:nvSpPr>
          <p:cNvPr id="1522" name="Google Shape;1522;p7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EML – Entity Manipulation Language</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F6F6364D-01CB-9430-D9CC-5CB17B0783B1}"/>
                  </a:ext>
                </a:extLst>
              </p14:cNvPr>
              <p14:cNvContentPartPr/>
              <p14:nvPr/>
            </p14:nvContentPartPr>
            <p14:xfrm>
              <a:off x="114120" y="476280"/>
              <a:ext cx="11841840" cy="5761080"/>
            </p14:xfrm>
          </p:contentPart>
        </mc:Choice>
        <mc:Fallback>
          <p:pic>
            <p:nvPicPr>
              <p:cNvPr id="2" name="Ink 1">
                <a:extLst>
                  <a:ext uri="{FF2B5EF4-FFF2-40B4-BE49-F238E27FC236}">
                    <a16:creationId xmlns:a16="http://schemas.microsoft.com/office/drawing/2014/main" id="{F6F6364D-01CB-9430-D9CC-5CB17B0783B1}"/>
                  </a:ext>
                </a:extLst>
              </p:cNvPr>
              <p:cNvPicPr/>
              <p:nvPr/>
            </p:nvPicPr>
            <p:blipFill>
              <a:blip r:embed="rId5"/>
              <a:stretch>
                <a:fillRect/>
              </a:stretch>
            </p:blipFill>
            <p:spPr>
              <a:xfrm>
                <a:off x="104760" y="466920"/>
                <a:ext cx="11860560" cy="577980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30" name="Google Shape;1530;p75"/>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Read operation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Read from Root entity and by the key</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Read the root entity with its composition child (travel and booking together)</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 read operation always either returns a RESULT 🡺 capture in a internal table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OR returns an error table called as FAILED 🡺 capture in a internal table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AND returns an table of messages as REPORTED 🡺 capture in a internal table (other messages)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If we use second option we can specify the associated entity using \_</a:t>
            </a:r>
            <a:r>
              <a:rPr lang="en-US" sz="1800" dirty="0" err="1">
                <a:solidFill>
                  <a:schemeClr val="dk1"/>
                </a:solidFill>
                <a:latin typeface="Calibri"/>
                <a:ea typeface="Calibri"/>
                <a:cs typeface="Calibri"/>
                <a:sym typeface="Calibri"/>
              </a:rPr>
              <a:t>AssociationName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READ ENTITIES OF </a:t>
            </a:r>
            <a:r>
              <a:rPr lang="en-US" sz="1800" b="1" dirty="0" err="1">
                <a:solidFill>
                  <a:schemeClr val="dk1"/>
                </a:solidFill>
                <a:latin typeface="Calibri"/>
                <a:ea typeface="Calibri"/>
                <a:cs typeface="Calibri"/>
                <a:sym typeface="Calibri"/>
              </a:rPr>
              <a:t>RootEntityName</a:t>
            </a: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ENTITY </a:t>
            </a:r>
            <a:r>
              <a:rPr lang="en-US" sz="1800" b="1" dirty="0" err="1">
                <a:solidFill>
                  <a:schemeClr val="dk1"/>
                </a:solidFill>
                <a:latin typeface="Calibri"/>
                <a:ea typeface="Calibri"/>
                <a:cs typeface="Calibri"/>
                <a:sym typeface="Calibri"/>
              </a:rPr>
              <a:t>EntityAlias</a:t>
            </a:r>
            <a:r>
              <a:rPr lang="en-US" sz="1800" b="1"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FROM keys ---(primary key value)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RESULT </a:t>
            </a:r>
            <a:r>
              <a:rPr lang="en-US" sz="1800" dirty="0" err="1">
                <a:solidFill>
                  <a:schemeClr val="dk1"/>
                </a:solidFill>
                <a:latin typeface="Calibri"/>
                <a:ea typeface="Calibri"/>
                <a:cs typeface="Calibri"/>
                <a:sym typeface="Calibri"/>
              </a:rPr>
              <a:t>lt_result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BY </a:t>
            </a:r>
            <a:r>
              <a:rPr lang="en-US" sz="1800" b="1" dirty="0">
                <a:solidFill>
                  <a:schemeClr val="dk1"/>
                </a:solidFill>
                <a:latin typeface="Calibri"/>
                <a:ea typeface="Calibri"/>
                <a:cs typeface="Calibri"/>
                <a:sym typeface="Calibri"/>
              </a:rPr>
              <a:t>\_Composition </a:t>
            </a:r>
            <a:r>
              <a:rPr lang="en-US" sz="1800" dirty="0">
                <a:solidFill>
                  <a:schemeClr val="dk1"/>
                </a:solidFill>
                <a:latin typeface="Calibri"/>
                <a:ea typeface="Calibri"/>
                <a:cs typeface="Calibri"/>
                <a:sym typeface="Calibri"/>
              </a:rPr>
              <a:t>FROM </a:t>
            </a:r>
            <a:r>
              <a:rPr lang="en-US" sz="1800" dirty="0" err="1">
                <a:solidFill>
                  <a:schemeClr val="dk1"/>
                </a:solidFill>
                <a:latin typeface="Calibri"/>
                <a:ea typeface="Calibri"/>
                <a:cs typeface="Calibri"/>
                <a:sym typeface="Calibri"/>
              </a:rPr>
              <a:t>child_keys</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RESULT </a:t>
            </a:r>
            <a:r>
              <a:rPr lang="en-US" sz="1800" dirty="0" err="1">
                <a:solidFill>
                  <a:schemeClr val="dk1"/>
                </a:solidFill>
                <a:latin typeface="Calibri"/>
                <a:ea typeface="Calibri"/>
                <a:cs typeface="Calibri"/>
                <a:sym typeface="Calibri"/>
              </a:rPr>
              <a:t>lt_result_child</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FAILED </a:t>
            </a:r>
            <a:r>
              <a:rPr lang="en-US" sz="1800" dirty="0" err="1">
                <a:solidFill>
                  <a:schemeClr val="dk1"/>
                </a:solidFill>
                <a:latin typeface="Calibri"/>
                <a:ea typeface="Calibri"/>
                <a:cs typeface="Calibri"/>
                <a:sym typeface="Calibri"/>
              </a:rPr>
              <a:t>lt_failed</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REPORTED </a:t>
            </a:r>
            <a:r>
              <a:rPr lang="en-US" sz="1800" dirty="0" err="1">
                <a:solidFill>
                  <a:schemeClr val="dk1"/>
                </a:solidFill>
                <a:latin typeface="Calibri"/>
                <a:ea typeface="Calibri"/>
                <a:cs typeface="Calibri"/>
                <a:sym typeface="Calibri"/>
              </a:rPr>
              <a:t>lt_reported</a:t>
            </a:r>
            <a:r>
              <a:rPr lang="en-US"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p:txBody>
      </p:sp>
      <p:sp>
        <p:nvSpPr>
          <p:cNvPr id="1531" name="Google Shape;1531;p7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Syntax for EML</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9" name="Google Shape;1539;p76"/>
          <p:cNvSpPr txBox="1"/>
          <p:nvPr/>
        </p:nvSpPr>
        <p:spPr>
          <a:xfrm>
            <a:off x="224979" y="836712"/>
            <a:ext cx="11806237"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MODIFY ENTITY OF </a:t>
            </a:r>
            <a:r>
              <a:rPr lang="en-US" sz="2800" b="1">
                <a:solidFill>
                  <a:schemeClr val="dk1"/>
                </a:solidFill>
                <a:latin typeface="Calibri"/>
                <a:ea typeface="Calibri"/>
                <a:cs typeface="Calibri"/>
                <a:sym typeface="Calibri"/>
              </a:rPr>
              <a:t>EntityName</a:t>
            </a:r>
            <a:r>
              <a:rPr lang="en-US" sz="2800">
                <a:solidFill>
                  <a:schemeClr val="dk1"/>
                </a:solidFill>
                <a:latin typeface="Calibri"/>
                <a:ea typeface="Calibri"/>
                <a:cs typeface="Calibri"/>
                <a:sym typeface="Calibri"/>
              </a:rPr>
              <a:t> AS alias_name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ENTITY </a:t>
            </a:r>
            <a:r>
              <a:rPr lang="en-US" sz="2800" b="1">
                <a:solidFill>
                  <a:schemeClr val="dk1"/>
                </a:solidFill>
                <a:latin typeface="Calibri"/>
                <a:ea typeface="Calibri"/>
                <a:cs typeface="Calibri"/>
                <a:sym typeface="Calibri"/>
              </a:rPr>
              <a:t>EntityName</a:t>
            </a:r>
            <a:endParaRPr sz="2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CREATE FROM lt_create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UPDATE FROM lt_update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DELETE FROM lt_delete</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CREATE BY </a:t>
            </a:r>
            <a:r>
              <a:rPr lang="en-US" sz="2800" b="1">
                <a:solidFill>
                  <a:schemeClr val="dk1"/>
                </a:solidFill>
                <a:latin typeface="Calibri"/>
                <a:ea typeface="Calibri"/>
                <a:cs typeface="Calibri"/>
                <a:sym typeface="Calibri"/>
              </a:rPr>
              <a:t>\_AssociationName</a:t>
            </a:r>
            <a:r>
              <a:rPr lang="en-US" sz="2800">
                <a:solidFill>
                  <a:schemeClr val="dk1"/>
                </a:solidFill>
                <a:latin typeface="Calibri"/>
                <a:ea typeface="Calibri"/>
                <a:cs typeface="Calibri"/>
                <a:sym typeface="Calibri"/>
              </a:rPr>
              <a:t> FROM lt_instance_cba</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RESULT lt_result</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FAILED lt_failed</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REPORTED lt_messages</a:t>
            </a:r>
            <a:endParaRPr sz="2800">
              <a:solidFill>
                <a:schemeClr val="dk1"/>
              </a:solidFill>
              <a:latin typeface="Calibri"/>
              <a:ea typeface="Calibri"/>
              <a:cs typeface="Calibri"/>
              <a:sym typeface="Calibri"/>
            </a:endParaRPr>
          </a:p>
          <a:p>
            <a:pPr marL="0" marR="0" lvl="0" indent="0" algn="l" rtl="0">
              <a:spcBef>
                <a:spcPts val="0"/>
              </a:spcBef>
              <a:spcAft>
                <a:spcPts val="0"/>
              </a:spcAft>
              <a:buNone/>
            </a:pPr>
            <a:r>
              <a:rPr lang="en-US" sz="2800">
                <a:solidFill>
                  <a:schemeClr val="dk1"/>
                </a:solidFill>
                <a:latin typeface="Calibri"/>
                <a:ea typeface="Calibri"/>
                <a:cs typeface="Calibri"/>
                <a:sym typeface="Calibri"/>
              </a:rPr>
              <a:t>MAPPED lt_mapped. </a:t>
            </a:r>
            <a:endParaRPr/>
          </a:p>
        </p:txBody>
      </p:sp>
      <p:sp>
        <p:nvSpPr>
          <p:cNvPr id="1540" name="Google Shape;1540;p7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Update and Delete operations</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14</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3693319"/>
          </a:xfrm>
          <a:prstGeom prst="rect">
            <a:avLst/>
          </a:prstGeom>
          <a:noFill/>
        </p:spPr>
        <p:txBody>
          <a:bodyPr wrap="square" rtlCol="0">
            <a:spAutoFit/>
          </a:bodyPr>
          <a:lstStyle/>
          <a:p>
            <a:r>
              <a:rPr lang="en-IN" sz="1800" dirty="0"/>
              <a:t>Local types for global classes are the bunch of data types and classes with a single global class. It can be defined to ensure better structure of implementation of global class.</a:t>
            </a:r>
          </a:p>
          <a:p>
            <a:endParaRPr lang="en-IN" sz="1800" dirty="0"/>
          </a:p>
          <a:p>
            <a:r>
              <a:rPr lang="en-IN" sz="1800" dirty="0"/>
              <a:t>Imagine we are developing an application which requires so many classes, each class will have a few methods only.</a:t>
            </a:r>
          </a:p>
          <a:p>
            <a:pPr marL="342900" indent="-342900">
              <a:buAutoNum type="arabicPeriod"/>
            </a:pPr>
            <a:r>
              <a:rPr lang="en-IN" sz="1800" dirty="0"/>
              <a:t>More number of classes in our application will cause excessive modularization and confusion among our developers.</a:t>
            </a:r>
          </a:p>
          <a:p>
            <a:pPr marL="342900" indent="-342900">
              <a:buAutoNum type="arabicPeriod"/>
            </a:pPr>
            <a:r>
              <a:rPr lang="en-IN" sz="1800" dirty="0"/>
              <a:t>More number of global classes, will increase the chance of code being exposed to other programs which we want to keep as private.</a:t>
            </a:r>
          </a:p>
          <a:p>
            <a:pPr marL="342900" indent="-342900">
              <a:buAutoNum type="arabicPeriod"/>
            </a:pPr>
            <a:r>
              <a:rPr lang="en-IN" sz="1800" dirty="0"/>
              <a:t>We need a mechanism which is a good trade-off between modularization, reuse and maintenance w/o exposing too much functionality to the caller of our application code. We should never have too many objects, especially when each class have just a few methods.</a:t>
            </a:r>
          </a:p>
          <a:p>
            <a:pPr marL="342900" indent="-342900">
              <a:buAutoNum type="arabicPeriod"/>
            </a:pPr>
            <a:r>
              <a:rPr lang="en-IN" sz="1800" dirty="0"/>
              <a:t>At times, we need to add only a few functions inside a class but likewise we need so many </a:t>
            </a:r>
            <a:r>
              <a:rPr lang="en-IN" sz="1800" dirty="0" err="1"/>
              <a:t>many</a:t>
            </a:r>
            <a:r>
              <a:rPr lang="en-IN" sz="1800" dirty="0"/>
              <a:t> classes, managing these classes and their lifecycle including transport will be a big task inviting maintenance also for future and making over all design very complex.</a:t>
            </a: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Class Pool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16D8CB3F-55FF-B1A6-7CFB-380A183760D8}"/>
                  </a:ext>
                </a:extLst>
              </p14:cNvPr>
              <p14:cNvContentPartPr/>
              <p14:nvPr/>
            </p14:nvContentPartPr>
            <p14:xfrm>
              <a:off x="2815320" y="3944640"/>
              <a:ext cx="42120" cy="34200"/>
            </p14:xfrm>
          </p:contentPart>
        </mc:Choice>
        <mc:Fallback xmlns="">
          <p:pic>
            <p:nvPicPr>
              <p:cNvPr id="18" name="Ink 17">
                <a:extLst>
                  <a:ext uri="{FF2B5EF4-FFF2-40B4-BE49-F238E27FC236}">
                    <a16:creationId xmlns:a16="http://schemas.microsoft.com/office/drawing/2014/main" id="{16D8CB3F-55FF-B1A6-7CFB-380A183760D8}"/>
                  </a:ext>
                </a:extLst>
              </p:cNvPr>
              <p:cNvPicPr/>
              <p:nvPr/>
            </p:nvPicPr>
            <p:blipFill>
              <a:blip r:embed="rId4"/>
              <a:stretch>
                <a:fillRect/>
              </a:stretch>
            </p:blipFill>
            <p:spPr>
              <a:xfrm>
                <a:off x="2806320" y="3936000"/>
                <a:ext cx="59760" cy="51840"/>
              </a:xfrm>
              <a:prstGeom prst="rect">
                <a:avLst/>
              </a:prstGeom>
            </p:spPr>
          </p:pic>
        </mc:Fallback>
      </mc:AlternateContent>
    </p:spTree>
    <p:extLst>
      <p:ext uri="{BB962C8B-B14F-4D97-AF65-F5344CB8AC3E}">
        <p14:creationId xmlns:p14="http://schemas.microsoft.com/office/powerpoint/2010/main" val="1650897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79" name="Ink 78">
                <a:extLst>
                  <a:ext uri="{FF2B5EF4-FFF2-40B4-BE49-F238E27FC236}">
                    <a16:creationId xmlns:a16="http://schemas.microsoft.com/office/drawing/2014/main" id="{058EB925-CB7D-21B9-CFF9-6E50112E0F7C}"/>
                  </a:ext>
                </a:extLst>
              </p14:cNvPr>
              <p14:cNvContentPartPr/>
              <p14:nvPr/>
            </p14:nvContentPartPr>
            <p14:xfrm>
              <a:off x="10052384" y="5892762"/>
              <a:ext cx="875880" cy="331920"/>
            </p14:xfrm>
          </p:contentPart>
        </mc:Choice>
        <mc:Fallback>
          <p:pic>
            <p:nvPicPr>
              <p:cNvPr id="79" name="Ink 78">
                <a:extLst>
                  <a:ext uri="{FF2B5EF4-FFF2-40B4-BE49-F238E27FC236}">
                    <a16:creationId xmlns:a16="http://schemas.microsoft.com/office/drawing/2014/main" id="{058EB925-CB7D-21B9-CFF9-6E50112E0F7C}"/>
                  </a:ext>
                </a:extLst>
              </p:cNvPr>
              <p:cNvPicPr/>
              <p:nvPr/>
            </p:nvPicPr>
            <p:blipFill>
              <a:blip r:embed="rId3"/>
              <a:stretch>
                <a:fillRect/>
              </a:stretch>
            </p:blipFill>
            <p:spPr>
              <a:xfrm>
                <a:off x="10043744" y="5883762"/>
                <a:ext cx="893520" cy="349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0" name="Ink 79">
                <a:extLst>
                  <a:ext uri="{FF2B5EF4-FFF2-40B4-BE49-F238E27FC236}">
                    <a16:creationId xmlns:a16="http://schemas.microsoft.com/office/drawing/2014/main" id="{A6079A63-8CE6-45ED-BC4F-C872978A3375}"/>
                  </a:ext>
                </a:extLst>
              </p14:cNvPr>
              <p14:cNvContentPartPr/>
              <p14:nvPr/>
            </p14:nvContentPartPr>
            <p14:xfrm>
              <a:off x="10967144" y="5899242"/>
              <a:ext cx="35280" cy="194040"/>
            </p14:xfrm>
          </p:contentPart>
        </mc:Choice>
        <mc:Fallback>
          <p:pic>
            <p:nvPicPr>
              <p:cNvPr id="80" name="Ink 79">
                <a:extLst>
                  <a:ext uri="{FF2B5EF4-FFF2-40B4-BE49-F238E27FC236}">
                    <a16:creationId xmlns:a16="http://schemas.microsoft.com/office/drawing/2014/main" id="{A6079A63-8CE6-45ED-BC4F-C872978A3375}"/>
                  </a:ext>
                </a:extLst>
              </p:cNvPr>
              <p:cNvPicPr/>
              <p:nvPr/>
            </p:nvPicPr>
            <p:blipFill>
              <a:blip r:embed="rId5"/>
              <a:stretch>
                <a:fillRect/>
              </a:stretch>
            </p:blipFill>
            <p:spPr>
              <a:xfrm>
                <a:off x="10958504" y="5890602"/>
                <a:ext cx="5292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1" name="Ink 80">
                <a:extLst>
                  <a:ext uri="{FF2B5EF4-FFF2-40B4-BE49-F238E27FC236}">
                    <a16:creationId xmlns:a16="http://schemas.microsoft.com/office/drawing/2014/main" id="{48F677F8-5AAF-9C49-BF0F-CC3EEC0E7440}"/>
                  </a:ext>
                </a:extLst>
              </p14:cNvPr>
              <p14:cNvContentPartPr/>
              <p14:nvPr/>
            </p14:nvContentPartPr>
            <p14:xfrm>
              <a:off x="11052104" y="5978802"/>
              <a:ext cx="116280" cy="144720"/>
            </p14:xfrm>
          </p:contentPart>
        </mc:Choice>
        <mc:Fallback>
          <p:pic>
            <p:nvPicPr>
              <p:cNvPr id="81" name="Ink 80">
                <a:extLst>
                  <a:ext uri="{FF2B5EF4-FFF2-40B4-BE49-F238E27FC236}">
                    <a16:creationId xmlns:a16="http://schemas.microsoft.com/office/drawing/2014/main" id="{48F677F8-5AAF-9C49-BF0F-CC3EEC0E7440}"/>
                  </a:ext>
                </a:extLst>
              </p:cNvPr>
              <p:cNvPicPr/>
              <p:nvPr/>
            </p:nvPicPr>
            <p:blipFill>
              <a:blip r:embed="rId7"/>
              <a:stretch>
                <a:fillRect/>
              </a:stretch>
            </p:blipFill>
            <p:spPr>
              <a:xfrm>
                <a:off x="11043464" y="5969802"/>
                <a:ext cx="13392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2" name="Ink 81">
                <a:extLst>
                  <a:ext uri="{FF2B5EF4-FFF2-40B4-BE49-F238E27FC236}">
                    <a16:creationId xmlns:a16="http://schemas.microsoft.com/office/drawing/2014/main" id="{41B70096-FF43-B95E-AF79-8C45B4D9950C}"/>
                  </a:ext>
                </a:extLst>
              </p14:cNvPr>
              <p14:cNvContentPartPr/>
              <p14:nvPr/>
            </p14:nvContentPartPr>
            <p14:xfrm>
              <a:off x="11257304" y="5970882"/>
              <a:ext cx="148320" cy="149760"/>
            </p14:xfrm>
          </p:contentPart>
        </mc:Choice>
        <mc:Fallback>
          <p:pic>
            <p:nvPicPr>
              <p:cNvPr id="82" name="Ink 81">
                <a:extLst>
                  <a:ext uri="{FF2B5EF4-FFF2-40B4-BE49-F238E27FC236}">
                    <a16:creationId xmlns:a16="http://schemas.microsoft.com/office/drawing/2014/main" id="{41B70096-FF43-B95E-AF79-8C45B4D9950C}"/>
                  </a:ext>
                </a:extLst>
              </p:cNvPr>
              <p:cNvPicPr/>
              <p:nvPr/>
            </p:nvPicPr>
            <p:blipFill>
              <a:blip r:embed="rId9"/>
              <a:stretch>
                <a:fillRect/>
              </a:stretch>
            </p:blipFill>
            <p:spPr>
              <a:xfrm>
                <a:off x="11248664" y="5962242"/>
                <a:ext cx="16596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3" name="Ink 82">
                <a:extLst>
                  <a:ext uri="{FF2B5EF4-FFF2-40B4-BE49-F238E27FC236}">
                    <a16:creationId xmlns:a16="http://schemas.microsoft.com/office/drawing/2014/main" id="{BEA86D86-905F-69C6-2B10-BCD9AB81B437}"/>
                  </a:ext>
                </a:extLst>
              </p14:cNvPr>
              <p14:cNvContentPartPr/>
              <p14:nvPr/>
            </p14:nvContentPartPr>
            <p14:xfrm>
              <a:off x="11363144" y="5837682"/>
              <a:ext cx="275760" cy="442440"/>
            </p14:xfrm>
          </p:contentPart>
        </mc:Choice>
        <mc:Fallback>
          <p:pic>
            <p:nvPicPr>
              <p:cNvPr id="83" name="Ink 82">
                <a:extLst>
                  <a:ext uri="{FF2B5EF4-FFF2-40B4-BE49-F238E27FC236}">
                    <a16:creationId xmlns:a16="http://schemas.microsoft.com/office/drawing/2014/main" id="{BEA86D86-905F-69C6-2B10-BCD9AB81B437}"/>
                  </a:ext>
                </a:extLst>
              </p:cNvPr>
              <p:cNvPicPr/>
              <p:nvPr/>
            </p:nvPicPr>
            <p:blipFill>
              <a:blip r:embed="rId11"/>
              <a:stretch>
                <a:fillRect/>
              </a:stretch>
            </p:blipFill>
            <p:spPr>
              <a:xfrm>
                <a:off x="11354144" y="5828682"/>
                <a:ext cx="293400" cy="460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4" name="Ink 83">
                <a:extLst>
                  <a:ext uri="{FF2B5EF4-FFF2-40B4-BE49-F238E27FC236}">
                    <a16:creationId xmlns:a16="http://schemas.microsoft.com/office/drawing/2014/main" id="{324A905E-923A-B8D9-EDBF-A391C896A65A}"/>
                  </a:ext>
                </a:extLst>
              </p14:cNvPr>
              <p14:cNvContentPartPr/>
              <p14:nvPr/>
            </p14:nvContentPartPr>
            <p14:xfrm>
              <a:off x="9988664" y="5923722"/>
              <a:ext cx="265680" cy="377640"/>
            </p14:xfrm>
          </p:contentPart>
        </mc:Choice>
        <mc:Fallback>
          <p:pic>
            <p:nvPicPr>
              <p:cNvPr id="84" name="Ink 83">
                <a:extLst>
                  <a:ext uri="{FF2B5EF4-FFF2-40B4-BE49-F238E27FC236}">
                    <a16:creationId xmlns:a16="http://schemas.microsoft.com/office/drawing/2014/main" id="{324A905E-923A-B8D9-EDBF-A391C896A65A}"/>
                  </a:ext>
                </a:extLst>
              </p:cNvPr>
              <p:cNvPicPr/>
              <p:nvPr/>
            </p:nvPicPr>
            <p:blipFill>
              <a:blip r:embed="rId13"/>
              <a:stretch>
                <a:fillRect/>
              </a:stretch>
            </p:blipFill>
            <p:spPr>
              <a:xfrm>
                <a:off x="9979664" y="5914722"/>
                <a:ext cx="283320" cy="395280"/>
              </a:xfrm>
              <a:prstGeom prst="rect">
                <a:avLst/>
              </a:prstGeom>
            </p:spPr>
          </p:pic>
        </mc:Fallback>
      </mc:AlternateContent>
      <p:grpSp>
        <p:nvGrpSpPr>
          <p:cNvPr id="130" name="Group 129">
            <a:extLst>
              <a:ext uri="{FF2B5EF4-FFF2-40B4-BE49-F238E27FC236}">
                <a16:creationId xmlns:a16="http://schemas.microsoft.com/office/drawing/2014/main" id="{EA409768-0551-4EFF-9FAA-B3D3EF364F2A}"/>
              </a:ext>
            </a:extLst>
          </p:cNvPr>
          <p:cNvGrpSpPr/>
          <p:nvPr/>
        </p:nvGrpSpPr>
        <p:grpSpPr>
          <a:xfrm>
            <a:off x="605984" y="113682"/>
            <a:ext cx="11872800" cy="5528160"/>
            <a:chOff x="605984" y="113682"/>
            <a:chExt cx="11872800" cy="5528160"/>
          </a:xfrm>
        </p:grpSpPr>
        <mc:AlternateContent xmlns:mc="http://schemas.openxmlformats.org/markup-compatibility/2006">
          <mc:Choice xmlns:p14="http://schemas.microsoft.com/office/powerpoint/2010/main" Requires="p14">
            <p:contentPart p14:bwMode="auto" r:id="rId14">
              <p14:nvContentPartPr>
                <p14:cNvPr id="56" name="Ink 55">
                  <a:extLst>
                    <a:ext uri="{FF2B5EF4-FFF2-40B4-BE49-F238E27FC236}">
                      <a16:creationId xmlns:a16="http://schemas.microsoft.com/office/drawing/2014/main" id="{AB9CFB55-ECFF-A4A5-5933-AC2649A4F349}"/>
                    </a:ext>
                  </a:extLst>
                </p14:cNvPr>
                <p14:cNvContentPartPr/>
                <p14:nvPr/>
              </p14:nvContentPartPr>
              <p14:xfrm>
                <a:off x="1203584" y="1824402"/>
                <a:ext cx="241200" cy="515520"/>
              </p14:xfrm>
            </p:contentPart>
          </mc:Choice>
          <mc:Fallback>
            <p:pic>
              <p:nvPicPr>
                <p:cNvPr id="56" name="Ink 55">
                  <a:extLst>
                    <a:ext uri="{FF2B5EF4-FFF2-40B4-BE49-F238E27FC236}">
                      <a16:creationId xmlns:a16="http://schemas.microsoft.com/office/drawing/2014/main" id="{AB9CFB55-ECFF-A4A5-5933-AC2649A4F349}"/>
                    </a:ext>
                  </a:extLst>
                </p:cNvPr>
                <p:cNvPicPr/>
                <p:nvPr/>
              </p:nvPicPr>
              <p:blipFill>
                <a:blip r:embed="rId15"/>
                <a:stretch>
                  <a:fillRect/>
                </a:stretch>
              </p:blipFill>
              <p:spPr>
                <a:xfrm>
                  <a:off x="1194944" y="1815762"/>
                  <a:ext cx="258840" cy="533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7" name="Ink 56">
                  <a:extLst>
                    <a:ext uri="{FF2B5EF4-FFF2-40B4-BE49-F238E27FC236}">
                      <a16:creationId xmlns:a16="http://schemas.microsoft.com/office/drawing/2014/main" id="{FDE8CA95-C7AC-DB29-2CFB-59671D726149}"/>
                    </a:ext>
                  </a:extLst>
                </p14:cNvPr>
                <p14:cNvContentPartPr/>
                <p14:nvPr/>
              </p14:nvContentPartPr>
              <p14:xfrm>
                <a:off x="1519304" y="1960482"/>
                <a:ext cx="381240" cy="287280"/>
              </p14:xfrm>
            </p:contentPart>
          </mc:Choice>
          <mc:Fallback>
            <p:pic>
              <p:nvPicPr>
                <p:cNvPr id="57" name="Ink 56">
                  <a:extLst>
                    <a:ext uri="{FF2B5EF4-FFF2-40B4-BE49-F238E27FC236}">
                      <a16:creationId xmlns:a16="http://schemas.microsoft.com/office/drawing/2014/main" id="{FDE8CA95-C7AC-DB29-2CFB-59671D726149}"/>
                    </a:ext>
                  </a:extLst>
                </p:cNvPr>
                <p:cNvPicPr/>
                <p:nvPr/>
              </p:nvPicPr>
              <p:blipFill>
                <a:blip r:embed="rId17"/>
                <a:stretch>
                  <a:fillRect/>
                </a:stretch>
              </p:blipFill>
              <p:spPr>
                <a:xfrm>
                  <a:off x="1510304" y="1951842"/>
                  <a:ext cx="39888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8" name="Ink 57">
                  <a:extLst>
                    <a:ext uri="{FF2B5EF4-FFF2-40B4-BE49-F238E27FC236}">
                      <a16:creationId xmlns:a16="http://schemas.microsoft.com/office/drawing/2014/main" id="{8EDAA3D4-4894-3DC7-6C45-AAF0E2DFFB22}"/>
                    </a:ext>
                  </a:extLst>
                </p14:cNvPr>
                <p14:cNvContentPartPr/>
                <p14:nvPr/>
              </p14:nvContentPartPr>
              <p14:xfrm>
                <a:off x="2015024" y="1962642"/>
                <a:ext cx="165240" cy="174600"/>
              </p14:xfrm>
            </p:contentPart>
          </mc:Choice>
          <mc:Fallback>
            <p:pic>
              <p:nvPicPr>
                <p:cNvPr id="58" name="Ink 57">
                  <a:extLst>
                    <a:ext uri="{FF2B5EF4-FFF2-40B4-BE49-F238E27FC236}">
                      <a16:creationId xmlns:a16="http://schemas.microsoft.com/office/drawing/2014/main" id="{8EDAA3D4-4894-3DC7-6C45-AAF0E2DFFB22}"/>
                    </a:ext>
                  </a:extLst>
                </p:cNvPr>
                <p:cNvPicPr/>
                <p:nvPr/>
              </p:nvPicPr>
              <p:blipFill>
                <a:blip r:embed="rId19"/>
                <a:stretch>
                  <a:fillRect/>
                </a:stretch>
              </p:blipFill>
              <p:spPr>
                <a:xfrm>
                  <a:off x="2006024" y="1954002"/>
                  <a:ext cx="18288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9" name="Ink 58">
                  <a:extLst>
                    <a:ext uri="{FF2B5EF4-FFF2-40B4-BE49-F238E27FC236}">
                      <a16:creationId xmlns:a16="http://schemas.microsoft.com/office/drawing/2014/main" id="{A7AD46A6-FC07-E469-CC27-5C44092403B1}"/>
                    </a:ext>
                  </a:extLst>
                </p14:cNvPr>
                <p14:cNvContentPartPr/>
                <p14:nvPr/>
              </p14:nvContentPartPr>
              <p14:xfrm>
                <a:off x="605984" y="3027882"/>
                <a:ext cx="2611800" cy="1698480"/>
              </p14:xfrm>
            </p:contentPart>
          </mc:Choice>
          <mc:Fallback>
            <p:pic>
              <p:nvPicPr>
                <p:cNvPr id="59" name="Ink 58">
                  <a:extLst>
                    <a:ext uri="{FF2B5EF4-FFF2-40B4-BE49-F238E27FC236}">
                      <a16:creationId xmlns:a16="http://schemas.microsoft.com/office/drawing/2014/main" id="{A7AD46A6-FC07-E469-CC27-5C44092403B1}"/>
                    </a:ext>
                  </a:extLst>
                </p:cNvPr>
                <p:cNvPicPr/>
                <p:nvPr/>
              </p:nvPicPr>
              <p:blipFill>
                <a:blip r:embed="rId21"/>
                <a:stretch>
                  <a:fillRect/>
                </a:stretch>
              </p:blipFill>
              <p:spPr>
                <a:xfrm>
                  <a:off x="597344" y="3018882"/>
                  <a:ext cx="2629440" cy="1716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1" name="Ink 60">
                  <a:extLst>
                    <a:ext uri="{FF2B5EF4-FFF2-40B4-BE49-F238E27FC236}">
                      <a16:creationId xmlns:a16="http://schemas.microsoft.com/office/drawing/2014/main" id="{1698D871-CA5D-2558-88C4-2945CF0533A8}"/>
                    </a:ext>
                  </a:extLst>
                </p14:cNvPr>
                <p14:cNvContentPartPr/>
                <p14:nvPr/>
              </p14:nvContentPartPr>
              <p14:xfrm>
                <a:off x="1142744" y="2618922"/>
                <a:ext cx="274680" cy="478800"/>
              </p14:xfrm>
            </p:contentPart>
          </mc:Choice>
          <mc:Fallback>
            <p:pic>
              <p:nvPicPr>
                <p:cNvPr id="61" name="Ink 60">
                  <a:extLst>
                    <a:ext uri="{FF2B5EF4-FFF2-40B4-BE49-F238E27FC236}">
                      <a16:creationId xmlns:a16="http://schemas.microsoft.com/office/drawing/2014/main" id="{1698D871-CA5D-2558-88C4-2945CF0533A8}"/>
                    </a:ext>
                  </a:extLst>
                </p:cNvPr>
                <p:cNvPicPr/>
                <p:nvPr/>
              </p:nvPicPr>
              <p:blipFill>
                <a:blip r:embed="rId23"/>
                <a:stretch>
                  <a:fillRect/>
                </a:stretch>
              </p:blipFill>
              <p:spPr>
                <a:xfrm>
                  <a:off x="1134104" y="2610282"/>
                  <a:ext cx="292320" cy="496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2" name="Ink 61">
                  <a:extLst>
                    <a:ext uri="{FF2B5EF4-FFF2-40B4-BE49-F238E27FC236}">
                      <a16:creationId xmlns:a16="http://schemas.microsoft.com/office/drawing/2014/main" id="{CA8F4144-AADA-C9E4-3A5A-1F9DADAC1183}"/>
                    </a:ext>
                  </a:extLst>
                </p14:cNvPr>
                <p14:cNvContentPartPr/>
                <p14:nvPr/>
              </p14:nvContentPartPr>
              <p14:xfrm>
                <a:off x="1429664" y="2851842"/>
                <a:ext cx="141840" cy="165600"/>
              </p14:xfrm>
            </p:contentPart>
          </mc:Choice>
          <mc:Fallback>
            <p:pic>
              <p:nvPicPr>
                <p:cNvPr id="62" name="Ink 61">
                  <a:extLst>
                    <a:ext uri="{FF2B5EF4-FFF2-40B4-BE49-F238E27FC236}">
                      <a16:creationId xmlns:a16="http://schemas.microsoft.com/office/drawing/2014/main" id="{CA8F4144-AADA-C9E4-3A5A-1F9DADAC1183}"/>
                    </a:ext>
                  </a:extLst>
                </p:cNvPr>
                <p:cNvPicPr/>
                <p:nvPr/>
              </p:nvPicPr>
              <p:blipFill>
                <a:blip r:embed="rId25"/>
                <a:stretch>
                  <a:fillRect/>
                </a:stretch>
              </p:blipFill>
              <p:spPr>
                <a:xfrm>
                  <a:off x="1420664" y="2843202"/>
                  <a:ext cx="15948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3" name="Ink 62">
                  <a:extLst>
                    <a:ext uri="{FF2B5EF4-FFF2-40B4-BE49-F238E27FC236}">
                      <a16:creationId xmlns:a16="http://schemas.microsoft.com/office/drawing/2014/main" id="{4A700C99-7BD3-8F37-7E45-62383DCC5313}"/>
                    </a:ext>
                  </a:extLst>
                </p14:cNvPr>
                <p14:cNvContentPartPr/>
                <p14:nvPr/>
              </p14:nvContentPartPr>
              <p14:xfrm>
                <a:off x="1582664" y="2811882"/>
                <a:ext cx="98280" cy="244080"/>
              </p14:xfrm>
            </p:contentPart>
          </mc:Choice>
          <mc:Fallback>
            <p:pic>
              <p:nvPicPr>
                <p:cNvPr id="63" name="Ink 62">
                  <a:extLst>
                    <a:ext uri="{FF2B5EF4-FFF2-40B4-BE49-F238E27FC236}">
                      <a16:creationId xmlns:a16="http://schemas.microsoft.com/office/drawing/2014/main" id="{4A700C99-7BD3-8F37-7E45-62383DCC5313}"/>
                    </a:ext>
                  </a:extLst>
                </p:cNvPr>
                <p:cNvPicPr/>
                <p:nvPr/>
              </p:nvPicPr>
              <p:blipFill>
                <a:blip r:embed="rId27"/>
                <a:stretch>
                  <a:fillRect/>
                </a:stretch>
              </p:blipFill>
              <p:spPr>
                <a:xfrm>
                  <a:off x="1573664" y="2802882"/>
                  <a:ext cx="11592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65" name="Ink 64">
                  <a:extLst>
                    <a:ext uri="{FF2B5EF4-FFF2-40B4-BE49-F238E27FC236}">
                      <a16:creationId xmlns:a16="http://schemas.microsoft.com/office/drawing/2014/main" id="{8CE9BAE4-6452-AD87-C4BD-38E6016540C8}"/>
                    </a:ext>
                  </a:extLst>
                </p14:cNvPr>
                <p14:cNvContentPartPr/>
                <p14:nvPr/>
              </p14:nvContentPartPr>
              <p14:xfrm>
                <a:off x="1715144" y="2590482"/>
                <a:ext cx="371160" cy="376200"/>
              </p14:xfrm>
            </p:contentPart>
          </mc:Choice>
          <mc:Fallback>
            <p:pic>
              <p:nvPicPr>
                <p:cNvPr id="65" name="Ink 64">
                  <a:extLst>
                    <a:ext uri="{FF2B5EF4-FFF2-40B4-BE49-F238E27FC236}">
                      <a16:creationId xmlns:a16="http://schemas.microsoft.com/office/drawing/2014/main" id="{8CE9BAE4-6452-AD87-C4BD-38E6016540C8}"/>
                    </a:ext>
                  </a:extLst>
                </p:cNvPr>
                <p:cNvPicPr/>
                <p:nvPr/>
              </p:nvPicPr>
              <p:blipFill>
                <a:blip r:embed="rId29"/>
                <a:stretch>
                  <a:fillRect/>
                </a:stretch>
              </p:blipFill>
              <p:spPr>
                <a:xfrm>
                  <a:off x="1706504" y="2581482"/>
                  <a:ext cx="38880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6" name="Ink 65">
                  <a:extLst>
                    <a:ext uri="{FF2B5EF4-FFF2-40B4-BE49-F238E27FC236}">
                      <a16:creationId xmlns:a16="http://schemas.microsoft.com/office/drawing/2014/main" id="{DEF1B86B-B043-EF28-32B1-78F4B967BAED}"/>
                    </a:ext>
                  </a:extLst>
                </p14:cNvPr>
                <p14:cNvContentPartPr/>
                <p14:nvPr/>
              </p14:nvContentPartPr>
              <p14:xfrm>
                <a:off x="2020784" y="2764722"/>
                <a:ext cx="157680" cy="84960"/>
              </p14:xfrm>
            </p:contentPart>
          </mc:Choice>
          <mc:Fallback>
            <p:pic>
              <p:nvPicPr>
                <p:cNvPr id="66" name="Ink 65">
                  <a:extLst>
                    <a:ext uri="{FF2B5EF4-FFF2-40B4-BE49-F238E27FC236}">
                      <a16:creationId xmlns:a16="http://schemas.microsoft.com/office/drawing/2014/main" id="{DEF1B86B-B043-EF28-32B1-78F4B967BAED}"/>
                    </a:ext>
                  </a:extLst>
                </p:cNvPr>
                <p:cNvPicPr/>
                <p:nvPr/>
              </p:nvPicPr>
              <p:blipFill>
                <a:blip r:embed="rId31"/>
                <a:stretch>
                  <a:fillRect/>
                </a:stretch>
              </p:blipFill>
              <p:spPr>
                <a:xfrm>
                  <a:off x="2011784" y="2755722"/>
                  <a:ext cx="17532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6" name="Ink 5">
                  <a:extLst>
                    <a:ext uri="{FF2B5EF4-FFF2-40B4-BE49-F238E27FC236}">
                      <a16:creationId xmlns:a16="http://schemas.microsoft.com/office/drawing/2014/main" id="{B1F38EAE-3F4F-8862-25BF-DCE6AB248AC5}"/>
                    </a:ext>
                  </a:extLst>
                </p14:cNvPr>
                <p14:cNvContentPartPr/>
                <p14:nvPr/>
              </p14:nvContentPartPr>
              <p14:xfrm>
                <a:off x="8022344" y="1043922"/>
                <a:ext cx="207720" cy="483840"/>
              </p14:xfrm>
            </p:contentPart>
          </mc:Choice>
          <mc:Fallback>
            <p:pic>
              <p:nvPicPr>
                <p:cNvPr id="6" name="Ink 5">
                  <a:extLst>
                    <a:ext uri="{FF2B5EF4-FFF2-40B4-BE49-F238E27FC236}">
                      <a16:creationId xmlns:a16="http://schemas.microsoft.com/office/drawing/2014/main" id="{B1F38EAE-3F4F-8862-25BF-DCE6AB248AC5}"/>
                    </a:ext>
                  </a:extLst>
                </p:cNvPr>
                <p:cNvPicPr/>
                <p:nvPr/>
              </p:nvPicPr>
              <p:blipFill>
                <a:blip r:embed="rId33"/>
                <a:stretch>
                  <a:fillRect/>
                </a:stretch>
              </p:blipFill>
              <p:spPr>
                <a:xfrm>
                  <a:off x="8013344" y="1034922"/>
                  <a:ext cx="225360" cy="501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 name="Ink 6">
                  <a:extLst>
                    <a:ext uri="{FF2B5EF4-FFF2-40B4-BE49-F238E27FC236}">
                      <a16:creationId xmlns:a16="http://schemas.microsoft.com/office/drawing/2014/main" id="{8708C1CF-C9DB-9FCD-30D7-4DEE7AAFDA31}"/>
                    </a:ext>
                  </a:extLst>
                </p14:cNvPr>
                <p14:cNvContentPartPr/>
                <p14:nvPr/>
              </p14:nvContentPartPr>
              <p14:xfrm>
                <a:off x="8315024" y="1228602"/>
                <a:ext cx="597240" cy="244800"/>
              </p14:xfrm>
            </p:contentPart>
          </mc:Choice>
          <mc:Fallback>
            <p:pic>
              <p:nvPicPr>
                <p:cNvPr id="7" name="Ink 6">
                  <a:extLst>
                    <a:ext uri="{FF2B5EF4-FFF2-40B4-BE49-F238E27FC236}">
                      <a16:creationId xmlns:a16="http://schemas.microsoft.com/office/drawing/2014/main" id="{8708C1CF-C9DB-9FCD-30D7-4DEE7AAFDA31}"/>
                    </a:ext>
                  </a:extLst>
                </p:cNvPr>
                <p:cNvPicPr/>
                <p:nvPr/>
              </p:nvPicPr>
              <p:blipFill>
                <a:blip r:embed="rId35"/>
                <a:stretch>
                  <a:fillRect/>
                </a:stretch>
              </p:blipFill>
              <p:spPr>
                <a:xfrm>
                  <a:off x="8306024" y="1219962"/>
                  <a:ext cx="61488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 name="Ink 7">
                  <a:extLst>
                    <a:ext uri="{FF2B5EF4-FFF2-40B4-BE49-F238E27FC236}">
                      <a16:creationId xmlns:a16="http://schemas.microsoft.com/office/drawing/2014/main" id="{3048116F-69DF-B5BF-C7F1-A62763273486}"/>
                    </a:ext>
                  </a:extLst>
                </p14:cNvPr>
                <p14:cNvContentPartPr/>
                <p14:nvPr/>
              </p14:nvContentPartPr>
              <p14:xfrm>
                <a:off x="9031064" y="1160202"/>
                <a:ext cx="134640" cy="351360"/>
              </p14:xfrm>
            </p:contentPart>
          </mc:Choice>
          <mc:Fallback>
            <p:pic>
              <p:nvPicPr>
                <p:cNvPr id="8" name="Ink 7">
                  <a:extLst>
                    <a:ext uri="{FF2B5EF4-FFF2-40B4-BE49-F238E27FC236}">
                      <a16:creationId xmlns:a16="http://schemas.microsoft.com/office/drawing/2014/main" id="{3048116F-69DF-B5BF-C7F1-A62763273486}"/>
                    </a:ext>
                  </a:extLst>
                </p:cNvPr>
                <p:cNvPicPr/>
                <p:nvPr/>
              </p:nvPicPr>
              <p:blipFill>
                <a:blip r:embed="rId37"/>
                <a:stretch>
                  <a:fillRect/>
                </a:stretch>
              </p:blipFill>
              <p:spPr>
                <a:xfrm>
                  <a:off x="9022424" y="1151202"/>
                  <a:ext cx="15228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 name="Ink 8">
                  <a:extLst>
                    <a:ext uri="{FF2B5EF4-FFF2-40B4-BE49-F238E27FC236}">
                      <a16:creationId xmlns:a16="http://schemas.microsoft.com/office/drawing/2014/main" id="{FE9114A1-4778-7386-D7C5-E3B69DCD3C5D}"/>
                    </a:ext>
                  </a:extLst>
                </p14:cNvPr>
                <p14:cNvContentPartPr/>
                <p14:nvPr/>
              </p14:nvContentPartPr>
              <p14:xfrm>
                <a:off x="9262904" y="1070922"/>
                <a:ext cx="9720" cy="343080"/>
              </p14:xfrm>
            </p:contentPart>
          </mc:Choice>
          <mc:Fallback>
            <p:pic>
              <p:nvPicPr>
                <p:cNvPr id="9" name="Ink 8">
                  <a:extLst>
                    <a:ext uri="{FF2B5EF4-FFF2-40B4-BE49-F238E27FC236}">
                      <a16:creationId xmlns:a16="http://schemas.microsoft.com/office/drawing/2014/main" id="{FE9114A1-4778-7386-D7C5-E3B69DCD3C5D}"/>
                    </a:ext>
                  </a:extLst>
                </p:cNvPr>
                <p:cNvPicPr/>
                <p:nvPr/>
              </p:nvPicPr>
              <p:blipFill>
                <a:blip r:embed="rId39"/>
                <a:stretch>
                  <a:fillRect/>
                </a:stretch>
              </p:blipFill>
              <p:spPr>
                <a:xfrm>
                  <a:off x="9254264" y="1061922"/>
                  <a:ext cx="2736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0" name="Ink 9">
                  <a:extLst>
                    <a:ext uri="{FF2B5EF4-FFF2-40B4-BE49-F238E27FC236}">
                      <a16:creationId xmlns:a16="http://schemas.microsoft.com/office/drawing/2014/main" id="{103C31F1-37EF-A504-EF95-8BF9C5A1D5E3}"/>
                    </a:ext>
                  </a:extLst>
                </p14:cNvPr>
                <p14:cNvContentPartPr/>
                <p14:nvPr/>
              </p14:nvContentPartPr>
              <p14:xfrm>
                <a:off x="9396464" y="1159482"/>
                <a:ext cx="161640" cy="260280"/>
              </p14:xfrm>
            </p:contentPart>
          </mc:Choice>
          <mc:Fallback>
            <p:pic>
              <p:nvPicPr>
                <p:cNvPr id="10" name="Ink 9">
                  <a:extLst>
                    <a:ext uri="{FF2B5EF4-FFF2-40B4-BE49-F238E27FC236}">
                      <a16:creationId xmlns:a16="http://schemas.microsoft.com/office/drawing/2014/main" id="{103C31F1-37EF-A504-EF95-8BF9C5A1D5E3}"/>
                    </a:ext>
                  </a:extLst>
                </p:cNvPr>
                <p:cNvPicPr/>
                <p:nvPr/>
              </p:nvPicPr>
              <p:blipFill>
                <a:blip r:embed="rId41"/>
                <a:stretch>
                  <a:fillRect/>
                </a:stretch>
              </p:blipFill>
              <p:spPr>
                <a:xfrm>
                  <a:off x="9387824" y="1150842"/>
                  <a:ext cx="17928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1" name="Ink 10">
                  <a:extLst>
                    <a:ext uri="{FF2B5EF4-FFF2-40B4-BE49-F238E27FC236}">
                      <a16:creationId xmlns:a16="http://schemas.microsoft.com/office/drawing/2014/main" id="{E3CDE97F-38AA-2868-0000-A1D7E066604D}"/>
                    </a:ext>
                  </a:extLst>
                </p14:cNvPr>
                <p14:cNvContentPartPr/>
                <p14:nvPr/>
              </p14:nvContentPartPr>
              <p14:xfrm>
                <a:off x="9712904" y="1153002"/>
                <a:ext cx="88920" cy="169560"/>
              </p14:xfrm>
            </p:contentPart>
          </mc:Choice>
          <mc:Fallback>
            <p:pic>
              <p:nvPicPr>
                <p:cNvPr id="11" name="Ink 10">
                  <a:extLst>
                    <a:ext uri="{FF2B5EF4-FFF2-40B4-BE49-F238E27FC236}">
                      <a16:creationId xmlns:a16="http://schemas.microsoft.com/office/drawing/2014/main" id="{E3CDE97F-38AA-2868-0000-A1D7E066604D}"/>
                    </a:ext>
                  </a:extLst>
                </p:cNvPr>
                <p:cNvPicPr/>
                <p:nvPr/>
              </p:nvPicPr>
              <p:blipFill>
                <a:blip r:embed="rId43"/>
                <a:stretch>
                  <a:fillRect/>
                </a:stretch>
              </p:blipFill>
              <p:spPr>
                <a:xfrm>
                  <a:off x="9703904" y="1144362"/>
                  <a:ext cx="10656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2" name="Ink 11">
                  <a:extLst>
                    <a:ext uri="{FF2B5EF4-FFF2-40B4-BE49-F238E27FC236}">
                      <a16:creationId xmlns:a16="http://schemas.microsoft.com/office/drawing/2014/main" id="{395BEDEB-3F32-4B5A-0497-9B71AE5389DB}"/>
                    </a:ext>
                  </a:extLst>
                </p14:cNvPr>
                <p14:cNvContentPartPr/>
                <p14:nvPr/>
              </p14:nvContentPartPr>
              <p14:xfrm>
                <a:off x="9606704" y="1152282"/>
                <a:ext cx="246240" cy="185400"/>
              </p14:xfrm>
            </p:contentPart>
          </mc:Choice>
          <mc:Fallback>
            <p:pic>
              <p:nvPicPr>
                <p:cNvPr id="12" name="Ink 11">
                  <a:extLst>
                    <a:ext uri="{FF2B5EF4-FFF2-40B4-BE49-F238E27FC236}">
                      <a16:creationId xmlns:a16="http://schemas.microsoft.com/office/drawing/2014/main" id="{395BEDEB-3F32-4B5A-0497-9B71AE5389DB}"/>
                    </a:ext>
                  </a:extLst>
                </p:cNvPr>
                <p:cNvPicPr/>
                <p:nvPr/>
              </p:nvPicPr>
              <p:blipFill>
                <a:blip r:embed="rId45"/>
                <a:stretch>
                  <a:fillRect/>
                </a:stretch>
              </p:blipFill>
              <p:spPr>
                <a:xfrm>
                  <a:off x="9597704" y="1143282"/>
                  <a:ext cx="26388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4" name="Ink 13">
                  <a:extLst>
                    <a:ext uri="{FF2B5EF4-FFF2-40B4-BE49-F238E27FC236}">
                      <a16:creationId xmlns:a16="http://schemas.microsoft.com/office/drawing/2014/main" id="{DAAE258B-75E6-61C5-48C4-96AC841E6D39}"/>
                    </a:ext>
                  </a:extLst>
                </p14:cNvPr>
                <p14:cNvContentPartPr/>
                <p14:nvPr/>
              </p14:nvContentPartPr>
              <p14:xfrm>
                <a:off x="9150944" y="2180082"/>
                <a:ext cx="2538000" cy="2963880"/>
              </p14:xfrm>
            </p:contentPart>
          </mc:Choice>
          <mc:Fallback>
            <p:pic>
              <p:nvPicPr>
                <p:cNvPr id="14" name="Ink 13">
                  <a:extLst>
                    <a:ext uri="{FF2B5EF4-FFF2-40B4-BE49-F238E27FC236}">
                      <a16:creationId xmlns:a16="http://schemas.microsoft.com/office/drawing/2014/main" id="{DAAE258B-75E6-61C5-48C4-96AC841E6D39}"/>
                    </a:ext>
                  </a:extLst>
                </p:cNvPr>
                <p:cNvPicPr/>
                <p:nvPr/>
              </p:nvPicPr>
              <p:blipFill>
                <a:blip r:embed="rId47"/>
                <a:stretch>
                  <a:fillRect/>
                </a:stretch>
              </p:blipFill>
              <p:spPr>
                <a:xfrm>
                  <a:off x="9141944" y="2171082"/>
                  <a:ext cx="2555640" cy="2981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5" name="Ink 14">
                  <a:extLst>
                    <a:ext uri="{FF2B5EF4-FFF2-40B4-BE49-F238E27FC236}">
                      <a16:creationId xmlns:a16="http://schemas.microsoft.com/office/drawing/2014/main" id="{674E0289-6100-ABC4-4998-474063D153C6}"/>
                    </a:ext>
                  </a:extLst>
                </p14:cNvPr>
                <p14:cNvContentPartPr/>
                <p14:nvPr/>
              </p14:nvContentPartPr>
              <p14:xfrm>
                <a:off x="9180464" y="2042202"/>
                <a:ext cx="2676600" cy="3211920"/>
              </p14:xfrm>
            </p:contentPart>
          </mc:Choice>
          <mc:Fallback>
            <p:pic>
              <p:nvPicPr>
                <p:cNvPr id="15" name="Ink 14">
                  <a:extLst>
                    <a:ext uri="{FF2B5EF4-FFF2-40B4-BE49-F238E27FC236}">
                      <a16:creationId xmlns:a16="http://schemas.microsoft.com/office/drawing/2014/main" id="{674E0289-6100-ABC4-4998-474063D153C6}"/>
                    </a:ext>
                  </a:extLst>
                </p:cNvPr>
                <p:cNvPicPr/>
                <p:nvPr/>
              </p:nvPicPr>
              <p:blipFill>
                <a:blip r:embed="rId49"/>
                <a:stretch>
                  <a:fillRect/>
                </a:stretch>
              </p:blipFill>
              <p:spPr>
                <a:xfrm>
                  <a:off x="9171464" y="2033202"/>
                  <a:ext cx="2694240" cy="3229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6" name="Ink 15">
                  <a:extLst>
                    <a:ext uri="{FF2B5EF4-FFF2-40B4-BE49-F238E27FC236}">
                      <a16:creationId xmlns:a16="http://schemas.microsoft.com/office/drawing/2014/main" id="{3CE421BF-CD71-8EC3-2558-FAF5118FC572}"/>
                    </a:ext>
                  </a:extLst>
                </p14:cNvPr>
                <p14:cNvContentPartPr/>
                <p14:nvPr/>
              </p14:nvContentPartPr>
              <p14:xfrm>
                <a:off x="9280544" y="1804602"/>
                <a:ext cx="295560" cy="308880"/>
              </p14:xfrm>
            </p:contentPart>
          </mc:Choice>
          <mc:Fallback>
            <p:pic>
              <p:nvPicPr>
                <p:cNvPr id="16" name="Ink 15">
                  <a:extLst>
                    <a:ext uri="{FF2B5EF4-FFF2-40B4-BE49-F238E27FC236}">
                      <a16:creationId xmlns:a16="http://schemas.microsoft.com/office/drawing/2014/main" id="{3CE421BF-CD71-8EC3-2558-FAF5118FC572}"/>
                    </a:ext>
                  </a:extLst>
                </p:cNvPr>
                <p:cNvPicPr/>
                <p:nvPr/>
              </p:nvPicPr>
              <p:blipFill>
                <a:blip r:embed="rId51"/>
                <a:stretch>
                  <a:fillRect/>
                </a:stretch>
              </p:blipFill>
              <p:spPr>
                <a:xfrm>
                  <a:off x="9271904" y="1795962"/>
                  <a:ext cx="31320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7" name="Ink 16">
                  <a:extLst>
                    <a:ext uri="{FF2B5EF4-FFF2-40B4-BE49-F238E27FC236}">
                      <a16:creationId xmlns:a16="http://schemas.microsoft.com/office/drawing/2014/main" id="{E4250314-36C5-BAED-A5FA-EFE8F07996C7}"/>
                    </a:ext>
                  </a:extLst>
                </p14:cNvPr>
                <p14:cNvContentPartPr/>
                <p14:nvPr/>
              </p14:nvContentPartPr>
              <p14:xfrm>
                <a:off x="9627584" y="1974162"/>
                <a:ext cx="75960" cy="73800"/>
              </p14:xfrm>
            </p:contentPart>
          </mc:Choice>
          <mc:Fallback>
            <p:pic>
              <p:nvPicPr>
                <p:cNvPr id="17" name="Ink 16">
                  <a:extLst>
                    <a:ext uri="{FF2B5EF4-FFF2-40B4-BE49-F238E27FC236}">
                      <a16:creationId xmlns:a16="http://schemas.microsoft.com/office/drawing/2014/main" id="{E4250314-36C5-BAED-A5FA-EFE8F07996C7}"/>
                    </a:ext>
                  </a:extLst>
                </p:cNvPr>
                <p:cNvPicPr/>
                <p:nvPr/>
              </p:nvPicPr>
              <p:blipFill>
                <a:blip r:embed="rId53"/>
                <a:stretch>
                  <a:fillRect/>
                </a:stretch>
              </p:blipFill>
              <p:spPr>
                <a:xfrm>
                  <a:off x="9618944" y="1965522"/>
                  <a:ext cx="9360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8" name="Ink 17">
                  <a:extLst>
                    <a:ext uri="{FF2B5EF4-FFF2-40B4-BE49-F238E27FC236}">
                      <a16:creationId xmlns:a16="http://schemas.microsoft.com/office/drawing/2014/main" id="{2F6C04E0-C696-510B-3D5C-9650CB9BC14A}"/>
                    </a:ext>
                  </a:extLst>
                </p14:cNvPr>
                <p14:cNvContentPartPr/>
                <p14:nvPr/>
              </p14:nvContentPartPr>
              <p14:xfrm>
                <a:off x="9777704" y="1694442"/>
                <a:ext cx="767880" cy="339840"/>
              </p14:xfrm>
            </p:contentPart>
          </mc:Choice>
          <mc:Fallback>
            <p:pic>
              <p:nvPicPr>
                <p:cNvPr id="18" name="Ink 17">
                  <a:extLst>
                    <a:ext uri="{FF2B5EF4-FFF2-40B4-BE49-F238E27FC236}">
                      <a16:creationId xmlns:a16="http://schemas.microsoft.com/office/drawing/2014/main" id="{2F6C04E0-C696-510B-3D5C-9650CB9BC14A}"/>
                    </a:ext>
                  </a:extLst>
                </p:cNvPr>
                <p:cNvPicPr/>
                <p:nvPr/>
              </p:nvPicPr>
              <p:blipFill>
                <a:blip r:embed="rId55"/>
                <a:stretch>
                  <a:fillRect/>
                </a:stretch>
              </p:blipFill>
              <p:spPr>
                <a:xfrm>
                  <a:off x="9768704" y="1685802"/>
                  <a:ext cx="78552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9" name="Ink 18">
                  <a:extLst>
                    <a:ext uri="{FF2B5EF4-FFF2-40B4-BE49-F238E27FC236}">
                      <a16:creationId xmlns:a16="http://schemas.microsoft.com/office/drawing/2014/main" id="{9AA0CA72-D780-6BCD-6EA1-090D3B9FD1F8}"/>
                    </a:ext>
                  </a:extLst>
                </p14:cNvPr>
                <p14:cNvContentPartPr/>
                <p14:nvPr/>
              </p14:nvContentPartPr>
              <p14:xfrm>
                <a:off x="9495104" y="1691922"/>
                <a:ext cx="144360" cy="307080"/>
              </p14:xfrm>
            </p:contentPart>
          </mc:Choice>
          <mc:Fallback>
            <p:pic>
              <p:nvPicPr>
                <p:cNvPr id="19" name="Ink 18">
                  <a:extLst>
                    <a:ext uri="{FF2B5EF4-FFF2-40B4-BE49-F238E27FC236}">
                      <a16:creationId xmlns:a16="http://schemas.microsoft.com/office/drawing/2014/main" id="{9AA0CA72-D780-6BCD-6EA1-090D3B9FD1F8}"/>
                    </a:ext>
                  </a:extLst>
                </p:cNvPr>
                <p:cNvPicPr/>
                <p:nvPr/>
              </p:nvPicPr>
              <p:blipFill>
                <a:blip r:embed="rId57"/>
                <a:stretch>
                  <a:fillRect/>
                </a:stretch>
              </p:blipFill>
              <p:spPr>
                <a:xfrm>
                  <a:off x="9486104" y="1683282"/>
                  <a:ext cx="16200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0" name="Ink 19">
                  <a:extLst>
                    <a:ext uri="{FF2B5EF4-FFF2-40B4-BE49-F238E27FC236}">
                      <a16:creationId xmlns:a16="http://schemas.microsoft.com/office/drawing/2014/main" id="{747120A7-6FB3-4182-BF22-9B17AEADB0F7}"/>
                    </a:ext>
                  </a:extLst>
                </p14:cNvPr>
                <p14:cNvContentPartPr/>
                <p14:nvPr/>
              </p14:nvContentPartPr>
              <p14:xfrm>
                <a:off x="10688864" y="1706322"/>
                <a:ext cx="603000" cy="424080"/>
              </p14:xfrm>
            </p:contentPart>
          </mc:Choice>
          <mc:Fallback>
            <p:pic>
              <p:nvPicPr>
                <p:cNvPr id="20" name="Ink 19">
                  <a:extLst>
                    <a:ext uri="{FF2B5EF4-FFF2-40B4-BE49-F238E27FC236}">
                      <a16:creationId xmlns:a16="http://schemas.microsoft.com/office/drawing/2014/main" id="{747120A7-6FB3-4182-BF22-9B17AEADB0F7}"/>
                    </a:ext>
                  </a:extLst>
                </p:cNvPr>
                <p:cNvPicPr/>
                <p:nvPr/>
              </p:nvPicPr>
              <p:blipFill>
                <a:blip r:embed="rId59"/>
                <a:stretch>
                  <a:fillRect/>
                </a:stretch>
              </p:blipFill>
              <p:spPr>
                <a:xfrm>
                  <a:off x="10679864" y="1697682"/>
                  <a:ext cx="620640" cy="4417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1" name="Ink 20">
                  <a:extLst>
                    <a:ext uri="{FF2B5EF4-FFF2-40B4-BE49-F238E27FC236}">
                      <a16:creationId xmlns:a16="http://schemas.microsoft.com/office/drawing/2014/main" id="{11BAC11F-4C2A-89EF-84E4-0BE9B90F8334}"/>
                    </a:ext>
                  </a:extLst>
                </p14:cNvPr>
                <p14:cNvContentPartPr/>
                <p14:nvPr/>
              </p14:nvContentPartPr>
              <p14:xfrm>
                <a:off x="11250824" y="1768962"/>
                <a:ext cx="60840" cy="51480"/>
              </p14:xfrm>
            </p:contentPart>
          </mc:Choice>
          <mc:Fallback>
            <p:pic>
              <p:nvPicPr>
                <p:cNvPr id="21" name="Ink 20">
                  <a:extLst>
                    <a:ext uri="{FF2B5EF4-FFF2-40B4-BE49-F238E27FC236}">
                      <a16:creationId xmlns:a16="http://schemas.microsoft.com/office/drawing/2014/main" id="{11BAC11F-4C2A-89EF-84E4-0BE9B90F8334}"/>
                    </a:ext>
                  </a:extLst>
                </p:cNvPr>
                <p:cNvPicPr/>
                <p:nvPr/>
              </p:nvPicPr>
              <p:blipFill>
                <a:blip r:embed="rId61"/>
                <a:stretch>
                  <a:fillRect/>
                </a:stretch>
              </p:blipFill>
              <p:spPr>
                <a:xfrm>
                  <a:off x="11242184" y="1759962"/>
                  <a:ext cx="7848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2" name="Ink 21">
                  <a:extLst>
                    <a:ext uri="{FF2B5EF4-FFF2-40B4-BE49-F238E27FC236}">
                      <a16:creationId xmlns:a16="http://schemas.microsoft.com/office/drawing/2014/main" id="{F7EAFC74-D100-3FF2-5FC6-87BC0A654431}"/>
                    </a:ext>
                  </a:extLst>
                </p14:cNvPr>
                <p14:cNvContentPartPr/>
                <p14:nvPr/>
              </p14:nvContentPartPr>
              <p14:xfrm>
                <a:off x="9566024" y="2422362"/>
                <a:ext cx="621000" cy="122400"/>
              </p14:xfrm>
            </p:contentPart>
          </mc:Choice>
          <mc:Fallback>
            <p:pic>
              <p:nvPicPr>
                <p:cNvPr id="22" name="Ink 21">
                  <a:extLst>
                    <a:ext uri="{FF2B5EF4-FFF2-40B4-BE49-F238E27FC236}">
                      <a16:creationId xmlns:a16="http://schemas.microsoft.com/office/drawing/2014/main" id="{F7EAFC74-D100-3FF2-5FC6-87BC0A654431}"/>
                    </a:ext>
                  </a:extLst>
                </p:cNvPr>
                <p:cNvPicPr/>
                <p:nvPr/>
              </p:nvPicPr>
              <p:blipFill>
                <a:blip r:embed="rId63"/>
                <a:stretch>
                  <a:fillRect/>
                </a:stretch>
              </p:blipFill>
              <p:spPr>
                <a:xfrm>
                  <a:off x="9557384" y="2413722"/>
                  <a:ext cx="63864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3" name="Ink 22">
                  <a:extLst>
                    <a:ext uri="{FF2B5EF4-FFF2-40B4-BE49-F238E27FC236}">
                      <a16:creationId xmlns:a16="http://schemas.microsoft.com/office/drawing/2014/main" id="{911A6F56-DE39-4DAB-14F3-033433326B43}"/>
                    </a:ext>
                  </a:extLst>
                </p14:cNvPr>
                <p14:cNvContentPartPr/>
                <p14:nvPr/>
              </p14:nvContentPartPr>
              <p14:xfrm>
                <a:off x="9640184" y="2762922"/>
                <a:ext cx="493200" cy="74880"/>
              </p14:xfrm>
            </p:contentPart>
          </mc:Choice>
          <mc:Fallback>
            <p:pic>
              <p:nvPicPr>
                <p:cNvPr id="23" name="Ink 22">
                  <a:extLst>
                    <a:ext uri="{FF2B5EF4-FFF2-40B4-BE49-F238E27FC236}">
                      <a16:creationId xmlns:a16="http://schemas.microsoft.com/office/drawing/2014/main" id="{911A6F56-DE39-4DAB-14F3-033433326B43}"/>
                    </a:ext>
                  </a:extLst>
                </p:cNvPr>
                <p:cNvPicPr/>
                <p:nvPr/>
              </p:nvPicPr>
              <p:blipFill>
                <a:blip r:embed="rId65"/>
                <a:stretch>
                  <a:fillRect/>
                </a:stretch>
              </p:blipFill>
              <p:spPr>
                <a:xfrm>
                  <a:off x="9631544" y="2753922"/>
                  <a:ext cx="51084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4" name="Ink 23">
                  <a:extLst>
                    <a:ext uri="{FF2B5EF4-FFF2-40B4-BE49-F238E27FC236}">
                      <a16:creationId xmlns:a16="http://schemas.microsoft.com/office/drawing/2014/main" id="{209DE23D-187E-C874-DC4D-DF49C0CAE58A}"/>
                    </a:ext>
                  </a:extLst>
                </p14:cNvPr>
                <p14:cNvContentPartPr/>
                <p14:nvPr/>
              </p14:nvContentPartPr>
              <p14:xfrm>
                <a:off x="9698864" y="2988282"/>
                <a:ext cx="446760" cy="81720"/>
              </p14:xfrm>
            </p:contentPart>
          </mc:Choice>
          <mc:Fallback>
            <p:pic>
              <p:nvPicPr>
                <p:cNvPr id="24" name="Ink 23">
                  <a:extLst>
                    <a:ext uri="{FF2B5EF4-FFF2-40B4-BE49-F238E27FC236}">
                      <a16:creationId xmlns:a16="http://schemas.microsoft.com/office/drawing/2014/main" id="{209DE23D-187E-C874-DC4D-DF49C0CAE58A}"/>
                    </a:ext>
                  </a:extLst>
                </p:cNvPr>
                <p:cNvPicPr/>
                <p:nvPr/>
              </p:nvPicPr>
              <p:blipFill>
                <a:blip r:embed="rId67"/>
                <a:stretch>
                  <a:fillRect/>
                </a:stretch>
              </p:blipFill>
              <p:spPr>
                <a:xfrm>
                  <a:off x="9689864" y="2979282"/>
                  <a:ext cx="46440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5" name="Ink 24">
                  <a:extLst>
                    <a:ext uri="{FF2B5EF4-FFF2-40B4-BE49-F238E27FC236}">
                      <a16:creationId xmlns:a16="http://schemas.microsoft.com/office/drawing/2014/main" id="{0A523B45-705B-A321-DDAE-05F611717353}"/>
                    </a:ext>
                  </a:extLst>
                </p14:cNvPr>
                <p14:cNvContentPartPr/>
                <p14:nvPr/>
              </p14:nvContentPartPr>
              <p14:xfrm>
                <a:off x="9817664" y="3299682"/>
                <a:ext cx="382680" cy="66600"/>
              </p14:xfrm>
            </p:contentPart>
          </mc:Choice>
          <mc:Fallback>
            <p:pic>
              <p:nvPicPr>
                <p:cNvPr id="25" name="Ink 24">
                  <a:extLst>
                    <a:ext uri="{FF2B5EF4-FFF2-40B4-BE49-F238E27FC236}">
                      <a16:creationId xmlns:a16="http://schemas.microsoft.com/office/drawing/2014/main" id="{0A523B45-705B-A321-DDAE-05F611717353}"/>
                    </a:ext>
                  </a:extLst>
                </p:cNvPr>
                <p:cNvPicPr/>
                <p:nvPr/>
              </p:nvPicPr>
              <p:blipFill>
                <a:blip r:embed="rId69"/>
                <a:stretch>
                  <a:fillRect/>
                </a:stretch>
              </p:blipFill>
              <p:spPr>
                <a:xfrm>
                  <a:off x="9808664" y="3290682"/>
                  <a:ext cx="40032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6" name="Ink 25">
                  <a:extLst>
                    <a:ext uri="{FF2B5EF4-FFF2-40B4-BE49-F238E27FC236}">
                      <a16:creationId xmlns:a16="http://schemas.microsoft.com/office/drawing/2014/main" id="{E28786D2-77BF-2DE9-D976-C70DFD2A84E0}"/>
                    </a:ext>
                  </a:extLst>
                </p14:cNvPr>
                <p14:cNvContentPartPr/>
                <p14:nvPr/>
              </p14:nvContentPartPr>
              <p14:xfrm>
                <a:off x="9805784" y="3584442"/>
                <a:ext cx="220320" cy="64800"/>
              </p14:xfrm>
            </p:contentPart>
          </mc:Choice>
          <mc:Fallback>
            <p:pic>
              <p:nvPicPr>
                <p:cNvPr id="26" name="Ink 25">
                  <a:extLst>
                    <a:ext uri="{FF2B5EF4-FFF2-40B4-BE49-F238E27FC236}">
                      <a16:creationId xmlns:a16="http://schemas.microsoft.com/office/drawing/2014/main" id="{E28786D2-77BF-2DE9-D976-C70DFD2A84E0}"/>
                    </a:ext>
                  </a:extLst>
                </p:cNvPr>
                <p:cNvPicPr/>
                <p:nvPr/>
              </p:nvPicPr>
              <p:blipFill>
                <a:blip r:embed="rId71"/>
                <a:stretch>
                  <a:fillRect/>
                </a:stretch>
              </p:blipFill>
              <p:spPr>
                <a:xfrm>
                  <a:off x="9796784" y="3575442"/>
                  <a:ext cx="23796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7" name="Ink 26">
                  <a:extLst>
                    <a:ext uri="{FF2B5EF4-FFF2-40B4-BE49-F238E27FC236}">
                      <a16:creationId xmlns:a16="http://schemas.microsoft.com/office/drawing/2014/main" id="{7840ADA8-8A7A-0DD3-E5A6-071AD11A0630}"/>
                    </a:ext>
                  </a:extLst>
                </p14:cNvPr>
                <p14:cNvContentPartPr/>
                <p14:nvPr/>
              </p14:nvContentPartPr>
              <p14:xfrm>
                <a:off x="9832784" y="3809802"/>
                <a:ext cx="49320" cy="47160"/>
              </p14:xfrm>
            </p:contentPart>
          </mc:Choice>
          <mc:Fallback>
            <p:pic>
              <p:nvPicPr>
                <p:cNvPr id="27" name="Ink 26">
                  <a:extLst>
                    <a:ext uri="{FF2B5EF4-FFF2-40B4-BE49-F238E27FC236}">
                      <a16:creationId xmlns:a16="http://schemas.microsoft.com/office/drawing/2014/main" id="{7840ADA8-8A7A-0DD3-E5A6-071AD11A0630}"/>
                    </a:ext>
                  </a:extLst>
                </p:cNvPr>
                <p:cNvPicPr/>
                <p:nvPr/>
              </p:nvPicPr>
              <p:blipFill>
                <a:blip r:embed="rId73"/>
                <a:stretch>
                  <a:fillRect/>
                </a:stretch>
              </p:blipFill>
              <p:spPr>
                <a:xfrm>
                  <a:off x="9823784" y="3800802"/>
                  <a:ext cx="6696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8" name="Ink 27">
                  <a:extLst>
                    <a:ext uri="{FF2B5EF4-FFF2-40B4-BE49-F238E27FC236}">
                      <a16:creationId xmlns:a16="http://schemas.microsoft.com/office/drawing/2014/main" id="{8A9D72F0-614C-2526-9636-3048BC13655F}"/>
                    </a:ext>
                  </a:extLst>
                </p14:cNvPr>
                <p14:cNvContentPartPr/>
                <p14:nvPr/>
              </p14:nvContentPartPr>
              <p14:xfrm>
                <a:off x="9951584" y="4094922"/>
                <a:ext cx="187920" cy="37440"/>
              </p14:xfrm>
            </p:contentPart>
          </mc:Choice>
          <mc:Fallback>
            <p:pic>
              <p:nvPicPr>
                <p:cNvPr id="28" name="Ink 27">
                  <a:extLst>
                    <a:ext uri="{FF2B5EF4-FFF2-40B4-BE49-F238E27FC236}">
                      <a16:creationId xmlns:a16="http://schemas.microsoft.com/office/drawing/2014/main" id="{8A9D72F0-614C-2526-9636-3048BC13655F}"/>
                    </a:ext>
                  </a:extLst>
                </p:cNvPr>
                <p:cNvPicPr/>
                <p:nvPr/>
              </p:nvPicPr>
              <p:blipFill>
                <a:blip r:embed="rId75"/>
                <a:stretch>
                  <a:fillRect/>
                </a:stretch>
              </p:blipFill>
              <p:spPr>
                <a:xfrm>
                  <a:off x="9942944" y="4085922"/>
                  <a:ext cx="20556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9" name="Ink 28">
                  <a:extLst>
                    <a:ext uri="{FF2B5EF4-FFF2-40B4-BE49-F238E27FC236}">
                      <a16:creationId xmlns:a16="http://schemas.microsoft.com/office/drawing/2014/main" id="{7BAFAEA2-AFDC-B68C-11B2-00210DCE6365}"/>
                    </a:ext>
                  </a:extLst>
                </p14:cNvPr>
                <p14:cNvContentPartPr/>
                <p14:nvPr/>
              </p14:nvContentPartPr>
              <p14:xfrm>
                <a:off x="9890384" y="4353402"/>
                <a:ext cx="408240" cy="85320"/>
              </p14:xfrm>
            </p:contentPart>
          </mc:Choice>
          <mc:Fallback>
            <p:pic>
              <p:nvPicPr>
                <p:cNvPr id="29" name="Ink 28">
                  <a:extLst>
                    <a:ext uri="{FF2B5EF4-FFF2-40B4-BE49-F238E27FC236}">
                      <a16:creationId xmlns:a16="http://schemas.microsoft.com/office/drawing/2014/main" id="{7BAFAEA2-AFDC-B68C-11B2-00210DCE6365}"/>
                    </a:ext>
                  </a:extLst>
                </p:cNvPr>
                <p:cNvPicPr/>
                <p:nvPr/>
              </p:nvPicPr>
              <p:blipFill>
                <a:blip r:embed="rId77"/>
                <a:stretch>
                  <a:fillRect/>
                </a:stretch>
              </p:blipFill>
              <p:spPr>
                <a:xfrm>
                  <a:off x="9881744" y="4344402"/>
                  <a:ext cx="42588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0" name="Ink 29">
                  <a:extLst>
                    <a:ext uri="{FF2B5EF4-FFF2-40B4-BE49-F238E27FC236}">
                      <a16:creationId xmlns:a16="http://schemas.microsoft.com/office/drawing/2014/main" id="{D1F2128D-C69E-B50F-8F0A-63153C22CF1A}"/>
                    </a:ext>
                  </a:extLst>
                </p14:cNvPr>
                <p14:cNvContentPartPr/>
                <p14:nvPr/>
              </p14:nvContentPartPr>
              <p14:xfrm>
                <a:off x="9892544" y="4777122"/>
                <a:ext cx="812880" cy="159480"/>
              </p14:xfrm>
            </p:contentPart>
          </mc:Choice>
          <mc:Fallback>
            <p:pic>
              <p:nvPicPr>
                <p:cNvPr id="30" name="Ink 29">
                  <a:extLst>
                    <a:ext uri="{FF2B5EF4-FFF2-40B4-BE49-F238E27FC236}">
                      <a16:creationId xmlns:a16="http://schemas.microsoft.com/office/drawing/2014/main" id="{D1F2128D-C69E-B50F-8F0A-63153C22CF1A}"/>
                    </a:ext>
                  </a:extLst>
                </p:cNvPr>
                <p:cNvPicPr/>
                <p:nvPr/>
              </p:nvPicPr>
              <p:blipFill>
                <a:blip r:embed="rId79"/>
                <a:stretch>
                  <a:fillRect/>
                </a:stretch>
              </p:blipFill>
              <p:spPr>
                <a:xfrm>
                  <a:off x="9883544" y="4768482"/>
                  <a:ext cx="83052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1" name="Ink 30">
                  <a:extLst>
                    <a:ext uri="{FF2B5EF4-FFF2-40B4-BE49-F238E27FC236}">
                      <a16:creationId xmlns:a16="http://schemas.microsoft.com/office/drawing/2014/main" id="{1484B486-DB4B-B96F-A38D-DD54B55533B4}"/>
                    </a:ext>
                  </a:extLst>
                </p14:cNvPr>
                <p14:cNvContentPartPr/>
                <p14:nvPr/>
              </p14:nvContentPartPr>
              <p14:xfrm>
                <a:off x="10724504" y="3229482"/>
                <a:ext cx="330120" cy="13680"/>
              </p14:xfrm>
            </p:contentPart>
          </mc:Choice>
          <mc:Fallback>
            <p:pic>
              <p:nvPicPr>
                <p:cNvPr id="31" name="Ink 30">
                  <a:extLst>
                    <a:ext uri="{FF2B5EF4-FFF2-40B4-BE49-F238E27FC236}">
                      <a16:creationId xmlns:a16="http://schemas.microsoft.com/office/drawing/2014/main" id="{1484B486-DB4B-B96F-A38D-DD54B55533B4}"/>
                    </a:ext>
                  </a:extLst>
                </p:cNvPr>
                <p:cNvPicPr/>
                <p:nvPr/>
              </p:nvPicPr>
              <p:blipFill>
                <a:blip r:embed="rId81"/>
                <a:stretch>
                  <a:fillRect/>
                </a:stretch>
              </p:blipFill>
              <p:spPr>
                <a:xfrm>
                  <a:off x="10715864" y="3220482"/>
                  <a:ext cx="3477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32" name="Ink 31">
                  <a:extLst>
                    <a:ext uri="{FF2B5EF4-FFF2-40B4-BE49-F238E27FC236}">
                      <a16:creationId xmlns:a16="http://schemas.microsoft.com/office/drawing/2014/main" id="{C1E21086-A595-98B2-1BE6-355F36894AA6}"/>
                    </a:ext>
                  </a:extLst>
                </p14:cNvPr>
                <p14:cNvContentPartPr/>
                <p14:nvPr/>
              </p14:nvContentPartPr>
              <p14:xfrm>
                <a:off x="10809824" y="3604242"/>
                <a:ext cx="154440" cy="70920"/>
              </p14:xfrm>
            </p:contentPart>
          </mc:Choice>
          <mc:Fallback>
            <p:pic>
              <p:nvPicPr>
                <p:cNvPr id="32" name="Ink 31">
                  <a:extLst>
                    <a:ext uri="{FF2B5EF4-FFF2-40B4-BE49-F238E27FC236}">
                      <a16:creationId xmlns:a16="http://schemas.microsoft.com/office/drawing/2014/main" id="{C1E21086-A595-98B2-1BE6-355F36894AA6}"/>
                    </a:ext>
                  </a:extLst>
                </p:cNvPr>
                <p:cNvPicPr/>
                <p:nvPr/>
              </p:nvPicPr>
              <p:blipFill>
                <a:blip r:embed="rId83"/>
                <a:stretch>
                  <a:fillRect/>
                </a:stretch>
              </p:blipFill>
              <p:spPr>
                <a:xfrm>
                  <a:off x="10801184" y="3595602"/>
                  <a:ext cx="17208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33" name="Ink 32">
                  <a:extLst>
                    <a:ext uri="{FF2B5EF4-FFF2-40B4-BE49-F238E27FC236}">
                      <a16:creationId xmlns:a16="http://schemas.microsoft.com/office/drawing/2014/main" id="{A47F0C36-A60E-A81B-1032-370E3DFAEEB8}"/>
                    </a:ext>
                  </a:extLst>
                </p14:cNvPr>
                <p14:cNvContentPartPr/>
                <p14:nvPr/>
              </p14:nvContentPartPr>
              <p14:xfrm>
                <a:off x="10990544" y="3856242"/>
                <a:ext cx="288720" cy="123840"/>
              </p14:xfrm>
            </p:contentPart>
          </mc:Choice>
          <mc:Fallback>
            <p:pic>
              <p:nvPicPr>
                <p:cNvPr id="33" name="Ink 32">
                  <a:extLst>
                    <a:ext uri="{FF2B5EF4-FFF2-40B4-BE49-F238E27FC236}">
                      <a16:creationId xmlns:a16="http://schemas.microsoft.com/office/drawing/2014/main" id="{A47F0C36-A60E-A81B-1032-370E3DFAEEB8}"/>
                    </a:ext>
                  </a:extLst>
                </p:cNvPr>
                <p:cNvPicPr/>
                <p:nvPr/>
              </p:nvPicPr>
              <p:blipFill>
                <a:blip r:embed="rId85"/>
                <a:stretch>
                  <a:fillRect/>
                </a:stretch>
              </p:blipFill>
              <p:spPr>
                <a:xfrm>
                  <a:off x="10981904" y="3847602"/>
                  <a:ext cx="30636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34" name="Ink 33">
                  <a:extLst>
                    <a:ext uri="{FF2B5EF4-FFF2-40B4-BE49-F238E27FC236}">
                      <a16:creationId xmlns:a16="http://schemas.microsoft.com/office/drawing/2014/main" id="{4CB42C5F-140B-0D8F-5AB2-6E6BA5906E75}"/>
                    </a:ext>
                  </a:extLst>
                </p14:cNvPr>
                <p14:cNvContentPartPr/>
                <p14:nvPr/>
              </p14:nvContentPartPr>
              <p14:xfrm>
                <a:off x="11111864" y="4326762"/>
                <a:ext cx="119520" cy="149760"/>
              </p14:xfrm>
            </p:contentPart>
          </mc:Choice>
          <mc:Fallback>
            <p:pic>
              <p:nvPicPr>
                <p:cNvPr id="34" name="Ink 33">
                  <a:extLst>
                    <a:ext uri="{FF2B5EF4-FFF2-40B4-BE49-F238E27FC236}">
                      <a16:creationId xmlns:a16="http://schemas.microsoft.com/office/drawing/2014/main" id="{4CB42C5F-140B-0D8F-5AB2-6E6BA5906E75}"/>
                    </a:ext>
                  </a:extLst>
                </p:cNvPr>
                <p:cNvPicPr/>
                <p:nvPr/>
              </p:nvPicPr>
              <p:blipFill>
                <a:blip r:embed="rId87"/>
                <a:stretch>
                  <a:fillRect/>
                </a:stretch>
              </p:blipFill>
              <p:spPr>
                <a:xfrm>
                  <a:off x="11103224" y="4317762"/>
                  <a:ext cx="13716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36" name="Ink 35">
                  <a:extLst>
                    <a:ext uri="{FF2B5EF4-FFF2-40B4-BE49-F238E27FC236}">
                      <a16:creationId xmlns:a16="http://schemas.microsoft.com/office/drawing/2014/main" id="{01DBCEB1-BFC4-74D2-BE56-A219DD975839}"/>
                    </a:ext>
                  </a:extLst>
                </p14:cNvPr>
                <p14:cNvContentPartPr/>
                <p14:nvPr/>
              </p14:nvContentPartPr>
              <p14:xfrm>
                <a:off x="6692144" y="2310042"/>
                <a:ext cx="2246040" cy="1420560"/>
              </p14:xfrm>
            </p:contentPart>
          </mc:Choice>
          <mc:Fallback>
            <p:pic>
              <p:nvPicPr>
                <p:cNvPr id="36" name="Ink 35">
                  <a:extLst>
                    <a:ext uri="{FF2B5EF4-FFF2-40B4-BE49-F238E27FC236}">
                      <a16:creationId xmlns:a16="http://schemas.microsoft.com/office/drawing/2014/main" id="{01DBCEB1-BFC4-74D2-BE56-A219DD975839}"/>
                    </a:ext>
                  </a:extLst>
                </p:cNvPr>
                <p:cNvPicPr/>
                <p:nvPr/>
              </p:nvPicPr>
              <p:blipFill>
                <a:blip r:embed="rId89"/>
                <a:stretch>
                  <a:fillRect/>
                </a:stretch>
              </p:blipFill>
              <p:spPr>
                <a:xfrm>
                  <a:off x="6683144" y="2301402"/>
                  <a:ext cx="2263680" cy="14382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38" name="Ink 37">
                  <a:extLst>
                    <a:ext uri="{FF2B5EF4-FFF2-40B4-BE49-F238E27FC236}">
                      <a16:creationId xmlns:a16="http://schemas.microsoft.com/office/drawing/2014/main" id="{641B831D-57A8-9832-8087-A675C60B3773}"/>
                    </a:ext>
                  </a:extLst>
                </p14:cNvPr>
                <p14:cNvContentPartPr/>
                <p14:nvPr/>
              </p14:nvContentPartPr>
              <p14:xfrm>
                <a:off x="6979064" y="2889642"/>
                <a:ext cx="219960" cy="283680"/>
              </p14:xfrm>
            </p:contentPart>
          </mc:Choice>
          <mc:Fallback>
            <p:pic>
              <p:nvPicPr>
                <p:cNvPr id="38" name="Ink 37">
                  <a:extLst>
                    <a:ext uri="{FF2B5EF4-FFF2-40B4-BE49-F238E27FC236}">
                      <a16:creationId xmlns:a16="http://schemas.microsoft.com/office/drawing/2014/main" id="{641B831D-57A8-9832-8087-A675C60B3773}"/>
                    </a:ext>
                  </a:extLst>
                </p:cNvPr>
                <p:cNvPicPr/>
                <p:nvPr/>
              </p:nvPicPr>
              <p:blipFill>
                <a:blip r:embed="rId91"/>
                <a:stretch>
                  <a:fillRect/>
                </a:stretch>
              </p:blipFill>
              <p:spPr>
                <a:xfrm>
                  <a:off x="6970064" y="2880642"/>
                  <a:ext cx="23760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39" name="Ink 38">
                  <a:extLst>
                    <a:ext uri="{FF2B5EF4-FFF2-40B4-BE49-F238E27FC236}">
                      <a16:creationId xmlns:a16="http://schemas.microsoft.com/office/drawing/2014/main" id="{82151F68-4DB2-7C93-468F-DB3F544AE7AB}"/>
                    </a:ext>
                  </a:extLst>
                </p14:cNvPr>
                <p14:cNvContentPartPr/>
                <p14:nvPr/>
              </p14:nvContentPartPr>
              <p14:xfrm>
                <a:off x="7196144" y="3016362"/>
                <a:ext cx="126360" cy="123480"/>
              </p14:xfrm>
            </p:contentPart>
          </mc:Choice>
          <mc:Fallback>
            <p:pic>
              <p:nvPicPr>
                <p:cNvPr id="39" name="Ink 38">
                  <a:extLst>
                    <a:ext uri="{FF2B5EF4-FFF2-40B4-BE49-F238E27FC236}">
                      <a16:creationId xmlns:a16="http://schemas.microsoft.com/office/drawing/2014/main" id="{82151F68-4DB2-7C93-468F-DB3F544AE7AB}"/>
                    </a:ext>
                  </a:extLst>
                </p:cNvPr>
                <p:cNvPicPr/>
                <p:nvPr/>
              </p:nvPicPr>
              <p:blipFill>
                <a:blip r:embed="rId93"/>
                <a:stretch>
                  <a:fillRect/>
                </a:stretch>
              </p:blipFill>
              <p:spPr>
                <a:xfrm>
                  <a:off x="7187144" y="3007362"/>
                  <a:ext cx="14400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40" name="Ink 39">
                  <a:extLst>
                    <a:ext uri="{FF2B5EF4-FFF2-40B4-BE49-F238E27FC236}">
                      <a16:creationId xmlns:a16="http://schemas.microsoft.com/office/drawing/2014/main" id="{FC1AA583-A9D5-1AD3-810A-C15AC29E4474}"/>
                    </a:ext>
                  </a:extLst>
                </p14:cNvPr>
                <p14:cNvContentPartPr/>
                <p14:nvPr/>
              </p14:nvContentPartPr>
              <p14:xfrm>
                <a:off x="7228184" y="3052002"/>
                <a:ext cx="93960" cy="121320"/>
              </p14:xfrm>
            </p:contentPart>
          </mc:Choice>
          <mc:Fallback>
            <p:pic>
              <p:nvPicPr>
                <p:cNvPr id="40" name="Ink 39">
                  <a:extLst>
                    <a:ext uri="{FF2B5EF4-FFF2-40B4-BE49-F238E27FC236}">
                      <a16:creationId xmlns:a16="http://schemas.microsoft.com/office/drawing/2014/main" id="{FC1AA583-A9D5-1AD3-810A-C15AC29E4474}"/>
                    </a:ext>
                  </a:extLst>
                </p:cNvPr>
                <p:cNvPicPr/>
                <p:nvPr/>
              </p:nvPicPr>
              <p:blipFill>
                <a:blip r:embed="rId95"/>
                <a:stretch>
                  <a:fillRect/>
                </a:stretch>
              </p:blipFill>
              <p:spPr>
                <a:xfrm>
                  <a:off x="7219184" y="3043002"/>
                  <a:ext cx="11160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41" name="Ink 40">
                  <a:extLst>
                    <a:ext uri="{FF2B5EF4-FFF2-40B4-BE49-F238E27FC236}">
                      <a16:creationId xmlns:a16="http://schemas.microsoft.com/office/drawing/2014/main" id="{7DE406B4-8873-0895-ADAF-44FFD02D3F9C}"/>
                    </a:ext>
                  </a:extLst>
                </p14:cNvPr>
                <p14:cNvContentPartPr/>
                <p14:nvPr/>
              </p14:nvContentPartPr>
              <p14:xfrm>
                <a:off x="7342664" y="3026802"/>
                <a:ext cx="137880" cy="126000"/>
              </p14:xfrm>
            </p:contentPart>
          </mc:Choice>
          <mc:Fallback>
            <p:pic>
              <p:nvPicPr>
                <p:cNvPr id="41" name="Ink 40">
                  <a:extLst>
                    <a:ext uri="{FF2B5EF4-FFF2-40B4-BE49-F238E27FC236}">
                      <a16:creationId xmlns:a16="http://schemas.microsoft.com/office/drawing/2014/main" id="{7DE406B4-8873-0895-ADAF-44FFD02D3F9C}"/>
                    </a:ext>
                  </a:extLst>
                </p:cNvPr>
                <p:cNvPicPr/>
                <p:nvPr/>
              </p:nvPicPr>
              <p:blipFill>
                <a:blip r:embed="rId97"/>
                <a:stretch>
                  <a:fillRect/>
                </a:stretch>
              </p:blipFill>
              <p:spPr>
                <a:xfrm>
                  <a:off x="7334024" y="3018162"/>
                  <a:ext cx="15552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42" name="Ink 41">
                  <a:extLst>
                    <a:ext uri="{FF2B5EF4-FFF2-40B4-BE49-F238E27FC236}">
                      <a16:creationId xmlns:a16="http://schemas.microsoft.com/office/drawing/2014/main" id="{4C923521-CB02-8719-3F03-2640CBAA4ED3}"/>
                    </a:ext>
                  </a:extLst>
                </p14:cNvPr>
                <p14:cNvContentPartPr/>
                <p14:nvPr/>
              </p14:nvContentPartPr>
              <p14:xfrm>
                <a:off x="7507184" y="2928162"/>
                <a:ext cx="442440" cy="213120"/>
              </p14:xfrm>
            </p:contentPart>
          </mc:Choice>
          <mc:Fallback>
            <p:pic>
              <p:nvPicPr>
                <p:cNvPr id="42" name="Ink 41">
                  <a:extLst>
                    <a:ext uri="{FF2B5EF4-FFF2-40B4-BE49-F238E27FC236}">
                      <a16:creationId xmlns:a16="http://schemas.microsoft.com/office/drawing/2014/main" id="{4C923521-CB02-8719-3F03-2640CBAA4ED3}"/>
                    </a:ext>
                  </a:extLst>
                </p:cNvPr>
                <p:cNvPicPr/>
                <p:nvPr/>
              </p:nvPicPr>
              <p:blipFill>
                <a:blip r:embed="rId99"/>
                <a:stretch>
                  <a:fillRect/>
                </a:stretch>
              </p:blipFill>
              <p:spPr>
                <a:xfrm>
                  <a:off x="7498544" y="2919162"/>
                  <a:ext cx="46008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44" name="Ink 43">
                  <a:extLst>
                    <a:ext uri="{FF2B5EF4-FFF2-40B4-BE49-F238E27FC236}">
                      <a16:creationId xmlns:a16="http://schemas.microsoft.com/office/drawing/2014/main" id="{85F0D491-7A91-2191-CCB5-2B3A974444E4}"/>
                    </a:ext>
                  </a:extLst>
                </p14:cNvPr>
                <p14:cNvContentPartPr/>
                <p14:nvPr/>
              </p14:nvContentPartPr>
              <p14:xfrm>
                <a:off x="7666664" y="2556642"/>
                <a:ext cx="1946520" cy="783360"/>
              </p14:xfrm>
            </p:contentPart>
          </mc:Choice>
          <mc:Fallback>
            <p:pic>
              <p:nvPicPr>
                <p:cNvPr id="44" name="Ink 43">
                  <a:extLst>
                    <a:ext uri="{FF2B5EF4-FFF2-40B4-BE49-F238E27FC236}">
                      <a16:creationId xmlns:a16="http://schemas.microsoft.com/office/drawing/2014/main" id="{85F0D491-7A91-2191-CCB5-2B3A974444E4}"/>
                    </a:ext>
                  </a:extLst>
                </p:cNvPr>
                <p:cNvPicPr/>
                <p:nvPr/>
              </p:nvPicPr>
              <p:blipFill>
                <a:blip r:embed="rId101"/>
                <a:stretch>
                  <a:fillRect/>
                </a:stretch>
              </p:blipFill>
              <p:spPr>
                <a:xfrm>
                  <a:off x="7657664" y="2548002"/>
                  <a:ext cx="1964160" cy="801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45" name="Ink 44">
                  <a:extLst>
                    <a:ext uri="{FF2B5EF4-FFF2-40B4-BE49-F238E27FC236}">
                      <a16:creationId xmlns:a16="http://schemas.microsoft.com/office/drawing/2014/main" id="{929EA76D-09CE-5052-25CC-070732BB0BF6}"/>
                    </a:ext>
                  </a:extLst>
                </p14:cNvPr>
                <p14:cNvContentPartPr/>
                <p14:nvPr/>
              </p14:nvContentPartPr>
              <p14:xfrm>
                <a:off x="9483944" y="2492202"/>
                <a:ext cx="129240" cy="223560"/>
              </p14:xfrm>
            </p:contentPart>
          </mc:Choice>
          <mc:Fallback>
            <p:pic>
              <p:nvPicPr>
                <p:cNvPr id="45" name="Ink 44">
                  <a:extLst>
                    <a:ext uri="{FF2B5EF4-FFF2-40B4-BE49-F238E27FC236}">
                      <a16:creationId xmlns:a16="http://schemas.microsoft.com/office/drawing/2014/main" id="{929EA76D-09CE-5052-25CC-070732BB0BF6}"/>
                    </a:ext>
                  </a:extLst>
                </p:cNvPr>
                <p:cNvPicPr/>
                <p:nvPr/>
              </p:nvPicPr>
              <p:blipFill>
                <a:blip r:embed="rId103"/>
                <a:stretch>
                  <a:fillRect/>
                </a:stretch>
              </p:blipFill>
              <p:spPr>
                <a:xfrm>
                  <a:off x="9474944" y="2483202"/>
                  <a:ext cx="14688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46" name="Ink 45">
                  <a:extLst>
                    <a:ext uri="{FF2B5EF4-FFF2-40B4-BE49-F238E27FC236}">
                      <a16:creationId xmlns:a16="http://schemas.microsoft.com/office/drawing/2014/main" id="{5E98ADD2-C4AD-EA2F-D70E-495634AAE62C}"/>
                    </a:ext>
                  </a:extLst>
                </p14:cNvPr>
                <p14:cNvContentPartPr/>
                <p14:nvPr/>
              </p14:nvContentPartPr>
              <p14:xfrm>
                <a:off x="7636424" y="3064962"/>
                <a:ext cx="1967400" cy="354240"/>
              </p14:xfrm>
            </p:contentPart>
          </mc:Choice>
          <mc:Fallback>
            <p:pic>
              <p:nvPicPr>
                <p:cNvPr id="46" name="Ink 45">
                  <a:extLst>
                    <a:ext uri="{FF2B5EF4-FFF2-40B4-BE49-F238E27FC236}">
                      <a16:creationId xmlns:a16="http://schemas.microsoft.com/office/drawing/2014/main" id="{5E98ADD2-C4AD-EA2F-D70E-495634AAE62C}"/>
                    </a:ext>
                  </a:extLst>
                </p:cNvPr>
                <p:cNvPicPr/>
                <p:nvPr/>
              </p:nvPicPr>
              <p:blipFill>
                <a:blip r:embed="rId105"/>
                <a:stretch>
                  <a:fillRect/>
                </a:stretch>
              </p:blipFill>
              <p:spPr>
                <a:xfrm>
                  <a:off x="7627784" y="3055962"/>
                  <a:ext cx="1985040" cy="3718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47" name="Ink 46">
                  <a:extLst>
                    <a:ext uri="{FF2B5EF4-FFF2-40B4-BE49-F238E27FC236}">
                      <a16:creationId xmlns:a16="http://schemas.microsoft.com/office/drawing/2014/main" id="{5A70D6C9-0B8B-14DE-B098-2D3FC8BD6678}"/>
                    </a:ext>
                  </a:extLst>
                </p14:cNvPr>
                <p14:cNvContentPartPr/>
                <p14:nvPr/>
              </p14:nvContentPartPr>
              <p14:xfrm>
                <a:off x="9467384" y="3030042"/>
                <a:ext cx="132840" cy="246240"/>
              </p14:xfrm>
            </p:contentPart>
          </mc:Choice>
          <mc:Fallback>
            <p:pic>
              <p:nvPicPr>
                <p:cNvPr id="47" name="Ink 46">
                  <a:extLst>
                    <a:ext uri="{FF2B5EF4-FFF2-40B4-BE49-F238E27FC236}">
                      <a16:creationId xmlns:a16="http://schemas.microsoft.com/office/drawing/2014/main" id="{5A70D6C9-0B8B-14DE-B098-2D3FC8BD6678}"/>
                    </a:ext>
                  </a:extLst>
                </p:cNvPr>
                <p:cNvPicPr/>
                <p:nvPr/>
              </p:nvPicPr>
              <p:blipFill>
                <a:blip r:embed="rId107"/>
                <a:stretch>
                  <a:fillRect/>
                </a:stretch>
              </p:blipFill>
              <p:spPr>
                <a:xfrm>
                  <a:off x="9458744" y="3021042"/>
                  <a:ext cx="15048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48" name="Ink 47">
                  <a:extLst>
                    <a:ext uri="{FF2B5EF4-FFF2-40B4-BE49-F238E27FC236}">
                      <a16:creationId xmlns:a16="http://schemas.microsoft.com/office/drawing/2014/main" id="{5BAE63D5-F81C-78BB-D9EC-8A4EC476FA5D}"/>
                    </a:ext>
                  </a:extLst>
                </p14:cNvPr>
                <p14:cNvContentPartPr/>
                <p14:nvPr/>
              </p14:nvContentPartPr>
              <p14:xfrm>
                <a:off x="7590704" y="3372402"/>
                <a:ext cx="2358720" cy="585000"/>
              </p14:xfrm>
            </p:contentPart>
          </mc:Choice>
          <mc:Fallback>
            <p:pic>
              <p:nvPicPr>
                <p:cNvPr id="48" name="Ink 47">
                  <a:extLst>
                    <a:ext uri="{FF2B5EF4-FFF2-40B4-BE49-F238E27FC236}">
                      <a16:creationId xmlns:a16="http://schemas.microsoft.com/office/drawing/2014/main" id="{5BAE63D5-F81C-78BB-D9EC-8A4EC476FA5D}"/>
                    </a:ext>
                  </a:extLst>
                </p:cNvPr>
                <p:cNvPicPr/>
                <p:nvPr/>
              </p:nvPicPr>
              <p:blipFill>
                <a:blip r:embed="rId109"/>
                <a:stretch>
                  <a:fillRect/>
                </a:stretch>
              </p:blipFill>
              <p:spPr>
                <a:xfrm>
                  <a:off x="7582064" y="3363402"/>
                  <a:ext cx="2376360" cy="6026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49" name="Ink 48">
                  <a:extLst>
                    <a:ext uri="{FF2B5EF4-FFF2-40B4-BE49-F238E27FC236}">
                      <a16:creationId xmlns:a16="http://schemas.microsoft.com/office/drawing/2014/main" id="{117C35FB-12CA-B909-9E11-0E1847A4D80F}"/>
                    </a:ext>
                  </a:extLst>
                </p14:cNvPr>
                <p14:cNvContentPartPr/>
                <p14:nvPr/>
              </p14:nvContentPartPr>
              <p14:xfrm>
                <a:off x="7616984" y="3306522"/>
                <a:ext cx="2331720" cy="1320120"/>
              </p14:xfrm>
            </p:contentPart>
          </mc:Choice>
          <mc:Fallback>
            <p:pic>
              <p:nvPicPr>
                <p:cNvPr id="49" name="Ink 48">
                  <a:extLst>
                    <a:ext uri="{FF2B5EF4-FFF2-40B4-BE49-F238E27FC236}">
                      <a16:creationId xmlns:a16="http://schemas.microsoft.com/office/drawing/2014/main" id="{117C35FB-12CA-B909-9E11-0E1847A4D80F}"/>
                    </a:ext>
                  </a:extLst>
                </p:cNvPr>
                <p:cNvPicPr/>
                <p:nvPr/>
              </p:nvPicPr>
              <p:blipFill>
                <a:blip r:embed="rId111"/>
                <a:stretch>
                  <a:fillRect/>
                </a:stretch>
              </p:blipFill>
              <p:spPr>
                <a:xfrm>
                  <a:off x="7608344" y="3297522"/>
                  <a:ext cx="2349360" cy="13377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50" name="Ink 49">
                  <a:extLst>
                    <a:ext uri="{FF2B5EF4-FFF2-40B4-BE49-F238E27FC236}">
                      <a16:creationId xmlns:a16="http://schemas.microsoft.com/office/drawing/2014/main" id="{136E7EFB-65C7-0460-47AB-0EC484947C7F}"/>
                    </a:ext>
                  </a:extLst>
                </p14:cNvPr>
                <p14:cNvContentPartPr/>
                <p14:nvPr/>
              </p14:nvContentPartPr>
              <p14:xfrm>
                <a:off x="7479104" y="3226242"/>
                <a:ext cx="2023200" cy="71640"/>
              </p14:xfrm>
            </p:contentPart>
          </mc:Choice>
          <mc:Fallback>
            <p:pic>
              <p:nvPicPr>
                <p:cNvPr id="50" name="Ink 49">
                  <a:extLst>
                    <a:ext uri="{FF2B5EF4-FFF2-40B4-BE49-F238E27FC236}">
                      <a16:creationId xmlns:a16="http://schemas.microsoft.com/office/drawing/2014/main" id="{136E7EFB-65C7-0460-47AB-0EC484947C7F}"/>
                    </a:ext>
                  </a:extLst>
                </p:cNvPr>
                <p:cNvPicPr/>
                <p:nvPr/>
              </p:nvPicPr>
              <p:blipFill>
                <a:blip r:embed="rId113"/>
                <a:stretch>
                  <a:fillRect/>
                </a:stretch>
              </p:blipFill>
              <p:spPr>
                <a:xfrm>
                  <a:off x="7470104" y="3217242"/>
                  <a:ext cx="204084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51" name="Ink 50">
                  <a:extLst>
                    <a:ext uri="{FF2B5EF4-FFF2-40B4-BE49-F238E27FC236}">
                      <a16:creationId xmlns:a16="http://schemas.microsoft.com/office/drawing/2014/main" id="{F7D5B5D8-01C8-F405-D850-B033FFDB647F}"/>
                    </a:ext>
                  </a:extLst>
                </p14:cNvPr>
                <p14:cNvContentPartPr/>
                <p14:nvPr/>
              </p14:nvContentPartPr>
              <p14:xfrm>
                <a:off x="9209984" y="3243162"/>
                <a:ext cx="177840" cy="258120"/>
              </p14:xfrm>
            </p:contentPart>
          </mc:Choice>
          <mc:Fallback>
            <p:pic>
              <p:nvPicPr>
                <p:cNvPr id="51" name="Ink 50">
                  <a:extLst>
                    <a:ext uri="{FF2B5EF4-FFF2-40B4-BE49-F238E27FC236}">
                      <a16:creationId xmlns:a16="http://schemas.microsoft.com/office/drawing/2014/main" id="{F7D5B5D8-01C8-F405-D850-B033FFDB647F}"/>
                    </a:ext>
                  </a:extLst>
                </p:cNvPr>
                <p:cNvPicPr/>
                <p:nvPr/>
              </p:nvPicPr>
              <p:blipFill>
                <a:blip r:embed="rId115"/>
                <a:stretch>
                  <a:fillRect/>
                </a:stretch>
              </p:blipFill>
              <p:spPr>
                <a:xfrm>
                  <a:off x="9200984" y="3234522"/>
                  <a:ext cx="19548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53" name="Ink 52">
                  <a:extLst>
                    <a:ext uri="{FF2B5EF4-FFF2-40B4-BE49-F238E27FC236}">
                      <a16:creationId xmlns:a16="http://schemas.microsoft.com/office/drawing/2014/main" id="{7A1E100F-20BA-0D44-03A1-B840A0FE5E51}"/>
                    </a:ext>
                  </a:extLst>
                </p14:cNvPr>
                <p14:cNvContentPartPr/>
                <p14:nvPr/>
              </p14:nvContentPartPr>
              <p14:xfrm>
                <a:off x="6124784" y="3034362"/>
                <a:ext cx="822240" cy="32400"/>
              </p14:xfrm>
            </p:contentPart>
          </mc:Choice>
          <mc:Fallback>
            <p:pic>
              <p:nvPicPr>
                <p:cNvPr id="53" name="Ink 52">
                  <a:extLst>
                    <a:ext uri="{FF2B5EF4-FFF2-40B4-BE49-F238E27FC236}">
                      <a16:creationId xmlns:a16="http://schemas.microsoft.com/office/drawing/2014/main" id="{7A1E100F-20BA-0D44-03A1-B840A0FE5E51}"/>
                    </a:ext>
                  </a:extLst>
                </p:cNvPr>
                <p:cNvPicPr/>
                <p:nvPr/>
              </p:nvPicPr>
              <p:blipFill>
                <a:blip r:embed="rId117"/>
                <a:stretch>
                  <a:fillRect/>
                </a:stretch>
              </p:blipFill>
              <p:spPr>
                <a:xfrm>
                  <a:off x="6116144" y="3025722"/>
                  <a:ext cx="83988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54" name="Ink 53">
                  <a:extLst>
                    <a:ext uri="{FF2B5EF4-FFF2-40B4-BE49-F238E27FC236}">
                      <a16:creationId xmlns:a16="http://schemas.microsoft.com/office/drawing/2014/main" id="{F95FCDFC-BCD0-B0BB-EAB3-6C7FD39456D6}"/>
                    </a:ext>
                  </a:extLst>
                </p14:cNvPr>
                <p14:cNvContentPartPr/>
                <p14:nvPr/>
              </p14:nvContentPartPr>
              <p14:xfrm>
                <a:off x="6112904" y="2962002"/>
                <a:ext cx="214920" cy="220320"/>
              </p14:xfrm>
            </p:contentPart>
          </mc:Choice>
          <mc:Fallback>
            <p:pic>
              <p:nvPicPr>
                <p:cNvPr id="54" name="Ink 53">
                  <a:extLst>
                    <a:ext uri="{FF2B5EF4-FFF2-40B4-BE49-F238E27FC236}">
                      <a16:creationId xmlns:a16="http://schemas.microsoft.com/office/drawing/2014/main" id="{F95FCDFC-BCD0-B0BB-EAB3-6C7FD39456D6}"/>
                    </a:ext>
                  </a:extLst>
                </p:cNvPr>
                <p:cNvPicPr/>
                <p:nvPr/>
              </p:nvPicPr>
              <p:blipFill>
                <a:blip r:embed="rId119"/>
                <a:stretch>
                  <a:fillRect/>
                </a:stretch>
              </p:blipFill>
              <p:spPr>
                <a:xfrm>
                  <a:off x="6103904" y="2953002"/>
                  <a:ext cx="23256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8" name="Ink 67">
                  <a:extLst>
                    <a:ext uri="{FF2B5EF4-FFF2-40B4-BE49-F238E27FC236}">
                      <a16:creationId xmlns:a16="http://schemas.microsoft.com/office/drawing/2014/main" id="{D6E30A59-460D-E754-5D56-7498D6E3F34A}"/>
                    </a:ext>
                  </a:extLst>
                </p14:cNvPr>
                <p14:cNvContentPartPr/>
                <p14:nvPr/>
              </p14:nvContentPartPr>
              <p14:xfrm>
                <a:off x="3200144" y="3431082"/>
                <a:ext cx="2367360" cy="276840"/>
              </p14:xfrm>
            </p:contentPart>
          </mc:Choice>
          <mc:Fallback>
            <p:pic>
              <p:nvPicPr>
                <p:cNvPr id="68" name="Ink 67">
                  <a:extLst>
                    <a:ext uri="{FF2B5EF4-FFF2-40B4-BE49-F238E27FC236}">
                      <a16:creationId xmlns:a16="http://schemas.microsoft.com/office/drawing/2014/main" id="{D6E30A59-460D-E754-5D56-7498D6E3F34A}"/>
                    </a:ext>
                  </a:extLst>
                </p:cNvPr>
                <p:cNvPicPr/>
                <p:nvPr/>
              </p:nvPicPr>
              <p:blipFill>
                <a:blip r:embed="rId121"/>
                <a:stretch>
                  <a:fillRect/>
                </a:stretch>
              </p:blipFill>
              <p:spPr>
                <a:xfrm>
                  <a:off x="3191144" y="3422442"/>
                  <a:ext cx="238500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9" name="Ink 68">
                  <a:extLst>
                    <a:ext uri="{FF2B5EF4-FFF2-40B4-BE49-F238E27FC236}">
                      <a16:creationId xmlns:a16="http://schemas.microsoft.com/office/drawing/2014/main" id="{70ED74B4-1D4B-3E42-E459-237214171EE3}"/>
                    </a:ext>
                  </a:extLst>
                </p14:cNvPr>
                <p14:cNvContentPartPr/>
                <p14:nvPr/>
              </p14:nvContentPartPr>
              <p14:xfrm>
                <a:off x="10343264" y="2293122"/>
                <a:ext cx="605880" cy="2502000"/>
              </p14:xfrm>
            </p:contentPart>
          </mc:Choice>
          <mc:Fallback>
            <p:pic>
              <p:nvPicPr>
                <p:cNvPr id="69" name="Ink 68">
                  <a:extLst>
                    <a:ext uri="{FF2B5EF4-FFF2-40B4-BE49-F238E27FC236}">
                      <a16:creationId xmlns:a16="http://schemas.microsoft.com/office/drawing/2014/main" id="{70ED74B4-1D4B-3E42-E459-237214171EE3}"/>
                    </a:ext>
                  </a:extLst>
                </p:cNvPr>
                <p:cNvPicPr/>
                <p:nvPr/>
              </p:nvPicPr>
              <p:blipFill>
                <a:blip r:embed="rId123"/>
                <a:stretch>
                  <a:fillRect/>
                </a:stretch>
              </p:blipFill>
              <p:spPr>
                <a:xfrm>
                  <a:off x="10334624" y="2284122"/>
                  <a:ext cx="623520" cy="25196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1" name="Ink 70">
                  <a:extLst>
                    <a:ext uri="{FF2B5EF4-FFF2-40B4-BE49-F238E27FC236}">
                      <a16:creationId xmlns:a16="http://schemas.microsoft.com/office/drawing/2014/main" id="{DD110CB3-E6C5-CBA1-AB25-72B4B2E9C54F}"/>
                    </a:ext>
                  </a:extLst>
                </p14:cNvPr>
                <p14:cNvContentPartPr/>
                <p14:nvPr/>
              </p14:nvContentPartPr>
              <p14:xfrm>
                <a:off x="5463824" y="3261522"/>
                <a:ext cx="174600" cy="335520"/>
              </p14:xfrm>
            </p:contentPart>
          </mc:Choice>
          <mc:Fallback>
            <p:pic>
              <p:nvPicPr>
                <p:cNvPr id="71" name="Ink 70">
                  <a:extLst>
                    <a:ext uri="{FF2B5EF4-FFF2-40B4-BE49-F238E27FC236}">
                      <a16:creationId xmlns:a16="http://schemas.microsoft.com/office/drawing/2014/main" id="{DD110CB3-E6C5-CBA1-AB25-72B4B2E9C54F}"/>
                    </a:ext>
                  </a:extLst>
                </p:cNvPr>
                <p:cNvPicPr/>
                <p:nvPr/>
              </p:nvPicPr>
              <p:blipFill>
                <a:blip r:embed="rId125"/>
                <a:stretch>
                  <a:fillRect/>
                </a:stretch>
              </p:blipFill>
              <p:spPr>
                <a:xfrm>
                  <a:off x="5454824" y="3252522"/>
                  <a:ext cx="19224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2" name="Ink 71">
                  <a:extLst>
                    <a:ext uri="{FF2B5EF4-FFF2-40B4-BE49-F238E27FC236}">
                      <a16:creationId xmlns:a16="http://schemas.microsoft.com/office/drawing/2014/main" id="{FE718271-4FFD-4B16-526D-19A1AFC4F997}"/>
                    </a:ext>
                  </a:extLst>
                </p14:cNvPr>
                <p14:cNvContentPartPr/>
                <p14:nvPr/>
              </p14:nvContentPartPr>
              <p14:xfrm>
                <a:off x="5568584" y="3034362"/>
                <a:ext cx="1543320" cy="451800"/>
              </p14:xfrm>
            </p:contentPart>
          </mc:Choice>
          <mc:Fallback>
            <p:pic>
              <p:nvPicPr>
                <p:cNvPr id="72" name="Ink 71">
                  <a:extLst>
                    <a:ext uri="{FF2B5EF4-FFF2-40B4-BE49-F238E27FC236}">
                      <a16:creationId xmlns:a16="http://schemas.microsoft.com/office/drawing/2014/main" id="{FE718271-4FFD-4B16-526D-19A1AFC4F997}"/>
                    </a:ext>
                  </a:extLst>
                </p:cNvPr>
                <p:cNvPicPr/>
                <p:nvPr/>
              </p:nvPicPr>
              <p:blipFill>
                <a:blip r:embed="rId127"/>
                <a:stretch>
                  <a:fillRect/>
                </a:stretch>
              </p:blipFill>
              <p:spPr>
                <a:xfrm>
                  <a:off x="5559584" y="3025722"/>
                  <a:ext cx="1560960" cy="4694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3" name="Ink 72">
                  <a:extLst>
                    <a:ext uri="{FF2B5EF4-FFF2-40B4-BE49-F238E27FC236}">
                      <a16:creationId xmlns:a16="http://schemas.microsoft.com/office/drawing/2014/main" id="{902993DB-78C3-3EB9-BDAA-CC06CE0DF526}"/>
                    </a:ext>
                  </a:extLst>
                </p14:cNvPr>
                <p14:cNvContentPartPr/>
                <p14:nvPr/>
              </p14:nvContentPartPr>
              <p14:xfrm>
                <a:off x="6872504" y="2969202"/>
                <a:ext cx="171360" cy="264600"/>
              </p14:xfrm>
            </p:contentPart>
          </mc:Choice>
          <mc:Fallback>
            <p:pic>
              <p:nvPicPr>
                <p:cNvPr id="73" name="Ink 72">
                  <a:extLst>
                    <a:ext uri="{FF2B5EF4-FFF2-40B4-BE49-F238E27FC236}">
                      <a16:creationId xmlns:a16="http://schemas.microsoft.com/office/drawing/2014/main" id="{902993DB-78C3-3EB9-BDAA-CC06CE0DF526}"/>
                    </a:ext>
                  </a:extLst>
                </p:cNvPr>
                <p:cNvPicPr/>
                <p:nvPr/>
              </p:nvPicPr>
              <p:blipFill>
                <a:blip r:embed="rId129"/>
                <a:stretch>
                  <a:fillRect/>
                </a:stretch>
              </p:blipFill>
              <p:spPr>
                <a:xfrm>
                  <a:off x="6863504" y="2960562"/>
                  <a:ext cx="18900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5" name="Ink 74">
                  <a:extLst>
                    <a:ext uri="{FF2B5EF4-FFF2-40B4-BE49-F238E27FC236}">
                      <a16:creationId xmlns:a16="http://schemas.microsoft.com/office/drawing/2014/main" id="{FA36CE96-4B7B-01B5-CE63-86FDD55EAB53}"/>
                    </a:ext>
                  </a:extLst>
                </p14:cNvPr>
                <p14:cNvContentPartPr/>
                <p14:nvPr/>
              </p14:nvContentPartPr>
              <p14:xfrm>
                <a:off x="2758784" y="3364842"/>
                <a:ext cx="4389840" cy="986040"/>
              </p14:xfrm>
            </p:contentPart>
          </mc:Choice>
          <mc:Fallback>
            <p:pic>
              <p:nvPicPr>
                <p:cNvPr id="75" name="Ink 74">
                  <a:extLst>
                    <a:ext uri="{FF2B5EF4-FFF2-40B4-BE49-F238E27FC236}">
                      <a16:creationId xmlns:a16="http://schemas.microsoft.com/office/drawing/2014/main" id="{FA36CE96-4B7B-01B5-CE63-86FDD55EAB53}"/>
                    </a:ext>
                  </a:extLst>
                </p:cNvPr>
                <p:cNvPicPr/>
                <p:nvPr/>
              </p:nvPicPr>
              <p:blipFill>
                <a:blip r:embed="rId131"/>
                <a:stretch>
                  <a:fillRect/>
                </a:stretch>
              </p:blipFill>
              <p:spPr>
                <a:xfrm>
                  <a:off x="2749784" y="3356202"/>
                  <a:ext cx="4407480" cy="10036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7" name="Ink 76">
                  <a:extLst>
                    <a:ext uri="{FF2B5EF4-FFF2-40B4-BE49-F238E27FC236}">
                      <a16:creationId xmlns:a16="http://schemas.microsoft.com/office/drawing/2014/main" id="{5DC20A90-B82A-F394-67EC-CA7B522CA38E}"/>
                    </a:ext>
                  </a:extLst>
                </p14:cNvPr>
                <p14:cNvContentPartPr/>
                <p14:nvPr/>
              </p14:nvContentPartPr>
              <p14:xfrm>
                <a:off x="10489064" y="4372122"/>
                <a:ext cx="220320" cy="1155600"/>
              </p14:xfrm>
            </p:contentPart>
          </mc:Choice>
          <mc:Fallback>
            <p:pic>
              <p:nvPicPr>
                <p:cNvPr id="77" name="Ink 76">
                  <a:extLst>
                    <a:ext uri="{FF2B5EF4-FFF2-40B4-BE49-F238E27FC236}">
                      <a16:creationId xmlns:a16="http://schemas.microsoft.com/office/drawing/2014/main" id="{5DC20A90-B82A-F394-67EC-CA7B522CA38E}"/>
                    </a:ext>
                  </a:extLst>
                </p:cNvPr>
                <p:cNvPicPr/>
                <p:nvPr/>
              </p:nvPicPr>
              <p:blipFill>
                <a:blip r:embed="rId133"/>
                <a:stretch>
                  <a:fillRect/>
                </a:stretch>
              </p:blipFill>
              <p:spPr>
                <a:xfrm>
                  <a:off x="10480424" y="4363122"/>
                  <a:ext cx="237960" cy="11732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8" name="Ink 77">
                  <a:extLst>
                    <a:ext uri="{FF2B5EF4-FFF2-40B4-BE49-F238E27FC236}">
                      <a16:creationId xmlns:a16="http://schemas.microsoft.com/office/drawing/2014/main" id="{A66718FB-DA5D-85AA-F9AA-0D9BC9384657}"/>
                    </a:ext>
                  </a:extLst>
                </p14:cNvPr>
                <p14:cNvContentPartPr/>
                <p14:nvPr/>
              </p14:nvContentPartPr>
              <p14:xfrm>
                <a:off x="10550984" y="5499282"/>
                <a:ext cx="244800" cy="106200"/>
              </p14:xfrm>
            </p:contentPart>
          </mc:Choice>
          <mc:Fallback>
            <p:pic>
              <p:nvPicPr>
                <p:cNvPr id="78" name="Ink 77">
                  <a:extLst>
                    <a:ext uri="{FF2B5EF4-FFF2-40B4-BE49-F238E27FC236}">
                      <a16:creationId xmlns:a16="http://schemas.microsoft.com/office/drawing/2014/main" id="{A66718FB-DA5D-85AA-F9AA-0D9BC9384657}"/>
                    </a:ext>
                  </a:extLst>
                </p:cNvPr>
                <p:cNvPicPr/>
                <p:nvPr/>
              </p:nvPicPr>
              <p:blipFill>
                <a:blip r:embed="rId135"/>
                <a:stretch>
                  <a:fillRect/>
                </a:stretch>
              </p:blipFill>
              <p:spPr>
                <a:xfrm>
                  <a:off x="10541984" y="5490642"/>
                  <a:ext cx="26244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7" name="Ink 86">
                  <a:extLst>
                    <a:ext uri="{FF2B5EF4-FFF2-40B4-BE49-F238E27FC236}">
                      <a16:creationId xmlns:a16="http://schemas.microsoft.com/office/drawing/2014/main" id="{212279A9-B4C2-9FDC-AB4C-ADC00D7B7401}"/>
                    </a:ext>
                  </a:extLst>
                </p14:cNvPr>
                <p14:cNvContentPartPr/>
                <p14:nvPr/>
              </p14:nvContentPartPr>
              <p14:xfrm>
                <a:off x="6933704" y="3552042"/>
                <a:ext cx="263520" cy="1080000"/>
              </p14:xfrm>
            </p:contentPart>
          </mc:Choice>
          <mc:Fallback>
            <p:pic>
              <p:nvPicPr>
                <p:cNvPr id="87" name="Ink 86">
                  <a:extLst>
                    <a:ext uri="{FF2B5EF4-FFF2-40B4-BE49-F238E27FC236}">
                      <a16:creationId xmlns:a16="http://schemas.microsoft.com/office/drawing/2014/main" id="{212279A9-B4C2-9FDC-AB4C-ADC00D7B7401}"/>
                    </a:ext>
                  </a:extLst>
                </p:cNvPr>
                <p:cNvPicPr/>
                <p:nvPr/>
              </p:nvPicPr>
              <p:blipFill>
                <a:blip r:embed="rId137"/>
                <a:stretch>
                  <a:fillRect/>
                </a:stretch>
              </p:blipFill>
              <p:spPr>
                <a:xfrm>
                  <a:off x="6924704" y="3543042"/>
                  <a:ext cx="281160" cy="10976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8" name="Ink 87">
                  <a:extLst>
                    <a:ext uri="{FF2B5EF4-FFF2-40B4-BE49-F238E27FC236}">
                      <a16:creationId xmlns:a16="http://schemas.microsoft.com/office/drawing/2014/main" id="{1AC12FF5-9916-0152-AB91-9BD0F6F86FC9}"/>
                    </a:ext>
                  </a:extLst>
                </p14:cNvPr>
                <p14:cNvContentPartPr/>
                <p14:nvPr/>
              </p14:nvContentPartPr>
              <p14:xfrm>
                <a:off x="5995544" y="4645362"/>
                <a:ext cx="289440" cy="996480"/>
              </p14:xfrm>
            </p:contentPart>
          </mc:Choice>
          <mc:Fallback>
            <p:pic>
              <p:nvPicPr>
                <p:cNvPr id="88" name="Ink 87">
                  <a:extLst>
                    <a:ext uri="{FF2B5EF4-FFF2-40B4-BE49-F238E27FC236}">
                      <a16:creationId xmlns:a16="http://schemas.microsoft.com/office/drawing/2014/main" id="{1AC12FF5-9916-0152-AB91-9BD0F6F86FC9}"/>
                    </a:ext>
                  </a:extLst>
                </p:cNvPr>
                <p:cNvPicPr/>
                <p:nvPr/>
              </p:nvPicPr>
              <p:blipFill>
                <a:blip r:embed="rId139"/>
                <a:stretch>
                  <a:fillRect/>
                </a:stretch>
              </p:blipFill>
              <p:spPr>
                <a:xfrm>
                  <a:off x="5986904" y="4636362"/>
                  <a:ext cx="307080" cy="10141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9" name="Ink 88">
                  <a:extLst>
                    <a:ext uri="{FF2B5EF4-FFF2-40B4-BE49-F238E27FC236}">
                      <a16:creationId xmlns:a16="http://schemas.microsoft.com/office/drawing/2014/main" id="{8D9C983B-A480-DD2D-655F-810575FA96A6}"/>
                    </a:ext>
                  </a:extLst>
                </p14:cNvPr>
                <p14:cNvContentPartPr/>
                <p14:nvPr/>
              </p14:nvContentPartPr>
              <p14:xfrm>
                <a:off x="5950184" y="5136762"/>
                <a:ext cx="473760" cy="234000"/>
              </p14:xfrm>
            </p:contentPart>
          </mc:Choice>
          <mc:Fallback>
            <p:pic>
              <p:nvPicPr>
                <p:cNvPr id="89" name="Ink 88">
                  <a:extLst>
                    <a:ext uri="{FF2B5EF4-FFF2-40B4-BE49-F238E27FC236}">
                      <a16:creationId xmlns:a16="http://schemas.microsoft.com/office/drawing/2014/main" id="{8D9C983B-A480-DD2D-655F-810575FA96A6}"/>
                    </a:ext>
                  </a:extLst>
                </p:cNvPr>
                <p:cNvPicPr/>
                <p:nvPr/>
              </p:nvPicPr>
              <p:blipFill>
                <a:blip r:embed="rId141"/>
                <a:stretch>
                  <a:fillRect/>
                </a:stretch>
              </p:blipFill>
              <p:spPr>
                <a:xfrm>
                  <a:off x="5941184" y="5127762"/>
                  <a:ext cx="49140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0" name="Ink 89">
                  <a:extLst>
                    <a:ext uri="{FF2B5EF4-FFF2-40B4-BE49-F238E27FC236}">
                      <a16:creationId xmlns:a16="http://schemas.microsoft.com/office/drawing/2014/main" id="{AC1D06F5-5446-A619-D446-17FF8D61BBF2}"/>
                    </a:ext>
                  </a:extLst>
                </p14:cNvPr>
                <p14:cNvContentPartPr/>
                <p14:nvPr/>
              </p14:nvContentPartPr>
              <p14:xfrm>
                <a:off x="6463544" y="5143602"/>
                <a:ext cx="148680" cy="238320"/>
              </p14:xfrm>
            </p:contentPart>
          </mc:Choice>
          <mc:Fallback>
            <p:pic>
              <p:nvPicPr>
                <p:cNvPr id="90" name="Ink 89">
                  <a:extLst>
                    <a:ext uri="{FF2B5EF4-FFF2-40B4-BE49-F238E27FC236}">
                      <a16:creationId xmlns:a16="http://schemas.microsoft.com/office/drawing/2014/main" id="{AC1D06F5-5446-A619-D446-17FF8D61BBF2}"/>
                    </a:ext>
                  </a:extLst>
                </p:cNvPr>
                <p:cNvPicPr/>
                <p:nvPr/>
              </p:nvPicPr>
              <p:blipFill>
                <a:blip r:embed="rId143"/>
                <a:stretch>
                  <a:fillRect/>
                </a:stretch>
              </p:blipFill>
              <p:spPr>
                <a:xfrm>
                  <a:off x="6454904" y="5134602"/>
                  <a:ext cx="16632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1" name="Ink 90">
                  <a:extLst>
                    <a:ext uri="{FF2B5EF4-FFF2-40B4-BE49-F238E27FC236}">
                      <a16:creationId xmlns:a16="http://schemas.microsoft.com/office/drawing/2014/main" id="{C5ACA643-1405-BB64-BF04-9934D5F96629}"/>
                    </a:ext>
                  </a:extLst>
                </p14:cNvPr>
                <p14:cNvContentPartPr/>
                <p14:nvPr/>
              </p14:nvContentPartPr>
              <p14:xfrm>
                <a:off x="6758744" y="4973322"/>
                <a:ext cx="577800" cy="353520"/>
              </p14:xfrm>
            </p:contentPart>
          </mc:Choice>
          <mc:Fallback>
            <p:pic>
              <p:nvPicPr>
                <p:cNvPr id="91" name="Ink 90">
                  <a:extLst>
                    <a:ext uri="{FF2B5EF4-FFF2-40B4-BE49-F238E27FC236}">
                      <a16:creationId xmlns:a16="http://schemas.microsoft.com/office/drawing/2014/main" id="{C5ACA643-1405-BB64-BF04-9934D5F96629}"/>
                    </a:ext>
                  </a:extLst>
                </p:cNvPr>
                <p:cNvPicPr/>
                <p:nvPr/>
              </p:nvPicPr>
              <p:blipFill>
                <a:blip r:embed="rId145"/>
                <a:stretch>
                  <a:fillRect/>
                </a:stretch>
              </p:blipFill>
              <p:spPr>
                <a:xfrm>
                  <a:off x="6750104" y="4964682"/>
                  <a:ext cx="59544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2" name="Ink 91">
                  <a:extLst>
                    <a:ext uri="{FF2B5EF4-FFF2-40B4-BE49-F238E27FC236}">
                      <a16:creationId xmlns:a16="http://schemas.microsoft.com/office/drawing/2014/main" id="{C0B46490-0A4F-0FB0-BE57-EF51DC6FBD6A}"/>
                    </a:ext>
                  </a:extLst>
                </p14:cNvPr>
                <p14:cNvContentPartPr/>
                <p14:nvPr/>
              </p14:nvContentPartPr>
              <p14:xfrm>
                <a:off x="7428704" y="5137122"/>
                <a:ext cx="147960" cy="150480"/>
              </p14:xfrm>
            </p:contentPart>
          </mc:Choice>
          <mc:Fallback>
            <p:pic>
              <p:nvPicPr>
                <p:cNvPr id="92" name="Ink 91">
                  <a:extLst>
                    <a:ext uri="{FF2B5EF4-FFF2-40B4-BE49-F238E27FC236}">
                      <a16:creationId xmlns:a16="http://schemas.microsoft.com/office/drawing/2014/main" id="{C0B46490-0A4F-0FB0-BE57-EF51DC6FBD6A}"/>
                    </a:ext>
                  </a:extLst>
                </p:cNvPr>
                <p:cNvPicPr/>
                <p:nvPr/>
              </p:nvPicPr>
              <p:blipFill>
                <a:blip r:embed="rId147"/>
                <a:stretch>
                  <a:fillRect/>
                </a:stretch>
              </p:blipFill>
              <p:spPr>
                <a:xfrm>
                  <a:off x="7419704" y="5128482"/>
                  <a:ext cx="16560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3" name="Ink 92">
                  <a:extLst>
                    <a:ext uri="{FF2B5EF4-FFF2-40B4-BE49-F238E27FC236}">
                      <a16:creationId xmlns:a16="http://schemas.microsoft.com/office/drawing/2014/main" id="{8681A0AE-CC67-16ED-94AA-4AC913413723}"/>
                    </a:ext>
                  </a:extLst>
                </p14:cNvPr>
                <p14:cNvContentPartPr/>
                <p14:nvPr/>
              </p14:nvContentPartPr>
              <p14:xfrm>
                <a:off x="7546784" y="4952082"/>
                <a:ext cx="232200" cy="522360"/>
              </p14:xfrm>
            </p:contentPart>
          </mc:Choice>
          <mc:Fallback>
            <p:pic>
              <p:nvPicPr>
                <p:cNvPr id="93" name="Ink 92">
                  <a:extLst>
                    <a:ext uri="{FF2B5EF4-FFF2-40B4-BE49-F238E27FC236}">
                      <a16:creationId xmlns:a16="http://schemas.microsoft.com/office/drawing/2014/main" id="{8681A0AE-CC67-16ED-94AA-4AC913413723}"/>
                    </a:ext>
                  </a:extLst>
                </p:cNvPr>
                <p:cNvPicPr/>
                <p:nvPr/>
              </p:nvPicPr>
              <p:blipFill>
                <a:blip r:embed="rId149"/>
                <a:stretch>
                  <a:fillRect/>
                </a:stretch>
              </p:blipFill>
              <p:spPr>
                <a:xfrm>
                  <a:off x="7537784" y="4943442"/>
                  <a:ext cx="249840" cy="5400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4" name="Ink 93">
                  <a:extLst>
                    <a:ext uri="{FF2B5EF4-FFF2-40B4-BE49-F238E27FC236}">
                      <a16:creationId xmlns:a16="http://schemas.microsoft.com/office/drawing/2014/main" id="{F3C419AB-46BB-5F71-CE9B-15E479C744AB}"/>
                    </a:ext>
                  </a:extLst>
                </p14:cNvPr>
                <p14:cNvContentPartPr/>
                <p14:nvPr/>
              </p14:nvContentPartPr>
              <p14:xfrm>
                <a:off x="5458064" y="4883322"/>
                <a:ext cx="342720" cy="667080"/>
              </p14:xfrm>
            </p:contentPart>
          </mc:Choice>
          <mc:Fallback>
            <p:pic>
              <p:nvPicPr>
                <p:cNvPr id="94" name="Ink 93">
                  <a:extLst>
                    <a:ext uri="{FF2B5EF4-FFF2-40B4-BE49-F238E27FC236}">
                      <a16:creationId xmlns:a16="http://schemas.microsoft.com/office/drawing/2014/main" id="{F3C419AB-46BB-5F71-CE9B-15E479C744AB}"/>
                    </a:ext>
                  </a:extLst>
                </p:cNvPr>
                <p:cNvPicPr/>
                <p:nvPr/>
              </p:nvPicPr>
              <p:blipFill>
                <a:blip r:embed="rId151"/>
                <a:stretch>
                  <a:fillRect/>
                </a:stretch>
              </p:blipFill>
              <p:spPr>
                <a:xfrm>
                  <a:off x="5449064" y="4874322"/>
                  <a:ext cx="360360" cy="6847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6" name="Ink 95">
                  <a:extLst>
                    <a:ext uri="{FF2B5EF4-FFF2-40B4-BE49-F238E27FC236}">
                      <a16:creationId xmlns:a16="http://schemas.microsoft.com/office/drawing/2014/main" id="{853766E5-9B39-61BE-976B-6E975684E929}"/>
                    </a:ext>
                  </a:extLst>
                </p14:cNvPr>
                <p14:cNvContentPartPr/>
                <p14:nvPr/>
              </p14:nvContentPartPr>
              <p14:xfrm>
                <a:off x="10258304" y="2266482"/>
                <a:ext cx="660960" cy="2521800"/>
              </p14:xfrm>
            </p:contentPart>
          </mc:Choice>
          <mc:Fallback>
            <p:pic>
              <p:nvPicPr>
                <p:cNvPr id="96" name="Ink 95">
                  <a:extLst>
                    <a:ext uri="{FF2B5EF4-FFF2-40B4-BE49-F238E27FC236}">
                      <a16:creationId xmlns:a16="http://schemas.microsoft.com/office/drawing/2014/main" id="{853766E5-9B39-61BE-976B-6E975684E929}"/>
                    </a:ext>
                  </a:extLst>
                </p:cNvPr>
                <p:cNvPicPr/>
                <p:nvPr/>
              </p:nvPicPr>
              <p:blipFill>
                <a:blip r:embed="rId153"/>
                <a:stretch>
                  <a:fillRect/>
                </a:stretch>
              </p:blipFill>
              <p:spPr>
                <a:xfrm>
                  <a:off x="10249664" y="2257482"/>
                  <a:ext cx="678600" cy="25394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8" name="Ink 97">
                  <a:extLst>
                    <a:ext uri="{FF2B5EF4-FFF2-40B4-BE49-F238E27FC236}">
                      <a16:creationId xmlns:a16="http://schemas.microsoft.com/office/drawing/2014/main" id="{D5574B1D-4F2B-597A-B5DD-FC6A68801806}"/>
                    </a:ext>
                  </a:extLst>
                </p14:cNvPr>
                <p14:cNvContentPartPr/>
                <p14:nvPr/>
              </p14:nvContentPartPr>
              <p14:xfrm>
                <a:off x="9064544" y="232122"/>
                <a:ext cx="731160" cy="682920"/>
              </p14:xfrm>
            </p:contentPart>
          </mc:Choice>
          <mc:Fallback>
            <p:pic>
              <p:nvPicPr>
                <p:cNvPr id="98" name="Ink 97">
                  <a:extLst>
                    <a:ext uri="{FF2B5EF4-FFF2-40B4-BE49-F238E27FC236}">
                      <a16:creationId xmlns:a16="http://schemas.microsoft.com/office/drawing/2014/main" id="{D5574B1D-4F2B-597A-B5DD-FC6A68801806}"/>
                    </a:ext>
                  </a:extLst>
                </p:cNvPr>
                <p:cNvPicPr/>
                <p:nvPr/>
              </p:nvPicPr>
              <p:blipFill>
                <a:blip r:embed="rId155"/>
                <a:stretch>
                  <a:fillRect/>
                </a:stretch>
              </p:blipFill>
              <p:spPr>
                <a:xfrm>
                  <a:off x="9055544" y="223122"/>
                  <a:ext cx="748800" cy="7005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9" name="Ink 98">
                  <a:extLst>
                    <a:ext uri="{FF2B5EF4-FFF2-40B4-BE49-F238E27FC236}">
                      <a16:creationId xmlns:a16="http://schemas.microsoft.com/office/drawing/2014/main" id="{A2A3FC34-4CED-D275-89A4-5B38464EEE4C}"/>
                    </a:ext>
                  </a:extLst>
                </p14:cNvPr>
                <p14:cNvContentPartPr/>
                <p14:nvPr/>
              </p14:nvContentPartPr>
              <p14:xfrm>
                <a:off x="10189544" y="500682"/>
                <a:ext cx="681840" cy="570600"/>
              </p14:xfrm>
            </p:contentPart>
          </mc:Choice>
          <mc:Fallback>
            <p:pic>
              <p:nvPicPr>
                <p:cNvPr id="99" name="Ink 98">
                  <a:extLst>
                    <a:ext uri="{FF2B5EF4-FFF2-40B4-BE49-F238E27FC236}">
                      <a16:creationId xmlns:a16="http://schemas.microsoft.com/office/drawing/2014/main" id="{A2A3FC34-4CED-D275-89A4-5B38464EEE4C}"/>
                    </a:ext>
                  </a:extLst>
                </p:cNvPr>
                <p:cNvPicPr/>
                <p:nvPr/>
              </p:nvPicPr>
              <p:blipFill>
                <a:blip r:embed="rId157"/>
                <a:stretch>
                  <a:fillRect/>
                </a:stretch>
              </p:blipFill>
              <p:spPr>
                <a:xfrm>
                  <a:off x="10180904" y="492042"/>
                  <a:ext cx="699480" cy="5882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0" name="Ink 99">
                  <a:extLst>
                    <a:ext uri="{FF2B5EF4-FFF2-40B4-BE49-F238E27FC236}">
                      <a16:creationId xmlns:a16="http://schemas.microsoft.com/office/drawing/2014/main" id="{BF329C60-E68A-99D9-1CB7-71CDD670C936}"/>
                    </a:ext>
                  </a:extLst>
                </p14:cNvPr>
                <p14:cNvContentPartPr/>
                <p14:nvPr/>
              </p14:nvContentPartPr>
              <p14:xfrm>
                <a:off x="10981544" y="631722"/>
                <a:ext cx="619920" cy="586080"/>
              </p14:xfrm>
            </p:contentPart>
          </mc:Choice>
          <mc:Fallback>
            <p:pic>
              <p:nvPicPr>
                <p:cNvPr id="100" name="Ink 99">
                  <a:extLst>
                    <a:ext uri="{FF2B5EF4-FFF2-40B4-BE49-F238E27FC236}">
                      <a16:creationId xmlns:a16="http://schemas.microsoft.com/office/drawing/2014/main" id="{BF329C60-E68A-99D9-1CB7-71CDD670C936}"/>
                    </a:ext>
                  </a:extLst>
                </p:cNvPr>
                <p:cNvPicPr/>
                <p:nvPr/>
              </p:nvPicPr>
              <p:blipFill>
                <a:blip r:embed="rId159"/>
                <a:stretch>
                  <a:fillRect/>
                </a:stretch>
              </p:blipFill>
              <p:spPr>
                <a:xfrm>
                  <a:off x="10972544" y="623082"/>
                  <a:ext cx="637560" cy="6037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1" name="Ink 100">
                  <a:extLst>
                    <a:ext uri="{FF2B5EF4-FFF2-40B4-BE49-F238E27FC236}">
                      <a16:creationId xmlns:a16="http://schemas.microsoft.com/office/drawing/2014/main" id="{98C0287A-C362-6167-B5B3-DF432EEB6400}"/>
                    </a:ext>
                  </a:extLst>
                </p14:cNvPr>
                <p14:cNvContentPartPr/>
                <p14:nvPr/>
              </p14:nvContentPartPr>
              <p14:xfrm>
                <a:off x="8189744" y="156162"/>
                <a:ext cx="655200" cy="698400"/>
              </p14:xfrm>
            </p:contentPart>
          </mc:Choice>
          <mc:Fallback>
            <p:pic>
              <p:nvPicPr>
                <p:cNvPr id="101" name="Ink 100">
                  <a:extLst>
                    <a:ext uri="{FF2B5EF4-FFF2-40B4-BE49-F238E27FC236}">
                      <a16:creationId xmlns:a16="http://schemas.microsoft.com/office/drawing/2014/main" id="{98C0287A-C362-6167-B5B3-DF432EEB6400}"/>
                    </a:ext>
                  </a:extLst>
                </p:cNvPr>
                <p:cNvPicPr/>
                <p:nvPr/>
              </p:nvPicPr>
              <p:blipFill>
                <a:blip r:embed="rId161"/>
                <a:stretch>
                  <a:fillRect/>
                </a:stretch>
              </p:blipFill>
              <p:spPr>
                <a:xfrm>
                  <a:off x="8180744" y="147162"/>
                  <a:ext cx="672840" cy="7160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2" name="Ink 101">
                  <a:extLst>
                    <a:ext uri="{FF2B5EF4-FFF2-40B4-BE49-F238E27FC236}">
                      <a16:creationId xmlns:a16="http://schemas.microsoft.com/office/drawing/2014/main" id="{58EE54C4-B7AD-42B0-9C3C-A5E84E928950}"/>
                    </a:ext>
                  </a:extLst>
                </p14:cNvPr>
                <p14:cNvContentPartPr/>
                <p14:nvPr/>
              </p14:nvContentPartPr>
              <p14:xfrm>
                <a:off x="7154024" y="710202"/>
                <a:ext cx="723240" cy="652320"/>
              </p14:xfrm>
            </p:contentPart>
          </mc:Choice>
          <mc:Fallback>
            <p:pic>
              <p:nvPicPr>
                <p:cNvPr id="102" name="Ink 101">
                  <a:extLst>
                    <a:ext uri="{FF2B5EF4-FFF2-40B4-BE49-F238E27FC236}">
                      <a16:creationId xmlns:a16="http://schemas.microsoft.com/office/drawing/2014/main" id="{58EE54C4-B7AD-42B0-9C3C-A5E84E928950}"/>
                    </a:ext>
                  </a:extLst>
                </p:cNvPr>
                <p:cNvPicPr/>
                <p:nvPr/>
              </p:nvPicPr>
              <p:blipFill>
                <a:blip r:embed="rId163"/>
                <a:stretch>
                  <a:fillRect/>
                </a:stretch>
              </p:blipFill>
              <p:spPr>
                <a:xfrm>
                  <a:off x="7145024" y="701562"/>
                  <a:ext cx="740880" cy="6699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3" name="Ink 102">
                  <a:extLst>
                    <a:ext uri="{FF2B5EF4-FFF2-40B4-BE49-F238E27FC236}">
                      <a16:creationId xmlns:a16="http://schemas.microsoft.com/office/drawing/2014/main" id="{CA890FA9-EFD8-42DF-34BF-0FB19E641950}"/>
                    </a:ext>
                  </a:extLst>
                </p14:cNvPr>
                <p14:cNvContentPartPr/>
                <p14:nvPr/>
              </p14:nvContentPartPr>
              <p14:xfrm>
                <a:off x="2885504" y="723522"/>
                <a:ext cx="3976920" cy="436320"/>
              </p14:xfrm>
            </p:contentPart>
          </mc:Choice>
          <mc:Fallback>
            <p:pic>
              <p:nvPicPr>
                <p:cNvPr id="103" name="Ink 102">
                  <a:extLst>
                    <a:ext uri="{FF2B5EF4-FFF2-40B4-BE49-F238E27FC236}">
                      <a16:creationId xmlns:a16="http://schemas.microsoft.com/office/drawing/2014/main" id="{CA890FA9-EFD8-42DF-34BF-0FB19E641950}"/>
                    </a:ext>
                  </a:extLst>
                </p:cNvPr>
                <p:cNvPicPr/>
                <p:nvPr/>
              </p:nvPicPr>
              <p:blipFill>
                <a:blip r:embed="rId165"/>
                <a:stretch>
                  <a:fillRect/>
                </a:stretch>
              </p:blipFill>
              <p:spPr>
                <a:xfrm>
                  <a:off x="2876864" y="714882"/>
                  <a:ext cx="3994560" cy="4539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4" name="Ink 103">
                  <a:extLst>
                    <a:ext uri="{FF2B5EF4-FFF2-40B4-BE49-F238E27FC236}">
                      <a16:creationId xmlns:a16="http://schemas.microsoft.com/office/drawing/2014/main" id="{483D3A7B-B5E9-A275-AA83-15A1D601DF8C}"/>
                    </a:ext>
                  </a:extLst>
                </p14:cNvPr>
                <p14:cNvContentPartPr/>
                <p14:nvPr/>
              </p14:nvContentPartPr>
              <p14:xfrm>
                <a:off x="2772104" y="916842"/>
                <a:ext cx="204840" cy="378360"/>
              </p14:xfrm>
            </p:contentPart>
          </mc:Choice>
          <mc:Fallback>
            <p:pic>
              <p:nvPicPr>
                <p:cNvPr id="104" name="Ink 103">
                  <a:extLst>
                    <a:ext uri="{FF2B5EF4-FFF2-40B4-BE49-F238E27FC236}">
                      <a16:creationId xmlns:a16="http://schemas.microsoft.com/office/drawing/2014/main" id="{483D3A7B-B5E9-A275-AA83-15A1D601DF8C}"/>
                    </a:ext>
                  </a:extLst>
                </p:cNvPr>
                <p:cNvPicPr/>
                <p:nvPr/>
              </p:nvPicPr>
              <p:blipFill>
                <a:blip r:embed="rId167"/>
                <a:stretch>
                  <a:fillRect/>
                </a:stretch>
              </p:blipFill>
              <p:spPr>
                <a:xfrm>
                  <a:off x="2763464" y="908202"/>
                  <a:ext cx="222480" cy="3960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5" name="Ink 104">
                  <a:extLst>
                    <a:ext uri="{FF2B5EF4-FFF2-40B4-BE49-F238E27FC236}">
                      <a16:creationId xmlns:a16="http://schemas.microsoft.com/office/drawing/2014/main" id="{0DA888DD-89F3-AFDD-1698-EB9637E80C2F}"/>
                    </a:ext>
                  </a:extLst>
                </p14:cNvPr>
                <p14:cNvContentPartPr/>
                <p14:nvPr/>
              </p14:nvContentPartPr>
              <p14:xfrm>
                <a:off x="2074424" y="401682"/>
                <a:ext cx="744120" cy="622800"/>
              </p14:xfrm>
            </p:contentPart>
          </mc:Choice>
          <mc:Fallback>
            <p:pic>
              <p:nvPicPr>
                <p:cNvPr id="105" name="Ink 104">
                  <a:extLst>
                    <a:ext uri="{FF2B5EF4-FFF2-40B4-BE49-F238E27FC236}">
                      <a16:creationId xmlns:a16="http://schemas.microsoft.com/office/drawing/2014/main" id="{0DA888DD-89F3-AFDD-1698-EB9637E80C2F}"/>
                    </a:ext>
                  </a:extLst>
                </p:cNvPr>
                <p:cNvPicPr/>
                <p:nvPr/>
              </p:nvPicPr>
              <p:blipFill>
                <a:blip r:embed="rId169"/>
                <a:stretch>
                  <a:fillRect/>
                </a:stretch>
              </p:blipFill>
              <p:spPr>
                <a:xfrm>
                  <a:off x="2065424" y="393042"/>
                  <a:ext cx="761760" cy="6404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6" name="Ink 105">
                  <a:extLst>
                    <a:ext uri="{FF2B5EF4-FFF2-40B4-BE49-F238E27FC236}">
                      <a16:creationId xmlns:a16="http://schemas.microsoft.com/office/drawing/2014/main" id="{831347BA-74A0-7521-3F87-D6C6D6B54260}"/>
                    </a:ext>
                  </a:extLst>
                </p14:cNvPr>
                <p14:cNvContentPartPr/>
                <p14:nvPr/>
              </p14:nvContentPartPr>
              <p14:xfrm>
                <a:off x="1792904" y="450282"/>
                <a:ext cx="613800" cy="812160"/>
              </p14:xfrm>
            </p:contentPart>
          </mc:Choice>
          <mc:Fallback>
            <p:pic>
              <p:nvPicPr>
                <p:cNvPr id="106" name="Ink 105">
                  <a:extLst>
                    <a:ext uri="{FF2B5EF4-FFF2-40B4-BE49-F238E27FC236}">
                      <a16:creationId xmlns:a16="http://schemas.microsoft.com/office/drawing/2014/main" id="{831347BA-74A0-7521-3F87-D6C6D6B54260}"/>
                    </a:ext>
                  </a:extLst>
                </p:cNvPr>
                <p:cNvPicPr/>
                <p:nvPr/>
              </p:nvPicPr>
              <p:blipFill>
                <a:blip r:embed="rId171"/>
                <a:stretch>
                  <a:fillRect/>
                </a:stretch>
              </p:blipFill>
              <p:spPr>
                <a:xfrm>
                  <a:off x="1784264" y="441282"/>
                  <a:ext cx="631440" cy="8298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7" name="Ink 106">
                  <a:extLst>
                    <a:ext uri="{FF2B5EF4-FFF2-40B4-BE49-F238E27FC236}">
                      <a16:creationId xmlns:a16="http://schemas.microsoft.com/office/drawing/2014/main" id="{CE09FA01-8178-DAC3-A6A5-6B62B46ABA19}"/>
                    </a:ext>
                  </a:extLst>
                </p14:cNvPr>
                <p14:cNvContentPartPr/>
                <p14:nvPr/>
              </p14:nvContentPartPr>
              <p14:xfrm>
                <a:off x="3007904" y="318882"/>
                <a:ext cx="204480" cy="668520"/>
              </p14:xfrm>
            </p:contentPart>
          </mc:Choice>
          <mc:Fallback>
            <p:pic>
              <p:nvPicPr>
                <p:cNvPr id="107" name="Ink 106">
                  <a:extLst>
                    <a:ext uri="{FF2B5EF4-FFF2-40B4-BE49-F238E27FC236}">
                      <a16:creationId xmlns:a16="http://schemas.microsoft.com/office/drawing/2014/main" id="{CE09FA01-8178-DAC3-A6A5-6B62B46ABA19}"/>
                    </a:ext>
                  </a:extLst>
                </p:cNvPr>
                <p:cNvPicPr/>
                <p:nvPr/>
              </p:nvPicPr>
              <p:blipFill>
                <a:blip r:embed="rId173"/>
                <a:stretch>
                  <a:fillRect/>
                </a:stretch>
              </p:blipFill>
              <p:spPr>
                <a:xfrm>
                  <a:off x="2998904" y="310242"/>
                  <a:ext cx="222120" cy="6861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9" name="Ink 108">
                  <a:extLst>
                    <a:ext uri="{FF2B5EF4-FFF2-40B4-BE49-F238E27FC236}">
                      <a16:creationId xmlns:a16="http://schemas.microsoft.com/office/drawing/2014/main" id="{C15D8B07-2C9C-151E-3E5B-250DA5263141}"/>
                    </a:ext>
                  </a:extLst>
                </p14:cNvPr>
                <p14:cNvContentPartPr/>
                <p14:nvPr/>
              </p14:nvContentPartPr>
              <p14:xfrm>
                <a:off x="2528024" y="1744842"/>
                <a:ext cx="948600" cy="1014120"/>
              </p14:xfrm>
            </p:contentPart>
          </mc:Choice>
          <mc:Fallback>
            <p:pic>
              <p:nvPicPr>
                <p:cNvPr id="109" name="Ink 108">
                  <a:extLst>
                    <a:ext uri="{FF2B5EF4-FFF2-40B4-BE49-F238E27FC236}">
                      <a16:creationId xmlns:a16="http://schemas.microsoft.com/office/drawing/2014/main" id="{C15D8B07-2C9C-151E-3E5B-250DA5263141}"/>
                    </a:ext>
                  </a:extLst>
                </p:cNvPr>
                <p:cNvPicPr/>
                <p:nvPr/>
              </p:nvPicPr>
              <p:blipFill>
                <a:blip r:embed="rId175"/>
                <a:stretch>
                  <a:fillRect/>
                </a:stretch>
              </p:blipFill>
              <p:spPr>
                <a:xfrm>
                  <a:off x="2519384" y="1735842"/>
                  <a:ext cx="966240" cy="10317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0" name="Ink 109">
                  <a:extLst>
                    <a:ext uri="{FF2B5EF4-FFF2-40B4-BE49-F238E27FC236}">
                      <a16:creationId xmlns:a16="http://schemas.microsoft.com/office/drawing/2014/main" id="{351E359A-C9C1-D308-062B-D1439C4C9E1C}"/>
                    </a:ext>
                  </a:extLst>
                </p14:cNvPr>
                <p14:cNvContentPartPr/>
                <p14:nvPr/>
              </p14:nvContentPartPr>
              <p14:xfrm>
                <a:off x="2751584" y="2465202"/>
                <a:ext cx="325080" cy="205200"/>
              </p14:xfrm>
            </p:contentPart>
          </mc:Choice>
          <mc:Fallback>
            <p:pic>
              <p:nvPicPr>
                <p:cNvPr id="110" name="Ink 109">
                  <a:extLst>
                    <a:ext uri="{FF2B5EF4-FFF2-40B4-BE49-F238E27FC236}">
                      <a16:creationId xmlns:a16="http://schemas.microsoft.com/office/drawing/2014/main" id="{351E359A-C9C1-D308-062B-D1439C4C9E1C}"/>
                    </a:ext>
                  </a:extLst>
                </p:cNvPr>
                <p:cNvPicPr/>
                <p:nvPr/>
              </p:nvPicPr>
              <p:blipFill>
                <a:blip r:embed="rId177"/>
                <a:stretch>
                  <a:fillRect/>
                </a:stretch>
              </p:blipFill>
              <p:spPr>
                <a:xfrm>
                  <a:off x="2742944" y="2456562"/>
                  <a:ext cx="34272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1" name="Ink 110">
                  <a:extLst>
                    <a:ext uri="{FF2B5EF4-FFF2-40B4-BE49-F238E27FC236}">
                      <a16:creationId xmlns:a16="http://schemas.microsoft.com/office/drawing/2014/main" id="{DC726D69-7B3C-705C-D0FA-EF032C8E70D6}"/>
                    </a:ext>
                  </a:extLst>
                </p14:cNvPr>
                <p14:cNvContentPartPr/>
                <p14:nvPr/>
              </p14:nvContentPartPr>
              <p14:xfrm>
                <a:off x="2690384" y="2207082"/>
                <a:ext cx="63000" cy="90720"/>
              </p14:xfrm>
            </p:contentPart>
          </mc:Choice>
          <mc:Fallback>
            <p:pic>
              <p:nvPicPr>
                <p:cNvPr id="111" name="Ink 110">
                  <a:extLst>
                    <a:ext uri="{FF2B5EF4-FFF2-40B4-BE49-F238E27FC236}">
                      <a16:creationId xmlns:a16="http://schemas.microsoft.com/office/drawing/2014/main" id="{DC726D69-7B3C-705C-D0FA-EF032C8E70D6}"/>
                    </a:ext>
                  </a:extLst>
                </p:cNvPr>
                <p:cNvPicPr/>
                <p:nvPr/>
              </p:nvPicPr>
              <p:blipFill>
                <a:blip r:embed="rId179"/>
                <a:stretch>
                  <a:fillRect/>
                </a:stretch>
              </p:blipFill>
              <p:spPr>
                <a:xfrm>
                  <a:off x="2681744" y="2198082"/>
                  <a:ext cx="8064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2" name="Ink 111">
                  <a:extLst>
                    <a:ext uri="{FF2B5EF4-FFF2-40B4-BE49-F238E27FC236}">
                      <a16:creationId xmlns:a16="http://schemas.microsoft.com/office/drawing/2014/main" id="{8CB2FDD3-FF8F-4132-4A32-E2BE592A65DB}"/>
                    </a:ext>
                  </a:extLst>
                </p14:cNvPr>
                <p14:cNvContentPartPr/>
                <p14:nvPr/>
              </p14:nvContentPartPr>
              <p14:xfrm>
                <a:off x="3026264" y="2171802"/>
                <a:ext cx="100440" cy="112320"/>
              </p14:xfrm>
            </p:contentPart>
          </mc:Choice>
          <mc:Fallback>
            <p:pic>
              <p:nvPicPr>
                <p:cNvPr id="112" name="Ink 111">
                  <a:extLst>
                    <a:ext uri="{FF2B5EF4-FFF2-40B4-BE49-F238E27FC236}">
                      <a16:creationId xmlns:a16="http://schemas.microsoft.com/office/drawing/2014/main" id="{8CB2FDD3-FF8F-4132-4A32-E2BE592A65DB}"/>
                    </a:ext>
                  </a:extLst>
                </p:cNvPr>
                <p:cNvPicPr/>
                <p:nvPr/>
              </p:nvPicPr>
              <p:blipFill>
                <a:blip r:embed="rId181"/>
                <a:stretch>
                  <a:fillRect/>
                </a:stretch>
              </p:blipFill>
              <p:spPr>
                <a:xfrm>
                  <a:off x="3017624" y="2162802"/>
                  <a:ext cx="11808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3" name="Ink 112">
                  <a:extLst>
                    <a:ext uri="{FF2B5EF4-FFF2-40B4-BE49-F238E27FC236}">
                      <a16:creationId xmlns:a16="http://schemas.microsoft.com/office/drawing/2014/main" id="{063E9EE1-DD71-12A6-0060-40ADA333B65A}"/>
                    </a:ext>
                  </a:extLst>
                </p14:cNvPr>
                <p14:cNvContentPartPr/>
                <p14:nvPr/>
              </p14:nvContentPartPr>
              <p14:xfrm>
                <a:off x="3446024" y="1603362"/>
                <a:ext cx="195840" cy="430920"/>
              </p14:xfrm>
            </p:contentPart>
          </mc:Choice>
          <mc:Fallback>
            <p:pic>
              <p:nvPicPr>
                <p:cNvPr id="113" name="Ink 112">
                  <a:extLst>
                    <a:ext uri="{FF2B5EF4-FFF2-40B4-BE49-F238E27FC236}">
                      <a16:creationId xmlns:a16="http://schemas.microsoft.com/office/drawing/2014/main" id="{063E9EE1-DD71-12A6-0060-40ADA333B65A}"/>
                    </a:ext>
                  </a:extLst>
                </p:cNvPr>
                <p:cNvPicPr/>
                <p:nvPr/>
              </p:nvPicPr>
              <p:blipFill>
                <a:blip r:embed="rId183"/>
                <a:stretch>
                  <a:fillRect/>
                </a:stretch>
              </p:blipFill>
              <p:spPr>
                <a:xfrm>
                  <a:off x="3437384" y="1594362"/>
                  <a:ext cx="21348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4" name="Ink 113">
                  <a:extLst>
                    <a:ext uri="{FF2B5EF4-FFF2-40B4-BE49-F238E27FC236}">
                      <a16:creationId xmlns:a16="http://schemas.microsoft.com/office/drawing/2014/main" id="{99A94A15-8D70-1C47-3A9E-F4957621066B}"/>
                    </a:ext>
                  </a:extLst>
                </p14:cNvPr>
                <p14:cNvContentPartPr/>
                <p14:nvPr/>
              </p14:nvContentPartPr>
              <p14:xfrm>
                <a:off x="3607664" y="2179722"/>
                <a:ext cx="42120" cy="37800"/>
              </p14:xfrm>
            </p:contentPart>
          </mc:Choice>
          <mc:Fallback>
            <p:pic>
              <p:nvPicPr>
                <p:cNvPr id="114" name="Ink 113">
                  <a:extLst>
                    <a:ext uri="{FF2B5EF4-FFF2-40B4-BE49-F238E27FC236}">
                      <a16:creationId xmlns:a16="http://schemas.microsoft.com/office/drawing/2014/main" id="{99A94A15-8D70-1C47-3A9E-F4957621066B}"/>
                    </a:ext>
                  </a:extLst>
                </p:cNvPr>
                <p:cNvPicPr/>
                <p:nvPr/>
              </p:nvPicPr>
              <p:blipFill>
                <a:blip r:embed="rId185"/>
                <a:stretch>
                  <a:fillRect/>
                </a:stretch>
              </p:blipFill>
              <p:spPr>
                <a:xfrm>
                  <a:off x="3598664" y="2171082"/>
                  <a:ext cx="5976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5" name="Ink 114">
                  <a:extLst>
                    <a:ext uri="{FF2B5EF4-FFF2-40B4-BE49-F238E27FC236}">
                      <a16:creationId xmlns:a16="http://schemas.microsoft.com/office/drawing/2014/main" id="{32E4C07D-F7EE-C762-D242-12D2EA6B4684}"/>
                    </a:ext>
                  </a:extLst>
                </p14:cNvPr>
                <p14:cNvContentPartPr/>
                <p14:nvPr/>
              </p14:nvContentPartPr>
              <p14:xfrm>
                <a:off x="3724304" y="1517682"/>
                <a:ext cx="158760" cy="498600"/>
              </p14:xfrm>
            </p:contentPart>
          </mc:Choice>
          <mc:Fallback>
            <p:pic>
              <p:nvPicPr>
                <p:cNvPr id="115" name="Ink 114">
                  <a:extLst>
                    <a:ext uri="{FF2B5EF4-FFF2-40B4-BE49-F238E27FC236}">
                      <a16:creationId xmlns:a16="http://schemas.microsoft.com/office/drawing/2014/main" id="{32E4C07D-F7EE-C762-D242-12D2EA6B4684}"/>
                    </a:ext>
                  </a:extLst>
                </p:cNvPr>
                <p:cNvPicPr/>
                <p:nvPr/>
              </p:nvPicPr>
              <p:blipFill>
                <a:blip r:embed="rId187"/>
                <a:stretch>
                  <a:fillRect/>
                </a:stretch>
              </p:blipFill>
              <p:spPr>
                <a:xfrm>
                  <a:off x="3715664" y="1509042"/>
                  <a:ext cx="176400" cy="5162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6" name="Ink 115">
                  <a:extLst>
                    <a:ext uri="{FF2B5EF4-FFF2-40B4-BE49-F238E27FC236}">
                      <a16:creationId xmlns:a16="http://schemas.microsoft.com/office/drawing/2014/main" id="{F576EADF-3932-5D2A-0658-5EA645AF8930}"/>
                    </a:ext>
                  </a:extLst>
                </p14:cNvPr>
                <p14:cNvContentPartPr/>
                <p14:nvPr/>
              </p14:nvContentPartPr>
              <p14:xfrm>
                <a:off x="3856064" y="2179722"/>
                <a:ext cx="38520" cy="20520"/>
              </p14:xfrm>
            </p:contentPart>
          </mc:Choice>
          <mc:Fallback>
            <p:pic>
              <p:nvPicPr>
                <p:cNvPr id="116" name="Ink 115">
                  <a:extLst>
                    <a:ext uri="{FF2B5EF4-FFF2-40B4-BE49-F238E27FC236}">
                      <a16:creationId xmlns:a16="http://schemas.microsoft.com/office/drawing/2014/main" id="{F576EADF-3932-5D2A-0658-5EA645AF8930}"/>
                    </a:ext>
                  </a:extLst>
                </p:cNvPr>
                <p:cNvPicPr/>
                <p:nvPr/>
              </p:nvPicPr>
              <p:blipFill>
                <a:blip r:embed="rId189"/>
                <a:stretch>
                  <a:fillRect/>
                </a:stretch>
              </p:blipFill>
              <p:spPr>
                <a:xfrm>
                  <a:off x="3847424" y="2171082"/>
                  <a:ext cx="5616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7" name="Ink 116">
                  <a:extLst>
                    <a:ext uri="{FF2B5EF4-FFF2-40B4-BE49-F238E27FC236}">
                      <a16:creationId xmlns:a16="http://schemas.microsoft.com/office/drawing/2014/main" id="{0397C7B0-F7E1-B927-5606-DEE15C135FB7}"/>
                    </a:ext>
                  </a:extLst>
                </p14:cNvPr>
                <p14:cNvContentPartPr/>
                <p14:nvPr/>
              </p14:nvContentPartPr>
              <p14:xfrm>
                <a:off x="3982064" y="1482042"/>
                <a:ext cx="179640" cy="484200"/>
              </p14:xfrm>
            </p:contentPart>
          </mc:Choice>
          <mc:Fallback>
            <p:pic>
              <p:nvPicPr>
                <p:cNvPr id="117" name="Ink 116">
                  <a:extLst>
                    <a:ext uri="{FF2B5EF4-FFF2-40B4-BE49-F238E27FC236}">
                      <a16:creationId xmlns:a16="http://schemas.microsoft.com/office/drawing/2014/main" id="{0397C7B0-F7E1-B927-5606-DEE15C135FB7}"/>
                    </a:ext>
                  </a:extLst>
                </p:cNvPr>
                <p:cNvPicPr/>
                <p:nvPr/>
              </p:nvPicPr>
              <p:blipFill>
                <a:blip r:embed="rId191"/>
                <a:stretch>
                  <a:fillRect/>
                </a:stretch>
              </p:blipFill>
              <p:spPr>
                <a:xfrm>
                  <a:off x="3973064" y="1473402"/>
                  <a:ext cx="197280" cy="5018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8" name="Ink 117">
                  <a:extLst>
                    <a:ext uri="{FF2B5EF4-FFF2-40B4-BE49-F238E27FC236}">
                      <a16:creationId xmlns:a16="http://schemas.microsoft.com/office/drawing/2014/main" id="{199B045D-CF5B-1E95-D35F-D0F54494C4BF}"/>
                    </a:ext>
                  </a:extLst>
                </p14:cNvPr>
                <p14:cNvContentPartPr/>
                <p14:nvPr/>
              </p14:nvContentPartPr>
              <p14:xfrm>
                <a:off x="4103024" y="2067042"/>
                <a:ext cx="28440" cy="84600"/>
              </p14:xfrm>
            </p:contentPart>
          </mc:Choice>
          <mc:Fallback>
            <p:pic>
              <p:nvPicPr>
                <p:cNvPr id="118" name="Ink 117">
                  <a:extLst>
                    <a:ext uri="{FF2B5EF4-FFF2-40B4-BE49-F238E27FC236}">
                      <a16:creationId xmlns:a16="http://schemas.microsoft.com/office/drawing/2014/main" id="{199B045D-CF5B-1E95-D35F-D0F54494C4BF}"/>
                    </a:ext>
                  </a:extLst>
                </p:cNvPr>
                <p:cNvPicPr/>
                <p:nvPr/>
              </p:nvPicPr>
              <p:blipFill>
                <a:blip r:embed="rId193"/>
                <a:stretch>
                  <a:fillRect/>
                </a:stretch>
              </p:blipFill>
              <p:spPr>
                <a:xfrm>
                  <a:off x="4094384" y="2058402"/>
                  <a:ext cx="4608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0" name="Ink 119">
                  <a:extLst>
                    <a:ext uri="{FF2B5EF4-FFF2-40B4-BE49-F238E27FC236}">
                      <a16:creationId xmlns:a16="http://schemas.microsoft.com/office/drawing/2014/main" id="{9BEB6841-1ECB-B4C9-A37C-8DA25498617E}"/>
                    </a:ext>
                  </a:extLst>
                </p14:cNvPr>
                <p14:cNvContentPartPr/>
                <p14:nvPr/>
              </p14:nvContentPartPr>
              <p14:xfrm>
                <a:off x="6753344" y="113682"/>
                <a:ext cx="5725440" cy="1818000"/>
              </p14:xfrm>
            </p:contentPart>
          </mc:Choice>
          <mc:Fallback>
            <p:pic>
              <p:nvPicPr>
                <p:cNvPr id="120" name="Ink 119">
                  <a:extLst>
                    <a:ext uri="{FF2B5EF4-FFF2-40B4-BE49-F238E27FC236}">
                      <a16:creationId xmlns:a16="http://schemas.microsoft.com/office/drawing/2014/main" id="{9BEB6841-1ECB-B4C9-A37C-8DA25498617E}"/>
                    </a:ext>
                  </a:extLst>
                </p:cNvPr>
                <p:cNvPicPr/>
                <p:nvPr/>
              </p:nvPicPr>
              <p:blipFill>
                <a:blip r:embed="rId195"/>
                <a:stretch>
                  <a:fillRect/>
                </a:stretch>
              </p:blipFill>
              <p:spPr>
                <a:xfrm>
                  <a:off x="6744704" y="104682"/>
                  <a:ext cx="5743080" cy="18356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1" name="Ink 120">
                  <a:extLst>
                    <a:ext uri="{FF2B5EF4-FFF2-40B4-BE49-F238E27FC236}">
                      <a16:creationId xmlns:a16="http://schemas.microsoft.com/office/drawing/2014/main" id="{2834FF50-1DE6-3146-6D87-039B13F6246D}"/>
                    </a:ext>
                  </a:extLst>
                </p14:cNvPr>
                <p14:cNvContentPartPr/>
                <p14:nvPr/>
              </p14:nvContentPartPr>
              <p14:xfrm>
                <a:off x="6752984" y="1866522"/>
                <a:ext cx="550440" cy="105840"/>
              </p14:xfrm>
            </p:contentPart>
          </mc:Choice>
          <mc:Fallback>
            <p:pic>
              <p:nvPicPr>
                <p:cNvPr id="121" name="Ink 120">
                  <a:extLst>
                    <a:ext uri="{FF2B5EF4-FFF2-40B4-BE49-F238E27FC236}">
                      <a16:creationId xmlns:a16="http://schemas.microsoft.com/office/drawing/2014/main" id="{2834FF50-1DE6-3146-6D87-039B13F6246D}"/>
                    </a:ext>
                  </a:extLst>
                </p:cNvPr>
                <p:cNvPicPr/>
                <p:nvPr/>
              </p:nvPicPr>
              <p:blipFill>
                <a:blip r:embed="rId197"/>
                <a:stretch>
                  <a:fillRect/>
                </a:stretch>
              </p:blipFill>
              <p:spPr>
                <a:xfrm>
                  <a:off x="6744344" y="1857882"/>
                  <a:ext cx="56808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2" name="Ink 121">
                  <a:extLst>
                    <a:ext uri="{FF2B5EF4-FFF2-40B4-BE49-F238E27FC236}">
                      <a16:creationId xmlns:a16="http://schemas.microsoft.com/office/drawing/2014/main" id="{B507A395-FBB2-CA8D-B1BF-33446241B28F}"/>
                    </a:ext>
                  </a:extLst>
                </p14:cNvPr>
                <p14:cNvContentPartPr/>
                <p14:nvPr/>
              </p14:nvContentPartPr>
              <p14:xfrm>
                <a:off x="7018664" y="1828362"/>
                <a:ext cx="38520" cy="435240"/>
              </p14:xfrm>
            </p:contentPart>
          </mc:Choice>
          <mc:Fallback>
            <p:pic>
              <p:nvPicPr>
                <p:cNvPr id="122" name="Ink 121">
                  <a:extLst>
                    <a:ext uri="{FF2B5EF4-FFF2-40B4-BE49-F238E27FC236}">
                      <a16:creationId xmlns:a16="http://schemas.microsoft.com/office/drawing/2014/main" id="{B507A395-FBB2-CA8D-B1BF-33446241B28F}"/>
                    </a:ext>
                  </a:extLst>
                </p:cNvPr>
                <p:cNvPicPr/>
                <p:nvPr/>
              </p:nvPicPr>
              <p:blipFill>
                <a:blip r:embed="rId199"/>
                <a:stretch>
                  <a:fillRect/>
                </a:stretch>
              </p:blipFill>
              <p:spPr>
                <a:xfrm>
                  <a:off x="7009664" y="1819722"/>
                  <a:ext cx="56160" cy="4528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3" name="Ink 122">
                  <a:extLst>
                    <a:ext uri="{FF2B5EF4-FFF2-40B4-BE49-F238E27FC236}">
                      <a16:creationId xmlns:a16="http://schemas.microsoft.com/office/drawing/2014/main" id="{2BDD70D0-3F48-EB66-502A-5DE1F084D471}"/>
                    </a:ext>
                  </a:extLst>
                </p14:cNvPr>
                <p14:cNvContentPartPr/>
                <p14:nvPr/>
              </p14:nvContentPartPr>
              <p14:xfrm>
                <a:off x="7202624" y="1987842"/>
                <a:ext cx="157680" cy="180720"/>
              </p14:xfrm>
            </p:contentPart>
          </mc:Choice>
          <mc:Fallback>
            <p:pic>
              <p:nvPicPr>
                <p:cNvPr id="123" name="Ink 122">
                  <a:extLst>
                    <a:ext uri="{FF2B5EF4-FFF2-40B4-BE49-F238E27FC236}">
                      <a16:creationId xmlns:a16="http://schemas.microsoft.com/office/drawing/2014/main" id="{2BDD70D0-3F48-EB66-502A-5DE1F084D471}"/>
                    </a:ext>
                  </a:extLst>
                </p:cNvPr>
                <p:cNvPicPr/>
                <p:nvPr/>
              </p:nvPicPr>
              <p:blipFill>
                <a:blip r:embed="rId201"/>
                <a:stretch>
                  <a:fillRect/>
                </a:stretch>
              </p:blipFill>
              <p:spPr>
                <a:xfrm>
                  <a:off x="7193624" y="1978842"/>
                  <a:ext cx="17532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4" name="Ink 123">
                  <a:extLst>
                    <a:ext uri="{FF2B5EF4-FFF2-40B4-BE49-F238E27FC236}">
                      <a16:creationId xmlns:a16="http://schemas.microsoft.com/office/drawing/2014/main" id="{E870952B-9B25-3FCF-97E9-F626F1892DE2}"/>
                    </a:ext>
                  </a:extLst>
                </p14:cNvPr>
                <p14:cNvContentPartPr/>
                <p14:nvPr/>
              </p14:nvContentPartPr>
              <p14:xfrm>
                <a:off x="7174184" y="1975242"/>
                <a:ext cx="234360" cy="211680"/>
              </p14:xfrm>
            </p:contentPart>
          </mc:Choice>
          <mc:Fallback>
            <p:pic>
              <p:nvPicPr>
                <p:cNvPr id="124" name="Ink 123">
                  <a:extLst>
                    <a:ext uri="{FF2B5EF4-FFF2-40B4-BE49-F238E27FC236}">
                      <a16:creationId xmlns:a16="http://schemas.microsoft.com/office/drawing/2014/main" id="{E870952B-9B25-3FCF-97E9-F626F1892DE2}"/>
                    </a:ext>
                  </a:extLst>
                </p:cNvPr>
                <p:cNvPicPr/>
                <p:nvPr/>
              </p:nvPicPr>
              <p:blipFill>
                <a:blip r:embed="rId203"/>
                <a:stretch>
                  <a:fillRect/>
                </a:stretch>
              </p:blipFill>
              <p:spPr>
                <a:xfrm>
                  <a:off x="7165184" y="1966242"/>
                  <a:ext cx="25200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5" name="Ink 124">
                  <a:extLst>
                    <a:ext uri="{FF2B5EF4-FFF2-40B4-BE49-F238E27FC236}">
                      <a16:creationId xmlns:a16="http://schemas.microsoft.com/office/drawing/2014/main" id="{434C63F1-B03B-9F29-13C4-FFDE61AB2900}"/>
                    </a:ext>
                  </a:extLst>
                </p14:cNvPr>
                <p14:cNvContentPartPr/>
                <p14:nvPr/>
              </p14:nvContentPartPr>
              <p14:xfrm>
                <a:off x="7539584" y="1828002"/>
                <a:ext cx="118800" cy="338400"/>
              </p14:xfrm>
            </p:contentPart>
          </mc:Choice>
          <mc:Fallback>
            <p:pic>
              <p:nvPicPr>
                <p:cNvPr id="125" name="Ink 124">
                  <a:extLst>
                    <a:ext uri="{FF2B5EF4-FFF2-40B4-BE49-F238E27FC236}">
                      <a16:creationId xmlns:a16="http://schemas.microsoft.com/office/drawing/2014/main" id="{434C63F1-B03B-9F29-13C4-FFDE61AB2900}"/>
                    </a:ext>
                  </a:extLst>
                </p:cNvPr>
                <p:cNvPicPr/>
                <p:nvPr/>
              </p:nvPicPr>
              <p:blipFill>
                <a:blip r:embed="rId205"/>
                <a:stretch>
                  <a:fillRect/>
                </a:stretch>
              </p:blipFill>
              <p:spPr>
                <a:xfrm>
                  <a:off x="7530584" y="1819362"/>
                  <a:ext cx="13644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6" name="Ink 125">
                  <a:extLst>
                    <a:ext uri="{FF2B5EF4-FFF2-40B4-BE49-F238E27FC236}">
                      <a16:creationId xmlns:a16="http://schemas.microsoft.com/office/drawing/2014/main" id="{92EE8247-A47D-2F4D-15A9-FF87C6F26AE2}"/>
                    </a:ext>
                  </a:extLst>
                </p14:cNvPr>
                <p14:cNvContentPartPr/>
                <p14:nvPr/>
              </p14:nvContentPartPr>
              <p14:xfrm>
                <a:off x="6460304" y="1835202"/>
                <a:ext cx="285480" cy="553320"/>
              </p14:xfrm>
            </p:contentPart>
          </mc:Choice>
          <mc:Fallback>
            <p:pic>
              <p:nvPicPr>
                <p:cNvPr id="126" name="Ink 125">
                  <a:extLst>
                    <a:ext uri="{FF2B5EF4-FFF2-40B4-BE49-F238E27FC236}">
                      <a16:creationId xmlns:a16="http://schemas.microsoft.com/office/drawing/2014/main" id="{92EE8247-A47D-2F4D-15A9-FF87C6F26AE2}"/>
                    </a:ext>
                  </a:extLst>
                </p:cNvPr>
                <p:cNvPicPr/>
                <p:nvPr/>
              </p:nvPicPr>
              <p:blipFill>
                <a:blip r:embed="rId207"/>
                <a:stretch>
                  <a:fillRect/>
                </a:stretch>
              </p:blipFill>
              <p:spPr>
                <a:xfrm>
                  <a:off x="6451664" y="1826202"/>
                  <a:ext cx="303120" cy="5709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8" name="Ink 127">
                  <a:extLst>
                    <a:ext uri="{FF2B5EF4-FFF2-40B4-BE49-F238E27FC236}">
                      <a16:creationId xmlns:a16="http://schemas.microsoft.com/office/drawing/2014/main" id="{DA19861C-0756-45E0-644D-61C9EE2AE592}"/>
                    </a:ext>
                  </a:extLst>
                </p14:cNvPr>
                <p14:cNvContentPartPr/>
                <p14:nvPr/>
              </p14:nvContentPartPr>
              <p14:xfrm>
                <a:off x="8567384" y="679602"/>
                <a:ext cx="147960" cy="516240"/>
              </p14:xfrm>
            </p:contentPart>
          </mc:Choice>
          <mc:Fallback>
            <p:pic>
              <p:nvPicPr>
                <p:cNvPr id="128" name="Ink 127">
                  <a:extLst>
                    <a:ext uri="{FF2B5EF4-FFF2-40B4-BE49-F238E27FC236}">
                      <a16:creationId xmlns:a16="http://schemas.microsoft.com/office/drawing/2014/main" id="{DA19861C-0756-45E0-644D-61C9EE2AE592}"/>
                    </a:ext>
                  </a:extLst>
                </p:cNvPr>
                <p:cNvPicPr/>
                <p:nvPr/>
              </p:nvPicPr>
              <p:blipFill>
                <a:blip r:embed="rId209"/>
                <a:stretch>
                  <a:fillRect/>
                </a:stretch>
              </p:blipFill>
              <p:spPr>
                <a:xfrm>
                  <a:off x="8558384" y="670962"/>
                  <a:ext cx="165600" cy="53388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9" name="Ink 128">
                  <a:extLst>
                    <a:ext uri="{FF2B5EF4-FFF2-40B4-BE49-F238E27FC236}">
                      <a16:creationId xmlns:a16="http://schemas.microsoft.com/office/drawing/2014/main" id="{22EF123A-C083-BD73-D523-FE0CF340CAE8}"/>
                    </a:ext>
                  </a:extLst>
                </p14:cNvPr>
                <p14:cNvContentPartPr/>
                <p14:nvPr/>
              </p14:nvContentPartPr>
              <p14:xfrm>
                <a:off x="8500064" y="600762"/>
                <a:ext cx="310680" cy="321120"/>
              </p14:xfrm>
            </p:contentPart>
          </mc:Choice>
          <mc:Fallback>
            <p:pic>
              <p:nvPicPr>
                <p:cNvPr id="129" name="Ink 128">
                  <a:extLst>
                    <a:ext uri="{FF2B5EF4-FFF2-40B4-BE49-F238E27FC236}">
                      <a16:creationId xmlns:a16="http://schemas.microsoft.com/office/drawing/2014/main" id="{22EF123A-C083-BD73-D523-FE0CF340CAE8}"/>
                    </a:ext>
                  </a:extLst>
                </p:cNvPr>
                <p:cNvPicPr/>
                <p:nvPr/>
              </p:nvPicPr>
              <p:blipFill>
                <a:blip r:embed="rId211"/>
                <a:stretch>
                  <a:fillRect/>
                </a:stretch>
              </p:blipFill>
              <p:spPr>
                <a:xfrm>
                  <a:off x="8491064" y="592122"/>
                  <a:ext cx="328320" cy="338760"/>
                </a:xfrm>
                <a:prstGeom prst="rect">
                  <a:avLst/>
                </a:prstGeom>
              </p:spPr>
            </p:pic>
          </mc:Fallback>
        </mc:AlternateContent>
      </p:grpSp>
    </p:spTree>
    <p:extLst>
      <p:ext uri="{BB962C8B-B14F-4D97-AF65-F5344CB8AC3E}">
        <p14:creationId xmlns:p14="http://schemas.microsoft.com/office/powerpoint/2010/main" val="2458681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3" name="Ink 12">
                <a:extLst>
                  <a:ext uri="{FF2B5EF4-FFF2-40B4-BE49-F238E27FC236}">
                    <a16:creationId xmlns:a16="http://schemas.microsoft.com/office/drawing/2014/main" id="{24BC1ABA-103B-F348-FE31-DF00B4286686}"/>
                  </a:ext>
                </a:extLst>
              </p14:cNvPr>
              <p14:cNvContentPartPr/>
              <p14:nvPr/>
            </p14:nvContentPartPr>
            <p14:xfrm>
              <a:off x="10156424" y="337602"/>
              <a:ext cx="167400" cy="84960"/>
            </p14:xfrm>
          </p:contentPart>
        </mc:Choice>
        <mc:Fallback>
          <p:pic>
            <p:nvPicPr>
              <p:cNvPr id="13" name="Ink 12">
                <a:extLst>
                  <a:ext uri="{FF2B5EF4-FFF2-40B4-BE49-F238E27FC236}">
                    <a16:creationId xmlns:a16="http://schemas.microsoft.com/office/drawing/2014/main" id="{24BC1ABA-103B-F348-FE31-DF00B4286686}"/>
                  </a:ext>
                </a:extLst>
              </p:cNvPr>
              <p:cNvPicPr/>
              <p:nvPr/>
            </p:nvPicPr>
            <p:blipFill>
              <a:blip r:embed="rId3"/>
              <a:stretch>
                <a:fillRect/>
              </a:stretch>
            </p:blipFill>
            <p:spPr>
              <a:xfrm>
                <a:off x="10147424" y="328602"/>
                <a:ext cx="18504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5" name="Ink 24">
                <a:extLst>
                  <a:ext uri="{FF2B5EF4-FFF2-40B4-BE49-F238E27FC236}">
                    <a16:creationId xmlns:a16="http://schemas.microsoft.com/office/drawing/2014/main" id="{D1E44D74-3A06-3366-3541-D5656A656522}"/>
                  </a:ext>
                </a:extLst>
              </p14:cNvPr>
              <p14:cNvContentPartPr/>
              <p14:nvPr/>
            </p14:nvContentPartPr>
            <p14:xfrm>
              <a:off x="-31576" y="3724482"/>
              <a:ext cx="3227040" cy="2895120"/>
            </p14:xfrm>
          </p:contentPart>
        </mc:Choice>
        <mc:Fallback>
          <p:pic>
            <p:nvPicPr>
              <p:cNvPr id="25" name="Ink 24">
                <a:extLst>
                  <a:ext uri="{FF2B5EF4-FFF2-40B4-BE49-F238E27FC236}">
                    <a16:creationId xmlns:a16="http://schemas.microsoft.com/office/drawing/2014/main" id="{D1E44D74-3A06-3366-3541-D5656A656522}"/>
                  </a:ext>
                </a:extLst>
              </p:cNvPr>
              <p:cNvPicPr/>
              <p:nvPr/>
            </p:nvPicPr>
            <p:blipFill>
              <a:blip r:embed="rId5"/>
              <a:stretch>
                <a:fillRect/>
              </a:stretch>
            </p:blipFill>
            <p:spPr>
              <a:xfrm>
                <a:off x="-40216" y="3715482"/>
                <a:ext cx="3244680" cy="2912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9" name="Ink 38">
                <a:extLst>
                  <a:ext uri="{FF2B5EF4-FFF2-40B4-BE49-F238E27FC236}">
                    <a16:creationId xmlns:a16="http://schemas.microsoft.com/office/drawing/2014/main" id="{0848AE30-FBA9-6AE7-E246-80EADF5A2BC0}"/>
                  </a:ext>
                </a:extLst>
              </p14:cNvPr>
              <p14:cNvContentPartPr/>
              <p14:nvPr/>
            </p14:nvContentPartPr>
            <p14:xfrm>
              <a:off x="3935984" y="2670762"/>
              <a:ext cx="3897000" cy="2014560"/>
            </p14:xfrm>
          </p:contentPart>
        </mc:Choice>
        <mc:Fallback>
          <p:pic>
            <p:nvPicPr>
              <p:cNvPr id="39" name="Ink 38">
                <a:extLst>
                  <a:ext uri="{FF2B5EF4-FFF2-40B4-BE49-F238E27FC236}">
                    <a16:creationId xmlns:a16="http://schemas.microsoft.com/office/drawing/2014/main" id="{0848AE30-FBA9-6AE7-E246-80EADF5A2BC0}"/>
                  </a:ext>
                </a:extLst>
              </p:cNvPr>
              <p:cNvPicPr/>
              <p:nvPr/>
            </p:nvPicPr>
            <p:blipFill>
              <a:blip r:embed="rId7"/>
              <a:stretch>
                <a:fillRect/>
              </a:stretch>
            </p:blipFill>
            <p:spPr>
              <a:xfrm>
                <a:off x="3926984" y="2662122"/>
                <a:ext cx="3914640" cy="2032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0" name="Ink 39">
                <a:extLst>
                  <a:ext uri="{FF2B5EF4-FFF2-40B4-BE49-F238E27FC236}">
                    <a16:creationId xmlns:a16="http://schemas.microsoft.com/office/drawing/2014/main" id="{995F74F7-69EB-0F9A-397C-7B8A13AAB00B}"/>
                  </a:ext>
                </a:extLst>
              </p14:cNvPr>
              <p14:cNvContentPartPr/>
              <p14:nvPr/>
            </p14:nvContentPartPr>
            <p14:xfrm>
              <a:off x="9393944" y="5443122"/>
              <a:ext cx="1403640" cy="1369440"/>
            </p14:xfrm>
          </p:contentPart>
        </mc:Choice>
        <mc:Fallback>
          <p:pic>
            <p:nvPicPr>
              <p:cNvPr id="40" name="Ink 39">
                <a:extLst>
                  <a:ext uri="{FF2B5EF4-FFF2-40B4-BE49-F238E27FC236}">
                    <a16:creationId xmlns:a16="http://schemas.microsoft.com/office/drawing/2014/main" id="{995F74F7-69EB-0F9A-397C-7B8A13AAB00B}"/>
                  </a:ext>
                </a:extLst>
              </p:cNvPr>
              <p:cNvPicPr/>
              <p:nvPr/>
            </p:nvPicPr>
            <p:blipFill>
              <a:blip r:embed="rId9"/>
              <a:stretch>
                <a:fillRect/>
              </a:stretch>
            </p:blipFill>
            <p:spPr>
              <a:xfrm>
                <a:off x="9385304" y="5434482"/>
                <a:ext cx="1421280" cy="1387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1" name="Ink 40">
                <a:extLst>
                  <a:ext uri="{FF2B5EF4-FFF2-40B4-BE49-F238E27FC236}">
                    <a16:creationId xmlns:a16="http://schemas.microsoft.com/office/drawing/2014/main" id="{E387135A-D2FC-D4C8-8144-8E093C9DFAB9}"/>
                  </a:ext>
                </a:extLst>
              </p14:cNvPr>
              <p14:cNvContentPartPr/>
              <p14:nvPr/>
            </p14:nvContentPartPr>
            <p14:xfrm>
              <a:off x="9110624" y="6413682"/>
              <a:ext cx="265320" cy="120240"/>
            </p14:xfrm>
          </p:contentPart>
        </mc:Choice>
        <mc:Fallback>
          <p:pic>
            <p:nvPicPr>
              <p:cNvPr id="41" name="Ink 40">
                <a:extLst>
                  <a:ext uri="{FF2B5EF4-FFF2-40B4-BE49-F238E27FC236}">
                    <a16:creationId xmlns:a16="http://schemas.microsoft.com/office/drawing/2014/main" id="{E387135A-D2FC-D4C8-8144-8E093C9DFAB9}"/>
                  </a:ext>
                </a:extLst>
              </p:cNvPr>
              <p:cNvPicPr/>
              <p:nvPr/>
            </p:nvPicPr>
            <p:blipFill>
              <a:blip r:embed="rId11"/>
              <a:stretch>
                <a:fillRect/>
              </a:stretch>
            </p:blipFill>
            <p:spPr>
              <a:xfrm>
                <a:off x="9101984" y="6405042"/>
                <a:ext cx="28296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2" name="Ink 41">
                <a:extLst>
                  <a:ext uri="{FF2B5EF4-FFF2-40B4-BE49-F238E27FC236}">
                    <a16:creationId xmlns:a16="http://schemas.microsoft.com/office/drawing/2014/main" id="{6DEF53F8-7561-BB8C-81CB-1A5C86EECA54}"/>
                  </a:ext>
                </a:extLst>
              </p14:cNvPr>
              <p14:cNvContentPartPr/>
              <p14:nvPr/>
            </p14:nvContentPartPr>
            <p14:xfrm>
              <a:off x="8826224" y="5604402"/>
              <a:ext cx="920160" cy="736560"/>
            </p14:xfrm>
          </p:contentPart>
        </mc:Choice>
        <mc:Fallback>
          <p:pic>
            <p:nvPicPr>
              <p:cNvPr id="42" name="Ink 41">
                <a:extLst>
                  <a:ext uri="{FF2B5EF4-FFF2-40B4-BE49-F238E27FC236}">
                    <a16:creationId xmlns:a16="http://schemas.microsoft.com/office/drawing/2014/main" id="{6DEF53F8-7561-BB8C-81CB-1A5C86EECA54}"/>
                  </a:ext>
                </a:extLst>
              </p:cNvPr>
              <p:cNvPicPr/>
              <p:nvPr/>
            </p:nvPicPr>
            <p:blipFill>
              <a:blip r:embed="rId13"/>
              <a:stretch>
                <a:fillRect/>
              </a:stretch>
            </p:blipFill>
            <p:spPr>
              <a:xfrm>
                <a:off x="8817224" y="5595762"/>
                <a:ext cx="937800" cy="754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3" name="Ink 42">
                <a:extLst>
                  <a:ext uri="{FF2B5EF4-FFF2-40B4-BE49-F238E27FC236}">
                    <a16:creationId xmlns:a16="http://schemas.microsoft.com/office/drawing/2014/main" id="{467E4202-CB16-9527-C3EA-3DF35DB7A882}"/>
                  </a:ext>
                </a:extLst>
              </p14:cNvPr>
              <p14:cNvContentPartPr/>
              <p14:nvPr/>
            </p14:nvContentPartPr>
            <p14:xfrm>
              <a:off x="9443984" y="5705922"/>
              <a:ext cx="195480" cy="120960"/>
            </p14:xfrm>
          </p:contentPart>
        </mc:Choice>
        <mc:Fallback>
          <p:pic>
            <p:nvPicPr>
              <p:cNvPr id="43" name="Ink 42">
                <a:extLst>
                  <a:ext uri="{FF2B5EF4-FFF2-40B4-BE49-F238E27FC236}">
                    <a16:creationId xmlns:a16="http://schemas.microsoft.com/office/drawing/2014/main" id="{467E4202-CB16-9527-C3EA-3DF35DB7A882}"/>
                  </a:ext>
                </a:extLst>
              </p:cNvPr>
              <p:cNvPicPr/>
              <p:nvPr/>
            </p:nvPicPr>
            <p:blipFill>
              <a:blip r:embed="rId15"/>
              <a:stretch>
                <a:fillRect/>
              </a:stretch>
            </p:blipFill>
            <p:spPr>
              <a:xfrm>
                <a:off x="9435344" y="5696922"/>
                <a:ext cx="21312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4" name="Ink 43">
                <a:extLst>
                  <a:ext uri="{FF2B5EF4-FFF2-40B4-BE49-F238E27FC236}">
                    <a16:creationId xmlns:a16="http://schemas.microsoft.com/office/drawing/2014/main" id="{A984B592-6854-C69E-B886-F7D75DF62AAB}"/>
                  </a:ext>
                </a:extLst>
              </p14:cNvPr>
              <p14:cNvContentPartPr/>
              <p14:nvPr/>
            </p14:nvContentPartPr>
            <p14:xfrm>
              <a:off x="9183704" y="4942722"/>
              <a:ext cx="833760" cy="863280"/>
            </p14:xfrm>
          </p:contentPart>
        </mc:Choice>
        <mc:Fallback>
          <p:pic>
            <p:nvPicPr>
              <p:cNvPr id="44" name="Ink 43">
                <a:extLst>
                  <a:ext uri="{FF2B5EF4-FFF2-40B4-BE49-F238E27FC236}">
                    <a16:creationId xmlns:a16="http://schemas.microsoft.com/office/drawing/2014/main" id="{A984B592-6854-C69E-B886-F7D75DF62AAB}"/>
                  </a:ext>
                </a:extLst>
              </p:cNvPr>
              <p:cNvPicPr/>
              <p:nvPr/>
            </p:nvPicPr>
            <p:blipFill>
              <a:blip r:embed="rId17"/>
              <a:stretch>
                <a:fillRect/>
              </a:stretch>
            </p:blipFill>
            <p:spPr>
              <a:xfrm>
                <a:off x="9174704" y="4934082"/>
                <a:ext cx="851400" cy="880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5" name="Ink 44">
                <a:extLst>
                  <a:ext uri="{FF2B5EF4-FFF2-40B4-BE49-F238E27FC236}">
                    <a16:creationId xmlns:a16="http://schemas.microsoft.com/office/drawing/2014/main" id="{47241CC5-9FDF-4F0A-B695-73855511F06D}"/>
                  </a:ext>
                </a:extLst>
              </p14:cNvPr>
              <p14:cNvContentPartPr/>
              <p14:nvPr/>
            </p14:nvContentPartPr>
            <p14:xfrm>
              <a:off x="10023944" y="5253042"/>
              <a:ext cx="136800" cy="273960"/>
            </p14:xfrm>
          </p:contentPart>
        </mc:Choice>
        <mc:Fallback>
          <p:pic>
            <p:nvPicPr>
              <p:cNvPr id="45" name="Ink 44">
                <a:extLst>
                  <a:ext uri="{FF2B5EF4-FFF2-40B4-BE49-F238E27FC236}">
                    <a16:creationId xmlns:a16="http://schemas.microsoft.com/office/drawing/2014/main" id="{47241CC5-9FDF-4F0A-B695-73855511F06D}"/>
                  </a:ext>
                </a:extLst>
              </p:cNvPr>
              <p:cNvPicPr/>
              <p:nvPr/>
            </p:nvPicPr>
            <p:blipFill>
              <a:blip r:embed="rId19"/>
              <a:stretch>
                <a:fillRect/>
              </a:stretch>
            </p:blipFill>
            <p:spPr>
              <a:xfrm>
                <a:off x="10015304" y="5244402"/>
                <a:ext cx="15444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6" name="Ink 45">
                <a:extLst>
                  <a:ext uri="{FF2B5EF4-FFF2-40B4-BE49-F238E27FC236}">
                    <a16:creationId xmlns:a16="http://schemas.microsoft.com/office/drawing/2014/main" id="{49F15E14-36D8-ABCE-E6EE-8B073ACEBBDC}"/>
                  </a:ext>
                </a:extLst>
              </p14:cNvPr>
              <p14:cNvContentPartPr/>
              <p14:nvPr/>
            </p14:nvContentPartPr>
            <p14:xfrm>
              <a:off x="10217264" y="5093562"/>
              <a:ext cx="227520" cy="366480"/>
            </p14:xfrm>
          </p:contentPart>
        </mc:Choice>
        <mc:Fallback>
          <p:pic>
            <p:nvPicPr>
              <p:cNvPr id="46" name="Ink 45">
                <a:extLst>
                  <a:ext uri="{FF2B5EF4-FFF2-40B4-BE49-F238E27FC236}">
                    <a16:creationId xmlns:a16="http://schemas.microsoft.com/office/drawing/2014/main" id="{49F15E14-36D8-ABCE-E6EE-8B073ACEBBDC}"/>
                  </a:ext>
                </a:extLst>
              </p:cNvPr>
              <p:cNvPicPr/>
              <p:nvPr/>
            </p:nvPicPr>
            <p:blipFill>
              <a:blip r:embed="rId21"/>
              <a:stretch>
                <a:fillRect/>
              </a:stretch>
            </p:blipFill>
            <p:spPr>
              <a:xfrm>
                <a:off x="10208264" y="5084922"/>
                <a:ext cx="24516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7784D65E-621E-B5F8-A1D0-3720A2F6BC17}"/>
                  </a:ext>
                </a:extLst>
              </p14:cNvPr>
              <p14:cNvContentPartPr/>
              <p14:nvPr/>
            </p14:nvContentPartPr>
            <p14:xfrm>
              <a:off x="535784" y="4381482"/>
              <a:ext cx="2325240" cy="1801440"/>
            </p14:xfrm>
          </p:contentPart>
        </mc:Choice>
        <mc:Fallback>
          <p:pic>
            <p:nvPicPr>
              <p:cNvPr id="14" name="Ink 13">
                <a:extLst>
                  <a:ext uri="{FF2B5EF4-FFF2-40B4-BE49-F238E27FC236}">
                    <a16:creationId xmlns:a16="http://schemas.microsoft.com/office/drawing/2014/main" id="{7784D65E-621E-B5F8-A1D0-3720A2F6BC17}"/>
                  </a:ext>
                </a:extLst>
              </p:cNvPr>
              <p:cNvPicPr/>
              <p:nvPr/>
            </p:nvPicPr>
            <p:blipFill>
              <a:blip r:embed="rId23"/>
              <a:stretch>
                <a:fillRect/>
              </a:stretch>
            </p:blipFill>
            <p:spPr>
              <a:xfrm>
                <a:off x="527144" y="4372482"/>
                <a:ext cx="2342880" cy="1819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071466B1-0EFF-81E8-89D7-A833BADD98A5}"/>
                  </a:ext>
                </a:extLst>
              </p14:cNvPr>
              <p14:cNvContentPartPr/>
              <p14:nvPr/>
            </p14:nvContentPartPr>
            <p14:xfrm>
              <a:off x="987584" y="5376882"/>
              <a:ext cx="208440" cy="357480"/>
            </p14:xfrm>
          </p:contentPart>
        </mc:Choice>
        <mc:Fallback>
          <p:pic>
            <p:nvPicPr>
              <p:cNvPr id="15" name="Ink 14">
                <a:extLst>
                  <a:ext uri="{FF2B5EF4-FFF2-40B4-BE49-F238E27FC236}">
                    <a16:creationId xmlns:a16="http://schemas.microsoft.com/office/drawing/2014/main" id="{071466B1-0EFF-81E8-89D7-A833BADD98A5}"/>
                  </a:ext>
                </a:extLst>
              </p:cNvPr>
              <p:cNvPicPr/>
              <p:nvPr/>
            </p:nvPicPr>
            <p:blipFill>
              <a:blip r:embed="rId25"/>
              <a:stretch>
                <a:fillRect/>
              </a:stretch>
            </p:blipFill>
            <p:spPr>
              <a:xfrm>
                <a:off x="978584" y="5367882"/>
                <a:ext cx="226080" cy="3751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AA3ED0C3-7E08-392E-1CB9-F645431BAC38}"/>
                  </a:ext>
                </a:extLst>
              </p14:cNvPr>
              <p14:cNvContentPartPr/>
              <p14:nvPr/>
            </p14:nvContentPartPr>
            <p14:xfrm>
              <a:off x="1277024" y="5343042"/>
              <a:ext cx="185040" cy="242640"/>
            </p14:xfrm>
          </p:contentPart>
        </mc:Choice>
        <mc:Fallback>
          <p:pic>
            <p:nvPicPr>
              <p:cNvPr id="16" name="Ink 15">
                <a:extLst>
                  <a:ext uri="{FF2B5EF4-FFF2-40B4-BE49-F238E27FC236}">
                    <a16:creationId xmlns:a16="http://schemas.microsoft.com/office/drawing/2014/main" id="{AA3ED0C3-7E08-392E-1CB9-F645431BAC38}"/>
                  </a:ext>
                </a:extLst>
              </p:cNvPr>
              <p:cNvPicPr/>
              <p:nvPr/>
            </p:nvPicPr>
            <p:blipFill>
              <a:blip r:embed="rId27"/>
              <a:stretch>
                <a:fillRect/>
              </a:stretch>
            </p:blipFill>
            <p:spPr>
              <a:xfrm>
                <a:off x="1268384" y="5334042"/>
                <a:ext cx="20268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369A2B2E-3076-21B3-F595-0555365DBC6F}"/>
                  </a:ext>
                </a:extLst>
              </p14:cNvPr>
              <p14:cNvContentPartPr/>
              <p14:nvPr/>
            </p14:nvContentPartPr>
            <p14:xfrm>
              <a:off x="1520384" y="5329722"/>
              <a:ext cx="81720" cy="165240"/>
            </p14:xfrm>
          </p:contentPart>
        </mc:Choice>
        <mc:Fallback>
          <p:pic>
            <p:nvPicPr>
              <p:cNvPr id="17" name="Ink 16">
                <a:extLst>
                  <a:ext uri="{FF2B5EF4-FFF2-40B4-BE49-F238E27FC236}">
                    <a16:creationId xmlns:a16="http://schemas.microsoft.com/office/drawing/2014/main" id="{369A2B2E-3076-21B3-F595-0555365DBC6F}"/>
                  </a:ext>
                </a:extLst>
              </p:cNvPr>
              <p:cNvPicPr/>
              <p:nvPr/>
            </p:nvPicPr>
            <p:blipFill>
              <a:blip r:embed="rId29"/>
              <a:stretch>
                <a:fillRect/>
              </a:stretch>
            </p:blipFill>
            <p:spPr>
              <a:xfrm>
                <a:off x="1511744" y="5320722"/>
                <a:ext cx="9936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18A5642B-CA1A-86B7-C521-9E7B30D0D137}"/>
                  </a:ext>
                </a:extLst>
              </p14:cNvPr>
              <p14:cNvContentPartPr/>
              <p14:nvPr/>
            </p14:nvContentPartPr>
            <p14:xfrm>
              <a:off x="1657184" y="5069442"/>
              <a:ext cx="65160" cy="386280"/>
            </p14:xfrm>
          </p:contentPart>
        </mc:Choice>
        <mc:Fallback>
          <p:pic>
            <p:nvPicPr>
              <p:cNvPr id="18" name="Ink 17">
                <a:extLst>
                  <a:ext uri="{FF2B5EF4-FFF2-40B4-BE49-F238E27FC236}">
                    <a16:creationId xmlns:a16="http://schemas.microsoft.com/office/drawing/2014/main" id="{18A5642B-CA1A-86B7-C521-9E7B30D0D137}"/>
                  </a:ext>
                </a:extLst>
              </p:cNvPr>
              <p:cNvPicPr/>
              <p:nvPr/>
            </p:nvPicPr>
            <p:blipFill>
              <a:blip r:embed="rId31"/>
              <a:stretch>
                <a:fillRect/>
              </a:stretch>
            </p:blipFill>
            <p:spPr>
              <a:xfrm>
                <a:off x="1648184" y="5060442"/>
                <a:ext cx="8280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0764D8A0-CF00-E6DF-8407-10B5791B4889}"/>
                  </a:ext>
                </a:extLst>
              </p14:cNvPr>
              <p14:cNvContentPartPr/>
              <p14:nvPr/>
            </p14:nvContentPartPr>
            <p14:xfrm>
              <a:off x="1691024" y="5068722"/>
              <a:ext cx="320040" cy="306360"/>
            </p14:xfrm>
          </p:contentPart>
        </mc:Choice>
        <mc:Fallback>
          <p:pic>
            <p:nvPicPr>
              <p:cNvPr id="19" name="Ink 18">
                <a:extLst>
                  <a:ext uri="{FF2B5EF4-FFF2-40B4-BE49-F238E27FC236}">
                    <a16:creationId xmlns:a16="http://schemas.microsoft.com/office/drawing/2014/main" id="{0764D8A0-CF00-E6DF-8407-10B5791B4889}"/>
                  </a:ext>
                </a:extLst>
              </p:cNvPr>
              <p:cNvPicPr/>
              <p:nvPr/>
            </p:nvPicPr>
            <p:blipFill>
              <a:blip r:embed="rId33"/>
              <a:stretch>
                <a:fillRect/>
              </a:stretch>
            </p:blipFill>
            <p:spPr>
              <a:xfrm>
                <a:off x="1682384" y="5060082"/>
                <a:ext cx="33768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64" name="Ink 63">
                <a:extLst>
                  <a:ext uri="{FF2B5EF4-FFF2-40B4-BE49-F238E27FC236}">
                    <a16:creationId xmlns:a16="http://schemas.microsoft.com/office/drawing/2014/main" id="{03EBB67A-1E1E-2337-83FB-F6CBC8A53E2F}"/>
                  </a:ext>
                </a:extLst>
              </p14:cNvPr>
              <p14:cNvContentPartPr/>
              <p14:nvPr/>
            </p14:nvContentPartPr>
            <p14:xfrm>
              <a:off x="1739984" y="5545002"/>
              <a:ext cx="413280" cy="213120"/>
            </p14:xfrm>
          </p:contentPart>
        </mc:Choice>
        <mc:Fallback>
          <p:pic>
            <p:nvPicPr>
              <p:cNvPr id="64" name="Ink 63">
                <a:extLst>
                  <a:ext uri="{FF2B5EF4-FFF2-40B4-BE49-F238E27FC236}">
                    <a16:creationId xmlns:a16="http://schemas.microsoft.com/office/drawing/2014/main" id="{03EBB67A-1E1E-2337-83FB-F6CBC8A53E2F}"/>
                  </a:ext>
                </a:extLst>
              </p:cNvPr>
              <p:cNvPicPr/>
              <p:nvPr/>
            </p:nvPicPr>
            <p:blipFill>
              <a:blip r:embed="rId35"/>
              <a:stretch>
                <a:fillRect/>
              </a:stretch>
            </p:blipFill>
            <p:spPr>
              <a:xfrm>
                <a:off x="1731344" y="5536362"/>
                <a:ext cx="430920" cy="230760"/>
              </a:xfrm>
              <a:prstGeom prst="rect">
                <a:avLst/>
              </a:prstGeom>
            </p:spPr>
          </p:pic>
        </mc:Fallback>
      </mc:AlternateContent>
      <p:grpSp>
        <p:nvGrpSpPr>
          <p:cNvPr id="78" name="Group 77">
            <a:extLst>
              <a:ext uri="{FF2B5EF4-FFF2-40B4-BE49-F238E27FC236}">
                <a16:creationId xmlns:a16="http://schemas.microsoft.com/office/drawing/2014/main" id="{7E8CB405-42E6-E8A1-20DD-D881A85C18C8}"/>
              </a:ext>
            </a:extLst>
          </p:cNvPr>
          <p:cNvGrpSpPr/>
          <p:nvPr/>
        </p:nvGrpSpPr>
        <p:grpSpPr>
          <a:xfrm>
            <a:off x="337784" y="269562"/>
            <a:ext cx="11315160" cy="4524480"/>
            <a:chOff x="337784" y="269562"/>
            <a:chExt cx="11315160" cy="4524480"/>
          </a:xfrm>
        </p:grpSpPr>
        <mc:AlternateContent xmlns:mc="http://schemas.openxmlformats.org/markup-compatibility/2006">
          <mc:Choice xmlns:p14="http://schemas.microsoft.com/office/powerpoint/2010/main" Requires="p14">
            <p:contentPart p14:bwMode="auto" r:id="rId36">
              <p14:nvContentPartPr>
                <p14:cNvPr id="7" name="Ink 6">
                  <a:extLst>
                    <a:ext uri="{FF2B5EF4-FFF2-40B4-BE49-F238E27FC236}">
                      <a16:creationId xmlns:a16="http://schemas.microsoft.com/office/drawing/2014/main" id="{88F6322E-5B82-0EA0-3F08-E2D2E28F1ABA}"/>
                    </a:ext>
                  </a:extLst>
                </p14:cNvPr>
                <p14:cNvContentPartPr/>
                <p14:nvPr/>
              </p14:nvContentPartPr>
              <p14:xfrm>
                <a:off x="9627224" y="269562"/>
                <a:ext cx="2025720" cy="1623240"/>
              </p14:xfrm>
            </p:contentPart>
          </mc:Choice>
          <mc:Fallback>
            <p:pic>
              <p:nvPicPr>
                <p:cNvPr id="7" name="Ink 6">
                  <a:extLst>
                    <a:ext uri="{FF2B5EF4-FFF2-40B4-BE49-F238E27FC236}">
                      <a16:creationId xmlns:a16="http://schemas.microsoft.com/office/drawing/2014/main" id="{88F6322E-5B82-0EA0-3F08-E2D2E28F1ABA}"/>
                    </a:ext>
                  </a:extLst>
                </p:cNvPr>
                <p:cNvPicPr/>
                <p:nvPr/>
              </p:nvPicPr>
              <p:blipFill>
                <a:blip r:embed="rId37"/>
                <a:stretch>
                  <a:fillRect/>
                </a:stretch>
              </p:blipFill>
              <p:spPr>
                <a:xfrm>
                  <a:off x="9618224" y="260562"/>
                  <a:ext cx="2043360" cy="1640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8" name="Ink 7">
                  <a:extLst>
                    <a:ext uri="{FF2B5EF4-FFF2-40B4-BE49-F238E27FC236}">
                      <a16:creationId xmlns:a16="http://schemas.microsoft.com/office/drawing/2014/main" id="{BF631325-1CE3-F5FB-B863-742885126541}"/>
                    </a:ext>
                  </a:extLst>
                </p14:cNvPr>
                <p14:cNvContentPartPr/>
                <p14:nvPr/>
              </p14:nvContentPartPr>
              <p14:xfrm>
                <a:off x="10090544" y="1118442"/>
                <a:ext cx="347400" cy="362160"/>
              </p14:xfrm>
            </p:contentPart>
          </mc:Choice>
          <mc:Fallback>
            <p:pic>
              <p:nvPicPr>
                <p:cNvPr id="8" name="Ink 7">
                  <a:extLst>
                    <a:ext uri="{FF2B5EF4-FFF2-40B4-BE49-F238E27FC236}">
                      <a16:creationId xmlns:a16="http://schemas.microsoft.com/office/drawing/2014/main" id="{BF631325-1CE3-F5FB-B863-742885126541}"/>
                    </a:ext>
                  </a:extLst>
                </p:cNvPr>
                <p:cNvPicPr/>
                <p:nvPr/>
              </p:nvPicPr>
              <p:blipFill>
                <a:blip r:embed="rId39"/>
                <a:stretch>
                  <a:fillRect/>
                </a:stretch>
              </p:blipFill>
              <p:spPr>
                <a:xfrm>
                  <a:off x="10081544" y="1109802"/>
                  <a:ext cx="365040"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9" name="Ink 8">
                  <a:extLst>
                    <a:ext uri="{FF2B5EF4-FFF2-40B4-BE49-F238E27FC236}">
                      <a16:creationId xmlns:a16="http://schemas.microsoft.com/office/drawing/2014/main" id="{C3AE7EA8-8233-3D1A-8015-F6A63E4A96AD}"/>
                    </a:ext>
                  </a:extLst>
                </p14:cNvPr>
                <p14:cNvContentPartPr/>
                <p14:nvPr/>
              </p14:nvContentPartPr>
              <p14:xfrm>
                <a:off x="10536224" y="1135362"/>
                <a:ext cx="177120" cy="226080"/>
              </p14:xfrm>
            </p:contentPart>
          </mc:Choice>
          <mc:Fallback>
            <p:pic>
              <p:nvPicPr>
                <p:cNvPr id="9" name="Ink 8">
                  <a:extLst>
                    <a:ext uri="{FF2B5EF4-FFF2-40B4-BE49-F238E27FC236}">
                      <a16:creationId xmlns:a16="http://schemas.microsoft.com/office/drawing/2014/main" id="{C3AE7EA8-8233-3D1A-8015-F6A63E4A96AD}"/>
                    </a:ext>
                  </a:extLst>
                </p:cNvPr>
                <p:cNvPicPr/>
                <p:nvPr/>
              </p:nvPicPr>
              <p:blipFill>
                <a:blip r:embed="rId41"/>
                <a:stretch>
                  <a:fillRect/>
                </a:stretch>
              </p:blipFill>
              <p:spPr>
                <a:xfrm>
                  <a:off x="10527584" y="1126722"/>
                  <a:ext cx="19476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0" name="Ink 9">
                  <a:extLst>
                    <a:ext uri="{FF2B5EF4-FFF2-40B4-BE49-F238E27FC236}">
                      <a16:creationId xmlns:a16="http://schemas.microsoft.com/office/drawing/2014/main" id="{B3AE9A6D-AABF-BD77-3553-23370D2409C8}"/>
                    </a:ext>
                  </a:extLst>
                </p14:cNvPr>
                <p14:cNvContentPartPr/>
                <p14:nvPr/>
              </p14:nvContentPartPr>
              <p14:xfrm>
                <a:off x="10794344" y="1106562"/>
                <a:ext cx="173160" cy="219240"/>
              </p14:xfrm>
            </p:contentPart>
          </mc:Choice>
          <mc:Fallback>
            <p:pic>
              <p:nvPicPr>
                <p:cNvPr id="10" name="Ink 9">
                  <a:extLst>
                    <a:ext uri="{FF2B5EF4-FFF2-40B4-BE49-F238E27FC236}">
                      <a16:creationId xmlns:a16="http://schemas.microsoft.com/office/drawing/2014/main" id="{B3AE9A6D-AABF-BD77-3553-23370D2409C8}"/>
                    </a:ext>
                  </a:extLst>
                </p:cNvPr>
                <p:cNvPicPr/>
                <p:nvPr/>
              </p:nvPicPr>
              <p:blipFill>
                <a:blip r:embed="rId43"/>
                <a:stretch>
                  <a:fillRect/>
                </a:stretch>
              </p:blipFill>
              <p:spPr>
                <a:xfrm>
                  <a:off x="10785704" y="1097562"/>
                  <a:ext cx="19080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1" name="Ink 10">
                  <a:extLst>
                    <a:ext uri="{FF2B5EF4-FFF2-40B4-BE49-F238E27FC236}">
                      <a16:creationId xmlns:a16="http://schemas.microsoft.com/office/drawing/2014/main" id="{0AF14DF9-BD4A-44EE-C793-CFFBCC89DBBD}"/>
                    </a:ext>
                  </a:extLst>
                </p14:cNvPr>
                <p14:cNvContentPartPr/>
                <p14:nvPr/>
              </p14:nvContentPartPr>
              <p14:xfrm>
                <a:off x="10970744" y="987402"/>
                <a:ext cx="167400" cy="359280"/>
              </p14:xfrm>
            </p:contentPart>
          </mc:Choice>
          <mc:Fallback>
            <p:pic>
              <p:nvPicPr>
                <p:cNvPr id="11" name="Ink 10">
                  <a:extLst>
                    <a:ext uri="{FF2B5EF4-FFF2-40B4-BE49-F238E27FC236}">
                      <a16:creationId xmlns:a16="http://schemas.microsoft.com/office/drawing/2014/main" id="{0AF14DF9-BD4A-44EE-C793-CFFBCC89DBBD}"/>
                    </a:ext>
                  </a:extLst>
                </p:cNvPr>
                <p:cNvPicPr/>
                <p:nvPr/>
              </p:nvPicPr>
              <p:blipFill>
                <a:blip r:embed="rId45"/>
                <a:stretch>
                  <a:fillRect/>
                </a:stretch>
              </p:blipFill>
              <p:spPr>
                <a:xfrm>
                  <a:off x="10962104" y="978402"/>
                  <a:ext cx="18504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9" name="Ink 48">
                  <a:extLst>
                    <a:ext uri="{FF2B5EF4-FFF2-40B4-BE49-F238E27FC236}">
                      <a16:creationId xmlns:a16="http://schemas.microsoft.com/office/drawing/2014/main" id="{FA44C379-E82D-0200-9AF5-A4860EF11F1F}"/>
                    </a:ext>
                  </a:extLst>
                </p14:cNvPr>
                <p14:cNvContentPartPr/>
                <p14:nvPr/>
              </p14:nvContentPartPr>
              <p14:xfrm>
                <a:off x="4292744" y="1419042"/>
                <a:ext cx="4937760" cy="3260880"/>
              </p14:xfrm>
            </p:contentPart>
          </mc:Choice>
          <mc:Fallback>
            <p:pic>
              <p:nvPicPr>
                <p:cNvPr id="49" name="Ink 48">
                  <a:extLst>
                    <a:ext uri="{FF2B5EF4-FFF2-40B4-BE49-F238E27FC236}">
                      <a16:creationId xmlns:a16="http://schemas.microsoft.com/office/drawing/2014/main" id="{FA44C379-E82D-0200-9AF5-A4860EF11F1F}"/>
                    </a:ext>
                  </a:extLst>
                </p:cNvPr>
                <p:cNvPicPr/>
                <p:nvPr/>
              </p:nvPicPr>
              <p:blipFill>
                <a:blip r:embed="rId47"/>
                <a:stretch>
                  <a:fillRect/>
                </a:stretch>
              </p:blipFill>
              <p:spPr>
                <a:xfrm>
                  <a:off x="4284104" y="1410402"/>
                  <a:ext cx="4955400" cy="3278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0" name="Ink 49">
                  <a:extLst>
                    <a:ext uri="{FF2B5EF4-FFF2-40B4-BE49-F238E27FC236}">
                      <a16:creationId xmlns:a16="http://schemas.microsoft.com/office/drawing/2014/main" id="{F74B4DD0-A1AD-4E13-8C73-302ACF98FBF5}"/>
                    </a:ext>
                  </a:extLst>
                </p14:cNvPr>
                <p14:cNvContentPartPr/>
                <p14:nvPr/>
              </p14:nvContentPartPr>
              <p14:xfrm>
                <a:off x="9013784" y="1343802"/>
                <a:ext cx="326160" cy="257760"/>
              </p14:xfrm>
            </p:contentPart>
          </mc:Choice>
          <mc:Fallback>
            <p:pic>
              <p:nvPicPr>
                <p:cNvPr id="50" name="Ink 49">
                  <a:extLst>
                    <a:ext uri="{FF2B5EF4-FFF2-40B4-BE49-F238E27FC236}">
                      <a16:creationId xmlns:a16="http://schemas.microsoft.com/office/drawing/2014/main" id="{F74B4DD0-A1AD-4E13-8C73-302ACF98FBF5}"/>
                    </a:ext>
                  </a:extLst>
                </p:cNvPr>
                <p:cNvPicPr/>
                <p:nvPr/>
              </p:nvPicPr>
              <p:blipFill>
                <a:blip r:embed="rId49"/>
                <a:stretch>
                  <a:fillRect/>
                </a:stretch>
              </p:blipFill>
              <p:spPr>
                <a:xfrm>
                  <a:off x="9004784" y="1335162"/>
                  <a:ext cx="34380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1" name="Ink 50">
                  <a:extLst>
                    <a:ext uri="{FF2B5EF4-FFF2-40B4-BE49-F238E27FC236}">
                      <a16:creationId xmlns:a16="http://schemas.microsoft.com/office/drawing/2014/main" id="{52CCFEB1-9293-0681-BC8A-2E665FCC7A7F}"/>
                    </a:ext>
                  </a:extLst>
                </p14:cNvPr>
                <p14:cNvContentPartPr/>
                <p14:nvPr/>
              </p14:nvContentPartPr>
              <p14:xfrm>
                <a:off x="9805424" y="1341282"/>
                <a:ext cx="60120" cy="207720"/>
              </p14:xfrm>
            </p:contentPart>
          </mc:Choice>
          <mc:Fallback>
            <p:pic>
              <p:nvPicPr>
                <p:cNvPr id="51" name="Ink 50">
                  <a:extLst>
                    <a:ext uri="{FF2B5EF4-FFF2-40B4-BE49-F238E27FC236}">
                      <a16:creationId xmlns:a16="http://schemas.microsoft.com/office/drawing/2014/main" id="{52CCFEB1-9293-0681-BC8A-2E665FCC7A7F}"/>
                    </a:ext>
                  </a:extLst>
                </p:cNvPr>
                <p:cNvPicPr/>
                <p:nvPr/>
              </p:nvPicPr>
              <p:blipFill>
                <a:blip r:embed="rId51"/>
                <a:stretch>
                  <a:fillRect/>
                </a:stretch>
              </p:blipFill>
              <p:spPr>
                <a:xfrm>
                  <a:off x="9796424" y="1332282"/>
                  <a:ext cx="7776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2" name="Ink 51">
                  <a:extLst>
                    <a:ext uri="{FF2B5EF4-FFF2-40B4-BE49-F238E27FC236}">
                      <a16:creationId xmlns:a16="http://schemas.microsoft.com/office/drawing/2014/main" id="{5C5430FC-5F5D-BC85-D1EF-9164F5E3B3D7}"/>
                    </a:ext>
                  </a:extLst>
                </p14:cNvPr>
                <p14:cNvContentPartPr/>
                <p14:nvPr/>
              </p14:nvContentPartPr>
              <p14:xfrm>
                <a:off x="9819824" y="1491042"/>
                <a:ext cx="167040" cy="94680"/>
              </p14:xfrm>
            </p:contentPart>
          </mc:Choice>
          <mc:Fallback>
            <p:pic>
              <p:nvPicPr>
                <p:cNvPr id="52" name="Ink 51">
                  <a:extLst>
                    <a:ext uri="{FF2B5EF4-FFF2-40B4-BE49-F238E27FC236}">
                      <a16:creationId xmlns:a16="http://schemas.microsoft.com/office/drawing/2014/main" id="{5C5430FC-5F5D-BC85-D1EF-9164F5E3B3D7}"/>
                    </a:ext>
                  </a:extLst>
                </p:cNvPr>
                <p:cNvPicPr/>
                <p:nvPr/>
              </p:nvPicPr>
              <p:blipFill>
                <a:blip r:embed="rId53"/>
                <a:stretch>
                  <a:fillRect/>
                </a:stretch>
              </p:blipFill>
              <p:spPr>
                <a:xfrm>
                  <a:off x="9810824" y="1482042"/>
                  <a:ext cx="18468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4" name="Ink 53">
                  <a:extLst>
                    <a:ext uri="{FF2B5EF4-FFF2-40B4-BE49-F238E27FC236}">
                      <a16:creationId xmlns:a16="http://schemas.microsoft.com/office/drawing/2014/main" id="{8CFCC7AF-CE80-D383-872F-DD9A8B0157DD}"/>
                    </a:ext>
                  </a:extLst>
                </p14:cNvPr>
                <p14:cNvContentPartPr/>
                <p14:nvPr/>
              </p14:nvContentPartPr>
              <p14:xfrm>
                <a:off x="10406624" y="1556202"/>
                <a:ext cx="174240" cy="185400"/>
              </p14:xfrm>
            </p:contentPart>
          </mc:Choice>
          <mc:Fallback>
            <p:pic>
              <p:nvPicPr>
                <p:cNvPr id="54" name="Ink 53">
                  <a:extLst>
                    <a:ext uri="{FF2B5EF4-FFF2-40B4-BE49-F238E27FC236}">
                      <a16:creationId xmlns:a16="http://schemas.microsoft.com/office/drawing/2014/main" id="{8CFCC7AF-CE80-D383-872F-DD9A8B0157DD}"/>
                    </a:ext>
                  </a:extLst>
                </p:cNvPr>
                <p:cNvPicPr/>
                <p:nvPr/>
              </p:nvPicPr>
              <p:blipFill>
                <a:blip r:embed="rId55"/>
                <a:stretch>
                  <a:fillRect/>
                </a:stretch>
              </p:blipFill>
              <p:spPr>
                <a:xfrm>
                  <a:off x="10397624" y="1547562"/>
                  <a:ext cx="19188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5" name="Ink 54">
                  <a:extLst>
                    <a:ext uri="{FF2B5EF4-FFF2-40B4-BE49-F238E27FC236}">
                      <a16:creationId xmlns:a16="http://schemas.microsoft.com/office/drawing/2014/main" id="{87E99829-EF65-3E63-3C94-1FB2AF4F924B}"/>
                    </a:ext>
                  </a:extLst>
                </p14:cNvPr>
                <p14:cNvContentPartPr/>
                <p14:nvPr/>
              </p14:nvContentPartPr>
              <p14:xfrm>
                <a:off x="10607144" y="1623162"/>
                <a:ext cx="47520" cy="72720"/>
              </p14:xfrm>
            </p:contentPart>
          </mc:Choice>
          <mc:Fallback>
            <p:pic>
              <p:nvPicPr>
                <p:cNvPr id="55" name="Ink 54">
                  <a:extLst>
                    <a:ext uri="{FF2B5EF4-FFF2-40B4-BE49-F238E27FC236}">
                      <a16:creationId xmlns:a16="http://schemas.microsoft.com/office/drawing/2014/main" id="{87E99829-EF65-3E63-3C94-1FB2AF4F924B}"/>
                    </a:ext>
                  </a:extLst>
                </p:cNvPr>
                <p:cNvPicPr/>
                <p:nvPr/>
              </p:nvPicPr>
              <p:blipFill>
                <a:blip r:embed="rId57"/>
                <a:stretch>
                  <a:fillRect/>
                </a:stretch>
              </p:blipFill>
              <p:spPr>
                <a:xfrm>
                  <a:off x="10598504" y="1614162"/>
                  <a:ext cx="6516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6" name="Ink 55">
                  <a:extLst>
                    <a:ext uri="{FF2B5EF4-FFF2-40B4-BE49-F238E27FC236}">
                      <a16:creationId xmlns:a16="http://schemas.microsoft.com/office/drawing/2014/main" id="{F585324D-0EBC-4B96-82CC-813A4BA6F7B3}"/>
                    </a:ext>
                  </a:extLst>
                </p14:cNvPr>
                <p14:cNvContentPartPr/>
                <p14:nvPr/>
              </p14:nvContentPartPr>
              <p14:xfrm>
                <a:off x="10574024" y="1644762"/>
                <a:ext cx="88200" cy="83880"/>
              </p14:xfrm>
            </p:contentPart>
          </mc:Choice>
          <mc:Fallback>
            <p:pic>
              <p:nvPicPr>
                <p:cNvPr id="56" name="Ink 55">
                  <a:extLst>
                    <a:ext uri="{FF2B5EF4-FFF2-40B4-BE49-F238E27FC236}">
                      <a16:creationId xmlns:a16="http://schemas.microsoft.com/office/drawing/2014/main" id="{F585324D-0EBC-4B96-82CC-813A4BA6F7B3}"/>
                    </a:ext>
                  </a:extLst>
                </p:cNvPr>
                <p:cNvPicPr/>
                <p:nvPr/>
              </p:nvPicPr>
              <p:blipFill>
                <a:blip r:embed="rId59"/>
                <a:stretch>
                  <a:fillRect/>
                </a:stretch>
              </p:blipFill>
              <p:spPr>
                <a:xfrm>
                  <a:off x="10565024" y="1636122"/>
                  <a:ext cx="10584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7" name="Ink 56">
                  <a:extLst>
                    <a:ext uri="{FF2B5EF4-FFF2-40B4-BE49-F238E27FC236}">
                      <a16:creationId xmlns:a16="http://schemas.microsoft.com/office/drawing/2014/main" id="{853BEBB6-43E1-44AA-F006-0999B7713796}"/>
                    </a:ext>
                  </a:extLst>
                </p14:cNvPr>
                <p14:cNvContentPartPr/>
                <p14:nvPr/>
              </p14:nvContentPartPr>
              <p14:xfrm>
                <a:off x="10694264" y="1594362"/>
                <a:ext cx="92520" cy="163800"/>
              </p14:xfrm>
            </p:contentPart>
          </mc:Choice>
          <mc:Fallback>
            <p:pic>
              <p:nvPicPr>
                <p:cNvPr id="57" name="Ink 56">
                  <a:extLst>
                    <a:ext uri="{FF2B5EF4-FFF2-40B4-BE49-F238E27FC236}">
                      <a16:creationId xmlns:a16="http://schemas.microsoft.com/office/drawing/2014/main" id="{853BEBB6-43E1-44AA-F006-0999B7713796}"/>
                    </a:ext>
                  </a:extLst>
                </p:cNvPr>
                <p:cNvPicPr/>
                <p:nvPr/>
              </p:nvPicPr>
              <p:blipFill>
                <a:blip r:embed="rId61"/>
                <a:stretch>
                  <a:fillRect/>
                </a:stretch>
              </p:blipFill>
              <p:spPr>
                <a:xfrm>
                  <a:off x="10685264" y="1585722"/>
                  <a:ext cx="11016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8" name="Ink 57">
                  <a:extLst>
                    <a:ext uri="{FF2B5EF4-FFF2-40B4-BE49-F238E27FC236}">
                      <a16:creationId xmlns:a16="http://schemas.microsoft.com/office/drawing/2014/main" id="{BEB5D153-B452-195B-FAEF-47E45A0072BD}"/>
                    </a:ext>
                  </a:extLst>
                </p14:cNvPr>
                <p14:cNvContentPartPr/>
                <p14:nvPr/>
              </p14:nvContentPartPr>
              <p14:xfrm>
                <a:off x="10819904" y="1583562"/>
                <a:ext cx="14400" cy="84600"/>
              </p14:xfrm>
            </p:contentPart>
          </mc:Choice>
          <mc:Fallback>
            <p:pic>
              <p:nvPicPr>
                <p:cNvPr id="58" name="Ink 57">
                  <a:extLst>
                    <a:ext uri="{FF2B5EF4-FFF2-40B4-BE49-F238E27FC236}">
                      <a16:creationId xmlns:a16="http://schemas.microsoft.com/office/drawing/2014/main" id="{BEB5D153-B452-195B-FAEF-47E45A0072BD}"/>
                    </a:ext>
                  </a:extLst>
                </p:cNvPr>
                <p:cNvPicPr/>
                <p:nvPr/>
              </p:nvPicPr>
              <p:blipFill>
                <a:blip r:embed="rId63"/>
                <a:stretch>
                  <a:fillRect/>
                </a:stretch>
              </p:blipFill>
              <p:spPr>
                <a:xfrm>
                  <a:off x="10811264" y="1574922"/>
                  <a:ext cx="3204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9" name="Ink 58">
                  <a:extLst>
                    <a:ext uri="{FF2B5EF4-FFF2-40B4-BE49-F238E27FC236}">
                      <a16:creationId xmlns:a16="http://schemas.microsoft.com/office/drawing/2014/main" id="{E76F9569-0748-E240-9B3C-6BD4DC18D228}"/>
                    </a:ext>
                  </a:extLst>
                </p14:cNvPr>
                <p14:cNvContentPartPr/>
                <p14:nvPr/>
              </p14:nvContentPartPr>
              <p14:xfrm>
                <a:off x="10868504" y="1509402"/>
                <a:ext cx="321120" cy="153000"/>
              </p14:xfrm>
            </p:contentPart>
          </mc:Choice>
          <mc:Fallback>
            <p:pic>
              <p:nvPicPr>
                <p:cNvPr id="59" name="Ink 58">
                  <a:extLst>
                    <a:ext uri="{FF2B5EF4-FFF2-40B4-BE49-F238E27FC236}">
                      <a16:creationId xmlns:a16="http://schemas.microsoft.com/office/drawing/2014/main" id="{E76F9569-0748-E240-9B3C-6BD4DC18D228}"/>
                    </a:ext>
                  </a:extLst>
                </p:cNvPr>
                <p:cNvPicPr/>
                <p:nvPr/>
              </p:nvPicPr>
              <p:blipFill>
                <a:blip r:embed="rId65"/>
                <a:stretch>
                  <a:fillRect/>
                </a:stretch>
              </p:blipFill>
              <p:spPr>
                <a:xfrm>
                  <a:off x="10859864" y="1500762"/>
                  <a:ext cx="33876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0" name="Ink 59">
                  <a:extLst>
                    <a:ext uri="{FF2B5EF4-FFF2-40B4-BE49-F238E27FC236}">
                      <a16:creationId xmlns:a16="http://schemas.microsoft.com/office/drawing/2014/main" id="{147F7030-3416-4892-EE22-9F16B325154D}"/>
                    </a:ext>
                  </a:extLst>
                </p14:cNvPr>
                <p14:cNvContentPartPr/>
                <p14:nvPr/>
              </p14:nvContentPartPr>
              <p14:xfrm>
                <a:off x="11186384" y="1549722"/>
                <a:ext cx="92520" cy="86400"/>
              </p14:xfrm>
            </p:contentPart>
          </mc:Choice>
          <mc:Fallback>
            <p:pic>
              <p:nvPicPr>
                <p:cNvPr id="60" name="Ink 59">
                  <a:extLst>
                    <a:ext uri="{FF2B5EF4-FFF2-40B4-BE49-F238E27FC236}">
                      <a16:creationId xmlns:a16="http://schemas.microsoft.com/office/drawing/2014/main" id="{147F7030-3416-4892-EE22-9F16B325154D}"/>
                    </a:ext>
                  </a:extLst>
                </p:cNvPr>
                <p:cNvPicPr/>
                <p:nvPr/>
              </p:nvPicPr>
              <p:blipFill>
                <a:blip r:embed="rId67"/>
                <a:stretch>
                  <a:fillRect/>
                </a:stretch>
              </p:blipFill>
              <p:spPr>
                <a:xfrm>
                  <a:off x="11177384" y="1541082"/>
                  <a:ext cx="11016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1" name="Ink 60">
                  <a:extLst>
                    <a:ext uri="{FF2B5EF4-FFF2-40B4-BE49-F238E27FC236}">
                      <a16:creationId xmlns:a16="http://schemas.microsoft.com/office/drawing/2014/main" id="{447EBB94-5FB4-F8A4-08A4-A63A5FA08688}"/>
                    </a:ext>
                  </a:extLst>
                </p14:cNvPr>
                <p14:cNvContentPartPr/>
                <p14:nvPr/>
              </p14:nvContentPartPr>
              <p14:xfrm>
                <a:off x="11293304" y="1470522"/>
                <a:ext cx="4320" cy="27000"/>
              </p14:xfrm>
            </p:contentPart>
          </mc:Choice>
          <mc:Fallback>
            <p:pic>
              <p:nvPicPr>
                <p:cNvPr id="61" name="Ink 60">
                  <a:extLst>
                    <a:ext uri="{FF2B5EF4-FFF2-40B4-BE49-F238E27FC236}">
                      <a16:creationId xmlns:a16="http://schemas.microsoft.com/office/drawing/2014/main" id="{447EBB94-5FB4-F8A4-08A4-A63A5FA08688}"/>
                    </a:ext>
                  </a:extLst>
                </p:cNvPr>
                <p:cNvPicPr/>
                <p:nvPr/>
              </p:nvPicPr>
              <p:blipFill>
                <a:blip r:embed="rId69"/>
                <a:stretch>
                  <a:fillRect/>
                </a:stretch>
              </p:blipFill>
              <p:spPr>
                <a:xfrm>
                  <a:off x="11284304" y="1461522"/>
                  <a:ext cx="2196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2" name="Ink 61">
                  <a:extLst>
                    <a:ext uri="{FF2B5EF4-FFF2-40B4-BE49-F238E27FC236}">
                      <a16:creationId xmlns:a16="http://schemas.microsoft.com/office/drawing/2014/main" id="{4BF85FA9-7B7E-CF58-439C-4D1BE008EF4C}"/>
                    </a:ext>
                  </a:extLst>
                </p14:cNvPr>
                <p14:cNvContentPartPr/>
                <p14:nvPr/>
              </p14:nvContentPartPr>
              <p14:xfrm>
                <a:off x="11309504" y="1537122"/>
                <a:ext cx="264600" cy="113040"/>
              </p14:xfrm>
            </p:contentPart>
          </mc:Choice>
          <mc:Fallback>
            <p:pic>
              <p:nvPicPr>
                <p:cNvPr id="62" name="Ink 61">
                  <a:extLst>
                    <a:ext uri="{FF2B5EF4-FFF2-40B4-BE49-F238E27FC236}">
                      <a16:creationId xmlns:a16="http://schemas.microsoft.com/office/drawing/2014/main" id="{4BF85FA9-7B7E-CF58-439C-4D1BE008EF4C}"/>
                    </a:ext>
                  </a:extLst>
                </p:cNvPr>
                <p:cNvPicPr/>
                <p:nvPr/>
              </p:nvPicPr>
              <p:blipFill>
                <a:blip r:embed="rId71"/>
                <a:stretch>
                  <a:fillRect/>
                </a:stretch>
              </p:blipFill>
              <p:spPr>
                <a:xfrm>
                  <a:off x="11300504" y="1528122"/>
                  <a:ext cx="28224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7" name="Ink 26">
                  <a:extLst>
                    <a:ext uri="{FF2B5EF4-FFF2-40B4-BE49-F238E27FC236}">
                      <a16:creationId xmlns:a16="http://schemas.microsoft.com/office/drawing/2014/main" id="{719F776A-A9ED-46E0-EF2E-2AAB23D4C41E}"/>
                    </a:ext>
                  </a:extLst>
                </p14:cNvPr>
                <p14:cNvContentPartPr/>
                <p14:nvPr/>
              </p14:nvContentPartPr>
              <p14:xfrm>
                <a:off x="337784" y="3436122"/>
                <a:ext cx="2691360" cy="1357920"/>
              </p14:xfrm>
            </p:contentPart>
          </mc:Choice>
          <mc:Fallback>
            <p:pic>
              <p:nvPicPr>
                <p:cNvPr id="27" name="Ink 26">
                  <a:extLst>
                    <a:ext uri="{FF2B5EF4-FFF2-40B4-BE49-F238E27FC236}">
                      <a16:creationId xmlns:a16="http://schemas.microsoft.com/office/drawing/2014/main" id="{719F776A-A9ED-46E0-EF2E-2AAB23D4C41E}"/>
                    </a:ext>
                  </a:extLst>
                </p:cNvPr>
                <p:cNvPicPr/>
                <p:nvPr/>
              </p:nvPicPr>
              <p:blipFill>
                <a:blip r:embed="rId73"/>
                <a:stretch>
                  <a:fillRect/>
                </a:stretch>
              </p:blipFill>
              <p:spPr>
                <a:xfrm>
                  <a:off x="328784" y="3427122"/>
                  <a:ext cx="2709000" cy="13755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9" name="Ink 28">
                  <a:extLst>
                    <a:ext uri="{FF2B5EF4-FFF2-40B4-BE49-F238E27FC236}">
                      <a16:creationId xmlns:a16="http://schemas.microsoft.com/office/drawing/2014/main" id="{DAAA6E3B-37B1-6E41-7C41-BEF34347F195}"/>
                    </a:ext>
                  </a:extLst>
                </p14:cNvPr>
                <p14:cNvContentPartPr/>
                <p14:nvPr/>
              </p14:nvContentPartPr>
              <p14:xfrm>
                <a:off x="2948504" y="2856522"/>
                <a:ext cx="1616040" cy="609120"/>
              </p14:xfrm>
            </p:contentPart>
          </mc:Choice>
          <mc:Fallback>
            <p:pic>
              <p:nvPicPr>
                <p:cNvPr id="29" name="Ink 28">
                  <a:extLst>
                    <a:ext uri="{FF2B5EF4-FFF2-40B4-BE49-F238E27FC236}">
                      <a16:creationId xmlns:a16="http://schemas.microsoft.com/office/drawing/2014/main" id="{DAAA6E3B-37B1-6E41-7C41-BEF34347F195}"/>
                    </a:ext>
                  </a:extLst>
                </p:cNvPr>
                <p:cNvPicPr/>
                <p:nvPr/>
              </p:nvPicPr>
              <p:blipFill>
                <a:blip r:embed="rId75"/>
                <a:stretch>
                  <a:fillRect/>
                </a:stretch>
              </p:blipFill>
              <p:spPr>
                <a:xfrm>
                  <a:off x="2939864" y="2847882"/>
                  <a:ext cx="1633680" cy="6267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0" name="Ink 29">
                  <a:extLst>
                    <a:ext uri="{FF2B5EF4-FFF2-40B4-BE49-F238E27FC236}">
                      <a16:creationId xmlns:a16="http://schemas.microsoft.com/office/drawing/2014/main" id="{D99A0E6B-27EC-0592-0BF1-E5808F62D5A6}"/>
                    </a:ext>
                  </a:extLst>
                </p14:cNvPr>
                <p14:cNvContentPartPr/>
                <p14:nvPr/>
              </p14:nvContentPartPr>
              <p14:xfrm>
                <a:off x="4385984" y="2822322"/>
                <a:ext cx="217800" cy="136080"/>
              </p14:xfrm>
            </p:contentPart>
          </mc:Choice>
          <mc:Fallback>
            <p:pic>
              <p:nvPicPr>
                <p:cNvPr id="30" name="Ink 29">
                  <a:extLst>
                    <a:ext uri="{FF2B5EF4-FFF2-40B4-BE49-F238E27FC236}">
                      <a16:creationId xmlns:a16="http://schemas.microsoft.com/office/drawing/2014/main" id="{D99A0E6B-27EC-0592-0BF1-E5808F62D5A6}"/>
                    </a:ext>
                  </a:extLst>
                </p:cNvPr>
                <p:cNvPicPr/>
                <p:nvPr/>
              </p:nvPicPr>
              <p:blipFill>
                <a:blip r:embed="rId77"/>
                <a:stretch>
                  <a:fillRect/>
                </a:stretch>
              </p:blipFill>
              <p:spPr>
                <a:xfrm>
                  <a:off x="4377344" y="2813682"/>
                  <a:ext cx="23544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2" name="Ink 31">
                  <a:extLst>
                    <a:ext uri="{FF2B5EF4-FFF2-40B4-BE49-F238E27FC236}">
                      <a16:creationId xmlns:a16="http://schemas.microsoft.com/office/drawing/2014/main" id="{A91DDF66-E902-5901-A214-AAE64DF35862}"/>
                    </a:ext>
                  </a:extLst>
                </p14:cNvPr>
                <p14:cNvContentPartPr/>
                <p14:nvPr/>
              </p14:nvContentPartPr>
              <p14:xfrm>
                <a:off x="4505504" y="2653842"/>
                <a:ext cx="908640" cy="248400"/>
              </p14:xfrm>
            </p:contentPart>
          </mc:Choice>
          <mc:Fallback>
            <p:pic>
              <p:nvPicPr>
                <p:cNvPr id="32" name="Ink 31">
                  <a:extLst>
                    <a:ext uri="{FF2B5EF4-FFF2-40B4-BE49-F238E27FC236}">
                      <a16:creationId xmlns:a16="http://schemas.microsoft.com/office/drawing/2014/main" id="{A91DDF66-E902-5901-A214-AAE64DF35862}"/>
                    </a:ext>
                  </a:extLst>
                </p:cNvPr>
                <p:cNvPicPr/>
                <p:nvPr/>
              </p:nvPicPr>
              <p:blipFill>
                <a:blip r:embed="rId79"/>
                <a:stretch>
                  <a:fillRect/>
                </a:stretch>
              </p:blipFill>
              <p:spPr>
                <a:xfrm>
                  <a:off x="4496864" y="2645202"/>
                  <a:ext cx="92628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4" name="Ink 33">
                  <a:extLst>
                    <a:ext uri="{FF2B5EF4-FFF2-40B4-BE49-F238E27FC236}">
                      <a16:creationId xmlns:a16="http://schemas.microsoft.com/office/drawing/2014/main" id="{BC78CE9E-CA2E-9DCB-AD29-1220A822BF2A}"/>
                    </a:ext>
                  </a:extLst>
                </p14:cNvPr>
                <p14:cNvContentPartPr/>
                <p14:nvPr/>
              </p14:nvContentPartPr>
              <p14:xfrm>
                <a:off x="4649144" y="2731602"/>
                <a:ext cx="2636280" cy="1848240"/>
              </p14:xfrm>
            </p:contentPart>
          </mc:Choice>
          <mc:Fallback>
            <p:pic>
              <p:nvPicPr>
                <p:cNvPr id="34" name="Ink 33">
                  <a:extLst>
                    <a:ext uri="{FF2B5EF4-FFF2-40B4-BE49-F238E27FC236}">
                      <a16:creationId xmlns:a16="http://schemas.microsoft.com/office/drawing/2014/main" id="{BC78CE9E-CA2E-9DCB-AD29-1220A822BF2A}"/>
                    </a:ext>
                  </a:extLst>
                </p:cNvPr>
                <p:cNvPicPr/>
                <p:nvPr/>
              </p:nvPicPr>
              <p:blipFill>
                <a:blip r:embed="rId81"/>
                <a:stretch>
                  <a:fillRect/>
                </a:stretch>
              </p:blipFill>
              <p:spPr>
                <a:xfrm>
                  <a:off x="4640504" y="2722962"/>
                  <a:ext cx="2653920" cy="18658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35" name="Ink 34">
                  <a:extLst>
                    <a:ext uri="{FF2B5EF4-FFF2-40B4-BE49-F238E27FC236}">
                      <a16:creationId xmlns:a16="http://schemas.microsoft.com/office/drawing/2014/main" id="{5DB3168E-E21B-D276-B44F-26D7858989D2}"/>
                    </a:ext>
                  </a:extLst>
                </p14:cNvPr>
                <p14:cNvContentPartPr/>
                <p14:nvPr/>
              </p14:nvContentPartPr>
              <p14:xfrm>
                <a:off x="5380304" y="3346842"/>
                <a:ext cx="193320" cy="628560"/>
              </p14:xfrm>
            </p:contentPart>
          </mc:Choice>
          <mc:Fallback>
            <p:pic>
              <p:nvPicPr>
                <p:cNvPr id="35" name="Ink 34">
                  <a:extLst>
                    <a:ext uri="{FF2B5EF4-FFF2-40B4-BE49-F238E27FC236}">
                      <a16:creationId xmlns:a16="http://schemas.microsoft.com/office/drawing/2014/main" id="{5DB3168E-E21B-D276-B44F-26D7858989D2}"/>
                    </a:ext>
                  </a:extLst>
                </p:cNvPr>
                <p:cNvPicPr/>
                <p:nvPr/>
              </p:nvPicPr>
              <p:blipFill>
                <a:blip r:embed="rId83"/>
                <a:stretch>
                  <a:fillRect/>
                </a:stretch>
              </p:blipFill>
              <p:spPr>
                <a:xfrm>
                  <a:off x="5371664" y="3337842"/>
                  <a:ext cx="210960" cy="6462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36" name="Ink 35">
                  <a:extLst>
                    <a:ext uri="{FF2B5EF4-FFF2-40B4-BE49-F238E27FC236}">
                      <a16:creationId xmlns:a16="http://schemas.microsoft.com/office/drawing/2014/main" id="{9E0D4EA8-4059-292F-CBD3-1D4D8F00C517}"/>
                    </a:ext>
                  </a:extLst>
                </p14:cNvPr>
                <p14:cNvContentPartPr/>
                <p14:nvPr/>
              </p14:nvContentPartPr>
              <p14:xfrm>
                <a:off x="5574344" y="3305442"/>
                <a:ext cx="384480" cy="739800"/>
              </p14:xfrm>
            </p:contentPart>
          </mc:Choice>
          <mc:Fallback>
            <p:pic>
              <p:nvPicPr>
                <p:cNvPr id="36" name="Ink 35">
                  <a:extLst>
                    <a:ext uri="{FF2B5EF4-FFF2-40B4-BE49-F238E27FC236}">
                      <a16:creationId xmlns:a16="http://schemas.microsoft.com/office/drawing/2014/main" id="{9E0D4EA8-4059-292F-CBD3-1D4D8F00C517}"/>
                    </a:ext>
                  </a:extLst>
                </p:cNvPr>
                <p:cNvPicPr/>
                <p:nvPr/>
              </p:nvPicPr>
              <p:blipFill>
                <a:blip r:embed="rId85"/>
                <a:stretch>
                  <a:fillRect/>
                </a:stretch>
              </p:blipFill>
              <p:spPr>
                <a:xfrm>
                  <a:off x="5565344" y="3296802"/>
                  <a:ext cx="402120" cy="7574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37" name="Ink 36">
                  <a:extLst>
                    <a:ext uri="{FF2B5EF4-FFF2-40B4-BE49-F238E27FC236}">
                      <a16:creationId xmlns:a16="http://schemas.microsoft.com/office/drawing/2014/main" id="{6A98187F-3A5A-162B-9D6B-8A880067D088}"/>
                    </a:ext>
                  </a:extLst>
                </p14:cNvPr>
                <p14:cNvContentPartPr/>
                <p14:nvPr/>
              </p14:nvContentPartPr>
              <p14:xfrm>
                <a:off x="5105264" y="3478242"/>
                <a:ext cx="26640" cy="632160"/>
              </p14:xfrm>
            </p:contentPart>
          </mc:Choice>
          <mc:Fallback>
            <p:pic>
              <p:nvPicPr>
                <p:cNvPr id="37" name="Ink 36">
                  <a:extLst>
                    <a:ext uri="{FF2B5EF4-FFF2-40B4-BE49-F238E27FC236}">
                      <a16:creationId xmlns:a16="http://schemas.microsoft.com/office/drawing/2014/main" id="{6A98187F-3A5A-162B-9D6B-8A880067D088}"/>
                    </a:ext>
                  </a:extLst>
                </p:cNvPr>
                <p:cNvPicPr/>
                <p:nvPr/>
              </p:nvPicPr>
              <p:blipFill>
                <a:blip r:embed="rId87"/>
                <a:stretch>
                  <a:fillRect/>
                </a:stretch>
              </p:blipFill>
              <p:spPr>
                <a:xfrm>
                  <a:off x="5096624" y="3469602"/>
                  <a:ext cx="44280" cy="6498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6" name="Ink 65">
                  <a:extLst>
                    <a:ext uri="{FF2B5EF4-FFF2-40B4-BE49-F238E27FC236}">
                      <a16:creationId xmlns:a16="http://schemas.microsoft.com/office/drawing/2014/main" id="{333E1E91-FC3E-C4A2-9108-3716C5C318A3}"/>
                    </a:ext>
                  </a:extLst>
                </p14:cNvPr>
                <p14:cNvContentPartPr/>
                <p14:nvPr/>
              </p14:nvContentPartPr>
              <p14:xfrm>
                <a:off x="5383904" y="4163682"/>
                <a:ext cx="319680" cy="93600"/>
              </p14:xfrm>
            </p:contentPart>
          </mc:Choice>
          <mc:Fallback>
            <p:pic>
              <p:nvPicPr>
                <p:cNvPr id="66" name="Ink 65">
                  <a:extLst>
                    <a:ext uri="{FF2B5EF4-FFF2-40B4-BE49-F238E27FC236}">
                      <a16:creationId xmlns:a16="http://schemas.microsoft.com/office/drawing/2014/main" id="{333E1E91-FC3E-C4A2-9108-3716C5C318A3}"/>
                    </a:ext>
                  </a:extLst>
                </p:cNvPr>
                <p:cNvPicPr/>
                <p:nvPr/>
              </p:nvPicPr>
              <p:blipFill>
                <a:blip r:embed="rId89"/>
                <a:stretch>
                  <a:fillRect/>
                </a:stretch>
              </p:blipFill>
              <p:spPr>
                <a:xfrm>
                  <a:off x="5374904" y="4154682"/>
                  <a:ext cx="33732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8" name="Ink 67">
                  <a:extLst>
                    <a:ext uri="{FF2B5EF4-FFF2-40B4-BE49-F238E27FC236}">
                      <a16:creationId xmlns:a16="http://schemas.microsoft.com/office/drawing/2014/main" id="{034C8BB8-38B9-A7D9-88F6-1E81BA84481A}"/>
                    </a:ext>
                  </a:extLst>
                </p14:cNvPr>
                <p14:cNvContentPartPr/>
                <p14:nvPr/>
              </p14:nvContentPartPr>
              <p14:xfrm>
                <a:off x="10221224" y="1401042"/>
                <a:ext cx="393480" cy="133920"/>
              </p14:xfrm>
            </p:contentPart>
          </mc:Choice>
          <mc:Fallback>
            <p:pic>
              <p:nvPicPr>
                <p:cNvPr id="68" name="Ink 67">
                  <a:extLst>
                    <a:ext uri="{FF2B5EF4-FFF2-40B4-BE49-F238E27FC236}">
                      <a16:creationId xmlns:a16="http://schemas.microsoft.com/office/drawing/2014/main" id="{034C8BB8-38B9-A7D9-88F6-1E81BA84481A}"/>
                    </a:ext>
                  </a:extLst>
                </p:cNvPr>
                <p:cNvPicPr/>
                <p:nvPr/>
              </p:nvPicPr>
              <p:blipFill>
                <a:blip r:embed="rId91"/>
                <a:stretch>
                  <a:fillRect/>
                </a:stretch>
              </p:blipFill>
              <p:spPr>
                <a:xfrm>
                  <a:off x="10212584" y="1392042"/>
                  <a:ext cx="41112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1" name="Ink 20">
                  <a:extLst>
                    <a:ext uri="{FF2B5EF4-FFF2-40B4-BE49-F238E27FC236}">
                      <a16:creationId xmlns:a16="http://schemas.microsoft.com/office/drawing/2014/main" id="{D8977B6C-6926-A9CB-0740-8A45DD459AAB}"/>
                    </a:ext>
                  </a:extLst>
                </p14:cNvPr>
                <p14:cNvContentPartPr/>
                <p14:nvPr/>
              </p14:nvContentPartPr>
              <p14:xfrm>
                <a:off x="2269544" y="4293282"/>
                <a:ext cx="75240" cy="129960"/>
              </p14:xfrm>
            </p:contentPart>
          </mc:Choice>
          <mc:Fallback>
            <p:pic>
              <p:nvPicPr>
                <p:cNvPr id="21" name="Ink 20">
                  <a:extLst>
                    <a:ext uri="{FF2B5EF4-FFF2-40B4-BE49-F238E27FC236}">
                      <a16:creationId xmlns:a16="http://schemas.microsoft.com/office/drawing/2014/main" id="{D8977B6C-6926-A9CB-0740-8A45DD459AAB}"/>
                    </a:ext>
                  </a:extLst>
                </p:cNvPr>
                <p:cNvPicPr/>
                <p:nvPr/>
              </p:nvPicPr>
              <p:blipFill>
                <a:blip r:embed="rId93"/>
                <a:stretch>
                  <a:fillRect/>
                </a:stretch>
              </p:blipFill>
              <p:spPr>
                <a:xfrm>
                  <a:off x="2260544" y="4284282"/>
                  <a:ext cx="9288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2" name="Ink 21">
                  <a:extLst>
                    <a:ext uri="{FF2B5EF4-FFF2-40B4-BE49-F238E27FC236}">
                      <a16:creationId xmlns:a16="http://schemas.microsoft.com/office/drawing/2014/main" id="{B3217897-7745-0F01-7937-A42151B02CC8}"/>
                    </a:ext>
                  </a:extLst>
                </p14:cNvPr>
                <p14:cNvContentPartPr/>
                <p14:nvPr/>
              </p14:nvContentPartPr>
              <p14:xfrm>
                <a:off x="2364584" y="4273842"/>
                <a:ext cx="88920" cy="208440"/>
              </p14:xfrm>
            </p:contentPart>
          </mc:Choice>
          <mc:Fallback>
            <p:pic>
              <p:nvPicPr>
                <p:cNvPr id="22" name="Ink 21">
                  <a:extLst>
                    <a:ext uri="{FF2B5EF4-FFF2-40B4-BE49-F238E27FC236}">
                      <a16:creationId xmlns:a16="http://schemas.microsoft.com/office/drawing/2014/main" id="{B3217897-7745-0F01-7937-A42151B02CC8}"/>
                    </a:ext>
                  </a:extLst>
                </p:cNvPr>
                <p:cNvPicPr/>
                <p:nvPr/>
              </p:nvPicPr>
              <p:blipFill>
                <a:blip r:embed="rId95"/>
                <a:stretch>
                  <a:fillRect/>
                </a:stretch>
              </p:blipFill>
              <p:spPr>
                <a:xfrm>
                  <a:off x="2355584" y="4264842"/>
                  <a:ext cx="10656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3" name="Ink 22">
                  <a:extLst>
                    <a:ext uri="{FF2B5EF4-FFF2-40B4-BE49-F238E27FC236}">
                      <a16:creationId xmlns:a16="http://schemas.microsoft.com/office/drawing/2014/main" id="{2174C50D-58C1-4965-F805-C5082286D512}"/>
                    </a:ext>
                  </a:extLst>
                </p14:cNvPr>
                <p14:cNvContentPartPr/>
                <p14:nvPr/>
              </p14:nvContentPartPr>
              <p14:xfrm>
                <a:off x="2332184" y="4028682"/>
                <a:ext cx="319680" cy="374040"/>
              </p14:xfrm>
            </p:contentPart>
          </mc:Choice>
          <mc:Fallback>
            <p:pic>
              <p:nvPicPr>
                <p:cNvPr id="23" name="Ink 22">
                  <a:extLst>
                    <a:ext uri="{FF2B5EF4-FFF2-40B4-BE49-F238E27FC236}">
                      <a16:creationId xmlns:a16="http://schemas.microsoft.com/office/drawing/2014/main" id="{2174C50D-58C1-4965-F805-C5082286D512}"/>
                    </a:ext>
                  </a:extLst>
                </p:cNvPr>
                <p:cNvPicPr/>
                <p:nvPr/>
              </p:nvPicPr>
              <p:blipFill>
                <a:blip r:embed="rId97"/>
                <a:stretch>
                  <a:fillRect/>
                </a:stretch>
              </p:blipFill>
              <p:spPr>
                <a:xfrm>
                  <a:off x="2323184" y="4019682"/>
                  <a:ext cx="33732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0" name="Ink 69">
                  <a:extLst>
                    <a:ext uri="{FF2B5EF4-FFF2-40B4-BE49-F238E27FC236}">
                      <a16:creationId xmlns:a16="http://schemas.microsoft.com/office/drawing/2014/main" id="{6C739745-6D4B-66E7-FD40-8D01682ADF53}"/>
                    </a:ext>
                  </a:extLst>
                </p14:cNvPr>
                <p14:cNvContentPartPr/>
                <p14:nvPr/>
              </p14:nvContentPartPr>
              <p14:xfrm>
                <a:off x="2161904" y="4021482"/>
                <a:ext cx="186840" cy="180360"/>
              </p14:xfrm>
            </p:contentPart>
          </mc:Choice>
          <mc:Fallback>
            <p:pic>
              <p:nvPicPr>
                <p:cNvPr id="70" name="Ink 69">
                  <a:extLst>
                    <a:ext uri="{FF2B5EF4-FFF2-40B4-BE49-F238E27FC236}">
                      <a16:creationId xmlns:a16="http://schemas.microsoft.com/office/drawing/2014/main" id="{6C739745-6D4B-66E7-FD40-8D01682ADF53}"/>
                    </a:ext>
                  </a:extLst>
                </p:cNvPr>
                <p:cNvPicPr/>
                <p:nvPr/>
              </p:nvPicPr>
              <p:blipFill>
                <a:blip r:embed="rId99"/>
                <a:stretch>
                  <a:fillRect/>
                </a:stretch>
              </p:blipFill>
              <p:spPr>
                <a:xfrm>
                  <a:off x="2153264" y="4012842"/>
                  <a:ext cx="20448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1" name="Ink 70">
                  <a:extLst>
                    <a:ext uri="{FF2B5EF4-FFF2-40B4-BE49-F238E27FC236}">
                      <a16:creationId xmlns:a16="http://schemas.microsoft.com/office/drawing/2014/main" id="{DD0122BB-C0BC-F90D-A09C-01D1032DD46F}"/>
                    </a:ext>
                  </a:extLst>
                </p14:cNvPr>
                <p14:cNvContentPartPr/>
                <p14:nvPr/>
              </p14:nvContentPartPr>
              <p14:xfrm>
                <a:off x="359744" y="4214082"/>
                <a:ext cx="189000" cy="269640"/>
              </p14:xfrm>
            </p:contentPart>
          </mc:Choice>
          <mc:Fallback>
            <p:pic>
              <p:nvPicPr>
                <p:cNvPr id="71" name="Ink 70">
                  <a:extLst>
                    <a:ext uri="{FF2B5EF4-FFF2-40B4-BE49-F238E27FC236}">
                      <a16:creationId xmlns:a16="http://schemas.microsoft.com/office/drawing/2014/main" id="{DD0122BB-C0BC-F90D-A09C-01D1032DD46F}"/>
                    </a:ext>
                  </a:extLst>
                </p:cNvPr>
                <p:cNvPicPr/>
                <p:nvPr/>
              </p:nvPicPr>
              <p:blipFill>
                <a:blip r:embed="rId101"/>
                <a:stretch>
                  <a:fillRect/>
                </a:stretch>
              </p:blipFill>
              <p:spPr>
                <a:xfrm>
                  <a:off x="351104" y="4205442"/>
                  <a:ext cx="20664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3" name="Ink 72">
                  <a:extLst>
                    <a:ext uri="{FF2B5EF4-FFF2-40B4-BE49-F238E27FC236}">
                      <a16:creationId xmlns:a16="http://schemas.microsoft.com/office/drawing/2014/main" id="{0482094D-D3AB-3D58-6D45-306B388542BA}"/>
                    </a:ext>
                  </a:extLst>
                </p14:cNvPr>
                <p14:cNvContentPartPr/>
                <p14:nvPr/>
              </p14:nvContentPartPr>
              <p14:xfrm>
                <a:off x="6586304" y="2391762"/>
                <a:ext cx="192600" cy="240480"/>
              </p14:xfrm>
            </p:contentPart>
          </mc:Choice>
          <mc:Fallback>
            <p:pic>
              <p:nvPicPr>
                <p:cNvPr id="73" name="Ink 72">
                  <a:extLst>
                    <a:ext uri="{FF2B5EF4-FFF2-40B4-BE49-F238E27FC236}">
                      <a16:creationId xmlns:a16="http://schemas.microsoft.com/office/drawing/2014/main" id="{0482094D-D3AB-3D58-6D45-306B388542BA}"/>
                    </a:ext>
                  </a:extLst>
                </p:cNvPr>
                <p:cNvPicPr/>
                <p:nvPr/>
              </p:nvPicPr>
              <p:blipFill>
                <a:blip r:embed="rId103"/>
                <a:stretch>
                  <a:fillRect/>
                </a:stretch>
              </p:blipFill>
              <p:spPr>
                <a:xfrm>
                  <a:off x="6577304" y="2382762"/>
                  <a:ext cx="21024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4" name="Ink 73">
                  <a:extLst>
                    <a:ext uri="{FF2B5EF4-FFF2-40B4-BE49-F238E27FC236}">
                      <a16:creationId xmlns:a16="http://schemas.microsoft.com/office/drawing/2014/main" id="{82A2FF7F-388E-D1C8-250F-7EF7B4B00B58}"/>
                    </a:ext>
                  </a:extLst>
                </p14:cNvPr>
                <p14:cNvContentPartPr/>
                <p14:nvPr/>
              </p14:nvContentPartPr>
              <p14:xfrm>
                <a:off x="7191104" y="2426322"/>
                <a:ext cx="126720" cy="252720"/>
              </p14:xfrm>
            </p:contentPart>
          </mc:Choice>
          <mc:Fallback>
            <p:pic>
              <p:nvPicPr>
                <p:cNvPr id="74" name="Ink 73">
                  <a:extLst>
                    <a:ext uri="{FF2B5EF4-FFF2-40B4-BE49-F238E27FC236}">
                      <a16:creationId xmlns:a16="http://schemas.microsoft.com/office/drawing/2014/main" id="{82A2FF7F-388E-D1C8-250F-7EF7B4B00B58}"/>
                    </a:ext>
                  </a:extLst>
                </p:cNvPr>
                <p:cNvPicPr/>
                <p:nvPr/>
              </p:nvPicPr>
              <p:blipFill>
                <a:blip r:embed="rId105"/>
                <a:stretch>
                  <a:fillRect/>
                </a:stretch>
              </p:blipFill>
              <p:spPr>
                <a:xfrm>
                  <a:off x="7182104" y="2417682"/>
                  <a:ext cx="14436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6" name="Ink 75">
                  <a:extLst>
                    <a:ext uri="{FF2B5EF4-FFF2-40B4-BE49-F238E27FC236}">
                      <a16:creationId xmlns:a16="http://schemas.microsoft.com/office/drawing/2014/main" id="{F61572FB-FE3F-DAB1-7063-3EB2BC699ED5}"/>
                    </a:ext>
                  </a:extLst>
                </p14:cNvPr>
                <p14:cNvContentPartPr/>
                <p14:nvPr/>
              </p14:nvContentPartPr>
              <p14:xfrm>
                <a:off x="9339584" y="884442"/>
                <a:ext cx="182160" cy="276120"/>
              </p14:xfrm>
            </p:contentPart>
          </mc:Choice>
          <mc:Fallback>
            <p:pic>
              <p:nvPicPr>
                <p:cNvPr id="76" name="Ink 75">
                  <a:extLst>
                    <a:ext uri="{FF2B5EF4-FFF2-40B4-BE49-F238E27FC236}">
                      <a16:creationId xmlns:a16="http://schemas.microsoft.com/office/drawing/2014/main" id="{F61572FB-FE3F-DAB1-7063-3EB2BC699ED5}"/>
                    </a:ext>
                  </a:extLst>
                </p:cNvPr>
                <p:cNvPicPr/>
                <p:nvPr/>
              </p:nvPicPr>
              <p:blipFill>
                <a:blip r:embed="rId107"/>
                <a:stretch>
                  <a:fillRect/>
                </a:stretch>
              </p:blipFill>
              <p:spPr>
                <a:xfrm>
                  <a:off x="9330944" y="875442"/>
                  <a:ext cx="19980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7" name="Ink 76">
                  <a:extLst>
                    <a:ext uri="{FF2B5EF4-FFF2-40B4-BE49-F238E27FC236}">
                      <a16:creationId xmlns:a16="http://schemas.microsoft.com/office/drawing/2014/main" id="{1F34B1D9-5E6B-8230-A671-5A4B95AF6C9B}"/>
                    </a:ext>
                  </a:extLst>
                </p14:cNvPr>
                <p14:cNvContentPartPr/>
                <p14:nvPr/>
              </p14:nvContentPartPr>
              <p14:xfrm>
                <a:off x="10787144" y="1753122"/>
                <a:ext cx="203760" cy="82800"/>
              </p14:xfrm>
            </p:contentPart>
          </mc:Choice>
          <mc:Fallback>
            <p:pic>
              <p:nvPicPr>
                <p:cNvPr id="77" name="Ink 76">
                  <a:extLst>
                    <a:ext uri="{FF2B5EF4-FFF2-40B4-BE49-F238E27FC236}">
                      <a16:creationId xmlns:a16="http://schemas.microsoft.com/office/drawing/2014/main" id="{1F34B1D9-5E6B-8230-A671-5A4B95AF6C9B}"/>
                    </a:ext>
                  </a:extLst>
                </p:cNvPr>
                <p:cNvPicPr/>
                <p:nvPr/>
              </p:nvPicPr>
              <p:blipFill>
                <a:blip r:embed="rId109"/>
                <a:stretch>
                  <a:fillRect/>
                </a:stretch>
              </p:blipFill>
              <p:spPr>
                <a:xfrm>
                  <a:off x="10778144" y="1744122"/>
                  <a:ext cx="221400" cy="100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0">
            <p14:nvContentPartPr>
              <p14:cNvPr id="80" name="Ink 79">
                <a:extLst>
                  <a:ext uri="{FF2B5EF4-FFF2-40B4-BE49-F238E27FC236}">
                    <a16:creationId xmlns:a16="http://schemas.microsoft.com/office/drawing/2014/main" id="{EF8390DA-3CC1-D982-41B3-F37ABDEE131C}"/>
                  </a:ext>
                </a:extLst>
              </p14:cNvPr>
              <p14:cNvContentPartPr/>
              <p14:nvPr/>
            </p14:nvContentPartPr>
            <p14:xfrm>
              <a:off x="6070424" y="1526682"/>
              <a:ext cx="251280" cy="346320"/>
            </p14:xfrm>
          </p:contentPart>
        </mc:Choice>
        <mc:Fallback>
          <p:pic>
            <p:nvPicPr>
              <p:cNvPr id="80" name="Ink 79">
                <a:extLst>
                  <a:ext uri="{FF2B5EF4-FFF2-40B4-BE49-F238E27FC236}">
                    <a16:creationId xmlns:a16="http://schemas.microsoft.com/office/drawing/2014/main" id="{EF8390DA-3CC1-D982-41B3-F37ABDEE131C}"/>
                  </a:ext>
                </a:extLst>
              </p:cNvPr>
              <p:cNvPicPr/>
              <p:nvPr/>
            </p:nvPicPr>
            <p:blipFill>
              <a:blip r:embed="rId111"/>
              <a:stretch>
                <a:fillRect/>
              </a:stretch>
            </p:blipFill>
            <p:spPr>
              <a:xfrm>
                <a:off x="6061424" y="1518042"/>
                <a:ext cx="268920" cy="3639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1" name="Ink 80">
                <a:extLst>
                  <a:ext uri="{FF2B5EF4-FFF2-40B4-BE49-F238E27FC236}">
                    <a16:creationId xmlns:a16="http://schemas.microsoft.com/office/drawing/2014/main" id="{796C0D5E-202F-623B-CEE1-150057FAD14A}"/>
                  </a:ext>
                </a:extLst>
              </p14:cNvPr>
              <p14:cNvContentPartPr/>
              <p14:nvPr/>
            </p14:nvContentPartPr>
            <p14:xfrm>
              <a:off x="9181184" y="144642"/>
              <a:ext cx="208800" cy="288720"/>
            </p14:xfrm>
          </p:contentPart>
        </mc:Choice>
        <mc:Fallback>
          <p:pic>
            <p:nvPicPr>
              <p:cNvPr id="81" name="Ink 80">
                <a:extLst>
                  <a:ext uri="{FF2B5EF4-FFF2-40B4-BE49-F238E27FC236}">
                    <a16:creationId xmlns:a16="http://schemas.microsoft.com/office/drawing/2014/main" id="{796C0D5E-202F-623B-CEE1-150057FAD14A}"/>
                  </a:ext>
                </a:extLst>
              </p:cNvPr>
              <p:cNvPicPr/>
              <p:nvPr/>
            </p:nvPicPr>
            <p:blipFill>
              <a:blip r:embed="rId113"/>
              <a:stretch>
                <a:fillRect/>
              </a:stretch>
            </p:blipFill>
            <p:spPr>
              <a:xfrm>
                <a:off x="9172544" y="135642"/>
                <a:ext cx="226440" cy="306360"/>
              </a:xfrm>
              <a:prstGeom prst="rect">
                <a:avLst/>
              </a:prstGeom>
            </p:spPr>
          </p:pic>
        </mc:Fallback>
      </mc:AlternateContent>
      <p:grpSp>
        <p:nvGrpSpPr>
          <p:cNvPr id="94" name="Group 93">
            <a:extLst>
              <a:ext uri="{FF2B5EF4-FFF2-40B4-BE49-F238E27FC236}">
                <a16:creationId xmlns:a16="http://schemas.microsoft.com/office/drawing/2014/main" id="{A3D5BC0E-9A01-5DED-0205-F0ECB85C3F90}"/>
              </a:ext>
            </a:extLst>
          </p:cNvPr>
          <p:cNvGrpSpPr/>
          <p:nvPr/>
        </p:nvGrpSpPr>
        <p:grpSpPr>
          <a:xfrm>
            <a:off x="1703264" y="2563482"/>
            <a:ext cx="619560" cy="1148400"/>
            <a:chOff x="1703264" y="2563482"/>
            <a:chExt cx="619560" cy="1148400"/>
          </a:xfrm>
        </p:grpSpPr>
        <mc:AlternateContent xmlns:mc="http://schemas.openxmlformats.org/markup-compatibility/2006">
          <mc:Choice xmlns:p14="http://schemas.microsoft.com/office/powerpoint/2010/main" Requires="p14">
            <p:contentPart p14:bwMode="auto" r:id="rId114">
              <p14:nvContentPartPr>
                <p14:cNvPr id="79" name="Ink 78">
                  <a:extLst>
                    <a:ext uri="{FF2B5EF4-FFF2-40B4-BE49-F238E27FC236}">
                      <a16:creationId xmlns:a16="http://schemas.microsoft.com/office/drawing/2014/main" id="{41A72716-68A6-2182-C50C-A36DB1DFD3A1}"/>
                    </a:ext>
                  </a:extLst>
                </p14:cNvPr>
                <p14:cNvContentPartPr/>
                <p14:nvPr/>
              </p14:nvContentPartPr>
              <p14:xfrm>
                <a:off x="2088824" y="3081162"/>
                <a:ext cx="66960" cy="630720"/>
              </p14:xfrm>
            </p:contentPart>
          </mc:Choice>
          <mc:Fallback>
            <p:pic>
              <p:nvPicPr>
                <p:cNvPr id="79" name="Ink 78">
                  <a:extLst>
                    <a:ext uri="{FF2B5EF4-FFF2-40B4-BE49-F238E27FC236}">
                      <a16:creationId xmlns:a16="http://schemas.microsoft.com/office/drawing/2014/main" id="{41A72716-68A6-2182-C50C-A36DB1DFD3A1}"/>
                    </a:ext>
                  </a:extLst>
                </p:cNvPr>
                <p:cNvPicPr/>
                <p:nvPr/>
              </p:nvPicPr>
              <p:blipFill>
                <a:blip r:embed="rId115"/>
                <a:stretch>
                  <a:fillRect/>
                </a:stretch>
              </p:blipFill>
              <p:spPr>
                <a:xfrm>
                  <a:off x="2080184" y="3072162"/>
                  <a:ext cx="84600" cy="6483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2" name="Ink 81">
                  <a:extLst>
                    <a:ext uri="{FF2B5EF4-FFF2-40B4-BE49-F238E27FC236}">
                      <a16:creationId xmlns:a16="http://schemas.microsoft.com/office/drawing/2014/main" id="{C538650C-555B-1F22-7475-8C9ABD4B3099}"/>
                    </a:ext>
                  </a:extLst>
                </p14:cNvPr>
                <p14:cNvContentPartPr/>
                <p14:nvPr/>
              </p14:nvContentPartPr>
              <p14:xfrm>
                <a:off x="1703264" y="2708202"/>
                <a:ext cx="122040" cy="320400"/>
              </p14:xfrm>
            </p:contentPart>
          </mc:Choice>
          <mc:Fallback>
            <p:pic>
              <p:nvPicPr>
                <p:cNvPr id="82" name="Ink 81">
                  <a:extLst>
                    <a:ext uri="{FF2B5EF4-FFF2-40B4-BE49-F238E27FC236}">
                      <a16:creationId xmlns:a16="http://schemas.microsoft.com/office/drawing/2014/main" id="{C538650C-555B-1F22-7475-8C9ABD4B3099}"/>
                    </a:ext>
                  </a:extLst>
                </p:cNvPr>
                <p:cNvPicPr/>
                <p:nvPr/>
              </p:nvPicPr>
              <p:blipFill>
                <a:blip r:embed="rId117"/>
                <a:stretch>
                  <a:fillRect/>
                </a:stretch>
              </p:blipFill>
              <p:spPr>
                <a:xfrm>
                  <a:off x="1694624" y="2699562"/>
                  <a:ext cx="13968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3" name="Ink 82">
                  <a:extLst>
                    <a:ext uri="{FF2B5EF4-FFF2-40B4-BE49-F238E27FC236}">
                      <a16:creationId xmlns:a16="http://schemas.microsoft.com/office/drawing/2014/main" id="{F43302C9-DA5D-493C-2510-D129540906D1}"/>
                    </a:ext>
                  </a:extLst>
                </p14:cNvPr>
                <p14:cNvContentPartPr/>
                <p14:nvPr/>
              </p14:nvContentPartPr>
              <p14:xfrm>
                <a:off x="1885424" y="2724402"/>
                <a:ext cx="129600" cy="210240"/>
              </p14:xfrm>
            </p:contentPart>
          </mc:Choice>
          <mc:Fallback>
            <p:pic>
              <p:nvPicPr>
                <p:cNvPr id="83" name="Ink 82">
                  <a:extLst>
                    <a:ext uri="{FF2B5EF4-FFF2-40B4-BE49-F238E27FC236}">
                      <a16:creationId xmlns:a16="http://schemas.microsoft.com/office/drawing/2014/main" id="{F43302C9-DA5D-493C-2510-D129540906D1}"/>
                    </a:ext>
                  </a:extLst>
                </p:cNvPr>
                <p:cNvPicPr/>
                <p:nvPr/>
              </p:nvPicPr>
              <p:blipFill>
                <a:blip r:embed="rId119"/>
                <a:stretch>
                  <a:fillRect/>
                </a:stretch>
              </p:blipFill>
              <p:spPr>
                <a:xfrm>
                  <a:off x="1876784" y="2715762"/>
                  <a:ext cx="14724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4" name="Ink 83">
                  <a:extLst>
                    <a:ext uri="{FF2B5EF4-FFF2-40B4-BE49-F238E27FC236}">
                      <a16:creationId xmlns:a16="http://schemas.microsoft.com/office/drawing/2014/main" id="{0311C529-866B-E5CD-B118-ED61D74C6D91}"/>
                    </a:ext>
                  </a:extLst>
                </p14:cNvPr>
                <p14:cNvContentPartPr/>
                <p14:nvPr/>
              </p14:nvContentPartPr>
              <p14:xfrm>
                <a:off x="2123744" y="2563482"/>
                <a:ext cx="199080" cy="264240"/>
              </p14:xfrm>
            </p:contentPart>
          </mc:Choice>
          <mc:Fallback>
            <p:pic>
              <p:nvPicPr>
                <p:cNvPr id="84" name="Ink 83">
                  <a:extLst>
                    <a:ext uri="{FF2B5EF4-FFF2-40B4-BE49-F238E27FC236}">
                      <a16:creationId xmlns:a16="http://schemas.microsoft.com/office/drawing/2014/main" id="{0311C529-866B-E5CD-B118-ED61D74C6D91}"/>
                    </a:ext>
                  </a:extLst>
                </p:cNvPr>
                <p:cNvPicPr/>
                <p:nvPr/>
              </p:nvPicPr>
              <p:blipFill>
                <a:blip r:embed="rId121"/>
                <a:stretch>
                  <a:fillRect/>
                </a:stretch>
              </p:blipFill>
              <p:spPr>
                <a:xfrm>
                  <a:off x="2114744" y="2554842"/>
                  <a:ext cx="216720" cy="281880"/>
                </a:xfrm>
                <a:prstGeom prst="rect">
                  <a:avLst/>
                </a:prstGeom>
              </p:spPr>
            </p:pic>
          </mc:Fallback>
        </mc:AlternateContent>
      </p:grpSp>
      <p:grpSp>
        <p:nvGrpSpPr>
          <p:cNvPr id="93" name="Group 92">
            <a:extLst>
              <a:ext uri="{FF2B5EF4-FFF2-40B4-BE49-F238E27FC236}">
                <a16:creationId xmlns:a16="http://schemas.microsoft.com/office/drawing/2014/main" id="{7499548B-2AC1-85F9-B26D-291EE8BFA362}"/>
              </a:ext>
            </a:extLst>
          </p:cNvPr>
          <p:cNvGrpSpPr/>
          <p:nvPr/>
        </p:nvGrpSpPr>
        <p:grpSpPr>
          <a:xfrm>
            <a:off x="5532584" y="878682"/>
            <a:ext cx="826920" cy="526320"/>
            <a:chOff x="5532584" y="878682"/>
            <a:chExt cx="826920" cy="526320"/>
          </a:xfrm>
        </p:grpSpPr>
        <mc:AlternateContent xmlns:mc="http://schemas.openxmlformats.org/markup-compatibility/2006">
          <mc:Choice xmlns:p14="http://schemas.microsoft.com/office/powerpoint/2010/main" Requires="p14">
            <p:contentPart p14:bwMode="auto" r:id="rId122">
              <p14:nvContentPartPr>
                <p14:cNvPr id="85" name="Ink 84">
                  <a:extLst>
                    <a:ext uri="{FF2B5EF4-FFF2-40B4-BE49-F238E27FC236}">
                      <a16:creationId xmlns:a16="http://schemas.microsoft.com/office/drawing/2014/main" id="{8D8EB4BC-5C0D-57F9-FF37-D7464CE45C27}"/>
                    </a:ext>
                  </a:extLst>
                </p14:cNvPr>
                <p14:cNvContentPartPr/>
                <p14:nvPr/>
              </p14:nvContentPartPr>
              <p14:xfrm>
                <a:off x="5532584" y="1006842"/>
                <a:ext cx="310680" cy="398160"/>
              </p14:xfrm>
            </p:contentPart>
          </mc:Choice>
          <mc:Fallback>
            <p:pic>
              <p:nvPicPr>
                <p:cNvPr id="85" name="Ink 84">
                  <a:extLst>
                    <a:ext uri="{FF2B5EF4-FFF2-40B4-BE49-F238E27FC236}">
                      <a16:creationId xmlns:a16="http://schemas.microsoft.com/office/drawing/2014/main" id="{8D8EB4BC-5C0D-57F9-FF37-D7464CE45C27}"/>
                    </a:ext>
                  </a:extLst>
                </p:cNvPr>
                <p:cNvPicPr/>
                <p:nvPr/>
              </p:nvPicPr>
              <p:blipFill>
                <a:blip r:embed="rId123"/>
                <a:stretch>
                  <a:fillRect/>
                </a:stretch>
              </p:blipFill>
              <p:spPr>
                <a:xfrm>
                  <a:off x="5523944" y="998202"/>
                  <a:ext cx="328320" cy="4158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6" name="Ink 85">
                  <a:extLst>
                    <a:ext uri="{FF2B5EF4-FFF2-40B4-BE49-F238E27FC236}">
                      <a16:creationId xmlns:a16="http://schemas.microsoft.com/office/drawing/2014/main" id="{603FBF46-9345-50A4-EC08-1B8D058FAEFB}"/>
                    </a:ext>
                  </a:extLst>
                </p14:cNvPr>
                <p14:cNvContentPartPr/>
                <p14:nvPr/>
              </p14:nvContentPartPr>
              <p14:xfrm>
                <a:off x="5925704" y="1081722"/>
                <a:ext cx="18000" cy="24840"/>
              </p14:xfrm>
            </p:contentPart>
          </mc:Choice>
          <mc:Fallback>
            <p:pic>
              <p:nvPicPr>
                <p:cNvPr id="86" name="Ink 85">
                  <a:extLst>
                    <a:ext uri="{FF2B5EF4-FFF2-40B4-BE49-F238E27FC236}">
                      <a16:creationId xmlns:a16="http://schemas.microsoft.com/office/drawing/2014/main" id="{603FBF46-9345-50A4-EC08-1B8D058FAEFB}"/>
                    </a:ext>
                  </a:extLst>
                </p:cNvPr>
                <p:cNvPicPr/>
                <p:nvPr/>
              </p:nvPicPr>
              <p:blipFill>
                <a:blip r:embed="rId125"/>
                <a:stretch>
                  <a:fillRect/>
                </a:stretch>
              </p:blipFill>
              <p:spPr>
                <a:xfrm>
                  <a:off x="5916704" y="1073082"/>
                  <a:ext cx="3564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7" name="Ink 86">
                  <a:extLst>
                    <a:ext uri="{FF2B5EF4-FFF2-40B4-BE49-F238E27FC236}">
                      <a16:creationId xmlns:a16="http://schemas.microsoft.com/office/drawing/2014/main" id="{083DBA96-4CD1-1CBA-D0E7-24D3784CFE96}"/>
                    </a:ext>
                  </a:extLst>
                </p14:cNvPr>
                <p14:cNvContentPartPr/>
                <p14:nvPr/>
              </p14:nvContentPartPr>
              <p14:xfrm>
                <a:off x="5878544" y="996762"/>
                <a:ext cx="265320" cy="324720"/>
              </p14:xfrm>
            </p:contentPart>
          </mc:Choice>
          <mc:Fallback>
            <p:pic>
              <p:nvPicPr>
                <p:cNvPr id="87" name="Ink 86">
                  <a:extLst>
                    <a:ext uri="{FF2B5EF4-FFF2-40B4-BE49-F238E27FC236}">
                      <a16:creationId xmlns:a16="http://schemas.microsoft.com/office/drawing/2014/main" id="{083DBA96-4CD1-1CBA-D0E7-24D3784CFE96}"/>
                    </a:ext>
                  </a:extLst>
                </p:cNvPr>
                <p:cNvPicPr/>
                <p:nvPr/>
              </p:nvPicPr>
              <p:blipFill>
                <a:blip r:embed="rId127"/>
                <a:stretch>
                  <a:fillRect/>
                </a:stretch>
              </p:blipFill>
              <p:spPr>
                <a:xfrm>
                  <a:off x="5869544" y="987762"/>
                  <a:ext cx="28296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8" name="Ink 87">
                  <a:extLst>
                    <a:ext uri="{FF2B5EF4-FFF2-40B4-BE49-F238E27FC236}">
                      <a16:creationId xmlns:a16="http://schemas.microsoft.com/office/drawing/2014/main" id="{10267869-521E-C427-A3B0-8D3606D445C3}"/>
                    </a:ext>
                  </a:extLst>
                </p14:cNvPr>
                <p14:cNvContentPartPr/>
                <p14:nvPr/>
              </p14:nvContentPartPr>
              <p14:xfrm>
                <a:off x="6174464" y="878682"/>
                <a:ext cx="185040" cy="282600"/>
              </p14:xfrm>
            </p:contentPart>
          </mc:Choice>
          <mc:Fallback>
            <p:pic>
              <p:nvPicPr>
                <p:cNvPr id="88" name="Ink 87">
                  <a:extLst>
                    <a:ext uri="{FF2B5EF4-FFF2-40B4-BE49-F238E27FC236}">
                      <a16:creationId xmlns:a16="http://schemas.microsoft.com/office/drawing/2014/main" id="{10267869-521E-C427-A3B0-8D3606D445C3}"/>
                    </a:ext>
                  </a:extLst>
                </p:cNvPr>
                <p:cNvPicPr/>
                <p:nvPr/>
              </p:nvPicPr>
              <p:blipFill>
                <a:blip r:embed="rId129"/>
                <a:stretch>
                  <a:fillRect/>
                </a:stretch>
              </p:blipFill>
              <p:spPr>
                <a:xfrm>
                  <a:off x="6165464" y="870042"/>
                  <a:ext cx="202680" cy="300240"/>
                </a:xfrm>
                <a:prstGeom prst="rect">
                  <a:avLst/>
                </a:prstGeom>
              </p:spPr>
            </p:pic>
          </mc:Fallback>
        </mc:AlternateContent>
      </p:grpSp>
      <p:grpSp>
        <p:nvGrpSpPr>
          <p:cNvPr id="92" name="Group 91">
            <a:extLst>
              <a:ext uri="{FF2B5EF4-FFF2-40B4-BE49-F238E27FC236}">
                <a16:creationId xmlns:a16="http://schemas.microsoft.com/office/drawing/2014/main" id="{A9644A93-9EBA-0405-4079-2FAE8061CB49}"/>
              </a:ext>
            </a:extLst>
          </p:cNvPr>
          <p:cNvGrpSpPr/>
          <p:nvPr/>
        </p:nvGrpSpPr>
        <p:grpSpPr>
          <a:xfrm>
            <a:off x="8672144" y="62562"/>
            <a:ext cx="527400" cy="343440"/>
            <a:chOff x="8672144" y="62562"/>
            <a:chExt cx="527400" cy="343440"/>
          </a:xfrm>
        </p:grpSpPr>
        <mc:AlternateContent xmlns:mc="http://schemas.openxmlformats.org/markup-compatibility/2006">
          <mc:Choice xmlns:p14="http://schemas.microsoft.com/office/powerpoint/2010/main" Requires="p14">
            <p:contentPart p14:bwMode="auto" r:id="rId130">
              <p14:nvContentPartPr>
                <p14:cNvPr id="89" name="Ink 88">
                  <a:extLst>
                    <a:ext uri="{FF2B5EF4-FFF2-40B4-BE49-F238E27FC236}">
                      <a16:creationId xmlns:a16="http://schemas.microsoft.com/office/drawing/2014/main" id="{5CD20A23-212D-5151-C152-FBB738623979}"/>
                    </a:ext>
                  </a:extLst>
                </p14:cNvPr>
                <p14:cNvContentPartPr/>
                <p14:nvPr/>
              </p14:nvContentPartPr>
              <p14:xfrm>
                <a:off x="8672144" y="161562"/>
                <a:ext cx="155160" cy="244440"/>
              </p14:xfrm>
            </p:contentPart>
          </mc:Choice>
          <mc:Fallback>
            <p:pic>
              <p:nvPicPr>
                <p:cNvPr id="89" name="Ink 88">
                  <a:extLst>
                    <a:ext uri="{FF2B5EF4-FFF2-40B4-BE49-F238E27FC236}">
                      <a16:creationId xmlns:a16="http://schemas.microsoft.com/office/drawing/2014/main" id="{5CD20A23-212D-5151-C152-FBB738623979}"/>
                    </a:ext>
                  </a:extLst>
                </p:cNvPr>
                <p:cNvPicPr/>
                <p:nvPr/>
              </p:nvPicPr>
              <p:blipFill>
                <a:blip r:embed="rId131"/>
                <a:stretch>
                  <a:fillRect/>
                </a:stretch>
              </p:blipFill>
              <p:spPr>
                <a:xfrm>
                  <a:off x="8663504" y="152922"/>
                  <a:ext cx="17280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0" name="Ink 89">
                  <a:extLst>
                    <a:ext uri="{FF2B5EF4-FFF2-40B4-BE49-F238E27FC236}">
                      <a16:creationId xmlns:a16="http://schemas.microsoft.com/office/drawing/2014/main" id="{ECEA88E9-07B3-0AB7-5D90-D58D264964DE}"/>
                    </a:ext>
                  </a:extLst>
                </p14:cNvPr>
                <p14:cNvContentPartPr/>
                <p14:nvPr/>
              </p14:nvContentPartPr>
              <p14:xfrm>
                <a:off x="8862584" y="132762"/>
                <a:ext cx="165240" cy="186840"/>
              </p14:xfrm>
            </p:contentPart>
          </mc:Choice>
          <mc:Fallback>
            <p:pic>
              <p:nvPicPr>
                <p:cNvPr id="90" name="Ink 89">
                  <a:extLst>
                    <a:ext uri="{FF2B5EF4-FFF2-40B4-BE49-F238E27FC236}">
                      <a16:creationId xmlns:a16="http://schemas.microsoft.com/office/drawing/2014/main" id="{ECEA88E9-07B3-0AB7-5D90-D58D264964DE}"/>
                    </a:ext>
                  </a:extLst>
                </p:cNvPr>
                <p:cNvPicPr/>
                <p:nvPr/>
              </p:nvPicPr>
              <p:blipFill>
                <a:blip r:embed="rId133"/>
                <a:stretch>
                  <a:fillRect/>
                </a:stretch>
              </p:blipFill>
              <p:spPr>
                <a:xfrm>
                  <a:off x="8853944" y="124122"/>
                  <a:ext cx="18288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1" name="Ink 90">
                  <a:extLst>
                    <a:ext uri="{FF2B5EF4-FFF2-40B4-BE49-F238E27FC236}">
                      <a16:creationId xmlns:a16="http://schemas.microsoft.com/office/drawing/2014/main" id="{807E2B9B-EF6D-A6DD-6E91-2014D5BF35F7}"/>
                    </a:ext>
                  </a:extLst>
                </p14:cNvPr>
                <p14:cNvContentPartPr/>
                <p14:nvPr/>
              </p14:nvContentPartPr>
              <p14:xfrm>
                <a:off x="9058784" y="62562"/>
                <a:ext cx="140760" cy="289080"/>
              </p14:xfrm>
            </p:contentPart>
          </mc:Choice>
          <mc:Fallback>
            <p:pic>
              <p:nvPicPr>
                <p:cNvPr id="91" name="Ink 90">
                  <a:extLst>
                    <a:ext uri="{FF2B5EF4-FFF2-40B4-BE49-F238E27FC236}">
                      <a16:creationId xmlns:a16="http://schemas.microsoft.com/office/drawing/2014/main" id="{807E2B9B-EF6D-A6DD-6E91-2014D5BF35F7}"/>
                    </a:ext>
                  </a:extLst>
                </p:cNvPr>
                <p:cNvPicPr/>
                <p:nvPr/>
              </p:nvPicPr>
              <p:blipFill>
                <a:blip r:embed="rId135"/>
                <a:stretch>
                  <a:fillRect/>
                </a:stretch>
              </p:blipFill>
              <p:spPr>
                <a:xfrm>
                  <a:off x="9049784" y="53922"/>
                  <a:ext cx="158400" cy="306720"/>
                </a:xfrm>
                <a:prstGeom prst="rect">
                  <a:avLst/>
                </a:prstGeom>
              </p:spPr>
            </p:pic>
          </mc:Fallback>
        </mc:AlternateContent>
      </p:grpSp>
    </p:spTree>
    <p:extLst>
      <p:ext uri="{BB962C8B-B14F-4D97-AF65-F5344CB8AC3E}">
        <p14:creationId xmlns:p14="http://schemas.microsoft.com/office/powerpoint/2010/main" val="1387985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a:t>
            </a:r>
            <a:r>
              <a:rPr lang="en-US" sz="5400" b="1" dirty="0">
                <a:solidFill>
                  <a:srgbClr val="75C042"/>
                </a:solidFill>
                <a:latin typeface="Segoe UI" panose="020B0502040204020203" pitchFamily="34" charset="0"/>
                <a:ea typeface="Calibri Light" charset="0"/>
                <a:cs typeface="Segoe UI" panose="020B0502040204020203" pitchFamily="34" charset="0"/>
              </a:rPr>
              <a:t>7</a:t>
            </a:r>
            <a:endPar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Behavior Definition</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Behavior Projection</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739022"/>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EML</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a:solidFill>
                  <a:schemeClr val="accent4"/>
                </a:solidFill>
                <a:latin typeface="Open Sans" panose="020B0606030504020204" pitchFamily="34" charset="0"/>
                <a:ea typeface="Open Sans" panose="020B0606030504020204" pitchFamily="34" charset="0"/>
                <a:cs typeface="Open Sans" panose="020B0606030504020204" pitchFamily="34" charset="0"/>
              </a:rPr>
              <a:t>Class pool</a:t>
            </a:r>
            <a:endPar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approver Projection</a:t>
            </a:r>
            <a:endParaRPr/>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76005F72-69C8-C4DF-6236-CD65A73A64F2}"/>
              </a:ext>
            </a:extLst>
          </p:cNvPr>
          <p:cNvPicPr preferRelativeResize="0"/>
          <p:nvPr/>
        </p:nvPicPr>
        <p:blipFill rotWithShape="1">
          <a:blip r:embed="rId3">
            <a:alphaModFix/>
          </a:blip>
          <a:srcRect/>
          <a:stretch/>
        </p:blipFill>
        <p:spPr>
          <a:xfrm>
            <a:off x="4251052" y="4751995"/>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D433512C-334B-79D8-0205-26E3E32A1624}"/>
              </a:ext>
            </a:extLst>
          </p:cNvPr>
          <p:cNvPicPr preferRelativeResize="0"/>
          <p:nvPr/>
        </p:nvPicPr>
        <p:blipFill rotWithShape="1">
          <a:blip r:embed="rId3">
            <a:alphaModFix/>
          </a:blip>
          <a:srcRect/>
          <a:stretch/>
        </p:blipFill>
        <p:spPr>
          <a:xfrm>
            <a:off x="185083" y="4697257"/>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8D99C57-AF8A-034A-BCD2-15E06CACA78F}"/>
              </a:ext>
            </a:extLst>
          </p:cNvPr>
          <p:cNvPicPr preferRelativeResize="0"/>
          <p:nvPr/>
        </p:nvPicPr>
        <p:blipFill rotWithShape="1">
          <a:blip r:embed="rId3">
            <a:alphaModFix/>
          </a:blip>
          <a:srcRect/>
          <a:stretch/>
        </p:blipFill>
        <p:spPr>
          <a:xfrm>
            <a:off x="66713" y="1349779"/>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656DB8F6-91C7-21B3-0F00-95D751F37CCF}"/>
              </a:ext>
            </a:extLst>
          </p:cNvPr>
          <p:cNvPicPr preferRelativeResize="0"/>
          <p:nvPr/>
        </p:nvPicPr>
        <p:blipFill rotWithShape="1">
          <a:blip r:embed="rId3">
            <a:alphaModFix/>
          </a:blip>
          <a:srcRect/>
          <a:stretch/>
        </p:blipFill>
        <p:spPr>
          <a:xfrm>
            <a:off x="3393023" y="1315991"/>
            <a:ext cx="457206" cy="457206"/>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9" name="Google Shape;1332;p59" descr="A green circle with a white tick in it&#10;&#10;Description automatically generated">
            <a:extLst>
              <a:ext uri="{FF2B5EF4-FFF2-40B4-BE49-F238E27FC236}">
                <a16:creationId xmlns:a16="http://schemas.microsoft.com/office/drawing/2014/main" id="{EB2B8A03-3D4F-8C68-8797-C5726F10CDE5}"/>
              </a:ext>
            </a:extLst>
          </p:cNvPr>
          <p:cNvPicPr preferRelativeResize="0"/>
          <p:nvPr/>
        </p:nvPicPr>
        <p:blipFill rotWithShape="1">
          <a:blip r:embed="rId3">
            <a:alphaModFix/>
          </a:blip>
          <a:srcRect/>
          <a:stretch/>
        </p:blipFill>
        <p:spPr>
          <a:xfrm>
            <a:off x="37565" y="2016842"/>
            <a:ext cx="457206" cy="457206"/>
          </a:xfrm>
          <a:prstGeom prst="rect">
            <a:avLst/>
          </a:prstGeom>
          <a:noFill/>
          <a:ln>
            <a:noFill/>
          </a:ln>
        </p:spPr>
      </p:pic>
      <p:pic>
        <p:nvPicPr>
          <p:cNvPr id="6" name="Google Shape;1332;p59" descr="A green circle with a white tick in it&#10;&#10;Description automatically generated">
            <a:extLst>
              <a:ext uri="{FF2B5EF4-FFF2-40B4-BE49-F238E27FC236}">
                <a16:creationId xmlns:a16="http://schemas.microsoft.com/office/drawing/2014/main" id="{74FA3B13-9907-233F-652F-0FFD3CFE4D3F}"/>
              </a:ext>
            </a:extLst>
          </p:cNvPr>
          <p:cNvPicPr preferRelativeResize="0"/>
          <p:nvPr/>
        </p:nvPicPr>
        <p:blipFill rotWithShape="1">
          <a:blip r:embed="rId3">
            <a:alphaModFix/>
          </a:blip>
          <a:srcRect/>
          <a:stretch/>
        </p:blipFill>
        <p:spPr>
          <a:xfrm>
            <a:off x="4209625" y="3355639"/>
            <a:ext cx="457206" cy="457206"/>
          </a:xfrm>
          <a:prstGeom prst="rect">
            <a:avLst/>
          </a:prstGeom>
          <a:noFill/>
          <a:ln>
            <a:noFill/>
          </a:ln>
        </p:spPr>
      </p:pic>
      <p:pic>
        <p:nvPicPr>
          <p:cNvPr id="7" name="Google Shape;1332;p59" descr="A green circle with a white tick in it&#10;&#10;Description automatically generated">
            <a:extLst>
              <a:ext uri="{FF2B5EF4-FFF2-40B4-BE49-F238E27FC236}">
                <a16:creationId xmlns:a16="http://schemas.microsoft.com/office/drawing/2014/main" id="{0B39C809-E3E3-66C0-BF73-D93A753A9933}"/>
              </a:ext>
            </a:extLst>
          </p:cNvPr>
          <p:cNvPicPr preferRelativeResize="0"/>
          <p:nvPr/>
        </p:nvPicPr>
        <p:blipFill rotWithShape="1">
          <a:blip r:embed="rId3">
            <a:alphaModFix/>
          </a:blip>
          <a:srcRect/>
          <a:stretch/>
        </p:blipFill>
        <p:spPr>
          <a:xfrm>
            <a:off x="163870" y="3378271"/>
            <a:ext cx="457206" cy="4572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91" name="Ink 90">
                <a:extLst>
                  <a:ext uri="{FF2B5EF4-FFF2-40B4-BE49-F238E27FC236}">
                    <a16:creationId xmlns:a16="http://schemas.microsoft.com/office/drawing/2014/main" id="{9AC6D1FC-4C83-22CD-C455-F2D2CF548F58}"/>
                  </a:ext>
                </a:extLst>
              </p14:cNvPr>
              <p14:cNvContentPartPr/>
              <p14:nvPr/>
            </p14:nvContentPartPr>
            <p14:xfrm>
              <a:off x="4430984" y="4976202"/>
              <a:ext cx="167400" cy="159480"/>
            </p14:xfrm>
          </p:contentPart>
        </mc:Choice>
        <mc:Fallback>
          <p:pic>
            <p:nvPicPr>
              <p:cNvPr id="91" name="Ink 90">
                <a:extLst>
                  <a:ext uri="{FF2B5EF4-FFF2-40B4-BE49-F238E27FC236}">
                    <a16:creationId xmlns:a16="http://schemas.microsoft.com/office/drawing/2014/main" id="{9AC6D1FC-4C83-22CD-C455-F2D2CF548F58}"/>
                  </a:ext>
                </a:extLst>
              </p:cNvPr>
              <p:cNvPicPr/>
              <p:nvPr/>
            </p:nvPicPr>
            <p:blipFill>
              <a:blip r:embed="rId3"/>
              <a:stretch>
                <a:fillRect/>
              </a:stretch>
            </p:blipFill>
            <p:spPr>
              <a:xfrm>
                <a:off x="4421984" y="4967202"/>
                <a:ext cx="185040" cy="177120"/>
              </a:xfrm>
              <a:prstGeom prst="rect">
                <a:avLst/>
              </a:prstGeom>
            </p:spPr>
          </p:pic>
        </mc:Fallback>
      </mc:AlternateContent>
      <p:grpSp>
        <p:nvGrpSpPr>
          <p:cNvPr id="171" name="Group 170">
            <a:extLst>
              <a:ext uri="{FF2B5EF4-FFF2-40B4-BE49-F238E27FC236}">
                <a16:creationId xmlns:a16="http://schemas.microsoft.com/office/drawing/2014/main" id="{6E2354F1-96F4-4D46-ED31-E9CB53D9451C}"/>
              </a:ext>
            </a:extLst>
          </p:cNvPr>
          <p:cNvGrpSpPr/>
          <p:nvPr/>
        </p:nvGrpSpPr>
        <p:grpSpPr>
          <a:xfrm>
            <a:off x="6076904" y="256242"/>
            <a:ext cx="442080" cy="290160"/>
            <a:chOff x="6076904" y="256242"/>
            <a:chExt cx="442080" cy="290160"/>
          </a:xfrm>
        </p:grpSpPr>
        <mc:AlternateContent xmlns:mc="http://schemas.openxmlformats.org/markup-compatibility/2006">
          <mc:Choice xmlns:p14="http://schemas.microsoft.com/office/powerpoint/2010/main" Requires="p14">
            <p:contentPart p14:bwMode="auto" r:id="rId4">
              <p14:nvContentPartPr>
                <p14:cNvPr id="166" name="Ink 165">
                  <a:extLst>
                    <a:ext uri="{FF2B5EF4-FFF2-40B4-BE49-F238E27FC236}">
                      <a16:creationId xmlns:a16="http://schemas.microsoft.com/office/drawing/2014/main" id="{F13565EB-3698-489F-7DA9-FF1A4611363A}"/>
                    </a:ext>
                  </a:extLst>
                </p14:cNvPr>
                <p14:cNvContentPartPr/>
                <p14:nvPr/>
              </p14:nvContentPartPr>
              <p14:xfrm>
                <a:off x="6076904" y="256242"/>
                <a:ext cx="151920" cy="290160"/>
              </p14:xfrm>
            </p:contentPart>
          </mc:Choice>
          <mc:Fallback>
            <p:pic>
              <p:nvPicPr>
                <p:cNvPr id="166" name="Ink 165">
                  <a:extLst>
                    <a:ext uri="{FF2B5EF4-FFF2-40B4-BE49-F238E27FC236}">
                      <a16:creationId xmlns:a16="http://schemas.microsoft.com/office/drawing/2014/main" id="{F13565EB-3698-489F-7DA9-FF1A4611363A}"/>
                    </a:ext>
                  </a:extLst>
                </p:cNvPr>
                <p:cNvPicPr/>
                <p:nvPr/>
              </p:nvPicPr>
              <p:blipFill>
                <a:blip r:embed="rId5"/>
                <a:stretch>
                  <a:fillRect/>
                </a:stretch>
              </p:blipFill>
              <p:spPr>
                <a:xfrm>
                  <a:off x="6067904" y="247602"/>
                  <a:ext cx="16956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68" name="Ink 167">
                  <a:extLst>
                    <a:ext uri="{FF2B5EF4-FFF2-40B4-BE49-F238E27FC236}">
                      <a16:creationId xmlns:a16="http://schemas.microsoft.com/office/drawing/2014/main" id="{3D09F0F6-BA1C-91B3-9125-A1DC19615D0E}"/>
                    </a:ext>
                  </a:extLst>
                </p14:cNvPr>
                <p14:cNvContentPartPr/>
                <p14:nvPr/>
              </p14:nvContentPartPr>
              <p14:xfrm>
                <a:off x="6367424" y="292602"/>
                <a:ext cx="151560" cy="244440"/>
              </p14:xfrm>
            </p:contentPart>
          </mc:Choice>
          <mc:Fallback>
            <p:pic>
              <p:nvPicPr>
                <p:cNvPr id="168" name="Ink 167">
                  <a:extLst>
                    <a:ext uri="{FF2B5EF4-FFF2-40B4-BE49-F238E27FC236}">
                      <a16:creationId xmlns:a16="http://schemas.microsoft.com/office/drawing/2014/main" id="{3D09F0F6-BA1C-91B3-9125-A1DC19615D0E}"/>
                    </a:ext>
                  </a:extLst>
                </p:cNvPr>
                <p:cNvPicPr/>
                <p:nvPr/>
              </p:nvPicPr>
              <p:blipFill>
                <a:blip r:embed="rId7"/>
                <a:stretch>
                  <a:fillRect/>
                </a:stretch>
              </p:blipFill>
              <p:spPr>
                <a:xfrm>
                  <a:off x="6358424" y="283962"/>
                  <a:ext cx="169200" cy="262080"/>
                </a:xfrm>
                <a:prstGeom prst="rect">
                  <a:avLst/>
                </a:prstGeom>
              </p:spPr>
            </p:pic>
          </mc:Fallback>
        </mc:AlternateContent>
      </p:grpSp>
      <p:grpSp>
        <p:nvGrpSpPr>
          <p:cNvPr id="170" name="Group 169">
            <a:extLst>
              <a:ext uri="{FF2B5EF4-FFF2-40B4-BE49-F238E27FC236}">
                <a16:creationId xmlns:a16="http://schemas.microsoft.com/office/drawing/2014/main" id="{EC577483-3DEB-4DFC-0AD7-DF4A4650B16D}"/>
              </a:ext>
            </a:extLst>
          </p:cNvPr>
          <p:cNvGrpSpPr/>
          <p:nvPr/>
        </p:nvGrpSpPr>
        <p:grpSpPr>
          <a:xfrm>
            <a:off x="6130184" y="715602"/>
            <a:ext cx="354960" cy="124920"/>
            <a:chOff x="6130184" y="715602"/>
            <a:chExt cx="354960" cy="124920"/>
          </a:xfrm>
        </p:grpSpPr>
        <mc:AlternateContent xmlns:mc="http://schemas.openxmlformats.org/markup-compatibility/2006">
          <mc:Choice xmlns:p14="http://schemas.microsoft.com/office/powerpoint/2010/main" Requires="p14">
            <p:contentPart p14:bwMode="auto" r:id="rId8">
              <p14:nvContentPartPr>
                <p14:cNvPr id="167" name="Ink 166">
                  <a:extLst>
                    <a:ext uri="{FF2B5EF4-FFF2-40B4-BE49-F238E27FC236}">
                      <a16:creationId xmlns:a16="http://schemas.microsoft.com/office/drawing/2014/main" id="{E31125F3-B071-DED6-0B78-D44D2BA62440}"/>
                    </a:ext>
                  </a:extLst>
                </p14:cNvPr>
                <p14:cNvContentPartPr/>
                <p14:nvPr/>
              </p14:nvContentPartPr>
              <p14:xfrm>
                <a:off x="6130184" y="775362"/>
                <a:ext cx="54720" cy="65160"/>
              </p14:xfrm>
            </p:contentPart>
          </mc:Choice>
          <mc:Fallback>
            <p:pic>
              <p:nvPicPr>
                <p:cNvPr id="167" name="Ink 166">
                  <a:extLst>
                    <a:ext uri="{FF2B5EF4-FFF2-40B4-BE49-F238E27FC236}">
                      <a16:creationId xmlns:a16="http://schemas.microsoft.com/office/drawing/2014/main" id="{E31125F3-B071-DED6-0B78-D44D2BA62440}"/>
                    </a:ext>
                  </a:extLst>
                </p:cNvPr>
                <p:cNvPicPr/>
                <p:nvPr/>
              </p:nvPicPr>
              <p:blipFill>
                <a:blip r:embed="rId9"/>
                <a:stretch>
                  <a:fillRect/>
                </a:stretch>
              </p:blipFill>
              <p:spPr>
                <a:xfrm>
                  <a:off x="6121544" y="766362"/>
                  <a:ext cx="7236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9" name="Ink 168">
                  <a:extLst>
                    <a:ext uri="{FF2B5EF4-FFF2-40B4-BE49-F238E27FC236}">
                      <a16:creationId xmlns:a16="http://schemas.microsoft.com/office/drawing/2014/main" id="{6B6B5194-6CB7-9F8F-9827-9041E7A50CDC}"/>
                    </a:ext>
                  </a:extLst>
                </p14:cNvPr>
                <p14:cNvContentPartPr/>
                <p14:nvPr/>
              </p14:nvContentPartPr>
              <p14:xfrm>
                <a:off x="6466784" y="715602"/>
                <a:ext cx="18360" cy="62280"/>
              </p14:xfrm>
            </p:contentPart>
          </mc:Choice>
          <mc:Fallback>
            <p:pic>
              <p:nvPicPr>
                <p:cNvPr id="169" name="Ink 168">
                  <a:extLst>
                    <a:ext uri="{FF2B5EF4-FFF2-40B4-BE49-F238E27FC236}">
                      <a16:creationId xmlns:a16="http://schemas.microsoft.com/office/drawing/2014/main" id="{6B6B5194-6CB7-9F8F-9827-9041E7A50CDC}"/>
                    </a:ext>
                  </a:extLst>
                </p:cNvPr>
                <p:cNvPicPr/>
                <p:nvPr/>
              </p:nvPicPr>
              <p:blipFill>
                <a:blip r:embed="rId11"/>
                <a:stretch>
                  <a:fillRect/>
                </a:stretch>
              </p:blipFill>
              <p:spPr>
                <a:xfrm>
                  <a:off x="6458144" y="706602"/>
                  <a:ext cx="36000" cy="79920"/>
                </a:xfrm>
                <a:prstGeom prst="rect">
                  <a:avLst/>
                </a:prstGeom>
              </p:spPr>
            </p:pic>
          </mc:Fallback>
        </mc:AlternateContent>
      </p:grpSp>
      <p:grpSp>
        <p:nvGrpSpPr>
          <p:cNvPr id="182" name="Group 181">
            <a:extLst>
              <a:ext uri="{FF2B5EF4-FFF2-40B4-BE49-F238E27FC236}">
                <a16:creationId xmlns:a16="http://schemas.microsoft.com/office/drawing/2014/main" id="{4A136635-5F61-001A-68D1-FBEC249E24F9}"/>
              </a:ext>
            </a:extLst>
          </p:cNvPr>
          <p:cNvGrpSpPr/>
          <p:nvPr/>
        </p:nvGrpSpPr>
        <p:grpSpPr>
          <a:xfrm>
            <a:off x="6952064" y="370002"/>
            <a:ext cx="2433240" cy="576000"/>
            <a:chOff x="6952064" y="370002"/>
            <a:chExt cx="2433240" cy="576000"/>
          </a:xfrm>
        </p:grpSpPr>
        <mc:AlternateContent xmlns:mc="http://schemas.openxmlformats.org/markup-compatibility/2006">
          <mc:Choice xmlns:p14="http://schemas.microsoft.com/office/powerpoint/2010/main" Requires="p14">
            <p:contentPart p14:bwMode="auto" r:id="rId12">
              <p14:nvContentPartPr>
                <p14:cNvPr id="172" name="Ink 171">
                  <a:extLst>
                    <a:ext uri="{FF2B5EF4-FFF2-40B4-BE49-F238E27FC236}">
                      <a16:creationId xmlns:a16="http://schemas.microsoft.com/office/drawing/2014/main" id="{6B701D6A-428F-A526-428C-AF7C349194A0}"/>
                    </a:ext>
                  </a:extLst>
                </p14:cNvPr>
                <p14:cNvContentPartPr/>
                <p14:nvPr/>
              </p14:nvContentPartPr>
              <p14:xfrm>
                <a:off x="7036304" y="370002"/>
                <a:ext cx="50400" cy="385560"/>
              </p14:xfrm>
            </p:contentPart>
          </mc:Choice>
          <mc:Fallback>
            <p:pic>
              <p:nvPicPr>
                <p:cNvPr id="172" name="Ink 171">
                  <a:extLst>
                    <a:ext uri="{FF2B5EF4-FFF2-40B4-BE49-F238E27FC236}">
                      <a16:creationId xmlns:a16="http://schemas.microsoft.com/office/drawing/2014/main" id="{6B701D6A-428F-A526-428C-AF7C349194A0}"/>
                    </a:ext>
                  </a:extLst>
                </p:cNvPr>
                <p:cNvPicPr/>
                <p:nvPr/>
              </p:nvPicPr>
              <p:blipFill>
                <a:blip r:embed="rId13"/>
                <a:stretch>
                  <a:fillRect/>
                </a:stretch>
              </p:blipFill>
              <p:spPr>
                <a:xfrm>
                  <a:off x="7027304" y="361362"/>
                  <a:ext cx="68040" cy="403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3" name="Ink 172">
                  <a:extLst>
                    <a:ext uri="{FF2B5EF4-FFF2-40B4-BE49-F238E27FC236}">
                      <a16:creationId xmlns:a16="http://schemas.microsoft.com/office/drawing/2014/main" id="{E11A844D-A759-3B1B-32AA-8A2F421E3800}"/>
                    </a:ext>
                  </a:extLst>
                </p14:cNvPr>
                <p14:cNvContentPartPr/>
                <p14:nvPr/>
              </p14:nvContentPartPr>
              <p14:xfrm>
                <a:off x="6952064" y="557922"/>
                <a:ext cx="156600" cy="45360"/>
              </p14:xfrm>
            </p:contentPart>
          </mc:Choice>
          <mc:Fallback>
            <p:pic>
              <p:nvPicPr>
                <p:cNvPr id="173" name="Ink 172">
                  <a:extLst>
                    <a:ext uri="{FF2B5EF4-FFF2-40B4-BE49-F238E27FC236}">
                      <a16:creationId xmlns:a16="http://schemas.microsoft.com/office/drawing/2014/main" id="{E11A844D-A759-3B1B-32AA-8A2F421E3800}"/>
                    </a:ext>
                  </a:extLst>
                </p:cNvPr>
                <p:cNvPicPr/>
                <p:nvPr/>
              </p:nvPicPr>
              <p:blipFill>
                <a:blip r:embed="rId15"/>
                <a:stretch>
                  <a:fillRect/>
                </a:stretch>
              </p:blipFill>
              <p:spPr>
                <a:xfrm>
                  <a:off x="6943424" y="548922"/>
                  <a:ext cx="17424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74" name="Ink 173">
                  <a:extLst>
                    <a:ext uri="{FF2B5EF4-FFF2-40B4-BE49-F238E27FC236}">
                      <a16:creationId xmlns:a16="http://schemas.microsoft.com/office/drawing/2014/main" id="{F4E6FA5C-A0DC-0EBB-E3DA-255C55CF5E5C}"/>
                    </a:ext>
                  </a:extLst>
                </p14:cNvPr>
                <p14:cNvContentPartPr/>
                <p14:nvPr/>
              </p14:nvContentPartPr>
              <p14:xfrm>
                <a:off x="7175624" y="529842"/>
                <a:ext cx="55080" cy="190440"/>
              </p14:xfrm>
            </p:contentPart>
          </mc:Choice>
          <mc:Fallback>
            <p:pic>
              <p:nvPicPr>
                <p:cNvPr id="174" name="Ink 173">
                  <a:extLst>
                    <a:ext uri="{FF2B5EF4-FFF2-40B4-BE49-F238E27FC236}">
                      <a16:creationId xmlns:a16="http://schemas.microsoft.com/office/drawing/2014/main" id="{F4E6FA5C-A0DC-0EBB-E3DA-255C55CF5E5C}"/>
                    </a:ext>
                  </a:extLst>
                </p:cNvPr>
                <p:cNvPicPr/>
                <p:nvPr/>
              </p:nvPicPr>
              <p:blipFill>
                <a:blip r:embed="rId17"/>
                <a:stretch>
                  <a:fillRect/>
                </a:stretch>
              </p:blipFill>
              <p:spPr>
                <a:xfrm>
                  <a:off x="7166984" y="521202"/>
                  <a:ext cx="7272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5" name="Ink 174">
                  <a:extLst>
                    <a:ext uri="{FF2B5EF4-FFF2-40B4-BE49-F238E27FC236}">
                      <a16:creationId xmlns:a16="http://schemas.microsoft.com/office/drawing/2014/main" id="{E3B13DB0-512E-FC1D-1CA5-CCA83218D3B5}"/>
                    </a:ext>
                  </a:extLst>
                </p14:cNvPr>
                <p14:cNvContentPartPr/>
                <p14:nvPr/>
              </p14:nvContentPartPr>
              <p14:xfrm>
                <a:off x="7232864" y="444882"/>
                <a:ext cx="9720" cy="5760"/>
              </p14:xfrm>
            </p:contentPart>
          </mc:Choice>
          <mc:Fallback>
            <p:pic>
              <p:nvPicPr>
                <p:cNvPr id="175" name="Ink 174">
                  <a:extLst>
                    <a:ext uri="{FF2B5EF4-FFF2-40B4-BE49-F238E27FC236}">
                      <a16:creationId xmlns:a16="http://schemas.microsoft.com/office/drawing/2014/main" id="{E3B13DB0-512E-FC1D-1CA5-CCA83218D3B5}"/>
                    </a:ext>
                  </a:extLst>
                </p:cNvPr>
                <p:cNvPicPr/>
                <p:nvPr/>
              </p:nvPicPr>
              <p:blipFill>
                <a:blip r:embed="rId19"/>
                <a:stretch>
                  <a:fillRect/>
                </a:stretch>
              </p:blipFill>
              <p:spPr>
                <a:xfrm>
                  <a:off x="7223864" y="435882"/>
                  <a:ext cx="2736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6" name="Ink 175">
                  <a:extLst>
                    <a:ext uri="{FF2B5EF4-FFF2-40B4-BE49-F238E27FC236}">
                      <a16:creationId xmlns:a16="http://schemas.microsoft.com/office/drawing/2014/main" id="{C902AE52-7FFF-ED64-7C93-E4A60643306E}"/>
                    </a:ext>
                  </a:extLst>
                </p14:cNvPr>
                <p14:cNvContentPartPr/>
                <p14:nvPr/>
              </p14:nvContentPartPr>
              <p14:xfrm>
                <a:off x="7335104" y="542802"/>
                <a:ext cx="469800" cy="174240"/>
              </p14:xfrm>
            </p:contentPart>
          </mc:Choice>
          <mc:Fallback>
            <p:pic>
              <p:nvPicPr>
                <p:cNvPr id="176" name="Ink 175">
                  <a:extLst>
                    <a:ext uri="{FF2B5EF4-FFF2-40B4-BE49-F238E27FC236}">
                      <a16:creationId xmlns:a16="http://schemas.microsoft.com/office/drawing/2014/main" id="{C902AE52-7FFF-ED64-7C93-E4A60643306E}"/>
                    </a:ext>
                  </a:extLst>
                </p:cNvPr>
                <p:cNvPicPr/>
                <p:nvPr/>
              </p:nvPicPr>
              <p:blipFill>
                <a:blip r:embed="rId21"/>
                <a:stretch>
                  <a:fillRect/>
                </a:stretch>
              </p:blipFill>
              <p:spPr>
                <a:xfrm>
                  <a:off x="7326104" y="533802"/>
                  <a:ext cx="48744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7" name="Ink 176">
                  <a:extLst>
                    <a:ext uri="{FF2B5EF4-FFF2-40B4-BE49-F238E27FC236}">
                      <a16:creationId xmlns:a16="http://schemas.microsoft.com/office/drawing/2014/main" id="{2EC4A2FA-4D10-C4B2-B840-9440E0B01AB0}"/>
                    </a:ext>
                  </a:extLst>
                </p14:cNvPr>
                <p14:cNvContentPartPr/>
                <p14:nvPr/>
              </p14:nvContentPartPr>
              <p14:xfrm>
                <a:off x="7880864" y="529842"/>
                <a:ext cx="170280" cy="213840"/>
              </p14:xfrm>
            </p:contentPart>
          </mc:Choice>
          <mc:Fallback>
            <p:pic>
              <p:nvPicPr>
                <p:cNvPr id="177" name="Ink 176">
                  <a:extLst>
                    <a:ext uri="{FF2B5EF4-FFF2-40B4-BE49-F238E27FC236}">
                      <a16:creationId xmlns:a16="http://schemas.microsoft.com/office/drawing/2014/main" id="{2EC4A2FA-4D10-C4B2-B840-9440E0B01AB0}"/>
                    </a:ext>
                  </a:extLst>
                </p:cNvPr>
                <p:cNvPicPr/>
                <p:nvPr/>
              </p:nvPicPr>
              <p:blipFill>
                <a:blip r:embed="rId23"/>
                <a:stretch>
                  <a:fillRect/>
                </a:stretch>
              </p:blipFill>
              <p:spPr>
                <a:xfrm>
                  <a:off x="7872224" y="520842"/>
                  <a:ext cx="18792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8" name="Ink 177">
                  <a:extLst>
                    <a:ext uri="{FF2B5EF4-FFF2-40B4-BE49-F238E27FC236}">
                      <a16:creationId xmlns:a16="http://schemas.microsoft.com/office/drawing/2014/main" id="{2E164B90-3400-3C3C-C59F-E2E6FC08E40C}"/>
                    </a:ext>
                  </a:extLst>
                </p14:cNvPr>
                <p14:cNvContentPartPr/>
                <p14:nvPr/>
              </p14:nvContentPartPr>
              <p14:xfrm>
                <a:off x="8083904" y="431562"/>
                <a:ext cx="68400" cy="290520"/>
              </p14:xfrm>
            </p:contentPart>
          </mc:Choice>
          <mc:Fallback>
            <p:pic>
              <p:nvPicPr>
                <p:cNvPr id="178" name="Ink 177">
                  <a:extLst>
                    <a:ext uri="{FF2B5EF4-FFF2-40B4-BE49-F238E27FC236}">
                      <a16:creationId xmlns:a16="http://schemas.microsoft.com/office/drawing/2014/main" id="{2E164B90-3400-3C3C-C59F-E2E6FC08E40C}"/>
                    </a:ext>
                  </a:extLst>
                </p:cNvPr>
                <p:cNvPicPr/>
                <p:nvPr/>
              </p:nvPicPr>
              <p:blipFill>
                <a:blip r:embed="rId25"/>
                <a:stretch>
                  <a:fillRect/>
                </a:stretch>
              </p:blipFill>
              <p:spPr>
                <a:xfrm>
                  <a:off x="8074904" y="422562"/>
                  <a:ext cx="8604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9" name="Ink 178">
                  <a:extLst>
                    <a:ext uri="{FF2B5EF4-FFF2-40B4-BE49-F238E27FC236}">
                      <a16:creationId xmlns:a16="http://schemas.microsoft.com/office/drawing/2014/main" id="{D42F40F4-1F3A-1832-8655-E57E5A60312B}"/>
                    </a:ext>
                  </a:extLst>
                </p14:cNvPr>
                <p14:cNvContentPartPr/>
                <p14:nvPr/>
              </p14:nvContentPartPr>
              <p14:xfrm>
                <a:off x="8122784" y="539202"/>
                <a:ext cx="275040" cy="183600"/>
              </p14:xfrm>
            </p:contentPart>
          </mc:Choice>
          <mc:Fallback>
            <p:pic>
              <p:nvPicPr>
                <p:cNvPr id="179" name="Ink 178">
                  <a:extLst>
                    <a:ext uri="{FF2B5EF4-FFF2-40B4-BE49-F238E27FC236}">
                      <a16:creationId xmlns:a16="http://schemas.microsoft.com/office/drawing/2014/main" id="{D42F40F4-1F3A-1832-8655-E57E5A60312B}"/>
                    </a:ext>
                  </a:extLst>
                </p:cNvPr>
                <p:cNvPicPr/>
                <p:nvPr/>
              </p:nvPicPr>
              <p:blipFill>
                <a:blip r:embed="rId27"/>
                <a:stretch>
                  <a:fillRect/>
                </a:stretch>
              </p:blipFill>
              <p:spPr>
                <a:xfrm>
                  <a:off x="8113784" y="530202"/>
                  <a:ext cx="29268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0" name="Ink 179">
                  <a:extLst>
                    <a:ext uri="{FF2B5EF4-FFF2-40B4-BE49-F238E27FC236}">
                      <a16:creationId xmlns:a16="http://schemas.microsoft.com/office/drawing/2014/main" id="{18400E86-26BE-6C65-A2C6-CAD8334FBEAB}"/>
                    </a:ext>
                  </a:extLst>
                </p14:cNvPr>
                <p14:cNvContentPartPr/>
                <p14:nvPr/>
              </p14:nvContentPartPr>
              <p14:xfrm>
                <a:off x="8459024" y="532722"/>
                <a:ext cx="451800" cy="262800"/>
              </p14:xfrm>
            </p:contentPart>
          </mc:Choice>
          <mc:Fallback>
            <p:pic>
              <p:nvPicPr>
                <p:cNvPr id="180" name="Ink 179">
                  <a:extLst>
                    <a:ext uri="{FF2B5EF4-FFF2-40B4-BE49-F238E27FC236}">
                      <a16:creationId xmlns:a16="http://schemas.microsoft.com/office/drawing/2014/main" id="{18400E86-26BE-6C65-A2C6-CAD8334FBEAB}"/>
                    </a:ext>
                  </a:extLst>
                </p:cNvPr>
                <p:cNvPicPr/>
                <p:nvPr/>
              </p:nvPicPr>
              <p:blipFill>
                <a:blip r:embed="rId29"/>
                <a:stretch>
                  <a:fillRect/>
                </a:stretch>
              </p:blipFill>
              <p:spPr>
                <a:xfrm>
                  <a:off x="8450024" y="523722"/>
                  <a:ext cx="46944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1" name="Ink 180">
                  <a:extLst>
                    <a:ext uri="{FF2B5EF4-FFF2-40B4-BE49-F238E27FC236}">
                      <a16:creationId xmlns:a16="http://schemas.microsoft.com/office/drawing/2014/main" id="{FB905EFF-123C-0852-B4CB-FA906E4AE932}"/>
                    </a:ext>
                  </a:extLst>
                </p14:cNvPr>
                <p14:cNvContentPartPr/>
                <p14:nvPr/>
              </p14:nvContentPartPr>
              <p14:xfrm>
                <a:off x="7240064" y="862122"/>
                <a:ext cx="2145240" cy="83880"/>
              </p14:xfrm>
            </p:contentPart>
          </mc:Choice>
          <mc:Fallback>
            <p:pic>
              <p:nvPicPr>
                <p:cNvPr id="181" name="Ink 180">
                  <a:extLst>
                    <a:ext uri="{FF2B5EF4-FFF2-40B4-BE49-F238E27FC236}">
                      <a16:creationId xmlns:a16="http://schemas.microsoft.com/office/drawing/2014/main" id="{FB905EFF-123C-0852-B4CB-FA906E4AE932}"/>
                    </a:ext>
                  </a:extLst>
                </p:cNvPr>
                <p:cNvPicPr/>
                <p:nvPr/>
              </p:nvPicPr>
              <p:blipFill>
                <a:blip r:embed="rId31"/>
                <a:stretch>
                  <a:fillRect/>
                </a:stretch>
              </p:blipFill>
              <p:spPr>
                <a:xfrm>
                  <a:off x="7231064" y="853122"/>
                  <a:ext cx="2162880" cy="101520"/>
                </a:xfrm>
                <a:prstGeom prst="rect">
                  <a:avLst/>
                </a:prstGeom>
              </p:spPr>
            </p:pic>
          </mc:Fallback>
        </mc:AlternateContent>
      </p:grpSp>
      <p:grpSp>
        <p:nvGrpSpPr>
          <p:cNvPr id="212" name="Group 211">
            <a:extLst>
              <a:ext uri="{FF2B5EF4-FFF2-40B4-BE49-F238E27FC236}">
                <a16:creationId xmlns:a16="http://schemas.microsoft.com/office/drawing/2014/main" id="{F8D42653-32FC-5797-8D6E-DE04480A30DB}"/>
              </a:ext>
            </a:extLst>
          </p:cNvPr>
          <p:cNvGrpSpPr/>
          <p:nvPr/>
        </p:nvGrpSpPr>
        <p:grpSpPr>
          <a:xfrm>
            <a:off x="306824" y="1644762"/>
            <a:ext cx="10001520" cy="5154480"/>
            <a:chOff x="306824" y="1644762"/>
            <a:chExt cx="10001520" cy="5154480"/>
          </a:xfrm>
        </p:grpSpPr>
        <mc:AlternateContent xmlns:mc="http://schemas.openxmlformats.org/markup-compatibility/2006">
          <mc:Choice xmlns:p14="http://schemas.microsoft.com/office/powerpoint/2010/main" Requires="p14">
            <p:contentPart p14:bwMode="auto" r:id="rId32">
              <p14:nvContentPartPr>
                <p14:cNvPr id="53" name="Ink 52">
                  <a:extLst>
                    <a:ext uri="{FF2B5EF4-FFF2-40B4-BE49-F238E27FC236}">
                      <a16:creationId xmlns:a16="http://schemas.microsoft.com/office/drawing/2014/main" id="{D36EAFCC-3202-1D98-7ECB-D4911EE651EB}"/>
                    </a:ext>
                  </a:extLst>
                </p14:cNvPr>
                <p14:cNvContentPartPr/>
                <p14:nvPr/>
              </p14:nvContentPartPr>
              <p14:xfrm>
                <a:off x="1568264" y="1773642"/>
                <a:ext cx="521640" cy="564840"/>
              </p14:xfrm>
            </p:contentPart>
          </mc:Choice>
          <mc:Fallback>
            <p:pic>
              <p:nvPicPr>
                <p:cNvPr id="53" name="Ink 52">
                  <a:extLst>
                    <a:ext uri="{FF2B5EF4-FFF2-40B4-BE49-F238E27FC236}">
                      <a16:creationId xmlns:a16="http://schemas.microsoft.com/office/drawing/2014/main" id="{D36EAFCC-3202-1D98-7ECB-D4911EE651EB}"/>
                    </a:ext>
                  </a:extLst>
                </p:cNvPr>
                <p:cNvPicPr/>
                <p:nvPr/>
              </p:nvPicPr>
              <p:blipFill>
                <a:blip r:embed="rId33"/>
                <a:stretch>
                  <a:fillRect/>
                </a:stretch>
              </p:blipFill>
              <p:spPr>
                <a:xfrm>
                  <a:off x="1559264" y="1765002"/>
                  <a:ext cx="539280" cy="582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4" name="Ink 53">
                  <a:extLst>
                    <a:ext uri="{FF2B5EF4-FFF2-40B4-BE49-F238E27FC236}">
                      <a16:creationId xmlns:a16="http://schemas.microsoft.com/office/drawing/2014/main" id="{42F9D230-D80B-C7C0-DF98-BB9294BD4E10}"/>
                    </a:ext>
                  </a:extLst>
                </p14:cNvPr>
                <p14:cNvContentPartPr/>
                <p14:nvPr/>
              </p14:nvContentPartPr>
              <p14:xfrm>
                <a:off x="1607144" y="2389602"/>
                <a:ext cx="437040" cy="380880"/>
              </p14:xfrm>
            </p:contentPart>
          </mc:Choice>
          <mc:Fallback>
            <p:pic>
              <p:nvPicPr>
                <p:cNvPr id="54" name="Ink 53">
                  <a:extLst>
                    <a:ext uri="{FF2B5EF4-FFF2-40B4-BE49-F238E27FC236}">
                      <a16:creationId xmlns:a16="http://schemas.microsoft.com/office/drawing/2014/main" id="{42F9D230-D80B-C7C0-DF98-BB9294BD4E10}"/>
                    </a:ext>
                  </a:extLst>
                </p:cNvPr>
                <p:cNvPicPr/>
                <p:nvPr/>
              </p:nvPicPr>
              <p:blipFill>
                <a:blip r:embed="rId35"/>
                <a:stretch>
                  <a:fillRect/>
                </a:stretch>
              </p:blipFill>
              <p:spPr>
                <a:xfrm>
                  <a:off x="1598504" y="2380602"/>
                  <a:ext cx="454680" cy="398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5" name="Ink 54">
                  <a:extLst>
                    <a:ext uri="{FF2B5EF4-FFF2-40B4-BE49-F238E27FC236}">
                      <a16:creationId xmlns:a16="http://schemas.microsoft.com/office/drawing/2014/main" id="{D6EA6731-CC9D-AA42-319B-1C5710145176}"/>
                    </a:ext>
                  </a:extLst>
                </p14:cNvPr>
                <p14:cNvContentPartPr/>
                <p14:nvPr/>
              </p14:nvContentPartPr>
              <p14:xfrm>
                <a:off x="2195384" y="2272242"/>
                <a:ext cx="1064520" cy="2252520"/>
              </p14:xfrm>
            </p:contentPart>
          </mc:Choice>
          <mc:Fallback>
            <p:pic>
              <p:nvPicPr>
                <p:cNvPr id="55" name="Ink 54">
                  <a:extLst>
                    <a:ext uri="{FF2B5EF4-FFF2-40B4-BE49-F238E27FC236}">
                      <a16:creationId xmlns:a16="http://schemas.microsoft.com/office/drawing/2014/main" id="{D6EA6731-CC9D-AA42-319B-1C5710145176}"/>
                    </a:ext>
                  </a:extLst>
                </p:cNvPr>
                <p:cNvPicPr/>
                <p:nvPr/>
              </p:nvPicPr>
              <p:blipFill>
                <a:blip r:embed="rId37"/>
                <a:stretch>
                  <a:fillRect/>
                </a:stretch>
              </p:blipFill>
              <p:spPr>
                <a:xfrm>
                  <a:off x="2186384" y="2263242"/>
                  <a:ext cx="1082160" cy="22701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6" name="Ink 55">
                  <a:extLst>
                    <a:ext uri="{FF2B5EF4-FFF2-40B4-BE49-F238E27FC236}">
                      <a16:creationId xmlns:a16="http://schemas.microsoft.com/office/drawing/2014/main" id="{25235D2A-CCCE-A629-D349-E587D67DA1BA}"/>
                    </a:ext>
                  </a:extLst>
                </p14:cNvPr>
                <p14:cNvContentPartPr/>
                <p14:nvPr/>
              </p14:nvContentPartPr>
              <p14:xfrm>
                <a:off x="3146504" y="4512162"/>
                <a:ext cx="241200" cy="59040"/>
              </p14:xfrm>
            </p:contentPart>
          </mc:Choice>
          <mc:Fallback>
            <p:pic>
              <p:nvPicPr>
                <p:cNvPr id="56" name="Ink 55">
                  <a:extLst>
                    <a:ext uri="{FF2B5EF4-FFF2-40B4-BE49-F238E27FC236}">
                      <a16:creationId xmlns:a16="http://schemas.microsoft.com/office/drawing/2014/main" id="{25235D2A-CCCE-A629-D349-E587D67DA1BA}"/>
                    </a:ext>
                  </a:extLst>
                </p:cNvPr>
                <p:cNvPicPr/>
                <p:nvPr/>
              </p:nvPicPr>
              <p:blipFill>
                <a:blip r:embed="rId39"/>
                <a:stretch>
                  <a:fillRect/>
                </a:stretch>
              </p:blipFill>
              <p:spPr>
                <a:xfrm>
                  <a:off x="3137864" y="4503522"/>
                  <a:ext cx="25884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8" name="Ink 57">
                  <a:extLst>
                    <a:ext uri="{FF2B5EF4-FFF2-40B4-BE49-F238E27FC236}">
                      <a16:creationId xmlns:a16="http://schemas.microsoft.com/office/drawing/2014/main" id="{02E865C0-FBCF-2E12-E920-A009D9950C3B}"/>
                    </a:ext>
                  </a:extLst>
                </p14:cNvPr>
                <p14:cNvContentPartPr/>
                <p14:nvPr/>
              </p14:nvContentPartPr>
              <p14:xfrm>
                <a:off x="1757624" y="2131842"/>
                <a:ext cx="198360" cy="107280"/>
              </p14:xfrm>
            </p:contentPart>
          </mc:Choice>
          <mc:Fallback>
            <p:pic>
              <p:nvPicPr>
                <p:cNvPr id="58" name="Ink 57">
                  <a:extLst>
                    <a:ext uri="{FF2B5EF4-FFF2-40B4-BE49-F238E27FC236}">
                      <a16:creationId xmlns:a16="http://schemas.microsoft.com/office/drawing/2014/main" id="{02E865C0-FBCF-2E12-E920-A009D9950C3B}"/>
                    </a:ext>
                  </a:extLst>
                </p:cNvPr>
                <p:cNvPicPr/>
                <p:nvPr/>
              </p:nvPicPr>
              <p:blipFill>
                <a:blip r:embed="rId41"/>
                <a:stretch>
                  <a:fillRect/>
                </a:stretch>
              </p:blipFill>
              <p:spPr>
                <a:xfrm>
                  <a:off x="1748984" y="2123202"/>
                  <a:ext cx="21600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9" name="Ink 58">
                  <a:extLst>
                    <a:ext uri="{FF2B5EF4-FFF2-40B4-BE49-F238E27FC236}">
                      <a16:creationId xmlns:a16="http://schemas.microsoft.com/office/drawing/2014/main" id="{D7A24524-F7CB-40D0-C88F-1FFC756535EE}"/>
                    </a:ext>
                  </a:extLst>
                </p14:cNvPr>
                <p14:cNvContentPartPr/>
                <p14:nvPr/>
              </p14:nvContentPartPr>
              <p14:xfrm>
                <a:off x="1750064" y="2040762"/>
                <a:ext cx="37440" cy="39960"/>
              </p14:xfrm>
            </p:contentPart>
          </mc:Choice>
          <mc:Fallback>
            <p:pic>
              <p:nvPicPr>
                <p:cNvPr id="59" name="Ink 58">
                  <a:extLst>
                    <a:ext uri="{FF2B5EF4-FFF2-40B4-BE49-F238E27FC236}">
                      <a16:creationId xmlns:a16="http://schemas.microsoft.com/office/drawing/2014/main" id="{D7A24524-F7CB-40D0-C88F-1FFC756535EE}"/>
                    </a:ext>
                  </a:extLst>
                </p:cNvPr>
                <p:cNvPicPr/>
                <p:nvPr/>
              </p:nvPicPr>
              <p:blipFill>
                <a:blip r:embed="rId43"/>
                <a:stretch>
                  <a:fillRect/>
                </a:stretch>
              </p:blipFill>
              <p:spPr>
                <a:xfrm>
                  <a:off x="1741424" y="2032122"/>
                  <a:ext cx="5508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60" name="Ink 59">
                  <a:extLst>
                    <a:ext uri="{FF2B5EF4-FFF2-40B4-BE49-F238E27FC236}">
                      <a16:creationId xmlns:a16="http://schemas.microsoft.com/office/drawing/2014/main" id="{C158EECF-9E2A-5A74-7799-9F933EDB23F5}"/>
                    </a:ext>
                  </a:extLst>
                </p14:cNvPr>
                <p14:cNvContentPartPr/>
                <p14:nvPr/>
              </p14:nvContentPartPr>
              <p14:xfrm>
                <a:off x="1877864" y="2042922"/>
                <a:ext cx="50040" cy="18000"/>
              </p14:xfrm>
            </p:contentPart>
          </mc:Choice>
          <mc:Fallback>
            <p:pic>
              <p:nvPicPr>
                <p:cNvPr id="60" name="Ink 59">
                  <a:extLst>
                    <a:ext uri="{FF2B5EF4-FFF2-40B4-BE49-F238E27FC236}">
                      <a16:creationId xmlns:a16="http://schemas.microsoft.com/office/drawing/2014/main" id="{C158EECF-9E2A-5A74-7799-9F933EDB23F5}"/>
                    </a:ext>
                  </a:extLst>
                </p:cNvPr>
                <p:cNvPicPr/>
                <p:nvPr/>
              </p:nvPicPr>
              <p:blipFill>
                <a:blip r:embed="rId45"/>
                <a:stretch>
                  <a:fillRect/>
                </a:stretch>
              </p:blipFill>
              <p:spPr>
                <a:xfrm>
                  <a:off x="1868864" y="2034282"/>
                  <a:ext cx="6768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62" name="Ink 61">
                  <a:extLst>
                    <a:ext uri="{FF2B5EF4-FFF2-40B4-BE49-F238E27FC236}">
                      <a16:creationId xmlns:a16="http://schemas.microsoft.com/office/drawing/2014/main" id="{4EF57D26-974C-9E12-B324-1CD9083391A9}"/>
                    </a:ext>
                  </a:extLst>
                </p14:cNvPr>
                <p14:cNvContentPartPr/>
                <p14:nvPr/>
              </p14:nvContentPartPr>
              <p14:xfrm>
                <a:off x="4583264" y="1644762"/>
                <a:ext cx="500400" cy="456840"/>
              </p14:xfrm>
            </p:contentPart>
          </mc:Choice>
          <mc:Fallback>
            <p:pic>
              <p:nvPicPr>
                <p:cNvPr id="62" name="Ink 61">
                  <a:extLst>
                    <a:ext uri="{FF2B5EF4-FFF2-40B4-BE49-F238E27FC236}">
                      <a16:creationId xmlns:a16="http://schemas.microsoft.com/office/drawing/2014/main" id="{4EF57D26-974C-9E12-B324-1CD9083391A9}"/>
                    </a:ext>
                  </a:extLst>
                </p:cNvPr>
                <p:cNvPicPr/>
                <p:nvPr/>
              </p:nvPicPr>
              <p:blipFill>
                <a:blip r:embed="rId47"/>
                <a:stretch>
                  <a:fillRect/>
                </a:stretch>
              </p:blipFill>
              <p:spPr>
                <a:xfrm>
                  <a:off x="4574264" y="1635762"/>
                  <a:ext cx="518040" cy="4744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63" name="Ink 62">
                  <a:extLst>
                    <a:ext uri="{FF2B5EF4-FFF2-40B4-BE49-F238E27FC236}">
                      <a16:creationId xmlns:a16="http://schemas.microsoft.com/office/drawing/2014/main" id="{E4836156-3DF3-6CF8-DCB7-0FC4D518B980}"/>
                    </a:ext>
                  </a:extLst>
                </p14:cNvPr>
                <p14:cNvContentPartPr/>
                <p14:nvPr/>
              </p14:nvContentPartPr>
              <p14:xfrm>
                <a:off x="4658144" y="2152362"/>
                <a:ext cx="399960" cy="287280"/>
              </p14:xfrm>
            </p:contentPart>
          </mc:Choice>
          <mc:Fallback>
            <p:pic>
              <p:nvPicPr>
                <p:cNvPr id="63" name="Ink 62">
                  <a:extLst>
                    <a:ext uri="{FF2B5EF4-FFF2-40B4-BE49-F238E27FC236}">
                      <a16:creationId xmlns:a16="http://schemas.microsoft.com/office/drawing/2014/main" id="{E4836156-3DF3-6CF8-DCB7-0FC4D518B980}"/>
                    </a:ext>
                  </a:extLst>
                </p:cNvPr>
                <p:cNvPicPr/>
                <p:nvPr/>
              </p:nvPicPr>
              <p:blipFill>
                <a:blip r:embed="rId49"/>
                <a:stretch>
                  <a:fillRect/>
                </a:stretch>
              </p:blipFill>
              <p:spPr>
                <a:xfrm>
                  <a:off x="4649144" y="2143362"/>
                  <a:ext cx="41760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64" name="Ink 63">
                  <a:extLst>
                    <a:ext uri="{FF2B5EF4-FFF2-40B4-BE49-F238E27FC236}">
                      <a16:creationId xmlns:a16="http://schemas.microsoft.com/office/drawing/2014/main" id="{7F979604-D759-9B3E-FFBA-692B9E258356}"/>
                    </a:ext>
                  </a:extLst>
                </p14:cNvPr>
                <p14:cNvContentPartPr/>
                <p14:nvPr/>
              </p14:nvContentPartPr>
              <p14:xfrm>
                <a:off x="4087184" y="2535042"/>
                <a:ext cx="814320" cy="1951200"/>
              </p14:xfrm>
            </p:contentPart>
          </mc:Choice>
          <mc:Fallback>
            <p:pic>
              <p:nvPicPr>
                <p:cNvPr id="64" name="Ink 63">
                  <a:extLst>
                    <a:ext uri="{FF2B5EF4-FFF2-40B4-BE49-F238E27FC236}">
                      <a16:creationId xmlns:a16="http://schemas.microsoft.com/office/drawing/2014/main" id="{7F979604-D759-9B3E-FFBA-692B9E258356}"/>
                    </a:ext>
                  </a:extLst>
                </p:cNvPr>
                <p:cNvPicPr/>
                <p:nvPr/>
              </p:nvPicPr>
              <p:blipFill>
                <a:blip r:embed="rId51"/>
                <a:stretch>
                  <a:fillRect/>
                </a:stretch>
              </p:blipFill>
              <p:spPr>
                <a:xfrm>
                  <a:off x="4078544" y="2526042"/>
                  <a:ext cx="831960" cy="19688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65" name="Ink 64">
                  <a:extLst>
                    <a:ext uri="{FF2B5EF4-FFF2-40B4-BE49-F238E27FC236}">
                      <a16:creationId xmlns:a16="http://schemas.microsoft.com/office/drawing/2014/main" id="{06EFDB75-7DA0-1011-BE20-BCC9A38090F6}"/>
                    </a:ext>
                  </a:extLst>
                </p14:cNvPr>
                <p14:cNvContentPartPr/>
                <p14:nvPr/>
              </p14:nvContentPartPr>
              <p14:xfrm>
                <a:off x="4117064" y="4419282"/>
                <a:ext cx="225000" cy="99720"/>
              </p14:xfrm>
            </p:contentPart>
          </mc:Choice>
          <mc:Fallback>
            <p:pic>
              <p:nvPicPr>
                <p:cNvPr id="65" name="Ink 64">
                  <a:extLst>
                    <a:ext uri="{FF2B5EF4-FFF2-40B4-BE49-F238E27FC236}">
                      <a16:creationId xmlns:a16="http://schemas.microsoft.com/office/drawing/2014/main" id="{06EFDB75-7DA0-1011-BE20-BCC9A38090F6}"/>
                    </a:ext>
                  </a:extLst>
                </p:cNvPr>
                <p:cNvPicPr/>
                <p:nvPr/>
              </p:nvPicPr>
              <p:blipFill>
                <a:blip r:embed="rId53"/>
                <a:stretch>
                  <a:fillRect/>
                </a:stretch>
              </p:blipFill>
              <p:spPr>
                <a:xfrm>
                  <a:off x="4108064" y="4410642"/>
                  <a:ext cx="24264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67" name="Ink 66">
                  <a:extLst>
                    <a:ext uri="{FF2B5EF4-FFF2-40B4-BE49-F238E27FC236}">
                      <a16:creationId xmlns:a16="http://schemas.microsoft.com/office/drawing/2014/main" id="{EFB70F11-D576-540F-08AC-3BD98F9DD122}"/>
                    </a:ext>
                  </a:extLst>
                </p14:cNvPr>
                <p14:cNvContentPartPr/>
                <p14:nvPr/>
              </p14:nvContentPartPr>
              <p14:xfrm>
                <a:off x="4691264" y="1930602"/>
                <a:ext cx="206280" cy="104400"/>
              </p14:xfrm>
            </p:contentPart>
          </mc:Choice>
          <mc:Fallback>
            <p:pic>
              <p:nvPicPr>
                <p:cNvPr id="67" name="Ink 66">
                  <a:extLst>
                    <a:ext uri="{FF2B5EF4-FFF2-40B4-BE49-F238E27FC236}">
                      <a16:creationId xmlns:a16="http://schemas.microsoft.com/office/drawing/2014/main" id="{EFB70F11-D576-540F-08AC-3BD98F9DD122}"/>
                    </a:ext>
                  </a:extLst>
                </p:cNvPr>
                <p:cNvPicPr/>
                <p:nvPr/>
              </p:nvPicPr>
              <p:blipFill>
                <a:blip r:embed="rId55"/>
                <a:stretch>
                  <a:fillRect/>
                </a:stretch>
              </p:blipFill>
              <p:spPr>
                <a:xfrm>
                  <a:off x="4682264" y="1921962"/>
                  <a:ext cx="22392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68" name="Ink 67">
                  <a:extLst>
                    <a:ext uri="{FF2B5EF4-FFF2-40B4-BE49-F238E27FC236}">
                      <a16:creationId xmlns:a16="http://schemas.microsoft.com/office/drawing/2014/main" id="{2B27FA53-CFCD-AFAF-AD88-522DD3FF58E6}"/>
                    </a:ext>
                  </a:extLst>
                </p14:cNvPr>
                <p14:cNvContentPartPr/>
                <p14:nvPr/>
              </p14:nvContentPartPr>
              <p14:xfrm>
                <a:off x="4697744" y="1795602"/>
                <a:ext cx="59400" cy="92160"/>
              </p14:xfrm>
            </p:contentPart>
          </mc:Choice>
          <mc:Fallback>
            <p:pic>
              <p:nvPicPr>
                <p:cNvPr id="68" name="Ink 67">
                  <a:extLst>
                    <a:ext uri="{FF2B5EF4-FFF2-40B4-BE49-F238E27FC236}">
                      <a16:creationId xmlns:a16="http://schemas.microsoft.com/office/drawing/2014/main" id="{2B27FA53-CFCD-AFAF-AD88-522DD3FF58E6}"/>
                    </a:ext>
                  </a:extLst>
                </p:cNvPr>
                <p:cNvPicPr/>
                <p:nvPr/>
              </p:nvPicPr>
              <p:blipFill>
                <a:blip r:embed="rId57"/>
                <a:stretch>
                  <a:fillRect/>
                </a:stretch>
              </p:blipFill>
              <p:spPr>
                <a:xfrm>
                  <a:off x="4689104" y="1786602"/>
                  <a:ext cx="7704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9" name="Ink 68">
                  <a:extLst>
                    <a:ext uri="{FF2B5EF4-FFF2-40B4-BE49-F238E27FC236}">
                      <a16:creationId xmlns:a16="http://schemas.microsoft.com/office/drawing/2014/main" id="{016CD9BC-D92B-5C43-3390-1640A582F32A}"/>
                    </a:ext>
                  </a:extLst>
                </p14:cNvPr>
                <p14:cNvContentPartPr/>
                <p14:nvPr/>
              </p14:nvContentPartPr>
              <p14:xfrm>
                <a:off x="4889624" y="1749522"/>
                <a:ext cx="68760" cy="92880"/>
              </p14:xfrm>
            </p:contentPart>
          </mc:Choice>
          <mc:Fallback>
            <p:pic>
              <p:nvPicPr>
                <p:cNvPr id="69" name="Ink 68">
                  <a:extLst>
                    <a:ext uri="{FF2B5EF4-FFF2-40B4-BE49-F238E27FC236}">
                      <a16:creationId xmlns:a16="http://schemas.microsoft.com/office/drawing/2014/main" id="{016CD9BC-D92B-5C43-3390-1640A582F32A}"/>
                    </a:ext>
                  </a:extLst>
                </p:cNvPr>
                <p:cNvPicPr/>
                <p:nvPr/>
              </p:nvPicPr>
              <p:blipFill>
                <a:blip r:embed="rId59"/>
                <a:stretch>
                  <a:fillRect/>
                </a:stretch>
              </p:blipFill>
              <p:spPr>
                <a:xfrm>
                  <a:off x="4880984" y="1740522"/>
                  <a:ext cx="8640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77" name="Ink 76">
                  <a:extLst>
                    <a:ext uri="{FF2B5EF4-FFF2-40B4-BE49-F238E27FC236}">
                      <a16:creationId xmlns:a16="http://schemas.microsoft.com/office/drawing/2014/main" id="{C6B3BA89-B956-476B-80A0-C2369B8E800F}"/>
                    </a:ext>
                  </a:extLst>
                </p14:cNvPr>
                <p14:cNvContentPartPr/>
                <p14:nvPr/>
              </p14:nvContentPartPr>
              <p14:xfrm>
                <a:off x="2809904" y="3559602"/>
                <a:ext cx="234720" cy="233640"/>
              </p14:xfrm>
            </p:contentPart>
          </mc:Choice>
          <mc:Fallback>
            <p:pic>
              <p:nvPicPr>
                <p:cNvPr id="77" name="Ink 76">
                  <a:extLst>
                    <a:ext uri="{FF2B5EF4-FFF2-40B4-BE49-F238E27FC236}">
                      <a16:creationId xmlns:a16="http://schemas.microsoft.com/office/drawing/2014/main" id="{C6B3BA89-B956-476B-80A0-C2369B8E800F}"/>
                    </a:ext>
                  </a:extLst>
                </p:cNvPr>
                <p:cNvPicPr/>
                <p:nvPr/>
              </p:nvPicPr>
              <p:blipFill>
                <a:blip r:embed="rId61"/>
                <a:stretch>
                  <a:fillRect/>
                </a:stretch>
              </p:blipFill>
              <p:spPr>
                <a:xfrm>
                  <a:off x="2800904" y="3550962"/>
                  <a:ext cx="25236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78" name="Ink 77">
                  <a:extLst>
                    <a:ext uri="{FF2B5EF4-FFF2-40B4-BE49-F238E27FC236}">
                      <a16:creationId xmlns:a16="http://schemas.microsoft.com/office/drawing/2014/main" id="{67213E23-8D97-3696-1A21-EBF17214B3B3}"/>
                    </a:ext>
                  </a:extLst>
                </p14:cNvPr>
                <p14:cNvContentPartPr/>
                <p14:nvPr/>
              </p14:nvContentPartPr>
              <p14:xfrm>
                <a:off x="4505864" y="3513162"/>
                <a:ext cx="179640" cy="241200"/>
              </p14:xfrm>
            </p:contentPart>
          </mc:Choice>
          <mc:Fallback>
            <p:pic>
              <p:nvPicPr>
                <p:cNvPr id="78" name="Ink 77">
                  <a:extLst>
                    <a:ext uri="{FF2B5EF4-FFF2-40B4-BE49-F238E27FC236}">
                      <a16:creationId xmlns:a16="http://schemas.microsoft.com/office/drawing/2014/main" id="{67213E23-8D97-3696-1A21-EBF17214B3B3}"/>
                    </a:ext>
                  </a:extLst>
                </p:cNvPr>
                <p:cNvPicPr/>
                <p:nvPr/>
              </p:nvPicPr>
              <p:blipFill>
                <a:blip r:embed="rId63"/>
                <a:stretch>
                  <a:fillRect/>
                </a:stretch>
              </p:blipFill>
              <p:spPr>
                <a:xfrm>
                  <a:off x="4496864" y="3504522"/>
                  <a:ext cx="19728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13" name="Ink 112">
                  <a:extLst>
                    <a:ext uri="{FF2B5EF4-FFF2-40B4-BE49-F238E27FC236}">
                      <a16:creationId xmlns:a16="http://schemas.microsoft.com/office/drawing/2014/main" id="{8A2E8232-C448-ACD8-9F39-4473E51F44BF}"/>
                    </a:ext>
                  </a:extLst>
                </p14:cNvPr>
                <p14:cNvContentPartPr/>
                <p14:nvPr/>
              </p14:nvContentPartPr>
              <p14:xfrm>
                <a:off x="5084744" y="2637282"/>
                <a:ext cx="83880" cy="2975400"/>
              </p14:xfrm>
            </p:contentPart>
          </mc:Choice>
          <mc:Fallback>
            <p:pic>
              <p:nvPicPr>
                <p:cNvPr id="113" name="Ink 112">
                  <a:extLst>
                    <a:ext uri="{FF2B5EF4-FFF2-40B4-BE49-F238E27FC236}">
                      <a16:creationId xmlns:a16="http://schemas.microsoft.com/office/drawing/2014/main" id="{8A2E8232-C448-ACD8-9F39-4473E51F44BF}"/>
                    </a:ext>
                  </a:extLst>
                </p:cNvPr>
                <p:cNvPicPr/>
                <p:nvPr/>
              </p:nvPicPr>
              <p:blipFill>
                <a:blip r:embed="rId65"/>
                <a:stretch>
                  <a:fillRect/>
                </a:stretch>
              </p:blipFill>
              <p:spPr>
                <a:xfrm>
                  <a:off x="5075744" y="2628282"/>
                  <a:ext cx="101520" cy="29930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14" name="Ink 113">
                  <a:extLst>
                    <a:ext uri="{FF2B5EF4-FFF2-40B4-BE49-F238E27FC236}">
                      <a16:creationId xmlns:a16="http://schemas.microsoft.com/office/drawing/2014/main" id="{7DA98819-CCAD-F7CD-F082-4D627BE1BD94}"/>
                    </a:ext>
                  </a:extLst>
                </p14:cNvPr>
                <p14:cNvContentPartPr/>
                <p14:nvPr/>
              </p14:nvContentPartPr>
              <p14:xfrm>
                <a:off x="4988264" y="2577162"/>
                <a:ext cx="242280" cy="180360"/>
              </p14:xfrm>
            </p:contentPart>
          </mc:Choice>
          <mc:Fallback>
            <p:pic>
              <p:nvPicPr>
                <p:cNvPr id="114" name="Ink 113">
                  <a:extLst>
                    <a:ext uri="{FF2B5EF4-FFF2-40B4-BE49-F238E27FC236}">
                      <a16:creationId xmlns:a16="http://schemas.microsoft.com/office/drawing/2014/main" id="{7DA98819-CCAD-F7CD-F082-4D627BE1BD94}"/>
                    </a:ext>
                  </a:extLst>
                </p:cNvPr>
                <p:cNvPicPr/>
                <p:nvPr/>
              </p:nvPicPr>
              <p:blipFill>
                <a:blip r:embed="rId67"/>
                <a:stretch>
                  <a:fillRect/>
                </a:stretch>
              </p:blipFill>
              <p:spPr>
                <a:xfrm>
                  <a:off x="4979624" y="2568522"/>
                  <a:ext cx="25992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16" name="Ink 115">
                  <a:extLst>
                    <a:ext uri="{FF2B5EF4-FFF2-40B4-BE49-F238E27FC236}">
                      <a16:creationId xmlns:a16="http://schemas.microsoft.com/office/drawing/2014/main" id="{33123DE9-43CB-EA0F-077E-73E61E4C6A6F}"/>
                    </a:ext>
                  </a:extLst>
                </p14:cNvPr>
                <p14:cNvContentPartPr/>
                <p14:nvPr/>
              </p14:nvContentPartPr>
              <p14:xfrm>
                <a:off x="5738144" y="2922042"/>
                <a:ext cx="2790720" cy="997560"/>
              </p14:xfrm>
            </p:contentPart>
          </mc:Choice>
          <mc:Fallback>
            <p:pic>
              <p:nvPicPr>
                <p:cNvPr id="116" name="Ink 115">
                  <a:extLst>
                    <a:ext uri="{FF2B5EF4-FFF2-40B4-BE49-F238E27FC236}">
                      <a16:creationId xmlns:a16="http://schemas.microsoft.com/office/drawing/2014/main" id="{33123DE9-43CB-EA0F-077E-73E61E4C6A6F}"/>
                    </a:ext>
                  </a:extLst>
                </p:cNvPr>
                <p:cNvPicPr/>
                <p:nvPr/>
              </p:nvPicPr>
              <p:blipFill>
                <a:blip r:embed="rId69"/>
                <a:stretch>
                  <a:fillRect/>
                </a:stretch>
              </p:blipFill>
              <p:spPr>
                <a:xfrm>
                  <a:off x="5729144" y="2913402"/>
                  <a:ext cx="2808360" cy="10152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17" name="Ink 116">
                  <a:extLst>
                    <a:ext uri="{FF2B5EF4-FFF2-40B4-BE49-F238E27FC236}">
                      <a16:creationId xmlns:a16="http://schemas.microsoft.com/office/drawing/2014/main" id="{C271B5FE-56D5-9548-E776-612AF928F1ED}"/>
                    </a:ext>
                  </a:extLst>
                </p14:cNvPr>
                <p14:cNvContentPartPr/>
                <p14:nvPr/>
              </p14:nvContentPartPr>
              <p14:xfrm>
                <a:off x="5866664" y="2669682"/>
                <a:ext cx="2995560" cy="1029960"/>
              </p14:xfrm>
            </p:contentPart>
          </mc:Choice>
          <mc:Fallback>
            <p:pic>
              <p:nvPicPr>
                <p:cNvPr id="117" name="Ink 116">
                  <a:extLst>
                    <a:ext uri="{FF2B5EF4-FFF2-40B4-BE49-F238E27FC236}">
                      <a16:creationId xmlns:a16="http://schemas.microsoft.com/office/drawing/2014/main" id="{C271B5FE-56D5-9548-E776-612AF928F1ED}"/>
                    </a:ext>
                  </a:extLst>
                </p:cNvPr>
                <p:cNvPicPr/>
                <p:nvPr/>
              </p:nvPicPr>
              <p:blipFill>
                <a:blip r:embed="rId71"/>
                <a:stretch>
                  <a:fillRect/>
                </a:stretch>
              </p:blipFill>
              <p:spPr>
                <a:xfrm>
                  <a:off x="5858024" y="2661042"/>
                  <a:ext cx="3013200" cy="1047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18" name="Ink 117">
                  <a:extLst>
                    <a:ext uri="{FF2B5EF4-FFF2-40B4-BE49-F238E27FC236}">
                      <a16:creationId xmlns:a16="http://schemas.microsoft.com/office/drawing/2014/main" id="{ADA56EB6-B591-2D44-8690-B6D22E2AD3BC}"/>
                    </a:ext>
                  </a:extLst>
                </p14:cNvPr>
                <p14:cNvContentPartPr/>
                <p14:nvPr/>
              </p14:nvContentPartPr>
              <p14:xfrm>
                <a:off x="6096704" y="2953722"/>
                <a:ext cx="131040" cy="255960"/>
              </p14:xfrm>
            </p:contentPart>
          </mc:Choice>
          <mc:Fallback>
            <p:pic>
              <p:nvPicPr>
                <p:cNvPr id="118" name="Ink 117">
                  <a:extLst>
                    <a:ext uri="{FF2B5EF4-FFF2-40B4-BE49-F238E27FC236}">
                      <a16:creationId xmlns:a16="http://schemas.microsoft.com/office/drawing/2014/main" id="{ADA56EB6-B591-2D44-8690-B6D22E2AD3BC}"/>
                    </a:ext>
                  </a:extLst>
                </p:cNvPr>
                <p:cNvPicPr/>
                <p:nvPr/>
              </p:nvPicPr>
              <p:blipFill>
                <a:blip r:embed="rId73"/>
                <a:stretch>
                  <a:fillRect/>
                </a:stretch>
              </p:blipFill>
              <p:spPr>
                <a:xfrm>
                  <a:off x="6088064" y="2945082"/>
                  <a:ext cx="14868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19" name="Ink 118">
                  <a:extLst>
                    <a:ext uri="{FF2B5EF4-FFF2-40B4-BE49-F238E27FC236}">
                      <a16:creationId xmlns:a16="http://schemas.microsoft.com/office/drawing/2014/main" id="{3ECD6908-CCC4-A7FC-585F-EB1489DF8C05}"/>
                    </a:ext>
                  </a:extLst>
                </p14:cNvPr>
                <p14:cNvContentPartPr/>
                <p14:nvPr/>
              </p14:nvContentPartPr>
              <p14:xfrm>
                <a:off x="6235304" y="3053802"/>
                <a:ext cx="123480" cy="217080"/>
              </p14:xfrm>
            </p:contentPart>
          </mc:Choice>
          <mc:Fallback>
            <p:pic>
              <p:nvPicPr>
                <p:cNvPr id="119" name="Ink 118">
                  <a:extLst>
                    <a:ext uri="{FF2B5EF4-FFF2-40B4-BE49-F238E27FC236}">
                      <a16:creationId xmlns:a16="http://schemas.microsoft.com/office/drawing/2014/main" id="{3ECD6908-CCC4-A7FC-585F-EB1489DF8C05}"/>
                    </a:ext>
                  </a:extLst>
                </p:cNvPr>
                <p:cNvPicPr/>
                <p:nvPr/>
              </p:nvPicPr>
              <p:blipFill>
                <a:blip r:embed="rId75"/>
                <a:stretch>
                  <a:fillRect/>
                </a:stretch>
              </p:blipFill>
              <p:spPr>
                <a:xfrm>
                  <a:off x="6226304" y="3045162"/>
                  <a:ext cx="14112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20" name="Ink 119">
                  <a:extLst>
                    <a:ext uri="{FF2B5EF4-FFF2-40B4-BE49-F238E27FC236}">
                      <a16:creationId xmlns:a16="http://schemas.microsoft.com/office/drawing/2014/main" id="{1D359A4E-3DC3-182C-1C1A-3704950D9168}"/>
                    </a:ext>
                  </a:extLst>
                </p14:cNvPr>
                <p14:cNvContentPartPr/>
                <p14:nvPr/>
              </p14:nvContentPartPr>
              <p14:xfrm>
                <a:off x="6499904" y="2958762"/>
                <a:ext cx="29160" cy="188280"/>
              </p14:xfrm>
            </p:contentPart>
          </mc:Choice>
          <mc:Fallback>
            <p:pic>
              <p:nvPicPr>
                <p:cNvPr id="120" name="Ink 119">
                  <a:extLst>
                    <a:ext uri="{FF2B5EF4-FFF2-40B4-BE49-F238E27FC236}">
                      <a16:creationId xmlns:a16="http://schemas.microsoft.com/office/drawing/2014/main" id="{1D359A4E-3DC3-182C-1C1A-3704950D9168}"/>
                    </a:ext>
                  </a:extLst>
                </p:cNvPr>
                <p:cNvPicPr/>
                <p:nvPr/>
              </p:nvPicPr>
              <p:blipFill>
                <a:blip r:embed="rId77"/>
                <a:stretch>
                  <a:fillRect/>
                </a:stretch>
              </p:blipFill>
              <p:spPr>
                <a:xfrm>
                  <a:off x="6491264" y="2949762"/>
                  <a:ext cx="4680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21" name="Ink 120">
                  <a:extLst>
                    <a:ext uri="{FF2B5EF4-FFF2-40B4-BE49-F238E27FC236}">
                      <a16:creationId xmlns:a16="http://schemas.microsoft.com/office/drawing/2014/main" id="{36E04537-0E69-7287-5022-E8CED552B376}"/>
                    </a:ext>
                  </a:extLst>
                </p14:cNvPr>
                <p14:cNvContentPartPr/>
                <p14:nvPr/>
              </p14:nvContentPartPr>
              <p14:xfrm>
                <a:off x="6505304" y="2953362"/>
                <a:ext cx="361440" cy="187920"/>
              </p14:xfrm>
            </p:contentPart>
          </mc:Choice>
          <mc:Fallback>
            <p:pic>
              <p:nvPicPr>
                <p:cNvPr id="121" name="Ink 120">
                  <a:extLst>
                    <a:ext uri="{FF2B5EF4-FFF2-40B4-BE49-F238E27FC236}">
                      <a16:creationId xmlns:a16="http://schemas.microsoft.com/office/drawing/2014/main" id="{36E04537-0E69-7287-5022-E8CED552B376}"/>
                    </a:ext>
                  </a:extLst>
                </p:cNvPr>
                <p:cNvPicPr/>
                <p:nvPr/>
              </p:nvPicPr>
              <p:blipFill>
                <a:blip r:embed="rId79"/>
                <a:stretch>
                  <a:fillRect/>
                </a:stretch>
              </p:blipFill>
              <p:spPr>
                <a:xfrm>
                  <a:off x="6496664" y="2944362"/>
                  <a:ext cx="37908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22" name="Ink 121">
                  <a:extLst>
                    <a:ext uri="{FF2B5EF4-FFF2-40B4-BE49-F238E27FC236}">
                      <a16:creationId xmlns:a16="http://schemas.microsoft.com/office/drawing/2014/main" id="{596EDE0A-AAD6-4111-2EE0-B6C030C9CA3A}"/>
                    </a:ext>
                  </a:extLst>
                </p14:cNvPr>
                <p14:cNvContentPartPr/>
                <p14:nvPr/>
              </p14:nvContentPartPr>
              <p14:xfrm>
                <a:off x="6986984" y="2967402"/>
                <a:ext cx="29520" cy="181800"/>
              </p14:xfrm>
            </p:contentPart>
          </mc:Choice>
          <mc:Fallback>
            <p:pic>
              <p:nvPicPr>
                <p:cNvPr id="122" name="Ink 121">
                  <a:extLst>
                    <a:ext uri="{FF2B5EF4-FFF2-40B4-BE49-F238E27FC236}">
                      <a16:creationId xmlns:a16="http://schemas.microsoft.com/office/drawing/2014/main" id="{596EDE0A-AAD6-4111-2EE0-B6C030C9CA3A}"/>
                    </a:ext>
                  </a:extLst>
                </p:cNvPr>
                <p:cNvPicPr/>
                <p:nvPr/>
              </p:nvPicPr>
              <p:blipFill>
                <a:blip r:embed="rId81"/>
                <a:stretch>
                  <a:fillRect/>
                </a:stretch>
              </p:blipFill>
              <p:spPr>
                <a:xfrm>
                  <a:off x="6977984" y="2958402"/>
                  <a:ext cx="4716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23" name="Ink 122">
                  <a:extLst>
                    <a:ext uri="{FF2B5EF4-FFF2-40B4-BE49-F238E27FC236}">
                      <a16:creationId xmlns:a16="http://schemas.microsoft.com/office/drawing/2014/main" id="{5DB7CE9B-4DFB-0600-9ADD-109E90614FBA}"/>
                    </a:ext>
                  </a:extLst>
                </p14:cNvPr>
                <p14:cNvContentPartPr/>
                <p14:nvPr/>
              </p14:nvContentPartPr>
              <p14:xfrm>
                <a:off x="6955304" y="3024282"/>
                <a:ext cx="160200" cy="92520"/>
              </p14:xfrm>
            </p:contentPart>
          </mc:Choice>
          <mc:Fallback>
            <p:pic>
              <p:nvPicPr>
                <p:cNvPr id="123" name="Ink 122">
                  <a:extLst>
                    <a:ext uri="{FF2B5EF4-FFF2-40B4-BE49-F238E27FC236}">
                      <a16:creationId xmlns:a16="http://schemas.microsoft.com/office/drawing/2014/main" id="{5DB7CE9B-4DFB-0600-9ADD-109E90614FBA}"/>
                    </a:ext>
                  </a:extLst>
                </p:cNvPr>
                <p:cNvPicPr/>
                <p:nvPr/>
              </p:nvPicPr>
              <p:blipFill>
                <a:blip r:embed="rId83"/>
                <a:stretch>
                  <a:fillRect/>
                </a:stretch>
              </p:blipFill>
              <p:spPr>
                <a:xfrm>
                  <a:off x="6946664" y="3015642"/>
                  <a:ext cx="17784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24" name="Ink 123">
                  <a:extLst>
                    <a:ext uri="{FF2B5EF4-FFF2-40B4-BE49-F238E27FC236}">
                      <a16:creationId xmlns:a16="http://schemas.microsoft.com/office/drawing/2014/main" id="{C6249305-8DD4-64FA-04B3-EF5A5032ADB0}"/>
                    </a:ext>
                  </a:extLst>
                </p14:cNvPr>
                <p14:cNvContentPartPr/>
                <p14:nvPr/>
              </p14:nvContentPartPr>
              <p14:xfrm>
                <a:off x="7137464" y="2928522"/>
                <a:ext cx="5760" cy="7200"/>
              </p14:xfrm>
            </p:contentPart>
          </mc:Choice>
          <mc:Fallback>
            <p:pic>
              <p:nvPicPr>
                <p:cNvPr id="124" name="Ink 123">
                  <a:extLst>
                    <a:ext uri="{FF2B5EF4-FFF2-40B4-BE49-F238E27FC236}">
                      <a16:creationId xmlns:a16="http://schemas.microsoft.com/office/drawing/2014/main" id="{C6249305-8DD4-64FA-04B3-EF5A5032ADB0}"/>
                    </a:ext>
                  </a:extLst>
                </p:cNvPr>
                <p:cNvPicPr/>
                <p:nvPr/>
              </p:nvPicPr>
              <p:blipFill>
                <a:blip r:embed="rId85"/>
                <a:stretch>
                  <a:fillRect/>
                </a:stretch>
              </p:blipFill>
              <p:spPr>
                <a:xfrm>
                  <a:off x="7128824" y="2919882"/>
                  <a:ext cx="234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25" name="Ink 124">
                  <a:extLst>
                    <a:ext uri="{FF2B5EF4-FFF2-40B4-BE49-F238E27FC236}">
                      <a16:creationId xmlns:a16="http://schemas.microsoft.com/office/drawing/2014/main" id="{2DAAD894-5B52-BBFC-296E-8551BE4E3C0B}"/>
                    </a:ext>
                  </a:extLst>
                </p14:cNvPr>
                <p14:cNvContentPartPr/>
                <p14:nvPr/>
              </p14:nvContentPartPr>
              <p14:xfrm>
                <a:off x="7162664" y="2981442"/>
                <a:ext cx="326880" cy="145440"/>
              </p14:xfrm>
            </p:contentPart>
          </mc:Choice>
          <mc:Fallback>
            <p:pic>
              <p:nvPicPr>
                <p:cNvPr id="125" name="Ink 124">
                  <a:extLst>
                    <a:ext uri="{FF2B5EF4-FFF2-40B4-BE49-F238E27FC236}">
                      <a16:creationId xmlns:a16="http://schemas.microsoft.com/office/drawing/2014/main" id="{2DAAD894-5B52-BBFC-296E-8551BE4E3C0B}"/>
                    </a:ext>
                  </a:extLst>
                </p:cNvPr>
                <p:cNvPicPr/>
                <p:nvPr/>
              </p:nvPicPr>
              <p:blipFill>
                <a:blip r:embed="rId87"/>
                <a:stretch>
                  <a:fillRect/>
                </a:stretch>
              </p:blipFill>
              <p:spPr>
                <a:xfrm>
                  <a:off x="7153664" y="2972442"/>
                  <a:ext cx="34452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26" name="Ink 125">
                  <a:extLst>
                    <a:ext uri="{FF2B5EF4-FFF2-40B4-BE49-F238E27FC236}">
                      <a16:creationId xmlns:a16="http://schemas.microsoft.com/office/drawing/2014/main" id="{F7164970-E138-F574-7430-904A2050E75B}"/>
                    </a:ext>
                  </a:extLst>
                </p14:cNvPr>
                <p14:cNvContentPartPr/>
                <p14:nvPr/>
              </p14:nvContentPartPr>
              <p14:xfrm>
                <a:off x="7588544" y="3061002"/>
                <a:ext cx="70200" cy="17640"/>
              </p14:xfrm>
            </p:contentPart>
          </mc:Choice>
          <mc:Fallback>
            <p:pic>
              <p:nvPicPr>
                <p:cNvPr id="126" name="Ink 125">
                  <a:extLst>
                    <a:ext uri="{FF2B5EF4-FFF2-40B4-BE49-F238E27FC236}">
                      <a16:creationId xmlns:a16="http://schemas.microsoft.com/office/drawing/2014/main" id="{F7164970-E138-F574-7430-904A2050E75B}"/>
                    </a:ext>
                  </a:extLst>
                </p:cNvPr>
                <p:cNvPicPr/>
                <p:nvPr/>
              </p:nvPicPr>
              <p:blipFill>
                <a:blip r:embed="rId89"/>
                <a:stretch>
                  <a:fillRect/>
                </a:stretch>
              </p:blipFill>
              <p:spPr>
                <a:xfrm>
                  <a:off x="7579544" y="3052362"/>
                  <a:ext cx="8784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27" name="Ink 126">
                  <a:extLst>
                    <a:ext uri="{FF2B5EF4-FFF2-40B4-BE49-F238E27FC236}">
                      <a16:creationId xmlns:a16="http://schemas.microsoft.com/office/drawing/2014/main" id="{FAD96500-2EB0-660A-F3CF-316234DD9482}"/>
                    </a:ext>
                  </a:extLst>
                </p14:cNvPr>
                <p14:cNvContentPartPr/>
                <p14:nvPr/>
              </p14:nvContentPartPr>
              <p14:xfrm>
                <a:off x="7721024" y="3061002"/>
                <a:ext cx="11880" cy="360"/>
              </p14:xfrm>
            </p:contentPart>
          </mc:Choice>
          <mc:Fallback>
            <p:pic>
              <p:nvPicPr>
                <p:cNvPr id="127" name="Ink 126">
                  <a:extLst>
                    <a:ext uri="{FF2B5EF4-FFF2-40B4-BE49-F238E27FC236}">
                      <a16:creationId xmlns:a16="http://schemas.microsoft.com/office/drawing/2014/main" id="{FAD96500-2EB0-660A-F3CF-316234DD9482}"/>
                    </a:ext>
                  </a:extLst>
                </p:cNvPr>
                <p:cNvPicPr/>
                <p:nvPr/>
              </p:nvPicPr>
              <p:blipFill>
                <a:blip r:embed="rId91"/>
                <a:stretch>
                  <a:fillRect/>
                </a:stretch>
              </p:blipFill>
              <p:spPr>
                <a:xfrm>
                  <a:off x="7712024" y="3052362"/>
                  <a:ext cx="29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28" name="Ink 127">
                  <a:extLst>
                    <a:ext uri="{FF2B5EF4-FFF2-40B4-BE49-F238E27FC236}">
                      <a16:creationId xmlns:a16="http://schemas.microsoft.com/office/drawing/2014/main" id="{7C599101-509B-1FD8-30D0-5D56E8462D26}"/>
                    </a:ext>
                  </a:extLst>
                </p14:cNvPr>
                <p14:cNvContentPartPr/>
                <p14:nvPr/>
              </p14:nvContentPartPr>
              <p14:xfrm>
                <a:off x="7831544" y="3061002"/>
                <a:ext cx="360" cy="360"/>
              </p14:xfrm>
            </p:contentPart>
          </mc:Choice>
          <mc:Fallback>
            <p:pic>
              <p:nvPicPr>
                <p:cNvPr id="128" name="Ink 127">
                  <a:extLst>
                    <a:ext uri="{FF2B5EF4-FFF2-40B4-BE49-F238E27FC236}">
                      <a16:creationId xmlns:a16="http://schemas.microsoft.com/office/drawing/2014/main" id="{7C599101-509B-1FD8-30D0-5D56E8462D26}"/>
                    </a:ext>
                  </a:extLst>
                </p:cNvPr>
                <p:cNvPicPr/>
                <p:nvPr/>
              </p:nvPicPr>
              <p:blipFill>
                <a:blip r:embed="rId93"/>
                <a:stretch>
                  <a:fillRect/>
                </a:stretch>
              </p:blipFill>
              <p:spPr>
                <a:xfrm>
                  <a:off x="7822904" y="305236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29" name="Ink 128">
                  <a:extLst>
                    <a:ext uri="{FF2B5EF4-FFF2-40B4-BE49-F238E27FC236}">
                      <a16:creationId xmlns:a16="http://schemas.microsoft.com/office/drawing/2014/main" id="{00782B2F-7677-702B-E8C4-9806762807D0}"/>
                    </a:ext>
                  </a:extLst>
                </p14:cNvPr>
                <p14:cNvContentPartPr/>
                <p14:nvPr/>
              </p14:nvContentPartPr>
              <p14:xfrm>
                <a:off x="7911464" y="3054162"/>
                <a:ext cx="3960" cy="360"/>
              </p14:xfrm>
            </p:contentPart>
          </mc:Choice>
          <mc:Fallback>
            <p:pic>
              <p:nvPicPr>
                <p:cNvPr id="129" name="Ink 128">
                  <a:extLst>
                    <a:ext uri="{FF2B5EF4-FFF2-40B4-BE49-F238E27FC236}">
                      <a16:creationId xmlns:a16="http://schemas.microsoft.com/office/drawing/2014/main" id="{00782B2F-7677-702B-E8C4-9806762807D0}"/>
                    </a:ext>
                  </a:extLst>
                </p:cNvPr>
                <p:cNvPicPr/>
                <p:nvPr/>
              </p:nvPicPr>
              <p:blipFill>
                <a:blip r:embed="rId93"/>
                <a:stretch>
                  <a:fillRect/>
                </a:stretch>
              </p:blipFill>
              <p:spPr>
                <a:xfrm>
                  <a:off x="7902464" y="3045522"/>
                  <a:ext cx="21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130" name="Ink 129">
                  <a:extLst>
                    <a:ext uri="{FF2B5EF4-FFF2-40B4-BE49-F238E27FC236}">
                      <a16:creationId xmlns:a16="http://schemas.microsoft.com/office/drawing/2014/main" id="{D538128A-7F9A-24E1-6AC0-0B6C0A20F526}"/>
                    </a:ext>
                  </a:extLst>
                </p14:cNvPr>
                <p14:cNvContentPartPr/>
                <p14:nvPr/>
              </p14:nvContentPartPr>
              <p14:xfrm>
                <a:off x="7971224" y="3054162"/>
                <a:ext cx="31680" cy="360"/>
              </p14:xfrm>
            </p:contentPart>
          </mc:Choice>
          <mc:Fallback>
            <p:pic>
              <p:nvPicPr>
                <p:cNvPr id="130" name="Ink 129">
                  <a:extLst>
                    <a:ext uri="{FF2B5EF4-FFF2-40B4-BE49-F238E27FC236}">
                      <a16:creationId xmlns:a16="http://schemas.microsoft.com/office/drawing/2014/main" id="{D538128A-7F9A-24E1-6AC0-0B6C0A20F526}"/>
                    </a:ext>
                  </a:extLst>
                </p:cNvPr>
                <p:cNvPicPr/>
                <p:nvPr/>
              </p:nvPicPr>
              <p:blipFill>
                <a:blip r:embed="rId96"/>
                <a:stretch>
                  <a:fillRect/>
                </a:stretch>
              </p:blipFill>
              <p:spPr>
                <a:xfrm>
                  <a:off x="7962224" y="3045522"/>
                  <a:ext cx="49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131" name="Ink 130">
                  <a:extLst>
                    <a:ext uri="{FF2B5EF4-FFF2-40B4-BE49-F238E27FC236}">
                      <a16:creationId xmlns:a16="http://schemas.microsoft.com/office/drawing/2014/main" id="{53A93D5C-B8CB-9139-D0C4-36075BE76D76}"/>
                    </a:ext>
                  </a:extLst>
                </p14:cNvPr>
                <p14:cNvContentPartPr/>
                <p14:nvPr/>
              </p14:nvContentPartPr>
              <p14:xfrm>
                <a:off x="8109464" y="3041202"/>
                <a:ext cx="14760" cy="4680"/>
              </p14:xfrm>
            </p:contentPart>
          </mc:Choice>
          <mc:Fallback>
            <p:pic>
              <p:nvPicPr>
                <p:cNvPr id="131" name="Ink 130">
                  <a:extLst>
                    <a:ext uri="{FF2B5EF4-FFF2-40B4-BE49-F238E27FC236}">
                      <a16:creationId xmlns:a16="http://schemas.microsoft.com/office/drawing/2014/main" id="{53A93D5C-B8CB-9139-D0C4-36075BE76D76}"/>
                    </a:ext>
                  </a:extLst>
                </p:cNvPr>
                <p:cNvPicPr/>
                <p:nvPr/>
              </p:nvPicPr>
              <p:blipFill>
                <a:blip r:embed="rId98"/>
                <a:stretch>
                  <a:fillRect/>
                </a:stretch>
              </p:blipFill>
              <p:spPr>
                <a:xfrm>
                  <a:off x="8100464" y="3032202"/>
                  <a:ext cx="3240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132" name="Ink 131">
                  <a:extLst>
                    <a:ext uri="{FF2B5EF4-FFF2-40B4-BE49-F238E27FC236}">
                      <a16:creationId xmlns:a16="http://schemas.microsoft.com/office/drawing/2014/main" id="{2EE034B4-FB74-A5B5-505A-8A89A5CC1CFC}"/>
                    </a:ext>
                  </a:extLst>
                </p14:cNvPr>
                <p14:cNvContentPartPr/>
                <p14:nvPr/>
              </p14:nvContentPartPr>
              <p14:xfrm>
                <a:off x="8227904" y="3041202"/>
                <a:ext cx="8280" cy="7200"/>
              </p14:xfrm>
            </p:contentPart>
          </mc:Choice>
          <mc:Fallback>
            <p:pic>
              <p:nvPicPr>
                <p:cNvPr id="132" name="Ink 131">
                  <a:extLst>
                    <a:ext uri="{FF2B5EF4-FFF2-40B4-BE49-F238E27FC236}">
                      <a16:creationId xmlns:a16="http://schemas.microsoft.com/office/drawing/2014/main" id="{2EE034B4-FB74-A5B5-505A-8A89A5CC1CFC}"/>
                    </a:ext>
                  </a:extLst>
                </p:cNvPr>
                <p:cNvPicPr/>
                <p:nvPr/>
              </p:nvPicPr>
              <p:blipFill>
                <a:blip r:embed="rId100"/>
                <a:stretch>
                  <a:fillRect/>
                </a:stretch>
              </p:blipFill>
              <p:spPr>
                <a:xfrm>
                  <a:off x="8218904" y="3032202"/>
                  <a:ext cx="2592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134" name="Ink 133">
                  <a:extLst>
                    <a:ext uri="{FF2B5EF4-FFF2-40B4-BE49-F238E27FC236}">
                      <a16:creationId xmlns:a16="http://schemas.microsoft.com/office/drawing/2014/main" id="{2A66559A-95D9-ADE2-09E2-4A1FD7DD79FA}"/>
                    </a:ext>
                  </a:extLst>
                </p14:cNvPr>
                <p14:cNvContentPartPr/>
                <p14:nvPr/>
              </p14:nvContentPartPr>
              <p14:xfrm>
                <a:off x="6132704" y="3438642"/>
                <a:ext cx="14400" cy="14040"/>
              </p14:xfrm>
            </p:contentPart>
          </mc:Choice>
          <mc:Fallback>
            <p:pic>
              <p:nvPicPr>
                <p:cNvPr id="134" name="Ink 133">
                  <a:extLst>
                    <a:ext uri="{FF2B5EF4-FFF2-40B4-BE49-F238E27FC236}">
                      <a16:creationId xmlns:a16="http://schemas.microsoft.com/office/drawing/2014/main" id="{2A66559A-95D9-ADE2-09E2-4A1FD7DD79FA}"/>
                    </a:ext>
                  </a:extLst>
                </p:cNvPr>
                <p:cNvPicPr/>
                <p:nvPr/>
              </p:nvPicPr>
              <p:blipFill>
                <a:blip r:embed="rId102"/>
                <a:stretch>
                  <a:fillRect/>
                </a:stretch>
              </p:blipFill>
              <p:spPr>
                <a:xfrm>
                  <a:off x="6123704" y="3429642"/>
                  <a:ext cx="3204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135" name="Ink 134">
                  <a:extLst>
                    <a:ext uri="{FF2B5EF4-FFF2-40B4-BE49-F238E27FC236}">
                      <a16:creationId xmlns:a16="http://schemas.microsoft.com/office/drawing/2014/main" id="{28D08948-D591-E660-D9A8-E4D1EFA02688}"/>
                    </a:ext>
                  </a:extLst>
                </p14:cNvPr>
                <p14:cNvContentPartPr/>
                <p14:nvPr/>
              </p14:nvContentPartPr>
              <p14:xfrm>
                <a:off x="6279224" y="3451962"/>
                <a:ext cx="15480" cy="4320"/>
              </p14:xfrm>
            </p:contentPart>
          </mc:Choice>
          <mc:Fallback>
            <p:pic>
              <p:nvPicPr>
                <p:cNvPr id="135" name="Ink 134">
                  <a:extLst>
                    <a:ext uri="{FF2B5EF4-FFF2-40B4-BE49-F238E27FC236}">
                      <a16:creationId xmlns:a16="http://schemas.microsoft.com/office/drawing/2014/main" id="{28D08948-D591-E660-D9A8-E4D1EFA02688}"/>
                    </a:ext>
                  </a:extLst>
                </p:cNvPr>
                <p:cNvPicPr/>
                <p:nvPr/>
              </p:nvPicPr>
              <p:blipFill>
                <a:blip r:embed="rId98"/>
                <a:stretch>
                  <a:fillRect/>
                </a:stretch>
              </p:blipFill>
              <p:spPr>
                <a:xfrm>
                  <a:off x="6270584" y="3443322"/>
                  <a:ext cx="331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36" name="Ink 135">
                  <a:extLst>
                    <a:ext uri="{FF2B5EF4-FFF2-40B4-BE49-F238E27FC236}">
                      <a16:creationId xmlns:a16="http://schemas.microsoft.com/office/drawing/2014/main" id="{EBA1C992-F9BB-2B83-EE35-B2871AAA6FC5}"/>
                    </a:ext>
                  </a:extLst>
                </p14:cNvPr>
                <p14:cNvContentPartPr/>
                <p14:nvPr/>
              </p14:nvContentPartPr>
              <p14:xfrm>
                <a:off x="6330344" y="3445482"/>
                <a:ext cx="11160" cy="8640"/>
              </p14:xfrm>
            </p:contentPart>
          </mc:Choice>
          <mc:Fallback>
            <p:pic>
              <p:nvPicPr>
                <p:cNvPr id="136" name="Ink 135">
                  <a:extLst>
                    <a:ext uri="{FF2B5EF4-FFF2-40B4-BE49-F238E27FC236}">
                      <a16:creationId xmlns:a16="http://schemas.microsoft.com/office/drawing/2014/main" id="{EBA1C992-F9BB-2B83-EE35-B2871AAA6FC5}"/>
                    </a:ext>
                  </a:extLst>
                </p:cNvPr>
                <p:cNvPicPr/>
                <p:nvPr/>
              </p:nvPicPr>
              <p:blipFill>
                <a:blip r:embed="rId105"/>
                <a:stretch>
                  <a:fillRect/>
                </a:stretch>
              </p:blipFill>
              <p:spPr>
                <a:xfrm>
                  <a:off x="6321344" y="3436482"/>
                  <a:ext cx="2880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37" name="Ink 136">
                  <a:extLst>
                    <a:ext uri="{FF2B5EF4-FFF2-40B4-BE49-F238E27FC236}">
                      <a16:creationId xmlns:a16="http://schemas.microsoft.com/office/drawing/2014/main" id="{49A10EC6-A9A5-E193-7A42-816A68A1C23E}"/>
                    </a:ext>
                  </a:extLst>
                </p14:cNvPr>
                <p14:cNvContentPartPr/>
                <p14:nvPr/>
              </p14:nvContentPartPr>
              <p14:xfrm>
                <a:off x="6440144" y="3438642"/>
                <a:ext cx="19080" cy="4680"/>
              </p14:xfrm>
            </p:contentPart>
          </mc:Choice>
          <mc:Fallback>
            <p:pic>
              <p:nvPicPr>
                <p:cNvPr id="137" name="Ink 136">
                  <a:extLst>
                    <a:ext uri="{FF2B5EF4-FFF2-40B4-BE49-F238E27FC236}">
                      <a16:creationId xmlns:a16="http://schemas.microsoft.com/office/drawing/2014/main" id="{49A10EC6-A9A5-E193-7A42-816A68A1C23E}"/>
                    </a:ext>
                  </a:extLst>
                </p:cNvPr>
                <p:cNvPicPr/>
                <p:nvPr/>
              </p:nvPicPr>
              <p:blipFill>
                <a:blip r:embed="rId107"/>
                <a:stretch>
                  <a:fillRect/>
                </a:stretch>
              </p:blipFill>
              <p:spPr>
                <a:xfrm>
                  <a:off x="6431504" y="3429642"/>
                  <a:ext cx="3672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38" name="Ink 137">
                  <a:extLst>
                    <a:ext uri="{FF2B5EF4-FFF2-40B4-BE49-F238E27FC236}">
                      <a16:creationId xmlns:a16="http://schemas.microsoft.com/office/drawing/2014/main" id="{AEA22380-22AE-B3FE-958B-A3165238831F}"/>
                    </a:ext>
                  </a:extLst>
                </p14:cNvPr>
                <p14:cNvContentPartPr/>
                <p14:nvPr/>
              </p14:nvContentPartPr>
              <p14:xfrm>
                <a:off x="6520064" y="3438642"/>
                <a:ext cx="12240" cy="6480"/>
              </p14:xfrm>
            </p:contentPart>
          </mc:Choice>
          <mc:Fallback>
            <p:pic>
              <p:nvPicPr>
                <p:cNvPr id="138" name="Ink 137">
                  <a:extLst>
                    <a:ext uri="{FF2B5EF4-FFF2-40B4-BE49-F238E27FC236}">
                      <a16:creationId xmlns:a16="http://schemas.microsoft.com/office/drawing/2014/main" id="{AEA22380-22AE-B3FE-958B-A3165238831F}"/>
                    </a:ext>
                  </a:extLst>
                </p:cNvPr>
                <p:cNvPicPr/>
                <p:nvPr/>
              </p:nvPicPr>
              <p:blipFill>
                <a:blip r:embed="rId19"/>
                <a:stretch>
                  <a:fillRect/>
                </a:stretch>
              </p:blipFill>
              <p:spPr>
                <a:xfrm>
                  <a:off x="6511064" y="3429642"/>
                  <a:ext cx="298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139" name="Ink 138">
                  <a:extLst>
                    <a:ext uri="{FF2B5EF4-FFF2-40B4-BE49-F238E27FC236}">
                      <a16:creationId xmlns:a16="http://schemas.microsoft.com/office/drawing/2014/main" id="{17FAD60D-F922-DCAA-58FC-F54D0886B262}"/>
                    </a:ext>
                  </a:extLst>
                </p14:cNvPr>
                <p14:cNvContentPartPr/>
                <p14:nvPr/>
              </p14:nvContentPartPr>
              <p14:xfrm>
                <a:off x="6625904" y="3418122"/>
                <a:ext cx="106200" cy="20880"/>
              </p14:xfrm>
            </p:contentPart>
          </mc:Choice>
          <mc:Fallback>
            <p:pic>
              <p:nvPicPr>
                <p:cNvPr id="139" name="Ink 138">
                  <a:extLst>
                    <a:ext uri="{FF2B5EF4-FFF2-40B4-BE49-F238E27FC236}">
                      <a16:creationId xmlns:a16="http://schemas.microsoft.com/office/drawing/2014/main" id="{17FAD60D-F922-DCAA-58FC-F54D0886B262}"/>
                    </a:ext>
                  </a:extLst>
                </p:cNvPr>
                <p:cNvPicPr/>
                <p:nvPr/>
              </p:nvPicPr>
              <p:blipFill>
                <a:blip r:embed="rId110"/>
                <a:stretch>
                  <a:fillRect/>
                </a:stretch>
              </p:blipFill>
              <p:spPr>
                <a:xfrm>
                  <a:off x="6616904" y="3409122"/>
                  <a:ext cx="12384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41" name="Ink 140">
                  <a:extLst>
                    <a:ext uri="{FF2B5EF4-FFF2-40B4-BE49-F238E27FC236}">
                      <a16:creationId xmlns:a16="http://schemas.microsoft.com/office/drawing/2014/main" id="{A6EE903C-3238-4F2E-617C-AE9FC082DD14}"/>
                    </a:ext>
                  </a:extLst>
                </p14:cNvPr>
                <p14:cNvContentPartPr/>
                <p14:nvPr/>
              </p14:nvContentPartPr>
              <p14:xfrm>
                <a:off x="6002744" y="3595602"/>
                <a:ext cx="47520" cy="249120"/>
              </p14:xfrm>
            </p:contentPart>
          </mc:Choice>
          <mc:Fallback>
            <p:pic>
              <p:nvPicPr>
                <p:cNvPr id="141" name="Ink 140">
                  <a:extLst>
                    <a:ext uri="{FF2B5EF4-FFF2-40B4-BE49-F238E27FC236}">
                      <a16:creationId xmlns:a16="http://schemas.microsoft.com/office/drawing/2014/main" id="{A6EE903C-3238-4F2E-617C-AE9FC082DD14}"/>
                    </a:ext>
                  </a:extLst>
                </p:cNvPr>
                <p:cNvPicPr/>
                <p:nvPr/>
              </p:nvPicPr>
              <p:blipFill>
                <a:blip r:embed="rId112"/>
                <a:stretch>
                  <a:fillRect/>
                </a:stretch>
              </p:blipFill>
              <p:spPr>
                <a:xfrm>
                  <a:off x="5993744" y="3586962"/>
                  <a:ext cx="6516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42" name="Ink 141">
                  <a:extLst>
                    <a:ext uri="{FF2B5EF4-FFF2-40B4-BE49-F238E27FC236}">
                      <a16:creationId xmlns:a16="http://schemas.microsoft.com/office/drawing/2014/main" id="{5FCEB4DD-E659-FE43-863E-1B76E0556AB3}"/>
                    </a:ext>
                  </a:extLst>
                </p14:cNvPr>
                <p14:cNvContentPartPr/>
                <p14:nvPr/>
              </p14:nvContentPartPr>
              <p14:xfrm>
                <a:off x="5997344" y="3744282"/>
                <a:ext cx="988920" cy="70920"/>
              </p14:xfrm>
            </p:contentPart>
          </mc:Choice>
          <mc:Fallback>
            <p:pic>
              <p:nvPicPr>
                <p:cNvPr id="142" name="Ink 141">
                  <a:extLst>
                    <a:ext uri="{FF2B5EF4-FFF2-40B4-BE49-F238E27FC236}">
                      <a16:creationId xmlns:a16="http://schemas.microsoft.com/office/drawing/2014/main" id="{5FCEB4DD-E659-FE43-863E-1B76E0556AB3}"/>
                    </a:ext>
                  </a:extLst>
                </p:cNvPr>
                <p:cNvPicPr/>
                <p:nvPr/>
              </p:nvPicPr>
              <p:blipFill>
                <a:blip r:embed="rId114"/>
                <a:stretch>
                  <a:fillRect/>
                </a:stretch>
              </p:blipFill>
              <p:spPr>
                <a:xfrm>
                  <a:off x="5988704" y="3735642"/>
                  <a:ext cx="100656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43" name="Ink 142">
                  <a:extLst>
                    <a:ext uri="{FF2B5EF4-FFF2-40B4-BE49-F238E27FC236}">
                      <a16:creationId xmlns:a16="http://schemas.microsoft.com/office/drawing/2014/main" id="{8D0C7CAA-394C-137D-EEC0-E4FE306512B9}"/>
                    </a:ext>
                  </a:extLst>
                </p14:cNvPr>
                <p14:cNvContentPartPr/>
                <p14:nvPr/>
              </p14:nvContentPartPr>
              <p14:xfrm>
                <a:off x="6041984" y="3510642"/>
                <a:ext cx="1017360" cy="249120"/>
              </p14:xfrm>
            </p:contentPart>
          </mc:Choice>
          <mc:Fallback>
            <p:pic>
              <p:nvPicPr>
                <p:cNvPr id="143" name="Ink 142">
                  <a:extLst>
                    <a:ext uri="{FF2B5EF4-FFF2-40B4-BE49-F238E27FC236}">
                      <a16:creationId xmlns:a16="http://schemas.microsoft.com/office/drawing/2014/main" id="{8D0C7CAA-394C-137D-EEC0-E4FE306512B9}"/>
                    </a:ext>
                  </a:extLst>
                </p:cNvPr>
                <p:cNvPicPr/>
                <p:nvPr/>
              </p:nvPicPr>
              <p:blipFill>
                <a:blip r:embed="rId116"/>
                <a:stretch>
                  <a:fillRect/>
                </a:stretch>
              </p:blipFill>
              <p:spPr>
                <a:xfrm>
                  <a:off x="6033344" y="3502002"/>
                  <a:ext cx="103500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44" name="Ink 143">
                  <a:extLst>
                    <a:ext uri="{FF2B5EF4-FFF2-40B4-BE49-F238E27FC236}">
                      <a16:creationId xmlns:a16="http://schemas.microsoft.com/office/drawing/2014/main" id="{85962E5A-9FDB-F698-6579-229D216A2264}"/>
                    </a:ext>
                  </a:extLst>
                </p14:cNvPr>
                <p14:cNvContentPartPr/>
                <p14:nvPr/>
              </p14:nvContentPartPr>
              <p14:xfrm>
                <a:off x="6113984" y="3626922"/>
                <a:ext cx="120240" cy="113760"/>
              </p14:xfrm>
            </p:contentPart>
          </mc:Choice>
          <mc:Fallback>
            <p:pic>
              <p:nvPicPr>
                <p:cNvPr id="144" name="Ink 143">
                  <a:extLst>
                    <a:ext uri="{FF2B5EF4-FFF2-40B4-BE49-F238E27FC236}">
                      <a16:creationId xmlns:a16="http://schemas.microsoft.com/office/drawing/2014/main" id="{85962E5A-9FDB-F698-6579-229D216A2264}"/>
                    </a:ext>
                  </a:extLst>
                </p:cNvPr>
                <p:cNvPicPr/>
                <p:nvPr/>
              </p:nvPicPr>
              <p:blipFill>
                <a:blip r:embed="rId118"/>
                <a:stretch>
                  <a:fillRect/>
                </a:stretch>
              </p:blipFill>
              <p:spPr>
                <a:xfrm>
                  <a:off x="6104984" y="3617922"/>
                  <a:ext cx="13788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145" name="Ink 144">
                  <a:extLst>
                    <a:ext uri="{FF2B5EF4-FFF2-40B4-BE49-F238E27FC236}">
                      <a16:creationId xmlns:a16="http://schemas.microsoft.com/office/drawing/2014/main" id="{399B509C-1531-494C-D774-A3D01FD99315}"/>
                    </a:ext>
                  </a:extLst>
                </p14:cNvPr>
                <p14:cNvContentPartPr/>
                <p14:nvPr/>
              </p14:nvContentPartPr>
              <p14:xfrm>
                <a:off x="6299024" y="3656802"/>
                <a:ext cx="67680" cy="66240"/>
              </p14:xfrm>
            </p:contentPart>
          </mc:Choice>
          <mc:Fallback>
            <p:pic>
              <p:nvPicPr>
                <p:cNvPr id="145" name="Ink 144">
                  <a:extLst>
                    <a:ext uri="{FF2B5EF4-FFF2-40B4-BE49-F238E27FC236}">
                      <a16:creationId xmlns:a16="http://schemas.microsoft.com/office/drawing/2014/main" id="{399B509C-1531-494C-D774-A3D01FD99315}"/>
                    </a:ext>
                  </a:extLst>
                </p:cNvPr>
                <p:cNvPicPr/>
                <p:nvPr/>
              </p:nvPicPr>
              <p:blipFill>
                <a:blip r:embed="rId120"/>
                <a:stretch>
                  <a:fillRect/>
                </a:stretch>
              </p:blipFill>
              <p:spPr>
                <a:xfrm>
                  <a:off x="6290384" y="3647802"/>
                  <a:ext cx="8532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46" name="Ink 145">
                  <a:extLst>
                    <a:ext uri="{FF2B5EF4-FFF2-40B4-BE49-F238E27FC236}">
                      <a16:creationId xmlns:a16="http://schemas.microsoft.com/office/drawing/2014/main" id="{E0769625-4894-FEDA-D49E-DB06061AF693}"/>
                    </a:ext>
                  </a:extLst>
                </p14:cNvPr>
                <p14:cNvContentPartPr/>
                <p14:nvPr/>
              </p14:nvContentPartPr>
              <p14:xfrm>
                <a:off x="6440504" y="3585522"/>
                <a:ext cx="79920" cy="253800"/>
              </p14:xfrm>
            </p:contentPart>
          </mc:Choice>
          <mc:Fallback>
            <p:pic>
              <p:nvPicPr>
                <p:cNvPr id="146" name="Ink 145">
                  <a:extLst>
                    <a:ext uri="{FF2B5EF4-FFF2-40B4-BE49-F238E27FC236}">
                      <a16:creationId xmlns:a16="http://schemas.microsoft.com/office/drawing/2014/main" id="{E0769625-4894-FEDA-D49E-DB06061AF693}"/>
                    </a:ext>
                  </a:extLst>
                </p:cNvPr>
                <p:cNvPicPr/>
                <p:nvPr/>
              </p:nvPicPr>
              <p:blipFill>
                <a:blip r:embed="rId122"/>
                <a:stretch>
                  <a:fillRect/>
                </a:stretch>
              </p:blipFill>
              <p:spPr>
                <a:xfrm>
                  <a:off x="6431504" y="3576882"/>
                  <a:ext cx="9756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47" name="Ink 146">
                  <a:extLst>
                    <a:ext uri="{FF2B5EF4-FFF2-40B4-BE49-F238E27FC236}">
                      <a16:creationId xmlns:a16="http://schemas.microsoft.com/office/drawing/2014/main" id="{818A7490-A6C5-0793-043A-BDC777528494}"/>
                    </a:ext>
                  </a:extLst>
                </p14:cNvPr>
                <p14:cNvContentPartPr/>
                <p14:nvPr/>
              </p14:nvContentPartPr>
              <p14:xfrm>
                <a:off x="6420344" y="3655722"/>
                <a:ext cx="172440" cy="83160"/>
              </p14:xfrm>
            </p:contentPart>
          </mc:Choice>
          <mc:Fallback>
            <p:pic>
              <p:nvPicPr>
                <p:cNvPr id="147" name="Ink 146">
                  <a:extLst>
                    <a:ext uri="{FF2B5EF4-FFF2-40B4-BE49-F238E27FC236}">
                      <a16:creationId xmlns:a16="http://schemas.microsoft.com/office/drawing/2014/main" id="{818A7490-A6C5-0793-043A-BDC777528494}"/>
                    </a:ext>
                  </a:extLst>
                </p:cNvPr>
                <p:cNvPicPr/>
                <p:nvPr/>
              </p:nvPicPr>
              <p:blipFill>
                <a:blip r:embed="rId124"/>
                <a:stretch>
                  <a:fillRect/>
                </a:stretch>
              </p:blipFill>
              <p:spPr>
                <a:xfrm>
                  <a:off x="6411344" y="3647082"/>
                  <a:ext cx="19008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48" name="Ink 147">
                  <a:extLst>
                    <a:ext uri="{FF2B5EF4-FFF2-40B4-BE49-F238E27FC236}">
                      <a16:creationId xmlns:a16="http://schemas.microsoft.com/office/drawing/2014/main" id="{A27EA79A-CE10-D361-59B3-324331253EB3}"/>
                    </a:ext>
                  </a:extLst>
                </p14:cNvPr>
                <p14:cNvContentPartPr/>
                <p14:nvPr/>
              </p14:nvContentPartPr>
              <p14:xfrm>
                <a:off x="6599264" y="3586242"/>
                <a:ext cx="260640" cy="132840"/>
              </p14:xfrm>
            </p:contentPart>
          </mc:Choice>
          <mc:Fallback>
            <p:pic>
              <p:nvPicPr>
                <p:cNvPr id="148" name="Ink 147">
                  <a:extLst>
                    <a:ext uri="{FF2B5EF4-FFF2-40B4-BE49-F238E27FC236}">
                      <a16:creationId xmlns:a16="http://schemas.microsoft.com/office/drawing/2014/main" id="{A27EA79A-CE10-D361-59B3-324331253EB3}"/>
                    </a:ext>
                  </a:extLst>
                </p:cNvPr>
                <p:cNvPicPr/>
                <p:nvPr/>
              </p:nvPicPr>
              <p:blipFill>
                <a:blip r:embed="rId126"/>
                <a:stretch>
                  <a:fillRect/>
                </a:stretch>
              </p:blipFill>
              <p:spPr>
                <a:xfrm>
                  <a:off x="6590264" y="3577602"/>
                  <a:ext cx="27828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49" name="Ink 148">
                  <a:extLst>
                    <a:ext uri="{FF2B5EF4-FFF2-40B4-BE49-F238E27FC236}">
                      <a16:creationId xmlns:a16="http://schemas.microsoft.com/office/drawing/2014/main" id="{BEFAAA2F-2343-B960-831E-049E2DD33BA2}"/>
                    </a:ext>
                  </a:extLst>
                </p14:cNvPr>
                <p14:cNvContentPartPr/>
                <p14:nvPr/>
              </p14:nvContentPartPr>
              <p14:xfrm>
                <a:off x="7215584" y="3525042"/>
                <a:ext cx="28800" cy="209880"/>
              </p14:xfrm>
            </p:contentPart>
          </mc:Choice>
          <mc:Fallback>
            <p:pic>
              <p:nvPicPr>
                <p:cNvPr id="149" name="Ink 148">
                  <a:extLst>
                    <a:ext uri="{FF2B5EF4-FFF2-40B4-BE49-F238E27FC236}">
                      <a16:creationId xmlns:a16="http://schemas.microsoft.com/office/drawing/2014/main" id="{BEFAAA2F-2343-B960-831E-049E2DD33BA2}"/>
                    </a:ext>
                  </a:extLst>
                </p:cNvPr>
                <p:cNvPicPr/>
                <p:nvPr/>
              </p:nvPicPr>
              <p:blipFill>
                <a:blip r:embed="rId128"/>
                <a:stretch>
                  <a:fillRect/>
                </a:stretch>
              </p:blipFill>
              <p:spPr>
                <a:xfrm>
                  <a:off x="7206584" y="3516042"/>
                  <a:ext cx="4644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50" name="Ink 149">
                  <a:extLst>
                    <a:ext uri="{FF2B5EF4-FFF2-40B4-BE49-F238E27FC236}">
                      <a16:creationId xmlns:a16="http://schemas.microsoft.com/office/drawing/2014/main" id="{0D930129-D087-0F58-6C4F-91EB1AE503F9}"/>
                    </a:ext>
                  </a:extLst>
                </p14:cNvPr>
                <p14:cNvContentPartPr/>
                <p14:nvPr/>
              </p14:nvContentPartPr>
              <p14:xfrm>
                <a:off x="7244744" y="3440082"/>
                <a:ext cx="807480" cy="340920"/>
              </p14:xfrm>
            </p:contentPart>
          </mc:Choice>
          <mc:Fallback>
            <p:pic>
              <p:nvPicPr>
                <p:cNvPr id="150" name="Ink 149">
                  <a:extLst>
                    <a:ext uri="{FF2B5EF4-FFF2-40B4-BE49-F238E27FC236}">
                      <a16:creationId xmlns:a16="http://schemas.microsoft.com/office/drawing/2014/main" id="{0D930129-D087-0F58-6C4F-91EB1AE503F9}"/>
                    </a:ext>
                  </a:extLst>
                </p:cNvPr>
                <p:cNvPicPr/>
                <p:nvPr/>
              </p:nvPicPr>
              <p:blipFill>
                <a:blip r:embed="rId130"/>
                <a:stretch>
                  <a:fillRect/>
                </a:stretch>
              </p:blipFill>
              <p:spPr>
                <a:xfrm>
                  <a:off x="7235744" y="3431082"/>
                  <a:ext cx="82512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51" name="Ink 150">
                  <a:extLst>
                    <a:ext uri="{FF2B5EF4-FFF2-40B4-BE49-F238E27FC236}">
                      <a16:creationId xmlns:a16="http://schemas.microsoft.com/office/drawing/2014/main" id="{3B61214E-8BD4-8E9F-A4EC-805038A8EC2D}"/>
                    </a:ext>
                  </a:extLst>
                </p14:cNvPr>
                <p14:cNvContentPartPr/>
                <p14:nvPr/>
              </p14:nvContentPartPr>
              <p14:xfrm>
                <a:off x="7289744" y="3548082"/>
                <a:ext cx="135720" cy="160920"/>
              </p14:xfrm>
            </p:contentPart>
          </mc:Choice>
          <mc:Fallback>
            <p:pic>
              <p:nvPicPr>
                <p:cNvPr id="151" name="Ink 150">
                  <a:extLst>
                    <a:ext uri="{FF2B5EF4-FFF2-40B4-BE49-F238E27FC236}">
                      <a16:creationId xmlns:a16="http://schemas.microsoft.com/office/drawing/2014/main" id="{3B61214E-8BD4-8E9F-A4EC-805038A8EC2D}"/>
                    </a:ext>
                  </a:extLst>
                </p:cNvPr>
                <p:cNvPicPr/>
                <p:nvPr/>
              </p:nvPicPr>
              <p:blipFill>
                <a:blip r:embed="rId132"/>
                <a:stretch>
                  <a:fillRect/>
                </a:stretch>
              </p:blipFill>
              <p:spPr>
                <a:xfrm>
                  <a:off x="7281104" y="3539442"/>
                  <a:ext cx="1533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52" name="Ink 151">
                  <a:extLst>
                    <a:ext uri="{FF2B5EF4-FFF2-40B4-BE49-F238E27FC236}">
                      <a16:creationId xmlns:a16="http://schemas.microsoft.com/office/drawing/2014/main" id="{2EA811B2-96A4-8BE5-E56D-C5D172170750}"/>
                    </a:ext>
                  </a:extLst>
                </p14:cNvPr>
                <p14:cNvContentPartPr/>
                <p14:nvPr/>
              </p14:nvContentPartPr>
              <p14:xfrm>
                <a:off x="7467224" y="3624042"/>
                <a:ext cx="18000" cy="82080"/>
              </p14:xfrm>
            </p:contentPart>
          </mc:Choice>
          <mc:Fallback>
            <p:pic>
              <p:nvPicPr>
                <p:cNvPr id="152" name="Ink 151">
                  <a:extLst>
                    <a:ext uri="{FF2B5EF4-FFF2-40B4-BE49-F238E27FC236}">
                      <a16:creationId xmlns:a16="http://schemas.microsoft.com/office/drawing/2014/main" id="{2EA811B2-96A4-8BE5-E56D-C5D172170750}"/>
                    </a:ext>
                  </a:extLst>
                </p:cNvPr>
                <p:cNvPicPr/>
                <p:nvPr/>
              </p:nvPicPr>
              <p:blipFill>
                <a:blip r:embed="rId134"/>
                <a:stretch>
                  <a:fillRect/>
                </a:stretch>
              </p:blipFill>
              <p:spPr>
                <a:xfrm>
                  <a:off x="7458224" y="3615402"/>
                  <a:ext cx="3564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53" name="Ink 152">
                  <a:extLst>
                    <a:ext uri="{FF2B5EF4-FFF2-40B4-BE49-F238E27FC236}">
                      <a16:creationId xmlns:a16="http://schemas.microsoft.com/office/drawing/2014/main" id="{1B852A7F-68AB-C1E8-743A-0018154E194E}"/>
                    </a:ext>
                  </a:extLst>
                </p14:cNvPr>
                <p14:cNvContentPartPr/>
                <p14:nvPr/>
              </p14:nvContentPartPr>
              <p14:xfrm>
                <a:off x="7493504" y="3535842"/>
                <a:ext cx="20880" cy="15840"/>
              </p14:xfrm>
            </p:contentPart>
          </mc:Choice>
          <mc:Fallback>
            <p:pic>
              <p:nvPicPr>
                <p:cNvPr id="153" name="Ink 152">
                  <a:extLst>
                    <a:ext uri="{FF2B5EF4-FFF2-40B4-BE49-F238E27FC236}">
                      <a16:creationId xmlns:a16="http://schemas.microsoft.com/office/drawing/2014/main" id="{1B852A7F-68AB-C1E8-743A-0018154E194E}"/>
                    </a:ext>
                  </a:extLst>
                </p:cNvPr>
                <p:cNvPicPr/>
                <p:nvPr/>
              </p:nvPicPr>
              <p:blipFill>
                <a:blip r:embed="rId136"/>
                <a:stretch>
                  <a:fillRect/>
                </a:stretch>
              </p:blipFill>
              <p:spPr>
                <a:xfrm>
                  <a:off x="7484504" y="3526842"/>
                  <a:ext cx="3852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154" name="Ink 153">
                  <a:extLst>
                    <a:ext uri="{FF2B5EF4-FFF2-40B4-BE49-F238E27FC236}">
                      <a16:creationId xmlns:a16="http://schemas.microsoft.com/office/drawing/2014/main" id="{45DB9A69-C3BD-B793-CDA3-0833798988C6}"/>
                    </a:ext>
                  </a:extLst>
                </p14:cNvPr>
                <p14:cNvContentPartPr/>
                <p14:nvPr/>
              </p14:nvContentPartPr>
              <p14:xfrm>
                <a:off x="7533824" y="3584442"/>
                <a:ext cx="60120" cy="141120"/>
              </p14:xfrm>
            </p:contentPart>
          </mc:Choice>
          <mc:Fallback>
            <p:pic>
              <p:nvPicPr>
                <p:cNvPr id="154" name="Ink 153">
                  <a:extLst>
                    <a:ext uri="{FF2B5EF4-FFF2-40B4-BE49-F238E27FC236}">
                      <a16:creationId xmlns:a16="http://schemas.microsoft.com/office/drawing/2014/main" id="{45DB9A69-C3BD-B793-CDA3-0833798988C6}"/>
                    </a:ext>
                  </a:extLst>
                </p:cNvPr>
                <p:cNvPicPr/>
                <p:nvPr/>
              </p:nvPicPr>
              <p:blipFill>
                <a:blip r:embed="rId138"/>
                <a:stretch>
                  <a:fillRect/>
                </a:stretch>
              </p:blipFill>
              <p:spPr>
                <a:xfrm>
                  <a:off x="7524824" y="3575442"/>
                  <a:ext cx="7776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55" name="Ink 154">
                  <a:extLst>
                    <a:ext uri="{FF2B5EF4-FFF2-40B4-BE49-F238E27FC236}">
                      <a16:creationId xmlns:a16="http://schemas.microsoft.com/office/drawing/2014/main" id="{15B6E173-EDEA-984D-7F10-D51264C29040}"/>
                    </a:ext>
                  </a:extLst>
                </p14:cNvPr>
                <p14:cNvContentPartPr/>
                <p14:nvPr/>
              </p14:nvContentPartPr>
              <p14:xfrm>
                <a:off x="7639304" y="3622242"/>
                <a:ext cx="150840" cy="93600"/>
              </p14:xfrm>
            </p:contentPart>
          </mc:Choice>
          <mc:Fallback>
            <p:pic>
              <p:nvPicPr>
                <p:cNvPr id="155" name="Ink 154">
                  <a:extLst>
                    <a:ext uri="{FF2B5EF4-FFF2-40B4-BE49-F238E27FC236}">
                      <a16:creationId xmlns:a16="http://schemas.microsoft.com/office/drawing/2014/main" id="{15B6E173-EDEA-984D-7F10-D51264C29040}"/>
                    </a:ext>
                  </a:extLst>
                </p:cNvPr>
                <p:cNvPicPr/>
                <p:nvPr/>
              </p:nvPicPr>
              <p:blipFill>
                <a:blip r:embed="rId140"/>
                <a:stretch>
                  <a:fillRect/>
                </a:stretch>
              </p:blipFill>
              <p:spPr>
                <a:xfrm>
                  <a:off x="7630664" y="3613602"/>
                  <a:ext cx="16848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56" name="Ink 155">
                  <a:extLst>
                    <a:ext uri="{FF2B5EF4-FFF2-40B4-BE49-F238E27FC236}">
                      <a16:creationId xmlns:a16="http://schemas.microsoft.com/office/drawing/2014/main" id="{3663633F-61F9-F212-91D3-0C0F7E9E0B9C}"/>
                    </a:ext>
                  </a:extLst>
                </p14:cNvPr>
                <p14:cNvContentPartPr/>
                <p14:nvPr/>
              </p14:nvContentPartPr>
              <p14:xfrm>
                <a:off x="7798784" y="3627642"/>
                <a:ext cx="52200" cy="33480"/>
              </p14:xfrm>
            </p:contentPart>
          </mc:Choice>
          <mc:Fallback>
            <p:pic>
              <p:nvPicPr>
                <p:cNvPr id="156" name="Ink 155">
                  <a:extLst>
                    <a:ext uri="{FF2B5EF4-FFF2-40B4-BE49-F238E27FC236}">
                      <a16:creationId xmlns:a16="http://schemas.microsoft.com/office/drawing/2014/main" id="{3663633F-61F9-F212-91D3-0C0F7E9E0B9C}"/>
                    </a:ext>
                  </a:extLst>
                </p:cNvPr>
                <p:cNvPicPr/>
                <p:nvPr/>
              </p:nvPicPr>
              <p:blipFill>
                <a:blip r:embed="rId142"/>
                <a:stretch>
                  <a:fillRect/>
                </a:stretch>
              </p:blipFill>
              <p:spPr>
                <a:xfrm>
                  <a:off x="7789784" y="3618642"/>
                  <a:ext cx="6984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57" name="Ink 156">
                  <a:extLst>
                    <a:ext uri="{FF2B5EF4-FFF2-40B4-BE49-F238E27FC236}">
                      <a16:creationId xmlns:a16="http://schemas.microsoft.com/office/drawing/2014/main" id="{12CD15BE-BB29-2DC0-A359-726031EBAA3D}"/>
                    </a:ext>
                  </a:extLst>
                </p14:cNvPr>
                <p14:cNvContentPartPr/>
                <p14:nvPr/>
              </p14:nvContentPartPr>
              <p14:xfrm>
                <a:off x="7901744" y="3594882"/>
                <a:ext cx="73800" cy="63720"/>
              </p14:xfrm>
            </p:contentPart>
          </mc:Choice>
          <mc:Fallback>
            <p:pic>
              <p:nvPicPr>
                <p:cNvPr id="157" name="Ink 156">
                  <a:extLst>
                    <a:ext uri="{FF2B5EF4-FFF2-40B4-BE49-F238E27FC236}">
                      <a16:creationId xmlns:a16="http://schemas.microsoft.com/office/drawing/2014/main" id="{12CD15BE-BB29-2DC0-A359-726031EBAA3D}"/>
                    </a:ext>
                  </a:extLst>
                </p:cNvPr>
                <p:cNvPicPr/>
                <p:nvPr/>
              </p:nvPicPr>
              <p:blipFill>
                <a:blip r:embed="rId144"/>
                <a:stretch>
                  <a:fillRect/>
                </a:stretch>
              </p:blipFill>
              <p:spPr>
                <a:xfrm>
                  <a:off x="7892744" y="3586242"/>
                  <a:ext cx="9144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59" name="Ink 158">
                  <a:extLst>
                    <a:ext uri="{FF2B5EF4-FFF2-40B4-BE49-F238E27FC236}">
                      <a16:creationId xmlns:a16="http://schemas.microsoft.com/office/drawing/2014/main" id="{D4EC516B-7226-CC20-A235-49ECADD664D4}"/>
                    </a:ext>
                  </a:extLst>
                </p14:cNvPr>
                <p14:cNvContentPartPr/>
                <p14:nvPr/>
              </p14:nvContentPartPr>
              <p14:xfrm>
                <a:off x="8393864" y="2789562"/>
                <a:ext cx="239040" cy="288000"/>
              </p14:xfrm>
            </p:contentPart>
          </mc:Choice>
          <mc:Fallback>
            <p:pic>
              <p:nvPicPr>
                <p:cNvPr id="159" name="Ink 158">
                  <a:extLst>
                    <a:ext uri="{FF2B5EF4-FFF2-40B4-BE49-F238E27FC236}">
                      <a16:creationId xmlns:a16="http://schemas.microsoft.com/office/drawing/2014/main" id="{D4EC516B-7226-CC20-A235-49ECADD664D4}"/>
                    </a:ext>
                  </a:extLst>
                </p:cNvPr>
                <p:cNvPicPr/>
                <p:nvPr/>
              </p:nvPicPr>
              <p:blipFill>
                <a:blip r:embed="rId146"/>
                <a:stretch>
                  <a:fillRect/>
                </a:stretch>
              </p:blipFill>
              <p:spPr>
                <a:xfrm>
                  <a:off x="8384864" y="2780562"/>
                  <a:ext cx="25668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60" name="Ink 159">
                  <a:extLst>
                    <a:ext uri="{FF2B5EF4-FFF2-40B4-BE49-F238E27FC236}">
                      <a16:creationId xmlns:a16="http://schemas.microsoft.com/office/drawing/2014/main" id="{DB77F983-0428-71F9-FBC0-7F3C2644E871}"/>
                    </a:ext>
                  </a:extLst>
                </p14:cNvPr>
                <p14:cNvContentPartPr/>
                <p14:nvPr/>
              </p14:nvContentPartPr>
              <p14:xfrm>
                <a:off x="8491064" y="2852202"/>
                <a:ext cx="141120" cy="126720"/>
              </p14:xfrm>
            </p:contentPart>
          </mc:Choice>
          <mc:Fallback>
            <p:pic>
              <p:nvPicPr>
                <p:cNvPr id="160" name="Ink 159">
                  <a:extLst>
                    <a:ext uri="{FF2B5EF4-FFF2-40B4-BE49-F238E27FC236}">
                      <a16:creationId xmlns:a16="http://schemas.microsoft.com/office/drawing/2014/main" id="{DB77F983-0428-71F9-FBC0-7F3C2644E871}"/>
                    </a:ext>
                  </a:extLst>
                </p:cNvPr>
                <p:cNvPicPr/>
                <p:nvPr/>
              </p:nvPicPr>
              <p:blipFill>
                <a:blip r:embed="rId148"/>
                <a:stretch>
                  <a:fillRect/>
                </a:stretch>
              </p:blipFill>
              <p:spPr>
                <a:xfrm>
                  <a:off x="8482424" y="2843562"/>
                  <a:ext cx="15876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61" name="Ink 160">
                  <a:extLst>
                    <a:ext uri="{FF2B5EF4-FFF2-40B4-BE49-F238E27FC236}">
                      <a16:creationId xmlns:a16="http://schemas.microsoft.com/office/drawing/2014/main" id="{2A5B0F59-6022-936C-FE1F-7494092B1738}"/>
                    </a:ext>
                  </a:extLst>
                </p14:cNvPr>
                <p14:cNvContentPartPr/>
                <p14:nvPr/>
              </p14:nvContentPartPr>
              <p14:xfrm>
                <a:off x="8520584" y="2863362"/>
                <a:ext cx="86760" cy="134640"/>
              </p14:xfrm>
            </p:contentPart>
          </mc:Choice>
          <mc:Fallback>
            <p:pic>
              <p:nvPicPr>
                <p:cNvPr id="161" name="Ink 160">
                  <a:extLst>
                    <a:ext uri="{FF2B5EF4-FFF2-40B4-BE49-F238E27FC236}">
                      <a16:creationId xmlns:a16="http://schemas.microsoft.com/office/drawing/2014/main" id="{2A5B0F59-6022-936C-FE1F-7494092B1738}"/>
                    </a:ext>
                  </a:extLst>
                </p:cNvPr>
                <p:cNvPicPr/>
                <p:nvPr/>
              </p:nvPicPr>
              <p:blipFill>
                <a:blip r:embed="rId150"/>
                <a:stretch>
                  <a:fillRect/>
                </a:stretch>
              </p:blipFill>
              <p:spPr>
                <a:xfrm>
                  <a:off x="8511584" y="2854362"/>
                  <a:ext cx="10440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63" name="Ink 162">
                  <a:extLst>
                    <a:ext uri="{FF2B5EF4-FFF2-40B4-BE49-F238E27FC236}">
                      <a16:creationId xmlns:a16="http://schemas.microsoft.com/office/drawing/2014/main" id="{3663CAF5-831D-2F23-D7FA-84FCBD37707F}"/>
                    </a:ext>
                  </a:extLst>
                </p14:cNvPr>
                <p14:cNvContentPartPr/>
                <p14:nvPr/>
              </p14:nvContentPartPr>
              <p14:xfrm>
                <a:off x="2644664" y="3434682"/>
                <a:ext cx="517680" cy="635760"/>
              </p14:xfrm>
            </p:contentPart>
          </mc:Choice>
          <mc:Fallback>
            <p:pic>
              <p:nvPicPr>
                <p:cNvPr id="163" name="Ink 162">
                  <a:extLst>
                    <a:ext uri="{FF2B5EF4-FFF2-40B4-BE49-F238E27FC236}">
                      <a16:creationId xmlns:a16="http://schemas.microsoft.com/office/drawing/2014/main" id="{3663CAF5-831D-2F23-D7FA-84FCBD37707F}"/>
                    </a:ext>
                  </a:extLst>
                </p:cNvPr>
                <p:cNvPicPr/>
                <p:nvPr/>
              </p:nvPicPr>
              <p:blipFill>
                <a:blip r:embed="rId152"/>
                <a:stretch>
                  <a:fillRect/>
                </a:stretch>
              </p:blipFill>
              <p:spPr>
                <a:xfrm>
                  <a:off x="2635664" y="3425682"/>
                  <a:ext cx="535320" cy="65340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64" name="Ink 163">
                  <a:extLst>
                    <a:ext uri="{FF2B5EF4-FFF2-40B4-BE49-F238E27FC236}">
                      <a16:creationId xmlns:a16="http://schemas.microsoft.com/office/drawing/2014/main" id="{DA8ECF41-ECCA-F502-3083-E09D7F43E2D1}"/>
                    </a:ext>
                  </a:extLst>
                </p14:cNvPr>
                <p14:cNvContentPartPr/>
                <p14:nvPr/>
              </p14:nvContentPartPr>
              <p14:xfrm>
                <a:off x="2924384" y="3398682"/>
                <a:ext cx="143640" cy="14040"/>
              </p14:xfrm>
            </p:contentPart>
          </mc:Choice>
          <mc:Fallback>
            <p:pic>
              <p:nvPicPr>
                <p:cNvPr id="164" name="Ink 163">
                  <a:extLst>
                    <a:ext uri="{FF2B5EF4-FFF2-40B4-BE49-F238E27FC236}">
                      <a16:creationId xmlns:a16="http://schemas.microsoft.com/office/drawing/2014/main" id="{DA8ECF41-ECCA-F502-3083-E09D7F43E2D1}"/>
                    </a:ext>
                  </a:extLst>
                </p:cNvPr>
                <p:cNvPicPr/>
                <p:nvPr/>
              </p:nvPicPr>
              <p:blipFill>
                <a:blip r:embed="rId154"/>
                <a:stretch>
                  <a:fillRect/>
                </a:stretch>
              </p:blipFill>
              <p:spPr>
                <a:xfrm>
                  <a:off x="2915744" y="3389682"/>
                  <a:ext cx="16128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6" name="Ink 5">
                  <a:extLst>
                    <a:ext uri="{FF2B5EF4-FFF2-40B4-BE49-F238E27FC236}">
                      <a16:creationId xmlns:a16="http://schemas.microsoft.com/office/drawing/2014/main" id="{6F060F43-3CBC-62D8-09A8-F0D36DCE7CA9}"/>
                    </a:ext>
                  </a:extLst>
                </p14:cNvPr>
                <p14:cNvContentPartPr/>
                <p14:nvPr/>
              </p14:nvContentPartPr>
              <p14:xfrm>
                <a:off x="2542064" y="4742922"/>
                <a:ext cx="2512080" cy="977040"/>
              </p14:xfrm>
            </p:contentPart>
          </mc:Choice>
          <mc:Fallback>
            <p:pic>
              <p:nvPicPr>
                <p:cNvPr id="6" name="Ink 5">
                  <a:extLst>
                    <a:ext uri="{FF2B5EF4-FFF2-40B4-BE49-F238E27FC236}">
                      <a16:creationId xmlns:a16="http://schemas.microsoft.com/office/drawing/2014/main" id="{6F060F43-3CBC-62D8-09A8-F0D36DCE7CA9}"/>
                    </a:ext>
                  </a:extLst>
                </p:cNvPr>
                <p:cNvPicPr/>
                <p:nvPr/>
              </p:nvPicPr>
              <p:blipFill>
                <a:blip r:embed="rId156"/>
                <a:stretch>
                  <a:fillRect/>
                </a:stretch>
              </p:blipFill>
              <p:spPr>
                <a:xfrm>
                  <a:off x="2533424" y="4734282"/>
                  <a:ext cx="2529720" cy="99468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7" name="Ink 6">
                  <a:extLst>
                    <a:ext uri="{FF2B5EF4-FFF2-40B4-BE49-F238E27FC236}">
                      <a16:creationId xmlns:a16="http://schemas.microsoft.com/office/drawing/2014/main" id="{B954B9A5-5A86-1949-44E7-5775498E8DFA}"/>
                    </a:ext>
                  </a:extLst>
                </p14:cNvPr>
                <p14:cNvContentPartPr/>
                <p14:nvPr/>
              </p14:nvContentPartPr>
              <p14:xfrm>
                <a:off x="5053064" y="4942002"/>
                <a:ext cx="209160" cy="359640"/>
              </p14:xfrm>
            </p:contentPart>
          </mc:Choice>
          <mc:Fallback>
            <p:pic>
              <p:nvPicPr>
                <p:cNvPr id="7" name="Ink 6">
                  <a:extLst>
                    <a:ext uri="{FF2B5EF4-FFF2-40B4-BE49-F238E27FC236}">
                      <a16:creationId xmlns:a16="http://schemas.microsoft.com/office/drawing/2014/main" id="{B954B9A5-5A86-1949-44E7-5775498E8DFA}"/>
                    </a:ext>
                  </a:extLst>
                </p:cNvPr>
                <p:cNvPicPr/>
                <p:nvPr/>
              </p:nvPicPr>
              <p:blipFill>
                <a:blip r:embed="rId158"/>
                <a:stretch>
                  <a:fillRect/>
                </a:stretch>
              </p:blipFill>
              <p:spPr>
                <a:xfrm>
                  <a:off x="5044424" y="4933362"/>
                  <a:ext cx="22680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8" name="Ink 7">
                  <a:extLst>
                    <a:ext uri="{FF2B5EF4-FFF2-40B4-BE49-F238E27FC236}">
                      <a16:creationId xmlns:a16="http://schemas.microsoft.com/office/drawing/2014/main" id="{E9B60D25-9E5D-B53A-C2EC-097BCD943223}"/>
                    </a:ext>
                  </a:extLst>
                </p14:cNvPr>
                <p14:cNvContentPartPr/>
                <p14:nvPr/>
              </p14:nvContentPartPr>
              <p14:xfrm>
                <a:off x="5114624" y="5025162"/>
                <a:ext cx="311040" cy="453240"/>
              </p14:xfrm>
            </p:contentPart>
          </mc:Choice>
          <mc:Fallback>
            <p:pic>
              <p:nvPicPr>
                <p:cNvPr id="8" name="Ink 7">
                  <a:extLst>
                    <a:ext uri="{FF2B5EF4-FFF2-40B4-BE49-F238E27FC236}">
                      <a16:creationId xmlns:a16="http://schemas.microsoft.com/office/drawing/2014/main" id="{E9B60D25-9E5D-B53A-C2EC-097BCD943223}"/>
                    </a:ext>
                  </a:extLst>
                </p:cNvPr>
                <p:cNvPicPr/>
                <p:nvPr/>
              </p:nvPicPr>
              <p:blipFill>
                <a:blip r:embed="rId160"/>
                <a:stretch>
                  <a:fillRect/>
                </a:stretch>
              </p:blipFill>
              <p:spPr>
                <a:xfrm>
                  <a:off x="5105984" y="5016162"/>
                  <a:ext cx="328680" cy="47088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9" name="Ink 8">
                  <a:extLst>
                    <a:ext uri="{FF2B5EF4-FFF2-40B4-BE49-F238E27FC236}">
                      <a16:creationId xmlns:a16="http://schemas.microsoft.com/office/drawing/2014/main" id="{828C7291-0C17-688F-6C38-2A1A853DBB29}"/>
                    </a:ext>
                  </a:extLst>
                </p14:cNvPr>
                <p14:cNvContentPartPr/>
                <p14:nvPr/>
              </p14:nvContentPartPr>
              <p14:xfrm>
                <a:off x="5461664" y="5069442"/>
                <a:ext cx="842760" cy="322560"/>
              </p14:xfrm>
            </p:contentPart>
          </mc:Choice>
          <mc:Fallback>
            <p:pic>
              <p:nvPicPr>
                <p:cNvPr id="9" name="Ink 8">
                  <a:extLst>
                    <a:ext uri="{FF2B5EF4-FFF2-40B4-BE49-F238E27FC236}">
                      <a16:creationId xmlns:a16="http://schemas.microsoft.com/office/drawing/2014/main" id="{828C7291-0C17-688F-6C38-2A1A853DBB29}"/>
                    </a:ext>
                  </a:extLst>
                </p:cNvPr>
                <p:cNvPicPr/>
                <p:nvPr/>
              </p:nvPicPr>
              <p:blipFill>
                <a:blip r:embed="rId162"/>
                <a:stretch>
                  <a:fillRect/>
                </a:stretch>
              </p:blipFill>
              <p:spPr>
                <a:xfrm>
                  <a:off x="5452664" y="5060442"/>
                  <a:ext cx="860400" cy="34020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1" name="Ink 10">
                  <a:extLst>
                    <a:ext uri="{FF2B5EF4-FFF2-40B4-BE49-F238E27FC236}">
                      <a16:creationId xmlns:a16="http://schemas.microsoft.com/office/drawing/2014/main" id="{285B701D-5D90-A2EF-870F-AEA58CCCA17B}"/>
                    </a:ext>
                  </a:extLst>
                </p14:cNvPr>
                <p14:cNvContentPartPr/>
                <p14:nvPr/>
              </p14:nvContentPartPr>
              <p14:xfrm>
                <a:off x="4604864" y="6097242"/>
                <a:ext cx="294120" cy="289800"/>
              </p14:xfrm>
            </p:contentPart>
          </mc:Choice>
          <mc:Fallback>
            <p:pic>
              <p:nvPicPr>
                <p:cNvPr id="11" name="Ink 10">
                  <a:extLst>
                    <a:ext uri="{FF2B5EF4-FFF2-40B4-BE49-F238E27FC236}">
                      <a16:creationId xmlns:a16="http://schemas.microsoft.com/office/drawing/2014/main" id="{285B701D-5D90-A2EF-870F-AEA58CCCA17B}"/>
                    </a:ext>
                  </a:extLst>
                </p:cNvPr>
                <p:cNvPicPr/>
                <p:nvPr/>
              </p:nvPicPr>
              <p:blipFill>
                <a:blip r:embed="rId164"/>
                <a:stretch>
                  <a:fillRect/>
                </a:stretch>
              </p:blipFill>
              <p:spPr>
                <a:xfrm>
                  <a:off x="4596224" y="6088602"/>
                  <a:ext cx="31176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2" name="Ink 11">
                  <a:extLst>
                    <a:ext uri="{FF2B5EF4-FFF2-40B4-BE49-F238E27FC236}">
                      <a16:creationId xmlns:a16="http://schemas.microsoft.com/office/drawing/2014/main" id="{D8B28CBF-4A8B-6367-AA0F-13CAADD00AB9}"/>
                    </a:ext>
                  </a:extLst>
                </p14:cNvPr>
                <p14:cNvContentPartPr/>
                <p14:nvPr/>
              </p14:nvContentPartPr>
              <p14:xfrm>
                <a:off x="5020664" y="6146202"/>
                <a:ext cx="22320" cy="186120"/>
              </p14:xfrm>
            </p:contentPart>
          </mc:Choice>
          <mc:Fallback>
            <p:pic>
              <p:nvPicPr>
                <p:cNvPr id="12" name="Ink 11">
                  <a:extLst>
                    <a:ext uri="{FF2B5EF4-FFF2-40B4-BE49-F238E27FC236}">
                      <a16:creationId xmlns:a16="http://schemas.microsoft.com/office/drawing/2014/main" id="{D8B28CBF-4A8B-6367-AA0F-13CAADD00AB9}"/>
                    </a:ext>
                  </a:extLst>
                </p:cNvPr>
                <p:cNvPicPr/>
                <p:nvPr/>
              </p:nvPicPr>
              <p:blipFill>
                <a:blip r:embed="rId166"/>
                <a:stretch>
                  <a:fillRect/>
                </a:stretch>
              </p:blipFill>
              <p:spPr>
                <a:xfrm>
                  <a:off x="5011664" y="6137202"/>
                  <a:ext cx="3996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3" name="Ink 12">
                  <a:extLst>
                    <a:ext uri="{FF2B5EF4-FFF2-40B4-BE49-F238E27FC236}">
                      <a16:creationId xmlns:a16="http://schemas.microsoft.com/office/drawing/2014/main" id="{9EF90F25-453E-E276-08E5-3CDE1E7257B2}"/>
                    </a:ext>
                  </a:extLst>
                </p14:cNvPr>
                <p14:cNvContentPartPr/>
                <p14:nvPr/>
              </p14:nvContentPartPr>
              <p14:xfrm>
                <a:off x="5135144" y="6086082"/>
                <a:ext cx="285840" cy="220680"/>
              </p14:xfrm>
            </p:contentPart>
          </mc:Choice>
          <mc:Fallback>
            <p:pic>
              <p:nvPicPr>
                <p:cNvPr id="13" name="Ink 12">
                  <a:extLst>
                    <a:ext uri="{FF2B5EF4-FFF2-40B4-BE49-F238E27FC236}">
                      <a16:creationId xmlns:a16="http://schemas.microsoft.com/office/drawing/2014/main" id="{9EF90F25-453E-E276-08E5-3CDE1E7257B2}"/>
                    </a:ext>
                  </a:extLst>
                </p:cNvPr>
                <p:cNvPicPr/>
                <p:nvPr/>
              </p:nvPicPr>
              <p:blipFill>
                <a:blip r:embed="rId168"/>
                <a:stretch>
                  <a:fillRect/>
                </a:stretch>
              </p:blipFill>
              <p:spPr>
                <a:xfrm>
                  <a:off x="5126504" y="6077082"/>
                  <a:ext cx="30348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4" name="Ink 13">
                  <a:extLst>
                    <a:ext uri="{FF2B5EF4-FFF2-40B4-BE49-F238E27FC236}">
                      <a16:creationId xmlns:a16="http://schemas.microsoft.com/office/drawing/2014/main" id="{6FC30E65-C1FF-319C-9286-77B60D901F90}"/>
                    </a:ext>
                  </a:extLst>
                </p14:cNvPr>
                <p14:cNvContentPartPr/>
                <p14:nvPr/>
              </p14:nvContentPartPr>
              <p14:xfrm>
                <a:off x="5631584" y="6145842"/>
                <a:ext cx="377640" cy="35640"/>
              </p14:xfrm>
            </p:contentPart>
          </mc:Choice>
          <mc:Fallback>
            <p:pic>
              <p:nvPicPr>
                <p:cNvPr id="14" name="Ink 13">
                  <a:extLst>
                    <a:ext uri="{FF2B5EF4-FFF2-40B4-BE49-F238E27FC236}">
                      <a16:creationId xmlns:a16="http://schemas.microsoft.com/office/drawing/2014/main" id="{6FC30E65-C1FF-319C-9286-77B60D901F90}"/>
                    </a:ext>
                  </a:extLst>
                </p:cNvPr>
                <p:cNvPicPr/>
                <p:nvPr/>
              </p:nvPicPr>
              <p:blipFill>
                <a:blip r:embed="rId170"/>
                <a:stretch>
                  <a:fillRect/>
                </a:stretch>
              </p:blipFill>
              <p:spPr>
                <a:xfrm>
                  <a:off x="5622584" y="6136842"/>
                  <a:ext cx="39528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5" name="Ink 14">
                  <a:extLst>
                    <a:ext uri="{FF2B5EF4-FFF2-40B4-BE49-F238E27FC236}">
                      <a16:creationId xmlns:a16="http://schemas.microsoft.com/office/drawing/2014/main" id="{76DAC90D-E8DD-40B0-22ED-A6D55B5861A4}"/>
                    </a:ext>
                  </a:extLst>
                </p14:cNvPr>
                <p14:cNvContentPartPr/>
                <p14:nvPr/>
              </p14:nvContentPartPr>
              <p14:xfrm>
                <a:off x="5883584" y="6049722"/>
                <a:ext cx="141840" cy="204120"/>
              </p14:xfrm>
            </p:contentPart>
          </mc:Choice>
          <mc:Fallback>
            <p:pic>
              <p:nvPicPr>
                <p:cNvPr id="15" name="Ink 14">
                  <a:extLst>
                    <a:ext uri="{FF2B5EF4-FFF2-40B4-BE49-F238E27FC236}">
                      <a16:creationId xmlns:a16="http://schemas.microsoft.com/office/drawing/2014/main" id="{76DAC90D-E8DD-40B0-22ED-A6D55B5861A4}"/>
                    </a:ext>
                  </a:extLst>
                </p:cNvPr>
                <p:cNvPicPr/>
                <p:nvPr/>
              </p:nvPicPr>
              <p:blipFill>
                <a:blip r:embed="rId172"/>
                <a:stretch>
                  <a:fillRect/>
                </a:stretch>
              </p:blipFill>
              <p:spPr>
                <a:xfrm>
                  <a:off x="5874584" y="6040722"/>
                  <a:ext cx="15948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6" name="Ink 15">
                  <a:extLst>
                    <a:ext uri="{FF2B5EF4-FFF2-40B4-BE49-F238E27FC236}">
                      <a16:creationId xmlns:a16="http://schemas.microsoft.com/office/drawing/2014/main" id="{15A7CF5B-4AD0-0772-5168-3D46EEF68879}"/>
                    </a:ext>
                  </a:extLst>
                </p14:cNvPr>
                <p14:cNvContentPartPr/>
                <p14:nvPr/>
              </p14:nvContentPartPr>
              <p14:xfrm>
                <a:off x="6151064" y="6051162"/>
                <a:ext cx="174240" cy="204480"/>
              </p14:xfrm>
            </p:contentPart>
          </mc:Choice>
          <mc:Fallback>
            <p:pic>
              <p:nvPicPr>
                <p:cNvPr id="16" name="Ink 15">
                  <a:extLst>
                    <a:ext uri="{FF2B5EF4-FFF2-40B4-BE49-F238E27FC236}">
                      <a16:creationId xmlns:a16="http://schemas.microsoft.com/office/drawing/2014/main" id="{15A7CF5B-4AD0-0772-5168-3D46EEF68879}"/>
                    </a:ext>
                  </a:extLst>
                </p:cNvPr>
                <p:cNvPicPr/>
                <p:nvPr/>
              </p:nvPicPr>
              <p:blipFill>
                <a:blip r:embed="rId174"/>
                <a:stretch>
                  <a:fillRect/>
                </a:stretch>
              </p:blipFill>
              <p:spPr>
                <a:xfrm>
                  <a:off x="6142424" y="6042522"/>
                  <a:ext cx="19188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7" name="Ink 16">
                  <a:extLst>
                    <a:ext uri="{FF2B5EF4-FFF2-40B4-BE49-F238E27FC236}">
                      <a16:creationId xmlns:a16="http://schemas.microsoft.com/office/drawing/2014/main" id="{880F969E-B094-BAA0-2BAA-DBA5AEFFABDC}"/>
                    </a:ext>
                  </a:extLst>
                </p14:cNvPr>
                <p14:cNvContentPartPr/>
                <p14:nvPr/>
              </p14:nvContentPartPr>
              <p14:xfrm>
                <a:off x="6367424" y="6056922"/>
                <a:ext cx="115920" cy="214200"/>
              </p14:xfrm>
            </p:contentPart>
          </mc:Choice>
          <mc:Fallback>
            <p:pic>
              <p:nvPicPr>
                <p:cNvPr id="17" name="Ink 16">
                  <a:extLst>
                    <a:ext uri="{FF2B5EF4-FFF2-40B4-BE49-F238E27FC236}">
                      <a16:creationId xmlns:a16="http://schemas.microsoft.com/office/drawing/2014/main" id="{880F969E-B094-BAA0-2BAA-DBA5AEFFABDC}"/>
                    </a:ext>
                  </a:extLst>
                </p:cNvPr>
                <p:cNvPicPr/>
                <p:nvPr/>
              </p:nvPicPr>
              <p:blipFill>
                <a:blip r:embed="rId176"/>
                <a:stretch>
                  <a:fillRect/>
                </a:stretch>
              </p:blipFill>
              <p:spPr>
                <a:xfrm>
                  <a:off x="6358424" y="6047922"/>
                  <a:ext cx="13356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8" name="Ink 17">
                  <a:extLst>
                    <a:ext uri="{FF2B5EF4-FFF2-40B4-BE49-F238E27FC236}">
                      <a16:creationId xmlns:a16="http://schemas.microsoft.com/office/drawing/2014/main" id="{C97E98C2-3C72-5618-A015-6113157FD41B}"/>
                    </a:ext>
                  </a:extLst>
                </p14:cNvPr>
                <p14:cNvContentPartPr/>
                <p14:nvPr/>
              </p14:nvContentPartPr>
              <p14:xfrm>
                <a:off x="6460304" y="5967282"/>
                <a:ext cx="162360" cy="148320"/>
              </p14:xfrm>
            </p:contentPart>
          </mc:Choice>
          <mc:Fallback>
            <p:pic>
              <p:nvPicPr>
                <p:cNvPr id="18" name="Ink 17">
                  <a:extLst>
                    <a:ext uri="{FF2B5EF4-FFF2-40B4-BE49-F238E27FC236}">
                      <a16:creationId xmlns:a16="http://schemas.microsoft.com/office/drawing/2014/main" id="{C97E98C2-3C72-5618-A015-6113157FD41B}"/>
                    </a:ext>
                  </a:extLst>
                </p:cNvPr>
                <p:cNvPicPr/>
                <p:nvPr/>
              </p:nvPicPr>
              <p:blipFill>
                <a:blip r:embed="rId178"/>
                <a:stretch>
                  <a:fillRect/>
                </a:stretch>
              </p:blipFill>
              <p:spPr>
                <a:xfrm>
                  <a:off x="6451304" y="5958642"/>
                  <a:ext cx="18000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9" name="Ink 18">
                  <a:extLst>
                    <a:ext uri="{FF2B5EF4-FFF2-40B4-BE49-F238E27FC236}">
                      <a16:creationId xmlns:a16="http://schemas.microsoft.com/office/drawing/2014/main" id="{53ECC03B-62B8-9AF4-3732-820300D02683}"/>
                    </a:ext>
                  </a:extLst>
                </p14:cNvPr>
                <p14:cNvContentPartPr/>
                <p14:nvPr/>
              </p14:nvContentPartPr>
              <p14:xfrm>
                <a:off x="6432224" y="6109122"/>
                <a:ext cx="111600" cy="27720"/>
              </p14:xfrm>
            </p:contentPart>
          </mc:Choice>
          <mc:Fallback>
            <p:pic>
              <p:nvPicPr>
                <p:cNvPr id="19" name="Ink 18">
                  <a:extLst>
                    <a:ext uri="{FF2B5EF4-FFF2-40B4-BE49-F238E27FC236}">
                      <a16:creationId xmlns:a16="http://schemas.microsoft.com/office/drawing/2014/main" id="{53ECC03B-62B8-9AF4-3732-820300D02683}"/>
                    </a:ext>
                  </a:extLst>
                </p:cNvPr>
                <p:cNvPicPr/>
                <p:nvPr/>
              </p:nvPicPr>
              <p:blipFill>
                <a:blip r:embed="rId180"/>
                <a:stretch>
                  <a:fillRect/>
                </a:stretch>
              </p:blipFill>
              <p:spPr>
                <a:xfrm>
                  <a:off x="6423584" y="6100482"/>
                  <a:ext cx="12924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21" name="Ink 20">
                  <a:extLst>
                    <a:ext uri="{FF2B5EF4-FFF2-40B4-BE49-F238E27FC236}">
                      <a16:creationId xmlns:a16="http://schemas.microsoft.com/office/drawing/2014/main" id="{255CF536-6227-F0D4-E546-A9E2C666404D}"/>
                    </a:ext>
                  </a:extLst>
                </p14:cNvPr>
                <p14:cNvContentPartPr/>
                <p14:nvPr/>
              </p14:nvContentPartPr>
              <p14:xfrm>
                <a:off x="6934784" y="5889522"/>
                <a:ext cx="66600" cy="376560"/>
              </p14:xfrm>
            </p:contentPart>
          </mc:Choice>
          <mc:Fallback>
            <p:pic>
              <p:nvPicPr>
                <p:cNvPr id="21" name="Ink 20">
                  <a:extLst>
                    <a:ext uri="{FF2B5EF4-FFF2-40B4-BE49-F238E27FC236}">
                      <a16:creationId xmlns:a16="http://schemas.microsoft.com/office/drawing/2014/main" id="{255CF536-6227-F0D4-E546-A9E2C666404D}"/>
                    </a:ext>
                  </a:extLst>
                </p:cNvPr>
                <p:cNvPicPr/>
                <p:nvPr/>
              </p:nvPicPr>
              <p:blipFill>
                <a:blip r:embed="rId182"/>
                <a:stretch>
                  <a:fillRect/>
                </a:stretch>
              </p:blipFill>
              <p:spPr>
                <a:xfrm>
                  <a:off x="6925784" y="5880882"/>
                  <a:ext cx="84240" cy="39420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22" name="Ink 21">
                  <a:extLst>
                    <a:ext uri="{FF2B5EF4-FFF2-40B4-BE49-F238E27FC236}">
                      <a16:creationId xmlns:a16="http://schemas.microsoft.com/office/drawing/2014/main" id="{0487548A-0DFC-3CF7-AC9D-0A07CF1C7813}"/>
                    </a:ext>
                  </a:extLst>
                </p14:cNvPr>
                <p14:cNvContentPartPr/>
                <p14:nvPr/>
              </p14:nvContentPartPr>
              <p14:xfrm>
                <a:off x="7227824" y="5840562"/>
                <a:ext cx="290880" cy="406080"/>
              </p14:xfrm>
            </p:contentPart>
          </mc:Choice>
          <mc:Fallback>
            <p:pic>
              <p:nvPicPr>
                <p:cNvPr id="22" name="Ink 21">
                  <a:extLst>
                    <a:ext uri="{FF2B5EF4-FFF2-40B4-BE49-F238E27FC236}">
                      <a16:creationId xmlns:a16="http://schemas.microsoft.com/office/drawing/2014/main" id="{0487548A-0DFC-3CF7-AC9D-0A07CF1C7813}"/>
                    </a:ext>
                  </a:extLst>
                </p:cNvPr>
                <p:cNvPicPr/>
                <p:nvPr/>
              </p:nvPicPr>
              <p:blipFill>
                <a:blip r:embed="rId184"/>
                <a:stretch>
                  <a:fillRect/>
                </a:stretch>
              </p:blipFill>
              <p:spPr>
                <a:xfrm>
                  <a:off x="7218824" y="5831562"/>
                  <a:ext cx="308520" cy="42372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23" name="Ink 22">
                  <a:extLst>
                    <a:ext uri="{FF2B5EF4-FFF2-40B4-BE49-F238E27FC236}">
                      <a16:creationId xmlns:a16="http://schemas.microsoft.com/office/drawing/2014/main" id="{DA07E128-2CF1-AF17-84C7-CBEE2F24D64B}"/>
                    </a:ext>
                  </a:extLst>
                </p14:cNvPr>
                <p14:cNvContentPartPr/>
                <p14:nvPr/>
              </p14:nvContentPartPr>
              <p14:xfrm>
                <a:off x="7719944" y="5991402"/>
                <a:ext cx="155160" cy="279000"/>
              </p14:xfrm>
            </p:contentPart>
          </mc:Choice>
          <mc:Fallback>
            <p:pic>
              <p:nvPicPr>
                <p:cNvPr id="23" name="Ink 22">
                  <a:extLst>
                    <a:ext uri="{FF2B5EF4-FFF2-40B4-BE49-F238E27FC236}">
                      <a16:creationId xmlns:a16="http://schemas.microsoft.com/office/drawing/2014/main" id="{DA07E128-2CF1-AF17-84C7-CBEE2F24D64B}"/>
                    </a:ext>
                  </a:extLst>
                </p:cNvPr>
                <p:cNvPicPr/>
                <p:nvPr/>
              </p:nvPicPr>
              <p:blipFill>
                <a:blip r:embed="rId186"/>
                <a:stretch>
                  <a:fillRect/>
                </a:stretch>
              </p:blipFill>
              <p:spPr>
                <a:xfrm>
                  <a:off x="7711304" y="5982762"/>
                  <a:ext cx="17280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24" name="Ink 23">
                  <a:extLst>
                    <a:ext uri="{FF2B5EF4-FFF2-40B4-BE49-F238E27FC236}">
                      <a16:creationId xmlns:a16="http://schemas.microsoft.com/office/drawing/2014/main" id="{A80B9C0C-EF2F-B431-FB5C-8189DE1AD0EA}"/>
                    </a:ext>
                  </a:extLst>
                </p14:cNvPr>
                <p14:cNvContentPartPr/>
                <p14:nvPr/>
              </p14:nvContentPartPr>
              <p14:xfrm>
                <a:off x="7987424" y="5878722"/>
                <a:ext cx="514440" cy="317880"/>
              </p14:xfrm>
            </p:contentPart>
          </mc:Choice>
          <mc:Fallback>
            <p:pic>
              <p:nvPicPr>
                <p:cNvPr id="24" name="Ink 23">
                  <a:extLst>
                    <a:ext uri="{FF2B5EF4-FFF2-40B4-BE49-F238E27FC236}">
                      <a16:creationId xmlns:a16="http://schemas.microsoft.com/office/drawing/2014/main" id="{A80B9C0C-EF2F-B431-FB5C-8189DE1AD0EA}"/>
                    </a:ext>
                  </a:extLst>
                </p:cNvPr>
                <p:cNvPicPr/>
                <p:nvPr/>
              </p:nvPicPr>
              <p:blipFill>
                <a:blip r:embed="rId188"/>
                <a:stretch>
                  <a:fillRect/>
                </a:stretch>
              </p:blipFill>
              <p:spPr>
                <a:xfrm>
                  <a:off x="7978784" y="5870082"/>
                  <a:ext cx="53208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25" name="Ink 24">
                  <a:extLst>
                    <a:ext uri="{FF2B5EF4-FFF2-40B4-BE49-F238E27FC236}">
                      <a16:creationId xmlns:a16="http://schemas.microsoft.com/office/drawing/2014/main" id="{45E99192-9450-E45B-0659-4EDC246B5706}"/>
                    </a:ext>
                  </a:extLst>
                </p14:cNvPr>
                <p14:cNvContentPartPr/>
                <p14:nvPr/>
              </p14:nvContentPartPr>
              <p14:xfrm>
                <a:off x="8472704" y="5985642"/>
                <a:ext cx="250920" cy="190080"/>
              </p14:xfrm>
            </p:contentPart>
          </mc:Choice>
          <mc:Fallback>
            <p:pic>
              <p:nvPicPr>
                <p:cNvPr id="25" name="Ink 24">
                  <a:extLst>
                    <a:ext uri="{FF2B5EF4-FFF2-40B4-BE49-F238E27FC236}">
                      <a16:creationId xmlns:a16="http://schemas.microsoft.com/office/drawing/2014/main" id="{45E99192-9450-E45B-0659-4EDC246B5706}"/>
                    </a:ext>
                  </a:extLst>
                </p:cNvPr>
                <p:cNvPicPr/>
                <p:nvPr/>
              </p:nvPicPr>
              <p:blipFill>
                <a:blip r:embed="rId190"/>
                <a:stretch>
                  <a:fillRect/>
                </a:stretch>
              </p:blipFill>
              <p:spPr>
                <a:xfrm>
                  <a:off x="8464064" y="5977002"/>
                  <a:ext cx="26856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26" name="Ink 25">
                  <a:extLst>
                    <a:ext uri="{FF2B5EF4-FFF2-40B4-BE49-F238E27FC236}">
                      <a16:creationId xmlns:a16="http://schemas.microsoft.com/office/drawing/2014/main" id="{DFFE45CD-ECC7-0F4D-68BA-22263377A080}"/>
                    </a:ext>
                  </a:extLst>
                </p14:cNvPr>
                <p14:cNvContentPartPr/>
                <p14:nvPr/>
              </p14:nvContentPartPr>
              <p14:xfrm>
                <a:off x="8719304" y="5863962"/>
                <a:ext cx="192240" cy="318600"/>
              </p14:xfrm>
            </p:contentPart>
          </mc:Choice>
          <mc:Fallback>
            <p:pic>
              <p:nvPicPr>
                <p:cNvPr id="26" name="Ink 25">
                  <a:extLst>
                    <a:ext uri="{FF2B5EF4-FFF2-40B4-BE49-F238E27FC236}">
                      <a16:creationId xmlns:a16="http://schemas.microsoft.com/office/drawing/2014/main" id="{DFFE45CD-ECC7-0F4D-68BA-22263377A080}"/>
                    </a:ext>
                  </a:extLst>
                </p:cNvPr>
                <p:cNvPicPr/>
                <p:nvPr/>
              </p:nvPicPr>
              <p:blipFill>
                <a:blip r:embed="rId192"/>
                <a:stretch>
                  <a:fillRect/>
                </a:stretch>
              </p:blipFill>
              <p:spPr>
                <a:xfrm>
                  <a:off x="8710664" y="5854962"/>
                  <a:ext cx="20988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28" name="Ink 27">
                  <a:extLst>
                    <a:ext uri="{FF2B5EF4-FFF2-40B4-BE49-F238E27FC236}">
                      <a16:creationId xmlns:a16="http://schemas.microsoft.com/office/drawing/2014/main" id="{1D0B50FE-9377-02EF-FAD2-45C0D31A097F}"/>
                    </a:ext>
                  </a:extLst>
                </p14:cNvPr>
                <p14:cNvContentPartPr/>
                <p14:nvPr/>
              </p14:nvContentPartPr>
              <p14:xfrm>
                <a:off x="6722384" y="4801602"/>
                <a:ext cx="254160" cy="355680"/>
              </p14:xfrm>
            </p:contentPart>
          </mc:Choice>
          <mc:Fallback>
            <p:pic>
              <p:nvPicPr>
                <p:cNvPr id="28" name="Ink 27">
                  <a:extLst>
                    <a:ext uri="{FF2B5EF4-FFF2-40B4-BE49-F238E27FC236}">
                      <a16:creationId xmlns:a16="http://schemas.microsoft.com/office/drawing/2014/main" id="{1D0B50FE-9377-02EF-FAD2-45C0D31A097F}"/>
                    </a:ext>
                  </a:extLst>
                </p:cNvPr>
                <p:cNvPicPr/>
                <p:nvPr/>
              </p:nvPicPr>
              <p:blipFill>
                <a:blip r:embed="rId194"/>
                <a:stretch>
                  <a:fillRect/>
                </a:stretch>
              </p:blipFill>
              <p:spPr>
                <a:xfrm>
                  <a:off x="6713744" y="4792602"/>
                  <a:ext cx="27180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29" name="Ink 28">
                  <a:extLst>
                    <a:ext uri="{FF2B5EF4-FFF2-40B4-BE49-F238E27FC236}">
                      <a16:creationId xmlns:a16="http://schemas.microsoft.com/office/drawing/2014/main" id="{E4B7C219-4D7E-56AB-4599-D2E36B8E0626}"/>
                    </a:ext>
                  </a:extLst>
                </p14:cNvPr>
                <p14:cNvContentPartPr/>
                <p14:nvPr/>
              </p14:nvContentPartPr>
              <p14:xfrm>
                <a:off x="6811304" y="4981242"/>
                <a:ext cx="153000" cy="48240"/>
              </p14:xfrm>
            </p:contentPart>
          </mc:Choice>
          <mc:Fallback>
            <p:pic>
              <p:nvPicPr>
                <p:cNvPr id="29" name="Ink 28">
                  <a:extLst>
                    <a:ext uri="{FF2B5EF4-FFF2-40B4-BE49-F238E27FC236}">
                      <a16:creationId xmlns:a16="http://schemas.microsoft.com/office/drawing/2014/main" id="{E4B7C219-4D7E-56AB-4599-D2E36B8E0626}"/>
                    </a:ext>
                  </a:extLst>
                </p:cNvPr>
                <p:cNvPicPr/>
                <p:nvPr/>
              </p:nvPicPr>
              <p:blipFill>
                <a:blip r:embed="rId196"/>
                <a:stretch>
                  <a:fillRect/>
                </a:stretch>
              </p:blipFill>
              <p:spPr>
                <a:xfrm>
                  <a:off x="6802664" y="4972602"/>
                  <a:ext cx="17064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30" name="Ink 29">
                  <a:extLst>
                    <a:ext uri="{FF2B5EF4-FFF2-40B4-BE49-F238E27FC236}">
                      <a16:creationId xmlns:a16="http://schemas.microsoft.com/office/drawing/2014/main" id="{2E694237-0D88-5183-321B-9EDC739D7167}"/>
                    </a:ext>
                  </a:extLst>
                </p14:cNvPr>
                <p14:cNvContentPartPr/>
                <p14:nvPr/>
              </p14:nvContentPartPr>
              <p14:xfrm>
                <a:off x="7059344" y="4813842"/>
                <a:ext cx="190080" cy="373320"/>
              </p14:xfrm>
            </p:contentPart>
          </mc:Choice>
          <mc:Fallback>
            <p:pic>
              <p:nvPicPr>
                <p:cNvPr id="30" name="Ink 29">
                  <a:extLst>
                    <a:ext uri="{FF2B5EF4-FFF2-40B4-BE49-F238E27FC236}">
                      <a16:creationId xmlns:a16="http://schemas.microsoft.com/office/drawing/2014/main" id="{2E694237-0D88-5183-321B-9EDC739D7167}"/>
                    </a:ext>
                  </a:extLst>
                </p:cNvPr>
                <p:cNvPicPr/>
                <p:nvPr/>
              </p:nvPicPr>
              <p:blipFill>
                <a:blip r:embed="rId198"/>
                <a:stretch>
                  <a:fillRect/>
                </a:stretch>
              </p:blipFill>
              <p:spPr>
                <a:xfrm>
                  <a:off x="7050344" y="4805202"/>
                  <a:ext cx="207720" cy="39096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31" name="Ink 30">
                  <a:extLst>
                    <a:ext uri="{FF2B5EF4-FFF2-40B4-BE49-F238E27FC236}">
                      <a16:creationId xmlns:a16="http://schemas.microsoft.com/office/drawing/2014/main" id="{F5AE78A5-E738-419D-2AB4-D6E9AEBB94A3}"/>
                    </a:ext>
                  </a:extLst>
                </p14:cNvPr>
                <p14:cNvContentPartPr/>
                <p14:nvPr/>
              </p14:nvContentPartPr>
              <p14:xfrm>
                <a:off x="7128464" y="5008962"/>
                <a:ext cx="155160" cy="53640"/>
              </p14:xfrm>
            </p:contentPart>
          </mc:Choice>
          <mc:Fallback>
            <p:pic>
              <p:nvPicPr>
                <p:cNvPr id="31" name="Ink 30">
                  <a:extLst>
                    <a:ext uri="{FF2B5EF4-FFF2-40B4-BE49-F238E27FC236}">
                      <a16:creationId xmlns:a16="http://schemas.microsoft.com/office/drawing/2014/main" id="{F5AE78A5-E738-419D-2AB4-D6E9AEBB94A3}"/>
                    </a:ext>
                  </a:extLst>
                </p:cNvPr>
                <p:cNvPicPr/>
                <p:nvPr/>
              </p:nvPicPr>
              <p:blipFill>
                <a:blip r:embed="rId200"/>
                <a:stretch>
                  <a:fillRect/>
                </a:stretch>
              </p:blipFill>
              <p:spPr>
                <a:xfrm>
                  <a:off x="7119464" y="5000322"/>
                  <a:ext cx="17280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32" name="Ink 31">
                  <a:extLst>
                    <a:ext uri="{FF2B5EF4-FFF2-40B4-BE49-F238E27FC236}">
                      <a16:creationId xmlns:a16="http://schemas.microsoft.com/office/drawing/2014/main" id="{B7023464-B99C-2182-FC59-6E006AD4FC85}"/>
                    </a:ext>
                  </a:extLst>
                </p14:cNvPr>
                <p14:cNvContentPartPr/>
                <p14:nvPr/>
              </p14:nvContentPartPr>
              <p14:xfrm>
                <a:off x="7729304" y="4900962"/>
                <a:ext cx="201960" cy="156600"/>
              </p14:xfrm>
            </p:contentPart>
          </mc:Choice>
          <mc:Fallback>
            <p:pic>
              <p:nvPicPr>
                <p:cNvPr id="32" name="Ink 31">
                  <a:extLst>
                    <a:ext uri="{FF2B5EF4-FFF2-40B4-BE49-F238E27FC236}">
                      <a16:creationId xmlns:a16="http://schemas.microsoft.com/office/drawing/2014/main" id="{B7023464-B99C-2182-FC59-6E006AD4FC85}"/>
                    </a:ext>
                  </a:extLst>
                </p:cNvPr>
                <p:cNvPicPr/>
                <p:nvPr/>
              </p:nvPicPr>
              <p:blipFill>
                <a:blip r:embed="rId202"/>
                <a:stretch>
                  <a:fillRect/>
                </a:stretch>
              </p:blipFill>
              <p:spPr>
                <a:xfrm>
                  <a:off x="7720664" y="4891962"/>
                  <a:ext cx="21960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33" name="Ink 32">
                  <a:extLst>
                    <a:ext uri="{FF2B5EF4-FFF2-40B4-BE49-F238E27FC236}">
                      <a16:creationId xmlns:a16="http://schemas.microsoft.com/office/drawing/2014/main" id="{E16A7A2E-E7DC-02DC-22E2-E4C14DEDECF6}"/>
                    </a:ext>
                  </a:extLst>
                </p14:cNvPr>
                <p14:cNvContentPartPr/>
                <p14:nvPr/>
              </p14:nvContentPartPr>
              <p14:xfrm>
                <a:off x="8010824" y="4866762"/>
                <a:ext cx="24480" cy="215280"/>
              </p14:xfrm>
            </p:contentPart>
          </mc:Choice>
          <mc:Fallback>
            <p:pic>
              <p:nvPicPr>
                <p:cNvPr id="33" name="Ink 32">
                  <a:extLst>
                    <a:ext uri="{FF2B5EF4-FFF2-40B4-BE49-F238E27FC236}">
                      <a16:creationId xmlns:a16="http://schemas.microsoft.com/office/drawing/2014/main" id="{E16A7A2E-E7DC-02DC-22E2-E4C14DEDECF6}"/>
                    </a:ext>
                  </a:extLst>
                </p:cNvPr>
                <p:cNvPicPr/>
                <p:nvPr/>
              </p:nvPicPr>
              <p:blipFill>
                <a:blip r:embed="rId204"/>
                <a:stretch>
                  <a:fillRect/>
                </a:stretch>
              </p:blipFill>
              <p:spPr>
                <a:xfrm>
                  <a:off x="8002184" y="4858122"/>
                  <a:ext cx="4212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34" name="Ink 33">
                  <a:extLst>
                    <a:ext uri="{FF2B5EF4-FFF2-40B4-BE49-F238E27FC236}">
                      <a16:creationId xmlns:a16="http://schemas.microsoft.com/office/drawing/2014/main" id="{18AF110B-61FA-CF5C-E64D-42026AB82870}"/>
                    </a:ext>
                  </a:extLst>
                </p14:cNvPr>
                <p14:cNvContentPartPr/>
                <p14:nvPr/>
              </p14:nvContentPartPr>
              <p14:xfrm>
                <a:off x="8137544" y="4851642"/>
                <a:ext cx="148320" cy="221760"/>
              </p14:xfrm>
            </p:contentPart>
          </mc:Choice>
          <mc:Fallback>
            <p:pic>
              <p:nvPicPr>
                <p:cNvPr id="34" name="Ink 33">
                  <a:extLst>
                    <a:ext uri="{FF2B5EF4-FFF2-40B4-BE49-F238E27FC236}">
                      <a16:creationId xmlns:a16="http://schemas.microsoft.com/office/drawing/2014/main" id="{18AF110B-61FA-CF5C-E64D-42026AB82870}"/>
                    </a:ext>
                  </a:extLst>
                </p:cNvPr>
                <p:cNvPicPr/>
                <p:nvPr/>
              </p:nvPicPr>
              <p:blipFill>
                <a:blip r:embed="rId206"/>
                <a:stretch>
                  <a:fillRect/>
                </a:stretch>
              </p:blipFill>
              <p:spPr>
                <a:xfrm>
                  <a:off x="8128544" y="4843002"/>
                  <a:ext cx="16596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35" name="Ink 34">
                  <a:extLst>
                    <a:ext uri="{FF2B5EF4-FFF2-40B4-BE49-F238E27FC236}">
                      <a16:creationId xmlns:a16="http://schemas.microsoft.com/office/drawing/2014/main" id="{B306E54E-6436-5409-B566-93E94C9977BA}"/>
                    </a:ext>
                  </a:extLst>
                </p14:cNvPr>
                <p14:cNvContentPartPr/>
                <p14:nvPr/>
              </p14:nvContentPartPr>
              <p14:xfrm>
                <a:off x="8417264" y="4866762"/>
                <a:ext cx="168840" cy="160560"/>
              </p14:xfrm>
            </p:contentPart>
          </mc:Choice>
          <mc:Fallback>
            <p:pic>
              <p:nvPicPr>
                <p:cNvPr id="35" name="Ink 34">
                  <a:extLst>
                    <a:ext uri="{FF2B5EF4-FFF2-40B4-BE49-F238E27FC236}">
                      <a16:creationId xmlns:a16="http://schemas.microsoft.com/office/drawing/2014/main" id="{B306E54E-6436-5409-B566-93E94C9977BA}"/>
                    </a:ext>
                  </a:extLst>
                </p:cNvPr>
                <p:cNvPicPr/>
                <p:nvPr/>
              </p:nvPicPr>
              <p:blipFill>
                <a:blip r:embed="rId208"/>
                <a:stretch>
                  <a:fillRect/>
                </a:stretch>
              </p:blipFill>
              <p:spPr>
                <a:xfrm>
                  <a:off x="8408624" y="4857762"/>
                  <a:ext cx="18648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38" name="Ink 37">
                  <a:extLst>
                    <a:ext uri="{FF2B5EF4-FFF2-40B4-BE49-F238E27FC236}">
                      <a16:creationId xmlns:a16="http://schemas.microsoft.com/office/drawing/2014/main" id="{55D58A14-FFE2-1352-C102-2FA4A922C279}"/>
                    </a:ext>
                  </a:extLst>
                </p14:cNvPr>
                <p14:cNvContentPartPr/>
                <p14:nvPr/>
              </p14:nvContentPartPr>
              <p14:xfrm>
                <a:off x="6995624" y="5380482"/>
                <a:ext cx="239040" cy="252000"/>
              </p14:xfrm>
            </p:contentPart>
          </mc:Choice>
          <mc:Fallback>
            <p:pic>
              <p:nvPicPr>
                <p:cNvPr id="38" name="Ink 37">
                  <a:extLst>
                    <a:ext uri="{FF2B5EF4-FFF2-40B4-BE49-F238E27FC236}">
                      <a16:creationId xmlns:a16="http://schemas.microsoft.com/office/drawing/2014/main" id="{55D58A14-FFE2-1352-C102-2FA4A922C279}"/>
                    </a:ext>
                  </a:extLst>
                </p:cNvPr>
                <p:cNvPicPr/>
                <p:nvPr/>
              </p:nvPicPr>
              <p:blipFill>
                <a:blip r:embed="rId210"/>
                <a:stretch>
                  <a:fillRect/>
                </a:stretch>
              </p:blipFill>
              <p:spPr>
                <a:xfrm>
                  <a:off x="6986984" y="5371842"/>
                  <a:ext cx="25668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39" name="Ink 38">
                  <a:extLst>
                    <a:ext uri="{FF2B5EF4-FFF2-40B4-BE49-F238E27FC236}">
                      <a16:creationId xmlns:a16="http://schemas.microsoft.com/office/drawing/2014/main" id="{6AC5C575-6616-29B3-6415-072267BC7D67}"/>
                    </a:ext>
                  </a:extLst>
                </p14:cNvPr>
                <p14:cNvContentPartPr/>
                <p14:nvPr/>
              </p14:nvContentPartPr>
              <p14:xfrm>
                <a:off x="7301984" y="5381922"/>
                <a:ext cx="132480" cy="219240"/>
              </p14:xfrm>
            </p:contentPart>
          </mc:Choice>
          <mc:Fallback>
            <p:pic>
              <p:nvPicPr>
                <p:cNvPr id="39" name="Ink 38">
                  <a:extLst>
                    <a:ext uri="{FF2B5EF4-FFF2-40B4-BE49-F238E27FC236}">
                      <a16:creationId xmlns:a16="http://schemas.microsoft.com/office/drawing/2014/main" id="{6AC5C575-6616-29B3-6415-072267BC7D67}"/>
                    </a:ext>
                  </a:extLst>
                </p:cNvPr>
                <p:cNvPicPr/>
                <p:nvPr/>
              </p:nvPicPr>
              <p:blipFill>
                <a:blip r:embed="rId212"/>
                <a:stretch>
                  <a:fillRect/>
                </a:stretch>
              </p:blipFill>
              <p:spPr>
                <a:xfrm>
                  <a:off x="7292984" y="5373282"/>
                  <a:ext cx="15012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40" name="Ink 39">
                  <a:extLst>
                    <a:ext uri="{FF2B5EF4-FFF2-40B4-BE49-F238E27FC236}">
                      <a16:creationId xmlns:a16="http://schemas.microsoft.com/office/drawing/2014/main" id="{1599ABBC-D8B6-DDA4-F44C-344451CA66BF}"/>
                    </a:ext>
                  </a:extLst>
                </p14:cNvPr>
                <p14:cNvContentPartPr/>
                <p14:nvPr/>
              </p14:nvContentPartPr>
              <p14:xfrm>
                <a:off x="7553624" y="5519442"/>
                <a:ext cx="16920" cy="37800"/>
              </p14:xfrm>
            </p:contentPart>
          </mc:Choice>
          <mc:Fallback>
            <p:pic>
              <p:nvPicPr>
                <p:cNvPr id="40" name="Ink 39">
                  <a:extLst>
                    <a:ext uri="{FF2B5EF4-FFF2-40B4-BE49-F238E27FC236}">
                      <a16:creationId xmlns:a16="http://schemas.microsoft.com/office/drawing/2014/main" id="{1599ABBC-D8B6-DDA4-F44C-344451CA66BF}"/>
                    </a:ext>
                  </a:extLst>
                </p:cNvPr>
                <p:cNvPicPr/>
                <p:nvPr/>
              </p:nvPicPr>
              <p:blipFill>
                <a:blip r:embed="rId214"/>
                <a:stretch>
                  <a:fillRect/>
                </a:stretch>
              </p:blipFill>
              <p:spPr>
                <a:xfrm>
                  <a:off x="7544984" y="5510442"/>
                  <a:ext cx="3456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41" name="Ink 40">
                  <a:extLst>
                    <a:ext uri="{FF2B5EF4-FFF2-40B4-BE49-F238E27FC236}">
                      <a16:creationId xmlns:a16="http://schemas.microsoft.com/office/drawing/2014/main" id="{4DEDC7DB-DCC1-027A-74F6-A7B805CBF182}"/>
                    </a:ext>
                  </a:extLst>
                </p14:cNvPr>
                <p14:cNvContentPartPr/>
                <p14:nvPr/>
              </p14:nvContentPartPr>
              <p14:xfrm>
                <a:off x="7711304" y="5433042"/>
                <a:ext cx="166320" cy="185040"/>
              </p14:xfrm>
            </p:contentPart>
          </mc:Choice>
          <mc:Fallback>
            <p:pic>
              <p:nvPicPr>
                <p:cNvPr id="41" name="Ink 40">
                  <a:extLst>
                    <a:ext uri="{FF2B5EF4-FFF2-40B4-BE49-F238E27FC236}">
                      <a16:creationId xmlns:a16="http://schemas.microsoft.com/office/drawing/2014/main" id="{4DEDC7DB-DCC1-027A-74F6-A7B805CBF182}"/>
                    </a:ext>
                  </a:extLst>
                </p:cNvPr>
                <p:cNvPicPr/>
                <p:nvPr/>
              </p:nvPicPr>
              <p:blipFill>
                <a:blip r:embed="rId216"/>
                <a:stretch>
                  <a:fillRect/>
                </a:stretch>
              </p:blipFill>
              <p:spPr>
                <a:xfrm>
                  <a:off x="7702664" y="5424042"/>
                  <a:ext cx="18396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42" name="Ink 41">
                  <a:extLst>
                    <a:ext uri="{FF2B5EF4-FFF2-40B4-BE49-F238E27FC236}">
                      <a16:creationId xmlns:a16="http://schemas.microsoft.com/office/drawing/2014/main" id="{D4DED2CF-E68D-D799-E9B4-76D34AEE023C}"/>
                    </a:ext>
                  </a:extLst>
                </p14:cNvPr>
                <p14:cNvContentPartPr/>
                <p14:nvPr/>
              </p14:nvContentPartPr>
              <p14:xfrm>
                <a:off x="7948184" y="5395242"/>
                <a:ext cx="133200" cy="209520"/>
              </p14:xfrm>
            </p:contentPart>
          </mc:Choice>
          <mc:Fallback>
            <p:pic>
              <p:nvPicPr>
                <p:cNvPr id="42" name="Ink 41">
                  <a:extLst>
                    <a:ext uri="{FF2B5EF4-FFF2-40B4-BE49-F238E27FC236}">
                      <a16:creationId xmlns:a16="http://schemas.microsoft.com/office/drawing/2014/main" id="{D4DED2CF-E68D-D799-E9B4-76D34AEE023C}"/>
                    </a:ext>
                  </a:extLst>
                </p:cNvPr>
                <p:cNvPicPr/>
                <p:nvPr/>
              </p:nvPicPr>
              <p:blipFill>
                <a:blip r:embed="rId218"/>
                <a:stretch>
                  <a:fillRect/>
                </a:stretch>
              </p:blipFill>
              <p:spPr>
                <a:xfrm>
                  <a:off x="7939184" y="5386242"/>
                  <a:ext cx="15084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44" name="Ink 43">
                  <a:extLst>
                    <a:ext uri="{FF2B5EF4-FFF2-40B4-BE49-F238E27FC236}">
                      <a16:creationId xmlns:a16="http://schemas.microsoft.com/office/drawing/2014/main" id="{55C807FB-307E-91C6-DD8F-E73E383DB995}"/>
                    </a:ext>
                  </a:extLst>
                </p14:cNvPr>
                <p14:cNvContentPartPr/>
                <p14:nvPr/>
              </p14:nvContentPartPr>
              <p14:xfrm>
                <a:off x="8717504" y="5301642"/>
                <a:ext cx="167040" cy="225000"/>
              </p14:xfrm>
            </p:contentPart>
          </mc:Choice>
          <mc:Fallback>
            <p:pic>
              <p:nvPicPr>
                <p:cNvPr id="44" name="Ink 43">
                  <a:extLst>
                    <a:ext uri="{FF2B5EF4-FFF2-40B4-BE49-F238E27FC236}">
                      <a16:creationId xmlns:a16="http://schemas.microsoft.com/office/drawing/2014/main" id="{55C807FB-307E-91C6-DD8F-E73E383DB995}"/>
                    </a:ext>
                  </a:extLst>
                </p:cNvPr>
                <p:cNvPicPr/>
                <p:nvPr/>
              </p:nvPicPr>
              <p:blipFill>
                <a:blip r:embed="rId220"/>
                <a:stretch>
                  <a:fillRect/>
                </a:stretch>
              </p:blipFill>
              <p:spPr>
                <a:xfrm>
                  <a:off x="8708504" y="5292642"/>
                  <a:ext cx="18468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45" name="Ink 44">
                  <a:extLst>
                    <a:ext uri="{FF2B5EF4-FFF2-40B4-BE49-F238E27FC236}">
                      <a16:creationId xmlns:a16="http://schemas.microsoft.com/office/drawing/2014/main" id="{D5313FB1-A1F4-3658-8D2E-E40E233695C3}"/>
                    </a:ext>
                  </a:extLst>
                </p14:cNvPr>
                <p14:cNvContentPartPr/>
                <p14:nvPr/>
              </p14:nvContentPartPr>
              <p14:xfrm>
                <a:off x="8755304" y="5425122"/>
                <a:ext cx="172440" cy="34920"/>
              </p14:xfrm>
            </p:contentPart>
          </mc:Choice>
          <mc:Fallback>
            <p:pic>
              <p:nvPicPr>
                <p:cNvPr id="45" name="Ink 44">
                  <a:extLst>
                    <a:ext uri="{FF2B5EF4-FFF2-40B4-BE49-F238E27FC236}">
                      <a16:creationId xmlns:a16="http://schemas.microsoft.com/office/drawing/2014/main" id="{D5313FB1-A1F4-3658-8D2E-E40E233695C3}"/>
                    </a:ext>
                  </a:extLst>
                </p:cNvPr>
                <p:cNvPicPr/>
                <p:nvPr/>
              </p:nvPicPr>
              <p:blipFill>
                <a:blip r:embed="rId222"/>
                <a:stretch>
                  <a:fillRect/>
                </a:stretch>
              </p:blipFill>
              <p:spPr>
                <a:xfrm>
                  <a:off x="8746664" y="5416482"/>
                  <a:ext cx="19008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46" name="Ink 45">
                  <a:extLst>
                    <a:ext uri="{FF2B5EF4-FFF2-40B4-BE49-F238E27FC236}">
                      <a16:creationId xmlns:a16="http://schemas.microsoft.com/office/drawing/2014/main" id="{27B28537-9CBB-EDE6-4977-AFD04E84D1D5}"/>
                    </a:ext>
                  </a:extLst>
                </p14:cNvPr>
                <p14:cNvContentPartPr/>
                <p14:nvPr/>
              </p14:nvContentPartPr>
              <p14:xfrm>
                <a:off x="9067784" y="5265642"/>
                <a:ext cx="129240" cy="283680"/>
              </p14:xfrm>
            </p:contentPart>
          </mc:Choice>
          <mc:Fallback>
            <p:pic>
              <p:nvPicPr>
                <p:cNvPr id="46" name="Ink 45">
                  <a:extLst>
                    <a:ext uri="{FF2B5EF4-FFF2-40B4-BE49-F238E27FC236}">
                      <a16:creationId xmlns:a16="http://schemas.microsoft.com/office/drawing/2014/main" id="{27B28537-9CBB-EDE6-4977-AFD04E84D1D5}"/>
                    </a:ext>
                  </a:extLst>
                </p:cNvPr>
                <p:cNvPicPr/>
                <p:nvPr/>
              </p:nvPicPr>
              <p:blipFill>
                <a:blip r:embed="rId224"/>
                <a:stretch>
                  <a:fillRect/>
                </a:stretch>
              </p:blipFill>
              <p:spPr>
                <a:xfrm>
                  <a:off x="9058784" y="5257002"/>
                  <a:ext cx="14688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47" name="Ink 46">
                  <a:extLst>
                    <a:ext uri="{FF2B5EF4-FFF2-40B4-BE49-F238E27FC236}">
                      <a16:creationId xmlns:a16="http://schemas.microsoft.com/office/drawing/2014/main" id="{AA2A4509-5281-75FA-FF07-CE633625E9F7}"/>
                    </a:ext>
                  </a:extLst>
                </p14:cNvPr>
                <p14:cNvContentPartPr/>
                <p14:nvPr/>
              </p14:nvContentPartPr>
              <p14:xfrm>
                <a:off x="9243104" y="5320002"/>
                <a:ext cx="210240" cy="228600"/>
              </p14:xfrm>
            </p:contentPart>
          </mc:Choice>
          <mc:Fallback>
            <p:pic>
              <p:nvPicPr>
                <p:cNvPr id="47" name="Ink 46">
                  <a:extLst>
                    <a:ext uri="{FF2B5EF4-FFF2-40B4-BE49-F238E27FC236}">
                      <a16:creationId xmlns:a16="http://schemas.microsoft.com/office/drawing/2014/main" id="{AA2A4509-5281-75FA-FF07-CE633625E9F7}"/>
                    </a:ext>
                  </a:extLst>
                </p:cNvPr>
                <p:cNvPicPr/>
                <p:nvPr/>
              </p:nvPicPr>
              <p:blipFill>
                <a:blip r:embed="rId226"/>
                <a:stretch>
                  <a:fillRect/>
                </a:stretch>
              </p:blipFill>
              <p:spPr>
                <a:xfrm>
                  <a:off x="9234104" y="5311002"/>
                  <a:ext cx="22788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49" name="Ink 48">
                  <a:extLst>
                    <a:ext uri="{FF2B5EF4-FFF2-40B4-BE49-F238E27FC236}">
                      <a16:creationId xmlns:a16="http://schemas.microsoft.com/office/drawing/2014/main" id="{8A314A33-EEEC-6722-987E-CD771A363B76}"/>
                    </a:ext>
                  </a:extLst>
                </p14:cNvPr>
                <p14:cNvContentPartPr/>
                <p14:nvPr/>
              </p14:nvContentPartPr>
              <p14:xfrm>
                <a:off x="9665744" y="5333322"/>
                <a:ext cx="144000" cy="221040"/>
              </p14:xfrm>
            </p:contentPart>
          </mc:Choice>
          <mc:Fallback>
            <p:pic>
              <p:nvPicPr>
                <p:cNvPr id="49" name="Ink 48">
                  <a:extLst>
                    <a:ext uri="{FF2B5EF4-FFF2-40B4-BE49-F238E27FC236}">
                      <a16:creationId xmlns:a16="http://schemas.microsoft.com/office/drawing/2014/main" id="{8A314A33-EEEC-6722-987E-CD771A363B76}"/>
                    </a:ext>
                  </a:extLst>
                </p:cNvPr>
                <p:cNvPicPr/>
                <p:nvPr/>
              </p:nvPicPr>
              <p:blipFill>
                <a:blip r:embed="rId228"/>
                <a:stretch>
                  <a:fillRect/>
                </a:stretch>
              </p:blipFill>
              <p:spPr>
                <a:xfrm>
                  <a:off x="9656744" y="5324322"/>
                  <a:ext cx="16164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50" name="Ink 49">
                  <a:extLst>
                    <a:ext uri="{FF2B5EF4-FFF2-40B4-BE49-F238E27FC236}">
                      <a16:creationId xmlns:a16="http://schemas.microsoft.com/office/drawing/2014/main" id="{2FCC5F80-2BF8-05BB-9AD1-29C9EA8F08FD}"/>
                    </a:ext>
                  </a:extLst>
                </p14:cNvPr>
                <p14:cNvContentPartPr/>
                <p14:nvPr/>
              </p14:nvContentPartPr>
              <p14:xfrm>
                <a:off x="9886424" y="5333322"/>
                <a:ext cx="126000" cy="214920"/>
              </p14:xfrm>
            </p:contentPart>
          </mc:Choice>
          <mc:Fallback>
            <p:pic>
              <p:nvPicPr>
                <p:cNvPr id="50" name="Ink 49">
                  <a:extLst>
                    <a:ext uri="{FF2B5EF4-FFF2-40B4-BE49-F238E27FC236}">
                      <a16:creationId xmlns:a16="http://schemas.microsoft.com/office/drawing/2014/main" id="{2FCC5F80-2BF8-05BB-9AD1-29C9EA8F08FD}"/>
                    </a:ext>
                  </a:extLst>
                </p:cNvPr>
                <p:cNvPicPr/>
                <p:nvPr/>
              </p:nvPicPr>
              <p:blipFill>
                <a:blip r:embed="rId230"/>
                <a:stretch>
                  <a:fillRect/>
                </a:stretch>
              </p:blipFill>
              <p:spPr>
                <a:xfrm>
                  <a:off x="9877784" y="5324682"/>
                  <a:ext cx="14364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51" name="Ink 50">
                  <a:extLst>
                    <a:ext uri="{FF2B5EF4-FFF2-40B4-BE49-F238E27FC236}">
                      <a16:creationId xmlns:a16="http://schemas.microsoft.com/office/drawing/2014/main" id="{076C5F41-36D6-3177-C4D4-8C6E7D110D68}"/>
                    </a:ext>
                  </a:extLst>
                </p14:cNvPr>
                <p14:cNvContentPartPr/>
                <p14:nvPr/>
              </p14:nvContentPartPr>
              <p14:xfrm>
                <a:off x="10117904" y="5353842"/>
                <a:ext cx="190440" cy="179640"/>
              </p14:xfrm>
            </p:contentPart>
          </mc:Choice>
          <mc:Fallback>
            <p:pic>
              <p:nvPicPr>
                <p:cNvPr id="51" name="Ink 50">
                  <a:extLst>
                    <a:ext uri="{FF2B5EF4-FFF2-40B4-BE49-F238E27FC236}">
                      <a16:creationId xmlns:a16="http://schemas.microsoft.com/office/drawing/2014/main" id="{076C5F41-36D6-3177-C4D4-8C6E7D110D68}"/>
                    </a:ext>
                  </a:extLst>
                </p:cNvPr>
                <p:cNvPicPr/>
                <p:nvPr/>
              </p:nvPicPr>
              <p:blipFill>
                <a:blip r:embed="rId232"/>
                <a:stretch>
                  <a:fillRect/>
                </a:stretch>
              </p:blipFill>
              <p:spPr>
                <a:xfrm>
                  <a:off x="10109264" y="5344842"/>
                  <a:ext cx="20808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79" name="Ink 78">
                  <a:extLst>
                    <a:ext uri="{FF2B5EF4-FFF2-40B4-BE49-F238E27FC236}">
                      <a16:creationId xmlns:a16="http://schemas.microsoft.com/office/drawing/2014/main" id="{BC562442-F1E4-00E1-4C5D-BD9BBFDFCEC2}"/>
                    </a:ext>
                  </a:extLst>
                </p14:cNvPr>
                <p14:cNvContentPartPr/>
                <p14:nvPr/>
              </p14:nvContentPartPr>
              <p14:xfrm>
                <a:off x="7348424" y="6387402"/>
                <a:ext cx="181440" cy="13680"/>
              </p14:xfrm>
            </p:contentPart>
          </mc:Choice>
          <mc:Fallback>
            <p:pic>
              <p:nvPicPr>
                <p:cNvPr id="79" name="Ink 78">
                  <a:extLst>
                    <a:ext uri="{FF2B5EF4-FFF2-40B4-BE49-F238E27FC236}">
                      <a16:creationId xmlns:a16="http://schemas.microsoft.com/office/drawing/2014/main" id="{BC562442-F1E4-00E1-4C5D-BD9BBFDFCEC2}"/>
                    </a:ext>
                  </a:extLst>
                </p:cNvPr>
                <p:cNvPicPr/>
                <p:nvPr/>
              </p:nvPicPr>
              <p:blipFill>
                <a:blip r:embed="rId234"/>
                <a:stretch>
                  <a:fillRect/>
                </a:stretch>
              </p:blipFill>
              <p:spPr>
                <a:xfrm>
                  <a:off x="7339424" y="6378762"/>
                  <a:ext cx="19908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80" name="Ink 79">
                  <a:extLst>
                    <a:ext uri="{FF2B5EF4-FFF2-40B4-BE49-F238E27FC236}">
                      <a16:creationId xmlns:a16="http://schemas.microsoft.com/office/drawing/2014/main" id="{12DA3653-25CB-B428-6670-A9D84B08D896}"/>
                    </a:ext>
                  </a:extLst>
                </p14:cNvPr>
                <p14:cNvContentPartPr/>
                <p14:nvPr/>
              </p14:nvContentPartPr>
              <p14:xfrm>
                <a:off x="7281824" y="6541122"/>
                <a:ext cx="140760" cy="28800"/>
              </p14:xfrm>
            </p:contentPart>
          </mc:Choice>
          <mc:Fallback>
            <p:pic>
              <p:nvPicPr>
                <p:cNvPr id="80" name="Ink 79">
                  <a:extLst>
                    <a:ext uri="{FF2B5EF4-FFF2-40B4-BE49-F238E27FC236}">
                      <a16:creationId xmlns:a16="http://schemas.microsoft.com/office/drawing/2014/main" id="{12DA3653-25CB-B428-6670-A9D84B08D896}"/>
                    </a:ext>
                  </a:extLst>
                </p:cNvPr>
                <p:cNvPicPr/>
                <p:nvPr/>
              </p:nvPicPr>
              <p:blipFill>
                <a:blip r:embed="rId236"/>
                <a:stretch>
                  <a:fillRect/>
                </a:stretch>
              </p:blipFill>
              <p:spPr>
                <a:xfrm>
                  <a:off x="7272824" y="6532482"/>
                  <a:ext cx="15840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71" name="Ink 70">
                  <a:extLst>
                    <a:ext uri="{FF2B5EF4-FFF2-40B4-BE49-F238E27FC236}">
                      <a16:creationId xmlns:a16="http://schemas.microsoft.com/office/drawing/2014/main" id="{9A25063C-6AB8-CAEA-3066-DD0BECCE923F}"/>
                    </a:ext>
                  </a:extLst>
                </p14:cNvPr>
                <p14:cNvContentPartPr/>
                <p14:nvPr/>
              </p14:nvContentPartPr>
              <p14:xfrm>
                <a:off x="2893424" y="5201202"/>
                <a:ext cx="303840" cy="28440"/>
              </p14:xfrm>
            </p:contentPart>
          </mc:Choice>
          <mc:Fallback>
            <p:pic>
              <p:nvPicPr>
                <p:cNvPr id="71" name="Ink 70">
                  <a:extLst>
                    <a:ext uri="{FF2B5EF4-FFF2-40B4-BE49-F238E27FC236}">
                      <a16:creationId xmlns:a16="http://schemas.microsoft.com/office/drawing/2014/main" id="{9A25063C-6AB8-CAEA-3066-DD0BECCE923F}"/>
                    </a:ext>
                  </a:extLst>
                </p:cNvPr>
                <p:cNvPicPr/>
                <p:nvPr/>
              </p:nvPicPr>
              <p:blipFill>
                <a:blip r:embed="rId238"/>
                <a:stretch>
                  <a:fillRect/>
                </a:stretch>
              </p:blipFill>
              <p:spPr>
                <a:xfrm>
                  <a:off x="2884424" y="5192202"/>
                  <a:ext cx="32148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72" name="Ink 71">
                  <a:extLst>
                    <a:ext uri="{FF2B5EF4-FFF2-40B4-BE49-F238E27FC236}">
                      <a16:creationId xmlns:a16="http://schemas.microsoft.com/office/drawing/2014/main" id="{F3ECEB40-9C78-A314-F286-E9F647B7B2CF}"/>
                    </a:ext>
                  </a:extLst>
                </p14:cNvPr>
                <p14:cNvContentPartPr/>
                <p14:nvPr/>
              </p14:nvContentPartPr>
              <p14:xfrm>
                <a:off x="2929424" y="5380122"/>
                <a:ext cx="307080" cy="32040"/>
              </p14:xfrm>
            </p:contentPart>
          </mc:Choice>
          <mc:Fallback>
            <p:pic>
              <p:nvPicPr>
                <p:cNvPr id="72" name="Ink 71">
                  <a:extLst>
                    <a:ext uri="{FF2B5EF4-FFF2-40B4-BE49-F238E27FC236}">
                      <a16:creationId xmlns:a16="http://schemas.microsoft.com/office/drawing/2014/main" id="{F3ECEB40-9C78-A314-F286-E9F647B7B2CF}"/>
                    </a:ext>
                  </a:extLst>
                </p:cNvPr>
                <p:cNvPicPr/>
                <p:nvPr/>
              </p:nvPicPr>
              <p:blipFill>
                <a:blip r:embed="rId240"/>
                <a:stretch>
                  <a:fillRect/>
                </a:stretch>
              </p:blipFill>
              <p:spPr>
                <a:xfrm>
                  <a:off x="2920784" y="5371482"/>
                  <a:ext cx="32472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81" name="Ink 80">
                  <a:extLst>
                    <a:ext uri="{FF2B5EF4-FFF2-40B4-BE49-F238E27FC236}">
                      <a16:creationId xmlns:a16="http://schemas.microsoft.com/office/drawing/2014/main" id="{DE06D513-7C6D-1465-ACD1-8F5977EDAB00}"/>
                    </a:ext>
                  </a:extLst>
                </p14:cNvPr>
                <p14:cNvContentPartPr/>
                <p14:nvPr/>
              </p14:nvContentPartPr>
              <p14:xfrm>
                <a:off x="3206624" y="5069442"/>
                <a:ext cx="229680" cy="205560"/>
              </p14:xfrm>
            </p:contentPart>
          </mc:Choice>
          <mc:Fallback>
            <p:pic>
              <p:nvPicPr>
                <p:cNvPr id="81" name="Ink 80">
                  <a:extLst>
                    <a:ext uri="{FF2B5EF4-FFF2-40B4-BE49-F238E27FC236}">
                      <a16:creationId xmlns:a16="http://schemas.microsoft.com/office/drawing/2014/main" id="{DE06D513-7C6D-1465-ACD1-8F5977EDAB00}"/>
                    </a:ext>
                  </a:extLst>
                </p:cNvPr>
                <p:cNvPicPr/>
                <p:nvPr/>
              </p:nvPicPr>
              <p:blipFill>
                <a:blip r:embed="rId242"/>
                <a:stretch>
                  <a:fillRect/>
                </a:stretch>
              </p:blipFill>
              <p:spPr>
                <a:xfrm>
                  <a:off x="3197984" y="5060802"/>
                  <a:ext cx="24732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82" name="Ink 81">
                  <a:extLst>
                    <a:ext uri="{FF2B5EF4-FFF2-40B4-BE49-F238E27FC236}">
                      <a16:creationId xmlns:a16="http://schemas.microsoft.com/office/drawing/2014/main" id="{E4EC0518-E140-18D0-B02E-1599D887E7CE}"/>
                    </a:ext>
                  </a:extLst>
                </p14:cNvPr>
                <p14:cNvContentPartPr/>
                <p14:nvPr/>
              </p14:nvContentPartPr>
              <p14:xfrm>
                <a:off x="2678504" y="5258082"/>
                <a:ext cx="694080" cy="815760"/>
              </p14:xfrm>
            </p:contentPart>
          </mc:Choice>
          <mc:Fallback>
            <p:pic>
              <p:nvPicPr>
                <p:cNvPr id="82" name="Ink 81">
                  <a:extLst>
                    <a:ext uri="{FF2B5EF4-FFF2-40B4-BE49-F238E27FC236}">
                      <a16:creationId xmlns:a16="http://schemas.microsoft.com/office/drawing/2014/main" id="{E4EC0518-E140-18D0-B02E-1599D887E7CE}"/>
                    </a:ext>
                  </a:extLst>
                </p:cNvPr>
                <p:cNvPicPr/>
                <p:nvPr/>
              </p:nvPicPr>
              <p:blipFill>
                <a:blip r:embed="rId244"/>
                <a:stretch>
                  <a:fillRect/>
                </a:stretch>
              </p:blipFill>
              <p:spPr>
                <a:xfrm>
                  <a:off x="2669864" y="5249442"/>
                  <a:ext cx="711720" cy="83340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83" name="Ink 82">
                  <a:extLst>
                    <a:ext uri="{FF2B5EF4-FFF2-40B4-BE49-F238E27FC236}">
                      <a16:creationId xmlns:a16="http://schemas.microsoft.com/office/drawing/2014/main" id="{2D41F38D-E060-F7A6-4DA9-AACC869ADAC1}"/>
                    </a:ext>
                  </a:extLst>
                </p14:cNvPr>
                <p14:cNvContentPartPr/>
                <p14:nvPr/>
              </p14:nvContentPartPr>
              <p14:xfrm>
                <a:off x="2717744" y="6038202"/>
                <a:ext cx="122040" cy="91440"/>
              </p14:xfrm>
            </p:contentPart>
          </mc:Choice>
          <mc:Fallback>
            <p:pic>
              <p:nvPicPr>
                <p:cNvPr id="83" name="Ink 82">
                  <a:extLst>
                    <a:ext uri="{FF2B5EF4-FFF2-40B4-BE49-F238E27FC236}">
                      <a16:creationId xmlns:a16="http://schemas.microsoft.com/office/drawing/2014/main" id="{2D41F38D-E060-F7A6-4DA9-AACC869ADAC1}"/>
                    </a:ext>
                  </a:extLst>
                </p:cNvPr>
                <p:cNvPicPr/>
                <p:nvPr/>
              </p:nvPicPr>
              <p:blipFill>
                <a:blip r:embed="rId246"/>
                <a:stretch>
                  <a:fillRect/>
                </a:stretch>
              </p:blipFill>
              <p:spPr>
                <a:xfrm>
                  <a:off x="2709104" y="6029202"/>
                  <a:ext cx="13968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85" name="Ink 84">
                  <a:extLst>
                    <a:ext uri="{FF2B5EF4-FFF2-40B4-BE49-F238E27FC236}">
                      <a16:creationId xmlns:a16="http://schemas.microsoft.com/office/drawing/2014/main" id="{8B4CF8C1-7D88-4F7B-C345-108CB02E0622}"/>
                    </a:ext>
                  </a:extLst>
                </p14:cNvPr>
                <p14:cNvContentPartPr/>
                <p14:nvPr/>
              </p14:nvContentPartPr>
              <p14:xfrm>
                <a:off x="2588504" y="6301362"/>
                <a:ext cx="205920" cy="212760"/>
              </p14:xfrm>
            </p:contentPart>
          </mc:Choice>
          <mc:Fallback>
            <p:pic>
              <p:nvPicPr>
                <p:cNvPr id="85" name="Ink 84">
                  <a:extLst>
                    <a:ext uri="{FF2B5EF4-FFF2-40B4-BE49-F238E27FC236}">
                      <a16:creationId xmlns:a16="http://schemas.microsoft.com/office/drawing/2014/main" id="{8B4CF8C1-7D88-4F7B-C345-108CB02E0622}"/>
                    </a:ext>
                  </a:extLst>
                </p:cNvPr>
                <p:cNvPicPr/>
                <p:nvPr/>
              </p:nvPicPr>
              <p:blipFill>
                <a:blip r:embed="rId248"/>
                <a:stretch>
                  <a:fillRect/>
                </a:stretch>
              </p:blipFill>
              <p:spPr>
                <a:xfrm>
                  <a:off x="2579504" y="6292362"/>
                  <a:ext cx="22356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86" name="Ink 85">
                  <a:extLst>
                    <a:ext uri="{FF2B5EF4-FFF2-40B4-BE49-F238E27FC236}">
                      <a16:creationId xmlns:a16="http://schemas.microsoft.com/office/drawing/2014/main" id="{FEF1EAB8-1F79-C901-FEC4-C321E01C44D9}"/>
                    </a:ext>
                  </a:extLst>
                </p14:cNvPr>
                <p14:cNvContentPartPr/>
                <p14:nvPr/>
              </p14:nvContentPartPr>
              <p14:xfrm>
                <a:off x="2662664" y="6281922"/>
                <a:ext cx="81720" cy="312840"/>
              </p14:xfrm>
            </p:contentPart>
          </mc:Choice>
          <mc:Fallback>
            <p:pic>
              <p:nvPicPr>
                <p:cNvPr id="86" name="Ink 85">
                  <a:extLst>
                    <a:ext uri="{FF2B5EF4-FFF2-40B4-BE49-F238E27FC236}">
                      <a16:creationId xmlns:a16="http://schemas.microsoft.com/office/drawing/2014/main" id="{FEF1EAB8-1F79-C901-FEC4-C321E01C44D9}"/>
                    </a:ext>
                  </a:extLst>
                </p:cNvPr>
                <p:cNvPicPr/>
                <p:nvPr/>
              </p:nvPicPr>
              <p:blipFill>
                <a:blip r:embed="rId250"/>
                <a:stretch>
                  <a:fillRect/>
                </a:stretch>
              </p:blipFill>
              <p:spPr>
                <a:xfrm>
                  <a:off x="2654024" y="6273282"/>
                  <a:ext cx="9936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87" name="Ink 86">
                  <a:extLst>
                    <a:ext uri="{FF2B5EF4-FFF2-40B4-BE49-F238E27FC236}">
                      <a16:creationId xmlns:a16="http://schemas.microsoft.com/office/drawing/2014/main" id="{484D0592-15E2-7E38-ACD1-5401CA57F2E4}"/>
                    </a:ext>
                  </a:extLst>
                </p14:cNvPr>
                <p14:cNvContentPartPr/>
                <p14:nvPr/>
              </p14:nvContentPartPr>
              <p14:xfrm>
                <a:off x="2829344" y="6284442"/>
                <a:ext cx="176040" cy="203760"/>
              </p14:xfrm>
            </p:contentPart>
          </mc:Choice>
          <mc:Fallback>
            <p:pic>
              <p:nvPicPr>
                <p:cNvPr id="87" name="Ink 86">
                  <a:extLst>
                    <a:ext uri="{FF2B5EF4-FFF2-40B4-BE49-F238E27FC236}">
                      <a16:creationId xmlns:a16="http://schemas.microsoft.com/office/drawing/2014/main" id="{484D0592-15E2-7E38-ACD1-5401CA57F2E4}"/>
                    </a:ext>
                  </a:extLst>
                </p:cNvPr>
                <p:cNvPicPr/>
                <p:nvPr/>
              </p:nvPicPr>
              <p:blipFill>
                <a:blip r:embed="rId252"/>
                <a:stretch>
                  <a:fillRect/>
                </a:stretch>
              </p:blipFill>
              <p:spPr>
                <a:xfrm>
                  <a:off x="2820704" y="6275802"/>
                  <a:ext cx="19368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88" name="Ink 87">
                  <a:extLst>
                    <a:ext uri="{FF2B5EF4-FFF2-40B4-BE49-F238E27FC236}">
                      <a16:creationId xmlns:a16="http://schemas.microsoft.com/office/drawing/2014/main" id="{77F2C6A1-5422-8A27-4F61-6DD0C2C733D1}"/>
                    </a:ext>
                  </a:extLst>
                </p14:cNvPr>
                <p14:cNvContentPartPr/>
                <p14:nvPr/>
              </p14:nvContentPartPr>
              <p14:xfrm>
                <a:off x="2874704" y="6231882"/>
                <a:ext cx="80640" cy="322200"/>
              </p14:xfrm>
            </p:contentPart>
          </mc:Choice>
          <mc:Fallback>
            <p:pic>
              <p:nvPicPr>
                <p:cNvPr id="88" name="Ink 87">
                  <a:extLst>
                    <a:ext uri="{FF2B5EF4-FFF2-40B4-BE49-F238E27FC236}">
                      <a16:creationId xmlns:a16="http://schemas.microsoft.com/office/drawing/2014/main" id="{77F2C6A1-5422-8A27-4F61-6DD0C2C733D1}"/>
                    </a:ext>
                  </a:extLst>
                </p:cNvPr>
                <p:cNvPicPr/>
                <p:nvPr/>
              </p:nvPicPr>
              <p:blipFill>
                <a:blip r:embed="rId254"/>
                <a:stretch>
                  <a:fillRect/>
                </a:stretch>
              </p:blipFill>
              <p:spPr>
                <a:xfrm>
                  <a:off x="2866064" y="6222882"/>
                  <a:ext cx="9828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89" name="Ink 88">
                  <a:extLst>
                    <a:ext uri="{FF2B5EF4-FFF2-40B4-BE49-F238E27FC236}">
                      <a16:creationId xmlns:a16="http://schemas.microsoft.com/office/drawing/2014/main" id="{5134A690-0E4B-B5D7-068C-21F3FB07D30C}"/>
                    </a:ext>
                  </a:extLst>
                </p14:cNvPr>
                <p14:cNvContentPartPr/>
                <p14:nvPr/>
              </p14:nvContentPartPr>
              <p14:xfrm>
                <a:off x="2339384" y="6101922"/>
                <a:ext cx="1062000" cy="697320"/>
              </p14:xfrm>
            </p:contentPart>
          </mc:Choice>
          <mc:Fallback>
            <p:pic>
              <p:nvPicPr>
                <p:cNvPr id="89" name="Ink 88">
                  <a:extLst>
                    <a:ext uri="{FF2B5EF4-FFF2-40B4-BE49-F238E27FC236}">
                      <a16:creationId xmlns:a16="http://schemas.microsoft.com/office/drawing/2014/main" id="{5134A690-0E4B-B5D7-068C-21F3FB07D30C}"/>
                    </a:ext>
                  </a:extLst>
                </p:cNvPr>
                <p:cNvPicPr/>
                <p:nvPr/>
              </p:nvPicPr>
              <p:blipFill>
                <a:blip r:embed="rId256"/>
                <a:stretch>
                  <a:fillRect/>
                </a:stretch>
              </p:blipFill>
              <p:spPr>
                <a:xfrm>
                  <a:off x="2330384" y="6093282"/>
                  <a:ext cx="1079640" cy="71496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74" name="Ink 73">
                  <a:extLst>
                    <a:ext uri="{FF2B5EF4-FFF2-40B4-BE49-F238E27FC236}">
                      <a16:creationId xmlns:a16="http://schemas.microsoft.com/office/drawing/2014/main" id="{569563BB-BBF6-1E31-2FC6-B4F94AE8E271}"/>
                    </a:ext>
                  </a:extLst>
                </p14:cNvPr>
                <p14:cNvContentPartPr/>
                <p14:nvPr/>
              </p14:nvContentPartPr>
              <p14:xfrm>
                <a:off x="4057664" y="5069442"/>
                <a:ext cx="385560" cy="39600"/>
              </p14:xfrm>
            </p:contentPart>
          </mc:Choice>
          <mc:Fallback>
            <p:pic>
              <p:nvPicPr>
                <p:cNvPr id="74" name="Ink 73">
                  <a:extLst>
                    <a:ext uri="{FF2B5EF4-FFF2-40B4-BE49-F238E27FC236}">
                      <a16:creationId xmlns:a16="http://schemas.microsoft.com/office/drawing/2014/main" id="{569563BB-BBF6-1E31-2FC6-B4F94AE8E271}"/>
                    </a:ext>
                  </a:extLst>
                </p:cNvPr>
                <p:cNvPicPr/>
                <p:nvPr/>
              </p:nvPicPr>
              <p:blipFill>
                <a:blip r:embed="rId258"/>
                <a:stretch>
                  <a:fillRect/>
                </a:stretch>
              </p:blipFill>
              <p:spPr>
                <a:xfrm>
                  <a:off x="4049024" y="5060442"/>
                  <a:ext cx="40320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75" name="Ink 74">
                  <a:extLst>
                    <a:ext uri="{FF2B5EF4-FFF2-40B4-BE49-F238E27FC236}">
                      <a16:creationId xmlns:a16="http://schemas.microsoft.com/office/drawing/2014/main" id="{00DB3414-3ABE-81C0-216C-BD99809FB4F1}"/>
                    </a:ext>
                  </a:extLst>
                </p14:cNvPr>
                <p14:cNvContentPartPr/>
                <p14:nvPr/>
              </p14:nvContentPartPr>
              <p14:xfrm>
                <a:off x="4101224" y="5274642"/>
                <a:ext cx="434520" cy="40320"/>
              </p14:xfrm>
            </p:contentPart>
          </mc:Choice>
          <mc:Fallback>
            <p:pic>
              <p:nvPicPr>
                <p:cNvPr id="75" name="Ink 74">
                  <a:extLst>
                    <a:ext uri="{FF2B5EF4-FFF2-40B4-BE49-F238E27FC236}">
                      <a16:creationId xmlns:a16="http://schemas.microsoft.com/office/drawing/2014/main" id="{00DB3414-3ABE-81C0-216C-BD99809FB4F1}"/>
                    </a:ext>
                  </a:extLst>
                </p:cNvPr>
                <p:cNvPicPr/>
                <p:nvPr/>
              </p:nvPicPr>
              <p:blipFill>
                <a:blip r:embed="rId260"/>
                <a:stretch>
                  <a:fillRect/>
                </a:stretch>
              </p:blipFill>
              <p:spPr>
                <a:xfrm>
                  <a:off x="4092584" y="5266002"/>
                  <a:ext cx="45216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93" name="Ink 92">
                  <a:extLst>
                    <a:ext uri="{FF2B5EF4-FFF2-40B4-BE49-F238E27FC236}">
                      <a16:creationId xmlns:a16="http://schemas.microsoft.com/office/drawing/2014/main" id="{A42639CA-BB32-DCC3-6995-2497B5120EA1}"/>
                    </a:ext>
                  </a:extLst>
                </p14:cNvPr>
                <p14:cNvContentPartPr/>
                <p14:nvPr/>
              </p14:nvContentPartPr>
              <p14:xfrm>
                <a:off x="3339104" y="6434562"/>
                <a:ext cx="387720" cy="53280"/>
              </p14:xfrm>
            </p:contentPart>
          </mc:Choice>
          <mc:Fallback>
            <p:pic>
              <p:nvPicPr>
                <p:cNvPr id="93" name="Ink 92">
                  <a:extLst>
                    <a:ext uri="{FF2B5EF4-FFF2-40B4-BE49-F238E27FC236}">
                      <a16:creationId xmlns:a16="http://schemas.microsoft.com/office/drawing/2014/main" id="{A42639CA-BB32-DCC3-6995-2497B5120EA1}"/>
                    </a:ext>
                  </a:extLst>
                </p:cNvPr>
                <p:cNvPicPr/>
                <p:nvPr/>
              </p:nvPicPr>
              <p:blipFill>
                <a:blip r:embed="rId262"/>
                <a:stretch>
                  <a:fillRect/>
                </a:stretch>
              </p:blipFill>
              <p:spPr>
                <a:xfrm>
                  <a:off x="3330104" y="6425562"/>
                  <a:ext cx="40536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94" name="Ink 93">
                  <a:extLst>
                    <a:ext uri="{FF2B5EF4-FFF2-40B4-BE49-F238E27FC236}">
                      <a16:creationId xmlns:a16="http://schemas.microsoft.com/office/drawing/2014/main" id="{B5A14B12-056F-86F3-9DAC-1F7B24881DF4}"/>
                    </a:ext>
                  </a:extLst>
                </p14:cNvPr>
                <p14:cNvContentPartPr/>
                <p14:nvPr/>
              </p14:nvContentPartPr>
              <p14:xfrm>
                <a:off x="3644384" y="6373722"/>
                <a:ext cx="123480" cy="149760"/>
              </p14:xfrm>
            </p:contentPart>
          </mc:Choice>
          <mc:Fallback>
            <p:pic>
              <p:nvPicPr>
                <p:cNvPr id="94" name="Ink 93">
                  <a:extLst>
                    <a:ext uri="{FF2B5EF4-FFF2-40B4-BE49-F238E27FC236}">
                      <a16:creationId xmlns:a16="http://schemas.microsoft.com/office/drawing/2014/main" id="{B5A14B12-056F-86F3-9DAC-1F7B24881DF4}"/>
                    </a:ext>
                  </a:extLst>
                </p:cNvPr>
                <p:cNvPicPr/>
                <p:nvPr/>
              </p:nvPicPr>
              <p:blipFill>
                <a:blip r:embed="rId264"/>
                <a:stretch>
                  <a:fillRect/>
                </a:stretch>
              </p:blipFill>
              <p:spPr>
                <a:xfrm>
                  <a:off x="3635384" y="6364722"/>
                  <a:ext cx="14112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96" name="Ink 95">
                  <a:extLst>
                    <a:ext uri="{FF2B5EF4-FFF2-40B4-BE49-F238E27FC236}">
                      <a16:creationId xmlns:a16="http://schemas.microsoft.com/office/drawing/2014/main" id="{6A39E2AB-85A2-0B96-9812-B76E788937CB}"/>
                    </a:ext>
                  </a:extLst>
                </p14:cNvPr>
                <p14:cNvContentPartPr/>
                <p14:nvPr/>
              </p14:nvContentPartPr>
              <p14:xfrm>
                <a:off x="3895304" y="6175002"/>
                <a:ext cx="497880" cy="505440"/>
              </p14:xfrm>
            </p:contentPart>
          </mc:Choice>
          <mc:Fallback>
            <p:pic>
              <p:nvPicPr>
                <p:cNvPr id="96" name="Ink 95">
                  <a:extLst>
                    <a:ext uri="{FF2B5EF4-FFF2-40B4-BE49-F238E27FC236}">
                      <a16:creationId xmlns:a16="http://schemas.microsoft.com/office/drawing/2014/main" id="{6A39E2AB-85A2-0B96-9812-B76E788937CB}"/>
                    </a:ext>
                  </a:extLst>
                </p:cNvPr>
                <p:cNvPicPr/>
                <p:nvPr/>
              </p:nvPicPr>
              <p:blipFill>
                <a:blip r:embed="rId266"/>
                <a:stretch>
                  <a:fillRect/>
                </a:stretch>
              </p:blipFill>
              <p:spPr>
                <a:xfrm>
                  <a:off x="3886664" y="6166362"/>
                  <a:ext cx="515520" cy="52308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97" name="Ink 96">
                  <a:extLst>
                    <a:ext uri="{FF2B5EF4-FFF2-40B4-BE49-F238E27FC236}">
                      <a16:creationId xmlns:a16="http://schemas.microsoft.com/office/drawing/2014/main" id="{8F8BBFDB-4BCB-039F-7DA9-3B32CF2D3564}"/>
                    </a:ext>
                  </a:extLst>
                </p14:cNvPr>
                <p14:cNvContentPartPr/>
                <p14:nvPr/>
              </p14:nvContentPartPr>
              <p14:xfrm>
                <a:off x="3996464" y="6353922"/>
                <a:ext cx="104760" cy="360"/>
              </p14:xfrm>
            </p:contentPart>
          </mc:Choice>
          <mc:Fallback>
            <p:pic>
              <p:nvPicPr>
                <p:cNvPr id="97" name="Ink 96">
                  <a:extLst>
                    <a:ext uri="{FF2B5EF4-FFF2-40B4-BE49-F238E27FC236}">
                      <a16:creationId xmlns:a16="http://schemas.microsoft.com/office/drawing/2014/main" id="{8F8BBFDB-4BCB-039F-7DA9-3B32CF2D3564}"/>
                    </a:ext>
                  </a:extLst>
                </p:cNvPr>
                <p:cNvPicPr/>
                <p:nvPr/>
              </p:nvPicPr>
              <p:blipFill>
                <a:blip r:embed="rId268"/>
                <a:stretch>
                  <a:fillRect/>
                </a:stretch>
              </p:blipFill>
              <p:spPr>
                <a:xfrm>
                  <a:off x="3987464" y="6345282"/>
                  <a:ext cx="1224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98" name="Ink 97">
                  <a:extLst>
                    <a:ext uri="{FF2B5EF4-FFF2-40B4-BE49-F238E27FC236}">
                      <a16:creationId xmlns:a16="http://schemas.microsoft.com/office/drawing/2014/main" id="{4F8D26B4-DA78-C43E-B7B3-E4A087D9CB30}"/>
                    </a:ext>
                  </a:extLst>
                </p14:cNvPr>
                <p14:cNvContentPartPr/>
                <p14:nvPr/>
              </p14:nvContentPartPr>
              <p14:xfrm>
                <a:off x="3994304" y="6407562"/>
                <a:ext cx="123840" cy="23760"/>
              </p14:xfrm>
            </p:contentPart>
          </mc:Choice>
          <mc:Fallback>
            <p:pic>
              <p:nvPicPr>
                <p:cNvPr id="98" name="Ink 97">
                  <a:extLst>
                    <a:ext uri="{FF2B5EF4-FFF2-40B4-BE49-F238E27FC236}">
                      <a16:creationId xmlns:a16="http://schemas.microsoft.com/office/drawing/2014/main" id="{4F8D26B4-DA78-C43E-B7B3-E4A087D9CB30}"/>
                    </a:ext>
                  </a:extLst>
                </p:cNvPr>
                <p:cNvPicPr/>
                <p:nvPr/>
              </p:nvPicPr>
              <p:blipFill>
                <a:blip r:embed="rId270"/>
                <a:stretch>
                  <a:fillRect/>
                </a:stretch>
              </p:blipFill>
              <p:spPr>
                <a:xfrm>
                  <a:off x="3985664" y="6398562"/>
                  <a:ext cx="14148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99" name="Ink 98">
                  <a:extLst>
                    <a:ext uri="{FF2B5EF4-FFF2-40B4-BE49-F238E27FC236}">
                      <a16:creationId xmlns:a16="http://schemas.microsoft.com/office/drawing/2014/main" id="{2BF34153-CBBE-6BD8-0DB9-30A387D7BB20}"/>
                    </a:ext>
                  </a:extLst>
                </p14:cNvPr>
                <p14:cNvContentPartPr/>
                <p14:nvPr/>
              </p14:nvContentPartPr>
              <p14:xfrm>
                <a:off x="4023464" y="6466602"/>
                <a:ext cx="52560" cy="47520"/>
              </p14:xfrm>
            </p:contentPart>
          </mc:Choice>
          <mc:Fallback>
            <p:pic>
              <p:nvPicPr>
                <p:cNvPr id="99" name="Ink 98">
                  <a:extLst>
                    <a:ext uri="{FF2B5EF4-FFF2-40B4-BE49-F238E27FC236}">
                      <a16:creationId xmlns:a16="http://schemas.microsoft.com/office/drawing/2014/main" id="{2BF34153-CBBE-6BD8-0DB9-30A387D7BB20}"/>
                    </a:ext>
                  </a:extLst>
                </p:cNvPr>
                <p:cNvPicPr/>
                <p:nvPr/>
              </p:nvPicPr>
              <p:blipFill>
                <a:blip r:embed="rId272"/>
                <a:stretch>
                  <a:fillRect/>
                </a:stretch>
              </p:blipFill>
              <p:spPr>
                <a:xfrm>
                  <a:off x="4014824" y="6457962"/>
                  <a:ext cx="7020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00" name="Ink 99">
                  <a:extLst>
                    <a:ext uri="{FF2B5EF4-FFF2-40B4-BE49-F238E27FC236}">
                      <a16:creationId xmlns:a16="http://schemas.microsoft.com/office/drawing/2014/main" id="{C5D6BEC7-BC64-4E8B-620A-3FCEAD3EB2B9}"/>
                    </a:ext>
                  </a:extLst>
                </p14:cNvPr>
                <p14:cNvContentPartPr/>
                <p14:nvPr/>
              </p14:nvContentPartPr>
              <p14:xfrm>
                <a:off x="4024544" y="6539682"/>
                <a:ext cx="72720" cy="39240"/>
              </p14:xfrm>
            </p:contentPart>
          </mc:Choice>
          <mc:Fallback>
            <p:pic>
              <p:nvPicPr>
                <p:cNvPr id="100" name="Ink 99">
                  <a:extLst>
                    <a:ext uri="{FF2B5EF4-FFF2-40B4-BE49-F238E27FC236}">
                      <a16:creationId xmlns:a16="http://schemas.microsoft.com/office/drawing/2014/main" id="{C5D6BEC7-BC64-4E8B-620A-3FCEAD3EB2B9}"/>
                    </a:ext>
                  </a:extLst>
                </p:cNvPr>
                <p:cNvPicPr/>
                <p:nvPr/>
              </p:nvPicPr>
              <p:blipFill>
                <a:blip r:embed="rId274"/>
                <a:stretch>
                  <a:fillRect/>
                </a:stretch>
              </p:blipFill>
              <p:spPr>
                <a:xfrm>
                  <a:off x="4015904" y="6530682"/>
                  <a:ext cx="9036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01" name="Ink 100">
                  <a:extLst>
                    <a:ext uri="{FF2B5EF4-FFF2-40B4-BE49-F238E27FC236}">
                      <a16:creationId xmlns:a16="http://schemas.microsoft.com/office/drawing/2014/main" id="{18BD87BB-1E1A-F652-6A26-82FEA3F08C2D}"/>
                    </a:ext>
                  </a:extLst>
                </p14:cNvPr>
                <p14:cNvContentPartPr/>
                <p14:nvPr/>
              </p14:nvContentPartPr>
              <p14:xfrm>
                <a:off x="4270064" y="6202002"/>
                <a:ext cx="110160" cy="90720"/>
              </p14:xfrm>
            </p:contentPart>
          </mc:Choice>
          <mc:Fallback>
            <p:pic>
              <p:nvPicPr>
                <p:cNvPr id="101" name="Ink 100">
                  <a:extLst>
                    <a:ext uri="{FF2B5EF4-FFF2-40B4-BE49-F238E27FC236}">
                      <a16:creationId xmlns:a16="http://schemas.microsoft.com/office/drawing/2014/main" id="{18BD87BB-1E1A-F652-6A26-82FEA3F08C2D}"/>
                    </a:ext>
                  </a:extLst>
                </p:cNvPr>
                <p:cNvPicPr/>
                <p:nvPr/>
              </p:nvPicPr>
              <p:blipFill>
                <a:blip r:embed="rId276"/>
                <a:stretch>
                  <a:fillRect/>
                </a:stretch>
              </p:blipFill>
              <p:spPr>
                <a:xfrm>
                  <a:off x="4261064" y="6193002"/>
                  <a:ext cx="12780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03" name="Ink 102">
                  <a:extLst>
                    <a:ext uri="{FF2B5EF4-FFF2-40B4-BE49-F238E27FC236}">
                      <a16:creationId xmlns:a16="http://schemas.microsoft.com/office/drawing/2014/main" id="{0291942A-E477-5254-F8C9-65BCCD693D00}"/>
                    </a:ext>
                  </a:extLst>
                </p14:cNvPr>
                <p14:cNvContentPartPr/>
                <p14:nvPr/>
              </p14:nvContentPartPr>
              <p14:xfrm>
                <a:off x="4332344" y="5413602"/>
                <a:ext cx="20880" cy="326160"/>
              </p14:xfrm>
            </p:contentPart>
          </mc:Choice>
          <mc:Fallback>
            <p:pic>
              <p:nvPicPr>
                <p:cNvPr id="103" name="Ink 102">
                  <a:extLst>
                    <a:ext uri="{FF2B5EF4-FFF2-40B4-BE49-F238E27FC236}">
                      <a16:creationId xmlns:a16="http://schemas.microsoft.com/office/drawing/2014/main" id="{0291942A-E477-5254-F8C9-65BCCD693D00}"/>
                    </a:ext>
                  </a:extLst>
                </p:cNvPr>
                <p:cNvPicPr/>
                <p:nvPr/>
              </p:nvPicPr>
              <p:blipFill>
                <a:blip r:embed="rId278"/>
                <a:stretch>
                  <a:fillRect/>
                </a:stretch>
              </p:blipFill>
              <p:spPr>
                <a:xfrm>
                  <a:off x="4323704" y="5404602"/>
                  <a:ext cx="38520" cy="34380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04" name="Ink 103">
                  <a:extLst>
                    <a:ext uri="{FF2B5EF4-FFF2-40B4-BE49-F238E27FC236}">
                      <a16:creationId xmlns:a16="http://schemas.microsoft.com/office/drawing/2014/main" id="{7CE0DF97-6A11-BC13-4717-A90F5ACFCAAD}"/>
                    </a:ext>
                  </a:extLst>
                </p14:cNvPr>
                <p14:cNvContentPartPr/>
                <p14:nvPr/>
              </p14:nvContentPartPr>
              <p14:xfrm>
                <a:off x="4279424" y="5711322"/>
                <a:ext cx="110520" cy="41400"/>
              </p14:xfrm>
            </p:contentPart>
          </mc:Choice>
          <mc:Fallback>
            <p:pic>
              <p:nvPicPr>
                <p:cNvPr id="104" name="Ink 103">
                  <a:extLst>
                    <a:ext uri="{FF2B5EF4-FFF2-40B4-BE49-F238E27FC236}">
                      <a16:creationId xmlns:a16="http://schemas.microsoft.com/office/drawing/2014/main" id="{7CE0DF97-6A11-BC13-4717-A90F5ACFCAAD}"/>
                    </a:ext>
                  </a:extLst>
                </p:cNvPr>
                <p:cNvPicPr/>
                <p:nvPr/>
              </p:nvPicPr>
              <p:blipFill>
                <a:blip r:embed="rId280"/>
                <a:stretch>
                  <a:fillRect/>
                </a:stretch>
              </p:blipFill>
              <p:spPr>
                <a:xfrm>
                  <a:off x="4270784" y="5702682"/>
                  <a:ext cx="12816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05" name="Ink 104">
                  <a:extLst>
                    <a:ext uri="{FF2B5EF4-FFF2-40B4-BE49-F238E27FC236}">
                      <a16:creationId xmlns:a16="http://schemas.microsoft.com/office/drawing/2014/main" id="{603F2796-BDC5-4090-5E2F-155EAD9EADFB}"/>
                    </a:ext>
                  </a:extLst>
                </p14:cNvPr>
                <p14:cNvContentPartPr/>
                <p14:nvPr/>
              </p14:nvContentPartPr>
              <p14:xfrm>
                <a:off x="4201664" y="5756682"/>
                <a:ext cx="464760" cy="334800"/>
              </p14:xfrm>
            </p:contentPart>
          </mc:Choice>
          <mc:Fallback>
            <p:pic>
              <p:nvPicPr>
                <p:cNvPr id="105" name="Ink 104">
                  <a:extLst>
                    <a:ext uri="{FF2B5EF4-FFF2-40B4-BE49-F238E27FC236}">
                      <a16:creationId xmlns:a16="http://schemas.microsoft.com/office/drawing/2014/main" id="{603F2796-BDC5-4090-5E2F-155EAD9EADFB}"/>
                    </a:ext>
                  </a:extLst>
                </p:cNvPr>
                <p:cNvPicPr/>
                <p:nvPr/>
              </p:nvPicPr>
              <p:blipFill>
                <a:blip r:embed="rId282"/>
                <a:stretch>
                  <a:fillRect/>
                </a:stretch>
              </p:blipFill>
              <p:spPr>
                <a:xfrm>
                  <a:off x="4193024" y="5747682"/>
                  <a:ext cx="482400" cy="35244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06" name="Ink 105">
                  <a:extLst>
                    <a:ext uri="{FF2B5EF4-FFF2-40B4-BE49-F238E27FC236}">
                      <a16:creationId xmlns:a16="http://schemas.microsoft.com/office/drawing/2014/main" id="{6199B2A4-5EA4-EDC3-2080-B191819C81D3}"/>
                    </a:ext>
                  </a:extLst>
                </p14:cNvPr>
                <p14:cNvContentPartPr/>
                <p14:nvPr/>
              </p14:nvContentPartPr>
              <p14:xfrm>
                <a:off x="4306424" y="5876562"/>
                <a:ext cx="114120" cy="104760"/>
              </p14:xfrm>
            </p:contentPart>
          </mc:Choice>
          <mc:Fallback>
            <p:pic>
              <p:nvPicPr>
                <p:cNvPr id="106" name="Ink 105">
                  <a:extLst>
                    <a:ext uri="{FF2B5EF4-FFF2-40B4-BE49-F238E27FC236}">
                      <a16:creationId xmlns:a16="http://schemas.microsoft.com/office/drawing/2014/main" id="{6199B2A4-5EA4-EDC3-2080-B191819C81D3}"/>
                    </a:ext>
                  </a:extLst>
                </p:cNvPr>
                <p:cNvPicPr/>
                <p:nvPr/>
              </p:nvPicPr>
              <p:blipFill>
                <a:blip r:embed="rId284"/>
                <a:stretch>
                  <a:fillRect/>
                </a:stretch>
              </p:blipFill>
              <p:spPr>
                <a:xfrm>
                  <a:off x="4297784" y="5867562"/>
                  <a:ext cx="13176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107" name="Ink 106">
                  <a:extLst>
                    <a:ext uri="{FF2B5EF4-FFF2-40B4-BE49-F238E27FC236}">
                      <a16:creationId xmlns:a16="http://schemas.microsoft.com/office/drawing/2014/main" id="{BB333873-EA10-93ED-3A7F-517FC9CDB0D9}"/>
                    </a:ext>
                  </a:extLst>
                </p14:cNvPr>
                <p14:cNvContentPartPr/>
                <p14:nvPr/>
              </p14:nvContentPartPr>
              <p14:xfrm>
                <a:off x="4390664" y="5819322"/>
                <a:ext cx="35640" cy="183240"/>
              </p14:xfrm>
            </p:contentPart>
          </mc:Choice>
          <mc:Fallback>
            <p:pic>
              <p:nvPicPr>
                <p:cNvPr id="107" name="Ink 106">
                  <a:extLst>
                    <a:ext uri="{FF2B5EF4-FFF2-40B4-BE49-F238E27FC236}">
                      <a16:creationId xmlns:a16="http://schemas.microsoft.com/office/drawing/2014/main" id="{BB333873-EA10-93ED-3A7F-517FC9CDB0D9}"/>
                    </a:ext>
                  </a:extLst>
                </p:cNvPr>
                <p:cNvPicPr/>
                <p:nvPr/>
              </p:nvPicPr>
              <p:blipFill>
                <a:blip r:embed="rId286"/>
                <a:stretch>
                  <a:fillRect/>
                </a:stretch>
              </p:blipFill>
              <p:spPr>
                <a:xfrm>
                  <a:off x="4382024" y="5810322"/>
                  <a:ext cx="5328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108" name="Ink 107">
                  <a:extLst>
                    <a:ext uri="{FF2B5EF4-FFF2-40B4-BE49-F238E27FC236}">
                      <a16:creationId xmlns:a16="http://schemas.microsoft.com/office/drawing/2014/main" id="{D807879D-FF54-F55F-73AE-9A809D30C9E1}"/>
                    </a:ext>
                  </a:extLst>
                </p14:cNvPr>
                <p14:cNvContentPartPr/>
                <p14:nvPr/>
              </p14:nvContentPartPr>
              <p14:xfrm>
                <a:off x="4431704" y="5821482"/>
                <a:ext cx="146520" cy="170280"/>
              </p14:xfrm>
            </p:contentPart>
          </mc:Choice>
          <mc:Fallback>
            <p:pic>
              <p:nvPicPr>
                <p:cNvPr id="108" name="Ink 107">
                  <a:extLst>
                    <a:ext uri="{FF2B5EF4-FFF2-40B4-BE49-F238E27FC236}">
                      <a16:creationId xmlns:a16="http://schemas.microsoft.com/office/drawing/2014/main" id="{D807879D-FF54-F55F-73AE-9A809D30C9E1}"/>
                    </a:ext>
                  </a:extLst>
                </p:cNvPr>
                <p:cNvPicPr/>
                <p:nvPr/>
              </p:nvPicPr>
              <p:blipFill>
                <a:blip r:embed="rId288"/>
                <a:stretch>
                  <a:fillRect/>
                </a:stretch>
              </p:blipFill>
              <p:spPr>
                <a:xfrm>
                  <a:off x="4422704" y="5812842"/>
                  <a:ext cx="16416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109" name="Ink 108">
                  <a:extLst>
                    <a:ext uri="{FF2B5EF4-FFF2-40B4-BE49-F238E27FC236}">
                      <a16:creationId xmlns:a16="http://schemas.microsoft.com/office/drawing/2014/main" id="{8A1A2079-A97D-0BB9-53D9-2D83F39BCBC8}"/>
                    </a:ext>
                  </a:extLst>
                </p14:cNvPr>
                <p14:cNvContentPartPr/>
                <p14:nvPr/>
              </p14:nvContentPartPr>
              <p14:xfrm>
                <a:off x="4730504" y="5758842"/>
                <a:ext cx="105840" cy="235080"/>
              </p14:xfrm>
            </p:contentPart>
          </mc:Choice>
          <mc:Fallback>
            <p:pic>
              <p:nvPicPr>
                <p:cNvPr id="109" name="Ink 108">
                  <a:extLst>
                    <a:ext uri="{FF2B5EF4-FFF2-40B4-BE49-F238E27FC236}">
                      <a16:creationId xmlns:a16="http://schemas.microsoft.com/office/drawing/2014/main" id="{8A1A2079-A97D-0BB9-53D9-2D83F39BCBC8}"/>
                    </a:ext>
                  </a:extLst>
                </p:cNvPr>
                <p:cNvPicPr/>
                <p:nvPr/>
              </p:nvPicPr>
              <p:blipFill>
                <a:blip r:embed="rId290"/>
                <a:stretch>
                  <a:fillRect/>
                </a:stretch>
              </p:blipFill>
              <p:spPr>
                <a:xfrm>
                  <a:off x="4721864" y="5750202"/>
                  <a:ext cx="12348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110" name="Ink 109">
                  <a:extLst>
                    <a:ext uri="{FF2B5EF4-FFF2-40B4-BE49-F238E27FC236}">
                      <a16:creationId xmlns:a16="http://schemas.microsoft.com/office/drawing/2014/main" id="{25AC3B4E-08B8-1A0B-0C65-9B899E558111}"/>
                    </a:ext>
                  </a:extLst>
                </p14:cNvPr>
                <p14:cNvContentPartPr/>
                <p14:nvPr/>
              </p14:nvContentPartPr>
              <p14:xfrm>
                <a:off x="4847864" y="5830482"/>
                <a:ext cx="272880" cy="207000"/>
              </p14:xfrm>
            </p:contentPart>
          </mc:Choice>
          <mc:Fallback>
            <p:pic>
              <p:nvPicPr>
                <p:cNvPr id="110" name="Ink 109">
                  <a:extLst>
                    <a:ext uri="{FF2B5EF4-FFF2-40B4-BE49-F238E27FC236}">
                      <a16:creationId xmlns:a16="http://schemas.microsoft.com/office/drawing/2014/main" id="{25AC3B4E-08B8-1A0B-0C65-9B899E558111}"/>
                    </a:ext>
                  </a:extLst>
                </p:cNvPr>
                <p:cNvPicPr/>
                <p:nvPr/>
              </p:nvPicPr>
              <p:blipFill>
                <a:blip r:embed="rId292"/>
                <a:stretch>
                  <a:fillRect/>
                </a:stretch>
              </p:blipFill>
              <p:spPr>
                <a:xfrm>
                  <a:off x="4839224" y="5821842"/>
                  <a:ext cx="29052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111" name="Ink 110">
                  <a:extLst>
                    <a:ext uri="{FF2B5EF4-FFF2-40B4-BE49-F238E27FC236}">
                      <a16:creationId xmlns:a16="http://schemas.microsoft.com/office/drawing/2014/main" id="{277E5872-2499-BFCA-1FD2-7A32439FEB70}"/>
                    </a:ext>
                  </a:extLst>
                </p14:cNvPr>
                <p14:cNvContentPartPr/>
                <p14:nvPr/>
              </p14:nvContentPartPr>
              <p14:xfrm>
                <a:off x="4637624" y="5670282"/>
                <a:ext cx="664920" cy="453600"/>
              </p14:xfrm>
            </p:contentPart>
          </mc:Choice>
          <mc:Fallback>
            <p:pic>
              <p:nvPicPr>
                <p:cNvPr id="111" name="Ink 110">
                  <a:extLst>
                    <a:ext uri="{FF2B5EF4-FFF2-40B4-BE49-F238E27FC236}">
                      <a16:creationId xmlns:a16="http://schemas.microsoft.com/office/drawing/2014/main" id="{277E5872-2499-BFCA-1FD2-7A32439FEB70}"/>
                    </a:ext>
                  </a:extLst>
                </p:cNvPr>
                <p:cNvPicPr/>
                <p:nvPr/>
              </p:nvPicPr>
              <p:blipFill>
                <a:blip r:embed="rId294"/>
                <a:stretch>
                  <a:fillRect/>
                </a:stretch>
              </p:blipFill>
              <p:spPr>
                <a:xfrm>
                  <a:off x="4628624" y="5661282"/>
                  <a:ext cx="682560" cy="47124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183" name="Ink 182">
                  <a:extLst>
                    <a:ext uri="{FF2B5EF4-FFF2-40B4-BE49-F238E27FC236}">
                      <a16:creationId xmlns:a16="http://schemas.microsoft.com/office/drawing/2014/main" id="{E6DA9BEB-83CA-C367-1AC7-7A365EB20BFA}"/>
                    </a:ext>
                  </a:extLst>
                </p14:cNvPr>
                <p14:cNvContentPartPr/>
                <p14:nvPr/>
              </p14:nvContentPartPr>
              <p14:xfrm>
                <a:off x="306824" y="5308842"/>
                <a:ext cx="1927080" cy="1091160"/>
              </p14:xfrm>
            </p:contentPart>
          </mc:Choice>
          <mc:Fallback>
            <p:pic>
              <p:nvPicPr>
                <p:cNvPr id="183" name="Ink 182">
                  <a:extLst>
                    <a:ext uri="{FF2B5EF4-FFF2-40B4-BE49-F238E27FC236}">
                      <a16:creationId xmlns:a16="http://schemas.microsoft.com/office/drawing/2014/main" id="{E6DA9BEB-83CA-C367-1AC7-7A365EB20BFA}"/>
                    </a:ext>
                  </a:extLst>
                </p:cNvPr>
                <p:cNvPicPr/>
                <p:nvPr/>
              </p:nvPicPr>
              <p:blipFill>
                <a:blip r:embed="rId296"/>
                <a:stretch>
                  <a:fillRect/>
                </a:stretch>
              </p:blipFill>
              <p:spPr>
                <a:xfrm>
                  <a:off x="297824" y="5299842"/>
                  <a:ext cx="1944720" cy="110880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184" name="Ink 183">
                  <a:extLst>
                    <a:ext uri="{FF2B5EF4-FFF2-40B4-BE49-F238E27FC236}">
                      <a16:creationId xmlns:a16="http://schemas.microsoft.com/office/drawing/2014/main" id="{5CE0A1F7-CDD2-BC27-3BB9-1B60BCAB25A8}"/>
                    </a:ext>
                  </a:extLst>
                </p14:cNvPr>
                <p14:cNvContentPartPr/>
                <p14:nvPr/>
              </p14:nvContentPartPr>
              <p14:xfrm>
                <a:off x="440024" y="4954962"/>
                <a:ext cx="1899000" cy="1260000"/>
              </p14:xfrm>
            </p:contentPart>
          </mc:Choice>
          <mc:Fallback>
            <p:pic>
              <p:nvPicPr>
                <p:cNvPr id="184" name="Ink 183">
                  <a:extLst>
                    <a:ext uri="{FF2B5EF4-FFF2-40B4-BE49-F238E27FC236}">
                      <a16:creationId xmlns:a16="http://schemas.microsoft.com/office/drawing/2014/main" id="{5CE0A1F7-CDD2-BC27-3BB9-1B60BCAB25A8}"/>
                    </a:ext>
                  </a:extLst>
                </p:cNvPr>
                <p:cNvPicPr/>
                <p:nvPr/>
              </p:nvPicPr>
              <p:blipFill>
                <a:blip r:embed="rId298"/>
                <a:stretch>
                  <a:fillRect/>
                </a:stretch>
              </p:blipFill>
              <p:spPr>
                <a:xfrm>
                  <a:off x="431384" y="4945962"/>
                  <a:ext cx="1916640" cy="127764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186" name="Ink 185">
                  <a:extLst>
                    <a:ext uri="{FF2B5EF4-FFF2-40B4-BE49-F238E27FC236}">
                      <a16:creationId xmlns:a16="http://schemas.microsoft.com/office/drawing/2014/main" id="{ADA14D03-2148-E07A-894A-F94F3C9832EA}"/>
                    </a:ext>
                  </a:extLst>
                </p14:cNvPr>
                <p14:cNvContentPartPr/>
                <p14:nvPr/>
              </p14:nvContentPartPr>
              <p14:xfrm>
                <a:off x="544784" y="4396242"/>
                <a:ext cx="123120" cy="723240"/>
              </p14:xfrm>
            </p:contentPart>
          </mc:Choice>
          <mc:Fallback>
            <p:pic>
              <p:nvPicPr>
                <p:cNvPr id="186" name="Ink 185">
                  <a:extLst>
                    <a:ext uri="{FF2B5EF4-FFF2-40B4-BE49-F238E27FC236}">
                      <a16:creationId xmlns:a16="http://schemas.microsoft.com/office/drawing/2014/main" id="{ADA14D03-2148-E07A-894A-F94F3C9832EA}"/>
                    </a:ext>
                  </a:extLst>
                </p:cNvPr>
                <p:cNvPicPr/>
                <p:nvPr/>
              </p:nvPicPr>
              <p:blipFill>
                <a:blip r:embed="rId300"/>
                <a:stretch>
                  <a:fillRect/>
                </a:stretch>
              </p:blipFill>
              <p:spPr>
                <a:xfrm>
                  <a:off x="535784" y="4387602"/>
                  <a:ext cx="140760" cy="74088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187" name="Ink 186">
                  <a:extLst>
                    <a:ext uri="{FF2B5EF4-FFF2-40B4-BE49-F238E27FC236}">
                      <a16:creationId xmlns:a16="http://schemas.microsoft.com/office/drawing/2014/main" id="{97DB439D-7598-D351-564D-F3CF3364C2EB}"/>
                    </a:ext>
                  </a:extLst>
                </p14:cNvPr>
                <p14:cNvContentPartPr/>
                <p14:nvPr/>
              </p14:nvContentPartPr>
              <p14:xfrm>
                <a:off x="536504" y="4863882"/>
                <a:ext cx="25200" cy="65880"/>
              </p14:xfrm>
            </p:contentPart>
          </mc:Choice>
          <mc:Fallback>
            <p:pic>
              <p:nvPicPr>
                <p:cNvPr id="187" name="Ink 186">
                  <a:extLst>
                    <a:ext uri="{FF2B5EF4-FFF2-40B4-BE49-F238E27FC236}">
                      <a16:creationId xmlns:a16="http://schemas.microsoft.com/office/drawing/2014/main" id="{97DB439D-7598-D351-564D-F3CF3364C2EB}"/>
                    </a:ext>
                  </a:extLst>
                </p:cNvPr>
                <p:cNvPicPr/>
                <p:nvPr/>
              </p:nvPicPr>
              <p:blipFill>
                <a:blip r:embed="rId302"/>
                <a:stretch>
                  <a:fillRect/>
                </a:stretch>
              </p:blipFill>
              <p:spPr>
                <a:xfrm>
                  <a:off x="527504" y="4855242"/>
                  <a:ext cx="4284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188" name="Ink 187">
                  <a:extLst>
                    <a:ext uri="{FF2B5EF4-FFF2-40B4-BE49-F238E27FC236}">
                      <a16:creationId xmlns:a16="http://schemas.microsoft.com/office/drawing/2014/main" id="{C6E24DEB-B319-73F1-9F99-278FDF772471}"/>
                    </a:ext>
                  </a:extLst>
                </p14:cNvPr>
                <p14:cNvContentPartPr/>
                <p14:nvPr/>
              </p14:nvContentPartPr>
              <p14:xfrm>
                <a:off x="682304" y="4695042"/>
                <a:ext cx="79560" cy="268560"/>
              </p14:xfrm>
            </p:contentPart>
          </mc:Choice>
          <mc:Fallback>
            <p:pic>
              <p:nvPicPr>
                <p:cNvPr id="188" name="Ink 187">
                  <a:extLst>
                    <a:ext uri="{FF2B5EF4-FFF2-40B4-BE49-F238E27FC236}">
                      <a16:creationId xmlns:a16="http://schemas.microsoft.com/office/drawing/2014/main" id="{C6E24DEB-B319-73F1-9F99-278FDF772471}"/>
                    </a:ext>
                  </a:extLst>
                </p:cNvPr>
                <p:cNvPicPr/>
                <p:nvPr/>
              </p:nvPicPr>
              <p:blipFill>
                <a:blip r:embed="rId304"/>
                <a:stretch>
                  <a:fillRect/>
                </a:stretch>
              </p:blipFill>
              <p:spPr>
                <a:xfrm>
                  <a:off x="673304" y="4686402"/>
                  <a:ext cx="9720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189" name="Ink 188">
                  <a:extLst>
                    <a:ext uri="{FF2B5EF4-FFF2-40B4-BE49-F238E27FC236}">
                      <a16:creationId xmlns:a16="http://schemas.microsoft.com/office/drawing/2014/main" id="{C4CAFC98-B054-0452-4FFA-8B4A1937B5C5}"/>
                    </a:ext>
                  </a:extLst>
                </p14:cNvPr>
                <p14:cNvContentPartPr/>
                <p14:nvPr/>
              </p14:nvContentPartPr>
              <p14:xfrm>
                <a:off x="828104" y="4824642"/>
                <a:ext cx="14760" cy="62280"/>
              </p14:xfrm>
            </p:contentPart>
          </mc:Choice>
          <mc:Fallback>
            <p:pic>
              <p:nvPicPr>
                <p:cNvPr id="189" name="Ink 188">
                  <a:extLst>
                    <a:ext uri="{FF2B5EF4-FFF2-40B4-BE49-F238E27FC236}">
                      <a16:creationId xmlns:a16="http://schemas.microsoft.com/office/drawing/2014/main" id="{C4CAFC98-B054-0452-4FFA-8B4A1937B5C5}"/>
                    </a:ext>
                  </a:extLst>
                </p:cNvPr>
                <p:cNvPicPr/>
                <p:nvPr/>
              </p:nvPicPr>
              <p:blipFill>
                <a:blip r:embed="rId306"/>
                <a:stretch>
                  <a:fillRect/>
                </a:stretch>
              </p:blipFill>
              <p:spPr>
                <a:xfrm>
                  <a:off x="819104" y="4816002"/>
                  <a:ext cx="3240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190" name="Ink 189">
                  <a:extLst>
                    <a:ext uri="{FF2B5EF4-FFF2-40B4-BE49-F238E27FC236}">
                      <a16:creationId xmlns:a16="http://schemas.microsoft.com/office/drawing/2014/main" id="{175BEF43-8F6C-73B0-B34E-7CFBF5173133}"/>
                    </a:ext>
                  </a:extLst>
                </p14:cNvPr>
                <p14:cNvContentPartPr/>
                <p14:nvPr/>
              </p14:nvContentPartPr>
              <p14:xfrm>
                <a:off x="837464" y="4730682"/>
                <a:ext cx="50760" cy="360"/>
              </p14:xfrm>
            </p:contentPart>
          </mc:Choice>
          <mc:Fallback>
            <p:pic>
              <p:nvPicPr>
                <p:cNvPr id="190" name="Ink 189">
                  <a:extLst>
                    <a:ext uri="{FF2B5EF4-FFF2-40B4-BE49-F238E27FC236}">
                      <a16:creationId xmlns:a16="http://schemas.microsoft.com/office/drawing/2014/main" id="{175BEF43-8F6C-73B0-B34E-7CFBF5173133}"/>
                    </a:ext>
                  </a:extLst>
                </p:cNvPr>
                <p:cNvPicPr/>
                <p:nvPr/>
              </p:nvPicPr>
              <p:blipFill>
                <a:blip r:embed="rId308"/>
                <a:stretch>
                  <a:fillRect/>
                </a:stretch>
              </p:blipFill>
              <p:spPr>
                <a:xfrm>
                  <a:off x="828464" y="4722042"/>
                  <a:ext cx="684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191" name="Ink 190">
                  <a:extLst>
                    <a:ext uri="{FF2B5EF4-FFF2-40B4-BE49-F238E27FC236}">
                      <a16:creationId xmlns:a16="http://schemas.microsoft.com/office/drawing/2014/main" id="{401C81A3-187B-6FA5-939B-C7A480D352DA}"/>
                    </a:ext>
                  </a:extLst>
                </p14:cNvPr>
                <p14:cNvContentPartPr/>
                <p14:nvPr/>
              </p14:nvContentPartPr>
              <p14:xfrm>
                <a:off x="900824" y="4624122"/>
                <a:ext cx="437040" cy="334080"/>
              </p14:xfrm>
            </p:contentPart>
          </mc:Choice>
          <mc:Fallback>
            <p:pic>
              <p:nvPicPr>
                <p:cNvPr id="191" name="Ink 190">
                  <a:extLst>
                    <a:ext uri="{FF2B5EF4-FFF2-40B4-BE49-F238E27FC236}">
                      <a16:creationId xmlns:a16="http://schemas.microsoft.com/office/drawing/2014/main" id="{401C81A3-187B-6FA5-939B-C7A480D352DA}"/>
                    </a:ext>
                  </a:extLst>
                </p:cNvPr>
                <p:cNvPicPr/>
                <p:nvPr/>
              </p:nvPicPr>
              <p:blipFill>
                <a:blip r:embed="rId310"/>
                <a:stretch>
                  <a:fillRect/>
                </a:stretch>
              </p:blipFill>
              <p:spPr>
                <a:xfrm>
                  <a:off x="891824" y="4615122"/>
                  <a:ext cx="454680" cy="35172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192" name="Ink 191">
                  <a:extLst>
                    <a:ext uri="{FF2B5EF4-FFF2-40B4-BE49-F238E27FC236}">
                      <a16:creationId xmlns:a16="http://schemas.microsoft.com/office/drawing/2014/main" id="{A94123D1-80BD-2ACF-DE30-478B2CEBA550}"/>
                    </a:ext>
                  </a:extLst>
                </p14:cNvPr>
                <p14:cNvContentPartPr/>
                <p14:nvPr/>
              </p14:nvContentPartPr>
              <p14:xfrm>
                <a:off x="1310864" y="4661922"/>
                <a:ext cx="119160" cy="115560"/>
              </p14:xfrm>
            </p:contentPart>
          </mc:Choice>
          <mc:Fallback>
            <p:pic>
              <p:nvPicPr>
                <p:cNvPr id="192" name="Ink 191">
                  <a:extLst>
                    <a:ext uri="{FF2B5EF4-FFF2-40B4-BE49-F238E27FC236}">
                      <a16:creationId xmlns:a16="http://schemas.microsoft.com/office/drawing/2014/main" id="{A94123D1-80BD-2ACF-DE30-478B2CEBA550}"/>
                    </a:ext>
                  </a:extLst>
                </p:cNvPr>
                <p:cNvPicPr/>
                <p:nvPr/>
              </p:nvPicPr>
              <p:blipFill>
                <a:blip r:embed="rId312"/>
                <a:stretch>
                  <a:fillRect/>
                </a:stretch>
              </p:blipFill>
              <p:spPr>
                <a:xfrm>
                  <a:off x="1301864" y="4652922"/>
                  <a:ext cx="13680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194" name="Ink 193">
                  <a:extLst>
                    <a:ext uri="{FF2B5EF4-FFF2-40B4-BE49-F238E27FC236}">
                      <a16:creationId xmlns:a16="http://schemas.microsoft.com/office/drawing/2014/main" id="{A034AD79-E9F8-CBB5-289E-65BEC81DCEE1}"/>
                    </a:ext>
                  </a:extLst>
                </p14:cNvPr>
                <p14:cNvContentPartPr/>
                <p14:nvPr/>
              </p14:nvContentPartPr>
              <p14:xfrm>
                <a:off x="381704" y="5405682"/>
                <a:ext cx="1924920" cy="173520"/>
              </p14:xfrm>
            </p:contentPart>
          </mc:Choice>
          <mc:Fallback>
            <p:pic>
              <p:nvPicPr>
                <p:cNvPr id="194" name="Ink 193">
                  <a:extLst>
                    <a:ext uri="{FF2B5EF4-FFF2-40B4-BE49-F238E27FC236}">
                      <a16:creationId xmlns:a16="http://schemas.microsoft.com/office/drawing/2014/main" id="{A034AD79-E9F8-CBB5-289E-65BEC81DCEE1}"/>
                    </a:ext>
                  </a:extLst>
                </p:cNvPr>
                <p:cNvPicPr/>
                <p:nvPr/>
              </p:nvPicPr>
              <p:blipFill>
                <a:blip r:embed="rId314"/>
                <a:stretch>
                  <a:fillRect/>
                </a:stretch>
              </p:blipFill>
              <p:spPr>
                <a:xfrm>
                  <a:off x="372704" y="5397042"/>
                  <a:ext cx="194256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195" name="Ink 194">
                  <a:extLst>
                    <a:ext uri="{FF2B5EF4-FFF2-40B4-BE49-F238E27FC236}">
                      <a16:creationId xmlns:a16="http://schemas.microsoft.com/office/drawing/2014/main" id="{BB4B8D2A-A67A-820F-D814-40E740B2DACB}"/>
                    </a:ext>
                  </a:extLst>
                </p14:cNvPr>
                <p14:cNvContentPartPr/>
                <p14:nvPr/>
              </p14:nvContentPartPr>
              <p14:xfrm>
                <a:off x="414104" y="5763162"/>
                <a:ext cx="1686600" cy="226800"/>
              </p14:xfrm>
            </p:contentPart>
          </mc:Choice>
          <mc:Fallback>
            <p:pic>
              <p:nvPicPr>
                <p:cNvPr id="195" name="Ink 194">
                  <a:extLst>
                    <a:ext uri="{FF2B5EF4-FFF2-40B4-BE49-F238E27FC236}">
                      <a16:creationId xmlns:a16="http://schemas.microsoft.com/office/drawing/2014/main" id="{BB4B8D2A-A67A-820F-D814-40E740B2DACB}"/>
                    </a:ext>
                  </a:extLst>
                </p:cNvPr>
                <p:cNvPicPr/>
                <p:nvPr/>
              </p:nvPicPr>
              <p:blipFill>
                <a:blip r:embed="rId316"/>
                <a:stretch>
                  <a:fillRect/>
                </a:stretch>
              </p:blipFill>
              <p:spPr>
                <a:xfrm>
                  <a:off x="405104" y="5754522"/>
                  <a:ext cx="170424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196" name="Ink 195">
                  <a:extLst>
                    <a:ext uri="{FF2B5EF4-FFF2-40B4-BE49-F238E27FC236}">
                      <a16:creationId xmlns:a16="http://schemas.microsoft.com/office/drawing/2014/main" id="{1E211333-8830-7F45-9FEC-75B6E124D6A8}"/>
                    </a:ext>
                  </a:extLst>
                </p14:cNvPr>
                <p14:cNvContentPartPr/>
                <p14:nvPr/>
              </p14:nvContentPartPr>
              <p14:xfrm>
                <a:off x="1437224" y="5029482"/>
                <a:ext cx="28440" cy="1226160"/>
              </p14:xfrm>
            </p:contentPart>
          </mc:Choice>
          <mc:Fallback>
            <p:pic>
              <p:nvPicPr>
                <p:cNvPr id="196" name="Ink 195">
                  <a:extLst>
                    <a:ext uri="{FF2B5EF4-FFF2-40B4-BE49-F238E27FC236}">
                      <a16:creationId xmlns:a16="http://schemas.microsoft.com/office/drawing/2014/main" id="{1E211333-8830-7F45-9FEC-75B6E124D6A8}"/>
                    </a:ext>
                  </a:extLst>
                </p:cNvPr>
                <p:cNvPicPr/>
                <p:nvPr/>
              </p:nvPicPr>
              <p:blipFill>
                <a:blip r:embed="rId318"/>
                <a:stretch>
                  <a:fillRect/>
                </a:stretch>
              </p:blipFill>
              <p:spPr>
                <a:xfrm>
                  <a:off x="1428224" y="5020842"/>
                  <a:ext cx="46080" cy="124380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197" name="Ink 196">
                  <a:extLst>
                    <a:ext uri="{FF2B5EF4-FFF2-40B4-BE49-F238E27FC236}">
                      <a16:creationId xmlns:a16="http://schemas.microsoft.com/office/drawing/2014/main" id="{D4BF7168-F9EE-E367-352F-EB86DCC00175}"/>
                    </a:ext>
                  </a:extLst>
                </p14:cNvPr>
                <p14:cNvContentPartPr/>
                <p14:nvPr/>
              </p14:nvContentPartPr>
              <p14:xfrm>
                <a:off x="1735664" y="4650762"/>
                <a:ext cx="74520" cy="272880"/>
              </p14:xfrm>
            </p:contentPart>
          </mc:Choice>
          <mc:Fallback>
            <p:pic>
              <p:nvPicPr>
                <p:cNvPr id="197" name="Ink 196">
                  <a:extLst>
                    <a:ext uri="{FF2B5EF4-FFF2-40B4-BE49-F238E27FC236}">
                      <a16:creationId xmlns:a16="http://schemas.microsoft.com/office/drawing/2014/main" id="{D4BF7168-F9EE-E367-352F-EB86DCC00175}"/>
                    </a:ext>
                  </a:extLst>
                </p:cNvPr>
                <p:cNvPicPr/>
                <p:nvPr/>
              </p:nvPicPr>
              <p:blipFill>
                <a:blip r:embed="rId320"/>
                <a:stretch>
                  <a:fillRect/>
                </a:stretch>
              </p:blipFill>
              <p:spPr>
                <a:xfrm>
                  <a:off x="1727024" y="4641762"/>
                  <a:ext cx="9216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198" name="Ink 197">
                  <a:extLst>
                    <a:ext uri="{FF2B5EF4-FFF2-40B4-BE49-F238E27FC236}">
                      <a16:creationId xmlns:a16="http://schemas.microsoft.com/office/drawing/2014/main" id="{91174BC0-B3BD-B1DE-B395-D533E1147802}"/>
                    </a:ext>
                  </a:extLst>
                </p14:cNvPr>
                <p14:cNvContentPartPr/>
                <p14:nvPr/>
              </p14:nvContentPartPr>
              <p14:xfrm>
                <a:off x="1659704" y="4765242"/>
                <a:ext cx="140760" cy="38160"/>
              </p14:xfrm>
            </p:contentPart>
          </mc:Choice>
          <mc:Fallback>
            <p:pic>
              <p:nvPicPr>
                <p:cNvPr id="198" name="Ink 197">
                  <a:extLst>
                    <a:ext uri="{FF2B5EF4-FFF2-40B4-BE49-F238E27FC236}">
                      <a16:creationId xmlns:a16="http://schemas.microsoft.com/office/drawing/2014/main" id="{91174BC0-B3BD-B1DE-B395-D533E1147802}"/>
                    </a:ext>
                  </a:extLst>
                </p:cNvPr>
                <p:cNvPicPr/>
                <p:nvPr/>
              </p:nvPicPr>
              <p:blipFill>
                <a:blip r:embed="rId322"/>
                <a:stretch>
                  <a:fillRect/>
                </a:stretch>
              </p:blipFill>
              <p:spPr>
                <a:xfrm>
                  <a:off x="1651064" y="4756602"/>
                  <a:ext cx="15840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199" name="Ink 198">
                  <a:extLst>
                    <a:ext uri="{FF2B5EF4-FFF2-40B4-BE49-F238E27FC236}">
                      <a16:creationId xmlns:a16="http://schemas.microsoft.com/office/drawing/2014/main" id="{C84718FC-794D-70A7-270C-49C1C2897878}"/>
                    </a:ext>
                  </a:extLst>
                </p14:cNvPr>
                <p14:cNvContentPartPr/>
                <p14:nvPr/>
              </p14:nvContentPartPr>
              <p14:xfrm>
                <a:off x="1843304" y="4705482"/>
                <a:ext cx="205920" cy="159840"/>
              </p14:xfrm>
            </p:contentPart>
          </mc:Choice>
          <mc:Fallback>
            <p:pic>
              <p:nvPicPr>
                <p:cNvPr id="199" name="Ink 198">
                  <a:extLst>
                    <a:ext uri="{FF2B5EF4-FFF2-40B4-BE49-F238E27FC236}">
                      <a16:creationId xmlns:a16="http://schemas.microsoft.com/office/drawing/2014/main" id="{C84718FC-794D-70A7-270C-49C1C2897878}"/>
                    </a:ext>
                  </a:extLst>
                </p:cNvPr>
                <p:cNvPicPr/>
                <p:nvPr/>
              </p:nvPicPr>
              <p:blipFill>
                <a:blip r:embed="rId324"/>
                <a:stretch>
                  <a:fillRect/>
                </a:stretch>
              </p:blipFill>
              <p:spPr>
                <a:xfrm>
                  <a:off x="1834664" y="4696482"/>
                  <a:ext cx="22356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201" name="Ink 200">
                  <a:extLst>
                    <a:ext uri="{FF2B5EF4-FFF2-40B4-BE49-F238E27FC236}">
                      <a16:creationId xmlns:a16="http://schemas.microsoft.com/office/drawing/2014/main" id="{DD1F1C1E-986E-79BF-6D72-A17C4E01DCE9}"/>
                    </a:ext>
                  </a:extLst>
                </p14:cNvPr>
                <p14:cNvContentPartPr/>
                <p14:nvPr/>
              </p14:nvContentPartPr>
              <p14:xfrm>
                <a:off x="1609304" y="4206882"/>
                <a:ext cx="198720" cy="361080"/>
              </p14:xfrm>
            </p:contentPart>
          </mc:Choice>
          <mc:Fallback>
            <p:pic>
              <p:nvPicPr>
                <p:cNvPr id="201" name="Ink 200">
                  <a:extLst>
                    <a:ext uri="{FF2B5EF4-FFF2-40B4-BE49-F238E27FC236}">
                      <a16:creationId xmlns:a16="http://schemas.microsoft.com/office/drawing/2014/main" id="{DD1F1C1E-986E-79BF-6D72-A17C4E01DCE9}"/>
                    </a:ext>
                  </a:extLst>
                </p:cNvPr>
                <p:cNvPicPr/>
                <p:nvPr/>
              </p:nvPicPr>
              <p:blipFill>
                <a:blip r:embed="rId326"/>
                <a:stretch>
                  <a:fillRect/>
                </a:stretch>
              </p:blipFill>
              <p:spPr>
                <a:xfrm>
                  <a:off x="1600664" y="4197882"/>
                  <a:ext cx="216360" cy="37872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202" name="Ink 201">
                  <a:extLst>
                    <a:ext uri="{FF2B5EF4-FFF2-40B4-BE49-F238E27FC236}">
                      <a16:creationId xmlns:a16="http://schemas.microsoft.com/office/drawing/2014/main" id="{EE5D4755-350B-A8C0-8996-23941D3B3378}"/>
                    </a:ext>
                  </a:extLst>
                </p14:cNvPr>
                <p14:cNvContentPartPr/>
                <p14:nvPr/>
              </p14:nvContentPartPr>
              <p14:xfrm>
                <a:off x="1788584" y="4321362"/>
                <a:ext cx="155520" cy="186840"/>
              </p14:xfrm>
            </p:contentPart>
          </mc:Choice>
          <mc:Fallback>
            <p:pic>
              <p:nvPicPr>
                <p:cNvPr id="202" name="Ink 201">
                  <a:extLst>
                    <a:ext uri="{FF2B5EF4-FFF2-40B4-BE49-F238E27FC236}">
                      <a16:creationId xmlns:a16="http://schemas.microsoft.com/office/drawing/2014/main" id="{EE5D4755-350B-A8C0-8996-23941D3B3378}"/>
                    </a:ext>
                  </a:extLst>
                </p:cNvPr>
                <p:cNvPicPr/>
                <p:nvPr/>
              </p:nvPicPr>
              <p:blipFill>
                <a:blip r:embed="rId328"/>
                <a:stretch>
                  <a:fillRect/>
                </a:stretch>
              </p:blipFill>
              <p:spPr>
                <a:xfrm>
                  <a:off x="1779584" y="4312362"/>
                  <a:ext cx="17316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203" name="Ink 202">
                  <a:extLst>
                    <a:ext uri="{FF2B5EF4-FFF2-40B4-BE49-F238E27FC236}">
                      <a16:creationId xmlns:a16="http://schemas.microsoft.com/office/drawing/2014/main" id="{80C582B5-A6D5-F47B-96E2-368C8D28BC8F}"/>
                    </a:ext>
                  </a:extLst>
                </p14:cNvPr>
                <p14:cNvContentPartPr/>
                <p14:nvPr/>
              </p14:nvContentPartPr>
              <p14:xfrm>
                <a:off x="2001704" y="4296882"/>
                <a:ext cx="104040" cy="182160"/>
              </p14:xfrm>
            </p:contentPart>
          </mc:Choice>
          <mc:Fallback>
            <p:pic>
              <p:nvPicPr>
                <p:cNvPr id="203" name="Ink 202">
                  <a:extLst>
                    <a:ext uri="{FF2B5EF4-FFF2-40B4-BE49-F238E27FC236}">
                      <a16:creationId xmlns:a16="http://schemas.microsoft.com/office/drawing/2014/main" id="{80C582B5-A6D5-F47B-96E2-368C8D28BC8F}"/>
                    </a:ext>
                  </a:extLst>
                </p:cNvPr>
                <p:cNvPicPr/>
                <p:nvPr/>
              </p:nvPicPr>
              <p:blipFill>
                <a:blip r:embed="rId330"/>
                <a:stretch>
                  <a:fillRect/>
                </a:stretch>
              </p:blipFill>
              <p:spPr>
                <a:xfrm>
                  <a:off x="1993064" y="4287882"/>
                  <a:ext cx="12168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204" name="Ink 203">
                  <a:extLst>
                    <a:ext uri="{FF2B5EF4-FFF2-40B4-BE49-F238E27FC236}">
                      <a16:creationId xmlns:a16="http://schemas.microsoft.com/office/drawing/2014/main" id="{704CAD90-8D87-0A24-B00D-3433A4F9E35C}"/>
                    </a:ext>
                  </a:extLst>
                </p14:cNvPr>
                <p14:cNvContentPartPr/>
                <p14:nvPr/>
              </p14:nvContentPartPr>
              <p14:xfrm>
                <a:off x="2060384" y="4217682"/>
                <a:ext cx="88200" cy="294120"/>
              </p14:xfrm>
            </p:contentPart>
          </mc:Choice>
          <mc:Fallback>
            <p:pic>
              <p:nvPicPr>
                <p:cNvPr id="204" name="Ink 203">
                  <a:extLst>
                    <a:ext uri="{FF2B5EF4-FFF2-40B4-BE49-F238E27FC236}">
                      <a16:creationId xmlns:a16="http://schemas.microsoft.com/office/drawing/2014/main" id="{704CAD90-8D87-0A24-B00D-3433A4F9E35C}"/>
                    </a:ext>
                  </a:extLst>
                </p:cNvPr>
                <p:cNvPicPr/>
                <p:nvPr/>
              </p:nvPicPr>
              <p:blipFill>
                <a:blip r:embed="rId332"/>
                <a:stretch>
                  <a:fillRect/>
                </a:stretch>
              </p:blipFill>
              <p:spPr>
                <a:xfrm>
                  <a:off x="2051744" y="4209042"/>
                  <a:ext cx="10584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333">
              <p14:nvContentPartPr>
                <p14:cNvPr id="205" name="Ink 204">
                  <a:extLst>
                    <a:ext uri="{FF2B5EF4-FFF2-40B4-BE49-F238E27FC236}">
                      <a16:creationId xmlns:a16="http://schemas.microsoft.com/office/drawing/2014/main" id="{5F73F05A-71C8-DCDA-89B9-2361A8CB80AF}"/>
                    </a:ext>
                  </a:extLst>
                </p14:cNvPr>
                <p14:cNvContentPartPr/>
                <p14:nvPr/>
              </p14:nvContentPartPr>
              <p14:xfrm>
                <a:off x="2120144" y="4351962"/>
                <a:ext cx="69840" cy="61200"/>
              </p14:xfrm>
            </p:contentPart>
          </mc:Choice>
          <mc:Fallback>
            <p:pic>
              <p:nvPicPr>
                <p:cNvPr id="205" name="Ink 204">
                  <a:extLst>
                    <a:ext uri="{FF2B5EF4-FFF2-40B4-BE49-F238E27FC236}">
                      <a16:creationId xmlns:a16="http://schemas.microsoft.com/office/drawing/2014/main" id="{5F73F05A-71C8-DCDA-89B9-2361A8CB80AF}"/>
                    </a:ext>
                  </a:extLst>
                </p:cNvPr>
                <p:cNvPicPr/>
                <p:nvPr/>
              </p:nvPicPr>
              <p:blipFill>
                <a:blip r:embed="rId334"/>
                <a:stretch>
                  <a:fillRect/>
                </a:stretch>
              </p:blipFill>
              <p:spPr>
                <a:xfrm>
                  <a:off x="2111504" y="4342962"/>
                  <a:ext cx="8748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206" name="Ink 205">
                  <a:extLst>
                    <a:ext uri="{FF2B5EF4-FFF2-40B4-BE49-F238E27FC236}">
                      <a16:creationId xmlns:a16="http://schemas.microsoft.com/office/drawing/2014/main" id="{84C31C0D-443D-6A99-C144-D22991D4F4C4}"/>
                    </a:ext>
                  </a:extLst>
                </p14:cNvPr>
                <p14:cNvContentPartPr/>
                <p14:nvPr/>
              </p14:nvContentPartPr>
              <p14:xfrm>
                <a:off x="2251904" y="4206882"/>
                <a:ext cx="590400" cy="450360"/>
              </p14:xfrm>
            </p:contentPart>
          </mc:Choice>
          <mc:Fallback>
            <p:pic>
              <p:nvPicPr>
                <p:cNvPr id="206" name="Ink 205">
                  <a:extLst>
                    <a:ext uri="{FF2B5EF4-FFF2-40B4-BE49-F238E27FC236}">
                      <a16:creationId xmlns:a16="http://schemas.microsoft.com/office/drawing/2014/main" id="{84C31C0D-443D-6A99-C144-D22991D4F4C4}"/>
                    </a:ext>
                  </a:extLst>
                </p:cNvPr>
                <p:cNvPicPr/>
                <p:nvPr/>
              </p:nvPicPr>
              <p:blipFill>
                <a:blip r:embed="rId336"/>
                <a:stretch>
                  <a:fillRect/>
                </a:stretch>
              </p:blipFill>
              <p:spPr>
                <a:xfrm>
                  <a:off x="2242904" y="4198242"/>
                  <a:ext cx="608040" cy="46800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207" name="Ink 206">
                  <a:extLst>
                    <a:ext uri="{FF2B5EF4-FFF2-40B4-BE49-F238E27FC236}">
                      <a16:creationId xmlns:a16="http://schemas.microsoft.com/office/drawing/2014/main" id="{563E4003-C287-769A-8F4F-FC3951F15DDF}"/>
                    </a:ext>
                  </a:extLst>
                </p14:cNvPr>
                <p14:cNvContentPartPr/>
                <p14:nvPr/>
              </p14:nvContentPartPr>
              <p14:xfrm>
                <a:off x="2889104" y="4180602"/>
                <a:ext cx="258840" cy="448560"/>
              </p14:xfrm>
            </p:contentPart>
          </mc:Choice>
          <mc:Fallback>
            <p:pic>
              <p:nvPicPr>
                <p:cNvPr id="207" name="Ink 206">
                  <a:extLst>
                    <a:ext uri="{FF2B5EF4-FFF2-40B4-BE49-F238E27FC236}">
                      <a16:creationId xmlns:a16="http://schemas.microsoft.com/office/drawing/2014/main" id="{563E4003-C287-769A-8F4F-FC3951F15DDF}"/>
                    </a:ext>
                  </a:extLst>
                </p:cNvPr>
                <p:cNvPicPr/>
                <p:nvPr/>
              </p:nvPicPr>
              <p:blipFill>
                <a:blip r:embed="rId338"/>
                <a:stretch>
                  <a:fillRect/>
                </a:stretch>
              </p:blipFill>
              <p:spPr>
                <a:xfrm>
                  <a:off x="2880464" y="4171602"/>
                  <a:ext cx="276480" cy="46620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209" name="Ink 208">
                  <a:extLst>
                    <a:ext uri="{FF2B5EF4-FFF2-40B4-BE49-F238E27FC236}">
                      <a16:creationId xmlns:a16="http://schemas.microsoft.com/office/drawing/2014/main" id="{1A6B6646-F75A-4692-8E8F-40044EF331F0}"/>
                    </a:ext>
                  </a:extLst>
                </p14:cNvPr>
                <p14:cNvContentPartPr/>
                <p14:nvPr/>
              </p14:nvContentPartPr>
              <p14:xfrm>
                <a:off x="563144" y="5325402"/>
                <a:ext cx="116640" cy="15480"/>
              </p14:xfrm>
            </p:contentPart>
          </mc:Choice>
          <mc:Fallback>
            <p:pic>
              <p:nvPicPr>
                <p:cNvPr id="209" name="Ink 208">
                  <a:extLst>
                    <a:ext uri="{FF2B5EF4-FFF2-40B4-BE49-F238E27FC236}">
                      <a16:creationId xmlns:a16="http://schemas.microsoft.com/office/drawing/2014/main" id="{1A6B6646-F75A-4692-8E8F-40044EF331F0}"/>
                    </a:ext>
                  </a:extLst>
                </p:cNvPr>
                <p:cNvPicPr/>
                <p:nvPr/>
              </p:nvPicPr>
              <p:blipFill>
                <a:blip r:embed="rId340"/>
                <a:stretch>
                  <a:fillRect/>
                </a:stretch>
              </p:blipFill>
              <p:spPr>
                <a:xfrm>
                  <a:off x="554144" y="5316762"/>
                  <a:ext cx="13428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210" name="Ink 209">
                  <a:extLst>
                    <a:ext uri="{FF2B5EF4-FFF2-40B4-BE49-F238E27FC236}">
                      <a16:creationId xmlns:a16="http://schemas.microsoft.com/office/drawing/2014/main" id="{DE511909-7CFC-9CDB-D13C-7A28B836A98F}"/>
                    </a:ext>
                  </a:extLst>
                </p14:cNvPr>
                <p14:cNvContentPartPr/>
                <p14:nvPr/>
              </p14:nvContentPartPr>
              <p14:xfrm>
                <a:off x="781664" y="5317842"/>
                <a:ext cx="95400" cy="9360"/>
              </p14:xfrm>
            </p:contentPart>
          </mc:Choice>
          <mc:Fallback>
            <p:pic>
              <p:nvPicPr>
                <p:cNvPr id="210" name="Ink 209">
                  <a:extLst>
                    <a:ext uri="{FF2B5EF4-FFF2-40B4-BE49-F238E27FC236}">
                      <a16:creationId xmlns:a16="http://schemas.microsoft.com/office/drawing/2014/main" id="{DE511909-7CFC-9CDB-D13C-7A28B836A98F}"/>
                    </a:ext>
                  </a:extLst>
                </p:cNvPr>
                <p:cNvPicPr/>
                <p:nvPr/>
              </p:nvPicPr>
              <p:blipFill>
                <a:blip r:embed="rId342"/>
                <a:stretch>
                  <a:fillRect/>
                </a:stretch>
              </p:blipFill>
              <p:spPr>
                <a:xfrm>
                  <a:off x="773024" y="5309202"/>
                  <a:ext cx="11304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211" name="Ink 210">
                  <a:extLst>
                    <a:ext uri="{FF2B5EF4-FFF2-40B4-BE49-F238E27FC236}">
                      <a16:creationId xmlns:a16="http://schemas.microsoft.com/office/drawing/2014/main" id="{8419F99D-AF56-5720-EF0C-EC59AC8C2567}"/>
                    </a:ext>
                  </a:extLst>
                </p14:cNvPr>
                <p14:cNvContentPartPr/>
                <p14:nvPr/>
              </p14:nvContentPartPr>
              <p14:xfrm>
                <a:off x="1012064" y="5268522"/>
                <a:ext cx="113760" cy="25920"/>
              </p14:xfrm>
            </p:contentPart>
          </mc:Choice>
          <mc:Fallback>
            <p:pic>
              <p:nvPicPr>
                <p:cNvPr id="211" name="Ink 210">
                  <a:extLst>
                    <a:ext uri="{FF2B5EF4-FFF2-40B4-BE49-F238E27FC236}">
                      <a16:creationId xmlns:a16="http://schemas.microsoft.com/office/drawing/2014/main" id="{8419F99D-AF56-5720-EF0C-EC59AC8C2567}"/>
                    </a:ext>
                  </a:extLst>
                </p:cNvPr>
                <p:cNvPicPr/>
                <p:nvPr/>
              </p:nvPicPr>
              <p:blipFill>
                <a:blip r:embed="rId344"/>
                <a:stretch>
                  <a:fillRect/>
                </a:stretch>
              </p:blipFill>
              <p:spPr>
                <a:xfrm>
                  <a:off x="1003424" y="5259522"/>
                  <a:ext cx="131400" cy="43560"/>
                </a:xfrm>
                <a:prstGeom prst="rect">
                  <a:avLst/>
                </a:prstGeom>
              </p:spPr>
            </p:pic>
          </mc:Fallback>
        </mc:AlternateContent>
      </p:grpSp>
    </p:spTree>
    <p:extLst>
      <p:ext uri="{BB962C8B-B14F-4D97-AF65-F5344CB8AC3E}">
        <p14:creationId xmlns:p14="http://schemas.microsoft.com/office/powerpoint/2010/main" val="2954558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3EF19-CF5B-EBA0-601A-07BD6E279C68}"/>
            </a:ext>
          </a:extLst>
        </p:cNvPr>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11" name="Ink 110">
                <a:extLst>
                  <a:ext uri="{FF2B5EF4-FFF2-40B4-BE49-F238E27FC236}">
                    <a16:creationId xmlns:a16="http://schemas.microsoft.com/office/drawing/2014/main" id="{63E96146-BDF4-A7CE-B419-CD0F7F472D51}"/>
                  </a:ext>
                </a:extLst>
              </p14:cNvPr>
              <p14:cNvContentPartPr/>
              <p14:nvPr/>
            </p14:nvContentPartPr>
            <p14:xfrm>
              <a:off x="5439704" y="4524762"/>
              <a:ext cx="298800" cy="26280"/>
            </p14:xfrm>
          </p:contentPart>
        </mc:Choice>
        <mc:Fallback>
          <p:pic>
            <p:nvPicPr>
              <p:cNvPr id="111" name="Ink 110">
                <a:extLst>
                  <a:ext uri="{FF2B5EF4-FFF2-40B4-BE49-F238E27FC236}">
                    <a16:creationId xmlns:a16="http://schemas.microsoft.com/office/drawing/2014/main" id="{63E96146-BDF4-A7CE-B419-CD0F7F472D51}"/>
                  </a:ext>
                </a:extLst>
              </p:cNvPr>
              <p:cNvPicPr/>
              <p:nvPr/>
            </p:nvPicPr>
            <p:blipFill>
              <a:blip r:embed="rId3"/>
              <a:stretch>
                <a:fillRect/>
              </a:stretch>
            </p:blipFill>
            <p:spPr>
              <a:xfrm>
                <a:off x="5431064" y="4515762"/>
                <a:ext cx="31644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75" name="Ink 174">
                <a:extLst>
                  <a:ext uri="{FF2B5EF4-FFF2-40B4-BE49-F238E27FC236}">
                    <a16:creationId xmlns:a16="http://schemas.microsoft.com/office/drawing/2014/main" id="{7D209907-41FC-9162-B33F-5E856242E4A6}"/>
                  </a:ext>
                </a:extLst>
              </p14:cNvPr>
              <p14:cNvContentPartPr/>
              <p14:nvPr/>
            </p14:nvContentPartPr>
            <p14:xfrm>
              <a:off x="9707144" y="7050162"/>
              <a:ext cx="360" cy="360"/>
            </p14:xfrm>
          </p:contentPart>
        </mc:Choice>
        <mc:Fallback>
          <p:pic>
            <p:nvPicPr>
              <p:cNvPr id="175" name="Ink 174">
                <a:extLst>
                  <a:ext uri="{FF2B5EF4-FFF2-40B4-BE49-F238E27FC236}">
                    <a16:creationId xmlns:a16="http://schemas.microsoft.com/office/drawing/2014/main" id="{7D209907-41FC-9162-B33F-5E856242E4A6}"/>
                  </a:ext>
                </a:extLst>
              </p:cNvPr>
              <p:cNvPicPr/>
              <p:nvPr/>
            </p:nvPicPr>
            <p:blipFill>
              <a:blip r:embed="rId5"/>
              <a:stretch>
                <a:fillRect/>
              </a:stretch>
            </p:blipFill>
            <p:spPr>
              <a:xfrm>
                <a:off x="9698144" y="704116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76" name="Ink 175">
                <a:extLst>
                  <a:ext uri="{FF2B5EF4-FFF2-40B4-BE49-F238E27FC236}">
                    <a16:creationId xmlns:a16="http://schemas.microsoft.com/office/drawing/2014/main" id="{93395E7D-0A50-5347-1CE1-523081FD3274}"/>
                  </a:ext>
                </a:extLst>
              </p14:cNvPr>
              <p14:cNvContentPartPr/>
              <p14:nvPr/>
            </p14:nvContentPartPr>
            <p14:xfrm>
              <a:off x="9554864" y="6778002"/>
              <a:ext cx="360" cy="360"/>
            </p14:xfrm>
          </p:contentPart>
        </mc:Choice>
        <mc:Fallback>
          <p:pic>
            <p:nvPicPr>
              <p:cNvPr id="176" name="Ink 175">
                <a:extLst>
                  <a:ext uri="{FF2B5EF4-FFF2-40B4-BE49-F238E27FC236}">
                    <a16:creationId xmlns:a16="http://schemas.microsoft.com/office/drawing/2014/main" id="{93395E7D-0A50-5347-1CE1-523081FD3274}"/>
                  </a:ext>
                </a:extLst>
              </p:cNvPr>
              <p:cNvPicPr/>
              <p:nvPr/>
            </p:nvPicPr>
            <p:blipFill>
              <a:blip r:embed="rId5"/>
              <a:stretch>
                <a:fillRect/>
              </a:stretch>
            </p:blipFill>
            <p:spPr>
              <a:xfrm>
                <a:off x="9545864" y="676936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85" name="Ink 184">
                <a:extLst>
                  <a:ext uri="{FF2B5EF4-FFF2-40B4-BE49-F238E27FC236}">
                    <a16:creationId xmlns:a16="http://schemas.microsoft.com/office/drawing/2014/main" id="{2CA86D73-589E-0911-78F4-BC41938CCF1D}"/>
                  </a:ext>
                </a:extLst>
              </p14:cNvPr>
              <p14:cNvContentPartPr/>
              <p14:nvPr/>
            </p14:nvContentPartPr>
            <p14:xfrm>
              <a:off x="7809944" y="2997282"/>
              <a:ext cx="426240" cy="1930680"/>
            </p14:xfrm>
          </p:contentPart>
        </mc:Choice>
        <mc:Fallback>
          <p:pic>
            <p:nvPicPr>
              <p:cNvPr id="185" name="Ink 184">
                <a:extLst>
                  <a:ext uri="{FF2B5EF4-FFF2-40B4-BE49-F238E27FC236}">
                    <a16:creationId xmlns:a16="http://schemas.microsoft.com/office/drawing/2014/main" id="{2CA86D73-589E-0911-78F4-BC41938CCF1D}"/>
                  </a:ext>
                </a:extLst>
              </p:cNvPr>
              <p:cNvPicPr/>
              <p:nvPr/>
            </p:nvPicPr>
            <p:blipFill>
              <a:blip r:embed="rId8"/>
              <a:stretch>
                <a:fillRect/>
              </a:stretch>
            </p:blipFill>
            <p:spPr>
              <a:xfrm>
                <a:off x="7801304" y="2988282"/>
                <a:ext cx="443880" cy="1948320"/>
              </a:xfrm>
              <a:prstGeom prst="rect">
                <a:avLst/>
              </a:prstGeom>
            </p:spPr>
          </p:pic>
        </mc:Fallback>
      </mc:AlternateContent>
      <p:grpSp>
        <p:nvGrpSpPr>
          <p:cNvPr id="207" name="Group 206">
            <a:extLst>
              <a:ext uri="{FF2B5EF4-FFF2-40B4-BE49-F238E27FC236}">
                <a16:creationId xmlns:a16="http://schemas.microsoft.com/office/drawing/2014/main" id="{FF3E3767-6AD9-4418-7D0E-75352112F039}"/>
              </a:ext>
            </a:extLst>
          </p:cNvPr>
          <p:cNvGrpSpPr/>
          <p:nvPr/>
        </p:nvGrpSpPr>
        <p:grpSpPr>
          <a:xfrm>
            <a:off x="138344" y="239682"/>
            <a:ext cx="10265760" cy="6511680"/>
            <a:chOff x="138344" y="239682"/>
            <a:chExt cx="10265760" cy="6511680"/>
          </a:xfrm>
        </p:grpSpPr>
        <mc:AlternateContent xmlns:mc="http://schemas.openxmlformats.org/markup-compatibility/2006">
          <mc:Choice xmlns:p14="http://schemas.microsoft.com/office/powerpoint/2010/main" Requires="p14">
            <p:contentPart p14:bwMode="auto" r:id="rId9">
              <p14:nvContentPartPr>
                <p14:cNvPr id="2" name="Ink 1">
                  <a:extLst>
                    <a:ext uri="{FF2B5EF4-FFF2-40B4-BE49-F238E27FC236}">
                      <a16:creationId xmlns:a16="http://schemas.microsoft.com/office/drawing/2014/main" id="{7CC392C4-F1A7-EF55-4FB4-994378E9AE56}"/>
                    </a:ext>
                  </a:extLst>
                </p14:cNvPr>
                <p14:cNvContentPartPr/>
                <p14:nvPr/>
              </p14:nvContentPartPr>
              <p14:xfrm>
                <a:off x="2685344" y="3995922"/>
                <a:ext cx="5604840" cy="1168200"/>
              </p14:xfrm>
            </p:contentPart>
          </mc:Choice>
          <mc:Fallback>
            <p:pic>
              <p:nvPicPr>
                <p:cNvPr id="2" name="Ink 1">
                  <a:extLst>
                    <a:ext uri="{FF2B5EF4-FFF2-40B4-BE49-F238E27FC236}">
                      <a16:creationId xmlns:a16="http://schemas.microsoft.com/office/drawing/2014/main" id="{7CC392C4-F1A7-EF55-4FB4-994378E9AE56}"/>
                    </a:ext>
                  </a:extLst>
                </p:cNvPr>
                <p:cNvPicPr/>
                <p:nvPr/>
              </p:nvPicPr>
              <p:blipFill>
                <a:blip r:embed="rId10"/>
                <a:stretch>
                  <a:fillRect/>
                </a:stretch>
              </p:blipFill>
              <p:spPr>
                <a:xfrm>
                  <a:off x="2676344" y="3987282"/>
                  <a:ext cx="5622480" cy="11858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 name="Ink 2">
                  <a:extLst>
                    <a:ext uri="{FF2B5EF4-FFF2-40B4-BE49-F238E27FC236}">
                      <a16:creationId xmlns:a16="http://schemas.microsoft.com/office/drawing/2014/main" id="{24F3C16E-A93A-D807-9DB8-ECD63F8B578F}"/>
                    </a:ext>
                  </a:extLst>
                </p14:cNvPr>
                <p14:cNvContentPartPr/>
                <p14:nvPr/>
              </p14:nvContentPartPr>
              <p14:xfrm>
                <a:off x="2751224" y="4191042"/>
                <a:ext cx="338040" cy="149040"/>
              </p14:xfrm>
            </p:contentPart>
          </mc:Choice>
          <mc:Fallback>
            <p:pic>
              <p:nvPicPr>
                <p:cNvPr id="3" name="Ink 2">
                  <a:extLst>
                    <a:ext uri="{FF2B5EF4-FFF2-40B4-BE49-F238E27FC236}">
                      <a16:creationId xmlns:a16="http://schemas.microsoft.com/office/drawing/2014/main" id="{24F3C16E-A93A-D807-9DB8-ECD63F8B578F}"/>
                    </a:ext>
                  </a:extLst>
                </p:cNvPr>
                <p:cNvPicPr/>
                <p:nvPr/>
              </p:nvPicPr>
              <p:blipFill>
                <a:blip r:embed="rId12"/>
                <a:stretch>
                  <a:fillRect/>
                </a:stretch>
              </p:blipFill>
              <p:spPr>
                <a:xfrm>
                  <a:off x="2742224" y="4182402"/>
                  <a:ext cx="35568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 name="Ink 3">
                  <a:extLst>
                    <a:ext uri="{FF2B5EF4-FFF2-40B4-BE49-F238E27FC236}">
                      <a16:creationId xmlns:a16="http://schemas.microsoft.com/office/drawing/2014/main" id="{A6330F0D-CEF9-8A42-1AB1-6DF492D15EFE}"/>
                    </a:ext>
                  </a:extLst>
                </p14:cNvPr>
                <p14:cNvContentPartPr/>
                <p14:nvPr/>
              </p14:nvContentPartPr>
              <p14:xfrm>
                <a:off x="4480304" y="4147122"/>
                <a:ext cx="436320" cy="231120"/>
              </p14:xfrm>
            </p:contentPart>
          </mc:Choice>
          <mc:Fallback>
            <p:pic>
              <p:nvPicPr>
                <p:cNvPr id="4" name="Ink 3">
                  <a:extLst>
                    <a:ext uri="{FF2B5EF4-FFF2-40B4-BE49-F238E27FC236}">
                      <a16:creationId xmlns:a16="http://schemas.microsoft.com/office/drawing/2014/main" id="{A6330F0D-CEF9-8A42-1AB1-6DF492D15EFE}"/>
                    </a:ext>
                  </a:extLst>
                </p:cNvPr>
                <p:cNvPicPr/>
                <p:nvPr/>
              </p:nvPicPr>
              <p:blipFill>
                <a:blip r:embed="rId14"/>
                <a:stretch>
                  <a:fillRect/>
                </a:stretch>
              </p:blipFill>
              <p:spPr>
                <a:xfrm>
                  <a:off x="4471304" y="4138122"/>
                  <a:ext cx="45396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5" name="Ink 4">
                  <a:extLst>
                    <a:ext uri="{FF2B5EF4-FFF2-40B4-BE49-F238E27FC236}">
                      <a16:creationId xmlns:a16="http://schemas.microsoft.com/office/drawing/2014/main" id="{FC0419DB-463E-4F29-18FE-24A23D775652}"/>
                    </a:ext>
                  </a:extLst>
                </p14:cNvPr>
                <p14:cNvContentPartPr/>
                <p14:nvPr/>
              </p14:nvContentPartPr>
              <p14:xfrm>
                <a:off x="4962704" y="4114002"/>
                <a:ext cx="193320" cy="201240"/>
              </p14:xfrm>
            </p:contentPart>
          </mc:Choice>
          <mc:Fallback>
            <p:pic>
              <p:nvPicPr>
                <p:cNvPr id="5" name="Ink 4">
                  <a:extLst>
                    <a:ext uri="{FF2B5EF4-FFF2-40B4-BE49-F238E27FC236}">
                      <a16:creationId xmlns:a16="http://schemas.microsoft.com/office/drawing/2014/main" id="{FC0419DB-463E-4F29-18FE-24A23D775652}"/>
                    </a:ext>
                  </a:extLst>
                </p:cNvPr>
                <p:cNvPicPr/>
                <p:nvPr/>
              </p:nvPicPr>
              <p:blipFill>
                <a:blip r:embed="rId16"/>
                <a:stretch>
                  <a:fillRect/>
                </a:stretch>
              </p:blipFill>
              <p:spPr>
                <a:xfrm>
                  <a:off x="4954064" y="4105002"/>
                  <a:ext cx="21096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9" name="Ink 8">
                  <a:extLst>
                    <a:ext uri="{FF2B5EF4-FFF2-40B4-BE49-F238E27FC236}">
                      <a16:creationId xmlns:a16="http://schemas.microsoft.com/office/drawing/2014/main" id="{043D673B-FC17-F018-62AC-C7B8ED7866F7}"/>
                    </a:ext>
                  </a:extLst>
                </p14:cNvPr>
                <p14:cNvContentPartPr/>
                <p14:nvPr/>
              </p14:nvContentPartPr>
              <p14:xfrm>
                <a:off x="2681384" y="258042"/>
                <a:ext cx="234720" cy="251280"/>
              </p14:xfrm>
            </p:contentPart>
          </mc:Choice>
          <mc:Fallback>
            <p:pic>
              <p:nvPicPr>
                <p:cNvPr id="9" name="Ink 8">
                  <a:extLst>
                    <a:ext uri="{FF2B5EF4-FFF2-40B4-BE49-F238E27FC236}">
                      <a16:creationId xmlns:a16="http://schemas.microsoft.com/office/drawing/2014/main" id="{043D673B-FC17-F018-62AC-C7B8ED7866F7}"/>
                    </a:ext>
                  </a:extLst>
                </p:cNvPr>
                <p:cNvPicPr/>
                <p:nvPr/>
              </p:nvPicPr>
              <p:blipFill>
                <a:blip r:embed="rId18"/>
                <a:stretch>
                  <a:fillRect/>
                </a:stretch>
              </p:blipFill>
              <p:spPr>
                <a:xfrm>
                  <a:off x="2672384" y="249042"/>
                  <a:ext cx="25236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0" name="Ink 9">
                  <a:extLst>
                    <a:ext uri="{FF2B5EF4-FFF2-40B4-BE49-F238E27FC236}">
                      <a16:creationId xmlns:a16="http://schemas.microsoft.com/office/drawing/2014/main" id="{2C51B88E-1C40-F195-E440-7A051C22616A}"/>
                    </a:ext>
                  </a:extLst>
                </p14:cNvPr>
                <p14:cNvContentPartPr/>
                <p14:nvPr/>
              </p14:nvContentPartPr>
              <p14:xfrm>
                <a:off x="3028784" y="239682"/>
                <a:ext cx="47520" cy="282600"/>
              </p14:xfrm>
            </p:contentPart>
          </mc:Choice>
          <mc:Fallback>
            <p:pic>
              <p:nvPicPr>
                <p:cNvPr id="10" name="Ink 9">
                  <a:extLst>
                    <a:ext uri="{FF2B5EF4-FFF2-40B4-BE49-F238E27FC236}">
                      <a16:creationId xmlns:a16="http://schemas.microsoft.com/office/drawing/2014/main" id="{2C51B88E-1C40-F195-E440-7A051C22616A}"/>
                    </a:ext>
                  </a:extLst>
                </p:cNvPr>
                <p:cNvPicPr/>
                <p:nvPr/>
              </p:nvPicPr>
              <p:blipFill>
                <a:blip r:embed="rId20"/>
                <a:stretch>
                  <a:fillRect/>
                </a:stretch>
              </p:blipFill>
              <p:spPr>
                <a:xfrm>
                  <a:off x="3020144" y="231042"/>
                  <a:ext cx="6516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7" name="Ink 6">
                  <a:extLst>
                    <a:ext uri="{FF2B5EF4-FFF2-40B4-BE49-F238E27FC236}">
                      <a16:creationId xmlns:a16="http://schemas.microsoft.com/office/drawing/2014/main" id="{1939DD8B-A72D-EB3D-5001-475A636E8EB9}"/>
                    </a:ext>
                  </a:extLst>
                </p14:cNvPr>
                <p14:cNvContentPartPr/>
                <p14:nvPr/>
              </p14:nvContentPartPr>
              <p14:xfrm>
                <a:off x="2608664" y="723882"/>
                <a:ext cx="597960" cy="600480"/>
              </p14:xfrm>
            </p:contentPart>
          </mc:Choice>
          <mc:Fallback>
            <p:pic>
              <p:nvPicPr>
                <p:cNvPr id="7" name="Ink 6">
                  <a:extLst>
                    <a:ext uri="{FF2B5EF4-FFF2-40B4-BE49-F238E27FC236}">
                      <a16:creationId xmlns:a16="http://schemas.microsoft.com/office/drawing/2014/main" id="{1939DD8B-A72D-EB3D-5001-475A636E8EB9}"/>
                    </a:ext>
                  </a:extLst>
                </p:cNvPr>
                <p:cNvPicPr/>
                <p:nvPr/>
              </p:nvPicPr>
              <p:blipFill>
                <a:blip r:embed="rId22"/>
                <a:stretch>
                  <a:fillRect/>
                </a:stretch>
              </p:blipFill>
              <p:spPr>
                <a:xfrm>
                  <a:off x="2599664" y="714882"/>
                  <a:ext cx="615600" cy="6181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8" name="Ink 7">
                  <a:extLst>
                    <a:ext uri="{FF2B5EF4-FFF2-40B4-BE49-F238E27FC236}">
                      <a16:creationId xmlns:a16="http://schemas.microsoft.com/office/drawing/2014/main" id="{812F10C3-5327-3881-1383-10A708268A31}"/>
                    </a:ext>
                  </a:extLst>
                </p14:cNvPr>
                <p14:cNvContentPartPr/>
                <p14:nvPr/>
              </p14:nvContentPartPr>
              <p14:xfrm>
                <a:off x="2638184" y="1291602"/>
                <a:ext cx="502200" cy="343440"/>
              </p14:xfrm>
            </p:contentPart>
          </mc:Choice>
          <mc:Fallback>
            <p:pic>
              <p:nvPicPr>
                <p:cNvPr id="8" name="Ink 7">
                  <a:extLst>
                    <a:ext uri="{FF2B5EF4-FFF2-40B4-BE49-F238E27FC236}">
                      <a16:creationId xmlns:a16="http://schemas.microsoft.com/office/drawing/2014/main" id="{812F10C3-5327-3881-1383-10A708268A31}"/>
                    </a:ext>
                  </a:extLst>
                </p:cNvPr>
                <p:cNvPicPr/>
                <p:nvPr/>
              </p:nvPicPr>
              <p:blipFill>
                <a:blip r:embed="rId24"/>
                <a:stretch>
                  <a:fillRect/>
                </a:stretch>
              </p:blipFill>
              <p:spPr>
                <a:xfrm>
                  <a:off x="2629184" y="1282962"/>
                  <a:ext cx="51984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1" name="Ink 10">
                  <a:extLst>
                    <a:ext uri="{FF2B5EF4-FFF2-40B4-BE49-F238E27FC236}">
                      <a16:creationId xmlns:a16="http://schemas.microsoft.com/office/drawing/2014/main" id="{5DB4BB00-2D3F-B708-CB4B-0FE04BE15CA7}"/>
                    </a:ext>
                  </a:extLst>
                </p14:cNvPr>
                <p14:cNvContentPartPr/>
                <p14:nvPr/>
              </p14:nvContentPartPr>
              <p14:xfrm>
                <a:off x="2809184" y="1006842"/>
                <a:ext cx="289440" cy="126720"/>
              </p14:xfrm>
            </p:contentPart>
          </mc:Choice>
          <mc:Fallback>
            <p:pic>
              <p:nvPicPr>
                <p:cNvPr id="11" name="Ink 10">
                  <a:extLst>
                    <a:ext uri="{FF2B5EF4-FFF2-40B4-BE49-F238E27FC236}">
                      <a16:creationId xmlns:a16="http://schemas.microsoft.com/office/drawing/2014/main" id="{5DB4BB00-2D3F-B708-CB4B-0FE04BE15CA7}"/>
                    </a:ext>
                  </a:extLst>
                </p:cNvPr>
                <p:cNvPicPr/>
                <p:nvPr/>
              </p:nvPicPr>
              <p:blipFill>
                <a:blip r:embed="rId26"/>
                <a:stretch>
                  <a:fillRect/>
                </a:stretch>
              </p:blipFill>
              <p:spPr>
                <a:xfrm>
                  <a:off x="2800184" y="998202"/>
                  <a:ext cx="30708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2" name="Ink 11">
                  <a:extLst>
                    <a:ext uri="{FF2B5EF4-FFF2-40B4-BE49-F238E27FC236}">
                      <a16:creationId xmlns:a16="http://schemas.microsoft.com/office/drawing/2014/main" id="{81F96465-E6D4-1F24-AD4F-6975BDA4B626}"/>
                    </a:ext>
                  </a:extLst>
                </p14:cNvPr>
                <p14:cNvContentPartPr/>
                <p14:nvPr/>
              </p14:nvContentPartPr>
              <p14:xfrm>
                <a:off x="2921864" y="874362"/>
                <a:ext cx="18360" cy="11880"/>
              </p14:xfrm>
            </p:contentPart>
          </mc:Choice>
          <mc:Fallback>
            <p:pic>
              <p:nvPicPr>
                <p:cNvPr id="12" name="Ink 11">
                  <a:extLst>
                    <a:ext uri="{FF2B5EF4-FFF2-40B4-BE49-F238E27FC236}">
                      <a16:creationId xmlns:a16="http://schemas.microsoft.com/office/drawing/2014/main" id="{81F96465-E6D4-1F24-AD4F-6975BDA4B626}"/>
                    </a:ext>
                  </a:extLst>
                </p:cNvPr>
                <p:cNvPicPr/>
                <p:nvPr/>
              </p:nvPicPr>
              <p:blipFill>
                <a:blip r:embed="rId28"/>
                <a:stretch>
                  <a:fillRect/>
                </a:stretch>
              </p:blipFill>
              <p:spPr>
                <a:xfrm>
                  <a:off x="2912864" y="865722"/>
                  <a:ext cx="3600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3" name="Ink 12">
                  <a:extLst>
                    <a:ext uri="{FF2B5EF4-FFF2-40B4-BE49-F238E27FC236}">
                      <a16:creationId xmlns:a16="http://schemas.microsoft.com/office/drawing/2014/main" id="{760730B3-355F-8378-FE7A-2DBFF1476F65}"/>
                    </a:ext>
                  </a:extLst>
                </p14:cNvPr>
                <p14:cNvContentPartPr/>
                <p14:nvPr/>
              </p14:nvContentPartPr>
              <p14:xfrm>
                <a:off x="3087464" y="887682"/>
                <a:ext cx="38880" cy="12240"/>
              </p14:xfrm>
            </p:contentPart>
          </mc:Choice>
          <mc:Fallback>
            <p:pic>
              <p:nvPicPr>
                <p:cNvPr id="13" name="Ink 12">
                  <a:extLst>
                    <a:ext uri="{FF2B5EF4-FFF2-40B4-BE49-F238E27FC236}">
                      <a16:creationId xmlns:a16="http://schemas.microsoft.com/office/drawing/2014/main" id="{760730B3-355F-8378-FE7A-2DBFF1476F65}"/>
                    </a:ext>
                  </a:extLst>
                </p:cNvPr>
                <p:cNvPicPr/>
                <p:nvPr/>
              </p:nvPicPr>
              <p:blipFill>
                <a:blip r:embed="rId30"/>
                <a:stretch>
                  <a:fillRect/>
                </a:stretch>
              </p:blipFill>
              <p:spPr>
                <a:xfrm>
                  <a:off x="3078824" y="878682"/>
                  <a:ext cx="565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7" name="Ink 26">
                  <a:extLst>
                    <a:ext uri="{FF2B5EF4-FFF2-40B4-BE49-F238E27FC236}">
                      <a16:creationId xmlns:a16="http://schemas.microsoft.com/office/drawing/2014/main" id="{DE803EB0-64D5-F27E-5BAC-F211B1EFF365}"/>
                    </a:ext>
                  </a:extLst>
                </p14:cNvPr>
                <p14:cNvContentPartPr/>
                <p14:nvPr/>
              </p14:nvContentPartPr>
              <p14:xfrm>
                <a:off x="3436664" y="1457922"/>
                <a:ext cx="903600" cy="2251440"/>
              </p14:xfrm>
            </p:contentPart>
          </mc:Choice>
          <mc:Fallback>
            <p:pic>
              <p:nvPicPr>
                <p:cNvPr id="27" name="Ink 26">
                  <a:extLst>
                    <a:ext uri="{FF2B5EF4-FFF2-40B4-BE49-F238E27FC236}">
                      <a16:creationId xmlns:a16="http://schemas.microsoft.com/office/drawing/2014/main" id="{DE803EB0-64D5-F27E-5BAC-F211B1EFF365}"/>
                    </a:ext>
                  </a:extLst>
                </p:cNvPr>
                <p:cNvPicPr/>
                <p:nvPr/>
              </p:nvPicPr>
              <p:blipFill>
                <a:blip r:embed="rId32"/>
                <a:stretch>
                  <a:fillRect/>
                </a:stretch>
              </p:blipFill>
              <p:spPr>
                <a:xfrm>
                  <a:off x="3428024" y="1449282"/>
                  <a:ext cx="921240" cy="22690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8" name="Ink 27">
                  <a:extLst>
                    <a:ext uri="{FF2B5EF4-FFF2-40B4-BE49-F238E27FC236}">
                      <a16:creationId xmlns:a16="http://schemas.microsoft.com/office/drawing/2014/main" id="{B765356F-9289-E6D0-9851-6E87796D31C8}"/>
                    </a:ext>
                  </a:extLst>
                </p14:cNvPr>
                <p14:cNvContentPartPr/>
                <p14:nvPr/>
              </p14:nvContentPartPr>
              <p14:xfrm>
                <a:off x="4006184" y="3624042"/>
                <a:ext cx="277920" cy="75240"/>
              </p14:xfrm>
            </p:contentPart>
          </mc:Choice>
          <mc:Fallback>
            <p:pic>
              <p:nvPicPr>
                <p:cNvPr id="28" name="Ink 27">
                  <a:extLst>
                    <a:ext uri="{FF2B5EF4-FFF2-40B4-BE49-F238E27FC236}">
                      <a16:creationId xmlns:a16="http://schemas.microsoft.com/office/drawing/2014/main" id="{B765356F-9289-E6D0-9851-6E87796D31C8}"/>
                    </a:ext>
                  </a:extLst>
                </p:cNvPr>
                <p:cNvPicPr/>
                <p:nvPr/>
              </p:nvPicPr>
              <p:blipFill>
                <a:blip r:embed="rId34"/>
                <a:stretch>
                  <a:fillRect/>
                </a:stretch>
              </p:blipFill>
              <p:spPr>
                <a:xfrm>
                  <a:off x="3997184" y="3615402"/>
                  <a:ext cx="29556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4" name="Ink 33">
                  <a:extLst>
                    <a:ext uri="{FF2B5EF4-FFF2-40B4-BE49-F238E27FC236}">
                      <a16:creationId xmlns:a16="http://schemas.microsoft.com/office/drawing/2014/main" id="{823D6738-1FBF-DB85-F9A2-F2E328D3A311}"/>
                    </a:ext>
                  </a:extLst>
                </p14:cNvPr>
                <p14:cNvContentPartPr/>
                <p14:nvPr/>
              </p14:nvContentPartPr>
              <p14:xfrm>
                <a:off x="2945984" y="1725042"/>
                <a:ext cx="730800" cy="2018520"/>
              </p14:xfrm>
            </p:contentPart>
          </mc:Choice>
          <mc:Fallback>
            <p:pic>
              <p:nvPicPr>
                <p:cNvPr id="34" name="Ink 33">
                  <a:extLst>
                    <a:ext uri="{FF2B5EF4-FFF2-40B4-BE49-F238E27FC236}">
                      <a16:creationId xmlns:a16="http://schemas.microsoft.com/office/drawing/2014/main" id="{823D6738-1FBF-DB85-F9A2-F2E328D3A311}"/>
                    </a:ext>
                  </a:extLst>
                </p:cNvPr>
                <p:cNvPicPr/>
                <p:nvPr/>
              </p:nvPicPr>
              <p:blipFill>
                <a:blip r:embed="rId36"/>
                <a:stretch>
                  <a:fillRect/>
                </a:stretch>
              </p:blipFill>
              <p:spPr>
                <a:xfrm>
                  <a:off x="2936984" y="1716402"/>
                  <a:ext cx="748440" cy="20361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5" name="Ink 34">
                  <a:extLst>
                    <a:ext uri="{FF2B5EF4-FFF2-40B4-BE49-F238E27FC236}">
                      <a16:creationId xmlns:a16="http://schemas.microsoft.com/office/drawing/2014/main" id="{11E4A3B7-475E-4DE0-F306-EE9A7216C8A8}"/>
                    </a:ext>
                  </a:extLst>
                </p14:cNvPr>
                <p14:cNvContentPartPr/>
                <p14:nvPr/>
              </p14:nvContentPartPr>
              <p14:xfrm>
                <a:off x="2870384" y="1729362"/>
                <a:ext cx="274320" cy="191880"/>
              </p14:xfrm>
            </p:contentPart>
          </mc:Choice>
          <mc:Fallback>
            <p:pic>
              <p:nvPicPr>
                <p:cNvPr id="35" name="Ink 34">
                  <a:extLst>
                    <a:ext uri="{FF2B5EF4-FFF2-40B4-BE49-F238E27FC236}">
                      <a16:creationId xmlns:a16="http://schemas.microsoft.com/office/drawing/2014/main" id="{11E4A3B7-475E-4DE0-F306-EE9A7216C8A8}"/>
                    </a:ext>
                  </a:extLst>
                </p:cNvPr>
                <p:cNvPicPr/>
                <p:nvPr/>
              </p:nvPicPr>
              <p:blipFill>
                <a:blip r:embed="rId38"/>
                <a:stretch>
                  <a:fillRect/>
                </a:stretch>
              </p:blipFill>
              <p:spPr>
                <a:xfrm>
                  <a:off x="2861384" y="1720722"/>
                  <a:ext cx="29196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7" name="Ink 36">
                  <a:extLst>
                    <a:ext uri="{FF2B5EF4-FFF2-40B4-BE49-F238E27FC236}">
                      <a16:creationId xmlns:a16="http://schemas.microsoft.com/office/drawing/2014/main" id="{AE626AD9-A661-DCE3-1CB5-87C20E9ABD75}"/>
                    </a:ext>
                  </a:extLst>
                </p14:cNvPr>
                <p14:cNvContentPartPr/>
                <p14:nvPr/>
              </p14:nvContentPartPr>
              <p14:xfrm>
                <a:off x="3074864" y="2931402"/>
                <a:ext cx="19440" cy="209160"/>
              </p14:xfrm>
            </p:contentPart>
          </mc:Choice>
          <mc:Fallback>
            <p:pic>
              <p:nvPicPr>
                <p:cNvPr id="37" name="Ink 36">
                  <a:extLst>
                    <a:ext uri="{FF2B5EF4-FFF2-40B4-BE49-F238E27FC236}">
                      <a16:creationId xmlns:a16="http://schemas.microsoft.com/office/drawing/2014/main" id="{AE626AD9-A661-DCE3-1CB5-87C20E9ABD75}"/>
                    </a:ext>
                  </a:extLst>
                </p:cNvPr>
                <p:cNvPicPr/>
                <p:nvPr/>
              </p:nvPicPr>
              <p:blipFill>
                <a:blip r:embed="rId40"/>
                <a:stretch>
                  <a:fillRect/>
                </a:stretch>
              </p:blipFill>
              <p:spPr>
                <a:xfrm>
                  <a:off x="3065864" y="2922402"/>
                  <a:ext cx="3708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8" name="Ink 37">
                  <a:extLst>
                    <a:ext uri="{FF2B5EF4-FFF2-40B4-BE49-F238E27FC236}">
                      <a16:creationId xmlns:a16="http://schemas.microsoft.com/office/drawing/2014/main" id="{755C29BB-8F78-06BF-51A9-CDF4535215B3}"/>
                    </a:ext>
                  </a:extLst>
                </p14:cNvPr>
                <p14:cNvContentPartPr/>
                <p14:nvPr/>
              </p14:nvContentPartPr>
              <p14:xfrm>
                <a:off x="3142544" y="2942202"/>
                <a:ext cx="98280" cy="115560"/>
              </p14:xfrm>
            </p:contentPart>
          </mc:Choice>
          <mc:Fallback>
            <p:pic>
              <p:nvPicPr>
                <p:cNvPr id="38" name="Ink 37">
                  <a:extLst>
                    <a:ext uri="{FF2B5EF4-FFF2-40B4-BE49-F238E27FC236}">
                      <a16:creationId xmlns:a16="http://schemas.microsoft.com/office/drawing/2014/main" id="{755C29BB-8F78-06BF-51A9-CDF4535215B3}"/>
                    </a:ext>
                  </a:extLst>
                </p:cNvPr>
                <p:cNvPicPr/>
                <p:nvPr/>
              </p:nvPicPr>
              <p:blipFill>
                <a:blip r:embed="rId42"/>
                <a:stretch>
                  <a:fillRect/>
                </a:stretch>
              </p:blipFill>
              <p:spPr>
                <a:xfrm>
                  <a:off x="3133904" y="2933562"/>
                  <a:ext cx="11592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9" name="Ink 38">
                  <a:extLst>
                    <a:ext uri="{FF2B5EF4-FFF2-40B4-BE49-F238E27FC236}">
                      <a16:creationId xmlns:a16="http://schemas.microsoft.com/office/drawing/2014/main" id="{4236CE66-3616-60C1-0F9D-7AA8349B37E4}"/>
                    </a:ext>
                  </a:extLst>
                </p14:cNvPr>
                <p14:cNvContentPartPr/>
                <p14:nvPr/>
              </p14:nvContentPartPr>
              <p14:xfrm>
                <a:off x="3274664" y="2870562"/>
                <a:ext cx="114120" cy="176400"/>
              </p14:xfrm>
            </p:contentPart>
          </mc:Choice>
          <mc:Fallback>
            <p:pic>
              <p:nvPicPr>
                <p:cNvPr id="39" name="Ink 38">
                  <a:extLst>
                    <a:ext uri="{FF2B5EF4-FFF2-40B4-BE49-F238E27FC236}">
                      <a16:creationId xmlns:a16="http://schemas.microsoft.com/office/drawing/2014/main" id="{4236CE66-3616-60C1-0F9D-7AA8349B37E4}"/>
                    </a:ext>
                  </a:extLst>
                </p:cNvPr>
                <p:cNvPicPr/>
                <p:nvPr/>
              </p:nvPicPr>
              <p:blipFill>
                <a:blip r:embed="rId44"/>
                <a:stretch>
                  <a:fillRect/>
                </a:stretch>
              </p:blipFill>
              <p:spPr>
                <a:xfrm>
                  <a:off x="3265664" y="2861922"/>
                  <a:ext cx="13176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0" name="Ink 39">
                  <a:extLst>
                    <a:ext uri="{FF2B5EF4-FFF2-40B4-BE49-F238E27FC236}">
                      <a16:creationId xmlns:a16="http://schemas.microsoft.com/office/drawing/2014/main" id="{F3A3916E-FE5C-5BCC-0544-A59C9CB43C66}"/>
                    </a:ext>
                  </a:extLst>
                </p14:cNvPr>
                <p14:cNvContentPartPr/>
                <p14:nvPr/>
              </p14:nvContentPartPr>
              <p14:xfrm>
                <a:off x="3319664" y="2897922"/>
                <a:ext cx="237960" cy="108720"/>
              </p14:xfrm>
            </p:contentPart>
          </mc:Choice>
          <mc:Fallback>
            <p:pic>
              <p:nvPicPr>
                <p:cNvPr id="40" name="Ink 39">
                  <a:extLst>
                    <a:ext uri="{FF2B5EF4-FFF2-40B4-BE49-F238E27FC236}">
                      <a16:creationId xmlns:a16="http://schemas.microsoft.com/office/drawing/2014/main" id="{F3A3916E-FE5C-5BCC-0544-A59C9CB43C66}"/>
                    </a:ext>
                  </a:extLst>
                </p:cNvPr>
                <p:cNvPicPr/>
                <p:nvPr/>
              </p:nvPicPr>
              <p:blipFill>
                <a:blip r:embed="rId46"/>
                <a:stretch>
                  <a:fillRect/>
                </a:stretch>
              </p:blipFill>
              <p:spPr>
                <a:xfrm>
                  <a:off x="3311024" y="2889282"/>
                  <a:ext cx="25560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6" name="Ink 15">
                  <a:extLst>
                    <a:ext uri="{FF2B5EF4-FFF2-40B4-BE49-F238E27FC236}">
                      <a16:creationId xmlns:a16="http://schemas.microsoft.com/office/drawing/2014/main" id="{C9CBC2C6-6763-5D73-D641-B81347DA6B59}"/>
                    </a:ext>
                  </a:extLst>
                </p14:cNvPr>
                <p14:cNvContentPartPr/>
                <p14:nvPr/>
              </p14:nvContentPartPr>
              <p14:xfrm>
                <a:off x="6194984" y="838362"/>
                <a:ext cx="1226160" cy="865440"/>
              </p14:xfrm>
            </p:contentPart>
          </mc:Choice>
          <mc:Fallback>
            <p:pic>
              <p:nvPicPr>
                <p:cNvPr id="16" name="Ink 15">
                  <a:extLst>
                    <a:ext uri="{FF2B5EF4-FFF2-40B4-BE49-F238E27FC236}">
                      <a16:creationId xmlns:a16="http://schemas.microsoft.com/office/drawing/2014/main" id="{C9CBC2C6-6763-5D73-D641-B81347DA6B59}"/>
                    </a:ext>
                  </a:extLst>
                </p:cNvPr>
                <p:cNvPicPr/>
                <p:nvPr/>
              </p:nvPicPr>
              <p:blipFill>
                <a:blip r:embed="rId48"/>
                <a:stretch>
                  <a:fillRect/>
                </a:stretch>
              </p:blipFill>
              <p:spPr>
                <a:xfrm>
                  <a:off x="6185984" y="829362"/>
                  <a:ext cx="1243800" cy="8830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7" name="Ink 16">
                  <a:extLst>
                    <a:ext uri="{FF2B5EF4-FFF2-40B4-BE49-F238E27FC236}">
                      <a16:creationId xmlns:a16="http://schemas.microsoft.com/office/drawing/2014/main" id="{C01E9F74-FD63-9D23-F8D0-FFF97C22486C}"/>
                    </a:ext>
                  </a:extLst>
                </p14:cNvPr>
                <p14:cNvContentPartPr/>
                <p14:nvPr/>
              </p14:nvContentPartPr>
              <p14:xfrm>
                <a:off x="6566144" y="1273242"/>
                <a:ext cx="478800" cy="263160"/>
              </p14:xfrm>
            </p:contentPart>
          </mc:Choice>
          <mc:Fallback>
            <p:pic>
              <p:nvPicPr>
                <p:cNvPr id="17" name="Ink 16">
                  <a:extLst>
                    <a:ext uri="{FF2B5EF4-FFF2-40B4-BE49-F238E27FC236}">
                      <a16:creationId xmlns:a16="http://schemas.microsoft.com/office/drawing/2014/main" id="{C01E9F74-FD63-9D23-F8D0-FFF97C22486C}"/>
                    </a:ext>
                  </a:extLst>
                </p:cNvPr>
                <p:cNvPicPr/>
                <p:nvPr/>
              </p:nvPicPr>
              <p:blipFill>
                <a:blip r:embed="rId50"/>
                <a:stretch>
                  <a:fillRect/>
                </a:stretch>
              </p:blipFill>
              <p:spPr>
                <a:xfrm>
                  <a:off x="6557144" y="1264242"/>
                  <a:ext cx="49644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8" name="Ink 17">
                  <a:extLst>
                    <a:ext uri="{FF2B5EF4-FFF2-40B4-BE49-F238E27FC236}">
                      <a16:creationId xmlns:a16="http://schemas.microsoft.com/office/drawing/2014/main" id="{5B9C8105-BE0C-14C2-1C28-EB1E7E783D52}"/>
                    </a:ext>
                  </a:extLst>
                </p14:cNvPr>
                <p14:cNvContentPartPr/>
                <p14:nvPr/>
              </p14:nvContentPartPr>
              <p14:xfrm>
                <a:off x="6485144" y="1095042"/>
                <a:ext cx="106560" cy="126000"/>
              </p14:xfrm>
            </p:contentPart>
          </mc:Choice>
          <mc:Fallback>
            <p:pic>
              <p:nvPicPr>
                <p:cNvPr id="18" name="Ink 17">
                  <a:extLst>
                    <a:ext uri="{FF2B5EF4-FFF2-40B4-BE49-F238E27FC236}">
                      <a16:creationId xmlns:a16="http://schemas.microsoft.com/office/drawing/2014/main" id="{5B9C8105-BE0C-14C2-1C28-EB1E7E783D52}"/>
                    </a:ext>
                  </a:extLst>
                </p:cNvPr>
                <p:cNvPicPr/>
                <p:nvPr/>
              </p:nvPicPr>
              <p:blipFill>
                <a:blip r:embed="rId52"/>
                <a:stretch>
                  <a:fillRect/>
                </a:stretch>
              </p:blipFill>
              <p:spPr>
                <a:xfrm>
                  <a:off x="6476144" y="1086402"/>
                  <a:ext cx="12420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9" name="Ink 18">
                  <a:extLst>
                    <a:ext uri="{FF2B5EF4-FFF2-40B4-BE49-F238E27FC236}">
                      <a16:creationId xmlns:a16="http://schemas.microsoft.com/office/drawing/2014/main" id="{2F911AF2-C3FF-C774-9097-E41D9BF3489B}"/>
                    </a:ext>
                  </a:extLst>
                </p14:cNvPr>
                <p14:cNvContentPartPr/>
                <p14:nvPr/>
              </p14:nvContentPartPr>
              <p14:xfrm>
                <a:off x="6741464" y="1046082"/>
                <a:ext cx="183240" cy="119160"/>
              </p14:xfrm>
            </p:contentPart>
          </mc:Choice>
          <mc:Fallback>
            <p:pic>
              <p:nvPicPr>
                <p:cNvPr id="19" name="Ink 18">
                  <a:extLst>
                    <a:ext uri="{FF2B5EF4-FFF2-40B4-BE49-F238E27FC236}">
                      <a16:creationId xmlns:a16="http://schemas.microsoft.com/office/drawing/2014/main" id="{2F911AF2-C3FF-C774-9097-E41D9BF3489B}"/>
                    </a:ext>
                  </a:extLst>
                </p:cNvPr>
                <p:cNvPicPr/>
                <p:nvPr/>
              </p:nvPicPr>
              <p:blipFill>
                <a:blip r:embed="rId54"/>
                <a:stretch>
                  <a:fillRect/>
                </a:stretch>
              </p:blipFill>
              <p:spPr>
                <a:xfrm>
                  <a:off x="6732464" y="1037442"/>
                  <a:ext cx="2008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20" name="Ink 19">
                  <a:extLst>
                    <a:ext uri="{FF2B5EF4-FFF2-40B4-BE49-F238E27FC236}">
                      <a16:creationId xmlns:a16="http://schemas.microsoft.com/office/drawing/2014/main" id="{39392E27-7D45-1FE0-3EF3-3A3982D4C5B4}"/>
                    </a:ext>
                  </a:extLst>
                </p14:cNvPr>
                <p14:cNvContentPartPr/>
                <p14:nvPr/>
              </p14:nvContentPartPr>
              <p14:xfrm>
                <a:off x="6467864" y="602562"/>
                <a:ext cx="627840" cy="305280"/>
              </p14:xfrm>
            </p:contentPart>
          </mc:Choice>
          <mc:Fallback>
            <p:pic>
              <p:nvPicPr>
                <p:cNvPr id="20" name="Ink 19">
                  <a:extLst>
                    <a:ext uri="{FF2B5EF4-FFF2-40B4-BE49-F238E27FC236}">
                      <a16:creationId xmlns:a16="http://schemas.microsoft.com/office/drawing/2014/main" id="{39392E27-7D45-1FE0-3EF3-3A3982D4C5B4}"/>
                    </a:ext>
                  </a:extLst>
                </p:cNvPr>
                <p:cNvPicPr/>
                <p:nvPr/>
              </p:nvPicPr>
              <p:blipFill>
                <a:blip r:embed="rId56"/>
                <a:stretch>
                  <a:fillRect/>
                </a:stretch>
              </p:blipFill>
              <p:spPr>
                <a:xfrm>
                  <a:off x="6459224" y="593922"/>
                  <a:ext cx="64548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21" name="Ink 20">
                  <a:extLst>
                    <a:ext uri="{FF2B5EF4-FFF2-40B4-BE49-F238E27FC236}">
                      <a16:creationId xmlns:a16="http://schemas.microsoft.com/office/drawing/2014/main" id="{FC48A5A9-C816-0CB3-34A3-B3850FA0019F}"/>
                    </a:ext>
                  </a:extLst>
                </p14:cNvPr>
                <p14:cNvContentPartPr/>
                <p14:nvPr/>
              </p14:nvContentPartPr>
              <p14:xfrm>
                <a:off x="6903824" y="789762"/>
                <a:ext cx="307080" cy="48240"/>
              </p14:xfrm>
            </p:contentPart>
          </mc:Choice>
          <mc:Fallback>
            <p:pic>
              <p:nvPicPr>
                <p:cNvPr id="21" name="Ink 20">
                  <a:extLst>
                    <a:ext uri="{FF2B5EF4-FFF2-40B4-BE49-F238E27FC236}">
                      <a16:creationId xmlns:a16="http://schemas.microsoft.com/office/drawing/2014/main" id="{FC48A5A9-C816-0CB3-34A3-B3850FA0019F}"/>
                    </a:ext>
                  </a:extLst>
                </p:cNvPr>
                <p:cNvPicPr/>
                <p:nvPr/>
              </p:nvPicPr>
              <p:blipFill>
                <a:blip r:embed="rId58"/>
                <a:stretch>
                  <a:fillRect/>
                </a:stretch>
              </p:blipFill>
              <p:spPr>
                <a:xfrm>
                  <a:off x="6894824" y="781122"/>
                  <a:ext cx="32472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22" name="Ink 21">
                  <a:extLst>
                    <a:ext uri="{FF2B5EF4-FFF2-40B4-BE49-F238E27FC236}">
                      <a16:creationId xmlns:a16="http://schemas.microsoft.com/office/drawing/2014/main" id="{2C6698F0-C5F5-596F-9098-35C755781C32}"/>
                    </a:ext>
                  </a:extLst>
                </p14:cNvPr>
                <p14:cNvContentPartPr/>
                <p14:nvPr/>
              </p14:nvContentPartPr>
              <p14:xfrm>
                <a:off x="7016864" y="886242"/>
                <a:ext cx="533160" cy="54720"/>
              </p14:xfrm>
            </p:contentPart>
          </mc:Choice>
          <mc:Fallback>
            <p:pic>
              <p:nvPicPr>
                <p:cNvPr id="22" name="Ink 21">
                  <a:extLst>
                    <a:ext uri="{FF2B5EF4-FFF2-40B4-BE49-F238E27FC236}">
                      <a16:creationId xmlns:a16="http://schemas.microsoft.com/office/drawing/2014/main" id="{2C6698F0-C5F5-596F-9098-35C755781C32}"/>
                    </a:ext>
                  </a:extLst>
                </p:cNvPr>
                <p:cNvPicPr/>
                <p:nvPr/>
              </p:nvPicPr>
              <p:blipFill>
                <a:blip r:embed="rId60"/>
                <a:stretch>
                  <a:fillRect/>
                </a:stretch>
              </p:blipFill>
              <p:spPr>
                <a:xfrm>
                  <a:off x="7008224" y="877602"/>
                  <a:ext cx="55080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23" name="Ink 22">
                  <a:extLst>
                    <a:ext uri="{FF2B5EF4-FFF2-40B4-BE49-F238E27FC236}">
                      <a16:creationId xmlns:a16="http://schemas.microsoft.com/office/drawing/2014/main" id="{AC68581A-1E79-57C3-3116-7356833E40FC}"/>
                    </a:ext>
                  </a:extLst>
                </p14:cNvPr>
                <p14:cNvContentPartPr/>
                <p14:nvPr/>
              </p14:nvContentPartPr>
              <p14:xfrm>
                <a:off x="5915624" y="270642"/>
                <a:ext cx="293760" cy="260640"/>
              </p14:xfrm>
            </p:contentPart>
          </mc:Choice>
          <mc:Fallback>
            <p:pic>
              <p:nvPicPr>
                <p:cNvPr id="23" name="Ink 22">
                  <a:extLst>
                    <a:ext uri="{FF2B5EF4-FFF2-40B4-BE49-F238E27FC236}">
                      <a16:creationId xmlns:a16="http://schemas.microsoft.com/office/drawing/2014/main" id="{AC68581A-1E79-57C3-3116-7356833E40FC}"/>
                    </a:ext>
                  </a:extLst>
                </p:cNvPr>
                <p:cNvPicPr/>
                <p:nvPr/>
              </p:nvPicPr>
              <p:blipFill>
                <a:blip r:embed="rId62"/>
                <a:stretch>
                  <a:fillRect/>
                </a:stretch>
              </p:blipFill>
              <p:spPr>
                <a:xfrm>
                  <a:off x="5906624" y="261642"/>
                  <a:ext cx="31140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24" name="Ink 23">
                  <a:extLst>
                    <a:ext uri="{FF2B5EF4-FFF2-40B4-BE49-F238E27FC236}">
                      <a16:creationId xmlns:a16="http://schemas.microsoft.com/office/drawing/2014/main" id="{82DEB284-B562-8425-A26B-CA4B62C2E8CF}"/>
                    </a:ext>
                  </a:extLst>
                </p14:cNvPr>
                <p14:cNvContentPartPr/>
                <p14:nvPr/>
              </p14:nvContentPartPr>
              <p14:xfrm>
                <a:off x="6281384" y="267762"/>
                <a:ext cx="285120" cy="270000"/>
              </p14:xfrm>
            </p:contentPart>
          </mc:Choice>
          <mc:Fallback>
            <p:pic>
              <p:nvPicPr>
                <p:cNvPr id="24" name="Ink 23">
                  <a:extLst>
                    <a:ext uri="{FF2B5EF4-FFF2-40B4-BE49-F238E27FC236}">
                      <a16:creationId xmlns:a16="http://schemas.microsoft.com/office/drawing/2014/main" id="{82DEB284-B562-8425-A26B-CA4B62C2E8CF}"/>
                    </a:ext>
                  </a:extLst>
                </p:cNvPr>
                <p:cNvPicPr/>
                <p:nvPr/>
              </p:nvPicPr>
              <p:blipFill>
                <a:blip r:embed="rId64"/>
                <a:stretch>
                  <a:fillRect/>
                </a:stretch>
              </p:blipFill>
              <p:spPr>
                <a:xfrm>
                  <a:off x="6272384" y="258762"/>
                  <a:ext cx="30276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25" name="Ink 24">
                  <a:extLst>
                    <a:ext uri="{FF2B5EF4-FFF2-40B4-BE49-F238E27FC236}">
                      <a16:creationId xmlns:a16="http://schemas.microsoft.com/office/drawing/2014/main" id="{D7EFD45B-F345-2001-BF4A-52860B6437A3}"/>
                    </a:ext>
                  </a:extLst>
                </p14:cNvPr>
                <p14:cNvContentPartPr/>
                <p14:nvPr/>
              </p14:nvContentPartPr>
              <p14:xfrm>
                <a:off x="7043864" y="1427322"/>
                <a:ext cx="507960" cy="381600"/>
              </p14:xfrm>
            </p:contentPart>
          </mc:Choice>
          <mc:Fallback>
            <p:pic>
              <p:nvPicPr>
                <p:cNvPr id="25" name="Ink 24">
                  <a:extLst>
                    <a:ext uri="{FF2B5EF4-FFF2-40B4-BE49-F238E27FC236}">
                      <a16:creationId xmlns:a16="http://schemas.microsoft.com/office/drawing/2014/main" id="{D7EFD45B-F345-2001-BF4A-52860B6437A3}"/>
                    </a:ext>
                  </a:extLst>
                </p:cNvPr>
                <p:cNvPicPr/>
                <p:nvPr/>
              </p:nvPicPr>
              <p:blipFill>
                <a:blip r:embed="rId66"/>
                <a:stretch>
                  <a:fillRect/>
                </a:stretch>
              </p:blipFill>
              <p:spPr>
                <a:xfrm>
                  <a:off x="7035224" y="1418682"/>
                  <a:ext cx="525600" cy="3992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30" name="Ink 29">
                  <a:extLst>
                    <a:ext uri="{FF2B5EF4-FFF2-40B4-BE49-F238E27FC236}">
                      <a16:creationId xmlns:a16="http://schemas.microsoft.com/office/drawing/2014/main" id="{0F22345E-9C57-F7A6-3998-5008C45EF90A}"/>
                    </a:ext>
                  </a:extLst>
                </p14:cNvPr>
                <p14:cNvContentPartPr/>
                <p14:nvPr/>
              </p14:nvContentPartPr>
              <p14:xfrm>
                <a:off x="5431424" y="1457202"/>
                <a:ext cx="669600" cy="2288160"/>
              </p14:xfrm>
            </p:contentPart>
          </mc:Choice>
          <mc:Fallback>
            <p:pic>
              <p:nvPicPr>
                <p:cNvPr id="30" name="Ink 29">
                  <a:extLst>
                    <a:ext uri="{FF2B5EF4-FFF2-40B4-BE49-F238E27FC236}">
                      <a16:creationId xmlns:a16="http://schemas.microsoft.com/office/drawing/2014/main" id="{0F22345E-9C57-F7A6-3998-5008C45EF90A}"/>
                    </a:ext>
                  </a:extLst>
                </p:cNvPr>
                <p:cNvPicPr/>
                <p:nvPr/>
              </p:nvPicPr>
              <p:blipFill>
                <a:blip r:embed="rId68"/>
                <a:stretch>
                  <a:fillRect/>
                </a:stretch>
              </p:blipFill>
              <p:spPr>
                <a:xfrm>
                  <a:off x="5422784" y="1448202"/>
                  <a:ext cx="687240" cy="23058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31" name="Ink 30">
                  <a:extLst>
                    <a:ext uri="{FF2B5EF4-FFF2-40B4-BE49-F238E27FC236}">
                      <a16:creationId xmlns:a16="http://schemas.microsoft.com/office/drawing/2014/main" id="{ADA61488-7367-FDB4-32A8-3C8E2760C24A}"/>
                    </a:ext>
                  </a:extLst>
                </p14:cNvPr>
                <p14:cNvContentPartPr/>
                <p14:nvPr/>
              </p14:nvContentPartPr>
              <p14:xfrm>
                <a:off x="5337464" y="3630882"/>
                <a:ext cx="179280" cy="86400"/>
              </p14:xfrm>
            </p:contentPart>
          </mc:Choice>
          <mc:Fallback>
            <p:pic>
              <p:nvPicPr>
                <p:cNvPr id="31" name="Ink 30">
                  <a:extLst>
                    <a:ext uri="{FF2B5EF4-FFF2-40B4-BE49-F238E27FC236}">
                      <a16:creationId xmlns:a16="http://schemas.microsoft.com/office/drawing/2014/main" id="{ADA61488-7367-FDB4-32A8-3C8E2760C24A}"/>
                    </a:ext>
                  </a:extLst>
                </p:cNvPr>
                <p:cNvPicPr/>
                <p:nvPr/>
              </p:nvPicPr>
              <p:blipFill>
                <a:blip r:embed="rId70"/>
                <a:stretch>
                  <a:fillRect/>
                </a:stretch>
              </p:blipFill>
              <p:spPr>
                <a:xfrm>
                  <a:off x="5328824" y="3622242"/>
                  <a:ext cx="19692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32" name="Ink 31">
                  <a:extLst>
                    <a:ext uri="{FF2B5EF4-FFF2-40B4-BE49-F238E27FC236}">
                      <a16:creationId xmlns:a16="http://schemas.microsoft.com/office/drawing/2014/main" id="{1E18497B-9C88-0E35-A4C5-AE04BA6E4A0D}"/>
                    </a:ext>
                  </a:extLst>
                </p14:cNvPr>
                <p14:cNvContentPartPr/>
                <p14:nvPr/>
              </p14:nvContentPartPr>
              <p14:xfrm>
                <a:off x="5557784" y="3655722"/>
                <a:ext cx="77400" cy="41760"/>
              </p14:xfrm>
            </p:contentPart>
          </mc:Choice>
          <mc:Fallback>
            <p:pic>
              <p:nvPicPr>
                <p:cNvPr id="32" name="Ink 31">
                  <a:extLst>
                    <a:ext uri="{FF2B5EF4-FFF2-40B4-BE49-F238E27FC236}">
                      <a16:creationId xmlns:a16="http://schemas.microsoft.com/office/drawing/2014/main" id="{1E18497B-9C88-0E35-A4C5-AE04BA6E4A0D}"/>
                    </a:ext>
                  </a:extLst>
                </p:cNvPr>
                <p:cNvPicPr/>
                <p:nvPr/>
              </p:nvPicPr>
              <p:blipFill>
                <a:blip r:embed="rId72"/>
                <a:stretch>
                  <a:fillRect/>
                </a:stretch>
              </p:blipFill>
              <p:spPr>
                <a:xfrm>
                  <a:off x="5549144" y="3646722"/>
                  <a:ext cx="9504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2" name="Ink 41">
                  <a:extLst>
                    <a:ext uri="{FF2B5EF4-FFF2-40B4-BE49-F238E27FC236}">
                      <a16:creationId xmlns:a16="http://schemas.microsoft.com/office/drawing/2014/main" id="{9FD62DD7-18F1-21E0-2E8B-ECBD06570B13}"/>
                    </a:ext>
                  </a:extLst>
                </p14:cNvPr>
                <p14:cNvContentPartPr/>
                <p14:nvPr/>
              </p14:nvContentPartPr>
              <p14:xfrm>
                <a:off x="5853704" y="1804602"/>
                <a:ext cx="462960" cy="1951560"/>
              </p14:xfrm>
            </p:contentPart>
          </mc:Choice>
          <mc:Fallback>
            <p:pic>
              <p:nvPicPr>
                <p:cNvPr id="42" name="Ink 41">
                  <a:extLst>
                    <a:ext uri="{FF2B5EF4-FFF2-40B4-BE49-F238E27FC236}">
                      <a16:creationId xmlns:a16="http://schemas.microsoft.com/office/drawing/2014/main" id="{9FD62DD7-18F1-21E0-2E8B-ECBD06570B13}"/>
                    </a:ext>
                  </a:extLst>
                </p:cNvPr>
                <p:cNvPicPr/>
                <p:nvPr/>
              </p:nvPicPr>
              <p:blipFill>
                <a:blip r:embed="rId74"/>
                <a:stretch>
                  <a:fillRect/>
                </a:stretch>
              </p:blipFill>
              <p:spPr>
                <a:xfrm>
                  <a:off x="5844704" y="1795962"/>
                  <a:ext cx="480600" cy="19692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3" name="Ink 42">
                  <a:extLst>
                    <a:ext uri="{FF2B5EF4-FFF2-40B4-BE49-F238E27FC236}">
                      <a16:creationId xmlns:a16="http://schemas.microsoft.com/office/drawing/2014/main" id="{FFE1B17F-145F-F8E8-FBB8-916762830685}"/>
                    </a:ext>
                  </a:extLst>
                </p14:cNvPr>
                <p14:cNvContentPartPr/>
                <p14:nvPr/>
              </p14:nvContentPartPr>
              <p14:xfrm>
                <a:off x="6171584" y="1735482"/>
                <a:ext cx="120960" cy="228600"/>
              </p14:xfrm>
            </p:contentPart>
          </mc:Choice>
          <mc:Fallback>
            <p:pic>
              <p:nvPicPr>
                <p:cNvPr id="43" name="Ink 42">
                  <a:extLst>
                    <a:ext uri="{FF2B5EF4-FFF2-40B4-BE49-F238E27FC236}">
                      <a16:creationId xmlns:a16="http://schemas.microsoft.com/office/drawing/2014/main" id="{FFE1B17F-145F-F8E8-FBB8-916762830685}"/>
                    </a:ext>
                  </a:extLst>
                </p:cNvPr>
                <p:cNvPicPr/>
                <p:nvPr/>
              </p:nvPicPr>
              <p:blipFill>
                <a:blip r:embed="rId76"/>
                <a:stretch>
                  <a:fillRect/>
                </a:stretch>
              </p:blipFill>
              <p:spPr>
                <a:xfrm>
                  <a:off x="6162944" y="1726482"/>
                  <a:ext cx="13860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4" name="Ink 43">
                  <a:extLst>
                    <a:ext uri="{FF2B5EF4-FFF2-40B4-BE49-F238E27FC236}">
                      <a16:creationId xmlns:a16="http://schemas.microsoft.com/office/drawing/2014/main" id="{27BAE94C-7C7E-0ABA-D3B5-EA6A3FF29FF9}"/>
                    </a:ext>
                  </a:extLst>
                </p14:cNvPr>
                <p14:cNvContentPartPr/>
                <p14:nvPr/>
              </p14:nvContentPartPr>
              <p14:xfrm>
                <a:off x="6121904" y="2835282"/>
                <a:ext cx="20880" cy="186840"/>
              </p14:xfrm>
            </p:contentPart>
          </mc:Choice>
          <mc:Fallback>
            <p:pic>
              <p:nvPicPr>
                <p:cNvPr id="44" name="Ink 43">
                  <a:extLst>
                    <a:ext uri="{FF2B5EF4-FFF2-40B4-BE49-F238E27FC236}">
                      <a16:creationId xmlns:a16="http://schemas.microsoft.com/office/drawing/2014/main" id="{27BAE94C-7C7E-0ABA-D3B5-EA6A3FF29FF9}"/>
                    </a:ext>
                  </a:extLst>
                </p:cNvPr>
                <p:cNvPicPr/>
                <p:nvPr/>
              </p:nvPicPr>
              <p:blipFill>
                <a:blip r:embed="rId78"/>
                <a:stretch>
                  <a:fillRect/>
                </a:stretch>
              </p:blipFill>
              <p:spPr>
                <a:xfrm>
                  <a:off x="6112904" y="2826642"/>
                  <a:ext cx="3852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5" name="Ink 44">
                  <a:extLst>
                    <a:ext uri="{FF2B5EF4-FFF2-40B4-BE49-F238E27FC236}">
                      <a16:creationId xmlns:a16="http://schemas.microsoft.com/office/drawing/2014/main" id="{CC48CC2E-C892-A70E-128E-8F14BF272718}"/>
                    </a:ext>
                  </a:extLst>
                </p14:cNvPr>
                <p14:cNvContentPartPr/>
                <p14:nvPr/>
              </p14:nvContentPartPr>
              <p14:xfrm>
                <a:off x="6197504" y="2835282"/>
                <a:ext cx="104040" cy="123840"/>
              </p14:xfrm>
            </p:contentPart>
          </mc:Choice>
          <mc:Fallback>
            <p:pic>
              <p:nvPicPr>
                <p:cNvPr id="45" name="Ink 44">
                  <a:extLst>
                    <a:ext uri="{FF2B5EF4-FFF2-40B4-BE49-F238E27FC236}">
                      <a16:creationId xmlns:a16="http://schemas.microsoft.com/office/drawing/2014/main" id="{CC48CC2E-C892-A70E-128E-8F14BF272718}"/>
                    </a:ext>
                  </a:extLst>
                </p:cNvPr>
                <p:cNvPicPr/>
                <p:nvPr/>
              </p:nvPicPr>
              <p:blipFill>
                <a:blip r:embed="rId80"/>
                <a:stretch>
                  <a:fillRect/>
                </a:stretch>
              </p:blipFill>
              <p:spPr>
                <a:xfrm>
                  <a:off x="6188504" y="2826642"/>
                  <a:ext cx="12168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6" name="Ink 45">
                  <a:extLst>
                    <a:ext uri="{FF2B5EF4-FFF2-40B4-BE49-F238E27FC236}">
                      <a16:creationId xmlns:a16="http://schemas.microsoft.com/office/drawing/2014/main" id="{30CFEBD5-CD95-3E13-6410-2743FEFDF5F3}"/>
                    </a:ext>
                  </a:extLst>
                </p14:cNvPr>
                <p14:cNvContentPartPr/>
                <p14:nvPr/>
              </p14:nvContentPartPr>
              <p14:xfrm>
                <a:off x="6388664" y="2842482"/>
                <a:ext cx="11880" cy="360"/>
              </p14:xfrm>
            </p:contentPart>
          </mc:Choice>
          <mc:Fallback>
            <p:pic>
              <p:nvPicPr>
                <p:cNvPr id="46" name="Ink 45">
                  <a:extLst>
                    <a:ext uri="{FF2B5EF4-FFF2-40B4-BE49-F238E27FC236}">
                      <a16:creationId xmlns:a16="http://schemas.microsoft.com/office/drawing/2014/main" id="{30CFEBD5-CD95-3E13-6410-2743FEFDF5F3}"/>
                    </a:ext>
                  </a:extLst>
                </p:cNvPr>
                <p:cNvPicPr/>
                <p:nvPr/>
              </p:nvPicPr>
              <p:blipFill>
                <a:blip r:embed="rId82"/>
                <a:stretch>
                  <a:fillRect/>
                </a:stretch>
              </p:blipFill>
              <p:spPr>
                <a:xfrm>
                  <a:off x="6380024" y="2833482"/>
                  <a:ext cx="29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47" name="Ink 46">
                  <a:extLst>
                    <a:ext uri="{FF2B5EF4-FFF2-40B4-BE49-F238E27FC236}">
                      <a16:creationId xmlns:a16="http://schemas.microsoft.com/office/drawing/2014/main" id="{322B24D4-68DC-CFE3-4191-7D4E3B8E4211}"/>
                    </a:ext>
                  </a:extLst>
                </p14:cNvPr>
                <p14:cNvContentPartPr/>
                <p14:nvPr/>
              </p14:nvContentPartPr>
              <p14:xfrm>
                <a:off x="6396584" y="2935362"/>
                <a:ext cx="4320" cy="15480"/>
              </p14:xfrm>
            </p:contentPart>
          </mc:Choice>
          <mc:Fallback>
            <p:pic>
              <p:nvPicPr>
                <p:cNvPr id="47" name="Ink 46">
                  <a:extLst>
                    <a:ext uri="{FF2B5EF4-FFF2-40B4-BE49-F238E27FC236}">
                      <a16:creationId xmlns:a16="http://schemas.microsoft.com/office/drawing/2014/main" id="{322B24D4-68DC-CFE3-4191-7D4E3B8E4211}"/>
                    </a:ext>
                  </a:extLst>
                </p:cNvPr>
                <p:cNvPicPr/>
                <p:nvPr/>
              </p:nvPicPr>
              <p:blipFill>
                <a:blip r:embed="rId84"/>
                <a:stretch>
                  <a:fillRect/>
                </a:stretch>
              </p:blipFill>
              <p:spPr>
                <a:xfrm>
                  <a:off x="6387584" y="2926362"/>
                  <a:ext cx="2196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48" name="Ink 47">
                  <a:extLst>
                    <a:ext uri="{FF2B5EF4-FFF2-40B4-BE49-F238E27FC236}">
                      <a16:creationId xmlns:a16="http://schemas.microsoft.com/office/drawing/2014/main" id="{77F4AC87-A7C1-CDCF-B40E-49A752A5D004}"/>
                    </a:ext>
                  </a:extLst>
                </p14:cNvPr>
                <p14:cNvContentPartPr/>
                <p14:nvPr/>
              </p14:nvContentPartPr>
              <p14:xfrm>
                <a:off x="6459224" y="2841042"/>
                <a:ext cx="106560" cy="109080"/>
              </p14:xfrm>
            </p:contentPart>
          </mc:Choice>
          <mc:Fallback>
            <p:pic>
              <p:nvPicPr>
                <p:cNvPr id="48" name="Ink 47">
                  <a:extLst>
                    <a:ext uri="{FF2B5EF4-FFF2-40B4-BE49-F238E27FC236}">
                      <a16:creationId xmlns:a16="http://schemas.microsoft.com/office/drawing/2014/main" id="{77F4AC87-A7C1-CDCF-B40E-49A752A5D004}"/>
                    </a:ext>
                  </a:extLst>
                </p:cNvPr>
                <p:cNvPicPr/>
                <p:nvPr/>
              </p:nvPicPr>
              <p:blipFill>
                <a:blip r:embed="rId86"/>
                <a:stretch>
                  <a:fillRect/>
                </a:stretch>
              </p:blipFill>
              <p:spPr>
                <a:xfrm>
                  <a:off x="6450584" y="2832042"/>
                  <a:ext cx="12420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49" name="Ink 48">
                  <a:extLst>
                    <a:ext uri="{FF2B5EF4-FFF2-40B4-BE49-F238E27FC236}">
                      <a16:creationId xmlns:a16="http://schemas.microsoft.com/office/drawing/2014/main" id="{37CD2ECF-BE78-8CCA-AAC3-A25B78C21920}"/>
                    </a:ext>
                  </a:extLst>
                </p14:cNvPr>
                <p14:cNvContentPartPr/>
                <p14:nvPr/>
              </p14:nvContentPartPr>
              <p14:xfrm>
                <a:off x="6647504" y="2815842"/>
                <a:ext cx="32400" cy="158400"/>
              </p14:xfrm>
            </p:contentPart>
          </mc:Choice>
          <mc:Fallback>
            <p:pic>
              <p:nvPicPr>
                <p:cNvPr id="49" name="Ink 48">
                  <a:extLst>
                    <a:ext uri="{FF2B5EF4-FFF2-40B4-BE49-F238E27FC236}">
                      <a16:creationId xmlns:a16="http://schemas.microsoft.com/office/drawing/2014/main" id="{37CD2ECF-BE78-8CCA-AAC3-A25B78C21920}"/>
                    </a:ext>
                  </a:extLst>
                </p:cNvPr>
                <p:cNvPicPr/>
                <p:nvPr/>
              </p:nvPicPr>
              <p:blipFill>
                <a:blip r:embed="rId88"/>
                <a:stretch>
                  <a:fillRect/>
                </a:stretch>
              </p:blipFill>
              <p:spPr>
                <a:xfrm>
                  <a:off x="6638504" y="2806842"/>
                  <a:ext cx="5004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0" name="Ink 49">
                  <a:extLst>
                    <a:ext uri="{FF2B5EF4-FFF2-40B4-BE49-F238E27FC236}">
                      <a16:creationId xmlns:a16="http://schemas.microsoft.com/office/drawing/2014/main" id="{9AEB597A-9E57-ED67-F8AF-03D20AEE5132}"/>
                    </a:ext>
                  </a:extLst>
                </p14:cNvPr>
                <p14:cNvContentPartPr/>
                <p14:nvPr/>
              </p14:nvContentPartPr>
              <p14:xfrm>
                <a:off x="6777104" y="2781642"/>
                <a:ext cx="107640" cy="136080"/>
              </p14:xfrm>
            </p:contentPart>
          </mc:Choice>
          <mc:Fallback>
            <p:pic>
              <p:nvPicPr>
                <p:cNvPr id="50" name="Ink 49">
                  <a:extLst>
                    <a:ext uri="{FF2B5EF4-FFF2-40B4-BE49-F238E27FC236}">
                      <a16:creationId xmlns:a16="http://schemas.microsoft.com/office/drawing/2014/main" id="{9AEB597A-9E57-ED67-F8AF-03D20AEE5132}"/>
                    </a:ext>
                  </a:extLst>
                </p:cNvPr>
                <p:cNvPicPr/>
                <p:nvPr/>
              </p:nvPicPr>
              <p:blipFill>
                <a:blip r:embed="rId90"/>
                <a:stretch>
                  <a:fillRect/>
                </a:stretch>
              </p:blipFill>
              <p:spPr>
                <a:xfrm>
                  <a:off x="6768464" y="2773002"/>
                  <a:ext cx="12528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1" name="Ink 50">
                  <a:extLst>
                    <a:ext uri="{FF2B5EF4-FFF2-40B4-BE49-F238E27FC236}">
                      <a16:creationId xmlns:a16="http://schemas.microsoft.com/office/drawing/2014/main" id="{5A053AD2-1F7B-3BC0-263B-9057E2D62636}"/>
                    </a:ext>
                  </a:extLst>
                </p14:cNvPr>
                <p14:cNvContentPartPr/>
                <p14:nvPr/>
              </p14:nvContentPartPr>
              <p14:xfrm>
                <a:off x="6790064" y="2761842"/>
                <a:ext cx="392760" cy="162000"/>
              </p14:xfrm>
            </p:contentPart>
          </mc:Choice>
          <mc:Fallback>
            <p:pic>
              <p:nvPicPr>
                <p:cNvPr id="51" name="Ink 50">
                  <a:extLst>
                    <a:ext uri="{FF2B5EF4-FFF2-40B4-BE49-F238E27FC236}">
                      <a16:creationId xmlns:a16="http://schemas.microsoft.com/office/drawing/2014/main" id="{5A053AD2-1F7B-3BC0-263B-9057E2D62636}"/>
                    </a:ext>
                  </a:extLst>
                </p:cNvPr>
                <p:cNvPicPr/>
                <p:nvPr/>
              </p:nvPicPr>
              <p:blipFill>
                <a:blip r:embed="rId92"/>
                <a:stretch>
                  <a:fillRect/>
                </a:stretch>
              </p:blipFill>
              <p:spPr>
                <a:xfrm>
                  <a:off x="6781064" y="2752842"/>
                  <a:ext cx="41040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3" name="Ink 52">
                  <a:extLst>
                    <a:ext uri="{FF2B5EF4-FFF2-40B4-BE49-F238E27FC236}">
                      <a16:creationId xmlns:a16="http://schemas.microsoft.com/office/drawing/2014/main" id="{CA9E9167-B53F-5EF1-C49B-F63A5CCFC264}"/>
                    </a:ext>
                  </a:extLst>
                </p14:cNvPr>
                <p14:cNvContentPartPr/>
                <p14:nvPr/>
              </p14:nvContentPartPr>
              <p14:xfrm>
                <a:off x="3915824" y="1139682"/>
                <a:ext cx="33840" cy="273240"/>
              </p14:xfrm>
            </p:contentPart>
          </mc:Choice>
          <mc:Fallback>
            <p:pic>
              <p:nvPicPr>
                <p:cNvPr id="53" name="Ink 52">
                  <a:extLst>
                    <a:ext uri="{FF2B5EF4-FFF2-40B4-BE49-F238E27FC236}">
                      <a16:creationId xmlns:a16="http://schemas.microsoft.com/office/drawing/2014/main" id="{CA9E9167-B53F-5EF1-C49B-F63A5CCFC264}"/>
                    </a:ext>
                  </a:extLst>
                </p:cNvPr>
                <p:cNvPicPr/>
                <p:nvPr/>
              </p:nvPicPr>
              <p:blipFill>
                <a:blip r:embed="rId94"/>
                <a:stretch>
                  <a:fillRect/>
                </a:stretch>
              </p:blipFill>
              <p:spPr>
                <a:xfrm>
                  <a:off x="3907184" y="1130682"/>
                  <a:ext cx="5148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4" name="Ink 53">
                  <a:extLst>
                    <a:ext uri="{FF2B5EF4-FFF2-40B4-BE49-F238E27FC236}">
                      <a16:creationId xmlns:a16="http://schemas.microsoft.com/office/drawing/2014/main" id="{162C36E9-BF0A-04D3-02E5-B1C5BE2BA67D}"/>
                    </a:ext>
                  </a:extLst>
                </p14:cNvPr>
                <p14:cNvContentPartPr/>
                <p14:nvPr/>
              </p14:nvContentPartPr>
              <p14:xfrm>
                <a:off x="4095824" y="1158402"/>
                <a:ext cx="117000" cy="199080"/>
              </p14:xfrm>
            </p:contentPart>
          </mc:Choice>
          <mc:Fallback>
            <p:pic>
              <p:nvPicPr>
                <p:cNvPr id="54" name="Ink 53">
                  <a:extLst>
                    <a:ext uri="{FF2B5EF4-FFF2-40B4-BE49-F238E27FC236}">
                      <a16:creationId xmlns:a16="http://schemas.microsoft.com/office/drawing/2014/main" id="{162C36E9-BF0A-04D3-02E5-B1C5BE2BA67D}"/>
                    </a:ext>
                  </a:extLst>
                </p:cNvPr>
                <p:cNvPicPr/>
                <p:nvPr/>
              </p:nvPicPr>
              <p:blipFill>
                <a:blip r:embed="rId96"/>
                <a:stretch>
                  <a:fillRect/>
                </a:stretch>
              </p:blipFill>
              <p:spPr>
                <a:xfrm>
                  <a:off x="4086824" y="1149402"/>
                  <a:ext cx="13464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5" name="Ink 54">
                  <a:extLst>
                    <a:ext uri="{FF2B5EF4-FFF2-40B4-BE49-F238E27FC236}">
                      <a16:creationId xmlns:a16="http://schemas.microsoft.com/office/drawing/2014/main" id="{9A09ADFB-EE7A-B49D-4A61-4546B933E882}"/>
                    </a:ext>
                  </a:extLst>
                </p14:cNvPr>
                <p14:cNvContentPartPr/>
                <p14:nvPr/>
              </p14:nvContentPartPr>
              <p14:xfrm>
                <a:off x="4284464" y="1178922"/>
                <a:ext cx="48240" cy="34200"/>
              </p14:xfrm>
            </p:contentPart>
          </mc:Choice>
          <mc:Fallback>
            <p:pic>
              <p:nvPicPr>
                <p:cNvPr id="55" name="Ink 54">
                  <a:extLst>
                    <a:ext uri="{FF2B5EF4-FFF2-40B4-BE49-F238E27FC236}">
                      <a16:creationId xmlns:a16="http://schemas.microsoft.com/office/drawing/2014/main" id="{9A09ADFB-EE7A-B49D-4A61-4546B933E882}"/>
                    </a:ext>
                  </a:extLst>
                </p:cNvPr>
                <p:cNvPicPr/>
                <p:nvPr/>
              </p:nvPicPr>
              <p:blipFill>
                <a:blip r:embed="rId98"/>
                <a:stretch>
                  <a:fillRect/>
                </a:stretch>
              </p:blipFill>
              <p:spPr>
                <a:xfrm>
                  <a:off x="4275464" y="1169922"/>
                  <a:ext cx="658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56" name="Ink 55">
                  <a:extLst>
                    <a:ext uri="{FF2B5EF4-FFF2-40B4-BE49-F238E27FC236}">
                      <a16:creationId xmlns:a16="http://schemas.microsoft.com/office/drawing/2014/main" id="{ED7096C8-482C-D46E-08E9-8DDE19CEBA9F}"/>
                    </a:ext>
                  </a:extLst>
                </p14:cNvPr>
                <p14:cNvContentPartPr/>
                <p14:nvPr/>
              </p14:nvContentPartPr>
              <p14:xfrm>
                <a:off x="4328024" y="1318242"/>
                <a:ext cx="25560" cy="16560"/>
              </p14:xfrm>
            </p:contentPart>
          </mc:Choice>
          <mc:Fallback>
            <p:pic>
              <p:nvPicPr>
                <p:cNvPr id="56" name="Ink 55">
                  <a:extLst>
                    <a:ext uri="{FF2B5EF4-FFF2-40B4-BE49-F238E27FC236}">
                      <a16:creationId xmlns:a16="http://schemas.microsoft.com/office/drawing/2014/main" id="{ED7096C8-482C-D46E-08E9-8DDE19CEBA9F}"/>
                    </a:ext>
                  </a:extLst>
                </p:cNvPr>
                <p:cNvPicPr/>
                <p:nvPr/>
              </p:nvPicPr>
              <p:blipFill>
                <a:blip r:embed="rId100"/>
                <a:stretch>
                  <a:fillRect/>
                </a:stretch>
              </p:blipFill>
              <p:spPr>
                <a:xfrm>
                  <a:off x="4319024" y="1309242"/>
                  <a:ext cx="4320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57" name="Ink 56">
                  <a:extLst>
                    <a:ext uri="{FF2B5EF4-FFF2-40B4-BE49-F238E27FC236}">
                      <a16:creationId xmlns:a16="http://schemas.microsoft.com/office/drawing/2014/main" id="{1EC7D16A-ECC5-D6B0-B346-DA980935F02C}"/>
                    </a:ext>
                  </a:extLst>
                </p14:cNvPr>
                <p14:cNvContentPartPr/>
                <p14:nvPr/>
              </p14:nvContentPartPr>
              <p14:xfrm>
                <a:off x="4419104" y="1195122"/>
                <a:ext cx="99720" cy="157320"/>
              </p14:xfrm>
            </p:contentPart>
          </mc:Choice>
          <mc:Fallback>
            <p:pic>
              <p:nvPicPr>
                <p:cNvPr id="57" name="Ink 56">
                  <a:extLst>
                    <a:ext uri="{FF2B5EF4-FFF2-40B4-BE49-F238E27FC236}">
                      <a16:creationId xmlns:a16="http://schemas.microsoft.com/office/drawing/2014/main" id="{1EC7D16A-ECC5-D6B0-B346-DA980935F02C}"/>
                    </a:ext>
                  </a:extLst>
                </p:cNvPr>
                <p:cNvPicPr/>
                <p:nvPr/>
              </p:nvPicPr>
              <p:blipFill>
                <a:blip r:embed="rId102"/>
                <a:stretch>
                  <a:fillRect/>
                </a:stretch>
              </p:blipFill>
              <p:spPr>
                <a:xfrm>
                  <a:off x="4410104" y="1186122"/>
                  <a:ext cx="11736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58" name="Ink 57">
                  <a:extLst>
                    <a:ext uri="{FF2B5EF4-FFF2-40B4-BE49-F238E27FC236}">
                      <a16:creationId xmlns:a16="http://schemas.microsoft.com/office/drawing/2014/main" id="{93935AFE-C774-85CA-669D-0C7644F952B5}"/>
                    </a:ext>
                  </a:extLst>
                </p14:cNvPr>
                <p14:cNvContentPartPr/>
                <p14:nvPr/>
              </p14:nvContentPartPr>
              <p14:xfrm>
                <a:off x="4597304" y="1169922"/>
                <a:ext cx="82080" cy="201240"/>
              </p14:xfrm>
            </p:contentPart>
          </mc:Choice>
          <mc:Fallback>
            <p:pic>
              <p:nvPicPr>
                <p:cNvPr id="58" name="Ink 57">
                  <a:extLst>
                    <a:ext uri="{FF2B5EF4-FFF2-40B4-BE49-F238E27FC236}">
                      <a16:creationId xmlns:a16="http://schemas.microsoft.com/office/drawing/2014/main" id="{93935AFE-C774-85CA-669D-0C7644F952B5}"/>
                    </a:ext>
                  </a:extLst>
                </p:cNvPr>
                <p:cNvPicPr/>
                <p:nvPr/>
              </p:nvPicPr>
              <p:blipFill>
                <a:blip r:embed="rId104"/>
                <a:stretch>
                  <a:fillRect/>
                </a:stretch>
              </p:blipFill>
              <p:spPr>
                <a:xfrm>
                  <a:off x="4588304" y="1160922"/>
                  <a:ext cx="9972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59" name="Ink 58">
                  <a:extLst>
                    <a:ext uri="{FF2B5EF4-FFF2-40B4-BE49-F238E27FC236}">
                      <a16:creationId xmlns:a16="http://schemas.microsoft.com/office/drawing/2014/main" id="{AFAA1841-8690-C038-1195-2D03D75B08A6}"/>
                    </a:ext>
                  </a:extLst>
                </p14:cNvPr>
                <p14:cNvContentPartPr/>
                <p14:nvPr/>
              </p14:nvContentPartPr>
              <p14:xfrm>
                <a:off x="4598384" y="1110522"/>
                <a:ext cx="136800" cy="122040"/>
              </p14:xfrm>
            </p:contentPart>
          </mc:Choice>
          <mc:Fallback>
            <p:pic>
              <p:nvPicPr>
                <p:cNvPr id="59" name="Ink 58">
                  <a:extLst>
                    <a:ext uri="{FF2B5EF4-FFF2-40B4-BE49-F238E27FC236}">
                      <a16:creationId xmlns:a16="http://schemas.microsoft.com/office/drawing/2014/main" id="{AFAA1841-8690-C038-1195-2D03D75B08A6}"/>
                    </a:ext>
                  </a:extLst>
                </p:cNvPr>
                <p:cNvPicPr/>
                <p:nvPr/>
              </p:nvPicPr>
              <p:blipFill>
                <a:blip r:embed="rId106"/>
                <a:stretch>
                  <a:fillRect/>
                </a:stretch>
              </p:blipFill>
              <p:spPr>
                <a:xfrm>
                  <a:off x="4589744" y="1101882"/>
                  <a:ext cx="15444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0" name="Ink 59">
                  <a:extLst>
                    <a:ext uri="{FF2B5EF4-FFF2-40B4-BE49-F238E27FC236}">
                      <a16:creationId xmlns:a16="http://schemas.microsoft.com/office/drawing/2014/main" id="{3CC0F4B4-ACB9-6528-E480-CCA11E0BB09D}"/>
                    </a:ext>
                  </a:extLst>
                </p14:cNvPr>
                <p14:cNvContentPartPr/>
                <p14:nvPr/>
              </p14:nvContentPartPr>
              <p14:xfrm>
                <a:off x="4757144" y="1117362"/>
                <a:ext cx="93240" cy="218880"/>
              </p14:xfrm>
            </p:contentPart>
          </mc:Choice>
          <mc:Fallback>
            <p:pic>
              <p:nvPicPr>
                <p:cNvPr id="60" name="Ink 59">
                  <a:extLst>
                    <a:ext uri="{FF2B5EF4-FFF2-40B4-BE49-F238E27FC236}">
                      <a16:creationId xmlns:a16="http://schemas.microsoft.com/office/drawing/2014/main" id="{3CC0F4B4-ACB9-6528-E480-CCA11E0BB09D}"/>
                    </a:ext>
                  </a:extLst>
                </p:cNvPr>
                <p:cNvPicPr/>
                <p:nvPr/>
              </p:nvPicPr>
              <p:blipFill>
                <a:blip r:embed="rId108"/>
                <a:stretch>
                  <a:fillRect/>
                </a:stretch>
              </p:blipFill>
              <p:spPr>
                <a:xfrm>
                  <a:off x="4748504" y="1108362"/>
                  <a:ext cx="11088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1" name="Ink 60">
                  <a:extLst>
                    <a:ext uri="{FF2B5EF4-FFF2-40B4-BE49-F238E27FC236}">
                      <a16:creationId xmlns:a16="http://schemas.microsoft.com/office/drawing/2014/main" id="{53DC31CE-206D-C746-E241-F9C4FE9A3F58}"/>
                    </a:ext>
                  </a:extLst>
                </p14:cNvPr>
                <p14:cNvContentPartPr/>
                <p14:nvPr/>
              </p14:nvContentPartPr>
              <p14:xfrm>
                <a:off x="4744904" y="1123482"/>
                <a:ext cx="298440" cy="167400"/>
              </p14:xfrm>
            </p:contentPart>
          </mc:Choice>
          <mc:Fallback>
            <p:pic>
              <p:nvPicPr>
                <p:cNvPr id="61" name="Ink 60">
                  <a:extLst>
                    <a:ext uri="{FF2B5EF4-FFF2-40B4-BE49-F238E27FC236}">
                      <a16:creationId xmlns:a16="http://schemas.microsoft.com/office/drawing/2014/main" id="{53DC31CE-206D-C746-E241-F9C4FE9A3F58}"/>
                    </a:ext>
                  </a:extLst>
                </p:cNvPr>
                <p:cNvPicPr/>
                <p:nvPr/>
              </p:nvPicPr>
              <p:blipFill>
                <a:blip r:embed="rId110"/>
                <a:stretch>
                  <a:fillRect/>
                </a:stretch>
              </p:blipFill>
              <p:spPr>
                <a:xfrm>
                  <a:off x="4735904" y="1114842"/>
                  <a:ext cx="31608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63" name="Ink 62">
                  <a:extLst>
                    <a:ext uri="{FF2B5EF4-FFF2-40B4-BE49-F238E27FC236}">
                      <a16:creationId xmlns:a16="http://schemas.microsoft.com/office/drawing/2014/main" id="{23B765B2-1910-71D5-6230-8605513A6A9F}"/>
                    </a:ext>
                  </a:extLst>
                </p14:cNvPr>
                <p14:cNvContentPartPr/>
                <p14:nvPr/>
              </p14:nvContentPartPr>
              <p14:xfrm>
                <a:off x="4936064" y="2696682"/>
                <a:ext cx="68400" cy="220320"/>
              </p14:xfrm>
            </p:contentPart>
          </mc:Choice>
          <mc:Fallback>
            <p:pic>
              <p:nvPicPr>
                <p:cNvPr id="63" name="Ink 62">
                  <a:extLst>
                    <a:ext uri="{FF2B5EF4-FFF2-40B4-BE49-F238E27FC236}">
                      <a16:creationId xmlns:a16="http://schemas.microsoft.com/office/drawing/2014/main" id="{23B765B2-1910-71D5-6230-8605513A6A9F}"/>
                    </a:ext>
                  </a:extLst>
                </p:cNvPr>
                <p:cNvPicPr/>
                <p:nvPr/>
              </p:nvPicPr>
              <p:blipFill>
                <a:blip r:embed="rId112"/>
                <a:stretch>
                  <a:fillRect/>
                </a:stretch>
              </p:blipFill>
              <p:spPr>
                <a:xfrm>
                  <a:off x="4927424" y="2688042"/>
                  <a:ext cx="8604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64" name="Ink 63">
                  <a:extLst>
                    <a:ext uri="{FF2B5EF4-FFF2-40B4-BE49-F238E27FC236}">
                      <a16:creationId xmlns:a16="http://schemas.microsoft.com/office/drawing/2014/main" id="{7363E582-91E7-8443-9303-877D04922F6E}"/>
                    </a:ext>
                  </a:extLst>
                </p14:cNvPr>
                <p14:cNvContentPartPr/>
                <p14:nvPr/>
              </p14:nvContentPartPr>
              <p14:xfrm>
                <a:off x="5087984" y="2716122"/>
                <a:ext cx="87480" cy="160920"/>
              </p14:xfrm>
            </p:contentPart>
          </mc:Choice>
          <mc:Fallback>
            <p:pic>
              <p:nvPicPr>
                <p:cNvPr id="64" name="Ink 63">
                  <a:extLst>
                    <a:ext uri="{FF2B5EF4-FFF2-40B4-BE49-F238E27FC236}">
                      <a16:creationId xmlns:a16="http://schemas.microsoft.com/office/drawing/2014/main" id="{7363E582-91E7-8443-9303-877D04922F6E}"/>
                    </a:ext>
                  </a:extLst>
                </p:cNvPr>
                <p:cNvPicPr/>
                <p:nvPr/>
              </p:nvPicPr>
              <p:blipFill>
                <a:blip r:embed="rId114"/>
                <a:stretch>
                  <a:fillRect/>
                </a:stretch>
              </p:blipFill>
              <p:spPr>
                <a:xfrm>
                  <a:off x="5079344" y="2707482"/>
                  <a:ext cx="10512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65" name="Ink 64">
                  <a:extLst>
                    <a:ext uri="{FF2B5EF4-FFF2-40B4-BE49-F238E27FC236}">
                      <a16:creationId xmlns:a16="http://schemas.microsoft.com/office/drawing/2014/main" id="{3521C685-C157-C718-16F7-B64AAECC63AF}"/>
                    </a:ext>
                  </a:extLst>
                </p14:cNvPr>
                <p14:cNvContentPartPr/>
                <p14:nvPr/>
              </p14:nvContentPartPr>
              <p14:xfrm>
                <a:off x="5239544" y="2705682"/>
                <a:ext cx="35640" cy="29520"/>
              </p14:xfrm>
            </p:contentPart>
          </mc:Choice>
          <mc:Fallback>
            <p:pic>
              <p:nvPicPr>
                <p:cNvPr id="65" name="Ink 64">
                  <a:extLst>
                    <a:ext uri="{FF2B5EF4-FFF2-40B4-BE49-F238E27FC236}">
                      <a16:creationId xmlns:a16="http://schemas.microsoft.com/office/drawing/2014/main" id="{3521C685-C157-C718-16F7-B64AAECC63AF}"/>
                    </a:ext>
                  </a:extLst>
                </p:cNvPr>
                <p:cNvPicPr/>
                <p:nvPr/>
              </p:nvPicPr>
              <p:blipFill>
                <a:blip r:embed="rId116"/>
                <a:stretch>
                  <a:fillRect/>
                </a:stretch>
              </p:blipFill>
              <p:spPr>
                <a:xfrm>
                  <a:off x="5230544" y="2697042"/>
                  <a:ext cx="5328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66" name="Ink 65">
                  <a:extLst>
                    <a:ext uri="{FF2B5EF4-FFF2-40B4-BE49-F238E27FC236}">
                      <a16:creationId xmlns:a16="http://schemas.microsoft.com/office/drawing/2014/main" id="{E6FAAD58-F574-F649-88E0-D17EDD6091A7}"/>
                    </a:ext>
                  </a:extLst>
                </p14:cNvPr>
                <p14:cNvContentPartPr/>
                <p14:nvPr/>
              </p14:nvContentPartPr>
              <p14:xfrm>
                <a:off x="5261144" y="2823762"/>
                <a:ext cx="55800" cy="27360"/>
              </p14:xfrm>
            </p:contentPart>
          </mc:Choice>
          <mc:Fallback>
            <p:pic>
              <p:nvPicPr>
                <p:cNvPr id="66" name="Ink 65">
                  <a:extLst>
                    <a:ext uri="{FF2B5EF4-FFF2-40B4-BE49-F238E27FC236}">
                      <a16:creationId xmlns:a16="http://schemas.microsoft.com/office/drawing/2014/main" id="{E6FAAD58-F574-F649-88E0-D17EDD6091A7}"/>
                    </a:ext>
                  </a:extLst>
                </p:cNvPr>
                <p:cNvPicPr/>
                <p:nvPr/>
              </p:nvPicPr>
              <p:blipFill>
                <a:blip r:embed="rId118"/>
                <a:stretch>
                  <a:fillRect/>
                </a:stretch>
              </p:blipFill>
              <p:spPr>
                <a:xfrm>
                  <a:off x="5252144" y="2814762"/>
                  <a:ext cx="7344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67" name="Ink 66">
                  <a:extLst>
                    <a:ext uri="{FF2B5EF4-FFF2-40B4-BE49-F238E27FC236}">
                      <a16:creationId xmlns:a16="http://schemas.microsoft.com/office/drawing/2014/main" id="{AE1DACF8-0D2A-88DD-85E9-65A6EB70F1CE}"/>
                    </a:ext>
                  </a:extLst>
                </p14:cNvPr>
                <p14:cNvContentPartPr/>
                <p14:nvPr/>
              </p14:nvContentPartPr>
              <p14:xfrm>
                <a:off x="5359424" y="2707842"/>
                <a:ext cx="66960" cy="134280"/>
              </p14:xfrm>
            </p:contentPart>
          </mc:Choice>
          <mc:Fallback>
            <p:pic>
              <p:nvPicPr>
                <p:cNvPr id="67" name="Ink 66">
                  <a:extLst>
                    <a:ext uri="{FF2B5EF4-FFF2-40B4-BE49-F238E27FC236}">
                      <a16:creationId xmlns:a16="http://schemas.microsoft.com/office/drawing/2014/main" id="{AE1DACF8-0D2A-88DD-85E9-65A6EB70F1CE}"/>
                    </a:ext>
                  </a:extLst>
                </p:cNvPr>
                <p:cNvPicPr/>
                <p:nvPr/>
              </p:nvPicPr>
              <p:blipFill>
                <a:blip r:embed="rId120"/>
                <a:stretch>
                  <a:fillRect/>
                </a:stretch>
              </p:blipFill>
              <p:spPr>
                <a:xfrm>
                  <a:off x="5350424" y="2698842"/>
                  <a:ext cx="8460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68" name="Ink 67">
                  <a:extLst>
                    <a:ext uri="{FF2B5EF4-FFF2-40B4-BE49-F238E27FC236}">
                      <a16:creationId xmlns:a16="http://schemas.microsoft.com/office/drawing/2014/main" id="{060989F4-7FE0-1FE6-C92C-F860D28B3869}"/>
                    </a:ext>
                  </a:extLst>
                </p14:cNvPr>
                <p14:cNvContentPartPr/>
                <p14:nvPr/>
              </p14:nvContentPartPr>
              <p14:xfrm>
                <a:off x="5453744" y="2641602"/>
                <a:ext cx="51480" cy="160920"/>
              </p14:xfrm>
            </p:contentPart>
          </mc:Choice>
          <mc:Fallback>
            <p:pic>
              <p:nvPicPr>
                <p:cNvPr id="68" name="Ink 67">
                  <a:extLst>
                    <a:ext uri="{FF2B5EF4-FFF2-40B4-BE49-F238E27FC236}">
                      <a16:creationId xmlns:a16="http://schemas.microsoft.com/office/drawing/2014/main" id="{060989F4-7FE0-1FE6-C92C-F860D28B3869}"/>
                    </a:ext>
                  </a:extLst>
                </p:cNvPr>
                <p:cNvPicPr/>
                <p:nvPr/>
              </p:nvPicPr>
              <p:blipFill>
                <a:blip r:embed="rId122"/>
                <a:stretch>
                  <a:fillRect/>
                </a:stretch>
              </p:blipFill>
              <p:spPr>
                <a:xfrm>
                  <a:off x="5444744" y="2632962"/>
                  <a:ext cx="6912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70" name="Ink 69">
                  <a:extLst>
                    <a:ext uri="{FF2B5EF4-FFF2-40B4-BE49-F238E27FC236}">
                      <a16:creationId xmlns:a16="http://schemas.microsoft.com/office/drawing/2014/main" id="{FEEB2073-AA22-B68D-7C73-5946736C9E55}"/>
                    </a:ext>
                  </a:extLst>
                </p14:cNvPr>
                <p14:cNvContentPartPr/>
                <p14:nvPr/>
              </p14:nvContentPartPr>
              <p14:xfrm>
                <a:off x="5558504" y="2614602"/>
                <a:ext cx="117720" cy="186480"/>
              </p14:xfrm>
            </p:contentPart>
          </mc:Choice>
          <mc:Fallback>
            <p:pic>
              <p:nvPicPr>
                <p:cNvPr id="70" name="Ink 69">
                  <a:extLst>
                    <a:ext uri="{FF2B5EF4-FFF2-40B4-BE49-F238E27FC236}">
                      <a16:creationId xmlns:a16="http://schemas.microsoft.com/office/drawing/2014/main" id="{FEEB2073-AA22-B68D-7C73-5946736C9E55}"/>
                    </a:ext>
                  </a:extLst>
                </p:cNvPr>
                <p:cNvPicPr/>
                <p:nvPr/>
              </p:nvPicPr>
              <p:blipFill>
                <a:blip r:embed="rId124"/>
                <a:stretch>
                  <a:fillRect/>
                </a:stretch>
              </p:blipFill>
              <p:spPr>
                <a:xfrm>
                  <a:off x="5549864" y="2605962"/>
                  <a:ext cx="13536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71" name="Ink 70">
                  <a:extLst>
                    <a:ext uri="{FF2B5EF4-FFF2-40B4-BE49-F238E27FC236}">
                      <a16:creationId xmlns:a16="http://schemas.microsoft.com/office/drawing/2014/main" id="{1DB36CDC-4695-D859-1F39-5A7546240E64}"/>
                    </a:ext>
                  </a:extLst>
                </p14:cNvPr>
                <p14:cNvContentPartPr/>
                <p14:nvPr/>
              </p14:nvContentPartPr>
              <p14:xfrm>
                <a:off x="5592344" y="2606682"/>
                <a:ext cx="235080" cy="154800"/>
              </p14:xfrm>
            </p:contentPart>
          </mc:Choice>
          <mc:Fallback>
            <p:pic>
              <p:nvPicPr>
                <p:cNvPr id="71" name="Ink 70">
                  <a:extLst>
                    <a:ext uri="{FF2B5EF4-FFF2-40B4-BE49-F238E27FC236}">
                      <a16:creationId xmlns:a16="http://schemas.microsoft.com/office/drawing/2014/main" id="{1DB36CDC-4695-D859-1F39-5A7546240E64}"/>
                    </a:ext>
                  </a:extLst>
                </p:cNvPr>
                <p:cNvPicPr/>
                <p:nvPr/>
              </p:nvPicPr>
              <p:blipFill>
                <a:blip r:embed="rId126"/>
                <a:stretch>
                  <a:fillRect/>
                </a:stretch>
              </p:blipFill>
              <p:spPr>
                <a:xfrm>
                  <a:off x="5583704" y="2598042"/>
                  <a:ext cx="25272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72" name="Ink 71">
                  <a:extLst>
                    <a:ext uri="{FF2B5EF4-FFF2-40B4-BE49-F238E27FC236}">
                      <a16:creationId xmlns:a16="http://schemas.microsoft.com/office/drawing/2014/main" id="{E4D206BB-509A-1EF0-EA3A-9320F79CD8A5}"/>
                    </a:ext>
                  </a:extLst>
                </p14:cNvPr>
                <p14:cNvContentPartPr/>
                <p14:nvPr/>
              </p14:nvContentPartPr>
              <p14:xfrm>
                <a:off x="4953344" y="2878122"/>
                <a:ext cx="916920" cy="163800"/>
              </p14:xfrm>
            </p:contentPart>
          </mc:Choice>
          <mc:Fallback>
            <p:pic>
              <p:nvPicPr>
                <p:cNvPr id="72" name="Ink 71">
                  <a:extLst>
                    <a:ext uri="{FF2B5EF4-FFF2-40B4-BE49-F238E27FC236}">
                      <a16:creationId xmlns:a16="http://schemas.microsoft.com/office/drawing/2014/main" id="{E4D206BB-509A-1EF0-EA3A-9320F79CD8A5}"/>
                    </a:ext>
                  </a:extLst>
                </p:cNvPr>
                <p:cNvPicPr/>
                <p:nvPr/>
              </p:nvPicPr>
              <p:blipFill>
                <a:blip r:embed="rId128"/>
                <a:stretch>
                  <a:fillRect/>
                </a:stretch>
              </p:blipFill>
              <p:spPr>
                <a:xfrm>
                  <a:off x="4944344" y="2869122"/>
                  <a:ext cx="93456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12" name="Ink 111">
                  <a:extLst>
                    <a:ext uri="{FF2B5EF4-FFF2-40B4-BE49-F238E27FC236}">
                      <a16:creationId xmlns:a16="http://schemas.microsoft.com/office/drawing/2014/main" id="{A153E3E4-8B01-C379-D9B6-4588618B0A6B}"/>
                    </a:ext>
                  </a:extLst>
                </p14:cNvPr>
                <p14:cNvContentPartPr/>
                <p14:nvPr/>
              </p14:nvContentPartPr>
              <p14:xfrm>
                <a:off x="6335384" y="3073962"/>
                <a:ext cx="283680" cy="14400"/>
              </p14:xfrm>
            </p:contentPart>
          </mc:Choice>
          <mc:Fallback>
            <p:pic>
              <p:nvPicPr>
                <p:cNvPr id="112" name="Ink 111">
                  <a:extLst>
                    <a:ext uri="{FF2B5EF4-FFF2-40B4-BE49-F238E27FC236}">
                      <a16:creationId xmlns:a16="http://schemas.microsoft.com/office/drawing/2014/main" id="{A153E3E4-8B01-C379-D9B6-4588618B0A6B}"/>
                    </a:ext>
                  </a:extLst>
                </p:cNvPr>
                <p:cNvPicPr/>
                <p:nvPr/>
              </p:nvPicPr>
              <p:blipFill>
                <a:blip r:embed="rId130"/>
                <a:stretch>
                  <a:fillRect/>
                </a:stretch>
              </p:blipFill>
              <p:spPr>
                <a:xfrm>
                  <a:off x="6326744" y="3065322"/>
                  <a:ext cx="3013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14" name="Ink 113">
                  <a:extLst>
                    <a:ext uri="{FF2B5EF4-FFF2-40B4-BE49-F238E27FC236}">
                      <a16:creationId xmlns:a16="http://schemas.microsoft.com/office/drawing/2014/main" id="{E1880CB5-FB3C-4560-EBC1-E6D8C620684B}"/>
                    </a:ext>
                  </a:extLst>
                </p14:cNvPr>
                <p14:cNvContentPartPr/>
                <p14:nvPr/>
              </p14:nvContentPartPr>
              <p14:xfrm>
                <a:off x="8139344" y="3181602"/>
                <a:ext cx="263880" cy="289080"/>
              </p14:xfrm>
            </p:contentPart>
          </mc:Choice>
          <mc:Fallback>
            <p:pic>
              <p:nvPicPr>
                <p:cNvPr id="114" name="Ink 113">
                  <a:extLst>
                    <a:ext uri="{FF2B5EF4-FFF2-40B4-BE49-F238E27FC236}">
                      <a16:creationId xmlns:a16="http://schemas.microsoft.com/office/drawing/2014/main" id="{E1880CB5-FB3C-4560-EBC1-E6D8C620684B}"/>
                    </a:ext>
                  </a:extLst>
                </p:cNvPr>
                <p:cNvPicPr/>
                <p:nvPr/>
              </p:nvPicPr>
              <p:blipFill>
                <a:blip r:embed="rId132"/>
                <a:stretch>
                  <a:fillRect/>
                </a:stretch>
              </p:blipFill>
              <p:spPr>
                <a:xfrm>
                  <a:off x="8130344" y="3172602"/>
                  <a:ext cx="28152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15" name="Ink 114">
                  <a:extLst>
                    <a:ext uri="{FF2B5EF4-FFF2-40B4-BE49-F238E27FC236}">
                      <a16:creationId xmlns:a16="http://schemas.microsoft.com/office/drawing/2014/main" id="{AF1B00CF-B4E2-A81D-80F4-E84A214A1F08}"/>
                    </a:ext>
                  </a:extLst>
                </p14:cNvPr>
                <p14:cNvContentPartPr/>
                <p14:nvPr/>
              </p14:nvContentPartPr>
              <p14:xfrm>
                <a:off x="8619224" y="3206802"/>
                <a:ext cx="61560" cy="360"/>
              </p14:xfrm>
            </p:contentPart>
          </mc:Choice>
          <mc:Fallback>
            <p:pic>
              <p:nvPicPr>
                <p:cNvPr id="115" name="Ink 114">
                  <a:extLst>
                    <a:ext uri="{FF2B5EF4-FFF2-40B4-BE49-F238E27FC236}">
                      <a16:creationId xmlns:a16="http://schemas.microsoft.com/office/drawing/2014/main" id="{AF1B00CF-B4E2-A81D-80F4-E84A214A1F08}"/>
                    </a:ext>
                  </a:extLst>
                </p:cNvPr>
                <p:cNvPicPr/>
                <p:nvPr/>
              </p:nvPicPr>
              <p:blipFill>
                <a:blip r:embed="rId134"/>
                <a:stretch>
                  <a:fillRect/>
                </a:stretch>
              </p:blipFill>
              <p:spPr>
                <a:xfrm>
                  <a:off x="8610224" y="3198162"/>
                  <a:ext cx="792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16" name="Ink 115">
                  <a:extLst>
                    <a:ext uri="{FF2B5EF4-FFF2-40B4-BE49-F238E27FC236}">
                      <a16:creationId xmlns:a16="http://schemas.microsoft.com/office/drawing/2014/main" id="{49E0868F-E3A4-89C6-785B-D123007CC280}"/>
                    </a:ext>
                  </a:extLst>
                </p14:cNvPr>
                <p14:cNvContentPartPr/>
                <p14:nvPr/>
              </p14:nvContentPartPr>
              <p14:xfrm>
                <a:off x="8621024" y="3286362"/>
                <a:ext cx="41400" cy="20520"/>
              </p14:xfrm>
            </p:contentPart>
          </mc:Choice>
          <mc:Fallback>
            <p:pic>
              <p:nvPicPr>
                <p:cNvPr id="116" name="Ink 115">
                  <a:extLst>
                    <a:ext uri="{FF2B5EF4-FFF2-40B4-BE49-F238E27FC236}">
                      <a16:creationId xmlns:a16="http://schemas.microsoft.com/office/drawing/2014/main" id="{49E0868F-E3A4-89C6-785B-D123007CC280}"/>
                    </a:ext>
                  </a:extLst>
                </p:cNvPr>
                <p:cNvPicPr/>
                <p:nvPr/>
              </p:nvPicPr>
              <p:blipFill>
                <a:blip r:embed="rId136"/>
                <a:stretch>
                  <a:fillRect/>
                </a:stretch>
              </p:blipFill>
              <p:spPr>
                <a:xfrm>
                  <a:off x="8612384" y="3277722"/>
                  <a:ext cx="5904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125" name="Ink 124">
                  <a:extLst>
                    <a:ext uri="{FF2B5EF4-FFF2-40B4-BE49-F238E27FC236}">
                      <a16:creationId xmlns:a16="http://schemas.microsoft.com/office/drawing/2014/main" id="{0654DF7C-17C9-CBF0-B614-B2D237073B16}"/>
                    </a:ext>
                  </a:extLst>
                </p14:cNvPr>
                <p14:cNvContentPartPr/>
                <p14:nvPr/>
              </p14:nvContentPartPr>
              <p14:xfrm>
                <a:off x="8188304" y="3675162"/>
                <a:ext cx="188640" cy="262080"/>
              </p14:xfrm>
            </p:contentPart>
          </mc:Choice>
          <mc:Fallback>
            <p:pic>
              <p:nvPicPr>
                <p:cNvPr id="125" name="Ink 124">
                  <a:extLst>
                    <a:ext uri="{FF2B5EF4-FFF2-40B4-BE49-F238E27FC236}">
                      <a16:creationId xmlns:a16="http://schemas.microsoft.com/office/drawing/2014/main" id="{0654DF7C-17C9-CBF0-B614-B2D237073B16}"/>
                    </a:ext>
                  </a:extLst>
                </p:cNvPr>
                <p:cNvPicPr/>
                <p:nvPr/>
              </p:nvPicPr>
              <p:blipFill>
                <a:blip r:embed="rId138"/>
                <a:stretch>
                  <a:fillRect/>
                </a:stretch>
              </p:blipFill>
              <p:spPr>
                <a:xfrm>
                  <a:off x="8179304" y="3666162"/>
                  <a:ext cx="20628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26" name="Ink 125">
                  <a:extLst>
                    <a:ext uri="{FF2B5EF4-FFF2-40B4-BE49-F238E27FC236}">
                      <a16:creationId xmlns:a16="http://schemas.microsoft.com/office/drawing/2014/main" id="{73201435-8B19-A950-DE07-E110D043EFE7}"/>
                    </a:ext>
                  </a:extLst>
                </p14:cNvPr>
                <p14:cNvContentPartPr/>
                <p14:nvPr/>
              </p14:nvContentPartPr>
              <p14:xfrm>
                <a:off x="8526704" y="3723042"/>
                <a:ext cx="102600" cy="27360"/>
              </p14:xfrm>
            </p:contentPart>
          </mc:Choice>
          <mc:Fallback>
            <p:pic>
              <p:nvPicPr>
                <p:cNvPr id="126" name="Ink 125">
                  <a:extLst>
                    <a:ext uri="{FF2B5EF4-FFF2-40B4-BE49-F238E27FC236}">
                      <a16:creationId xmlns:a16="http://schemas.microsoft.com/office/drawing/2014/main" id="{73201435-8B19-A950-DE07-E110D043EFE7}"/>
                    </a:ext>
                  </a:extLst>
                </p:cNvPr>
                <p:cNvPicPr/>
                <p:nvPr/>
              </p:nvPicPr>
              <p:blipFill>
                <a:blip r:embed="rId140"/>
                <a:stretch>
                  <a:fillRect/>
                </a:stretch>
              </p:blipFill>
              <p:spPr>
                <a:xfrm>
                  <a:off x="8518064" y="3714402"/>
                  <a:ext cx="12024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27" name="Ink 126">
                  <a:extLst>
                    <a:ext uri="{FF2B5EF4-FFF2-40B4-BE49-F238E27FC236}">
                      <a16:creationId xmlns:a16="http://schemas.microsoft.com/office/drawing/2014/main" id="{7033ECD4-1628-AEDF-C410-419F2503A3D6}"/>
                    </a:ext>
                  </a:extLst>
                </p14:cNvPr>
                <p14:cNvContentPartPr/>
                <p14:nvPr/>
              </p14:nvContentPartPr>
              <p14:xfrm>
                <a:off x="8558384" y="3783522"/>
                <a:ext cx="101160" cy="54720"/>
              </p14:xfrm>
            </p:contentPart>
          </mc:Choice>
          <mc:Fallback>
            <p:pic>
              <p:nvPicPr>
                <p:cNvPr id="127" name="Ink 126">
                  <a:extLst>
                    <a:ext uri="{FF2B5EF4-FFF2-40B4-BE49-F238E27FC236}">
                      <a16:creationId xmlns:a16="http://schemas.microsoft.com/office/drawing/2014/main" id="{7033ECD4-1628-AEDF-C410-419F2503A3D6}"/>
                    </a:ext>
                  </a:extLst>
                </p:cNvPr>
                <p:cNvPicPr/>
                <p:nvPr/>
              </p:nvPicPr>
              <p:blipFill>
                <a:blip r:embed="rId142"/>
                <a:stretch>
                  <a:fillRect/>
                </a:stretch>
              </p:blipFill>
              <p:spPr>
                <a:xfrm>
                  <a:off x="8549744" y="3774522"/>
                  <a:ext cx="11880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41" name="Ink 140">
                  <a:extLst>
                    <a:ext uri="{FF2B5EF4-FFF2-40B4-BE49-F238E27FC236}">
                      <a16:creationId xmlns:a16="http://schemas.microsoft.com/office/drawing/2014/main" id="{A6EBB9DB-8C2B-BCDA-DA11-31BB445FE999}"/>
                    </a:ext>
                  </a:extLst>
                </p14:cNvPr>
                <p14:cNvContentPartPr/>
                <p14:nvPr/>
              </p14:nvContentPartPr>
              <p14:xfrm>
                <a:off x="8328704" y="4209402"/>
                <a:ext cx="6480" cy="24840"/>
              </p14:xfrm>
            </p:contentPart>
          </mc:Choice>
          <mc:Fallback>
            <p:pic>
              <p:nvPicPr>
                <p:cNvPr id="141" name="Ink 140">
                  <a:extLst>
                    <a:ext uri="{FF2B5EF4-FFF2-40B4-BE49-F238E27FC236}">
                      <a16:creationId xmlns:a16="http://schemas.microsoft.com/office/drawing/2014/main" id="{A6EBB9DB-8C2B-BCDA-DA11-31BB445FE999}"/>
                    </a:ext>
                  </a:extLst>
                </p:cNvPr>
                <p:cNvPicPr/>
                <p:nvPr/>
              </p:nvPicPr>
              <p:blipFill>
                <a:blip r:embed="rId144"/>
                <a:stretch>
                  <a:fillRect/>
                </a:stretch>
              </p:blipFill>
              <p:spPr>
                <a:xfrm>
                  <a:off x="8319704" y="4200762"/>
                  <a:ext cx="2412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42" name="Ink 141">
                  <a:extLst>
                    <a:ext uri="{FF2B5EF4-FFF2-40B4-BE49-F238E27FC236}">
                      <a16:creationId xmlns:a16="http://schemas.microsoft.com/office/drawing/2014/main" id="{459D7A8B-0600-117A-C7C9-60E09720620F}"/>
                    </a:ext>
                  </a:extLst>
                </p14:cNvPr>
                <p14:cNvContentPartPr/>
                <p14:nvPr/>
              </p14:nvContentPartPr>
              <p14:xfrm>
                <a:off x="8289104" y="4211922"/>
                <a:ext cx="39960" cy="207720"/>
              </p14:xfrm>
            </p:contentPart>
          </mc:Choice>
          <mc:Fallback>
            <p:pic>
              <p:nvPicPr>
                <p:cNvPr id="142" name="Ink 141">
                  <a:extLst>
                    <a:ext uri="{FF2B5EF4-FFF2-40B4-BE49-F238E27FC236}">
                      <a16:creationId xmlns:a16="http://schemas.microsoft.com/office/drawing/2014/main" id="{459D7A8B-0600-117A-C7C9-60E09720620F}"/>
                    </a:ext>
                  </a:extLst>
                </p:cNvPr>
                <p:cNvPicPr/>
                <p:nvPr/>
              </p:nvPicPr>
              <p:blipFill>
                <a:blip r:embed="rId146"/>
                <a:stretch>
                  <a:fillRect/>
                </a:stretch>
              </p:blipFill>
              <p:spPr>
                <a:xfrm>
                  <a:off x="8280464" y="4203282"/>
                  <a:ext cx="5760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43" name="Ink 142">
                  <a:extLst>
                    <a:ext uri="{FF2B5EF4-FFF2-40B4-BE49-F238E27FC236}">
                      <a16:creationId xmlns:a16="http://schemas.microsoft.com/office/drawing/2014/main" id="{875C9670-61FB-C59A-8EEF-B1FC25A56539}"/>
                    </a:ext>
                  </a:extLst>
                </p14:cNvPr>
                <p14:cNvContentPartPr/>
                <p14:nvPr/>
              </p14:nvContentPartPr>
              <p14:xfrm>
                <a:off x="8302424" y="4168722"/>
                <a:ext cx="199800" cy="212400"/>
              </p14:xfrm>
            </p:contentPart>
          </mc:Choice>
          <mc:Fallback>
            <p:pic>
              <p:nvPicPr>
                <p:cNvPr id="143" name="Ink 142">
                  <a:extLst>
                    <a:ext uri="{FF2B5EF4-FFF2-40B4-BE49-F238E27FC236}">
                      <a16:creationId xmlns:a16="http://schemas.microsoft.com/office/drawing/2014/main" id="{875C9670-61FB-C59A-8EEF-B1FC25A56539}"/>
                    </a:ext>
                  </a:extLst>
                </p:cNvPr>
                <p:cNvPicPr/>
                <p:nvPr/>
              </p:nvPicPr>
              <p:blipFill>
                <a:blip r:embed="rId148"/>
                <a:stretch>
                  <a:fillRect/>
                </a:stretch>
              </p:blipFill>
              <p:spPr>
                <a:xfrm>
                  <a:off x="8293424" y="4160082"/>
                  <a:ext cx="21744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44" name="Ink 143">
                  <a:extLst>
                    <a:ext uri="{FF2B5EF4-FFF2-40B4-BE49-F238E27FC236}">
                      <a16:creationId xmlns:a16="http://schemas.microsoft.com/office/drawing/2014/main" id="{C06F991A-2F3D-60D1-EE03-65E2B2E7EFFC}"/>
                    </a:ext>
                  </a:extLst>
                </p14:cNvPr>
                <p14:cNvContentPartPr/>
                <p14:nvPr/>
              </p14:nvContentPartPr>
              <p14:xfrm>
                <a:off x="8596544" y="4239282"/>
                <a:ext cx="335520" cy="146880"/>
              </p14:xfrm>
            </p:contentPart>
          </mc:Choice>
          <mc:Fallback>
            <p:pic>
              <p:nvPicPr>
                <p:cNvPr id="144" name="Ink 143">
                  <a:extLst>
                    <a:ext uri="{FF2B5EF4-FFF2-40B4-BE49-F238E27FC236}">
                      <a16:creationId xmlns:a16="http://schemas.microsoft.com/office/drawing/2014/main" id="{C06F991A-2F3D-60D1-EE03-65E2B2E7EFFC}"/>
                    </a:ext>
                  </a:extLst>
                </p:cNvPr>
                <p:cNvPicPr/>
                <p:nvPr/>
              </p:nvPicPr>
              <p:blipFill>
                <a:blip r:embed="rId150"/>
                <a:stretch>
                  <a:fillRect/>
                </a:stretch>
              </p:blipFill>
              <p:spPr>
                <a:xfrm>
                  <a:off x="8587904" y="4230282"/>
                  <a:ext cx="35316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45" name="Ink 144">
                  <a:extLst>
                    <a:ext uri="{FF2B5EF4-FFF2-40B4-BE49-F238E27FC236}">
                      <a16:creationId xmlns:a16="http://schemas.microsoft.com/office/drawing/2014/main" id="{58E43F4B-31F8-5EAD-9AB4-35984933B9E1}"/>
                    </a:ext>
                  </a:extLst>
                </p14:cNvPr>
                <p14:cNvContentPartPr/>
                <p14:nvPr/>
              </p14:nvContentPartPr>
              <p14:xfrm>
                <a:off x="9049424" y="4218762"/>
                <a:ext cx="162000" cy="195480"/>
              </p14:xfrm>
            </p:contentPart>
          </mc:Choice>
          <mc:Fallback>
            <p:pic>
              <p:nvPicPr>
                <p:cNvPr id="145" name="Ink 144">
                  <a:extLst>
                    <a:ext uri="{FF2B5EF4-FFF2-40B4-BE49-F238E27FC236}">
                      <a16:creationId xmlns:a16="http://schemas.microsoft.com/office/drawing/2014/main" id="{58E43F4B-31F8-5EAD-9AB4-35984933B9E1}"/>
                    </a:ext>
                  </a:extLst>
                </p:cNvPr>
                <p:cNvPicPr/>
                <p:nvPr/>
              </p:nvPicPr>
              <p:blipFill>
                <a:blip r:embed="rId152"/>
                <a:stretch>
                  <a:fillRect/>
                </a:stretch>
              </p:blipFill>
              <p:spPr>
                <a:xfrm>
                  <a:off x="9040424" y="4209762"/>
                  <a:ext cx="17964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46" name="Ink 145">
                  <a:extLst>
                    <a:ext uri="{FF2B5EF4-FFF2-40B4-BE49-F238E27FC236}">
                      <a16:creationId xmlns:a16="http://schemas.microsoft.com/office/drawing/2014/main" id="{2E673289-D977-B69F-B53E-1C44DBAFC1D3}"/>
                    </a:ext>
                  </a:extLst>
                </p14:cNvPr>
                <p14:cNvContentPartPr/>
                <p14:nvPr/>
              </p14:nvContentPartPr>
              <p14:xfrm>
                <a:off x="9393944" y="4261242"/>
                <a:ext cx="17280" cy="6120"/>
              </p14:xfrm>
            </p:contentPart>
          </mc:Choice>
          <mc:Fallback>
            <p:pic>
              <p:nvPicPr>
                <p:cNvPr id="146" name="Ink 145">
                  <a:extLst>
                    <a:ext uri="{FF2B5EF4-FFF2-40B4-BE49-F238E27FC236}">
                      <a16:creationId xmlns:a16="http://schemas.microsoft.com/office/drawing/2014/main" id="{2E673289-D977-B69F-B53E-1C44DBAFC1D3}"/>
                    </a:ext>
                  </a:extLst>
                </p:cNvPr>
                <p:cNvPicPr/>
                <p:nvPr/>
              </p:nvPicPr>
              <p:blipFill>
                <a:blip r:embed="rId154"/>
                <a:stretch>
                  <a:fillRect/>
                </a:stretch>
              </p:blipFill>
              <p:spPr>
                <a:xfrm>
                  <a:off x="9385304" y="4252242"/>
                  <a:ext cx="3492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47" name="Ink 146">
                  <a:extLst>
                    <a:ext uri="{FF2B5EF4-FFF2-40B4-BE49-F238E27FC236}">
                      <a16:creationId xmlns:a16="http://schemas.microsoft.com/office/drawing/2014/main" id="{72298C97-9904-9A9C-10CA-0167EE0B16BD}"/>
                    </a:ext>
                  </a:extLst>
                </p14:cNvPr>
                <p14:cNvContentPartPr/>
                <p14:nvPr/>
              </p14:nvContentPartPr>
              <p14:xfrm>
                <a:off x="9376664" y="4333242"/>
                <a:ext cx="65880" cy="24480"/>
              </p14:xfrm>
            </p:contentPart>
          </mc:Choice>
          <mc:Fallback>
            <p:pic>
              <p:nvPicPr>
                <p:cNvPr id="147" name="Ink 146">
                  <a:extLst>
                    <a:ext uri="{FF2B5EF4-FFF2-40B4-BE49-F238E27FC236}">
                      <a16:creationId xmlns:a16="http://schemas.microsoft.com/office/drawing/2014/main" id="{72298C97-9904-9A9C-10CA-0167EE0B16BD}"/>
                    </a:ext>
                  </a:extLst>
                </p:cNvPr>
                <p:cNvPicPr/>
                <p:nvPr/>
              </p:nvPicPr>
              <p:blipFill>
                <a:blip r:embed="rId156"/>
                <a:stretch>
                  <a:fillRect/>
                </a:stretch>
              </p:blipFill>
              <p:spPr>
                <a:xfrm>
                  <a:off x="9368024" y="4324602"/>
                  <a:ext cx="8352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48" name="Ink 147">
                  <a:extLst>
                    <a:ext uri="{FF2B5EF4-FFF2-40B4-BE49-F238E27FC236}">
                      <a16:creationId xmlns:a16="http://schemas.microsoft.com/office/drawing/2014/main" id="{377C6ED2-1A78-68A4-F072-AC9F2F5A5737}"/>
                    </a:ext>
                  </a:extLst>
                </p14:cNvPr>
                <p14:cNvContentPartPr/>
                <p14:nvPr/>
              </p14:nvContentPartPr>
              <p14:xfrm>
                <a:off x="9660704" y="4228122"/>
                <a:ext cx="7200" cy="174240"/>
              </p14:xfrm>
            </p:contentPart>
          </mc:Choice>
          <mc:Fallback>
            <p:pic>
              <p:nvPicPr>
                <p:cNvPr id="148" name="Ink 147">
                  <a:extLst>
                    <a:ext uri="{FF2B5EF4-FFF2-40B4-BE49-F238E27FC236}">
                      <a16:creationId xmlns:a16="http://schemas.microsoft.com/office/drawing/2014/main" id="{377C6ED2-1A78-68A4-F072-AC9F2F5A5737}"/>
                    </a:ext>
                  </a:extLst>
                </p:cNvPr>
                <p:cNvPicPr/>
                <p:nvPr/>
              </p:nvPicPr>
              <p:blipFill>
                <a:blip r:embed="rId158"/>
                <a:stretch>
                  <a:fillRect/>
                </a:stretch>
              </p:blipFill>
              <p:spPr>
                <a:xfrm>
                  <a:off x="9652064" y="4219482"/>
                  <a:ext cx="2484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49" name="Ink 148">
                  <a:extLst>
                    <a:ext uri="{FF2B5EF4-FFF2-40B4-BE49-F238E27FC236}">
                      <a16:creationId xmlns:a16="http://schemas.microsoft.com/office/drawing/2014/main" id="{54087703-9820-BDBC-E73E-FE0E02735467}"/>
                    </a:ext>
                  </a:extLst>
                </p14:cNvPr>
                <p14:cNvContentPartPr/>
                <p14:nvPr/>
              </p14:nvContentPartPr>
              <p14:xfrm>
                <a:off x="9765464" y="4202202"/>
                <a:ext cx="87480" cy="193320"/>
              </p14:xfrm>
            </p:contentPart>
          </mc:Choice>
          <mc:Fallback>
            <p:pic>
              <p:nvPicPr>
                <p:cNvPr id="149" name="Ink 148">
                  <a:extLst>
                    <a:ext uri="{FF2B5EF4-FFF2-40B4-BE49-F238E27FC236}">
                      <a16:creationId xmlns:a16="http://schemas.microsoft.com/office/drawing/2014/main" id="{54087703-9820-BDBC-E73E-FE0E02735467}"/>
                    </a:ext>
                  </a:extLst>
                </p:cNvPr>
                <p:cNvPicPr/>
                <p:nvPr/>
              </p:nvPicPr>
              <p:blipFill>
                <a:blip r:embed="rId160"/>
                <a:stretch>
                  <a:fillRect/>
                </a:stretch>
              </p:blipFill>
              <p:spPr>
                <a:xfrm>
                  <a:off x="9756824" y="4193202"/>
                  <a:ext cx="10512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50" name="Ink 149">
                  <a:extLst>
                    <a:ext uri="{FF2B5EF4-FFF2-40B4-BE49-F238E27FC236}">
                      <a16:creationId xmlns:a16="http://schemas.microsoft.com/office/drawing/2014/main" id="{51627043-E25D-B075-DB18-69C1FC7B4AE1}"/>
                    </a:ext>
                  </a:extLst>
                </p14:cNvPr>
                <p14:cNvContentPartPr/>
                <p14:nvPr/>
              </p14:nvContentPartPr>
              <p14:xfrm>
                <a:off x="9895424" y="4246842"/>
                <a:ext cx="30240" cy="55800"/>
              </p14:xfrm>
            </p:contentPart>
          </mc:Choice>
          <mc:Fallback>
            <p:pic>
              <p:nvPicPr>
                <p:cNvPr id="150" name="Ink 149">
                  <a:extLst>
                    <a:ext uri="{FF2B5EF4-FFF2-40B4-BE49-F238E27FC236}">
                      <a16:creationId xmlns:a16="http://schemas.microsoft.com/office/drawing/2014/main" id="{51627043-E25D-B075-DB18-69C1FC7B4AE1}"/>
                    </a:ext>
                  </a:extLst>
                </p:cNvPr>
                <p:cNvPicPr/>
                <p:nvPr/>
              </p:nvPicPr>
              <p:blipFill>
                <a:blip r:embed="rId162"/>
                <a:stretch>
                  <a:fillRect/>
                </a:stretch>
              </p:blipFill>
              <p:spPr>
                <a:xfrm>
                  <a:off x="9886424" y="4238202"/>
                  <a:ext cx="4788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51" name="Ink 150">
                  <a:extLst>
                    <a:ext uri="{FF2B5EF4-FFF2-40B4-BE49-F238E27FC236}">
                      <a16:creationId xmlns:a16="http://schemas.microsoft.com/office/drawing/2014/main" id="{39B84085-3BD8-37DF-0375-2C04DEF83781}"/>
                    </a:ext>
                  </a:extLst>
                </p14:cNvPr>
                <p14:cNvContentPartPr/>
                <p14:nvPr/>
              </p14:nvContentPartPr>
              <p14:xfrm>
                <a:off x="9918464" y="4353402"/>
                <a:ext cx="6840" cy="34200"/>
              </p14:xfrm>
            </p:contentPart>
          </mc:Choice>
          <mc:Fallback>
            <p:pic>
              <p:nvPicPr>
                <p:cNvPr id="151" name="Ink 150">
                  <a:extLst>
                    <a:ext uri="{FF2B5EF4-FFF2-40B4-BE49-F238E27FC236}">
                      <a16:creationId xmlns:a16="http://schemas.microsoft.com/office/drawing/2014/main" id="{39B84085-3BD8-37DF-0375-2C04DEF83781}"/>
                    </a:ext>
                  </a:extLst>
                </p:cNvPr>
                <p:cNvPicPr/>
                <p:nvPr/>
              </p:nvPicPr>
              <p:blipFill>
                <a:blip r:embed="rId164"/>
                <a:stretch>
                  <a:fillRect/>
                </a:stretch>
              </p:blipFill>
              <p:spPr>
                <a:xfrm>
                  <a:off x="9909464" y="4344402"/>
                  <a:ext cx="2448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52" name="Ink 151">
                  <a:extLst>
                    <a:ext uri="{FF2B5EF4-FFF2-40B4-BE49-F238E27FC236}">
                      <a16:creationId xmlns:a16="http://schemas.microsoft.com/office/drawing/2014/main" id="{F258398A-133A-F31B-A107-FF0F05BA63EC}"/>
                    </a:ext>
                  </a:extLst>
                </p14:cNvPr>
                <p14:cNvContentPartPr/>
                <p14:nvPr/>
              </p14:nvContentPartPr>
              <p14:xfrm>
                <a:off x="10010984" y="4271682"/>
                <a:ext cx="77760" cy="135720"/>
              </p14:xfrm>
            </p:contentPart>
          </mc:Choice>
          <mc:Fallback>
            <p:pic>
              <p:nvPicPr>
                <p:cNvPr id="152" name="Ink 151">
                  <a:extLst>
                    <a:ext uri="{FF2B5EF4-FFF2-40B4-BE49-F238E27FC236}">
                      <a16:creationId xmlns:a16="http://schemas.microsoft.com/office/drawing/2014/main" id="{F258398A-133A-F31B-A107-FF0F05BA63EC}"/>
                    </a:ext>
                  </a:extLst>
                </p:cNvPr>
                <p:cNvPicPr/>
                <p:nvPr/>
              </p:nvPicPr>
              <p:blipFill>
                <a:blip r:embed="rId166"/>
                <a:stretch>
                  <a:fillRect/>
                </a:stretch>
              </p:blipFill>
              <p:spPr>
                <a:xfrm>
                  <a:off x="10002344" y="4262682"/>
                  <a:ext cx="9540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53" name="Ink 152">
                  <a:extLst>
                    <a:ext uri="{FF2B5EF4-FFF2-40B4-BE49-F238E27FC236}">
                      <a16:creationId xmlns:a16="http://schemas.microsoft.com/office/drawing/2014/main" id="{64C70E98-08B5-6A1A-24B3-D7441762031D}"/>
                    </a:ext>
                  </a:extLst>
                </p14:cNvPr>
                <p14:cNvContentPartPr/>
                <p14:nvPr/>
              </p14:nvContentPartPr>
              <p14:xfrm>
                <a:off x="10131584" y="4245402"/>
                <a:ext cx="93960" cy="150840"/>
              </p14:xfrm>
            </p:contentPart>
          </mc:Choice>
          <mc:Fallback>
            <p:pic>
              <p:nvPicPr>
                <p:cNvPr id="153" name="Ink 152">
                  <a:extLst>
                    <a:ext uri="{FF2B5EF4-FFF2-40B4-BE49-F238E27FC236}">
                      <a16:creationId xmlns:a16="http://schemas.microsoft.com/office/drawing/2014/main" id="{64C70E98-08B5-6A1A-24B3-D7441762031D}"/>
                    </a:ext>
                  </a:extLst>
                </p:cNvPr>
                <p:cNvPicPr/>
                <p:nvPr/>
              </p:nvPicPr>
              <p:blipFill>
                <a:blip r:embed="rId168"/>
                <a:stretch>
                  <a:fillRect/>
                </a:stretch>
              </p:blipFill>
              <p:spPr>
                <a:xfrm>
                  <a:off x="10122584" y="4236762"/>
                  <a:ext cx="11160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54" name="Ink 153">
                  <a:extLst>
                    <a:ext uri="{FF2B5EF4-FFF2-40B4-BE49-F238E27FC236}">
                      <a16:creationId xmlns:a16="http://schemas.microsoft.com/office/drawing/2014/main" id="{8A3537A1-8D1F-7583-FC04-5FD490681689}"/>
                    </a:ext>
                  </a:extLst>
                </p14:cNvPr>
                <p14:cNvContentPartPr/>
                <p14:nvPr/>
              </p14:nvContentPartPr>
              <p14:xfrm>
                <a:off x="10319864" y="4228122"/>
                <a:ext cx="15120" cy="17280"/>
              </p14:xfrm>
            </p:contentPart>
          </mc:Choice>
          <mc:Fallback>
            <p:pic>
              <p:nvPicPr>
                <p:cNvPr id="154" name="Ink 153">
                  <a:extLst>
                    <a:ext uri="{FF2B5EF4-FFF2-40B4-BE49-F238E27FC236}">
                      <a16:creationId xmlns:a16="http://schemas.microsoft.com/office/drawing/2014/main" id="{8A3537A1-8D1F-7583-FC04-5FD490681689}"/>
                    </a:ext>
                  </a:extLst>
                </p:cNvPr>
                <p:cNvPicPr/>
                <p:nvPr/>
              </p:nvPicPr>
              <p:blipFill>
                <a:blip r:embed="rId170"/>
                <a:stretch>
                  <a:fillRect/>
                </a:stretch>
              </p:blipFill>
              <p:spPr>
                <a:xfrm>
                  <a:off x="10311224" y="4219482"/>
                  <a:ext cx="3276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57" name="Ink 156">
                  <a:extLst>
                    <a:ext uri="{FF2B5EF4-FFF2-40B4-BE49-F238E27FC236}">
                      <a16:creationId xmlns:a16="http://schemas.microsoft.com/office/drawing/2014/main" id="{01E96346-16C8-9308-7868-75616A1DC451}"/>
                    </a:ext>
                  </a:extLst>
                </p14:cNvPr>
                <p14:cNvContentPartPr/>
                <p14:nvPr/>
              </p14:nvContentPartPr>
              <p14:xfrm>
                <a:off x="9617144" y="4446642"/>
                <a:ext cx="708120" cy="39600"/>
              </p14:xfrm>
            </p:contentPart>
          </mc:Choice>
          <mc:Fallback>
            <p:pic>
              <p:nvPicPr>
                <p:cNvPr id="157" name="Ink 156">
                  <a:extLst>
                    <a:ext uri="{FF2B5EF4-FFF2-40B4-BE49-F238E27FC236}">
                      <a16:creationId xmlns:a16="http://schemas.microsoft.com/office/drawing/2014/main" id="{01E96346-16C8-9308-7868-75616A1DC451}"/>
                    </a:ext>
                  </a:extLst>
                </p:cNvPr>
                <p:cNvPicPr/>
                <p:nvPr/>
              </p:nvPicPr>
              <p:blipFill>
                <a:blip r:embed="rId172"/>
                <a:stretch>
                  <a:fillRect/>
                </a:stretch>
              </p:blipFill>
              <p:spPr>
                <a:xfrm>
                  <a:off x="9608144" y="4438002"/>
                  <a:ext cx="72576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58" name="Ink 157">
                  <a:extLst>
                    <a:ext uri="{FF2B5EF4-FFF2-40B4-BE49-F238E27FC236}">
                      <a16:creationId xmlns:a16="http://schemas.microsoft.com/office/drawing/2014/main" id="{FDEB2365-FF2E-2B45-287F-1F2C840F5022}"/>
                    </a:ext>
                  </a:extLst>
                </p14:cNvPr>
                <p14:cNvContentPartPr/>
                <p14:nvPr/>
              </p14:nvContentPartPr>
              <p14:xfrm>
                <a:off x="9593384" y="4584162"/>
                <a:ext cx="751320" cy="21600"/>
              </p14:xfrm>
            </p:contentPart>
          </mc:Choice>
          <mc:Fallback>
            <p:pic>
              <p:nvPicPr>
                <p:cNvPr id="158" name="Ink 157">
                  <a:extLst>
                    <a:ext uri="{FF2B5EF4-FFF2-40B4-BE49-F238E27FC236}">
                      <a16:creationId xmlns:a16="http://schemas.microsoft.com/office/drawing/2014/main" id="{FDEB2365-FF2E-2B45-287F-1F2C840F5022}"/>
                    </a:ext>
                  </a:extLst>
                </p:cNvPr>
                <p:cNvPicPr/>
                <p:nvPr/>
              </p:nvPicPr>
              <p:blipFill>
                <a:blip r:embed="rId174"/>
                <a:stretch>
                  <a:fillRect/>
                </a:stretch>
              </p:blipFill>
              <p:spPr>
                <a:xfrm>
                  <a:off x="9584384" y="4575522"/>
                  <a:ext cx="76896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28" name="Ink 127">
                  <a:extLst>
                    <a:ext uri="{FF2B5EF4-FFF2-40B4-BE49-F238E27FC236}">
                      <a16:creationId xmlns:a16="http://schemas.microsoft.com/office/drawing/2014/main" id="{4C92C10F-0F74-08D2-3CD4-3324580868FF}"/>
                    </a:ext>
                  </a:extLst>
                </p14:cNvPr>
                <p14:cNvContentPartPr/>
                <p14:nvPr/>
              </p14:nvContentPartPr>
              <p14:xfrm>
                <a:off x="8907224" y="3689562"/>
                <a:ext cx="24480" cy="209520"/>
              </p14:xfrm>
            </p:contentPart>
          </mc:Choice>
          <mc:Fallback>
            <p:pic>
              <p:nvPicPr>
                <p:cNvPr id="128" name="Ink 127">
                  <a:extLst>
                    <a:ext uri="{FF2B5EF4-FFF2-40B4-BE49-F238E27FC236}">
                      <a16:creationId xmlns:a16="http://schemas.microsoft.com/office/drawing/2014/main" id="{4C92C10F-0F74-08D2-3CD4-3324580868FF}"/>
                    </a:ext>
                  </a:extLst>
                </p:cNvPr>
                <p:cNvPicPr/>
                <p:nvPr/>
              </p:nvPicPr>
              <p:blipFill>
                <a:blip r:embed="rId176"/>
                <a:stretch>
                  <a:fillRect/>
                </a:stretch>
              </p:blipFill>
              <p:spPr>
                <a:xfrm>
                  <a:off x="8898584" y="3680562"/>
                  <a:ext cx="4212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29" name="Ink 128">
                  <a:extLst>
                    <a:ext uri="{FF2B5EF4-FFF2-40B4-BE49-F238E27FC236}">
                      <a16:creationId xmlns:a16="http://schemas.microsoft.com/office/drawing/2014/main" id="{6E86DAD7-B51C-8220-11CE-11DB0226FAF2}"/>
                    </a:ext>
                  </a:extLst>
                </p14:cNvPr>
                <p14:cNvContentPartPr/>
                <p14:nvPr/>
              </p14:nvContentPartPr>
              <p14:xfrm>
                <a:off x="9044384" y="3703962"/>
                <a:ext cx="133200" cy="172080"/>
              </p14:xfrm>
            </p:contentPart>
          </mc:Choice>
          <mc:Fallback>
            <p:pic>
              <p:nvPicPr>
                <p:cNvPr id="129" name="Ink 128">
                  <a:extLst>
                    <a:ext uri="{FF2B5EF4-FFF2-40B4-BE49-F238E27FC236}">
                      <a16:creationId xmlns:a16="http://schemas.microsoft.com/office/drawing/2014/main" id="{6E86DAD7-B51C-8220-11CE-11DB0226FAF2}"/>
                    </a:ext>
                  </a:extLst>
                </p:cNvPr>
                <p:cNvPicPr/>
                <p:nvPr/>
              </p:nvPicPr>
              <p:blipFill>
                <a:blip r:embed="rId178"/>
                <a:stretch>
                  <a:fillRect/>
                </a:stretch>
              </p:blipFill>
              <p:spPr>
                <a:xfrm>
                  <a:off x="9035384" y="3694962"/>
                  <a:ext cx="15084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30" name="Ink 129">
                  <a:extLst>
                    <a:ext uri="{FF2B5EF4-FFF2-40B4-BE49-F238E27FC236}">
                      <a16:creationId xmlns:a16="http://schemas.microsoft.com/office/drawing/2014/main" id="{B9A6453A-1F67-095D-3B28-3CFD81ABA04D}"/>
                    </a:ext>
                  </a:extLst>
                </p14:cNvPr>
                <p14:cNvContentPartPr/>
                <p14:nvPr/>
              </p14:nvContentPartPr>
              <p14:xfrm>
                <a:off x="9293504" y="3711162"/>
                <a:ext cx="37800" cy="19440"/>
              </p14:xfrm>
            </p:contentPart>
          </mc:Choice>
          <mc:Fallback>
            <p:pic>
              <p:nvPicPr>
                <p:cNvPr id="130" name="Ink 129">
                  <a:extLst>
                    <a:ext uri="{FF2B5EF4-FFF2-40B4-BE49-F238E27FC236}">
                      <a16:creationId xmlns:a16="http://schemas.microsoft.com/office/drawing/2014/main" id="{B9A6453A-1F67-095D-3B28-3CFD81ABA04D}"/>
                    </a:ext>
                  </a:extLst>
                </p:cNvPr>
                <p:cNvPicPr/>
                <p:nvPr/>
              </p:nvPicPr>
              <p:blipFill>
                <a:blip r:embed="rId180"/>
                <a:stretch>
                  <a:fillRect/>
                </a:stretch>
              </p:blipFill>
              <p:spPr>
                <a:xfrm>
                  <a:off x="9284504" y="3702522"/>
                  <a:ext cx="5544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31" name="Ink 130">
                  <a:extLst>
                    <a:ext uri="{FF2B5EF4-FFF2-40B4-BE49-F238E27FC236}">
                      <a16:creationId xmlns:a16="http://schemas.microsoft.com/office/drawing/2014/main" id="{9933978C-A26A-E307-C32A-B03704FF3A3C}"/>
                    </a:ext>
                  </a:extLst>
                </p14:cNvPr>
                <p14:cNvContentPartPr/>
                <p14:nvPr/>
              </p14:nvContentPartPr>
              <p14:xfrm>
                <a:off x="9307904" y="3803322"/>
                <a:ext cx="27360" cy="54720"/>
              </p14:xfrm>
            </p:contentPart>
          </mc:Choice>
          <mc:Fallback>
            <p:pic>
              <p:nvPicPr>
                <p:cNvPr id="131" name="Ink 130">
                  <a:extLst>
                    <a:ext uri="{FF2B5EF4-FFF2-40B4-BE49-F238E27FC236}">
                      <a16:creationId xmlns:a16="http://schemas.microsoft.com/office/drawing/2014/main" id="{9933978C-A26A-E307-C32A-B03704FF3A3C}"/>
                    </a:ext>
                  </a:extLst>
                </p:cNvPr>
                <p:cNvPicPr/>
                <p:nvPr/>
              </p:nvPicPr>
              <p:blipFill>
                <a:blip r:embed="rId182"/>
                <a:stretch>
                  <a:fillRect/>
                </a:stretch>
              </p:blipFill>
              <p:spPr>
                <a:xfrm>
                  <a:off x="9298904" y="3794682"/>
                  <a:ext cx="4500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32" name="Ink 131">
                  <a:extLst>
                    <a:ext uri="{FF2B5EF4-FFF2-40B4-BE49-F238E27FC236}">
                      <a16:creationId xmlns:a16="http://schemas.microsoft.com/office/drawing/2014/main" id="{BC20B88D-F67E-F6E3-CAA6-7CDAAA2C7698}"/>
                    </a:ext>
                  </a:extLst>
                </p14:cNvPr>
                <p14:cNvContentPartPr/>
                <p14:nvPr/>
              </p14:nvContentPartPr>
              <p14:xfrm>
                <a:off x="9428504" y="3689922"/>
                <a:ext cx="134280" cy="201600"/>
              </p14:xfrm>
            </p:contentPart>
          </mc:Choice>
          <mc:Fallback>
            <p:pic>
              <p:nvPicPr>
                <p:cNvPr id="132" name="Ink 131">
                  <a:extLst>
                    <a:ext uri="{FF2B5EF4-FFF2-40B4-BE49-F238E27FC236}">
                      <a16:creationId xmlns:a16="http://schemas.microsoft.com/office/drawing/2014/main" id="{BC20B88D-F67E-F6E3-CAA6-7CDAAA2C7698}"/>
                    </a:ext>
                  </a:extLst>
                </p:cNvPr>
                <p:cNvPicPr/>
                <p:nvPr/>
              </p:nvPicPr>
              <p:blipFill>
                <a:blip r:embed="rId184"/>
                <a:stretch>
                  <a:fillRect/>
                </a:stretch>
              </p:blipFill>
              <p:spPr>
                <a:xfrm>
                  <a:off x="9419504" y="3680922"/>
                  <a:ext cx="15192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33" name="Ink 132">
                  <a:extLst>
                    <a:ext uri="{FF2B5EF4-FFF2-40B4-BE49-F238E27FC236}">
                      <a16:creationId xmlns:a16="http://schemas.microsoft.com/office/drawing/2014/main" id="{BB450D65-7161-CCA8-0133-64C0CD2710A8}"/>
                    </a:ext>
                  </a:extLst>
                </p14:cNvPr>
                <p14:cNvContentPartPr/>
                <p14:nvPr/>
              </p14:nvContentPartPr>
              <p14:xfrm>
                <a:off x="9613184" y="3707562"/>
                <a:ext cx="92520" cy="227520"/>
              </p14:xfrm>
            </p:contentPart>
          </mc:Choice>
          <mc:Fallback>
            <p:pic>
              <p:nvPicPr>
                <p:cNvPr id="133" name="Ink 132">
                  <a:extLst>
                    <a:ext uri="{FF2B5EF4-FFF2-40B4-BE49-F238E27FC236}">
                      <a16:creationId xmlns:a16="http://schemas.microsoft.com/office/drawing/2014/main" id="{BB450D65-7161-CCA8-0133-64C0CD2710A8}"/>
                    </a:ext>
                  </a:extLst>
                </p:cNvPr>
                <p:cNvPicPr/>
                <p:nvPr/>
              </p:nvPicPr>
              <p:blipFill>
                <a:blip r:embed="rId186"/>
                <a:stretch>
                  <a:fillRect/>
                </a:stretch>
              </p:blipFill>
              <p:spPr>
                <a:xfrm>
                  <a:off x="9604544" y="3698562"/>
                  <a:ext cx="11016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34" name="Ink 133">
                  <a:extLst>
                    <a:ext uri="{FF2B5EF4-FFF2-40B4-BE49-F238E27FC236}">
                      <a16:creationId xmlns:a16="http://schemas.microsoft.com/office/drawing/2014/main" id="{CC9BE7D3-91C3-604E-6DDA-3A17A1AD2787}"/>
                    </a:ext>
                  </a:extLst>
                </p14:cNvPr>
                <p14:cNvContentPartPr/>
                <p14:nvPr/>
              </p14:nvContentPartPr>
              <p14:xfrm>
                <a:off x="9607784" y="3689922"/>
                <a:ext cx="159120" cy="47520"/>
              </p14:xfrm>
            </p:contentPart>
          </mc:Choice>
          <mc:Fallback>
            <p:pic>
              <p:nvPicPr>
                <p:cNvPr id="134" name="Ink 133">
                  <a:extLst>
                    <a:ext uri="{FF2B5EF4-FFF2-40B4-BE49-F238E27FC236}">
                      <a16:creationId xmlns:a16="http://schemas.microsoft.com/office/drawing/2014/main" id="{CC9BE7D3-91C3-604E-6DDA-3A17A1AD2787}"/>
                    </a:ext>
                  </a:extLst>
                </p:cNvPr>
                <p:cNvPicPr/>
                <p:nvPr/>
              </p:nvPicPr>
              <p:blipFill>
                <a:blip r:embed="rId188"/>
                <a:stretch>
                  <a:fillRect/>
                </a:stretch>
              </p:blipFill>
              <p:spPr>
                <a:xfrm>
                  <a:off x="9599144" y="3680922"/>
                  <a:ext cx="17676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35" name="Ink 134">
                  <a:extLst>
                    <a:ext uri="{FF2B5EF4-FFF2-40B4-BE49-F238E27FC236}">
                      <a16:creationId xmlns:a16="http://schemas.microsoft.com/office/drawing/2014/main" id="{C888541D-30D6-DDF6-325E-4AA124452230}"/>
                    </a:ext>
                  </a:extLst>
                </p14:cNvPr>
                <p14:cNvContentPartPr/>
                <p14:nvPr/>
              </p14:nvContentPartPr>
              <p14:xfrm>
                <a:off x="9864824" y="3650682"/>
                <a:ext cx="67680" cy="271080"/>
              </p14:xfrm>
            </p:contentPart>
          </mc:Choice>
          <mc:Fallback>
            <p:pic>
              <p:nvPicPr>
                <p:cNvPr id="135" name="Ink 134">
                  <a:extLst>
                    <a:ext uri="{FF2B5EF4-FFF2-40B4-BE49-F238E27FC236}">
                      <a16:creationId xmlns:a16="http://schemas.microsoft.com/office/drawing/2014/main" id="{C888541D-30D6-DDF6-325E-4AA124452230}"/>
                    </a:ext>
                  </a:extLst>
                </p:cNvPr>
                <p:cNvPicPr/>
                <p:nvPr/>
              </p:nvPicPr>
              <p:blipFill>
                <a:blip r:embed="rId190"/>
                <a:stretch>
                  <a:fillRect/>
                </a:stretch>
              </p:blipFill>
              <p:spPr>
                <a:xfrm>
                  <a:off x="9856184" y="3642042"/>
                  <a:ext cx="8532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36" name="Ink 135">
                  <a:extLst>
                    <a:ext uri="{FF2B5EF4-FFF2-40B4-BE49-F238E27FC236}">
                      <a16:creationId xmlns:a16="http://schemas.microsoft.com/office/drawing/2014/main" id="{FFFF7997-495E-F7B2-CB58-C609B74B0902}"/>
                    </a:ext>
                  </a:extLst>
                </p14:cNvPr>
                <p14:cNvContentPartPr/>
                <p14:nvPr/>
              </p14:nvContentPartPr>
              <p14:xfrm>
                <a:off x="9998024" y="3693882"/>
                <a:ext cx="120240" cy="169560"/>
              </p14:xfrm>
            </p:contentPart>
          </mc:Choice>
          <mc:Fallback>
            <p:pic>
              <p:nvPicPr>
                <p:cNvPr id="136" name="Ink 135">
                  <a:extLst>
                    <a:ext uri="{FF2B5EF4-FFF2-40B4-BE49-F238E27FC236}">
                      <a16:creationId xmlns:a16="http://schemas.microsoft.com/office/drawing/2014/main" id="{FFFF7997-495E-F7B2-CB58-C609B74B0902}"/>
                    </a:ext>
                  </a:extLst>
                </p:cNvPr>
                <p:cNvPicPr/>
                <p:nvPr/>
              </p:nvPicPr>
              <p:blipFill>
                <a:blip r:embed="rId192"/>
                <a:stretch>
                  <a:fillRect/>
                </a:stretch>
              </p:blipFill>
              <p:spPr>
                <a:xfrm>
                  <a:off x="9989384" y="3685242"/>
                  <a:ext cx="13788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37" name="Ink 136">
                  <a:extLst>
                    <a:ext uri="{FF2B5EF4-FFF2-40B4-BE49-F238E27FC236}">
                      <a16:creationId xmlns:a16="http://schemas.microsoft.com/office/drawing/2014/main" id="{42526D3E-BAE2-8FE0-5302-7FD82278C07D}"/>
                    </a:ext>
                  </a:extLst>
                </p14:cNvPr>
                <p14:cNvContentPartPr/>
                <p14:nvPr/>
              </p14:nvContentPartPr>
              <p14:xfrm>
                <a:off x="10157864" y="3700722"/>
                <a:ext cx="47160" cy="189000"/>
              </p14:xfrm>
            </p:contentPart>
          </mc:Choice>
          <mc:Fallback>
            <p:pic>
              <p:nvPicPr>
                <p:cNvPr id="137" name="Ink 136">
                  <a:extLst>
                    <a:ext uri="{FF2B5EF4-FFF2-40B4-BE49-F238E27FC236}">
                      <a16:creationId xmlns:a16="http://schemas.microsoft.com/office/drawing/2014/main" id="{42526D3E-BAE2-8FE0-5302-7FD82278C07D}"/>
                    </a:ext>
                  </a:extLst>
                </p:cNvPr>
                <p:cNvPicPr/>
                <p:nvPr/>
              </p:nvPicPr>
              <p:blipFill>
                <a:blip r:embed="rId194"/>
                <a:stretch>
                  <a:fillRect/>
                </a:stretch>
              </p:blipFill>
              <p:spPr>
                <a:xfrm>
                  <a:off x="10148864" y="3691722"/>
                  <a:ext cx="6480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38" name="Ink 137">
                  <a:extLst>
                    <a:ext uri="{FF2B5EF4-FFF2-40B4-BE49-F238E27FC236}">
                      <a16:creationId xmlns:a16="http://schemas.microsoft.com/office/drawing/2014/main" id="{BD7A2A1F-D7CA-980A-9722-759B39FF77B2}"/>
                    </a:ext>
                  </a:extLst>
                </p14:cNvPr>
                <p14:cNvContentPartPr/>
                <p14:nvPr/>
              </p14:nvContentPartPr>
              <p14:xfrm>
                <a:off x="10171184" y="3624042"/>
                <a:ext cx="142920" cy="318960"/>
              </p14:xfrm>
            </p:contentPart>
          </mc:Choice>
          <mc:Fallback>
            <p:pic>
              <p:nvPicPr>
                <p:cNvPr id="138" name="Ink 137">
                  <a:extLst>
                    <a:ext uri="{FF2B5EF4-FFF2-40B4-BE49-F238E27FC236}">
                      <a16:creationId xmlns:a16="http://schemas.microsoft.com/office/drawing/2014/main" id="{BD7A2A1F-D7CA-980A-9722-759B39FF77B2}"/>
                    </a:ext>
                  </a:extLst>
                </p:cNvPr>
                <p:cNvPicPr/>
                <p:nvPr/>
              </p:nvPicPr>
              <p:blipFill>
                <a:blip r:embed="rId196"/>
                <a:stretch>
                  <a:fillRect/>
                </a:stretch>
              </p:blipFill>
              <p:spPr>
                <a:xfrm>
                  <a:off x="10162544" y="3615402"/>
                  <a:ext cx="16056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60" name="Ink 159">
                  <a:extLst>
                    <a:ext uri="{FF2B5EF4-FFF2-40B4-BE49-F238E27FC236}">
                      <a16:creationId xmlns:a16="http://schemas.microsoft.com/office/drawing/2014/main" id="{4FD0DEDC-004A-28A4-199D-C83DEAC4C8CB}"/>
                    </a:ext>
                  </a:extLst>
                </p14:cNvPr>
                <p14:cNvContentPartPr/>
                <p14:nvPr/>
              </p14:nvContentPartPr>
              <p14:xfrm>
                <a:off x="8928824" y="3982242"/>
                <a:ext cx="796680" cy="20880"/>
              </p14:xfrm>
            </p:contentPart>
          </mc:Choice>
          <mc:Fallback>
            <p:pic>
              <p:nvPicPr>
                <p:cNvPr id="160" name="Ink 159">
                  <a:extLst>
                    <a:ext uri="{FF2B5EF4-FFF2-40B4-BE49-F238E27FC236}">
                      <a16:creationId xmlns:a16="http://schemas.microsoft.com/office/drawing/2014/main" id="{4FD0DEDC-004A-28A4-199D-C83DEAC4C8CB}"/>
                    </a:ext>
                  </a:extLst>
                </p:cNvPr>
                <p:cNvPicPr/>
                <p:nvPr/>
              </p:nvPicPr>
              <p:blipFill>
                <a:blip r:embed="rId198"/>
                <a:stretch>
                  <a:fillRect/>
                </a:stretch>
              </p:blipFill>
              <p:spPr>
                <a:xfrm>
                  <a:off x="8920184" y="3973602"/>
                  <a:ext cx="81432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61" name="Ink 160">
                  <a:extLst>
                    <a:ext uri="{FF2B5EF4-FFF2-40B4-BE49-F238E27FC236}">
                      <a16:creationId xmlns:a16="http://schemas.microsoft.com/office/drawing/2014/main" id="{2747A97F-B4D1-3B94-8783-81A0621F5671}"/>
                    </a:ext>
                  </a:extLst>
                </p14:cNvPr>
                <p14:cNvContentPartPr/>
                <p14:nvPr/>
              </p14:nvContentPartPr>
              <p14:xfrm>
                <a:off x="8887064" y="4048122"/>
                <a:ext cx="768960" cy="20160"/>
              </p14:xfrm>
            </p:contentPart>
          </mc:Choice>
          <mc:Fallback>
            <p:pic>
              <p:nvPicPr>
                <p:cNvPr id="161" name="Ink 160">
                  <a:extLst>
                    <a:ext uri="{FF2B5EF4-FFF2-40B4-BE49-F238E27FC236}">
                      <a16:creationId xmlns:a16="http://schemas.microsoft.com/office/drawing/2014/main" id="{2747A97F-B4D1-3B94-8783-81A0621F5671}"/>
                    </a:ext>
                  </a:extLst>
                </p:cNvPr>
                <p:cNvPicPr/>
                <p:nvPr/>
              </p:nvPicPr>
              <p:blipFill>
                <a:blip r:embed="rId200"/>
                <a:stretch>
                  <a:fillRect/>
                </a:stretch>
              </p:blipFill>
              <p:spPr>
                <a:xfrm>
                  <a:off x="8878424" y="4039122"/>
                  <a:ext cx="78660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17" name="Ink 116">
                  <a:extLst>
                    <a:ext uri="{FF2B5EF4-FFF2-40B4-BE49-F238E27FC236}">
                      <a16:creationId xmlns:a16="http://schemas.microsoft.com/office/drawing/2014/main" id="{B3619BA6-526E-88FB-9290-1E89E02FB072}"/>
                    </a:ext>
                  </a:extLst>
                </p14:cNvPr>
                <p14:cNvContentPartPr/>
                <p14:nvPr/>
              </p14:nvContentPartPr>
              <p14:xfrm>
                <a:off x="8936384" y="3165402"/>
                <a:ext cx="23040" cy="200160"/>
              </p14:xfrm>
            </p:contentPart>
          </mc:Choice>
          <mc:Fallback>
            <p:pic>
              <p:nvPicPr>
                <p:cNvPr id="117" name="Ink 116">
                  <a:extLst>
                    <a:ext uri="{FF2B5EF4-FFF2-40B4-BE49-F238E27FC236}">
                      <a16:creationId xmlns:a16="http://schemas.microsoft.com/office/drawing/2014/main" id="{B3619BA6-526E-88FB-9290-1E89E02FB072}"/>
                    </a:ext>
                  </a:extLst>
                </p:cNvPr>
                <p:cNvPicPr/>
                <p:nvPr/>
              </p:nvPicPr>
              <p:blipFill>
                <a:blip r:embed="rId202"/>
                <a:stretch>
                  <a:fillRect/>
                </a:stretch>
              </p:blipFill>
              <p:spPr>
                <a:xfrm>
                  <a:off x="8927384" y="3156402"/>
                  <a:ext cx="4068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18" name="Ink 117">
                  <a:extLst>
                    <a:ext uri="{FF2B5EF4-FFF2-40B4-BE49-F238E27FC236}">
                      <a16:creationId xmlns:a16="http://schemas.microsoft.com/office/drawing/2014/main" id="{88AEEC1C-E167-8D19-2E0F-4DB8C45CA40F}"/>
                    </a:ext>
                  </a:extLst>
                </p14:cNvPr>
                <p14:cNvContentPartPr/>
                <p14:nvPr/>
              </p14:nvContentPartPr>
              <p14:xfrm>
                <a:off x="9054104" y="3178002"/>
                <a:ext cx="162000" cy="166680"/>
              </p14:xfrm>
            </p:contentPart>
          </mc:Choice>
          <mc:Fallback>
            <p:pic>
              <p:nvPicPr>
                <p:cNvPr id="118" name="Ink 117">
                  <a:extLst>
                    <a:ext uri="{FF2B5EF4-FFF2-40B4-BE49-F238E27FC236}">
                      <a16:creationId xmlns:a16="http://schemas.microsoft.com/office/drawing/2014/main" id="{88AEEC1C-E167-8D19-2E0F-4DB8C45CA40F}"/>
                    </a:ext>
                  </a:extLst>
                </p:cNvPr>
                <p:cNvPicPr/>
                <p:nvPr/>
              </p:nvPicPr>
              <p:blipFill>
                <a:blip r:embed="rId204"/>
                <a:stretch>
                  <a:fillRect/>
                </a:stretch>
              </p:blipFill>
              <p:spPr>
                <a:xfrm>
                  <a:off x="9045104" y="3169002"/>
                  <a:ext cx="17964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19" name="Ink 118">
                  <a:extLst>
                    <a:ext uri="{FF2B5EF4-FFF2-40B4-BE49-F238E27FC236}">
                      <a16:creationId xmlns:a16="http://schemas.microsoft.com/office/drawing/2014/main" id="{E8C0B4CF-B562-D1DA-6B2B-7EF795DE35F2}"/>
                    </a:ext>
                  </a:extLst>
                </p14:cNvPr>
                <p14:cNvContentPartPr/>
                <p14:nvPr/>
              </p14:nvContentPartPr>
              <p14:xfrm>
                <a:off x="9291344" y="3192762"/>
                <a:ext cx="44280" cy="46800"/>
              </p14:xfrm>
            </p:contentPart>
          </mc:Choice>
          <mc:Fallback>
            <p:pic>
              <p:nvPicPr>
                <p:cNvPr id="119" name="Ink 118">
                  <a:extLst>
                    <a:ext uri="{FF2B5EF4-FFF2-40B4-BE49-F238E27FC236}">
                      <a16:creationId xmlns:a16="http://schemas.microsoft.com/office/drawing/2014/main" id="{E8C0B4CF-B562-D1DA-6B2B-7EF795DE35F2}"/>
                    </a:ext>
                  </a:extLst>
                </p:cNvPr>
                <p:cNvPicPr/>
                <p:nvPr/>
              </p:nvPicPr>
              <p:blipFill>
                <a:blip r:embed="rId206"/>
                <a:stretch>
                  <a:fillRect/>
                </a:stretch>
              </p:blipFill>
              <p:spPr>
                <a:xfrm>
                  <a:off x="9282704" y="3183762"/>
                  <a:ext cx="6192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20" name="Ink 119">
                  <a:extLst>
                    <a:ext uri="{FF2B5EF4-FFF2-40B4-BE49-F238E27FC236}">
                      <a16:creationId xmlns:a16="http://schemas.microsoft.com/office/drawing/2014/main" id="{2D089A03-DFA4-B6FD-C8F9-BCB197DCDA7A}"/>
                    </a:ext>
                  </a:extLst>
                </p14:cNvPr>
                <p14:cNvContentPartPr/>
                <p14:nvPr/>
              </p14:nvContentPartPr>
              <p14:xfrm>
                <a:off x="9360824" y="3299682"/>
                <a:ext cx="6120" cy="37800"/>
              </p14:xfrm>
            </p:contentPart>
          </mc:Choice>
          <mc:Fallback>
            <p:pic>
              <p:nvPicPr>
                <p:cNvPr id="120" name="Ink 119">
                  <a:extLst>
                    <a:ext uri="{FF2B5EF4-FFF2-40B4-BE49-F238E27FC236}">
                      <a16:creationId xmlns:a16="http://schemas.microsoft.com/office/drawing/2014/main" id="{2D089A03-DFA4-B6FD-C8F9-BCB197DCDA7A}"/>
                    </a:ext>
                  </a:extLst>
                </p:cNvPr>
                <p:cNvPicPr/>
                <p:nvPr/>
              </p:nvPicPr>
              <p:blipFill>
                <a:blip r:embed="rId208"/>
                <a:stretch>
                  <a:fillRect/>
                </a:stretch>
              </p:blipFill>
              <p:spPr>
                <a:xfrm>
                  <a:off x="9351824" y="3290682"/>
                  <a:ext cx="2376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21" name="Ink 120">
                  <a:extLst>
                    <a:ext uri="{FF2B5EF4-FFF2-40B4-BE49-F238E27FC236}">
                      <a16:creationId xmlns:a16="http://schemas.microsoft.com/office/drawing/2014/main" id="{4E3C1D54-30E3-EF7B-836F-5770C2944B55}"/>
                    </a:ext>
                  </a:extLst>
                </p14:cNvPr>
                <p14:cNvContentPartPr/>
                <p14:nvPr/>
              </p14:nvContentPartPr>
              <p14:xfrm>
                <a:off x="9508784" y="3176922"/>
                <a:ext cx="117720" cy="175680"/>
              </p14:xfrm>
            </p:contentPart>
          </mc:Choice>
          <mc:Fallback>
            <p:pic>
              <p:nvPicPr>
                <p:cNvPr id="121" name="Ink 120">
                  <a:extLst>
                    <a:ext uri="{FF2B5EF4-FFF2-40B4-BE49-F238E27FC236}">
                      <a16:creationId xmlns:a16="http://schemas.microsoft.com/office/drawing/2014/main" id="{4E3C1D54-30E3-EF7B-836F-5770C2944B55}"/>
                    </a:ext>
                  </a:extLst>
                </p:cNvPr>
                <p:cNvPicPr/>
                <p:nvPr/>
              </p:nvPicPr>
              <p:blipFill>
                <a:blip r:embed="rId210"/>
                <a:stretch>
                  <a:fillRect/>
                </a:stretch>
              </p:blipFill>
              <p:spPr>
                <a:xfrm>
                  <a:off x="9499784" y="3167922"/>
                  <a:ext cx="13536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22" name="Ink 121">
                  <a:extLst>
                    <a:ext uri="{FF2B5EF4-FFF2-40B4-BE49-F238E27FC236}">
                      <a16:creationId xmlns:a16="http://schemas.microsoft.com/office/drawing/2014/main" id="{608CA143-8552-BB64-BB1A-5D6F008E6E76}"/>
                    </a:ext>
                  </a:extLst>
                </p14:cNvPr>
                <p14:cNvContentPartPr/>
                <p14:nvPr/>
              </p14:nvContentPartPr>
              <p14:xfrm>
                <a:off x="9753584" y="3146322"/>
                <a:ext cx="43920" cy="236880"/>
              </p14:xfrm>
            </p:contentPart>
          </mc:Choice>
          <mc:Fallback>
            <p:pic>
              <p:nvPicPr>
                <p:cNvPr id="122" name="Ink 121">
                  <a:extLst>
                    <a:ext uri="{FF2B5EF4-FFF2-40B4-BE49-F238E27FC236}">
                      <a16:creationId xmlns:a16="http://schemas.microsoft.com/office/drawing/2014/main" id="{608CA143-8552-BB64-BB1A-5D6F008E6E76}"/>
                    </a:ext>
                  </a:extLst>
                </p:cNvPr>
                <p:cNvPicPr/>
                <p:nvPr/>
              </p:nvPicPr>
              <p:blipFill>
                <a:blip r:embed="rId212"/>
                <a:stretch>
                  <a:fillRect/>
                </a:stretch>
              </p:blipFill>
              <p:spPr>
                <a:xfrm>
                  <a:off x="9744584" y="3137322"/>
                  <a:ext cx="6156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63" name="Ink 162">
                  <a:extLst>
                    <a:ext uri="{FF2B5EF4-FFF2-40B4-BE49-F238E27FC236}">
                      <a16:creationId xmlns:a16="http://schemas.microsoft.com/office/drawing/2014/main" id="{65E0AA44-EF08-CE3B-B1DF-1DF1772C195D}"/>
                    </a:ext>
                  </a:extLst>
                </p14:cNvPr>
                <p14:cNvContentPartPr/>
                <p14:nvPr/>
              </p14:nvContentPartPr>
              <p14:xfrm>
                <a:off x="9004424" y="3412362"/>
                <a:ext cx="650160" cy="26640"/>
              </p14:xfrm>
            </p:contentPart>
          </mc:Choice>
          <mc:Fallback>
            <p:pic>
              <p:nvPicPr>
                <p:cNvPr id="163" name="Ink 162">
                  <a:extLst>
                    <a:ext uri="{FF2B5EF4-FFF2-40B4-BE49-F238E27FC236}">
                      <a16:creationId xmlns:a16="http://schemas.microsoft.com/office/drawing/2014/main" id="{65E0AA44-EF08-CE3B-B1DF-1DF1772C195D}"/>
                    </a:ext>
                  </a:extLst>
                </p:cNvPr>
                <p:cNvPicPr/>
                <p:nvPr/>
              </p:nvPicPr>
              <p:blipFill>
                <a:blip r:embed="rId214"/>
                <a:stretch>
                  <a:fillRect/>
                </a:stretch>
              </p:blipFill>
              <p:spPr>
                <a:xfrm>
                  <a:off x="8995424" y="3403362"/>
                  <a:ext cx="66780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64" name="Ink 163">
                  <a:extLst>
                    <a:ext uri="{FF2B5EF4-FFF2-40B4-BE49-F238E27FC236}">
                      <a16:creationId xmlns:a16="http://schemas.microsoft.com/office/drawing/2014/main" id="{7079A04A-1001-B654-7C50-10671ABE4E67}"/>
                    </a:ext>
                  </a:extLst>
                </p14:cNvPr>
                <p14:cNvContentPartPr/>
                <p14:nvPr/>
              </p14:nvContentPartPr>
              <p14:xfrm>
                <a:off x="9089744" y="3478602"/>
                <a:ext cx="651240" cy="11520"/>
              </p14:xfrm>
            </p:contentPart>
          </mc:Choice>
          <mc:Fallback>
            <p:pic>
              <p:nvPicPr>
                <p:cNvPr id="164" name="Ink 163">
                  <a:extLst>
                    <a:ext uri="{FF2B5EF4-FFF2-40B4-BE49-F238E27FC236}">
                      <a16:creationId xmlns:a16="http://schemas.microsoft.com/office/drawing/2014/main" id="{7079A04A-1001-B654-7C50-10671ABE4E67}"/>
                    </a:ext>
                  </a:extLst>
                </p:cNvPr>
                <p:cNvPicPr/>
                <p:nvPr/>
              </p:nvPicPr>
              <p:blipFill>
                <a:blip r:embed="rId216"/>
                <a:stretch>
                  <a:fillRect/>
                </a:stretch>
              </p:blipFill>
              <p:spPr>
                <a:xfrm>
                  <a:off x="9081104" y="3469602"/>
                  <a:ext cx="66888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66" name="Ink 165">
                  <a:extLst>
                    <a:ext uri="{FF2B5EF4-FFF2-40B4-BE49-F238E27FC236}">
                      <a16:creationId xmlns:a16="http://schemas.microsoft.com/office/drawing/2014/main" id="{53DE24D0-A2A2-3636-6FF3-8012948F9B53}"/>
                    </a:ext>
                  </a:extLst>
                </p14:cNvPr>
                <p14:cNvContentPartPr/>
                <p14:nvPr/>
              </p14:nvContentPartPr>
              <p14:xfrm>
                <a:off x="6943784" y="2156682"/>
                <a:ext cx="3460320" cy="2097720"/>
              </p14:xfrm>
            </p:contentPart>
          </mc:Choice>
          <mc:Fallback>
            <p:pic>
              <p:nvPicPr>
                <p:cNvPr id="166" name="Ink 165">
                  <a:extLst>
                    <a:ext uri="{FF2B5EF4-FFF2-40B4-BE49-F238E27FC236}">
                      <a16:creationId xmlns:a16="http://schemas.microsoft.com/office/drawing/2014/main" id="{53DE24D0-A2A2-3636-6FF3-8012948F9B53}"/>
                    </a:ext>
                  </a:extLst>
                </p:cNvPr>
                <p:cNvPicPr/>
                <p:nvPr/>
              </p:nvPicPr>
              <p:blipFill>
                <a:blip r:embed="rId218"/>
                <a:stretch>
                  <a:fillRect/>
                </a:stretch>
              </p:blipFill>
              <p:spPr>
                <a:xfrm>
                  <a:off x="6934784" y="2147682"/>
                  <a:ext cx="3477960" cy="211536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67" name="Ink 166">
                  <a:extLst>
                    <a:ext uri="{FF2B5EF4-FFF2-40B4-BE49-F238E27FC236}">
                      <a16:creationId xmlns:a16="http://schemas.microsoft.com/office/drawing/2014/main" id="{E197018B-30AC-C91A-3F41-15FF7E5CAC7E}"/>
                    </a:ext>
                  </a:extLst>
                </p14:cNvPr>
                <p14:cNvContentPartPr/>
                <p14:nvPr/>
              </p14:nvContentPartPr>
              <p14:xfrm>
                <a:off x="7051424" y="2064522"/>
                <a:ext cx="312480" cy="212040"/>
              </p14:xfrm>
            </p:contentPart>
          </mc:Choice>
          <mc:Fallback>
            <p:pic>
              <p:nvPicPr>
                <p:cNvPr id="167" name="Ink 166">
                  <a:extLst>
                    <a:ext uri="{FF2B5EF4-FFF2-40B4-BE49-F238E27FC236}">
                      <a16:creationId xmlns:a16="http://schemas.microsoft.com/office/drawing/2014/main" id="{E197018B-30AC-C91A-3F41-15FF7E5CAC7E}"/>
                    </a:ext>
                  </a:extLst>
                </p:cNvPr>
                <p:cNvPicPr/>
                <p:nvPr/>
              </p:nvPicPr>
              <p:blipFill>
                <a:blip r:embed="rId220"/>
                <a:stretch>
                  <a:fillRect/>
                </a:stretch>
              </p:blipFill>
              <p:spPr>
                <a:xfrm>
                  <a:off x="7042424" y="2055522"/>
                  <a:ext cx="33012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68" name="Ink 167">
                  <a:extLst>
                    <a:ext uri="{FF2B5EF4-FFF2-40B4-BE49-F238E27FC236}">
                      <a16:creationId xmlns:a16="http://schemas.microsoft.com/office/drawing/2014/main" id="{FD3D2D85-979A-2DA9-2594-6315C1C6B48F}"/>
                    </a:ext>
                  </a:extLst>
                </p14:cNvPr>
                <p14:cNvContentPartPr/>
                <p14:nvPr/>
              </p14:nvContentPartPr>
              <p14:xfrm>
                <a:off x="7938104" y="1662042"/>
                <a:ext cx="2429640" cy="780480"/>
              </p14:xfrm>
            </p:contentPart>
          </mc:Choice>
          <mc:Fallback>
            <p:pic>
              <p:nvPicPr>
                <p:cNvPr id="168" name="Ink 167">
                  <a:extLst>
                    <a:ext uri="{FF2B5EF4-FFF2-40B4-BE49-F238E27FC236}">
                      <a16:creationId xmlns:a16="http://schemas.microsoft.com/office/drawing/2014/main" id="{FD3D2D85-979A-2DA9-2594-6315C1C6B48F}"/>
                    </a:ext>
                  </a:extLst>
                </p:cNvPr>
                <p:cNvPicPr/>
                <p:nvPr/>
              </p:nvPicPr>
              <p:blipFill>
                <a:blip r:embed="rId222"/>
                <a:stretch>
                  <a:fillRect/>
                </a:stretch>
              </p:blipFill>
              <p:spPr>
                <a:xfrm>
                  <a:off x="7929464" y="1653402"/>
                  <a:ext cx="2447280" cy="79812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69" name="Ink 168">
                  <a:extLst>
                    <a:ext uri="{FF2B5EF4-FFF2-40B4-BE49-F238E27FC236}">
                      <a16:creationId xmlns:a16="http://schemas.microsoft.com/office/drawing/2014/main" id="{85F38A40-17F4-A69F-A70D-28F0EDBADC7D}"/>
                    </a:ext>
                  </a:extLst>
                </p14:cNvPr>
                <p14:cNvContentPartPr/>
                <p14:nvPr/>
              </p14:nvContentPartPr>
              <p14:xfrm>
                <a:off x="8507264" y="1833762"/>
                <a:ext cx="183240" cy="377280"/>
              </p14:xfrm>
            </p:contentPart>
          </mc:Choice>
          <mc:Fallback>
            <p:pic>
              <p:nvPicPr>
                <p:cNvPr id="169" name="Ink 168">
                  <a:extLst>
                    <a:ext uri="{FF2B5EF4-FFF2-40B4-BE49-F238E27FC236}">
                      <a16:creationId xmlns:a16="http://schemas.microsoft.com/office/drawing/2014/main" id="{85F38A40-17F4-A69F-A70D-28F0EDBADC7D}"/>
                    </a:ext>
                  </a:extLst>
                </p:cNvPr>
                <p:cNvPicPr/>
                <p:nvPr/>
              </p:nvPicPr>
              <p:blipFill>
                <a:blip r:embed="rId224"/>
                <a:stretch>
                  <a:fillRect/>
                </a:stretch>
              </p:blipFill>
              <p:spPr>
                <a:xfrm>
                  <a:off x="8498264" y="1825122"/>
                  <a:ext cx="200880" cy="39492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70" name="Ink 169">
                  <a:extLst>
                    <a:ext uri="{FF2B5EF4-FFF2-40B4-BE49-F238E27FC236}">
                      <a16:creationId xmlns:a16="http://schemas.microsoft.com/office/drawing/2014/main" id="{CD3FADC1-4B24-943F-2BC7-28C2F29A7983}"/>
                    </a:ext>
                  </a:extLst>
                </p14:cNvPr>
                <p14:cNvContentPartPr/>
                <p14:nvPr/>
              </p14:nvContentPartPr>
              <p14:xfrm>
                <a:off x="8813264" y="2006202"/>
                <a:ext cx="91800" cy="122040"/>
              </p14:xfrm>
            </p:contentPart>
          </mc:Choice>
          <mc:Fallback>
            <p:pic>
              <p:nvPicPr>
                <p:cNvPr id="170" name="Ink 169">
                  <a:extLst>
                    <a:ext uri="{FF2B5EF4-FFF2-40B4-BE49-F238E27FC236}">
                      <a16:creationId xmlns:a16="http://schemas.microsoft.com/office/drawing/2014/main" id="{CD3FADC1-4B24-943F-2BC7-28C2F29A7983}"/>
                    </a:ext>
                  </a:extLst>
                </p:cNvPr>
                <p:cNvPicPr/>
                <p:nvPr/>
              </p:nvPicPr>
              <p:blipFill>
                <a:blip r:embed="rId226"/>
                <a:stretch>
                  <a:fillRect/>
                </a:stretch>
              </p:blipFill>
              <p:spPr>
                <a:xfrm>
                  <a:off x="8804624" y="1997202"/>
                  <a:ext cx="10944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71" name="Ink 170">
                  <a:extLst>
                    <a:ext uri="{FF2B5EF4-FFF2-40B4-BE49-F238E27FC236}">
                      <a16:creationId xmlns:a16="http://schemas.microsoft.com/office/drawing/2014/main" id="{E30BFACD-6570-96C1-56D2-6E84130C4B01}"/>
                    </a:ext>
                  </a:extLst>
                </p14:cNvPr>
                <p14:cNvContentPartPr/>
                <p14:nvPr/>
              </p14:nvContentPartPr>
              <p14:xfrm>
                <a:off x="9051224" y="1928802"/>
                <a:ext cx="107280" cy="257040"/>
              </p14:xfrm>
            </p:contentPart>
          </mc:Choice>
          <mc:Fallback>
            <p:pic>
              <p:nvPicPr>
                <p:cNvPr id="171" name="Ink 170">
                  <a:extLst>
                    <a:ext uri="{FF2B5EF4-FFF2-40B4-BE49-F238E27FC236}">
                      <a16:creationId xmlns:a16="http://schemas.microsoft.com/office/drawing/2014/main" id="{E30BFACD-6570-96C1-56D2-6E84130C4B01}"/>
                    </a:ext>
                  </a:extLst>
                </p:cNvPr>
                <p:cNvPicPr/>
                <p:nvPr/>
              </p:nvPicPr>
              <p:blipFill>
                <a:blip r:embed="rId228"/>
                <a:stretch>
                  <a:fillRect/>
                </a:stretch>
              </p:blipFill>
              <p:spPr>
                <a:xfrm>
                  <a:off x="9042224" y="1920162"/>
                  <a:ext cx="12492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72" name="Ink 171">
                  <a:extLst>
                    <a:ext uri="{FF2B5EF4-FFF2-40B4-BE49-F238E27FC236}">
                      <a16:creationId xmlns:a16="http://schemas.microsoft.com/office/drawing/2014/main" id="{6C06FC94-DB47-A48D-0BE3-D668B83CA67E}"/>
                    </a:ext>
                  </a:extLst>
                </p14:cNvPr>
                <p14:cNvContentPartPr/>
                <p14:nvPr/>
              </p14:nvContentPartPr>
              <p14:xfrm>
                <a:off x="9316184" y="1961202"/>
                <a:ext cx="163440" cy="195840"/>
              </p14:xfrm>
            </p:contentPart>
          </mc:Choice>
          <mc:Fallback>
            <p:pic>
              <p:nvPicPr>
                <p:cNvPr id="172" name="Ink 171">
                  <a:extLst>
                    <a:ext uri="{FF2B5EF4-FFF2-40B4-BE49-F238E27FC236}">
                      <a16:creationId xmlns:a16="http://schemas.microsoft.com/office/drawing/2014/main" id="{6C06FC94-DB47-A48D-0BE3-D668B83CA67E}"/>
                    </a:ext>
                  </a:extLst>
                </p:cNvPr>
                <p:cNvPicPr/>
                <p:nvPr/>
              </p:nvPicPr>
              <p:blipFill>
                <a:blip r:embed="rId230"/>
                <a:stretch>
                  <a:fillRect/>
                </a:stretch>
              </p:blipFill>
              <p:spPr>
                <a:xfrm>
                  <a:off x="9307544" y="1952562"/>
                  <a:ext cx="18108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73" name="Ink 172">
                  <a:extLst>
                    <a:ext uri="{FF2B5EF4-FFF2-40B4-BE49-F238E27FC236}">
                      <a16:creationId xmlns:a16="http://schemas.microsoft.com/office/drawing/2014/main" id="{71931D5C-59AD-B53E-9F4C-D60214E16C12}"/>
                    </a:ext>
                  </a:extLst>
                </p14:cNvPr>
                <p14:cNvContentPartPr/>
                <p14:nvPr/>
              </p14:nvContentPartPr>
              <p14:xfrm>
                <a:off x="9525704" y="1903602"/>
                <a:ext cx="124920" cy="333360"/>
              </p14:xfrm>
            </p:contentPart>
          </mc:Choice>
          <mc:Fallback>
            <p:pic>
              <p:nvPicPr>
                <p:cNvPr id="173" name="Ink 172">
                  <a:extLst>
                    <a:ext uri="{FF2B5EF4-FFF2-40B4-BE49-F238E27FC236}">
                      <a16:creationId xmlns:a16="http://schemas.microsoft.com/office/drawing/2014/main" id="{71931D5C-59AD-B53E-9F4C-D60214E16C12}"/>
                    </a:ext>
                  </a:extLst>
                </p:cNvPr>
                <p:cNvPicPr/>
                <p:nvPr/>
              </p:nvPicPr>
              <p:blipFill>
                <a:blip r:embed="rId232"/>
                <a:stretch>
                  <a:fillRect/>
                </a:stretch>
              </p:blipFill>
              <p:spPr>
                <a:xfrm>
                  <a:off x="9516704" y="1894602"/>
                  <a:ext cx="14256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74" name="Ink 73">
                  <a:extLst>
                    <a:ext uri="{FF2B5EF4-FFF2-40B4-BE49-F238E27FC236}">
                      <a16:creationId xmlns:a16="http://schemas.microsoft.com/office/drawing/2014/main" id="{B7022CF8-6AC5-8E30-F5C4-5C3D359D2EF0}"/>
                    </a:ext>
                  </a:extLst>
                </p14:cNvPr>
                <p14:cNvContentPartPr/>
                <p14:nvPr/>
              </p14:nvContentPartPr>
              <p14:xfrm>
                <a:off x="3248384" y="5278242"/>
                <a:ext cx="4444200" cy="1128960"/>
              </p14:xfrm>
            </p:contentPart>
          </mc:Choice>
          <mc:Fallback>
            <p:pic>
              <p:nvPicPr>
                <p:cNvPr id="74" name="Ink 73">
                  <a:extLst>
                    <a:ext uri="{FF2B5EF4-FFF2-40B4-BE49-F238E27FC236}">
                      <a16:creationId xmlns:a16="http://schemas.microsoft.com/office/drawing/2014/main" id="{B7022CF8-6AC5-8E30-F5C4-5C3D359D2EF0}"/>
                    </a:ext>
                  </a:extLst>
                </p:cNvPr>
                <p:cNvPicPr/>
                <p:nvPr/>
              </p:nvPicPr>
              <p:blipFill>
                <a:blip r:embed="rId234"/>
                <a:stretch>
                  <a:fillRect/>
                </a:stretch>
              </p:blipFill>
              <p:spPr>
                <a:xfrm>
                  <a:off x="3239384" y="5269242"/>
                  <a:ext cx="4461840" cy="114660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75" name="Ink 74">
                  <a:extLst>
                    <a:ext uri="{FF2B5EF4-FFF2-40B4-BE49-F238E27FC236}">
                      <a16:creationId xmlns:a16="http://schemas.microsoft.com/office/drawing/2014/main" id="{AB2CA060-A1FA-31D9-722F-5C3FEA7A344A}"/>
                    </a:ext>
                  </a:extLst>
                </p14:cNvPr>
                <p14:cNvContentPartPr/>
                <p14:nvPr/>
              </p14:nvContentPartPr>
              <p14:xfrm>
                <a:off x="6146384" y="5385882"/>
                <a:ext cx="150480" cy="890280"/>
              </p14:xfrm>
            </p:contentPart>
          </mc:Choice>
          <mc:Fallback>
            <p:pic>
              <p:nvPicPr>
                <p:cNvPr id="75" name="Ink 74">
                  <a:extLst>
                    <a:ext uri="{FF2B5EF4-FFF2-40B4-BE49-F238E27FC236}">
                      <a16:creationId xmlns:a16="http://schemas.microsoft.com/office/drawing/2014/main" id="{AB2CA060-A1FA-31D9-722F-5C3FEA7A344A}"/>
                    </a:ext>
                  </a:extLst>
                </p:cNvPr>
                <p:cNvPicPr/>
                <p:nvPr/>
              </p:nvPicPr>
              <p:blipFill>
                <a:blip r:embed="rId236"/>
                <a:stretch>
                  <a:fillRect/>
                </a:stretch>
              </p:blipFill>
              <p:spPr>
                <a:xfrm>
                  <a:off x="6137744" y="5377242"/>
                  <a:ext cx="168120" cy="90792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76" name="Ink 75">
                  <a:extLst>
                    <a:ext uri="{FF2B5EF4-FFF2-40B4-BE49-F238E27FC236}">
                      <a16:creationId xmlns:a16="http://schemas.microsoft.com/office/drawing/2014/main" id="{4C108AAA-D918-B6E2-BAF2-6464D1CE9C4D}"/>
                    </a:ext>
                  </a:extLst>
                </p14:cNvPr>
                <p14:cNvContentPartPr/>
                <p14:nvPr/>
              </p14:nvContentPartPr>
              <p14:xfrm>
                <a:off x="6683864" y="5040642"/>
                <a:ext cx="78120" cy="265320"/>
              </p14:xfrm>
            </p:contentPart>
          </mc:Choice>
          <mc:Fallback>
            <p:pic>
              <p:nvPicPr>
                <p:cNvPr id="76" name="Ink 75">
                  <a:extLst>
                    <a:ext uri="{FF2B5EF4-FFF2-40B4-BE49-F238E27FC236}">
                      <a16:creationId xmlns:a16="http://schemas.microsoft.com/office/drawing/2014/main" id="{4C108AAA-D918-B6E2-BAF2-6464D1CE9C4D}"/>
                    </a:ext>
                  </a:extLst>
                </p:cNvPr>
                <p:cNvPicPr/>
                <p:nvPr/>
              </p:nvPicPr>
              <p:blipFill>
                <a:blip r:embed="rId238"/>
                <a:stretch>
                  <a:fillRect/>
                </a:stretch>
              </p:blipFill>
              <p:spPr>
                <a:xfrm>
                  <a:off x="6674864" y="5032002"/>
                  <a:ext cx="9576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77" name="Ink 76">
                  <a:extLst>
                    <a:ext uri="{FF2B5EF4-FFF2-40B4-BE49-F238E27FC236}">
                      <a16:creationId xmlns:a16="http://schemas.microsoft.com/office/drawing/2014/main" id="{B96D83ED-C82A-CCD5-6E17-793A6663C5E0}"/>
                    </a:ext>
                  </a:extLst>
                </p14:cNvPr>
                <p14:cNvContentPartPr/>
                <p14:nvPr/>
              </p14:nvContentPartPr>
              <p14:xfrm>
                <a:off x="6639224" y="5148282"/>
                <a:ext cx="108000" cy="27000"/>
              </p14:xfrm>
            </p:contentPart>
          </mc:Choice>
          <mc:Fallback>
            <p:pic>
              <p:nvPicPr>
                <p:cNvPr id="77" name="Ink 76">
                  <a:extLst>
                    <a:ext uri="{FF2B5EF4-FFF2-40B4-BE49-F238E27FC236}">
                      <a16:creationId xmlns:a16="http://schemas.microsoft.com/office/drawing/2014/main" id="{B96D83ED-C82A-CCD5-6E17-793A6663C5E0}"/>
                    </a:ext>
                  </a:extLst>
                </p:cNvPr>
                <p:cNvPicPr/>
                <p:nvPr/>
              </p:nvPicPr>
              <p:blipFill>
                <a:blip r:embed="rId240"/>
                <a:stretch>
                  <a:fillRect/>
                </a:stretch>
              </p:blipFill>
              <p:spPr>
                <a:xfrm>
                  <a:off x="6630224" y="5139282"/>
                  <a:ext cx="12564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78" name="Ink 77">
                  <a:extLst>
                    <a:ext uri="{FF2B5EF4-FFF2-40B4-BE49-F238E27FC236}">
                      <a16:creationId xmlns:a16="http://schemas.microsoft.com/office/drawing/2014/main" id="{DACA98BB-334B-D62C-594A-6F5EAD510B03}"/>
                    </a:ext>
                  </a:extLst>
                </p14:cNvPr>
                <p14:cNvContentPartPr/>
                <p14:nvPr/>
              </p14:nvContentPartPr>
              <p14:xfrm>
                <a:off x="6944144" y="5148282"/>
                <a:ext cx="360" cy="360"/>
              </p14:xfrm>
            </p:contentPart>
          </mc:Choice>
          <mc:Fallback>
            <p:pic>
              <p:nvPicPr>
                <p:cNvPr id="78" name="Ink 77">
                  <a:extLst>
                    <a:ext uri="{FF2B5EF4-FFF2-40B4-BE49-F238E27FC236}">
                      <a16:creationId xmlns:a16="http://schemas.microsoft.com/office/drawing/2014/main" id="{DACA98BB-334B-D62C-594A-6F5EAD510B03}"/>
                    </a:ext>
                  </a:extLst>
                </p:cNvPr>
                <p:cNvPicPr/>
                <p:nvPr/>
              </p:nvPicPr>
              <p:blipFill>
                <a:blip r:embed="rId5"/>
                <a:stretch>
                  <a:fillRect/>
                </a:stretch>
              </p:blipFill>
              <p:spPr>
                <a:xfrm>
                  <a:off x="6935144" y="513928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79" name="Ink 78">
                  <a:extLst>
                    <a:ext uri="{FF2B5EF4-FFF2-40B4-BE49-F238E27FC236}">
                      <a16:creationId xmlns:a16="http://schemas.microsoft.com/office/drawing/2014/main" id="{B1A0BE5D-EB65-3EB7-8FCC-CFB5D2492FDF}"/>
                    </a:ext>
                  </a:extLst>
                </p14:cNvPr>
                <p14:cNvContentPartPr/>
                <p14:nvPr/>
              </p14:nvContentPartPr>
              <p14:xfrm>
                <a:off x="6776384" y="5144322"/>
                <a:ext cx="244440" cy="170640"/>
              </p14:xfrm>
            </p:contentPart>
          </mc:Choice>
          <mc:Fallback>
            <p:pic>
              <p:nvPicPr>
                <p:cNvPr id="79" name="Ink 78">
                  <a:extLst>
                    <a:ext uri="{FF2B5EF4-FFF2-40B4-BE49-F238E27FC236}">
                      <a16:creationId xmlns:a16="http://schemas.microsoft.com/office/drawing/2014/main" id="{B1A0BE5D-EB65-3EB7-8FCC-CFB5D2492FDF}"/>
                    </a:ext>
                  </a:extLst>
                </p:cNvPr>
                <p:cNvPicPr/>
                <p:nvPr/>
              </p:nvPicPr>
              <p:blipFill>
                <a:blip r:embed="rId243"/>
                <a:stretch>
                  <a:fillRect/>
                </a:stretch>
              </p:blipFill>
              <p:spPr>
                <a:xfrm>
                  <a:off x="6767744" y="5135322"/>
                  <a:ext cx="26208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80" name="Ink 79">
                  <a:extLst>
                    <a:ext uri="{FF2B5EF4-FFF2-40B4-BE49-F238E27FC236}">
                      <a16:creationId xmlns:a16="http://schemas.microsoft.com/office/drawing/2014/main" id="{0BA71E4F-762F-359E-CC18-49DD8661AADB}"/>
                    </a:ext>
                  </a:extLst>
                </p14:cNvPr>
                <p14:cNvContentPartPr/>
                <p14:nvPr/>
              </p14:nvContentPartPr>
              <p14:xfrm>
                <a:off x="7307384" y="5028402"/>
                <a:ext cx="87840" cy="290160"/>
              </p14:xfrm>
            </p:contentPart>
          </mc:Choice>
          <mc:Fallback>
            <p:pic>
              <p:nvPicPr>
                <p:cNvPr id="80" name="Ink 79">
                  <a:extLst>
                    <a:ext uri="{FF2B5EF4-FFF2-40B4-BE49-F238E27FC236}">
                      <a16:creationId xmlns:a16="http://schemas.microsoft.com/office/drawing/2014/main" id="{0BA71E4F-762F-359E-CC18-49DD8661AADB}"/>
                    </a:ext>
                  </a:extLst>
                </p:cNvPr>
                <p:cNvPicPr/>
                <p:nvPr/>
              </p:nvPicPr>
              <p:blipFill>
                <a:blip r:embed="rId245"/>
                <a:stretch>
                  <a:fillRect/>
                </a:stretch>
              </p:blipFill>
              <p:spPr>
                <a:xfrm>
                  <a:off x="7298384" y="5019762"/>
                  <a:ext cx="10548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81" name="Ink 80">
                  <a:extLst>
                    <a:ext uri="{FF2B5EF4-FFF2-40B4-BE49-F238E27FC236}">
                      <a16:creationId xmlns:a16="http://schemas.microsoft.com/office/drawing/2014/main" id="{6D631BDB-20BD-FEE7-922F-05E936E077AD}"/>
                    </a:ext>
                  </a:extLst>
                </p14:cNvPr>
                <p14:cNvContentPartPr/>
                <p14:nvPr/>
              </p14:nvContentPartPr>
              <p14:xfrm>
                <a:off x="7566944" y="5071602"/>
                <a:ext cx="360" cy="187560"/>
              </p14:xfrm>
            </p:contentPart>
          </mc:Choice>
          <mc:Fallback>
            <p:pic>
              <p:nvPicPr>
                <p:cNvPr id="81" name="Ink 80">
                  <a:extLst>
                    <a:ext uri="{FF2B5EF4-FFF2-40B4-BE49-F238E27FC236}">
                      <a16:creationId xmlns:a16="http://schemas.microsoft.com/office/drawing/2014/main" id="{6D631BDB-20BD-FEE7-922F-05E936E077AD}"/>
                    </a:ext>
                  </a:extLst>
                </p:cNvPr>
                <p:cNvPicPr/>
                <p:nvPr/>
              </p:nvPicPr>
              <p:blipFill>
                <a:blip r:embed="rId247"/>
                <a:stretch>
                  <a:fillRect/>
                </a:stretch>
              </p:blipFill>
              <p:spPr>
                <a:xfrm>
                  <a:off x="7557944" y="5062602"/>
                  <a:ext cx="1800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82" name="Ink 81">
                  <a:extLst>
                    <a:ext uri="{FF2B5EF4-FFF2-40B4-BE49-F238E27FC236}">
                      <a16:creationId xmlns:a16="http://schemas.microsoft.com/office/drawing/2014/main" id="{A7CC4B30-D2D9-0EB4-6702-284486544FEB}"/>
                    </a:ext>
                  </a:extLst>
                </p14:cNvPr>
                <p14:cNvContentPartPr/>
                <p14:nvPr/>
              </p14:nvContentPartPr>
              <p14:xfrm>
                <a:off x="7678544" y="5123082"/>
                <a:ext cx="313920" cy="177840"/>
              </p14:xfrm>
            </p:contentPart>
          </mc:Choice>
          <mc:Fallback>
            <p:pic>
              <p:nvPicPr>
                <p:cNvPr id="82" name="Ink 81">
                  <a:extLst>
                    <a:ext uri="{FF2B5EF4-FFF2-40B4-BE49-F238E27FC236}">
                      <a16:creationId xmlns:a16="http://schemas.microsoft.com/office/drawing/2014/main" id="{A7CC4B30-D2D9-0EB4-6702-284486544FEB}"/>
                    </a:ext>
                  </a:extLst>
                </p:cNvPr>
                <p:cNvPicPr/>
                <p:nvPr/>
              </p:nvPicPr>
              <p:blipFill>
                <a:blip r:embed="rId249"/>
                <a:stretch>
                  <a:fillRect/>
                </a:stretch>
              </p:blipFill>
              <p:spPr>
                <a:xfrm>
                  <a:off x="7669904" y="5114082"/>
                  <a:ext cx="33156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83" name="Ink 82">
                  <a:extLst>
                    <a:ext uri="{FF2B5EF4-FFF2-40B4-BE49-F238E27FC236}">
                      <a16:creationId xmlns:a16="http://schemas.microsoft.com/office/drawing/2014/main" id="{C3444B7B-4057-C4BD-DFAF-201B7B7AC69C}"/>
                    </a:ext>
                  </a:extLst>
                </p14:cNvPr>
                <p14:cNvContentPartPr/>
                <p14:nvPr/>
              </p14:nvContentPartPr>
              <p14:xfrm>
                <a:off x="7984184" y="5059002"/>
                <a:ext cx="151200" cy="255600"/>
              </p14:xfrm>
            </p:contentPart>
          </mc:Choice>
          <mc:Fallback>
            <p:pic>
              <p:nvPicPr>
                <p:cNvPr id="83" name="Ink 82">
                  <a:extLst>
                    <a:ext uri="{FF2B5EF4-FFF2-40B4-BE49-F238E27FC236}">
                      <a16:creationId xmlns:a16="http://schemas.microsoft.com/office/drawing/2014/main" id="{C3444B7B-4057-C4BD-DFAF-201B7B7AC69C}"/>
                    </a:ext>
                  </a:extLst>
                </p:cNvPr>
                <p:cNvPicPr/>
                <p:nvPr/>
              </p:nvPicPr>
              <p:blipFill>
                <a:blip r:embed="rId251"/>
                <a:stretch>
                  <a:fillRect/>
                </a:stretch>
              </p:blipFill>
              <p:spPr>
                <a:xfrm>
                  <a:off x="7975544" y="5050362"/>
                  <a:ext cx="16884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84" name="Ink 83">
                  <a:extLst>
                    <a:ext uri="{FF2B5EF4-FFF2-40B4-BE49-F238E27FC236}">
                      <a16:creationId xmlns:a16="http://schemas.microsoft.com/office/drawing/2014/main" id="{F08CAEA1-C519-7A7E-946E-0FEE8DF29CEF}"/>
                    </a:ext>
                  </a:extLst>
                </p14:cNvPr>
                <p14:cNvContentPartPr/>
                <p14:nvPr/>
              </p14:nvContentPartPr>
              <p14:xfrm>
                <a:off x="8080304" y="5181402"/>
                <a:ext cx="121320" cy="73080"/>
              </p14:xfrm>
            </p:contentPart>
          </mc:Choice>
          <mc:Fallback>
            <p:pic>
              <p:nvPicPr>
                <p:cNvPr id="84" name="Ink 83">
                  <a:extLst>
                    <a:ext uri="{FF2B5EF4-FFF2-40B4-BE49-F238E27FC236}">
                      <a16:creationId xmlns:a16="http://schemas.microsoft.com/office/drawing/2014/main" id="{F08CAEA1-C519-7A7E-946E-0FEE8DF29CEF}"/>
                    </a:ext>
                  </a:extLst>
                </p:cNvPr>
                <p:cNvPicPr/>
                <p:nvPr/>
              </p:nvPicPr>
              <p:blipFill>
                <a:blip r:embed="rId253"/>
                <a:stretch>
                  <a:fillRect/>
                </a:stretch>
              </p:blipFill>
              <p:spPr>
                <a:xfrm>
                  <a:off x="8071304" y="5172762"/>
                  <a:ext cx="13896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85" name="Ink 84">
                  <a:extLst>
                    <a:ext uri="{FF2B5EF4-FFF2-40B4-BE49-F238E27FC236}">
                      <a16:creationId xmlns:a16="http://schemas.microsoft.com/office/drawing/2014/main" id="{FF8126BD-34A7-B066-5FF7-4A23E6EACB5E}"/>
                    </a:ext>
                  </a:extLst>
                </p14:cNvPr>
                <p14:cNvContentPartPr/>
                <p14:nvPr/>
              </p14:nvContentPartPr>
              <p14:xfrm>
                <a:off x="8304224" y="5057922"/>
                <a:ext cx="700920" cy="402840"/>
              </p14:xfrm>
            </p:contentPart>
          </mc:Choice>
          <mc:Fallback>
            <p:pic>
              <p:nvPicPr>
                <p:cNvPr id="85" name="Ink 84">
                  <a:extLst>
                    <a:ext uri="{FF2B5EF4-FFF2-40B4-BE49-F238E27FC236}">
                      <a16:creationId xmlns:a16="http://schemas.microsoft.com/office/drawing/2014/main" id="{FF8126BD-34A7-B066-5FF7-4A23E6EACB5E}"/>
                    </a:ext>
                  </a:extLst>
                </p:cNvPr>
                <p:cNvPicPr/>
                <p:nvPr/>
              </p:nvPicPr>
              <p:blipFill>
                <a:blip r:embed="rId255"/>
                <a:stretch>
                  <a:fillRect/>
                </a:stretch>
              </p:blipFill>
              <p:spPr>
                <a:xfrm>
                  <a:off x="8295224" y="5049282"/>
                  <a:ext cx="718560" cy="4204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86" name="Ink 85">
                  <a:extLst>
                    <a:ext uri="{FF2B5EF4-FFF2-40B4-BE49-F238E27FC236}">
                      <a16:creationId xmlns:a16="http://schemas.microsoft.com/office/drawing/2014/main" id="{FF62B49F-CD7A-F9AD-847B-D82E6F3B99D0}"/>
                    </a:ext>
                  </a:extLst>
                </p14:cNvPr>
                <p14:cNvContentPartPr/>
                <p14:nvPr/>
              </p14:nvContentPartPr>
              <p14:xfrm>
                <a:off x="9083984" y="5109042"/>
                <a:ext cx="101520" cy="177480"/>
              </p14:xfrm>
            </p:contentPart>
          </mc:Choice>
          <mc:Fallback>
            <p:pic>
              <p:nvPicPr>
                <p:cNvPr id="86" name="Ink 85">
                  <a:extLst>
                    <a:ext uri="{FF2B5EF4-FFF2-40B4-BE49-F238E27FC236}">
                      <a16:creationId xmlns:a16="http://schemas.microsoft.com/office/drawing/2014/main" id="{FF62B49F-CD7A-F9AD-847B-D82E6F3B99D0}"/>
                    </a:ext>
                  </a:extLst>
                </p:cNvPr>
                <p:cNvPicPr/>
                <p:nvPr/>
              </p:nvPicPr>
              <p:blipFill>
                <a:blip r:embed="rId257"/>
                <a:stretch>
                  <a:fillRect/>
                </a:stretch>
              </p:blipFill>
              <p:spPr>
                <a:xfrm>
                  <a:off x="9075344" y="5100042"/>
                  <a:ext cx="11916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87" name="Ink 86">
                  <a:extLst>
                    <a:ext uri="{FF2B5EF4-FFF2-40B4-BE49-F238E27FC236}">
                      <a16:creationId xmlns:a16="http://schemas.microsoft.com/office/drawing/2014/main" id="{C5919D4F-F7A5-64D4-6061-A0D9801152A9}"/>
                    </a:ext>
                  </a:extLst>
                </p14:cNvPr>
                <p14:cNvContentPartPr/>
                <p14:nvPr/>
              </p14:nvContentPartPr>
              <p14:xfrm>
                <a:off x="9256424" y="4993482"/>
                <a:ext cx="157320" cy="276120"/>
              </p14:xfrm>
            </p:contentPart>
          </mc:Choice>
          <mc:Fallback>
            <p:pic>
              <p:nvPicPr>
                <p:cNvPr id="87" name="Ink 86">
                  <a:extLst>
                    <a:ext uri="{FF2B5EF4-FFF2-40B4-BE49-F238E27FC236}">
                      <a16:creationId xmlns:a16="http://schemas.microsoft.com/office/drawing/2014/main" id="{C5919D4F-F7A5-64D4-6061-A0D9801152A9}"/>
                    </a:ext>
                  </a:extLst>
                </p:cNvPr>
                <p:cNvPicPr/>
                <p:nvPr/>
              </p:nvPicPr>
              <p:blipFill>
                <a:blip r:embed="rId259"/>
                <a:stretch>
                  <a:fillRect/>
                </a:stretch>
              </p:blipFill>
              <p:spPr>
                <a:xfrm>
                  <a:off x="9247424" y="4984842"/>
                  <a:ext cx="17496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88" name="Ink 87">
                  <a:extLst>
                    <a:ext uri="{FF2B5EF4-FFF2-40B4-BE49-F238E27FC236}">
                      <a16:creationId xmlns:a16="http://schemas.microsoft.com/office/drawing/2014/main" id="{89311921-BD19-D2DF-D6BD-3C1ACB05B2B0}"/>
                    </a:ext>
                  </a:extLst>
                </p14:cNvPr>
                <p14:cNvContentPartPr/>
                <p14:nvPr/>
              </p14:nvContentPartPr>
              <p14:xfrm>
                <a:off x="9501584" y="4963962"/>
                <a:ext cx="170640" cy="368640"/>
              </p14:xfrm>
            </p:contentPart>
          </mc:Choice>
          <mc:Fallback>
            <p:pic>
              <p:nvPicPr>
                <p:cNvPr id="88" name="Ink 87">
                  <a:extLst>
                    <a:ext uri="{FF2B5EF4-FFF2-40B4-BE49-F238E27FC236}">
                      <a16:creationId xmlns:a16="http://schemas.microsoft.com/office/drawing/2014/main" id="{89311921-BD19-D2DF-D6BD-3C1ACB05B2B0}"/>
                    </a:ext>
                  </a:extLst>
                </p:cNvPr>
                <p:cNvPicPr/>
                <p:nvPr/>
              </p:nvPicPr>
              <p:blipFill>
                <a:blip r:embed="rId261"/>
                <a:stretch>
                  <a:fillRect/>
                </a:stretch>
              </p:blipFill>
              <p:spPr>
                <a:xfrm>
                  <a:off x="9492584" y="4954962"/>
                  <a:ext cx="188280" cy="38628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89" name="Ink 88">
                  <a:extLst>
                    <a:ext uri="{FF2B5EF4-FFF2-40B4-BE49-F238E27FC236}">
                      <a16:creationId xmlns:a16="http://schemas.microsoft.com/office/drawing/2014/main" id="{5791E407-04AB-1407-140A-6E9C031135DE}"/>
                    </a:ext>
                  </a:extLst>
                </p14:cNvPr>
                <p14:cNvContentPartPr/>
                <p14:nvPr/>
              </p14:nvContentPartPr>
              <p14:xfrm>
                <a:off x="9551624" y="5147922"/>
                <a:ext cx="112320" cy="67320"/>
              </p14:xfrm>
            </p:contentPart>
          </mc:Choice>
          <mc:Fallback>
            <p:pic>
              <p:nvPicPr>
                <p:cNvPr id="89" name="Ink 88">
                  <a:extLst>
                    <a:ext uri="{FF2B5EF4-FFF2-40B4-BE49-F238E27FC236}">
                      <a16:creationId xmlns:a16="http://schemas.microsoft.com/office/drawing/2014/main" id="{5791E407-04AB-1407-140A-6E9C031135DE}"/>
                    </a:ext>
                  </a:extLst>
                </p:cNvPr>
                <p:cNvPicPr/>
                <p:nvPr/>
              </p:nvPicPr>
              <p:blipFill>
                <a:blip r:embed="rId263"/>
                <a:stretch>
                  <a:fillRect/>
                </a:stretch>
              </p:blipFill>
              <p:spPr>
                <a:xfrm>
                  <a:off x="9542624" y="5138922"/>
                  <a:ext cx="12996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90" name="Ink 89">
                  <a:extLst>
                    <a:ext uri="{FF2B5EF4-FFF2-40B4-BE49-F238E27FC236}">
                      <a16:creationId xmlns:a16="http://schemas.microsoft.com/office/drawing/2014/main" id="{01BD4F8A-8AA3-7E3C-06D5-305DCC8FF44D}"/>
                    </a:ext>
                  </a:extLst>
                </p14:cNvPr>
                <p14:cNvContentPartPr/>
                <p14:nvPr/>
              </p14:nvContentPartPr>
              <p14:xfrm>
                <a:off x="9800744" y="5000322"/>
                <a:ext cx="57240" cy="264240"/>
              </p14:xfrm>
            </p:contentPart>
          </mc:Choice>
          <mc:Fallback>
            <p:pic>
              <p:nvPicPr>
                <p:cNvPr id="90" name="Ink 89">
                  <a:extLst>
                    <a:ext uri="{FF2B5EF4-FFF2-40B4-BE49-F238E27FC236}">
                      <a16:creationId xmlns:a16="http://schemas.microsoft.com/office/drawing/2014/main" id="{01BD4F8A-8AA3-7E3C-06D5-305DCC8FF44D}"/>
                    </a:ext>
                  </a:extLst>
                </p:cNvPr>
                <p:cNvPicPr/>
                <p:nvPr/>
              </p:nvPicPr>
              <p:blipFill>
                <a:blip r:embed="rId265"/>
                <a:stretch>
                  <a:fillRect/>
                </a:stretch>
              </p:blipFill>
              <p:spPr>
                <a:xfrm>
                  <a:off x="9791744" y="4991682"/>
                  <a:ext cx="7488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91" name="Ink 90">
                  <a:extLst>
                    <a:ext uri="{FF2B5EF4-FFF2-40B4-BE49-F238E27FC236}">
                      <a16:creationId xmlns:a16="http://schemas.microsoft.com/office/drawing/2014/main" id="{F7C08A30-4A09-B25D-C855-9F50FB6F9135}"/>
                    </a:ext>
                  </a:extLst>
                </p14:cNvPr>
                <p14:cNvContentPartPr/>
                <p14:nvPr/>
              </p14:nvContentPartPr>
              <p14:xfrm>
                <a:off x="9811544" y="5161242"/>
                <a:ext cx="71640" cy="40320"/>
              </p14:xfrm>
            </p:contentPart>
          </mc:Choice>
          <mc:Fallback>
            <p:pic>
              <p:nvPicPr>
                <p:cNvPr id="91" name="Ink 90">
                  <a:extLst>
                    <a:ext uri="{FF2B5EF4-FFF2-40B4-BE49-F238E27FC236}">
                      <a16:creationId xmlns:a16="http://schemas.microsoft.com/office/drawing/2014/main" id="{F7C08A30-4A09-B25D-C855-9F50FB6F9135}"/>
                    </a:ext>
                  </a:extLst>
                </p:cNvPr>
                <p:cNvPicPr/>
                <p:nvPr/>
              </p:nvPicPr>
              <p:blipFill>
                <a:blip r:embed="rId267"/>
                <a:stretch>
                  <a:fillRect/>
                </a:stretch>
              </p:blipFill>
              <p:spPr>
                <a:xfrm>
                  <a:off x="9802904" y="5152602"/>
                  <a:ext cx="8928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92" name="Ink 91">
                  <a:extLst>
                    <a:ext uri="{FF2B5EF4-FFF2-40B4-BE49-F238E27FC236}">
                      <a16:creationId xmlns:a16="http://schemas.microsoft.com/office/drawing/2014/main" id="{F07552DA-6BE8-5002-2226-25A7E6FA091D}"/>
                    </a:ext>
                  </a:extLst>
                </p14:cNvPr>
                <p14:cNvContentPartPr/>
                <p14:nvPr/>
              </p14:nvContentPartPr>
              <p14:xfrm>
                <a:off x="9951584" y="4992042"/>
                <a:ext cx="51120" cy="317880"/>
              </p14:xfrm>
            </p:contentPart>
          </mc:Choice>
          <mc:Fallback>
            <p:pic>
              <p:nvPicPr>
                <p:cNvPr id="92" name="Ink 91">
                  <a:extLst>
                    <a:ext uri="{FF2B5EF4-FFF2-40B4-BE49-F238E27FC236}">
                      <a16:creationId xmlns:a16="http://schemas.microsoft.com/office/drawing/2014/main" id="{F07552DA-6BE8-5002-2226-25A7E6FA091D}"/>
                    </a:ext>
                  </a:extLst>
                </p:cNvPr>
                <p:cNvPicPr/>
                <p:nvPr/>
              </p:nvPicPr>
              <p:blipFill>
                <a:blip r:embed="rId269"/>
                <a:stretch>
                  <a:fillRect/>
                </a:stretch>
              </p:blipFill>
              <p:spPr>
                <a:xfrm>
                  <a:off x="9942584" y="4983042"/>
                  <a:ext cx="6876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94" name="Ink 93">
                  <a:extLst>
                    <a:ext uri="{FF2B5EF4-FFF2-40B4-BE49-F238E27FC236}">
                      <a16:creationId xmlns:a16="http://schemas.microsoft.com/office/drawing/2014/main" id="{66CB9E91-4E5A-E123-A169-39BD64C8D94E}"/>
                    </a:ext>
                  </a:extLst>
                </p14:cNvPr>
                <p14:cNvContentPartPr/>
                <p14:nvPr/>
              </p14:nvContentPartPr>
              <p14:xfrm>
                <a:off x="3332984" y="5698362"/>
                <a:ext cx="4173840" cy="59760"/>
              </p14:xfrm>
            </p:contentPart>
          </mc:Choice>
          <mc:Fallback>
            <p:pic>
              <p:nvPicPr>
                <p:cNvPr id="94" name="Ink 93">
                  <a:extLst>
                    <a:ext uri="{FF2B5EF4-FFF2-40B4-BE49-F238E27FC236}">
                      <a16:creationId xmlns:a16="http://schemas.microsoft.com/office/drawing/2014/main" id="{66CB9E91-4E5A-E123-A169-39BD64C8D94E}"/>
                    </a:ext>
                  </a:extLst>
                </p:cNvPr>
                <p:cNvPicPr/>
                <p:nvPr/>
              </p:nvPicPr>
              <p:blipFill>
                <a:blip r:embed="rId271"/>
                <a:stretch>
                  <a:fillRect/>
                </a:stretch>
              </p:blipFill>
              <p:spPr>
                <a:xfrm>
                  <a:off x="3323984" y="5689362"/>
                  <a:ext cx="419148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96" name="Ink 95">
                  <a:extLst>
                    <a:ext uri="{FF2B5EF4-FFF2-40B4-BE49-F238E27FC236}">
                      <a16:creationId xmlns:a16="http://schemas.microsoft.com/office/drawing/2014/main" id="{E9BDE6CF-5DEE-F70D-E7A5-B8FB02EB4E3D}"/>
                    </a:ext>
                  </a:extLst>
                </p14:cNvPr>
                <p14:cNvContentPartPr/>
                <p14:nvPr/>
              </p14:nvContentPartPr>
              <p14:xfrm>
                <a:off x="6419984" y="5504682"/>
                <a:ext cx="199800" cy="162720"/>
              </p14:xfrm>
            </p:contentPart>
          </mc:Choice>
          <mc:Fallback>
            <p:pic>
              <p:nvPicPr>
                <p:cNvPr id="96" name="Ink 95">
                  <a:extLst>
                    <a:ext uri="{FF2B5EF4-FFF2-40B4-BE49-F238E27FC236}">
                      <a16:creationId xmlns:a16="http://schemas.microsoft.com/office/drawing/2014/main" id="{E9BDE6CF-5DEE-F70D-E7A5-B8FB02EB4E3D}"/>
                    </a:ext>
                  </a:extLst>
                </p:cNvPr>
                <p:cNvPicPr/>
                <p:nvPr/>
              </p:nvPicPr>
              <p:blipFill>
                <a:blip r:embed="rId273"/>
                <a:stretch>
                  <a:fillRect/>
                </a:stretch>
              </p:blipFill>
              <p:spPr>
                <a:xfrm>
                  <a:off x="6410984" y="5496042"/>
                  <a:ext cx="21744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97" name="Ink 96">
                  <a:extLst>
                    <a:ext uri="{FF2B5EF4-FFF2-40B4-BE49-F238E27FC236}">
                      <a16:creationId xmlns:a16="http://schemas.microsoft.com/office/drawing/2014/main" id="{0A9C3652-5973-ACAC-F618-D7C00D4B4016}"/>
                    </a:ext>
                  </a:extLst>
                </p14:cNvPr>
                <p14:cNvContentPartPr/>
                <p14:nvPr/>
              </p14:nvContentPartPr>
              <p14:xfrm>
                <a:off x="6682784" y="5464362"/>
                <a:ext cx="98280" cy="157680"/>
              </p14:xfrm>
            </p:contentPart>
          </mc:Choice>
          <mc:Fallback>
            <p:pic>
              <p:nvPicPr>
                <p:cNvPr id="97" name="Ink 96">
                  <a:extLst>
                    <a:ext uri="{FF2B5EF4-FFF2-40B4-BE49-F238E27FC236}">
                      <a16:creationId xmlns:a16="http://schemas.microsoft.com/office/drawing/2014/main" id="{0A9C3652-5973-ACAC-F618-D7C00D4B4016}"/>
                    </a:ext>
                  </a:extLst>
                </p:cNvPr>
                <p:cNvPicPr/>
                <p:nvPr/>
              </p:nvPicPr>
              <p:blipFill>
                <a:blip r:embed="rId275"/>
                <a:stretch>
                  <a:fillRect/>
                </a:stretch>
              </p:blipFill>
              <p:spPr>
                <a:xfrm>
                  <a:off x="6673784" y="5455722"/>
                  <a:ext cx="11592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98" name="Ink 97">
                  <a:extLst>
                    <a:ext uri="{FF2B5EF4-FFF2-40B4-BE49-F238E27FC236}">
                      <a16:creationId xmlns:a16="http://schemas.microsoft.com/office/drawing/2014/main" id="{26481E29-7980-0C5B-DBB3-7875D7134E13}"/>
                    </a:ext>
                  </a:extLst>
                </p14:cNvPr>
                <p14:cNvContentPartPr/>
                <p14:nvPr/>
              </p14:nvContentPartPr>
              <p14:xfrm>
                <a:off x="6711584" y="5509362"/>
                <a:ext cx="299160" cy="126720"/>
              </p14:xfrm>
            </p:contentPart>
          </mc:Choice>
          <mc:Fallback>
            <p:pic>
              <p:nvPicPr>
                <p:cNvPr id="98" name="Ink 97">
                  <a:extLst>
                    <a:ext uri="{FF2B5EF4-FFF2-40B4-BE49-F238E27FC236}">
                      <a16:creationId xmlns:a16="http://schemas.microsoft.com/office/drawing/2014/main" id="{26481E29-7980-0C5B-DBB3-7875D7134E13}"/>
                    </a:ext>
                  </a:extLst>
                </p:cNvPr>
                <p:cNvPicPr/>
                <p:nvPr/>
              </p:nvPicPr>
              <p:blipFill>
                <a:blip r:embed="rId277"/>
                <a:stretch>
                  <a:fillRect/>
                </a:stretch>
              </p:blipFill>
              <p:spPr>
                <a:xfrm>
                  <a:off x="6702584" y="5500722"/>
                  <a:ext cx="31680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00" name="Ink 99">
                  <a:extLst>
                    <a:ext uri="{FF2B5EF4-FFF2-40B4-BE49-F238E27FC236}">
                      <a16:creationId xmlns:a16="http://schemas.microsoft.com/office/drawing/2014/main" id="{005A882E-2E18-A886-3ECF-300133A57739}"/>
                    </a:ext>
                  </a:extLst>
                </p14:cNvPr>
                <p14:cNvContentPartPr/>
                <p14:nvPr/>
              </p14:nvContentPartPr>
              <p14:xfrm>
                <a:off x="6422144" y="5516922"/>
                <a:ext cx="500760" cy="112680"/>
              </p14:xfrm>
            </p:contentPart>
          </mc:Choice>
          <mc:Fallback>
            <p:pic>
              <p:nvPicPr>
                <p:cNvPr id="100" name="Ink 99">
                  <a:extLst>
                    <a:ext uri="{FF2B5EF4-FFF2-40B4-BE49-F238E27FC236}">
                      <a16:creationId xmlns:a16="http://schemas.microsoft.com/office/drawing/2014/main" id="{005A882E-2E18-A886-3ECF-300133A57739}"/>
                    </a:ext>
                  </a:extLst>
                </p:cNvPr>
                <p:cNvPicPr/>
                <p:nvPr/>
              </p:nvPicPr>
              <p:blipFill>
                <a:blip r:embed="rId279"/>
                <a:stretch>
                  <a:fillRect/>
                </a:stretch>
              </p:blipFill>
              <p:spPr>
                <a:xfrm>
                  <a:off x="6413144" y="5507922"/>
                  <a:ext cx="51840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01" name="Ink 100">
                  <a:extLst>
                    <a:ext uri="{FF2B5EF4-FFF2-40B4-BE49-F238E27FC236}">
                      <a16:creationId xmlns:a16="http://schemas.microsoft.com/office/drawing/2014/main" id="{42B4276A-4AF9-4CF8-5393-0E46235A36B6}"/>
                    </a:ext>
                  </a:extLst>
                </p14:cNvPr>
                <p14:cNvContentPartPr/>
                <p14:nvPr/>
              </p14:nvContentPartPr>
              <p14:xfrm>
                <a:off x="6439424" y="5461842"/>
                <a:ext cx="516960" cy="205200"/>
              </p14:xfrm>
            </p:contentPart>
          </mc:Choice>
          <mc:Fallback>
            <p:pic>
              <p:nvPicPr>
                <p:cNvPr id="101" name="Ink 100">
                  <a:extLst>
                    <a:ext uri="{FF2B5EF4-FFF2-40B4-BE49-F238E27FC236}">
                      <a16:creationId xmlns:a16="http://schemas.microsoft.com/office/drawing/2014/main" id="{42B4276A-4AF9-4CF8-5393-0E46235A36B6}"/>
                    </a:ext>
                  </a:extLst>
                </p:cNvPr>
                <p:cNvPicPr/>
                <p:nvPr/>
              </p:nvPicPr>
              <p:blipFill>
                <a:blip r:embed="rId281"/>
                <a:stretch>
                  <a:fillRect/>
                </a:stretch>
              </p:blipFill>
              <p:spPr>
                <a:xfrm>
                  <a:off x="6430424" y="5453202"/>
                  <a:ext cx="53460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02" name="Ink 101">
                  <a:extLst>
                    <a:ext uri="{FF2B5EF4-FFF2-40B4-BE49-F238E27FC236}">
                      <a16:creationId xmlns:a16="http://schemas.microsoft.com/office/drawing/2014/main" id="{765D6872-53DF-6B95-13A4-2E99F324EC25}"/>
                    </a:ext>
                  </a:extLst>
                </p14:cNvPr>
                <p14:cNvContentPartPr/>
                <p14:nvPr/>
              </p14:nvContentPartPr>
              <p14:xfrm>
                <a:off x="7155824" y="5479482"/>
                <a:ext cx="27000" cy="166320"/>
              </p14:xfrm>
            </p:contentPart>
          </mc:Choice>
          <mc:Fallback>
            <p:pic>
              <p:nvPicPr>
                <p:cNvPr id="102" name="Ink 101">
                  <a:extLst>
                    <a:ext uri="{FF2B5EF4-FFF2-40B4-BE49-F238E27FC236}">
                      <a16:creationId xmlns:a16="http://schemas.microsoft.com/office/drawing/2014/main" id="{765D6872-53DF-6B95-13A4-2E99F324EC25}"/>
                    </a:ext>
                  </a:extLst>
                </p:cNvPr>
                <p:cNvPicPr/>
                <p:nvPr/>
              </p:nvPicPr>
              <p:blipFill>
                <a:blip r:embed="rId283"/>
                <a:stretch>
                  <a:fillRect/>
                </a:stretch>
              </p:blipFill>
              <p:spPr>
                <a:xfrm>
                  <a:off x="7147184" y="5470842"/>
                  <a:ext cx="4464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03" name="Ink 102">
                  <a:extLst>
                    <a:ext uri="{FF2B5EF4-FFF2-40B4-BE49-F238E27FC236}">
                      <a16:creationId xmlns:a16="http://schemas.microsoft.com/office/drawing/2014/main" id="{F0FF5E45-93B0-DF66-1C93-CEB06209347D}"/>
                    </a:ext>
                  </a:extLst>
                </p14:cNvPr>
                <p14:cNvContentPartPr/>
                <p14:nvPr/>
              </p14:nvContentPartPr>
              <p14:xfrm>
                <a:off x="7240064" y="5506842"/>
                <a:ext cx="56160" cy="95040"/>
              </p14:xfrm>
            </p:contentPart>
          </mc:Choice>
          <mc:Fallback>
            <p:pic>
              <p:nvPicPr>
                <p:cNvPr id="103" name="Ink 102">
                  <a:extLst>
                    <a:ext uri="{FF2B5EF4-FFF2-40B4-BE49-F238E27FC236}">
                      <a16:creationId xmlns:a16="http://schemas.microsoft.com/office/drawing/2014/main" id="{F0FF5E45-93B0-DF66-1C93-CEB06209347D}"/>
                    </a:ext>
                  </a:extLst>
                </p:cNvPr>
                <p:cNvPicPr/>
                <p:nvPr/>
              </p:nvPicPr>
              <p:blipFill>
                <a:blip r:embed="rId285"/>
                <a:stretch>
                  <a:fillRect/>
                </a:stretch>
              </p:blipFill>
              <p:spPr>
                <a:xfrm>
                  <a:off x="7231424" y="5497842"/>
                  <a:ext cx="7380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04" name="Ink 103">
                  <a:extLst>
                    <a:ext uri="{FF2B5EF4-FFF2-40B4-BE49-F238E27FC236}">
                      <a16:creationId xmlns:a16="http://schemas.microsoft.com/office/drawing/2014/main" id="{AF61830C-F949-2ADC-3815-6B868D4323D9}"/>
                    </a:ext>
                  </a:extLst>
                </p14:cNvPr>
                <p14:cNvContentPartPr/>
                <p14:nvPr/>
              </p14:nvContentPartPr>
              <p14:xfrm>
                <a:off x="7356704" y="5526282"/>
                <a:ext cx="18360" cy="7920"/>
              </p14:xfrm>
            </p:contentPart>
          </mc:Choice>
          <mc:Fallback>
            <p:pic>
              <p:nvPicPr>
                <p:cNvPr id="104" name="Ink 103">
                  <a:extLst>
                    <a:ext uri="{FF2B5EF4-FFF2-40B4-BE49-F238E27FC236}">
                      <a16:creationId xmlns:a16="http://schemas.microsoft.com/office/drawing/2014/main" id="{AF61830C-F949-2ADC-3815-6B868D4323D9}"/>
                    </a:ext>
                  </a:extLst>
                </p:cNvPr>
                <p:cNvPicPr/>
                <p:nvPr/>
              </p:nvPicPr>
              <p:blipFill>
                <a:blip r:embed="rId287"/>
                <a:stretch>
                  <a:fillRect/>
                </a:stretch>
              </p:blipFill>
              <p:spPr>
                <a:xfrm>
                  <a:off x="7347704" y="5517282"/>
                  <a:ext cx="3600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05" name="Ink 104">
                  <a:extLst>
                    <a:ext uri="{FF2B5EF4-FFF2-40B4-BE49-F238E27FC236}">
                      <a16:creationId xmlns:a16="http://schemas.microsoft.com/office/drawing/2014/main" id="{44448849-82FB-9F13-1765-D38588DF75C1}"/>
                    </a:ext>
                  </a:extLst>
                </p14:cNvPr>
                <p14:cNvContentPartPr/>
                <p14:nvPr/>
              </p14:nvContentPartPr>
              <p14:xfrm>
                <a:off x="7364984" y="5611602"/>
                <a:ext cx="8640" cy="3960"/>
              </p14:xfrm>
            </p:contentPart>
          </mc:Choice>
          <mc:Fallback>
            <p:pic>
              <p:nvPicPr>
                <p:cNvPr id="105" name="Ink 104">
                  <a:extLst>
                    <a:ext uri="{FF2B5EF4-FFF2-40B4-BE49-F238E27FC236}">
                      <a16:creationId xmlns:a16="http://schemas.microsoft.com/office/drawing/2014/main" id="{44448849-82FB-9F13-1765-D38588DF75C1}"/>
                    </a:ext>
                  </a:extLst>
                </p:cNvPr>
                <p:cNvPicPr/>
                <p:nvPr/>
              </p:nvPicPr>
              <p:blipFill>
                <a:blip r:embed="rId289"/>
                <a:stretch>
                  <a:fillRect/>
                </a:stretch>
              </p:blipFill>
              <p:spPr>
                <a:xfrm>
                  <a:off x="7356344" y="5602602"/>
                  <a:ext cx="2628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06" name="Ink 105">
                  <a:extLst>
                    <a:ext uri="{FF2B5EF4-FFF2-40B4-BE49-F238E27FC236}">
                      <a16:creationId xmlns:a16="http://schemas.microsoft.com/office/drawing/2014/main" id="{D1CEAB17-9B93-943A-8E6D-1C5B8E34994E}"/>
                    </a:ext>
                  </a:extLst>
                </p14:cNvPr>
                <p14:cNvContentPartPr/>
                <p14:nvPr/>
              </p14:nvContentPartPr>
              <p14:xfrm>
                <a:off x="7407464" y="5530962"/>
                <a:ext cx="80640" cy="88920"/>
              </p14:xfrm>
            </p:contentPart>
          </mc:Choice>
          <mc:Fallback>
            <p:pic>
              <p:nvPicPr>
                <p:cNvPr id="106" name="Ink 105">
                  <a:extLst>
                    <a:ext uri="{FF2B5EF4-FFF2-40B4-BE49-F238E27FC236}">
                      <a16:creationId xmlns:a16="http://schemas.microsoft.com/office/drawing/2014/main" id="{D1CEAB17-9B93-943A-8E6D-1C5B8E34994E}"/>
                    </a:ext>
                  </a:extLst>
                </p:cNvPr>
                <p:cNvPicPr/>
                <p:nvPr/>
              </p:nvPicPr>
              <p:blipFill>
                <a:blip r:embed="rId291"/>
                <a:stretch>
                  <a:fillRect/>
                </a:stretch>
              </p:blipFill>
              <p:spPr>
                <a:xfrm>
                  <a:off x="7398464" y="5521962"/>
                  <a:ext cx="9828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07" name="Ink 106">
                  <a:extLst>
                    <a:ext uri="{FF2B5EF4-FFF2-40B4-BE49-F238E27FC236}">
                      <a16:creationId xmlns:a16="http://schemas.microsoft.com/office/drawing/2014/main" id="{432E6179-9D5C-3108-2C9B-7009B55B5176}"/>
                    </a:ext>
                  </a:extLst>
                </p14:cNvPr>
                <p14:cNvContentPartPr/>
                <p14:nvPr/>
              </p14:nvContentPartPr>
              <p14:xfrm>
                <a:off x="7534544" y="5478402"/>
                <a:ext cx="118080" cy="165240"/>
              </p14:xfrm>
            </p:contentPart>
          </mc:Choice>
          <mc:Fallback>
            <p:pic>
              <p:nvPicPr>
                <p:cNvPr id="107" name="Ink 106">
                  <a:extLst>
                    <a:ext uri="{FF2B5EF4-FFF2-40B4-BE49-F238E27FC236}">
                      <a16:creationId xmlns:a16="http://schemas.microsoft.com/office/drawing/2014/main" id="{432E6179-9D5C-3108-2C9B-7009B55B5176}"/>
                    </a:ext>
                  </a:extLst>
                </p:cNvPr>
                <p:cNvPicPr/>
                <p:nvPr/>
              </p:nvPicPr>
              <p:blipFill>
                <a:blip r:embed="rId293"/>
                <a:stretch>
                  <a:fillRect/>
                </a:stretch>
              </p:blipFill>
              <p:spPr>
                <a:xfrm>
                  <a:off x="7525904" y="5469402"/>
                  <a:ext cx="13572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08" name="Ink 107">
                  <a:extLst>
                    <a:ext uri="{FF2B5EF4-FFF2-40B4-BE49-F238E27FC236}">
                      <a16:creationId xmlns:a16="http://schemas.microsoft.com/office/drawing/2014/main" id="{8FE85E61-5B2B-F107-BA1E-80DD98912F16}"/>
                    </a:ext>
                  </a:extLst>
                </p14:cNvPr>
                <p14:cNvContentPartPr/>
                <p14:nvPr/>
              </p14:nvContentPartPr>
              <p14:xfrm>
                <a:off x="7685744" y="5495322"/>
                <a:ext cx="106920" cy="138600"/>
              </p14:xfrm>
            </p:contentPart>
          </mc:Choice>
          <mc:Fallback>
            <p:pic>
              <p:nvPicPr>
                <p:cNvPr id="108" name="Ink 107">
                  <a:extLst>
                    <a:ext uri="{FF2B5EF4-FFF2-40B4-BE49-F238E27FC236}">
                      <a16:creationId xmlns:a16="http://schemas.microsoft.com/office/drawing/2014/main" id="{8FE85E61-5B2B-F107-BA1E-80DD98912F16}"/>
                    </a:ext>
                  </a:extLst>
                </p:cNvPr>
                <p:cNvPicPr/>
                <p:nvPr/>
              </p:nvPicPr>
              <p:blipFill>
                <a:blip r:embed="rId295"/>
                <a:stretch>
                  <a:fillRect/>
                </a:stretch>
              </p:blipFill>
              <p:spPr>
                <a:xfrm>
                  <a:off x="7677104" y="5486322"/>
                  <a:ext cx="12456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09" name="Ink 108">
                  <a:extLst>
                    <a:ext uri="{FF2B5EF4-FFF2-40B4-BE49-F238E27FC236}">
                      <a16:creationId xmlns:a16="http://schemas.microsoft.com/office/drawing/2014/main" id="{2017C2A6-AD38-082B-8C13-14C6E164453E}"/>
                    </a:ext>
                  </a:extLst>
                </p14:cNvPr>
                <p14:cNvContentPartPr/>
                <p14:nvPr/>
              </p14:nvContentPartPr>
              <p14:xfrm>
                <a:off x="7745504" y="5493162"/>
                <a:ext cx="246960" cy="87840"/>
              </p14:xfrm>
            </p:contentPart>
          </mc:Choice>
          <mc:Fallback>
            <p:pic>
              <p:nvPicPr>
                <p:cNvPr id="109" name="Ink 108">
                  <a:extLst>
                    <a:ext uri="{FF2B5EF4-FFF2-40B4-BE49-F238E27FC236}">
                      <a16:creationId xmlns:a16="http://schemas.microsoft.com/office/drawing/2014/main" id="{2017C2A6-AD38-082B-8C13-14C6E164453E}"/>
                    </a:ext>
                  </a:extLst>
                </p:cNvPr>
                <p:cNvPicPr/>
                <p:nvPr/>
              </p:nvPicPr>
              <p:blipFill>
                <a:blip r:embed="rId297"/>
                <a:stretch>
                  <a:fillRect/>
                </a:stretch>
              </p:blipFill>
              <p:spPr>
                <a:xfrm>
                  <a:off x="7736864" y="5484522"/>
                  <a:ext cx="26460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77" name="Ink 176">
                  <a:extLst>
                    <a:ext uri="{FF2B5EF4-FFF2-40B4-BE49-F238E27FC236}">
                      <a16:creationId xmlns:a16="http://schemas.microsoft.com/office/drawing/2014/main" id="{2BA62AF6-90A2-FC66-CDC0-097D4258F297}"/>
                    </a:ext>
                  </a:extLst>
                </p14:cNvPr>
                <p14:cNvContentPartPr/>
                <p14:nvPr/>
              </p14:nvContentPartPr>
              <p14:xfrm>
                <a:off x="8479904" y="5469402"/>
                <a:ext cx="56520" cy="561960"/>
              </p14:xfrm>
            </p:contentPart>
          </mc:Choice>
          <mc:Fallback>
            <p:pic>
              <p:nvPicPr>
                <p:cNvPr id="177" name="Ink 176">
                  <a:extLst>
                    <a:ext uri="{FF2B5EF4-FFF2-40B4-BE49-F238E27FC236}">
                      <a16:creationId xmlns:a16="http://schemas.microsoft.com/office/drawing/2014/main" id="{2BA62AF6-90A2-FC66-CDC0-097D4258F297}"/>
                    </a:ext>
                  </a:extLst>
                </p:cNvPr>
                <p:cNvPicPr/>
                <p:nvPr/>
              </p:nvPicPr>
              <p:blipFill>
                <a:blip r:embed="rId299"/>
                <a:stretch>
                  <a:fillRect/>
                </a:stretch>
              </p:blipFill>
              <p:spPr>
                <a:xfrm>
                  <a:off x="8470904" y="5460762"/>
                  <a:ext cx="74160" cy="57960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78" name="Ink 177">
                  <a:extLst>
                    <a:ext uri="{FF2B5EF4-FFF2-40B4-BE49-F238E27FC236}">
                      <a16:creationId xmlns:a16="http://schemas.microsoft.com/office/drawing/2014/main" id="{52555B3E-2C60-1CA6-087E-7F3FFB90CC01}"/>
                    </a:ext>
                  </a:extLst>
                </p14:cNvPr>
                <p14:cNvContentPartPr/>
                <p14:nvPr/>
              </p14:nvContentPartPr>
              <p14:xfrm>
                <a:off x="8372624" y="5374362"/>
                <a:ext cx="339120" cy="343800"/>
              </p14:xfrm>
            </p:contentPart>
          </mc:Choice>
          <mc:Fallback>
            <p:pic>
              <p:nvPicPr>
                <p:cNvPr id="178" name="Ink 177">
                  <a:extLst>
                    <a:ext uri="{FF2B5EF4-FFF2-40B4-BE49-F238E27FC236}">
                      <a16:creationId xmlns:a16="http://schemas.microsoft.com/office/drawing/2014/main" id="{52555B3E-2C60-1CA6-087E-7F3FFB90CC01}"/>
                    </a:ext>
                  </a:extLst>
                </p:cNvPr>
                <p:cNvPicPr/>
                <p:nvPr/>
              </p:nvPicPr>
              <p:blipFill>
                <a:blip r:embed="rId301"/>
                <a:stretch>
                  <a:fillRect/>
                </a:stretch>
              </p:blipFill>
              <p:spPr>
                <a:xfrm>
                  <a:off x="8363624" y="5365362"/>
                  <a:ext cx="35676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80" name="Ink 179">
                  <a:extLst>
                    <a:ext uri="{FF2B5EF4-FFF2-40B4-BE49-F238E27FC236}">
                      <a16:creationId xmlns:a16="http://schemas.microsoft.com/office/drawing/2014/main" id="{89FA8085-FAC0-5B60-A83F-1816EB576BEB}"/>
                    </a:ext>
                  </a:extLst>
                </p14:cNvPr>
                <p14:cNvContentPartPr/>
                <p14:nvPr/>
              </p14:nvContentPartPr>
              <p14:xfrm>
                <a:off x="8139704" y="6072762"/>
                <a:ext cx="680400" cy="678600"/>
              </p14:xfrm>
            </p:contentPart>
          </mc:Choice>
          <mc:Fallback>
            <p:pic>
              <p:nvPicPr>
                <p:cNvPr id="180" name="Ink 179">
                  <a:extLst>
                    <a:ext uri="{FF2B5EF4-FFF2-40B4-BE49-F238E27FC236}">
                      <a16:creationId xmlns:a16="http://schemas.microsoft.com/office/drawing/2014/main" id="{89FA8085-FAC0-5B60-A83F-1816EB576BEB}"/>
                    </a:ext>
                  </a:extLst>
                </p:cNvPr>
                <p:cNvPicPr/>
                <p:nvPr/>
              </p:nvPicPr>
              <p:blipFill>
                <a:blip r:embed="rId303"/>
                <a:stretch>
                  <a:fillRect/>
                </a:stretch>
              </p:blipFill>
              <p:spPr>
                <a:xfrm>
                  <a:off x="8131064" y="6063762"/>
                  <a:ext cx="698040" cy="69624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81" name="Ink 180">
                  <a:extLst>
                    <a:ext uri="{FF2B5EF4-FFF2-40B4-BE49-F238E27FC236}">
                      <a16:creationId xmlns:a16="http://schemas.microsoft.com/office/drawing/2014/main" id="{2ECC8163-A5DE-0079-B112-90520F40A48A}"/>
                    </a:ext>
                  </a:extLst>
                </p14:cNvPr>
                <p14:cNvContentPartPr/>
                <p14:nvPr/>
              </p14:nvContentPartPr>
              <p14:xfrm>
                <a:off x="8274704" y="6511602"/>
                <a:ext cx="312120" cy="159120"/>
              </p14:xfrm>
            </p:contentPart>
          </mc:Choice>
          <mc:Fallback>
            <p:pic>
              <p:nvPicPr>
                <p:cNvPr id="181" name="Ink 180">
                  <a:extLst>
                    <a:ext uri="{FF2B5EF4-FFF2-40B4-BE49-F238E27FC236}">
                      <a16:creationId xmlns:a16="http://schemas.microsoft.com/office/drawing/2014/main" id="{2ECC8163-A5DE-0079-B112-90520F40A48A}"/>
                    </a:ext>
                  </a:extLst>
                </p:cNvPr>
                <p:cNvPicPr/>
                <p:nvPr/>
              </p:nvPicPr>
              <p:blipFill>
                <a:blip r:embed="rId305"/>
                <a:stretch>
                  <a:fillRect/>
                </a:stretch>
              </p:blipFill>
              <p:spPr>
                <a:xfrm>
                  <a:off x="8265704" y="6502602"/>
                  <a:ext cx="32976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82" name="Ink 181">
                  <a:extLst>
                    <a:ext uri="{FF2B5EF4-FFF2-40B4-BE49-F238E27FC236}">
                      <a16:creationId xmlns:a16="http://schemas.microsoft.com/office/drawing/2014/main" id="{A67C0F8A-9B3E-F1AC-C745-AEB967D693D2}"/>
                    </a:ext>
                  </a:extLst>
                </p14:cNvPr>
                <p14:cNvContentPartPr/>
                <p14:nvPr/>
              </p14:nvContentPartPr>
              <p14:xfrm>
                <a:off x="8280824" y="6308202"/>
                <a:ext cx="109440" cy="86040"/>
              </p14:xfrm>
            </p:contentPart>
          </mc:Choice>
          <mc:Fallback>
            <p:pic>
              <p:nvPicPr>
                <p:cNvPr id="182" name="Ink 181">
                  <a:extLst>
                    <a:ext uri="{FF2B5EF4-FFF2-40B4-BE49-F238E27FC236}">
                      <a16:creationId xmlns:a16="http://schemas.microsoft.com/office/drawing/2014/main" id="{A67C0F8A-9B3E-F1AC-C745-AEB967D693D2}"/>
                    </a:ext>
                  </a:extLst>
                </p:cNvPr>
                <p:cNvPicPr/>
                <p:nvPr/>
              </p:nvPicPr>
              <p:blipFill>
                <a:blip r:embed="rId307"/>
                <a:stretch>
                  <a:fillRect/>
                </a:stretch>
              </p:blipFill>
              <p:spPr>
                <a:xfrm>
                  <a:off x="8272184" y="6299562"/>
                  <a:ext cx="12708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83" name="Ink 182">
                  <a:extLst>
                    <a:ext uri="{FF2B5EF4-FFF2-40B4-BE49-F238E27FC236}">
                      <a16:creationId xmlns:a16="http://schemas.microsoft.com/office/drawing/2014/main" id="{6248D9FA-8656-CC17-F4B7-C9EAF733064C}"/>
                    </a:ext>
                  </a:extLst>
                </p14:cNvPr>
                <p14:cNvContentPartPr/>
                <p14:nvPr/>
              </p14:nvContentPartPr>
              <p14:xfrm>
                <a:off x="8534264" y="6277242"/>
                <a:ext cx="73080" cy="76320"/>
              </p14:xfrm>
            </p:contentPart>
          </mc:Choice>
          <mc:Fallback>
            <p:pic>
              <p:nvPicPr>
                <p:cNvPr id="183" name="Ink 182">
                  <a:extLst>
                    <a:ext uri="{FF2B5EF4-FFF2-40B4-BE49-F238E27FC236}">
                      <a16:creationId xmlns:a16="http://schemas.microsoft.com/office/drawing/2014/main" id="{6248D9FA-8656-CC17-F4B7-C9EAF733064C}"/>
                    </a:ext>
                  </a:extLst>
                </p:cNvPr>
                <p:cNvPicPr/>
                <p:nvPr/>
              </p:nvPicPr>
              <p:blipFill>
                <a:blip r:embed="rId309"/>
                <a:stretch>
                  <a:fillRect/>
                </a:stretch>
              </p:blipFill>
              <p:spPr>
                <a:xfrm>
                  <a:off x="8525264" y="6268602"/>
                  <a:ext cx="9072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87" name="Ink 186">
                  <a:extLst>
                    <a:ext uri="{FF2B5EF4-FFF2-40B4-BE49-F238E27FC236}">
                      <a16:creationId xmlns:a16="http://schemas.microsoft.com/office/drawing/2014/main" id="{9412A587-0231-83F8-641B-03957EB2A4F4}"/>
                    </a:ext>
                  </a:extLst>
                </p14:cNvPr>
                <p14:cNvContentPartPr/>
                <p14:nvPr/>
              </p14:nvContentPartPr>
              <p14:xfrm>
                <a:off x="1775264" y="2956602"/>
                <a:ext cx="1041480" cy="197640"/>
              </p14:xfrm>
            </p:contentPart>
          </mc:Choice>
          <mc:Fallback>
            <p:pic>
              <p:nvPicPr>
                <p:cNvPr id="187" name="Ink 186">
                  <a:extLst>
                    <a:ext uri="{FF2B5EF4-FFF2-40B4-BE49-F238E27FC236}">
                      <a16:creationId xmlns:a16="http://schemas.microsoft.com/office/drawing/2014/main" id="{9412A587-0231-83F8-641B-03957EB2A4F4}"/>
                    </a:ext>
                  </a:extLst>
                </p:cNvPr>
                <p:cNvPicPr/>
                <p:nvPr/>
              </p:nvPicPr>
              <p:blipFill>
                <a:blip r:embed="rId311"/>
                <a:stretch>
                  <a:fillRect/>
                </a:stretch>
              </p:blipFill>
              <p:spPr>
                <a:xfrm>
                  <a:off x="1766264" y="2947962"/>
                  <a:ext cx="105912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88" name="Ink 187">
                  <a:extLst>
                    <a:ext uri="{FF2B5EF4-FFF2-40B4-BE49-F238E27FC236}">
                      <a16:creationId xmlns:a16="http://schemas.microsoft.com/office/drawing/2014/main" id="{48B340EB-2B54-C1EF-FB93-A37D9BD0439B}"/>
                    </a:ext>
                  </a:extLst>
                </p14:cNvPr>
                <p14:cNvContentPartPr/>
                <p14:nvPr/>
              </p14:nvContentPartPr>
              <p14:xfrm>
                <a:off x="1678424" y="2900082"/>
                <a:ext cx="210240" cy="490680"/>
              </p14:xfrm>
            </p:contentPart>
          </mc:Choice>
          <mc:Fallback>
            <p:pic>
              <p:nvPicPr>
                <p:cNvPr id="188" name="Ink 187">
                  <a:extLst>
                    <a:ext uri="{FF2B5EF4-FFF2-40B4-BE49-F238E27FC236}">
                      <a16:creationId xmlns:a16="http://schemas.microsoft.com/office/drawing/2014/main" id="{48B340EB-2B54-C1EF-FB93-A37D9BD0439B}"/>
                    </a:ext>
                  </a:extLst>
                </p:cNvPr>
                <p:cNvPicPr/>
                <p:nvPr/>
              </p:nvPicPr>
              <p:blipFill>
                <a:blip r:embed="rId313"/>
                <a:stretch>
                  <a:fillRect/>
                </a:stretch>
              </p:blipFill>
              <p:spPr>
                <a:xfrm>
                  <a:off x="1669784" y="2891442"/>
                  <a:ext cx="227880" cy="50832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89" name="Ink 188">
                  <a:extLst>
                    <a:ext uri="{FF2B5EF4-FFF2-40B4-BE49-F238E27FC236}">
                      <a16:creationId xmlns:a16="http://schemas.microsoft.com/office/drawing/2014/main" id="{5547EAE0-0AE5-C1D5-4704-83BA6DFF127D}"/>
                    </a:ext>
                  </a:extLst>
                </p14:cNvPr>
                <p14:cNvContentPartPr/>
                <p14:nvPr/>
              </p14:nvContentPartPr>
              <p14:xfrm>
                <a:off x="138344" y="3525762"/>
                <a:ext cx="696960" cy="484200"/>
              </p14:xfrm>
            </p:contentPart>
          </mc:Choice>
          <mc:Fallback>
            <p:pic>
              <p:nvPicPr>
                <p:cNvPr id="189" name="Ink 188">
                  <a:extLst>
                    <a:ext uri="{FF2B5EF4-FFF2-40B4-BE49-F238E27FC236}">
                      <a16:creationId xmlns:a16="http://schemas.microsoft.com/office/drawing/2014/main" id="{5547EAE0-0AE5-C1D5-4704-83BA6DFF127D}"/>
                    </a:ext>
                  </a:extLst>
                </p:cNvPr>
                <p:cNvPicPr/>
                <p:nvPr/>
              </p:nvPicPr>
              <p:blipFill>
                <a:blip r:embed="rId315"/>
                <a:stretch>
                  <a:fillRect/>
                </a:stretch>
              </p:blipFill>
              <p:spPr>
                <a:xfrm>
                  <a:off x="129704" y="3517122"/>
                  <a:ext cx="714600" cy="50184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90" name="Ink 189">
                  <a:extLst>
                    <a:ext uri="{FF2B5EF4-FFF2-40B4-BE49-F238E27FC236}">
                      <a16:creationId xmlns:a16="http://schemas.microsoft.com/office/drawing/2014/main" id="{9DA96052-7F76-205F-836D-74D2E8C3AF7C}"/>
                    </a:ext>
                  </a:extLst>
                </p14:cNvPr>
                <p14:cNvContentPartPr/>
                <p14:nvPr/>
              </p14:nvContentPartPr>
              <p14:xfrm>
                <a:off x="780944" y="3449802"/>
                <a:ext cx="1149480" cy="500040"/>
              </p14:xfrm>
            </p:contentPart>
          </mc:Choice>
          <mc:Fallback>
            <p:pic>
              <p:nvPicPr>
                <p:cNvPr id="190" name="Ink 189">
                  <a:extLst>
                    <a:ext uri="{FF2B5EF4-FFF2-40B4-BE49-F238E27FC236}">
                      <a16:creationId xmlns:a16="http://schemas.microsoft.com/office/drawing/2014/main" id="{9DA96052-7F76-205F-836D-74D2E8C3AF7C}"/>
                    </a:ext>
                  </a:extLst>
                </p:cNvPr>
                <p:cNvPicPr/>
                <p:nvPr/>
              </p:nvPicPr>
              <p:blipFill>
                <a:blip r:embed="rId317"/>
                <a:stretch>
                  <a:fillRect/>
                </a:stretch>
              </p:blipFill>
              <p:spPr>
                <a:xfrm>
                  <a:off x="771944" y="3440802"/>
                  <a:ext cx="1167120" cy="51768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91" name="Ink 190">
                  <a:extLst>
                    <a:ext uri="{FF2B5EF4-FFF2-40B4-BE49-F238E27FC236}">
                      <a16:creationId xmlns:a16="http://schemas.microsoft.com/office/drawing/2014/main" id="{A5844294-4205-850B-CC3D-B138A512E202}"/>
                    </a:ext>
                  </a:extLst>
                </p14:cNvPr>
                <p14:cNvContentPartPr/>
                <p14:nvPr/>
              </p14:nvContentPartPr>
              <p14:xfrm>
                <a:off x="1970744" y="3507042"/>
                <a:ext cx="23760" cy="64440"/>
              </p14:xfrm>
            </p:contentPart>
          </mc:Choice>
          <mc:Fallback>
            <p:pic>
              <p:nvPicPr>
                <p:cNvPr id="191" name="Ink 190">
                  <a:extLst>
                    <a:ext uri="{FF2B5EF4-FFF2-40B4-BE49-F238E27FC236}">
                      <a16:creationId xmlns:a16="http://schemas.microsoft.com/office/drawing/2014/main" id="{A5844294-4205-850B-CC3D-B138A512E202}"/>
                    </a:ext>
                  </a:extLst>
                </p:cNvPr>
                <p:cNvPicPr/>
                <p:nvPr/>
              </p:nvPicPr>
              <p:blipFill>
                <a:blip r:embed="rId319"/>
                <a:stretch>
                  <a:fillRect/>
                </a:stretch>
              </p:blipFill>
              <p:spPr>
                <a:xfrm>
                  <a:off x="1962104" y="3498402"/>
                  <a:ext cx="4140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92" name="Ink 191">
                  <a:extLst>
                    <a:ext uri="{FF2B5EF4-FFF2-40B4-BE49-F238E27FC236}">
                      <a16:creationId xmlns:a16="http://schemas.microsoft.com/office/drawing/2014/main" id="{6B85905F-EC69-377D-A08E-E5278DFE4E3A}"/>
                    </a:ext>
                  </a:extLst>
                </p14:cNvPr>
                <p14:cNvContentPartPr/>
                <p14:nvPr/>
              </p14:nvContentPartPr>
              <p14:xfrm>
                <a:off x="2022224" y="3563562"/>
                <a:ext cx="320400" cy="235440"/>
              </p14:xfrm>
            </p:contentPart>
          </mc:Choice>
          <mc:Fallback>
            <p:pic>
              <p:nvPicPr>
                <p:cNvPr id="192" name="Ink 191">
                  <a:extLst>
                    <a:ext uri="{FF2B5EF4-FFF2-40B4-BE49-F238E27FC236}">
                      <a16:creationId xmlns:a16="http://schemas.microsoft.com/office/drawing/2014/main" id="{6B85905F-EC69-377D-A08E-E5278DFE4E3A}"/>
                    </a:ext>
                  </a:extLst>
                </p:cNvPr>
                <p:cNvPicPr/>
                <p:nvPr/>
              </p:nvPicPr>
              <p:blipFill>
                <a:blip r:embed="rId321"/>
                <a:stretch>
                  <a:fillRect/>
                </a:stretch>
              </p:blipFill>
              <p:spPr>
                <a:xfrm>
                  <a:off x="2013224" y="3554562"/>
                  <a:ext cx="33804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93" name="Ink 192">
                  <a:extLst>
                    <a:ext uri="{FF2B5EF4-FFF2-40B4-BE49-F238E27FC236}">
                      <a16:creationId xmlns:a16="http://schemas.microsoft.com/office/drawing/2014/main" id="{CFEBF85E-394A-43D7-4C92-89A131F089B3}"/>
                    </a:ext>
                  </a:extLst>
                </p14:cNvPr>
                <p14:cNvContentPartPr/>
                <p14:nvPr/>
              </p14:nvContentPartPr>
              <p14:xfrm>
                <a:off x="183704" y="3966042"/>
                <a:ext cx="2967120" cy="379080"/>
              </p14:xfrm>
            </p:contentPart>
          </mc:Choice>
          <mc:Fallback>
            <p:pic>
              <p:nvPicPr>
                <p:cNvPr id="193" name="Ink 192">
                  <a:extLst>
                    <a:ext uri="{FF2B5EF4-FFF2-40B4-BE49-F238E27FC236}">
                      <a16:creationId xmlns:a16="http://schemas.microsoft.com/office/drawing/2014/main" id="{CFEBF85E-394A-43D7-4C92-89A131F089B3}"/>
                    </a:ext>
                  </a:extLst>
                </p:cNvPr>
                <p:cNvPicPr/>
                <p:nvPr/>
              </p:nvPicPr>
              <p:blipFill>
                <a:blip r:embed="rId323"/>
                <a:stretch>
                  <a:fillRect/>
                </a:stretch>
              </p:blipFill>
              <p:spPr>
                <a:xfrm>
                  <a:off x="174704" y="3957042"/>
                  <a:ext cx="2984760" cy="39672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95" name="Ink 194">
                  <a:extLst>
                    <a:ext uri="{FF2B5EF4-FFF2-40B4-BE49-F238E27FC236}">
                      <a16:creationId xmlns:a16="http://schemas.microsoft.com/office/drawing/2014/main" id="{C3C2A500-57A1-F6E8-94CB-0DEE11A8864C}"/>
                    </a:ext>
                  </a:extLst>
                </p14:cNvPr>
                <p14:cNvContentPartPr/>
                <p14:nvPr/>
              </p14:nvContentPartPr>
              <p14:xfrm>
                <a:off x="362264" y="4645002"/>
                <a:ext cx="55440" cy="492480"/>
              </p14:xfrm>
            </p:contentPart>
          </mc:Choice>
          <mc:Fallback>
            <p:pic>
              <p:nvPicPr>
                <p:cNvPr id="195" name="Ink 194">
                  <a:extLst>
                    <a:ext uri="{FF2B5EF4-FFF2-40B4-BE49-F238E27FC236}">
                      <a16:creationId xmlns:a16="http://schemas.microsoft.com/office/drawing/2014/main" id="{C3C2A500-57A1-F6E8-94CB-0DEE11A8864C}"/>
                    </a:ext>
                  </a:extLst>
                </p:cNvPr>
                <p:cNvPicPr/>
                <p:nvPr/>
              </p:nvPicPr>
              <p:blipFill>
                <a:blip r:embed="rId325"/>
                <a:stretch>
                  <a:fillRect/>
                </a:stretch>
              </p:blipFill>
              <p:spPr>
                <a:xfrm>
                  <a:off x="353264" y="4636002"/>
                  <a:ext cx="73080" cy="51012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96" name="Ink 195">
                  <a:extLst>
                    <a:ext uri="{FF2B5EF4-FFF2-40B4-BE49-F238E27FC236}">
                      <a16:creationId xmlns:a16="http://schemas.microsoft.com/office/drawing/2014/main" id="{0DFDF3DC-0805-5A07-0413-FAB60FBA4AE2}"/>
                    </a:ext>
                  </a:extLst>
                </p14:cNvPr>
                <p14:cNvContentPartPr/>
                <p14:nvPr/>
              </p14:nvContentPartPr>
              <p14:xfrm>
                <a:off x="374144" y="4447362"/>
                <a:ext cx="532080" cy="678600"/>
              </p14:xfrm>
            </p:contentPart>
          </mc:Choice>
          <mc:Fallback>
            <p:pic>
              <p:nvPicPr>
                <p:cNvPr id="196" name="Ink 195">
                  <a:extLst>
                    <a:ext uri="{FF2B5EF4-FFF2-40B4-BE49-F238E27FC236}">
                      <a16:creationId xmlns:a16="http://schemas.microsoft.com/office/drawing/2014/main" id="{0DFDF3DC-0805-5A07-0413-FAB60FBA4AE2}"/>
                    </a:ext>
                  </a:extLst>
                </p:cNvPr>
                <p:cNvPicPr/>
                <p:nvPr/>
              </p:nvPicPr>
              <p:blipFill>
                <a:blip r:embed="rId327"/>
                <a:stretch>
                  <a:fillRect/>
                </a:stretch>
              </p:blipFill>
              <p:spPr>
                <a:xfrm>
                  <a:off x="365504" y="4438362"/>
                  <a:ext cx="549720" cy="69624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97" name="Ink 196">
                  <a:extLst>
                    <a:ext uri="{FF2B5EF4-FFF2-40B4-BE49-F238E27FC236}">
                      <a16:creationId xmlns:a16="http://schemas.microsoft.com/office/drawing/2014/main" id="{9CCAC325-E29D-9993-9C1A-D21401D4A208}"/>
                    </a:ext>
                  </a:extLst>
                </p14:cNvPr>
                <p14:cNvContentPartPr/>
                <p14:nvPr/>
              </p14:nvContentPartPr>
              <p14:xfrm>
                <a:off x="909104" y="4435842"/>
                <a:ext cx="304200" cy="610920"/>
              </p14:xfrm>
            </p:contentPart>
          </mc:Choice>
          <mc:Fallback>
            <p:pic>
              <p:nvPicPr>
                <p:cNvPr id="197" name="Ink 196">
                  <a:extLst>
                    <a:ext uri="{FF2B5EF4-FFF2-40B4-BE49-F238E27FC236}">
                      <a16:creationId xmlns:a16="http://schemas.microsoft.com/office/drawing/2014/main" id="{9CCAC325-E29D-9993-9C1A-D21401D4A208}"/>
                    </a:ext>
                  </a:extLst>
                </p:cNvPr>
                <p:cNvPicPr/>
                <p:nvPr/>
              </p:nvPicPr>
              <p:blipFill>
                <a:blip r:embed="rId329"/>
                <a:stretch>
                  <a:fillRect/>
                </a:stretch>
              </p:blipFill>
              <p:spPr>
                <a:xfrm>
                  <a:off x="900104" y="4426842"/>
                  <a:ext cx="321840" cy="62856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98" name="Ink 197">
                  <a:extLst>
                    <a:ext uri="{FF2B5EF4-FFF2-40B4-BE49-F238E27FC236}">
                      <a16:creationId xmlns:a16="http://schemas.microsoft.com/office/drawing/2014/main" id="{F29BC4DA-5A9A-1966-C9B5-F96DAC8D406F}"/>
                    </a:ext>
                  </a:extLst>
                </p14:cNvPr>
                <p14:cNvContentPartPr/>
                <p14:nvPr/>
              </p14:nvContentPartPr>
              <p14:xfrm>
                <a:off x="1078304" y="4734282"/>
                <a:ext cx="244800" cy="89640"/>
              </p14:xfrm>
            </p:contentPart>
          </mc:Choice>
          <mc:Fallback>
            <p:pic>
              <p:nvPicPr>
                <p:cNvPr id="198" name="Ink 197">
                  <a:extLst>
                    <a:ext uri="{FF2B5EF4-FFF2-40B4-BE49-F238E27FC236}">
                      <a16:creationId xmlns:a16="http://schemas.microsoft.com/office/drawing/2014/main" id="{F29BC4DA-5A9A-1966-C9B5-F96DAC8D406F}"/>
                    </a:ext>
                  </a:extLst>
                </p:cNvPr>
                <p:cNvPicPr/>
                <p:nvPr/>
              </p:nvPicPr>
              <p:blipFill>
                <a:blip r:embed="rId331"/>
                <a:stretch>
                  <a:fillRect/>
                </a:stretch>
              </p:blipFill>
              <p:spPr>
                <a:xfrm>
                  <a:off x="1069664" y="4725642"/>
                  <a:ext cx="26244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99" name="Ink 198">
                  <a:extLst>
                    <a:ext uri="{FF2B5EF4-FFF2-40B4-BE49-F238E27FC236}">
                      <a16:creationId xmlns:a16="http://schemas.microsoft.com/office/drawing/2014/main" id="{59778E18-A6C1-C285-288E-3FBCDB07382C}"/>
                    </a:ext>
                  </a:extLst>
                </p14:cNvPr>
                <p14:cNvContentPartPr/>
                <p14:nvPr/>
              </p14:nvContentPartPr>
              <p14:xfrm>
                <a:off x="1419944" y="4338282"/>
                <a:ext cx="243360" cy="633600"/>
              </p14:xfrm>
            </p:contentPart>
          </mc:Choice>
          <mc:Fallback>
            <p:pic>
              <p:nvPicPr>
                <p:cNvPr id="199" name="Ink 198">
                  <a:extLst>
                    <a:ext uri="{FF2B5EF4-FFF2-40B4-BE49-F238E27FC236}">
                      <a16:creationId xmlns:a16="http://schemas.microsoft.com/office/drawing/2014/main" id="{59778E18-A6C1-C285-288E-3FBCDB07382C}"/>
                    </a:ext>
                  </a:extLst>
                </p:cNvPr>
                <p:cNvPicPr/>
                <p:nvPr/>
              </p:nvPicPr>
              <p:blipFill>
                <a:blip r:embed="rId333"/>
                <a:stretch>
                  <a:fillRect/>
                </a:stretch>
              </p:blipFill>
              <p:spPr>
                <a:xfrm>
                  <a:off x="1410944" y="4329282"/>
                  <a:ext cx="261000" cy="65124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00" name="Ink 199">
                  <a:extLst>
                    <a:ext uri="{FF2B5EF4-FFF2-40B4-BE49-F238E27FC236}">
                      <a16:creationId xmlns:a16="http://schemas.microsoft.com/office/drawing/2014/main" id="{8D44B189-9483-0A74-DB88-F9C73B5DC6B3}"/>
                    </a:ext>
                  </a:extLst>
                </p14:cNvPr>
                <p14:cNvContentPartPr/>
                <p14:nvPr/>
              </p14:nvContentPartPr>
              <p14:xfrm>
                <a:off x="328064" y="5453562"/>
                <a:ext cx="113400" cy="551520"/>
              </p14:xfrm>
            </p:contentPart>
          </mc:Choice>
          <mc:Fallback>
            <p:pic>
              <p:nvPicPr>
                <p:cNvPr id="200" name="Ink 199">
                  <a:extLst>
                    <a:ext uri="{FF2B5EF4-FFF2-40B4-BE49-F238E27FC236}">
                      <a16:creationId xmlns:a16="http://schemas.microsoft.com/office/drawing/2014/main" id="{8D44B189-9483-0A74-DB88-F9C73B5DC6B3}"/>
                    </a:ext>
                  </a:extLst>
                </p:cNvPr>
                <p:cNvPicPr/>
                <p:nvPr/>
              </p:nvPicPr>
              <p:blipFill>
                <a:blip r:embed="rId335"/>
                <a:stretch>
                  <a:fillRect/>
                </a:stretch>
              </p:blipFill>
              <p:spPr>
                <a:xfrm>
                  <a:off x="319064" y="5444922"/>
                  <a:ext cx="131040" cy="56916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01" name="Ink 200">
                  <a:extLst>
                    <a:ext uri="{FF2B5EF4-FFF2-40B4-BE49-F238E27FC236}">
                      <a16:creationId xmlns:a16="http://schemas.microsoft.com/office/drawing/2014/main" id="{84F676E4-9CF6-442C-2CCB-3B44B174E8BF}"/>
                    </a:ext>
                  </a:extLst>
                </p14:cNvPr>
                <p14:cNvContentPartPr/>
                <p14:nvPr/>
              </p14:nvContentPartPr>
              <p14:xfrm>
                <a:off x="557744" y="5055042"/>
                <a:ext cx="315720" cy="1063800"/>
              </p14:xfrm>
            </p:contentPart>
          </mc:Choice>
          <mc:Fallback>
            <p:pic>
              <p:nvPicPr>
                <p:cNvPr id="201" name="Ink 200">
                  <a:extLst>
                    <a:ext uri="{FF2B5EF4-FFF2-40B4-BE49-F238E27FC236}">
                      <a16:creationId xmlns:a16="http://schemas.microsoft.com/office/drawing/2014/main" id="{84F676E4-9CF6-442C-2CCB-3B44B174E8BF}"/>
                    </a:ext>
                  </a:extLst>
                </p:cNvPr>
                <p:cNvPicPr/>
                <p:nvPr/>
              </p:nvPicPr>
              <p:blipFill>
                <a:blip r:embed="rId337"/>
                <a:stretch>
                  <a:fillRect/>
                </a:stretch>
              </p:blipFill>
              <p:spPr>
                <a:xfrm>
                  <a:off x="548744" y="5046042"/>
                  <a:ext cx="333360" cy="108144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02" name="Ink 201">
                  <a:extLst>
                    <a:ext uri="{FF2B5EF4-FFF2-40B4-BE49-F238E27FC236}">
                      <a16:creationId xmlns:a16="http://schemas.microsoft.com/office/drawing/2014/main" id="{22B0DEE2-4581-8E5C-B5B1-510E096B0621}"/>
                    </a:ext>
                  </a:extLst>
                </p14:cNvPr>
                <p14:cNvContentPartPr/>
                <p14:nvPr/>
              </p14:nvContentPartPr>
              <p14:xfrm>
                <a:off x="616064" y="5623122"/>
                <a:ext cx="347760" cy="253800"/>
              </p14:xfrm>
            </p:contentPart>
          </mc:Choice>
          <mc:Fallback>
            <p:pic>
              <p:nvPicPr>
                <p:cNvPr id="202" name="Ink 201">
                  <a:extLst>
                    <a:ext uri="{FF2B5EF4-FFF2-40B4-BE49-F238E27FC236}">
                      <a16:creationId xmlns:a16="http://schemas.microsoft.com/office/drawing/2014/main" id="{22B0DEE2-4581-8E5C-B5B1-510E096B0621}"/>
                    </a:ext>
                  </a:extLst>
                </p:cNvPr>
                <p:cNvPicPr/>
                <p:nvPr/>
              </p:nvPicPr>
              <p:blipFill>
                <a:blip r:embed="rId339"/>
                <a:stretch>
                  <a:fillRect/>
                </a:stretch>
              </p:blipFill>
              <p:spPr>
                <a:xfrm>
                  <a:off x="607424" y="5614122"/>
                  <a:ext cx="36540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03" name="Ink 202">
                  <a:extLst>
                    <a:ext uri="{FF2B5EF4-FFF2-40B4-BE49-F238E27FC236}">
                      <a16:creationId xmlns:a16="http://schemas.microsoft.com/office/drawing/2014/main" id="{AE4D2600-31FB-E638-0430-F5109A11518A}"/>
                    </a:ext>
                  </a:extLst>
                </p14:cNvPr>
                <p14:cNvContentPartPr/>
                <p14:nvPr/>
              </p14:nvContentPartPr>
              <p14:xfrm>
                <a:off x="962024" y="5592882"/>
                <a:ext cx="705240" cy="231120"/>
              </p14:xfrm>
            </p:contentPart>
          </mc:Choice>
          <mc:Fallback>
            <p:pic>
              <p:nvPicPr>
                <p:cNvPr id="203" name="Ink 202">
                  <a:extLst>
                    <a:ext uri="{FF2B5EF4-FFF2-40B4-BE49-F238E27FC236}">
                      <a16:creationId xmlns:a16="http://schemas.microsoft.com/office/drawing/2014/main" id="{AE4D2600-31FB-E638-0430-F5109A11518A}"/>
                    </a:ext>
                  </a:extLst>
                </p:cNvPr>
                <p:cNvPicPr/>
                <p:nvPr/>
              </p:nvPicPr>
              <p:blipFill>
                <a:blip r:embed="rId341"/>
                <a:stretch>
                  <a:fillRect/>
                </a:stretch>
              </p:blipFill>
              <p:spPr>
                <a:xfrm>
                  <a:off x="953384" y="5583882"/>
                  <a:ext cx="72288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04" name="Ink 203">
                  <a:extLst>
                    <a:ext uri="{FF2B5EF4-FFF2-40B4-BE49-F238E27FC236}">
                      <a16:creationId xmlns:a16="http://schemas.microsoft.com/office/drawing/2014/main" id="{96D31FD9-1CDB-6DC9-EDBA-B8E1441AAFFB}"/>
                    </a:ext>
                  </a:extLst>
                </p14:cNvPr>
                <p14:cNvContentPartPr/>
                <p14:nvPr/>
              </p14:nvContentPartPr>
              <p14:xfrm>
                <a:off x="1705424" y="5362842"/>
                <a:ext cx="845640" cy="502920"/>
              </p14:xfrm>
            </p:contentPart>
          </mc:Choice>
          <mc:Fallback>
            <p:pic>
              <p:nvPicPr>
                <p:cNvPr id="204" name="Ink 203">
                  <a:extLst>
                    <a:ext uri="{FF2B5EF4-FFF2-40B4-BE49-F238E27FC236}">
                      <a16:creationId xmlns:a16="http://schemas.microsoft.com/office/drawing/2014/main" id="{96D31FD9-1CDB-6DC9-EDBA-B8E1441AAFFB}"/>
                    </a:ext>
                  </a:extLst>
                </p:cNvPr>
                <p:cNvPicPr/>
                <p:nvPr/>
              </p:nvPicPr>
              <p:blipFill>
                <a:blip r:embed="rId343"/>
                <a:stretch>
                  <a:fillRect/>
                </a:stretch>
              </p:blipFill>
              <p:spPr>
                <a:xfrm>
                  <a:off x="1696784" y="5354202"/>
                  <a:ext cx="863280" cy="52056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06" name="Ink 205">
                  <a:extLst>
                    <a:ext uri="{FF2B5EF4-FFF2-40B4-BE49-F238E27FC236}">
                      <a16:creationId xmlns:a16="http://schemas.microsoft.com/office/drawing/2014/main" id="{DA511739-A069-02D0-569C-39FB80BE9D23}"/>
                    </a:ext>
                  </a:extLst>
                </p14:cNvPr>
                <p14:cNvContentPartPr/>
                <p14:nvPr/>
              </p14:nvContentPartPr>
              <p14:xfrm>
                <a:off x="290624" y="5719962"/>
                <a:ext cx="2686680" cy="292680"/>
              </p14:xfrm>
            </p:contentPart>
          </mc:Choice>
          <mc:Fallback>
            <p:pic>
              <p:nvPicPr>
                <p:cNvPr id="206" name="Ink 205">
                  <a:extLst>
                    <a:ext uri="{FF2B5EF4-FFF2-40B4-BE49-F238E27FC236}">
                      <a16:creationId xmlns:a16="http://schemas.microsoft.com/office/drawing/2014/main" id="{DA511739-A069-02D0-569C-39FB80BE9D23}"/>
                    </a:ext>
                  </a:extLst>
                </p:cNvPr>
                <p:cNvPicPr/>
                <p:nvPr/>
              </p:nvPicPr>
              <p:blipFill>
                <a:blip r:embed="rId345"/>
                <a:stretch>
                  <a:fillRect/>
                </a:stretch>
              </p:blipFill>
              <p:spPr>
                <a:xfrm>
                  <a:off x="281984" y="5710962"/>
                  <a:ext cx="2704320" cy="310320"/>
                </a:xfrm>
                <a:prstGeom prst="rect">
                  <a:avLst/>
                </a:prstGeom>
              </p:spPr>
            </p:pic>
          </mc:Fallback>
        </mc:AlternateContent>
      </p:grpSp>
    </p:spTree>
    <p:extLst>
      <p:ext uri="{BB962C8B-B14F-4D97-AF65-F5344CB8AC3E}">
        <p14:creationId xmlns:p14="http://schemas.microsoft.com/office/powerpoint/2010/main" val="416908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a:extLst>
              <a:ext uri="{FF2B5EF4-FFF2-40B4-BE49-F238E27FC236}">
                <a16:creationId xmlns:a16="http://schemas.microsoft.com/office/drawing/2014/main" id="{84F6CD5D-837C-CB71-14A8-4BCC5EA0E519}"/>
              </a:ext>
            </a:extLst>
          </p:cNvPr>
          <p:cNvGrpSpPr/>
          <p:nvPr/>
        </p:nvGrpSpPr>
        <p:grpSpPr>
          <a:xfrm>
            <a:off x="207464" y="433362"/>
            <a:ext cx="11907000" cy="5941080"/>
            <a:chOff x="207464" y="433362"/>
            <a:chExt cx="11907000" cy="5941080"/>
          </a:xfrm>
        </p:grpSpPr>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60FA2069-86DC-A576-0F5A-99D7C01513BD}"/>
                    </a:ext>
                  </a:extLst>
                </p14:cNvPr>
                <p14:cNvContentPartPr/>
                <p14:nvPr/>
              </p14:nvContentPartPr>
              <p14:xfrm>
                <a:off x="5919224" y="496362"/>
                <a:ext cx="283680" cy="521280"/>
              </p14:xfrm>
            </p:contentPart>
          </mc:Choice>
          <mc:Fallback>
            <p:pic>
              <p:nvPicPr>
                <p:cNvPr id="6" name="Ink 5">
                  <a:extLst>
                    <a:ext uri="{FF2B5EF4-FFF2-40B4-BE49-F238E27FC236}">
                      <a16:creationId xmlns:a16="http://schemas.microsoft.com/office/drawing/2014/main" id="{60FA2069-86DC-A576-0F5A-99D7C01513BD}"/>
                    </a:ext>
                  </a:extLst>
                </p:cNvPr>
                <p:cNvPicPr/>
                <p:nvPr/>
              </p:nvPicPr>
              <p:blipFill>
                <a:blip r:embed="rId3"/>
                <a:stretch>
                  <a:fillRect/>
                </a:stretch>
              </p:blipFill>
              <p:spPr>
                <a:xfrm>
                  <a:off x="5910584" y="487722"/>
                  <a:ext cx="301320" cy="538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D1552735-4934-9864-015E-68EC2D24A943}"/>
                    </a:ext>
                  </a:extLst>
                </p14:cNvPr>
                <p14:cNvContentPartPr/>
                <p14:nvPr/>
              </p14:nvContentPartPr>
              <p14:xfrm>
                <a:off x="6266984" y="541722"/>
                <a:ext cx="210240" cy="371880"/>
              </p14:xfrm>
            </p:contentPart>
          </mc:Choice>
          <mc:Fallback>
            <p:pic>
              <p:nvPicPr>
                <p:cNvPr id="7" name="Ink 6">
                  <a:extLst>
                    <a:ext uri="{FF2B5EF4-FFF2-40B4-BE49-F238E27FC236}">
                      <a16:creationId xmlns:a16="http://schemas.microsoft.com/office/drawing/2014/main" id="{D1552735-4934-9864-015E-68EC2D24A943}"/>
                    </a:ext>
                  </a:extLst>
                </p:cNvPr>
                <p:cNvPicPr/>
                <p:nvPr/>
              </p:nvPicPr>
              <p:blipFill>
                <a:blip r:embed="rId5"/>
                <a:stretch>
                  <a:fillRect/>
                </a:stretch>
              </p:blipFill>
              <p:spPr>
                <a:xfrm>
                  <a:off x="6258344" y="533082"/>
                  <a:ext cx="227880" cy="389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D9E9062A-93D5-67B7-C7AD-F41EAF14341F}"/>
                    </a:ext>
                  </a:extLst>
                </p14:cNvPr>
                <p14:cNvContentPartPr/>
                <p14:nvPr/>
              </p14:nvContentPartPr>
              <p14:xfrm>
                <a:off x="6331424" y="741882"/>
                <a:ext cx="10080" cy="3240"/>
              </p14:xfrm>
            </p:contentPart>
          </mc:Choice>
          <mc:Fallback>
            <p:pic>
              <p:nvPicPr>
                <p:cNvPr id="8" name="Ink 7">
                  <a:extLst>
                    <a:ext uri="{FF2B5EF4-FFF2-40B4-BE49-F238E27FC236}">
                      <a16:creationId xmlns:a16="http://schemas.microsoft.com/office/drawing/2014/main" id="{D9E9062A-93D5-67B7-C7AD-F41EAF14341F}"/>
                    </a:ext>
                  </a:extLst>
                </p:cNvPr>
                <p:cNvPicPr/>
                <p:nvPr/>
              </p:nvPicPr>
              <p:blipFill>
                <a:blip r:embed="rId7"/>
                <a:stretch>
                  <a:fillRect/>
                </a:stretch>
              </p:blipFill>
              <p:spPr>
                <a:xfrm>
                  <a:off x="6322424" y="732882"/>
                  <a:ext cx="2772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9D4F78E2-5442-5927-BC2A-58E4BC559429}"/>
                    </a:ext>
                  </a:extLst>
                </p14:cNvPr>
                <p14:cNvContentPartPr/>
                <p14:nvPr/>
              </p14:nvContentPartPr>
              <p14:xfrm>
                <a:off x="6346184" y="736122"/>
                <a:ext cx="124560" cy="32760"/>
              </p14:xfrm>
            </p:contentPart>
          </mc:Choice>
          <mc:Fallback>
            <p:pic>
              <p:nvPicPr>
                <p:cNvPr id="9" name="Ink 8">
                  <a:extLst>
                    <a:ext uri="{FF2B5EF4-FFF2-40B4-BE49-F238E27FC236}">
                      <a16:creationId xmlns:a16="http://schemas.microsoft.com/office/drawing/2014/main" id="{9D4F78E2-5442-5927-BC2A-58E4BC559429}"/>
                    </a:ext>
                  </a:extLst>
                </p:cNvPr>
                <p:cNvPicPr/>
                <p:nvPr/>
              </p:nvPicPr>
              <p:blipFill>
                <a:blip r:embed="rId9"/>
                <a:stretch>
                  <a:fillRect/>
                </a:stretch>
              </p:blipFill>
              <p:spPr>
                <a:xfrm>
                  <a:off x="6337184" y="727122"/>
                  <a:ext cx="14220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2A2DE2FE-DEB6-6C8E-DC03-4EC8193EBFC5}"/>
                    </a:ext>
                  </a:extLst>
                </p14:cNvPr>
                <p14:cNvContentPartPr/>
                <p14:nvPr/>
              </p14:nvContentPartPr>
              <p14:xfrm>
                <a:off x="6599624" y="502482"/>
                <a:ext cx="187920" cy="417240"/>
              </p14:xfrm>
            </p:contentPart>
          </mc:Choice>
          <mc:Fallback>
            <p:pic>
              <p:nvPicPr>
                <p:cNvPr id="10" name="Ink 9">
                  <a:extLst>
                    <a:ext uri="{FF2B5EF4-FFF2-40B4-BE49-F238E27FC236}">
                      <a16:creationId xmlns:a16="http://schemas.microsoft.com/office/drawing/2014/main" id="{2A2DE2FE-DEB6-6C8E-DC03-4EC8193EBFC5}"/>
                    </a:ext>
                  </a:extLst>
                </p:cNvPr>
                <p:cNvPicPr/>
                <p:nvPr/>
              </p:nvPicPr>
              <p:blipFill>
                <a:blip r:embed="rId11"/>
                <a:stretch>
                  <a:fillRect/>
                </a:stretch>
              </p:blipFill>
              <p:spPr>
                <a:xfrm>
                  <a:off x="6590624" y="493482"/>
                  <a:ext cx="205560" cy="434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99406B4A-EE35-169A-DFAF-D31F4A6A4B51}"/>
                    </a:ext>
                  </a:extLst>
                </p14:cNvPr>
                <p14:cNvContentPartPr/>
                <p14:nvPr/>
              </p14:nvContentPartPr>
              <p14:xfrm>
                <a:off x="5784944" y="1228602"/>
                <a:ext cx="1310760" cy="5145840"/>
              </p14:xfrm>
            </p:contentPart>
          </mc:Choice>
          <mc:Fallback>
            <p:pic>
              <p:nvPicPr>
                <p:cNvPr id="11" name="Ink 10">
                  <a:extLst>
                    <a:ext uri="{FF2B5EF4-FFF2-40B4-BE49-F238E27FC236}">
                      <a16:creationId xmlns:a16="http://schemas.microsoft.com/office/drawing/2014/main" id="{99406B4A-EE35-169A-DFAF-D31F4A6A4B51}"/>
                    </a:ext>
                  </a:extLst>
                </p:cNvPr>
                <p:cNvPicPr/>
                <p:nvPr/>
              </p:nvPicPr>
              <p:blipFill>
                <a:blip r:embed="rId13"/>
                <a:stretch>
                  <a:fillRect/>
                </a:stretch>
              </p:blipFill>
              <p:spPr>
                <a:xfrm>
                  <a:off x="5775944" y="1219602"/>
                  <a:ext cx="1328400" cy="5163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A45C014E-17B6-0708-6FC0-3727717DA606}"/>
                    </a:ext>
                  </a:extLst>
                </p14:cNvPr>
                <p14:cNvContentPartPr/>
                <p14:nvPr/>
              </p14:nvContentPartPr>
              <p14:xfrm>
                <a:off x="6280304" y="2644842"/>
                <a:ext cx="156240" cy="117360"/>
              </p14:xfrm>
            </p:contentPart>
          </mc:Choice>
          <mc:Fallback>
            <p:pic>
              <p:nvPicPr>
                <p:cNvPr id="12" name="Ink 11">
                  <a:extLst>
                    <a:ext uri="{FF2B5EF4-FFF2-40B4-BE49-F238E27FC236}">
                      <a16:creationId xmlns:a16="http://schemas.microsoft.com/office/drawing/2014/main" id="{A45C014E-17B6-0708-6FC0-3727717DA606}"/>
                    </a:ext>
                  </a:extLst>
                </p:cNvPr>
                <p:cNvPicPr/>
                <p:nvPr/>
              </p:nvPicPr>
              <p:blipFill>
                <a:blip r:embed="rId15"/>
                <a:stretch>
                  <a:fillRect/>
                </a:stretch>
              </p:blipFill>
              <p:spPr>
                <a:xfrm>
                  <a:off x="6271664" y="2635842"/>
                  <a:ext cx="17388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B2D212A5-0E92-660E-458F-5072A99D92BB}"/>
                    </a:ext>
                  </a:extLst>
                </p14:cNvPr>
                <p14:cNvContentPartPr/>
                <p14:nvPr/>
              </p14:nvContentPartPr>
              <p14:xfrm>
                <a:off x="6407384" y="2555562"/>
                <a:ext cx="3238200" cy="145800"/>
              </p14:xfrm>
            </p:contentPart>
          </mc:Choice>
          <mc:Fallback>
            <p:pic>
              <p:nvPicPr>
                <p:cNvPr id="13" name="Ink 12">
                  <a:extLst>
                    <a:ext uri="{FF2B5EF4-FFF2-40B4-BE49-F238E27FC236}">
                      <a16:creationId xmlns:a16="http://schemas.microsoft.com/office/drawing/2014/main" id="{B2D212A5-0E92-660E-458F-5072A99D92BB}"/>
                    </a:ext>
                  </a:extLst>
                </p:cNvPr>
                <p:cNvPicPr/>
                <p:nvPr/>
              </p:nvPicPr>
              <p:blipFill>
                <a:blip r:embed="rId17"/>
                <a:stretch>
                  <a:fillRect/>
                </a:stretch>
              </p:blipFill>
              <p:spPr>
                <a:xfrm>
                  <a:off x="6398384" y="2546562"/>
                  <a:ext cx="325584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819BAB48-E328-9758-6EEB-A229B867BD73}"/>
                    </a:ext>
                  </a:extLst>
                </p14:cNvPr>
                <p14:cNvContentPartPr/>
                <p14:nvPr/>
              </p14:nvContentPartPr>
              <p14:xfrm>
                <a:off x="9674024" y="703362"/>
                <a:ext cx="70560" cy="241560"/>
              </p14:xfrm>
            </p:contentPart>
          </mc:Choice>
          <mc:Fallback>
            <p:pic>
              <p:nvPicPr>
                <p:cNvPr id="14" name="Ink 13">
                  <a:extLst>
                    <a:ext uri="{FF2B5EF4-FFF2-40B4-BE49-F238E27FC236}">
                      <a16:creationId xmlns:a16="http://schemas.microsoft.com/office/drawing/2014/main" id="{819BAB48-E328-9758-6EEB-A229B867BD73}"/>
                    </a:ext>
                  </a:extLst>
                </p:cNvPr>
                <p:cNvPicPr/>
                <p:nvPr/>
              </p:nvPicPr>
              <p:blipFill>
                <a:blip r:embed="rId19"/>
                <a:stretch>
                  <a:fillRect/>
                </a:stretch>
              </p:blipFill>
              <p:spPr>
                <a:xfrm>
                  <a:off x="9665024" y="694722"/>
                  <a:ext cx="8820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726E62B9-7390-2A39-7B20-ACEC1A2A45BA}"/>
                    </a:ext>
                  </a:extLst>
                </p14:cNvPr>
                <p14:cNvContentPartPr/>
                <p14:nvPr/>
              </p14:nvContentPartPr>
              <p14:xfrm>
                <a:off x="9519224" y="602202"/>
                <a:ext cx="413280" cy="306000"/>
              </p14:xfrm>
            </p:contentPart>
          </mc:Choice>
          <mc:Fallback>
            <p:pic>
              <p:nvPicPr>
                <p:cNvPr id="15" name="Ink 14">
                  <a:extLst>
                    <a:ext uri="{FF2B5EF4-FFF2-40B4-BE49-F238E27FC236}">
                      <a16:creationId xmlns:a16="http://schemas.microsoft.com/office/drawing/2014/main" id="{726E62B9-7390-2A39-7B20-ACEC1A2A45BA}"/>
                    </a:ext>
                  </a:extLst>
                </p:cNvPr>
                <p:cNvPicPr/>
                <p:nvPr/>
              </p:nvPicPr>
              <p:blipFill>
                <a:blip r:embed="rId21"/>
                <a:stretch>
                  <a:fillRect/>
                </a:stretch>
              </p:blipFill>
              <p:spPr>
                <a:xfrm>
                  <a:off x="9510584" y="593202"/>
                  <a:ext cx="43092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2DA123E5-1B82-AB71-D33F-8BB738B12CD7}"/>
                    </a:ext>
                  </a:extLst>
                </p14:cNvPr>
                <p14:cNvContentPartPr/>
                <p14:nvPr/>
              </p14:nvContentPartPr>
              <p14:xfrm>
                <a:off x="10031504" y="433362"/>
                <a:ext cx="428040" cy="500760"/>
              </p14:xfrm>
            </p:contentPart>
          </mc:Choice>
          <mc:Fallback>
            <p:pic>
              <p:nvPicPr>
                <p:cNvPr id="16" name="Ink 15">
                  <a:extLst>
                    <a:ext uri="{FF2B5EF4-FFF2-40B4-BE49-F238E27FC236}">
                      <a16:creationId xmlns:a16="http://schemas.microsoft.com/office/drawing/2014/main" id="{2DA123E5-1B82-AB71-D33F-8BB738B12CD7}"/>
                    </a:ext>
                  </a:extLst>
                </p:cNvPr>
                <p:cNvPicPr/>
                <p:nvPr/>
              </p:nvPicPr>
              <p:blipFill>
                <a:blip r:embed="rId23"/>
                <a:stretch>
                  <a:fillRect/>
                </a:stretch>
              </p:blipFill>
              <p:spPr>
                <a:xfrm>
                  <a:off x="10022864" y="424722"/>
                  <a:ext cx="445680" cy="5184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B5772FF9-5D8E-21C7-04B4-D4963E72D859}"/>
                    </a:ext>
                  </a:extLst>
                </p14:cNvPr>
                <p14:cNvContentPartPr/>
                <p14:nvPr/>
              </p14:nvContentPartPr>
              <p14:xfrm>
                <a:off x="9567104" y="2084682"/>
                <a:ext cx="2536920" cy="1461600"/>
              </p14:xfrm>
            </p:contentPart>
          </mc:Choice>
          <mc:Fallback>
            <p:pic>
              <p:nvPicPr>
                <p:cNvPr id="17" name="Ink 16">
                  <a:extLst>
                    <a:ext uri="{FF2B5EF4-FFF2-40B4-BE49-F238E27FC236}">
                      <a16:creationId xmlns:a16="http://schemas.microsoft.com/office/drawing/2014/main" id="{B5772FF9-5D8E-21C7-04B4-D4963E72D859}"/>
                    </a:ext>
                  </a:extLst>
                </p:cNvPr>
                <p:cNvPicPr/>
                <p:nvPr/>
              </p:nvPicPr>
              <p:blipFill>
                <a:blip r:embed="rId25"/>
                <a:stretch>
                  <a:fillRect/>
                </a:stretch>
              </p:blipFill>
              <p:spPr>
                <a:xfrm>
                  <a:off x="9558104" y="2075682"/>
                  <a:ext cx="2554560" cy="1479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73E2C10C-E32C-862A-3CA2-8D98B06DFB38}"/>
                    </a:ext>
                  </a:extLst>
                </p14:cNvPr>
                <p14:cNvContentPartPr/>
                <p14:nvPr/>
              </p14:nvContentPartPr>
              <p14:xfrm>
                <a:off x="9807944" y="2067042"/>
                <a:ext cx="2306520" cy="1262160"/>
              </p14:xfrm>
            </p:contentPart>
          </mc:Choice>
          <mc:Fallback>
            <p:pic>
              <p:nvPicPr>
                <p:cNvPr id="19" name="Ink 18">
                  <a:extLst>
                    <a:ext uri="{FF2B5EF4-FFF2-40B4-BE49-F238E27FC236}">
                      <a16:creationId xmlns:a16="http://schemas.microsoft.com/office/drawing/2014/main" id="{73E2C10C-E32C-862A-3CA2-8D98B06DFB38}"/>
                    </a:ext>
                  </a:extLst>
                </p:cNvPr>
                <p:cNvPicPr/>
                <p:nvPr/>
              </p:nvPicPr>
              <p:blipFill>
                <a:blip r:embed="rId27"/>
                <a:stretch>
                  <a:fillRect/>
                </a:stretch>
              </p:blipFill>
              <p:spPr>
                <a:xfrm>
                  <a:off x="9799304" y="2058402"/>
                  <a:ext cx="2324160" cy="1279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AED9FD78-2684-6F64-B99D-4A84D80C4B2E}"/>
                    </a:ext>
                  </a:extLst>
                </p14:cNvPr>
                <p14:cNvContentPartPr/>
                <p14:nvPr/>
              </p14:nvContentPartPr>
              <p14:xfrm>
                <a:off x="9833504" y="1259202"/>
                <a:ext cx="464040" cy="86400"/>
              </p14:xfrm>
            </p:contentPart>
          </mc:Choice>
          <mc:Fallback>
            <p:pic>
              <p:nvPicPr>
                <p:cNvPr id="20" name="Ink 19">
                  <a:extLst>
                    <a:ext uri="{FF2B5EF4-FFF2-40B4-BE49-F238E27FC236}">
                      <a16:creationId xmlns:a16="http://schemas.microsoft.com/office/drawing/2014/main" id="{AED9FD78-2684-6F64-B99D-4A84D80C4B2E}"/>
                    </a:ext>
                  </a:extLst>
                </p:cNvPr>
                <p:cNvPicPr/>
                <p:nvPr/>
              </p:nvPicPr>
              <p:blipFill>
                <a:blip r:embed="rId29"/>
                <a:stretch>
                  <a:fillRect/>
                </a:stretch>
              </p:blipFill>
              <p:spPr>
                <a:xfrm>
                  <a:off x="9824504" y="1250202"/>
                  <a:ext cx="48168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6A9FF87B-FF26-2372-A1E2-B45A908E02C2}"/>
                    </a:ext>
                  </a:extLst>
                </p14:cNvPr>
                <p14:cNvContentPartPr/>
                <p14:nvPr/>
              </p14:nvContentPartPr>
              <p14:xfrm>
                <a:off x="10016384" y="1285122"/>
                <a:ext cx="135000" cy="364680"/>
              </p14:xfrm>
            </p:contentPart>
          </mc:Choice>
          <mc:Fallback>
            <p:pic>
              <p:nvPicPr>
                <p:cNvPr id="21" name="Ink 20">
                  <a:extLst>
                    <a:ext uri="{FF2B5EF4-FFF2-40B4-BE49-F238E27FC236}">
                      <a16:creationId xmlns:a16="http://schemas.microsoft.com/office/drawing/2014/main" id="{6A9FF87B-FF26-2372-A1E2-B45A908E02C2}"/>
                    </a:ext>
                  </a:extLst>
                </p:cNvPr>
                <p:cNvPicPr/>
                <p:nvPr/>
              </p:nvPicPr>
              <p:blipFill>
                <a:blip r:embed="rId31"/>
                <a:stretch>
                  <a:fillRect/>
                </a:stretch>
              </p:blipFill>
              <p:spPr>
                <a:xfrm>
                  <a:off x="10007384" y="1276122"/>
                  <a:ext cx="15264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Ink 21">
                  <a:extLst>
                    <a:ext uri="{FF2B5EF4-FFF2-40B4-BE49-F238E27FC236}">
                      <a16:creationId xmlns:a16="http://schemas.microsoft.com/office/drawing/2014/main" id="{248ED347-B9C2-EE47-13AD-3D26942AEFC1}"/>
                    </a:ext>
                  </a:extLst>
                </p14:cNvPr>
                <p14:cNvContentPartPr/>
                <p14:nvPr/>
              </p14:nvContentPartPr>
              <p14:xfrm>
                <a:off x="10230944" y="1476642"/>
                <a:ext cx="213840" cy="159840"/>
              </p14:xfrm>
            </p:contentPart>
          </mc:Choice>
          <mc:Fallback>
            <p:pic>
              <p:nvPicPr>
                <p:cNvPr id="22" name="Ink 21">
                  <a:extLst>
                    <a:ext uri="{FF2B5EF4-FFF2-40B4-BE49-F238E27FC236}">
                      <a16:creationId xmlns:a16="http://schemas.microsoft.com/office/drawing/2014/main" id="{248ED347-B9C2-EE47-13AD-3D26942AEFC1}"/>
                    </a:ext>
                  </a:extLst>
                </p:cNvPr>
                <p:cNvPicPr/>
                <p:nvPr/>
              </p:nvPicPr>
              <p:blipFill>
                <a:blip r:embed="rId33"/>
                <a:stretch>
                  <a:fillRect/>
                </a:stretch>
              </p:blipFill>
              <p:spPr>
                <a:xfrm>
                  <a:off x="10222304" y="1468002"/>
                  <a:ext cx="23148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50A4E980-72B6-1792-7649-8659DDAB0764}"/>
                    </a:ext>
                  </a:extLst>
                </p14:cNvPr>
                <p14:cNvContentPartPr/>
                <p14:nvPr/>
              </p14:nvContentPartPr>
              <p14:xfrm>
                <a:off x="10575104" y="1290162"/>
                <a:ext cx="185040" cy="360360"/>
              </p14:xfrm>
            </p:contentPart>
          </mc:Choice>
          <mc:Fallback>
            <p:pic>
              <p:nvPicPr>
                <p:cNvPr id="23" name="Ink 22">
                  <a:extLst>
                    <a:ext uri="{FF2B5EF4-FFF2-40B4-BE49-F238E27FC236}">
                      <a16:creationId xmlns:a16="http://schemas.microsoft.com/office/drawing/2014/main" id="{50A4E980-72B6-1792-7649-8659DDAB0764}"/>
                    </a:ext>
                  </a:extLst>
                </p:cNvPr>
                <p:cNvPicPr/>
                <p:nvPr/>
              </p:nvPicPr>
              <p:blipFill>
                <a:blip r:embed="rId35"/>
                <a:stretch>
                  <a:fillRect/>
                </a:stretch>
              </p:blipFill>
              <p:spPr>
                <a:xfrm>
                  <a:off x="10566464" y="1281522"/>
                  <a:ext cx="20268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Ink 23">
                  <a:extLst>
                    <a:ext uri="{FF2B5EF4-FFF2-40B4-BE49-F238E27FC236}">
                      <a16:creationId xmlns:a16="http://schemas.microsoft.com/office/drawing/2014/main" id="{2C920851-8B92-A3F9-AB2A-B120EB54C78B}"/>
                    </a:ext>
                  </a:extLst>
                </p14:cNvPr>
                <p14:cNvContentPartPr/>
                <p14:nvPr/>
              </p14:nvContentPartPr>
              <p14:xfrm>
                <a:off x="10842224" y="1331562"/>
                <a:ext cx="29520" cy="263520"/>
              </p14:xfrm>
            </p:contentPart>
          </mc:Choice>
          <mc:Fallback>
            <p:pic>
              <p:nvPicPr>
                <p:cNvPr id="24" name="Ink 23">
                  <a:extLst>
                    <a:ext uri="{FF2B5EF4-FFF2-40B4-BE49-F238E27FC236}">
                      <a16:creationId xmlns:a16="http://schemas.microsoft.com/office/drawing/2014/main" id="{2C920851-8B92-A3F9-AB2A-B120EB54C78B}"/>
                    </a:ext>
                  </a:extLst>
                </p:cNvPr>
                <p:cNvPicPr/>
                <p:nvPr/>
              </p:nvPicPr>
              <p:blipFill>
                <a:blip r:embed="rId37"/>
                <a:stretch>
                  <a:fillRect/>
                </a:stretch>
              </p:blipFill>
              <p:spPr>
                <a:xfrm>
                  <a:off x="10833584" y="1322562"/>
                  <a:ext cx="4716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Ink 24">
                  <a:extLst>
                    <a:ext uri="{FF2B5EF4-FFF2-40B4-BE49-F238E27FC236}">
                      <a16:creationId xmlns:a16="http://schemas.microsoft.com/office/drawing/2014/main" id="{7F84B6AF-8109-D8BC-F1CA-B109A14052D9}"/>
                    </a:ext>
                  </a:extLst>
                </p14:cNvPr>
                <p14:cNvContentPartPr/>
                <p14:nvPr/>
              </p14:nvContentPartPr>
              <p14:xfrm>
                <a:off x="10968944" y="1446762"/>
                <a:ext cx="147960" cy="167040"/>
              </p14:xfrm>
            </p:contentPart>
          </mc:Choice>
          <mc:Fallback>
            <p:pic>
              <p:nvPicPr>
                <p:cNvPr id="25" name="Ink 24">
                  <a:extLst>
                    <a:ext uri="{FF2B5EF4-FFF2-40B4-BE49-F238E27FC236}">
                      <a16:creationId xmlns:a16="http://schemas.microsoft.com/office/drawing/2014/main" id="{7F84B6AF-8109-D8BC-F1CA-B109A14052D9}"/>
                    </a:ext>
                  </a:extLst>
                </p:cNvPr>
                <p:cNvPicPr/>
                <p:nvPr/>
              </p:nvPicPr>
              <p:blipFill>
                <a:blip r:embed="rId39"/>
                <a:stretch>
                  <a:fillRect/>
                </a:stretch>
              </p:blipFill>
              <p:spPr>
                <a:xfrm>
                  <a:off x="10960304" y="1438122"/>
                  <a:ext cx="16560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6" name="Ink 25">
                  <a:extLst>
                    <a:ext uri="{FF2B5EF4-FFF2-40B4-BE49-F238E27FC236}">
                      <a16:creationId xmlns:a16="http://schemas.microsoft.com/office/drawing/2014/main" id="{7E399ED6-2104-5A41-4373-DECA68BE8378}"/>
                    </a:ext>
                  </a:extLst>
                </p14:cNvPr>
                <p14:cNvContentPartPr/>
                <p14:nvPr/>
              </p14:nvContentPartPr>
              <p14:xfrm>
                <a:off x="11186024" y="1338762"/>
                <a:ext cx="182520" cy="316440"/>
              </p14:xfrm>
            </p:contentPart>
          </mc:Choice>
          <mc:Fallback>
            <p:pic>
              <p:nvPicPr>
                <p:cNvPr id="26" name="Ink 25">
                  <a:extLst>
                    <a:ext uri="{FF2B5EF4-FFF2-40B4-BE49-F238E27FC236}">
                      <a16:creationId xmlns:a16="http://schemas.microsoft.com/office/drawing/2014/main" id="{7E399ED6-2104-5A41-4373-DECA68BE8378}"/>
                    </a:ext>
                  </a:extLst>
                </p:cNvPr>
                <p:cNvPicPr/>
                <p:nvPr/>
              </p:nvPicPr>
              <p:blipFill>
                <a:blip r:embed="rId41"/>
                <a:stretch>
                  <a:fillRect/>
                </a:stretch>
              </p:blipFill>
              <p:spPr>
                <a:xfrm>
                  <a:off x="11177384" y="1330122"/>
                  <a:ext cx="20016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Ink 26">
                  <a:extLst>
                    <a:ext uri="{FF2B5EF4-FFF2-40B4-BE49-F238E27FC236}">
                      <a16:creationId xmlns:a16="http://schemas.microsoft.com/office/drawing/2014/main" id="{F225BBD9-F29C-9BAB-970C-8C16F23F8185}"/>
                    </a:ext>
                  </a:extLst>
                </p14:cNvPr>
                <p14:cNvContentPartPr/>
                <p14:nvPr/>
              </p14:nvContentPartPr>
              <p14:xfrm>
                <a:off x="10322744" y="2024202"/>
                <a:ext cx="57600" cy="1334160"/>
              </p14:xfrm>
            </p:contentPart>
          </mc:Choice>
          <mc:Fallback>
            <p:pic>
              <p:nvPicPr>
                <p:cNvPr id="27" name="Ink 26">
                  <a:extLst>
                    <a:ext uri="{FF2B5EF4-FFF2-40B4-BE49-F238E27FC236}">
                      <a16:creationId xmlns:a16="http://schemas.microsoft.com/office/drawing/2014/main" id="{F225BBD9-F29C-9BAB-970C-8C16F23F8185}"/>
                    </a:ext>
                  </a:extLst>
                </p:cNvPr>
                <p:cNvPicPr/>
                <p:nvPr/>
              </p:nvPicPr>
              <p:blipFill>
                <a:blip r:embed="rId43"/>
                <a:stretch>
                  <a:fillRect/>
                </a:stretch>
              </p:blipFill>
              <p:spPr>
                <a:xfrm>
                  <a:off x="10314104" y="2015562"/>
                  <a:ext cx="75240" cy="13518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55ABD550-855D-9399-9965-B0EF8CC1E9CB}"/>
                    </a:ext>
                  </a:extLst>
                </p14:cNvPr>
                <p14:cNvContentPartPr/>
                <p14:nvPr/>
              </p14:nvContentPartPr>
              <p14:xfrm>
                <a:off x="11012504" y="2105562"/>
                <a:ext cx="150840" cy="1157760"/>
              </p14:xfrm>
            </p:contentPart>
          </mc:Choice>
          <mc:Fallback>
            <p:pic>
              <p:nvPicPr>
                <p:cNvPr id="28" name="Ink 27">
                  <a:extLst>
                    <a:ext uri="{FF2B5EF4-FFF2-40B4-BE49-F238E27FC236}">
                      <a16:creationId xmlns:a16="http://schemas.microsoft.com/office/drawing/2014/main" id="{55ABD550-855D-9399-9965-B0EF8CC1E9CB}"/>
                    </a:ext>
                  </a:extLst>
                </p:cNvPr>
                <p:cNvPicPr/>
                <p:nvPr/>
              </p:nvPicPr>
              <p:blipFill>
                <a:blip r:embed="rId45"/>
                <a:stretch>
                  <a:fillRect/>
                </a:stretch>
              </p:blipFill>
              <p:spPr>
                <a:xfrm>
                  <a:off x="11003504" y="2096562"/>
                  <a:ext cx="168480" cy="11754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DB6142E6-25F4-F3EA-36E8-FCBAAFD8FF3A}"/>
                    </a:ext>
                  </a:extLst>
                </p14:cNvPr>
                <p14:cNvContentPartPr/>
                <p14:nvPr/>
              </p14:nvContentPartPr>
              <p14:xfrm>
                <a:off x="11681744" y="2175042"/>
                <a:ext cx="52920" cy="1137600"/>
              </p14:xfrm>
            </p:contentPart>
          </mc:Choice>
          <mc:Fallback>
            <p:pic>
              <p:nvPicPr>
                <p:cNvPr id="29" name="Ink 28">
                  <a:extLst>
                    <a:ext uri="{FF2B5EF4-FFF2-40B4-BE49-F238E27FC236}">
                      <a16:creationId xmlns:a16="http://schemas.microsoft.com/office/drawing/2014/main" id="{DB6142E6-25F4-F3EA-36E8-FCBAAFD8FF3A}"/>
                    </a:ext>
                  </a:extLst>
                </p:cNvPr>
                <p:cNvPicPr/>
                <p:nvPr/>
              </p:nvPicPr>
              <p:blipFill>
                <a:blip r:embed="rId47"/>
                <a:stretch>
                  <a:fillRect/>
                </a:stretch>
              </p:blipFill>
              <p:spPr>
                <a:xfrm>
                  <a:off x="11673104" y="2166042"/>
                  <a:ext cx="70560" cy="11552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Ink 30">
                  <a:extLst>
                    <a:ext uri="{FF2B5EF4-FFF2-40B4-BE49-F238E27FC236}">
                      <a16:creationId xmlns:a16="http://schemas.microsoft.com/office/drawing/2014/main" id="{BFE6774B-20D8-FD67-797F-E70E4CC73FE7}"/>
                    </a:ext>
                  </a:extLst>
                </p14:cNvPr>
                <p14:cNvContentPartPr/>
                <p14:nvPr/>
              </p14:nvContentPartPr>
              <p14:xfrm>
                <a:off x="3175304" y="478722"/>
                <a:ext cx="302760" cy="482760"/>
              </p14:xfrm>
            </p:contentPart>
          </mc:Choice>
          <mc:Fallback>
            <p:pic>
              <p:nvPicPr>
                <p:cNvPr id="31" name="Ink 30">
                  <a:extLst>
                    <a:ext uri="{FF2B5EF4-FFF2-40B4-BE49-F238E27FC236}">
                      <a16:creationId xmlns:a16="http://schemas.microsoft.com/office/drawing/2014/main" id="{BFE6774B-20D8-FD67-797F-E70E4CC73FE7}"/>
                    </a:ext>
                  </a:extLst>
                </p:cNvPr>
                <p:cNvPicPr/>
                <p:nvPr/>
              </p:nvPicPr>
              <p:blipFill>
                <a:blip r:embed="rId49"/>
                <a:stretch>
                  <a:fillRect/>
                </a:stretch>
              </p:blipFill>
              <p:spPr>
                <a:xfrm>
                  <a:off x="3166304" y="470082"/>
                  <a:ext cx="320400" cy="500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2" name="Ink 31">
                  <a:extLst>
                    <a:ext uri="{FF2B5EF4-FFF2-40B4-BE49-F238E27FC236}">
                      <a16:creationId xmlns:a16="http://schemas.microsoft.com/office/drawing/2014/main" id="{2F5221C8-A26D-2332-C438-1B938DC0B2C1}"/>
                    </a:ext>
                  </a:extLst>
                </p14:cNvPr>
                <p14:cNvContentPartPr/>
                <p14:nvPr/>
              </p14:nvContentPartPr>
              <p14:xfrm>
                <a:off x="3468344" y="748362"/>
                <a:ext cx="160920" cy="174240"/>
              </p14:xfrm>
            </p:contentPart>
          </mc:Choice>
          <mc:Fallback>
            <p:pic>
              <p:nvPicPr>
                <p:cNvPr id="32" name="Ink 31">
                  <a:extLst>
                    <a:ext uri="{FF2B5EF4-FFF2-40B4-BE49-F238E27FC236}">
                      <a16:creationId xmlns:a16="http://schemas.microsoft.com/office/drawing/2014/main" id="{2F5221C8-A26D-2332-C438-1B938DC0B2C1}"/>
                    </a:ext>
                  </a:extLst>
                </p:cNvPr>
                <p:cNvPicPr/>
                <p:nvPr/>
              </p:nvPicPr>
              <p:blipFill>
                <a:blip r:embed="rId51"/>
                <a:stretch>
                  <a:fillRect/>
                </a:stretch>
              </p:blipFill>
              <p:spPr>
                <a:xfrm>
                  <a:off x="3459344" y="739362"/>
                  <a:ext cx="17856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3" name="Ink 32">
                  <a:extLst>
                    <a:ext uri="{FF2B5EF4-FFF2-40B4-BE49-F238E27FC236}">
                      <a16:creationId xmlns:a16="http://schemas.microsoft.com/office/drawing/2014/main" id="{1DFEBF55-4813-6171-EA51-07DB1B561AD9}"/>
                    </a:ext>
                  </a:extLst>
                </p14:cNvPr>
                <p14:cNvContentPartPr/>
                <p14:nvPr/>
              </p14:nvContentPartPr>
              <p14:xfrm>
                <a:off x="3692264" y="596802"/>
                <a:ext cx="44640" cy="351360"/>
              </p14:xfrm>
            </p:contentPart>
          </mc:Choice>
          <mc:Fallback>
            <p:pic>
              <p:nvPicPr>
                <p:cNvPr id="33" name="Ink 32">
                  <a:extLst>
                    <a:ext uri="{FF2B5EF4-FFF2-40B4-BE49-F238E27FC236}">
                      <a16:creationId xmlns:a16="http://schemas.microsoft.com/office/drawing/2014/main" id="{1DFEBF55-4813-6171-EA51-07DB1B561AD9}"/>
                    </a:ext>
                  </a:extLst>
                </p:cNvPr>
                <p:cNvPicPr/>
                <p:nvPr/>
              </p:nvPicPr>
              <p:blipFill>
                <a:blip r:embed="rId53"/>
                <a:stretch>
                  <a:fillRect/>
                </a:stretch>
              </p:blipFill>
              <p:spPr>
                <a:xfrm>
                  <a:off x="3683264" y="588162"/>
                  <a:ext cx="6228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01EE9BEF-A38B-5E8E-5E0D-9885BA63A746}"/>
                    </a:ext>
                  </a:extLst>
                </p14:cNvPr>
                <p14:cNvContentPartPr/>
                <p14:nvPr/>
              </p14:nvContentPartPr>
              <p14:xfrm>
                <a:off x="3722504" y="719562"/>
                <a:ext cx="142920" cy="226800"/>
              </p14:xfrm>
            </p:contentPart>
          </mc:Choice>
          <mc:Fallback>
            <p:pic>
              <p:nvPicPr>
                <p:cNvPr id="34" name="Ink 33">
                  <a:extLst>
                    <a:ext uri="{FF2B5EF4-FFF2-40B4-BE49-F238E27FC236}">
                      <a16:creationId xmlns:a16="http://schemas.microsoft.com/office/drawing/2014/main" id="{01EE9BEF-A38B-5E8E-5E0D-9885BA63A746}"/>
                    </a:ext>
                  </a:extLst>
                </p:cNvPr>
                <p:cNvPicPr/>
                <p:nvPr/>
              </p:nvPicPr>
              <p:blipFill>
                <a:blip r:embed="rId55"/>
                <a:stretch>
                  <a:fillRect/>
                </a:stretch>
              </p:blipFill>
              <p:spPr>
                <a:xfrm>
                  <a:off x="3713864" y="710562"/>
                  <a:ext cx="16056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F2345083-F570-7E30-B408-33F1B80497F3}"/>
                    </a:ext>
                  </a:extLst>
                </p14:cNvPr>
                <p14:cNvContentPartPr/>
                <p14:nvPr/>
              </p14:nvContentPartPr>
              <p14:xfrm>
                <a:off x="3873344" y="562242"/>
                <a:ext cx="22680" cy="60840"/>
              </p14:xfrm>
            </p:contentPart>
          </mc:Choice>
          <mc:Fallback>
            <p:pic>
              <p:nvPicPr>
                <p:cNvPr id="35" name="Ink 34">
                  <a:extLst>
                    <a:ext uri="{FF2B5EF4-FFF2-40B4-BE49-F238E27FC236}">
                      <a16:creationId xmlns:a16="http://schemas.microsoft.com/office/drawing/2014/main" id="{F2345083-F570-7E30-B408-33F1B80497F3}"/>
                    </a:ext>
                  </a:extLst>
                </p:cNvPr>
                <p:cNvPicPr/>
                <p:nvPr/>
              </p:nvPicPr>
              <p:blipFill>
                <a:blip r:embed="rId57"/>
                <a:stretch>
                  <a:fillRect/>
                </a:stretch>
              </p:blipFill>
              <p:spPr>
                <a:xfrm>
                  <a:off x="3864704" y="553602"/>
                  <a:ext cx="4032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DA4DAF0D-E65B-27CA-1396-97E3DB46CE0C}"/>
                    </a:ext>
                  </a:extLst>
                </p14:cNvPr>
                <p14:cNvContentPartPr/>
                <p14:nvPr/>
              </p14:nvContentPartPr>
              <p14:xfrm>
                <a:off x="3955064" y="601482"/>
                <a:ext cx="13320" cy="263880"/>
              </p14:xfrm>
            </p:contentPart>
          </mc:Choice>
          <mc:Fallback>
            <p:pic>
              <p:nvPicPr>
                <p:cNvPr id="36" name="Ink 35">
                  <a:extLst>
                    <a:ext uri="{FF2B5EF4-FFF2-40B4-BE49-F238E27FC236}">
                      <a16:creationId xmlns:a16="http://schemas.microsoft.com/office/drawing/2014/main" id="{DA4DAF0D-E65B-27CA-1396-97E3DB46CE0C}"/>
                    </a:ext>
                  </a:extLst>
                </p:cNvPr>
                <p:cNvPicPr/>
                <p:nvPr/>
              </p:nvPicPr>
              <p:blipFill>
                <a:blip r:embed="rId59"/>
                <a:stretch>
                  <a:fillRect/>
                </a:stretch>
              </p:blipFill>
              <p:spPr>
                <a:xfrm>
                  <a:off x="3946424" y="592482"/>
                  <a:ext cx="3096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5DEA74DC-F8E9-A190-95E1-D21933B840C8}"/>
                    </a:ext>
                  </a:extLst>
                </p14:cNvPr>
                <p14:cNvContentPartPr/>
                <p14:nvPr/>
              </p14:nvContentPartPr>
              <p14:xfrm>
                <a:off x="3953984" y="706962"/>
                <a:ext cx="516240" cy="478440"/>
              </p14:xfrm>
            </p:contentPart>
          </mc:Choice>
          <mc:Fallback>
            <p:pic>
              <p:nvPicPr>
                <p:cNvPr id="37" name="Ink 36">
                  <a:extLst>
                    <a:ext uri="{FF2B5EF4-FFF2-40B4-BE49-F238E27FC236}">
                      <a16:creationId xmlns:a16="http://schemas.microsoft.com/office/drawing/2014/main" id="{5DEA74DC-F8E9-A190-95E1-D21933B840C8}"/>
                    </a:ext>
                  </a:extLst>
                </p:cNvPr>
                <p:cNvPicPr/>
                <p:nvPr/>
              </p:nvPicPr>
              <p:blipFill>
                <a:blip r:embed="rId61"/>
                <a:stretch>
                  <a:fillRect/>
                </a:stretch>
              </p:blipFill>
              <p:spPr>
                <a:xfrm>
                  <a:off x="3945344" y="697962"/>
                  <a:ext cx="533880" cy="4960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F74249F2-D79F-C25B-F3B5-25BE59801F35}"/>
                    </a:ext>
                  </a:extLst>
                </p14:cNvPr>
                <p14:cNvContentPartPr/>
                <p14:nvPr/>
              </p14:nvContentPartPr>
              <p14:xfrm>
                <a:off x="2922224" y="1492122"/>
                <a:ext cx="1510200" cy="937800"/>
              </p14:xfrm>
            </p:contentPart>
          </mc:Choice>
          <mc:Fallback>
            <p:pic>
              <p:nvPicPr>
                <p:cNvPr id="38" name="Ink 37">
                  <a:extLst>
                    <a:ext uri="{FF2B5EF4-FFF2-40B4-BE49-F238E27FC236}">
                      <a16:creationId xmlns:a16="http://schemas.microsoft.com/office/drawing/2014/main" id="{F74249F2-D79F-C25B-F3B5-25BE59801F35}"/>
                    </a:ext>
                  </a:extLst>
                </p:cNvPr>
                <p:cNvPicPr/>
                <p:nvPr/>
              </p:nvPicPr>
              <p:blipFill>
                <a:blip r:embed="rId63"/>
                <a:stretch>
                  <a:fillRect/>
                </a:stretch>
              </p:blipFill>
              <p:spPr>
                <a:xfrm>
                  <a:off x="2913584" y="1483122"/>
                  <a:ext cx="1527840" cy="9554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2825F66F-14E9-7AAD-7C95-53B44A16F292}"/>
                    </a:ext>
                  </a:extLst>
                </p14:cNvPr>
                <p14:cNvContentPartPr/>
                <p14:nvPr/>
              </p14:nvContentPartPr>
              <p14:xfrm>
                <a:off x="3140384" y="1733682"/>
                <a:ext cx="1970640" cy="903240"/>
              </p14:xfrm>
            </p:contentPart>
          </mc:Choice>
          <mc:Fallback>
            <p:pic>
              <p:nvPicPr>
                <p:cNvPr id="39" name="Ink 38">
                  <a:extLst>
                    <a:ext uri="{FF2B5EF4-FFF2-40B4-BE49-F238E27FC236}">
                      <a16:creationId xmlns:a16="http://schemas.microsoft.com/office/drawing/2014/main" id="{2825F66F-14E9-7AAD-7C95-53B44A16F292}"/>
                    </a:ext>
                  </a:extLst>
                </p:cNvPr>
                <p:cNvPicPr/>
                <p:nvPr/>
              </p:nvPicPr>
              <p:blipFill>
                <a:blip r:embed="rId65"/>
                <a:stretch>
                  <a:fillRect/>
                </a:stretch>
              </p:blipFill>
              <p:spPr>
                <a:xfrm>
                  <a:off x="3131744" y="1724682"/>
                  <a:ext cx="1988280" cy="9208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4936E7F8-89C4-5B2C-A347-392F5CF7943C}"/>
                    </a:ext>
                  </a:extLst>
                </p14:cNvPr>
                <p14:cNvContentPartPr/>
                <p14:nvPr/>
              </p14:nvContentPartPr>
              <p14:xfrm>
                <a:off x="3656624" y="1840962"/>
                <a:ext cx="1751400" cy="1094760"/>
              </p14:xfrm>
            </p:contentPart>
          </mc:Choice>
          <mc:Fallback>
            <p:pic>
              <p:nvPicPr>
                <p:cNvPr id="40" name="Ink 39">
                  <a:extLst>
                    <a:ext uri="{FF2B5EF4-FFF2-40B4-BE49-F238E27FC236}">
                      <a16:creationId xmlns:a16="http://schemas.microsoft.com/office/drawing/2014/main" id="{4936E7F8-89C4-5B2C-A347-392F5CF7943C}"/>
                    </a:ext>
                  </a:extLst>
                </p:cNvPr>
                <p:cNvPicPr/>
                <p:nvPr/>
              </p:nvPicPr>
              <p:blipFill>
                <a:blip r:embed="rId67"/>
                <a:stretch>
                  <a:fillRect/>
                </a:stretch>
              </p:blipFill>
              <p:spPr>
                <a:xfrm>
                  <a:off x="3647624" y="1832322"/>
                  <a:ext cx="1769040" cy="11124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8218EEFE-D6D9-FCA0-3FF9-5772ADBA82D2}"/>
                    </a:ext>
                  </a:extLst>
                </p14:cNvPr>
                <p14:cNvContentPartPr/>
                <p14:nvPr/>
              </p14:nvContentPartPr>
              <p14:xfrm>
                <a:off x="4802144" y="2200242"/>
                <a:ext cx="1118520" cy="40320"/>
              </p14:xfrm>
            </p:contentPart>
          </mc:Choice>
          <mc:Fallback>
            <p:pic>
              <p:nvPicPr>
                <p:cNvPr id="41" name="Ink 40">
                  <a:extLst>
                    <a:ext uri="{FF2B5EF4-FFF2-40B4-BE49-F238E27FC236}">
                      <a16:creationId xmlns:a16="http://schemas.microsoft.com/office/drawing/2014/main" id="{8218EEFE-D6D9-FCA0-3FF9-5772ADBA82D2}"/>
                    </a:ext>
                  </a:extLst>
                </p:cNvPr>
                <p:cNvPicPr/>
                <p:nvPr/>
              </p:nvPicPr>
              <p:blipFill>
                <a:blip r:embed="rId69"/>
                <a:stretch>
                  <a:fillRect/>
                </a:stretch>
              </p:blipFill>
              <p:spPr>
                <a:xfrm>
                  <a:off x="4793144" y="2191602"/>
                  <a:ext cx="113616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Ink 41">
                  <a:extLst>
                    <a:ext uri="{FF2B5EF4-FFF2-40B4-BE49-F238E27FC236}">
                      <a16:creationId xmlns:a16="http://schemas.microsoft.com/office/drawing/2014/main" id="{91432653-0660-2296-F718-4CE57210F650}"/>
                    </a:ext>
                  </a:extLst>
                </p14:cNvPr>
                <p14:cNvContentPartPr/>
                <p14:nvPr/>
              </p14:nvContentPartPr>
              <p14:xfrm>
                <a:off x="5801504" y="2066682"/>
                <a:ext cx="192600" cy="249840"/>
              </p14:xfrm>
            </p:contentPart>
          </mc:Choice>
          <mc:Fallback>
            <p:pic>
              <p:nvPicPr>
                <p:cNvPr id="42" name="Ink 41">
                  <a:extLst>
                    <a:ext uri="{FF2B5EF4-FFF2-40B4-BE49-F238E27FC236}">
                      <a16:creationId xmlns:a16="http://schemas.microsoft.com/office/drawing/2014/main" id="{91432653-0660-2296-F718-4CE57210F650}"/>
                    </a:ext>
                  </a:extLst>
                </p:cNvPr>
                <p:cNvPicPr/>
                <p:nvPr/>
              </p:nvPicPr>
              <p:blipFill>
                <a:blip r:embed="rId71"/>
                <a:stretch>
                  <a:fillRect/>
                </a:stretch>
              </p:blipFill>
              <p:spPr>
                <a:xfrm>
                  <a:off x="5792504" y="2058042"/>
                  <a:ext cx="21024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4" name="Ink 43">
                  <a:extLst>
                    <a:ext uri="{FF2B5EF4-FFF2-40B4-BE49-F238E27FC236}">
                      <a16:creationId xmlns:a16="http://schemas.microsoft.com/office/drawing/2014/main" id="{67E9F080-E4B5-0CDE-CF3E-56AF963A6881}"/>
                    </a:ext>
                  </a:extLst>
                </p14:cNvPr>
                <p14:cNvContentPartPr/>
                <p14:nvPr/>
              </p14:nvContentPartPr>
              <p14:xfrm>
                <a:off x="212144" y="3795762"/>
                <a:ext cx="549360" cy="559440"/>
              </p14:xfrm>
            </p:contentPart>
          </mc:Choice>
          <mc:Fallback>
            <p:pic>
              <p:nvPicPr>
                <p:cNvPr id="44" name="Ink 43">
                  <a:extLst>
                    <a:ext uri="{FF2B5EF4-FFF2-40B4-BE49-F238E27FC236}">
                      <a16:creationId xmlns:a16="http://schemas.microsoft.com/office/drawing/2014/main" id="{67E9F080-E4B5-0CDE-CF3E-56AF963A6881}"/>
                    </a:ext>
                  </a:extLst>
                </p:cNvPr>
                <p:cNvPicPr/>
                <p:nvPr/>
              </p:nvPicPr>
              <p:blipFill>
                <a:blip r:embed="rId73"/>
                <a:stretch>
                  <a:fillRect/>
                </a:stretch>
              </p:blipFill>
              <p:spPr>
                <a:xfrm>
                  <a:off x="203504" y="3786762"/>
                  <a:ext cx="567000" cy="5770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5" name="Ink 44">
                  <a:extLst>
                    <a:ext uri="{FF2B5EF4-FFF2-40B4-BE49-F238E27FC236}">
                      <a16:creationId xmlns:a16="http://schemas.microsoft.com/office/drawing/2014/main" id="{771500FF-7307-AB95-2C03-BD84225882F9}"/>
                    </a:ext>
                  </a:extLst>
                </p14:cNvPr>
                <p14:cNvContentPartPr/>
                <p14:nvPr/>
              </p14:nvContentPartPr>
              <p14:xfrm>
                <a:off x="207464" y="4411362"/>
                <a:ext cx="422640" cy="451440"/>
              </p14:xfrm>
            </p:contentPart>
          </mc:Choice>
          <mc:Fallback>
            <p:pic>
              <p:nvPicPr>
                <p:cNvPr id="45" name="Ink 44">
                  <a:extLst>
                    <a:ext uri="{FF2B5EF4-FFF2-40B4-BE49-F238E27FC236}">
                      <a16:creationId xmlns:a16="http://schemas.microsoft.com/office/drawing/2014/main" id="{771500FF-7307-AB95-2C03-BD84225882F9}"/>
                    </a:ext>
                  </a:extLst>
                </p:cNvPr>
                <p:cNvPicPr/>
                <p:nvPr/>
              </p:nvPicPr>
              <p:blipFill>
                <a:blip r:embed="rId75"/>
                <a:stretch>
                  <a:fillRect/>
                </a:stretch>
              </p:blipFill>
              <p:spPr>
                <a:xfrm>
                  <a:off x="198824" y="4402722"/>
                  <a:ext cx="440280" cy="4690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6" name="Ink 45">
                  <a:extLst>
                    <a:ext uri="{FF2B5EF4-FFF2-40B4-BE49-F238E27FC236}">
                      <a16:creationId xmlns:a16="http://schemas.microsoft.com/office/drawing/2014/main" id="{DB8D3ADB-DF61-CB7C-2A27-D8E802A1B4CA}"/>
                    </a:ext>
                  </a:extLst>
                </p14:cNvPr>
                <p14:cNvContentPartPr/>
                <p14:nvPr/>
              </p14:nvContentPartPr>
              <p14:xfrm>
                <a:off x="771944" y="4334322"/>
                <a:ext cx="435240" cy="52560"/>
              </p14:xfrm>
            </p:contentPart>
          </mc:Choice>
          <mc:Fallback>
            <p:pic>
              <p:nvPicPr>
                <p:cNvPr id="46" name="Ink 45">
                  <a:extLst>
                    <a:ext uri="{FF2B5EF4-FFF2-40B4-BE49-F238E27FC236}">
                      <a16:creationId xmlns:a16="http://schemas.microsoft.com/office/drawing/2014/main" id="{DB8D3ADB-DF61-CB7C-2A27-D8E802A1B4CA}"/>
                    </a:ext>
                  </a:extLst>
                </p:cNvPr>
                <p:cNvPicPr/>
                <p:nvPr/>
              </p:nvPicPr>
              <p:blipFill>
                <a:blip r:embed="rId77"/>
                <a:stretch>
                  <a:fillRect/>
                </a:stretch>
              </p:blipFill>
              <p:spPr>
                <a:xfrm>
                  <a:off x="762944" y="4325682"/>
                  <a:ext cx="45288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7" name="Ink 46">
                  <a:extLst>
                    <a:ext uri="{FF2B5EF4-FFF2-40B4-BE49-F238E27FC236}">
                      <a16:creationId xmlns:a16="http://schemas.microsoft.com/office/drawing/2014/main" id="{9B6A68DF-FE5D-CCBB-CE16-D7F1BB993F28}"/>
                    </a:ext>
                  </a:extLst>
                </p14:cNvPr>
                <p14:cNvContentPartPr/>
                <p14:nvPr/>
              </p14:nvContentPartPr>
              <p14:xfrm>
                <a:off x="1042664" y="4235322"/>
                <a:ext cx="99000" cy="244440"/>
              </p14:xfrm>
            </p:contentPart>
          </mc:Choice>
          <mc:Fallback>
            <p:pic>
              <p:nvPicPr>
                <p:cNvPr id="47" name="Ink 46">
                  <a:extLst>
                    <a:ext uri="{FF2B5EF4-FFF2-40B4-BE49-F238E27FC236}">
                      <a16:creationId xmlns:a16="http://schemas.microsoft.com/office/drawing/2014/main" id="{9B6A68DF-FE5D-CCBB-CE16-D7F1BB993F28}"/>
                    </a:ext>
                  </a:extLst>
                </p:cNvPr>
                <p:cNvPicPr/>
                <p:nvPr/>
              </p:nvPicPr>
              <p:blipFill>
                <a:blip r:embed="rId79"/>
                <a:stretch>
                  <a:fillRect/>
                </a:stretch>
              </p:blipFill>
              <p:spPr>
                <a:xfrm>
                  <a:off x="1034024" y="4226682"/>
                  <a:ext cx="11664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8" name="Ink 47">
                  <a:extLst>
                    <a:ext uri="{FF2B5EF4-FFF2-40B4-BE49-F238E27FC236}">
                      <a16:creationId xmlns:a16="http://schemas.microsoft.com/office/drawing/2014/main" id="{BAC391C6-B699-CAF4-7044-D072B22FBD20}"/>
                    </a:ext>
                  </a:extLst>
                </p14:cNvPr>
                <p14:cNvContentPartPr/>
                <p14:nvPr/>
              </p14:nvContentPartPr>
              <p14:xfrm>
                <a:off x="1171544" y="3921762"/>
                <a:ext cx="1664640" cy="1396440"/>
              </p14:xfrm>
            </p:contentPart>
          </mc:Choice>
          <mc:Fallback>
            <p:pic>
              <p:nvPicPr>
                <p:cNvPr id="48" name="Ink 47">
                  <a:extLst>
                    <a:ext uri="{FF2B5EF4-FFF2-40B4-BE49-F238E27FC236}">
                      <a16:creationId xmlns:a16="http://schemas.microsoft.com/office/drawing/2014/main" id="{BAC391C6-B699-CAF4-7044-D072B22FBD20}"/>
                    </a:ext>
                  </a:extLst>
                </p:cNvPr>
                <p:cNvPicPr/>
                <p:nvPr/>
              </p:nvPicPr>
              <p:blipFill>
                <a:blip r:embed="rId81"/>
                <a:stretch>
                  <a:fillRect/>
                </a:stretch>
              </p:blipFill>
              <p:spPr>
                <a:xfrm>
                  <a:off x="1162904" y="3912762"/>
                  <a:ext cx="1682280" cy="14140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9" name="Ink 48">
                  <a:extLst>
                    <a:ext uri="{FF2B5EF4-FFF2-40B4-BE49-F238E27FC236}">
                      <a16:creationId xmlns:a16="http://schemas.microsoft.com/office/drawing/2014/main" id="{54587779-994B-16F0-D0B8-839BE4EAD948}"/>
                    </a:ext>
                  </a:extLst>
                </p14:cNvPr>
                <p14:cNvContentPartPr/>
                <p14:nvPr/>
              </p14:nvContentPartPr>
              <p14:xfrm>
                <a:off x="1559984" y="4217322"/>
                <a:ext cx="324000" cy="674280"/>
              </p14:xfrm>
            </p:contentPart>
          </mc:Choice>
          <mc:Fallback>
            <p:pic>
              <p:nvPicPr>
                <p:cNvPr id="49" name="Ink 48">
                  <a:extLst>
                    <a:ext uri="{FF2B5EF4-FFF2-40B4-BE49-F238E27FC236}">
                      <a16:creationId xmlns:a16="http://schemas.microsoft.com/office/drawing/2014/main" id="{54587779-994B-16F0-D0B8-839BE4EAD948}"/>
                    </a:ext>
                  </a:extLst>
                </p:cNvPr>
                <p:cNvPicPr/>
                <p:nvPr/>
              </p:nvPicPr>
              <p:blipFill>
                <a:blip r:embed="rId83"/>
                <a:stretch>
                  <a:fillRect/>
                </a:stretch>
              </p:blipFill>
              <p:spPr>
                <a:xfrm>
                  <a:off x="1550984" y="4208682"/>
                  <a:ext cx="341640" cy="6919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0" name="Ink 49">
                  <a:extLst>
                    <a:ext uri="{FF2B5EF4-FFF2-40B4-BE49-F238E27FC236}">
                      <a16:creationId xmlns:a16="http://schemas.microsoft.com/office/drawing/2014/main" id="{C2B76943-5751-2573-82B9-413F2F316EAD}"/>
                    </a:ext>
                  </a:extLst>
                </p14:cNvPr>
                <p14:cNvContentPartPr/>
                <p14:nvPr/>
              </p14:nvContentPartPr>
              <p14:xfrm>
                <a:off x="1868504" y="4420722"/>
                <a:ext cx="6480" cy="19080"/>
              </p14:xfrm>
            </p:contentPart>
          </mc:Choice>
          <mc:Fallback>
            <p:pic>
              <p:nvPicPr>
                <p:cNvPr id="50" name="Ink 49">
                  <a:extLst>
                    <a:ext uri="{FF2B5EF4-FFF2-40B4-BE49-F238E27FC236}">
                      <a16:creationId xmlns:a16="http://schemas.microsoft.com/office/drawing/2014/main" id="{C2B76943-5751-2573-82B9-413F2F316EAD}"/>
                    </a:ext>
                  </a:extLst>
                </p:cNvPr>
                <p:cNvPicPr/>
                <p:nvPr/>
              </p:nvPicPr>
              <p:blipFill>
                <a:blip r:embed="rId85"/>
                <a:stretch>
                  <a:fillRect/>
                </a:stretch>
              </p:blipFill>
              <p:spPr>
                <a:xfrm>
                  <a:off x="1859864" y="4411722"/>
                  <a:ext cx="2412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1" name="Ink 50">
                  <a:extLst>
                    <a:ext uri="{FF2B5EF4-FFF2-40B4-BE49-F238E27FC236}">
                      <a16:creationId xmlns:a16="http://schemas.microsoft.com/office/drawing/2014/main" id="{A185C6DB-41D0-8FB6-BDDB-77A74D4CF1D4}"/>
                    </a:ext>
                  </a:extLst>
                </p14:cNvPr>
                <p14:cNvContentPartPr/>
                <p14:nvPr/>
              </p14:nvContentPartPr>
              <p14:xfrm>
                <a:off x="1920344" y="4544202"/>
                <a:ext cx="421920" cy="174240"/>
              </p14:xfrm>
            </p:contentPart>
          </mc:Choice>
          <mc:Fallback>
            <p:pic>
              <p:nvPicPr>
                <p:cNvPr id="51" name="Ink 50">
                  <a:extLst>
                    <a:ext uri="{FF2B5EF4-FFF2-40B4-BE49-F238E27FC236}">
                      <a16:creationId xmlns:a16="http://schemas.microsoft.com/office/drawing/2014/main" id="{A185C6DB-41D0-8FB6-BDDB-77A74D4CF1D4}"/>
                    </a:ext>
                  </a:extLst>
                </p:cNvPr>
                <p:cNvPicPr/>
                <p:nvPr/>
              </p:nvPicPr>
              <p:blipFill>
                <a:blip r:embed="rId87"/>
                <a:stretch>
                  <a:fillRect/>
                </a:stretch>
              </p:blipFill>
              <p:spPr>
                <a:xfrm>
                  <a:off x="1911344" y="4535562"/>
                  <a:ext cx="43956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2" name="Ink 51">
                  <a:extLst>
                    <a:ext uri="{FF2B5EF4-FFF2-40B4-BE49-F238E27FC236}">
                      <a16:creationId xmlns:a16="http://schemas.microsoft.com/office/drawing/2014/main" id="{CA281719-FBD1-FFA4-E18A-2FE505A44EC8}"/>
                    </a:ext>
                  </a:extLst>
                </p14:cNvPr>
                <p14:cNvContentPartPr/>
                <p14:nvPr/>
              </p14:nvContentPartPr>
              <p14:xfrm>
                <a:off x="2241824" y="4396242"/>
                <a:ext cx="11160" cy="36720"/>
              </p14:xfrm>
            </p:contentPart>
          </mc:Choice>
          <mc:Fallback>
            <p:pic>
              <p:nvPicPr>
                <p:cNvPr id="52" name="Ink 51">
                  <a:extLst>
                    <a:ext uri="{FF2B5EF4-FFF2-40B4-BE49-F238E27FC236}">
                      <a16:creationId xmlns:a16="http://schemas.microsoft.com/office/drawing/2014/main" id="{CA281719-FBD1-FFA4-E18A-2FE505A44EC8}"/>
                    </a:ext>
                  </a:extLst>
                </p:cNvPr>
                <p:cNvPicPr/>
                <p:nvPr/>
              </p:nvPicPr>
              <p:blipFill>
                <a:blip r:embed="rId89"/>
                <a:stretch>
                  <a:fillRect/>
                </a:stretch>
              </p:blipFill>
              <p:spPr>
                <a:xfrm>
                  <a:off x="2233184" y="4387602"/>
                  <a:ext cx="2880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3" name="Ink 52">
                  <a:extLst>
                    <a:ext uri="{FF2B5EF4-FFF2-40B4-BE49-F238E27FC236}">
                      <a16:creationId xmlns:a16="http://schemas.microsoft.com/office/drawing/2014/main" id="{69E15FD3-D3EB-D5EC-966C-A5C87F536BE7}"/>
                    </a:ext>
                  </a:extLst>
                </p14:cNvPr>
                <p14:cNvContentPartPr/>
                <p14:nvPr/>
              </p14:nvContentPartPr>
              <p14:xfrm>
                <a:off x="2663744" y="4557522"/>
                <a:ext cx="574200" cy="60480"/>
              </p14:xfrm>
            </p:contentPart>
          </mc:Choice>
          <mc:Fallback>
            <p:pic>
              <p:nvPicPr>
                <p:cNvPr id="53" name="Ink 52">
                  <a:extLst>
                    <a:ext uri="{FF2B5EF4-FFF2-40B4-BE49-F238E27FC236}">
                      <a16:creationId xmlns:a16="http://schemas.microsoft.com/office/drawing/2014/main" id="{69E15FD3-D3EB-D5EC-966C-A5C87F536BE7}"/>
                    </a:ext>
                  </a:extLst>
                </p:cNvPr>
                <p:cNvPicPr/>
                <p:nvPr/>
              </p:nvPicPr>
              <p:blipFill>
                <a:blip r:embed="rId91"/>
                <a:stretch>
                  <a:fillRect/>
                </a:stretch>
              </p:blipFill>
              <p:spPr>
                <a:xfrm>
                  <a:off x="2655104" y="4548522"/>
                  <a:ext cx="59184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4" name="Ink 53">
                  <a:extLst>
                    <a:ext uri="{FF2B5EF4-FFF2-40B4-BE49-F238E27FC236}">
                      <a16:creationId xmlns:a16="http://schemas.microsoft.com/office/drawing/2014/main" id="{F4F8FB6B-6ED5-3673-9B26-0C278CB6D92B}"/>
                    </a:ext>
                  </a:extLst>
                </p14:cNvPr>
                <p14:cNvContentPartPr/>
                <p14:nvPr/>
              </p14:nvContentPartPr>
              <p14:xfrm>
                <a:off x="3119504" y="4462122"/>
                <a:ext cx="73080" cy="224280"/>
              </p14:xfrm>
            </p:contentPart>
          </mc:Choice>
          <mc:Fallback>
            <p:pic>
              <p:nvPicPr>
                <p:cNvPr id="54" name="Ink 53">
                  <a:extLst>
                    <a:ext uri="{FF2B5EF4-FFF2-40B4-BE49-F238E27FC236}">
                      <a16:creationId xmlns:a16="http://schemas.microsoft.com/office/drawing/2014/main" id="{F4F8FB6B-6ED5-3673-9B26-0C278CB6D92B}"/>
                    </a:ext>
                  </a:extLst>
                </p:cNvPr>
                <p:cNvPicPr/>
                <p:nvPr/>
              </p:nvPicPr>
              <p:blipFill>
                <a:blip r:embed="rId93"/>
                <a:stretch>
                  <a:fillRect/>
                </a:stretch>
              </p:blipFill>
              <p:spPr>
                <a:xfrm>
                  <a:off x="3110864" y="4453482"/>
                  <a:ext cx="9072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5" name="Ink 54">
                  <a:extLst>
                    <a:ext uri="{FF2B5EF4-FFF2-40B4-BE49-F238E27FC236}">
                      <a16:creationId xmlns:a16="http://schemas.microsoft.com/office/drawing/2014/main" id="{4C11FF09-2E38-CADC-627E-E844092F3A7C}"/>
                    </a:ext>
                  </a:extLst>
                </p14:cNvPr>
                <p14:cNvContentPartPr/>
                <p14:nvPr/>
              </p14:nvContentPartPr>
              <p14:xfrm>
                <a:off x="3451784" y="4539162"/>
                <a:ext cx="139320" cy="192960"/>
              </p14:xfrm>
            </p:contentPart>
          </mc:Choice>
          <mc:Fallback>
            <p:pic>
              <p:nvPicPr>
                <p:cNvPr id="55" name="Ink 54">
                  <a:extLst>
                    <a:ext uri="{FF2B5EF4-FFF2-40B4-BE49-F238E27FC236}">
                      <a16:creationId xmlns:a16="http://schemas.microsoft.com/office/drawing/2014/main" id="{4C11FF09-2E38-CADC-627E-E844092F3A7C}"/>
                    </a:ext>
                  </a:extLst>
                </p:cNvPr>
                <p:cNvPicPr/>
                <p:nvPr/>
              </p:nvPicPr>
              <p:blipFill>
                <a:blip r:embed="rId95"/>
                <a:stretch>
                  <a:fillRect/>
                </a:stretch>
              </p:blipFill>
              <p:spPr>
                <a:xfrm>
                  <a:off x="3443144" y="4530522"/>
                  <a:ext cx="15696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6" name="Ink 55">
                  <a:extLst>
                    <a:ext uri="{FF2B5EF4-FFF2-40B4-BE49-F238E27FC236}">
                      <a16:creationId xmlns:a16="http://schemas.microsoft.com/office/drawing/2014/main" id="{EAC06C8D-C55F-FDE5-CDDF-9864768F2445}"/>
                    </a:ext>
                  </a:extLst>
                </p14:cNvPr>
                <p14:cNvContentPartPr/>
                <p14:nvPr/>
              </p14:nvContentPartPr>
              <p14:xfrm>
                <a:off x="3649064" y="4328922"/>
                <a:ext cx="858600" cy="379080"/>
              </p14:xfrm>
            </p:contentPart>
          </mc:Choice>
          <mc:Fallback>
            <p:pic>
              <p:nvPicPr>
                <p:cNvPr id="56" name="Ink 55">
                  <a:extLst>
                    <a:ext uri="{FF2B5EF4-FFF2-40B4-BE49-F238E27FC236}">
                      <a16:creationId xmlns:a16="http://schemas.microsoft.com/office/drawing/2014/main" id="{EAC06C8D-C55F-FDE5-CDDF-9864768F2445}"/>
                    </a:ext>
                  </a:extLst>
                </p:cNvPr>
                <p:cNvPicPr/>
                <p:nvPr/>
              </p:nvPicPr>
              <p:blipFill>
                <a:blip r:embed="rId97"/>
                <a:stretch>
                  <a:fillRect/>
                </a:stretch>
              </p:blipFill>
              <p:spPr>
                <a:xfrm>
                  <a:off x="3640424" y="4320282"/>
                  <a:ext cx="876240" cy="3967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7" name="Ink 56">
                  <a:extLst>
                    <a:ext uri="{FF2B5EF4-FFF2-40B4-BE49-F238E27FC236}">
                      <a16:creationId xmlns:a16="http://schemas.microsoft.com/office/drawing/2014/main" id="{1D17FBC5-5325-EBD1-E2C0-63BC608877E5}"/>
                    </a:ext>
                  </a:extLst>
                </p14:cNvPr>
                <p14:cNvContentPartPr/>
                <p14:nvPr/>
              </p14:nvContentPartPr>
              <p14:xfrm>
                <a:off x="4547984" y="4581642"/>
                <a:ext cx="1765800" cy="185040"/>
              </p14:xfrm>
            </p:contentPart>
          </mc:Choice>
          <mc:Fallback>
            <p:pic>
              <p:nvPicPr>
                <p:cNvPr id="57" name="Ink 56">
                  <a:extLst>
                    <a:ext uri="{FF2B5EF4-FFF2-40B4-BE49-F238E27FC236}">
                      <a16:creationId xmlns:a16="http://schemas.microsoft.com/office/drawing/2014/main" id="{1D17FBC5-5325-EBD1-E2C0-63BC608877E5}"/>
                    </a:ext>
                  </a:extLst>
                </p:cNvPr>
                <p:cNvPicPr/>
                <p:nvPr/>
              </p:nvPicPr>
              <p:blipFill>
                <a:blip r:embed="rId99"/>
                <a:stretch>
                  <a:fillRect/>
                </a:stretch>
              </p:blipFill>
              <p:spPr>
                <a:xfrm>
                  <a:off x="4538984" y="4573002"/>
                  <a:ext cx="178344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9" name="Ink 58">
                  <a:extLst>
                    <a:ext uri="{FF2B5EF4-FFF2-40B4-BE49-F238E27FC236}">
                      <a16:creationId xmlns:a16="http://schemas.microsoft.com/office/drawing/2014/main" id="{E2E581E7-CFD2-AAA3-A6DE-7481FC4491C3}"/>
                    </a:ext>
                  </a:extLst>
                </p14:cNvPr>
                <p14:cNvContentPartPr/>
                <p14:nvPr/>
              </p14:nvContentPartPr>
              <p14:xfrm>
                <a:off x="1377104" y="2662842"/>
                <a:ext cx="300600" cy="313200"/>
              </p14:xfrm>
            </p:contentPart>
          </mc:Choice>
          <mc:Fallback>
            <p:pic>
              <p:nvPicPr>
                <p:cNvPr id="59" name="Ink 58">
                  <a:extLst>
                    <a:ext uri="{FF2B5EF4-FFF2-40B4-BE49-F238E27FC236}">
                      <a16:creationId xmlns:a16="http://schemas.microsoft.com/office/drawing/2014/main" id="{E2E581E7-CFD2-AAA3-A6DE-7481FC4491C3}"/>
                    </a:ext>
                  </a:extLst>
                </p:cNvPr>
                <p:cNvPicPr/>
                <p:nvPr/>
              </p:nvPicPr>
              <p:blipFill>
                <a:blip r:embed="rId101"/>
                <a:stretch>
                  <a:fillRect/>
                </a:stretch>
              </p:blipFill>
              <p:spPr>
                <a:xfrm>
                  <a:off x="1368104" y="2653842"/>
                  <a:ext cx="31824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0" name="Ink 59">
                  <a:extLst>
                    <a:ext uri="{FF2B5EF4-FFF2-40B4-BE49-F238E27FC236}">
                      <a16:creationId xmlns:a16="http://schemas.microsoft.com/office/drawing/2014/main" id="{88725392-34F5-6EF6-3DA9-5199901E6E22}"/>
                    </a:ext>
                  </a:extLst>
                </p14:cNvPr>
                <p14:cNvContentPartPr/>
                <p14:nvPr/>
              </p14:nvContentPartPr>
              <p14:xfrm>
                <a:off x="1765184" y="2758962"/>
                <a:ext cx="24480" cy="196920"/>
              </p14:xfrm>
            </p:contentPart>
          </mc:Choice>
          <mc:Fallback>
            <p:pic>
              <p:nvPicPr>
                <p:cNvPr id="60" name="Ink 59">
                  <a:extLst>
                    <a:ext uri="{FF2B5EF4-FFF2-40B4-BE49-F238E27FC236}">
                      <a16:creationId xmlns:a16="http://schemas.microsoft.com/office/drawing/2014/main" id="{88725392-34F5-6EF6-3DA9-5199901E6E22}"/>
                    </a:ext>
                  </a:extLst>
                </p:cNvPr>
                <p:cNvPicPr/>
                <p:nvPr/>
              </p:nvPicPr>
              <p:blipFill>
                <a:blip r:embed="rId103"/>
                <a:stretch>
                  <a:fillRect/>
                </a:stretch>
              </p:blipFill>
              <p:spPr>
                <a:xfrm>
                  <a:off x="1756184" y="2750322"/>
                  <a:ext cx="4212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1" name="Ink 60">
                  <a:extLst>
                    <a:ext uri="{FF2B5EF4-FFF2-40B4-BE49-F238E27FC236}">
                      <a16:creationId xmlns:a16="http://schemas.microsoft.com/office/drawing/2014/main" id="{21F9AC8B-2D07-DE19-E73A-977D25715743}"/>
                    </a:ext>
                  </a:extLst>
                </p14:cNvPr>
                <p14:cNvContentPartPr/>
                <p14:nvPr/>
              </p14:nvContentPartPr>
              <p14:xfrm>
                <a:off x="1695704" y="2709282"/>
                <a:ext cx="228240" cy="247680"/>
              </p14:xfrm>
            </p:contentPart>
          </mc:Choice>
          <mc:Fallback>
            <p:pic>
              <p:nvPicPr>
                <p:cNvPr id="61" name="Ink 60">
                  <a:extLst>
                    <a:ext uri="{FF2B5EF4-FFF2-40B4-BE49-F238E27FC236}">
                      <a16:creationId xmlns:a16="http://schemas.microsoft.com/office/drawing/2014/main" id="{21F9AC8B-2D07-DE19-E73A-977D25715743}"/>
                    </a:ext>
                  </a:extLst>
                </p:cNvPr>
                <p:cNvPicPr/>
                <p:nvPr/>
              </p:nvPicPr>
              <p:blipFill>
                <a:blip r:embed="rId105"/>
                <a:stretch>
                  <a:fillRect/>
                </a:stretch>
              </p:blipFill>
              <p:spPr>
                <a:xfrm>
                  <a:off x="1687064" y="2700282"/>
                  <a:ext cx="24588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2" name="Ink 61">
                  <a:extLst>
                    <a:ext uri="{FF2B5EF4-FFF2-40B4-BE49-F238E27FC236}">
                      <a16:creationId xmlns:a16="http://schemas.microsoft.com/office/drawing/2014/main" id="{2EEF93B7-366B-BE5D-CC93-CF015EA0AB5C}"/>
                    </a:ext>
                  </a:extLst>
                </p14:cNvPr>
                <p14:cNvContentPartPr/>
                <p14:nvPr/>
              </p14:nvContentPartPr>
              <p14:xfrm>
                <a:off x="1990184" y="2730882"/>
                <a:ext cx="133200" cy="205920"/>
              </p14:xfrm>
            </p:contentPart>
          </mc:Choice>
          <mc:Fallback>
            <p:pic>
              <p:nvPicPr>
                <p:cNvPr id="62" name="Ink 61">
                  <a:extLst>
                    <a:ext uri="{FF2B5EF4-FFF2-40B4-BE49-F238E27FC236}">
                      <a16:creationId xmlns:a16="http://schemas.microsoft.com/office/drawing/2014/main" id="{2EEF93B7-366B-BE5D-CC93-CF015EA0AB5C}"/>
                    </a:ext>
                  </a:extLst>
                </p:cNvPr>
                <p:cNvPicPr/>
                <p:nvPr/>
              </p:nvPicPr>
              <p:blipFill>
                <a:blip r:embed="rId107"/>
                <a:stretch>
                  <a:fillRect/>
                </a:stretch>
              </p:blipFill>
              <p:spPr>
                <a:xfrm>
                  <a:off x="1981184" y="2721882"/>
                  <a:ext cx="15084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3" name="Ink 62">
                  <a:extLst>
                    <a:ext uri="{FF2B5EF4-FFF2-40B4-BE49-F238E27FC236}">
                      <a16:creationId xmlns:a16="http://schemas.microsoft.com/office/drawing/2014/main" id="{D14A524B-02D8-E33F-78D3-8B5621ED5A26}"/>
                    </a:ext>
                  </a:extLst>
                </p14:cNvPr>
                <p14:cNvContentPartPr/>
                <p14:nvPr/>
              </p14:nvContentPartPr>
              <p14:xfrm>
                <a:off x="2073344" y="2833122"/>
                <a:ext cx="77400" cy="29520"/>
              </p14:xfrm>
            </p:contentPart>
          </mc:Choice>
          <mc:Fallback>
            <p:pic>
              <p:nvPicPr>
                <p:cNvPr id="63" name="Ink 62">
                  <a:extLst>
                    <a:ext uri="{FF2B5EF4-FFF2-40B4-BE49-F238E27FC236}">
                      <a16:creationId xmlns:a16="http://schemas.microsoft.com/office/drawing/2014/main" id="{D14A524B-02D8-E33F-78D3-8B5621ED5A26}"/>
                    </a:ext>
                  </a:extLst>
                </p:cNvPr>
                <p:cNvPicPr/>
                <p:nvPr/>
              </p:nvPicPr>
              <p:blipFill>
                <a:blip r:embed="rId109"/>
                <a:stretch>
                  <a:fillRect/>
                </a:stretch>
              </p:blipFill>
              <p:spPr>
                <a:xfrm>
                  <a:off x="2064344" y="2824482"/>
                  <a:ext cx="9504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4" name="Ink 63">
                  <a:extLst>
                    <a:ext uri="{FF2B5EF4-FFF2-40B4-BE49-F238E27FC236}">
                      <a16:creationId xmlns:a16="http://schemas.microsoft.com/office/drawing/2014/main" id="{C043F1CE-4D0F-F724-FCCB-45A8A784DA2C}"/>
                    </a:ext>
                  </a:extLst>
                </p14:cNvPr>
                <p14:cNvContentPartPr/>
                <p14:nvPr/>
              </p14:nvContentPartPr>
              <p14:xfrm>
                <a:off x="1076144" y="2482842"/>
                <a:ext cx="1626840" cy="828000"/>
              </p14:xfrm>
            </p:contentPart>
          </mc:Choice>
          <mc:Fallback>
            <p:pic>
              <p:nvPicPr>
                <p:cNvPr id="64" name="Ink 63">
                  <a:extLst>
                    <a:ext uri="{FF2B5EF4-FFF2-40B4-BE49-F238E27FC236}">
                      <a16:creationId xmlns:a16="http://schemas.microsoft.com/office/drawing/2014/main" id="{C043F1CE-4D0F-F724-FCCB-45A8A784DA2C}"/>
                    </a:ext>
                  </a:extLst>
                </p:cNvPr>
                <p:cNvPicPr/>
                <p:nvPr/>
              </p:nvPicPr>
              <p:blipFill>
                <a:blip r:embed="rId111"/>
                <a:stretch>
                  <a:fillRect/>
                </a:stretch>
              </p:blipFill>
              <p:spPr>
                <a:xfrm>
                  <a:off x="1067144" y="2474202"/>
                  <a:ext cx="1644480" cy="8456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5" name="Ink 64">
                  <a:extLst>
                    <a:ext uri="{FF2B5EF4-FFF2-40B4-BE49-F238E27FC236}">
                      <a16:creationId xmlns:a16="http://schemas.microsoft.com/office/drawing/2014/main" id="{EC122A4A-69AD-6DB1-2F30-80FEE025B9DB}"/>
                    </a:ext>
                  </a:extLst>
                </p14:cNvPr>
                <p14:cNvContentPartPr/>
                <p14:nvPr/>
              </p14:nvContentPartPr>
              <p14:xfrm>
                <a:off x="1888304" y="2053722"/>
                <a:ext cx="522360" cy="570600"/>
              </p14:xfrm>
            </p:contentPart>
          </mc:Choice>
          <mc:Fallback>
            <p:pic>
              <p:nvPicPr>
                <p:cNvPr id="65" name="Ink 64">
                  <a:extLst>
                    <a:ext uri="{FF2B5EF4-FFF2-40B4-BE49-F238E27FC236}">
                      <a16:creationId xmlns:a16="http://schemas.microsoft.com/office/drawing/2014/main" id="{EC122A4A-69AD-6DB1-2F30-80FEE025B9DB}"/>
                    </a:ext>
                  </a:extLst>
                </p:cNvPr>
                <p:cNvPicPr/>
                <p:nvPr/>
              </p:nvPicPr>
              <p:blipFill>
                <a:blip r:embed="rId113"/>
                <a:stretch>
                  <a:fillRect/>
                </a:stretch>
              </p:blipFill>
              <p:spPr>
                <a:xfrm>
                  <a:off x="1879664" y="2044722"/>
                  <a:ext cx="540000" cy="5882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6" name="Ink 65">
                  <a:extLst>
                    <a:ext uri="{FF2B5EF4-FFF2-40B4-BE49-F238E27FC236}">
                      <a16:creationId xmlns:a16="http://schemas.microsoft.com/office/drawing/2014/main" id="{59CA0F61-2188-78E3-1E99-68817C612D1A}"/>
                    </a:ext>
                  </a:extLst>
                </p14:cNvPr>
                <p14:cNvContentPartPr/>
                <p14:nvPr/>
              </p14:nvContentPartPr>
              <p14:xfrm>
                <a:off x="2292224" y="2017002"/>
                <a:ext cx="749160" cy="189360"/>
              </p14:xfrm>
            </p:contentPart>
          </mc:Choice>
          <mc:Fallback>
            <p:pic>
              <p:nvPicPr>
                <p:cNvPr id="66" name="Ink 65">
                  <a:extLst>
                    <a:ext uri="{FF2B5EF4-FFF2-40B4-BE49-F238E27FC236}">
                      <a16:creationId xmlns:a16="http://schemas.microsoft.com/office/drawing/2014/main" id="{59CA0F61-2188-78E3-1E99-68817C612D1A}"/>
                    </a:ext>
                  </a:extLst>
                </p:cNvPr>
                <p:cNvPicPr/>
                <p:nvPr/>
              </p:nvPicPr>
              <p:blipFill>
                <a:blip r:embed="rId115"/>
                <a:stretch>
                  <a:fillRect/>
                </a:stretch>
              </p:blipFill>
              <p:spPr>
                <a:xfrm>
                  <a:off x="2283584" y="2008362"/>
                  <a:ext cx="76680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7" name="Ink 66">
                  <a:extLst>
                    <a:ext uri="{FF2B5EF4-FFF2-40B4-BE49-F238E27FC236}">
                      <a16:creationId xmlns:a16="http://schemas.microsoft.com/office/drawing/2014/main" id="{AFD6FF9A-0301-0AB7-1A99-AA96817FB821}"/>
                    </a:ext>
                  </a:extLst>
                </p14:cNvPr>
                <p14:cNvContentPartPr/>
                <p14:nvPr/>
              </p14:nvContentPartPr>
              <p14:xfrm>
                <a:off x="1887224" y="3289962"/>
                <a:ext cx="217800" cy="706320"/>
              </p14:xfrm>
            </p:contentPart>
          </mc:Choice>
          <mc:Fallback>
            <p:pic>
              <p:nvPicPr>
                <p:cNvPr id="67" name="Ink 66">
                  <a:extLst>
                    <a:ext uri="{FF2B5EF4-FFF2-40B4-BE49-F238E27FC236}">
                      <a16:creationId xmlns:a16="http://schemas.microsoft.com/office/drawing/2014/main" id="{AFD6FF9A-0301-0AB7-1A99-AA96817FB821}"/>
                    </a:ext>
                  </a:extLst>
                </p:cNvPr>
                <p:cNvPicPr/>
                <p:nvPr/>
              </p:nvPicPr>
              <p:blipFill>
                <a:blip r:embed="rId117"/>
                <a:stretch>
                  <a:fillRect/>
                </a:stretch>
              </p:blipFill>
              <p:spPr>
                <a:xfrm>
                  <a:off x="1878584" y="3280962"/>
                  <a:ext cx="235440" cy="7239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9" name="Ink 68">
                  <a:extLst>
                    <a:ext uri="{FF2B5EF4-FFF2-40B4-BE49-F238E27FC236}">
                      <a16:creationId xmlns:a16="http://schemas.microsoft.com/office/drawing/2014/main" id="{FB6E62AC-3EDA-CC83-8584-B1DF5CD2F76F}"/>
                    </a:ext>
                  </a:extLst>
                </p14:cNvPr>
                <p14:cNvContentPartPr/>
                <p14:nvPr/>
              </p14:nvContentPartPr>
              <p14:xfrm>
                <a:off x="9402584" y="3534402"/>
                <a:ext cx="101520" cy="330480"/>
              </p14:xfrm>
            </p:contentPart>
          </mc:Choice>
          <mc:Fallback>
            <p:pic>
              <p:nvPicPr>
                <p:cNvPr id="69" name="Ink 68">
                  <a:extLst>
                    <a:ext uri="{FF2B5EF4-FFF2-40B4-BE49-F238E27FC236}">
                      <a16:creationId xmlns:a16="http://schemas.microsoft.com/office/drawing/2014/main" id="{FB6E62AC-3EDA-CC83-8584-B1DF5CD2F76F}"/>
                    </a:ext>
                  </a:extLst>
                </p:cNvPr>
                <p:cNvPicPr/>
                <p:nvPr/>
              </p:nvPicPr>
              <p:blipFill>
                <a:blip r:embed="rId119"/>
                <a:stretch>
                  <a:fillRect/>
                </a:stretch>
              </p:blipFill>
              <p:spPr>
                <a:xfrm>
                  <a:off x="9393944" y="3525762"/>
                  <a:ext cx="11916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0" name="Ink 69">
                  <a:extLst>
                    <a:ext uri="{FF2B5EF4-FFF2-40B4-BE49-F238E27FC236}">
                      <a16:creationId xmlns:a16="http://schemas.microsoft.com/office/drawing/2014/main" id="{7FD45AC7-7350-1812-B483-8FF5A852AD97}"/>
                    </a:ext>
                  </a:extLst>
                </p14:cNvPr>
                <p14:cNvContentPartPr/>
                <p14:nvPr/>
              </p14:nvContentPartPr>
              <p14:xfrm>
                <a:off x="9385664" y="3692082"/>
                <a:ext cx="67680" cy="11880"/>
              </p14:xfrm>
            </p:contentPart>
          </mc:Choice>
          <mc:Fallback>
            <p:pic>
              <p:nvPicPr>
                <p:cNvPr id="70" name="Ink 69">
                  <a:extLst>
                    <a:ext uri="{FF2B5EF4-FFF2-40B4-BE49-F238E27FC236}">
                      <a16:creationId xmlns:a16="http://schemas.microsoft.com/office/drawing/2014/main" id="{7FD45AC7-7350-1812-B483-8FF5A852AD97}"/>
                    </a:ext>
                  </a:extLst>
                </p:cNvPr>
                <p:cNvPicPr/>
                <p:nvPr/>
              </p:nvPicPr>
              <p:blipFill>
                <a:blip r:embed="rId121"/>
                <a:stretch>
                  <a:fillRect/>
                </a:stretch>
              </p:blipFill>
              <p:spPr>
                <a:xfrm>
                  <a:off x="9377024" y="3683442"/>
                  <a:ext cx="8532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1" name="Ink 70">
                  <a:extLst>
                    <a:ext uri="{FF2B5EF4-FFF2-40B4-BE49-F238E27FC236}">
                      <a16:creationId xmlns:a16="http://schemas.microsoft.com/office/drawing/2014/main" id="{EB2B21CF-A14E-C6DA-4429-B8F64CD7C41C}"/>
                    </a:ext>
                  </a:extLst>
                </p14:cNvPr>
                <p14:cNvContentPartPr/>
                <p14:nvPr/>
              </p14:nvContentPartPr>
              <p14:xfrm>
                <a:off x="9541184" y="3667602"/>
                <a:ext cx="129600" cy="128160"/>
              </p14:xfrm>
            </p:contentPart>
          </mc:Choice>
          <mc:Fallback>
            <p:pic>
              <p:nvPicPr>
                <p:cNvPr id="71" name="Ink 70">
                  <a:extLst>
                    <a:ext uri="{FF2B5EF4-FFF2-40B4-BE49-F238E27FC236}">
                      <a16:creationId xmlns:a16="http://schemas.microsoft.com/office/drawing/2014/main" id="{EB2B21CF-A14E-C6DA-4429-B8F64CD7C41C}"/>
                    </a:ext>
                  </a:extLst>
                </p:cNvPr>
                <p:cNvPicPr/>
                <p:nvPr/>
              </p:nvPicPr>
              <p:blipFill>
                <a:blip r:embed="rId123"/>
                <a:stretch>
                  <a:fillRect/>
                </a:stretch>
              </p:blipFill>
              <p:spPr>
                <a:xfrm>
                  <a:off x="9532544" y="3658962"/>
                  <a:ext cx="14724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2" name="Ink 71">
                  <a:extLst>
                    <a:ext uri="{FF2B5EF4-FFF2-40B4-BE49-F238E27FC236}">
                      <a16:creationId xmlns:a16="http://schemas.microsoft.com/office/drawing/2014/main" id="{1F0D9BA4-990F-6573-B0B2-A180AFDFA3E9}"/>
                    </a:ext>
                  </a:extLst>
                </p14:cNvPr>
                <p14:cNvContentPartPr/>
                <p14:nvPr/>
              </p14:nvContentPartPr>
              <p14:xfrm>
                <a:off x="9688424" y="3697122"/>
                <a:ext cx="125280" cy="118440"/>
              </p14:xfrm>
            </p:contentPart>
          </mc:Choice>
          <mc:Fallback>
            <p:pic>
              <p:nvPicPr>
                <p:cNvPr id="72" name="Ink 71">
                  <a:extLst>
                    <a:ext uri="{FF2B5EF4-FFF2-40B4-BE49-F238E27FC236}">
                      <a16:creationId xmlns:a16="http://schemas.microsoft.com/office/drawing/2014/main" id="{1F0D9BA4-990F-6573-B0B2-A180AFDFA3E9}"/>
                    </a:ext>
                  </a:extLst>
                </p:cNvPr>
                <p:cNvPicPr/>
                <p:nvPr/>
              </p:nvPicPr>
              <p:blipFill>
                <a:blip r:embed="rId125"/>
                <a:stretch>
                  <a:fillRect/>
                </a:stretch>
              </p:blipFill>
              <p:spPr>
                <a:xfrm>
                  <a:off x="9679784" y="3688122"/>
                  <a:ext cx="14292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3" name="Ink 72">
                  <a:extLst>
                    <a:ext uri="{FF2B5EF4-FFF2-40B4-BE49-F238E27FC236}">
                      <a16:creationId xmlns:a16="http://schemas.microsoft.com/office/drawing/2014/main" id="{838FD570-9171-C5D3-CAFA-DF024A694628}"/>
                    </a:ext>
                  </a:extLst>
                </p14:cNvPr>
                <p14:cNvContentPartPr/>
                <p14:nvPr/>
              </p14:nvContentPartPr>
              <p14:xfrm>
                <a:off x="9852584" y="3713322"/>
                <a:ext cx="91080" cy="112680"/>
              </p14:xfrm>
            </p:contentPart>
          </mc:Choice>
          <mc:Fallback>
            <p:pic>
              <p:nvPicPr>
                <p:cNvPr id="73" name="Ink 72">
                  <a:extLst>
                    <a:ext uri="{FF2B5EF4-FFF2-40B4-BE49-F238E27FC236}">
                      <a16:creationId xmlns:a16="http://schemas.microsoft.com/office/drawing/2014/main" id="{838FD570-9171-C5D3-CAFA-DF024A694628}"/>
                    </a:ext>
                  </a:extLst>
                </p:cNvPr>
                <p:cNvPicPr/>
                <p:nvPr/>
              </p:nvPicPr>
              <p:blipFill>
                <a:blip r:embed="rId127"/>
                <a:stretch>
                  <a:fillRect/>
                </a:stretch>
              </p:blipFill>
              <p:spPr>
                <a:xfrm>
                  <a:off x="9843944" y="3704682"/>
                  <a:ext cx="10872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4" name="Ink 73">
                  <a:extLst>
                    <a:ext uri="{FF2B5EF4-FFF2-40B4-BE49-F238E27FC236}">
                      <a16:creationId xmlns:a16="http://schemas.microsoft.com/office/drawing/2014/main" id="{9BEADBE9-0B54-1066-443A-CE7C58D3DA27}"/>
                    </a:ext>
                  </a:extLst>
                </p14:cNvPr>
                <p14:cNvContentPartPr/>
                <p14:nvPr/>
              </p14:nvContentPartPr>
              <p14:xfrm>
                <a:off x="9997664" y="3629442"/>
                <a:ext cx="135720" cy="200880"/>
              </p14:xfrm>
            </p:contentPart>
          </mc:Choice>
          <mc:Fallback>
            <p:pic>
              <p:nvPicPr>
                <p:cNvPr id="74" name="Ink 73">
                  <a:extLst>
                    <a:ext uri="{FF2B5EF4-FFF2-40B4-BE49-F238E27FC236}">
                      <a16:creationId xmlns:a16="http://schemas.microsoft.com/office/drawing/2014/main" id="{9BEADBE9-0B54-1066-443A-CE7C58D3DA27}"/>
                    </a:ext>
                  </a:extLst>
                </p:cNvPr>
                <p:cNvPicPr/>
                <p:nvPr/>
              </p:nvPicPr>
              <p:blipFill>
                <a:blip r:embed="rId129"/>
                <a:stretch>
                  <a:fillRect/>
                </a:stretch>
              </p:blipFill>
              <p:spPr>
                <a:xfrm>
                  <a:off x="9989024" y="3620442"/>
                  <a:ext cx="15336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6" name="Ink 75">
                  <a:extLst>
                    <a:ext uri="{FF2B5EF4-FFF2-40B4-BE49-F238E27FC236}">
                      <a16:creationId xmlns:a16="http://schemas.microsoft.com/office/drawing/2014/main" id="{0DF6D871-5451-A308-A272-80ADB541C159}"/>
                    </a:ext>
                  </a:extLst>
                </p14:cNvPr>
                <p14:cNvContentPartPr/>
                <p14:nvPr/>
              </p14:nvContentPartPr>
              <p14:xfrm>
                <a:off x="10209344" y="3847602"/>
                <a:ext cx="76680" cy="9720"/>
              </p14:xfrm>
            </p:contentPart>
          </mc:Choice>
          <mc:Fallback>
            <p:pic>
              <p:nvPicPr>
                <p:cNvPr id="76" name="Ink 75">
                  <a:extLst>
                    <a:ext uri="{FF2B5EF4-FFF2-40B4-BE49-F238E27FC236}">
                      <a16:creationId xmlns:a16="http://schemas.microsoft.com/office/drawing/2014/main" id="{0DF6D871-5451-A308-A272-80ADB541C159}"/>
                    </a:ext>
                  </a:extLst>
                </p:cNvPr>
                <p:cNvPicPr/>
                <p:nvPr/>
              </p:nvPicPr>
              <p:blipFill>
                <a:blip r:embed="rId131"/>
                <a:stretch>
                  <a:fillRect/>
                </a:stretch>
              </p:blipFill>
              <p:spPr>
                <a:xfrm>
                  <a:off x="10200344" y="3838602"/>
                  <a:ext cx="9432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7" name="Ink 76">
                  <a:extLst>
                    <a:ext uri="{FF2B5EF4-FFF2-40B4-BE49-F238E27FC236}">
                      <a16:creationId xmlns:a16="http://schemas.microsoft.com/office/drawing/2014/main" id="{3B53493A-3E90-8C51-F6EA-74FE42481CB8}"/>
                    </a:ext>
                  </a:extLst>
                </p14:cNvPr>
                <p14:cNvContentPartPr/>
                <p14:nvPr/>
              </p14:nvContentPartPr>
              <p14:xfrm>
                <a:off x="10343264" y="3723762"/>
                <a:ext cx="11880" cy="130320"/>
              </p14:xfrm>
            </p:contentPart>
          </mc:Choice>
          <mc:Fallback>
            <p:pic>
              <p:nvPicPr>
                <p:cNvPr id="77" name="Ink 76">
                  <a:extLst>
                    <a:ext uri="{FF2B5EF4-FFF2-40B4-BE49-F238E27FC236}">
                      <a16:creationId xmlns:a16="http://schemas.microsoft.com/office/drawing/2014/main" id="{3B53493A-3E90-8C51-F6EA-74FE42481CB8}"/>
                    </a:ext>
                  </a:extLst>
                </p:cNvPr>
                <p:cNvPicPr/>
                <p:nvPr/>
              </p:nvPicPr>
              <p:blipFill>
                <a:blip r:embed="rId133"/>
                <a:stretch>
                  <a:fillRect/>
                </a:stretch>
              </p:blipFill>
              <p:spPr>
                <a:xfrm>
                  <a:off x="10334624" y="3714762"/>
                  <a:ext cx="2952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8" name="Ink 77">
                  <a:extLst>
                    <a:ext uri="{FF2B5EF4-FFF2-40B4-BE49-F238E27FC236}">
                      <a16:creationId xmlns:a16="http://schemas.microsoft.com/office/drawing/2014/main" id="{ECDF2230-BF92-C919-1CA4-B17ADEF70F42}"/>
                    </a:ext>
                  </a:extLst>
                </p14:cNvPr>
                <p14:cNvContentPartPr/>
                <p14:nvPr/>
              </p14:nvContentPartPr>
              <p14:xfrm>
                <a:off x="10367384" y="3638442"/>
                <a:ext cx="29160" cy="6120"/>
              </p14:xfrm>
            </p:contentPart>
          </mc:Choice>
          <mc:Fallback>
            <p:pic>
              <p:nvPicPr>
                <p:cNvPr id="78" name="Ink 77">
                  <a:extLst>
                    <a:ext uri="{FF2B5EF4-FFF2-40B4-BE49-F238E27FC236}">
                      <a16:creationId xmlns:a16="http://schemas.microsoft.com/office/drawing/2014/main" id="{ECDF2230-BF92-C919-1CA4-B17ADEF70F42}"/>
                    </a:ext>
                  </a:extLst>
                </p:cNvPr>
                <p:cNvPicPr/>
                <p:nvPr/>
              </p:nvPicPr>
              <p:blipFill>
                <a:blip r:embed="rId135"/>
                <a:stretch>
                  <a:fillRect/>
                </a:stretch>
              </p:blipFill>
              <p:spPr>
                <a:xfrm>
                  <a:off x="10358744" y="3629442"/>
                  <a:ext cx="4680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9" name="Ink 78">
                  <a:extLst>
                    <a:ext uri="{FF2B5EF4-FFF2-40B4-BE49-F238E27FC236}">
                      <a16:creationId xmlns:a16="http://schemas.microsoft.com/office/drawing/2014/main" id="{A1455138-650B-5041-E6C7-72F315DFFC97}"/>
                    </a:ext>
                  </a:extLst>
                </p14:cNvPr>
                <p14:cNvContentPartPr/>
                <p14:nvPr/>
              </p14:nvContentPartPr>
              <p14:xfrm>
                <a:off x="10428584" y="3611802"/>
                <a:ext cx="205920" cy="224280"/>
              </p14:xfrm>
            </p:contentPart>
          </mc:Choice>
          <mc:Fallback>
            <p:pic>
              <p:nvPicPr>
                <p:cNvPr id="79" name="Ink 78">
                  <a:extLst>
                    <a:ext uri="{FF2B5EF4-FFF2-40B4-BE49-F238E27FC236}">
                      <a16:creationId xmlns:a16="http://schemas.microsoft.com/office/drawing/2014/main" id="{A1455138-650B-5041-E6C7-72F315DFFC97}"/>
                    </a:ext>
                  </a:extLst>
                </p:cNvPr>
                <p:cNvPicPr/>
                <p:nvPr/>
              </p:nvPicPr>
              <p:blipFill>
                <a:blip r:embed="rId137"/>
                <a:stretch>
                  <a:fillRect/>
                </a:stretch>
              </p:blipFill>
              <p:spPr>
                <a:xfrm>
                  <a:off x="10419944" y="3603162"/>
                  <a:ext cx="22356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1" name="Ink 80">
                  <a:extLst>
                    <a:ext uri="{FF2B5EF4-FFF2-40B4-BE49-F238E27FC236}">
                      <a16:creationId xmlns:a16="http://schemas.microsoft.com/office/drawing/2014/main" id="{314C45DE-3A66-1997-1D68-87296D018F5C}"/>
                    </a:ext>
                  </a:extLst>
                </p14:cNvPr>
                <p14:cNvContentPartPr/>
                <p14:nvPr/>
              </p14:nvContentPartPr>
              <p14:xfrm>
                <a:off x="2406344" y="5227482"/>
                <a:ext cx="52200" cy="7560"/>
              </p14:xfrm>
            </p:contentPart>
          </mc:Choice>
          <mc:Fallback>
            <p:pic>
              <p:nvPicPr>
                <p:cNvPr id="81" name="Ink 80">
                  <a:extLst>
                    <a:ext uri="{FF2B5EF4-FFF2-40B4-BE49-F238E27FC236}">
                      <a16:creationId xmlns:a16="http://schemas.microsoft.com/office/drawing/2014/main" id="{314C45DE-3A66-1997-1D68-87296D018F5C}"/>
                    </a:ext>
                  </a:extLst>
                </p:cNvPr>
                <p:cNvPicPr/>
                <p:nvPr/>
              </p:nvPicPr>
              <p:blipFill>
                <a:blip r:embed="rId139"/>
                <a:stretch>
                  <a:fillRect/>
                </a:stretch>
              </p:blipFill>
              <p:spPr>
                <a:xfrm>
                  <a:off x="2397344" y="5218842"/>
                  <a:ext cx="6984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2" name="Ink 81">
                  <a:extLst>
                    <a:ext uri="{FF2B5EF4-FFF2-40B4-BE49-F238E27FC236}">
                      <a16:creationId xmlns:a16="http://schemas.microsoft.com/office/drawing/2014/main" id="{00A40A57-5600-E172-BAF4-D77EAE6278E2}"/>
                    </a:ext>
                  </a:extLst>
                </p14:cNvPr>
                <p14:cNvContentPartPr/>
                <p14:nvPr/>
              </p14:nvContentPartPr>
              <p14:xfrm>
                <a:off x="2038064" y="5383002"/>
                <a:ext cx="397440" cy="63720"/>
              </p14:xfrm>
            </p:contentPart>
          </mc:Choice>
          <mc:Fallback>
            <p:pic>
              <p:nvPicPr>
                <p:cNvPr id="82" name="Ink 81">
                  <a:extLst>
                    <a:ext uri="{FF2B5EF4-FFF2-40B4-BE49-F238E27FC236}">
                      <a16:creationId xmlns:a16="http://schemas.microsoft.com/office/drawing/2014/main" id="{00A40A57-5600-E172-BAF4-D77EAE6278E2}"/>
                    </a:ext>
                  </a:extLst>
                </p:cNvPr>
                <p:cNvPicPr/>
                <p:nvPr/>
              </p:nvPicPr>
              <p:blipFill>
                <a:blip r:embed="rId141"/>
                <a:stretch>
                  <a:fillRect/>
                </a:stretch>
              </p:blipFill>
              <p:spPr>
                <a:xfrm>
                  <a:off x="2029064" y="5374362"/>
                  <a:ext cx="41508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3" name="Ink 82">
                  <a:extLst>
                    <a:ext uri="{FF2B5EF4-FFF2-40B4-BE49-F238E27FC236}">
                      <a16:creationId xmlns:a16="http://schemas.microsoft.com/office/drawing/2014/main" id="{6424DDC2-C0A0-8832-BD8E-8A09B215A9D7}"/>
                    </a:ext>
                  </a:extLst>
                </p14:cNvPr>
                <p14:cNvContentPartPr/>
                <p14:nvPr/>
              </p14:nvContentPartPr>
              <p14:xfrm>
                <a:off x="2219504" y="5393442"/>
                <a:ext cx="33480" cy="238320"/>
              </p14:xfrm>
            </p:contentPart>
          </mc:Choice>
          <mc:Fallback>
            <p:pic>
              <p:nvPicPr>
                <p:cNvPr id="83" name="Ink 82">
                  <a:extLst>
                    <a:ext uri="{FF2B5EF4-FFF2-40B4-BE49-F238E27FC236}">
                      <a16:creationId xmlns:a16="http://schemas.microsoft.com/office/drawing/2014/main" id="{6424DDC2-C0A0-8832-BD8E-8A09B215A9D7}"/>
                    </a:ext>
                  </a:extLst>
                </p:cNvPr>
                <p:cNvPicPr/>
                <p:nvPr/>
              </p:nvPicPr>
              <p:blipFill>
                <a:blip r:embed="rId143"/>
                <a:stretch>
                  <a:fillRect/>
                </a:stretch>
              </p:blipFill>
              <p:spPr>
                <a:xfrm>
                  <a:off x="2210504" y="5384802"/>
                  <a:ext cx="5112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4" name="Ink 83">
                  <a:extLst>
                    <a:ext uri="{FF2B5EF4-FFF2-40B4-BE49-F238E27FC236}">
                      <a16:creationId xmlns:a16="http://schemas.microsoft.com/office/drawing/2014/main" id="{42D2BCC3-2CFA-A863-23BB-5F81203A044D}"/>
                    </a:ext>
                  </a:extLst>
                </p14:cNvPr>
                <p14:cNvContentPartPr/>
                <p14:nvPr/>
              </p14:nvContentPartPr>
              <p14:xfrm>
                <a:off x="2338664" y="5492082"/>
                <a:ext cx="148320" cy="133920"/>
              </p14:xfrm>
            </p:contentPart>
          </mc:Choice>
          <mc:Fallback>
            <p:pic>
              <p:nvPicPr>
                <p:cNvPr id="84" name="Ink 83">
                  <a:extLst>
                    <a:ext uri="{FF2B5EF4-FFF2-40B4-BE49-F238E27FC236}">
                      <a16:creationId xmlns:a16="http://schemas.microsoft.com/office/drawing/2014/main" id="{42D2BCC3-2CFA-A863-23BB-5F81203A044D}"/>
                    </a:ext>
                  </a:extLst>
                </p:cNvPr>
                <p:cNvPicPr/>
                <p:nvPr/>
              </p:nvPicPr>
              <p:blipFill>
                <a:blip r:embed="rId145"/>
                <a:stretch>
                  <a:fillRect/>
                </a:stretch>
              </p:blipFill>
              <p:spPr>
                <a:xfrm>
                  <a:off x="2330024" y="5483082"/>
                  <a:ext cx="16596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5" name="Ink 84">
                  <a:extLst>
                    <a:ext uri="{FF2B5EF4-FFF2-40B4-BE49-F238E27FC236}">
                      <a16:creationId xmlns:a16="http://schemas.microsoft.com/office/drawing/2014/main" id="{C4EDFA28-B6A0-9F86-15A3-F0110A98D3BD}"/>
                    </a:ext>
                  </a:extLst>
                </p14:cNvPr>
                <p14:cNvContentPartPr/>
                <p14:nvPr/>
              </p14:nvContentPartPr>
              <p14:xfrm>
                <a:off x="2512184" y="5493882"/>
                <a:ext cx="113400" cy="88920"/>
              </p14:xfrm>
            </p:contentPart>
          </mc:Choice>
          <mc:Fallback>
            <p:pic>
              <p:nvPicPr>
                <p:cNvPr id="85" name="Ink 84">
                  <a:extLst>
                    <a:ext uri="{FF2B5EF4-FFF2-40B4-BE49-F238E27FC236}">
                      <a16:creationId xmlns:a16="http://schemas.microsoft.com/office/drawing/2014/main" id="{C4EDFA28-B6A0-9F86-15A3-F0110A98D3BD}"/>
                    </a:ext>
                  </a:extLst>
                </p:cNvPr>
                <p:cNvPicPr/>
                <p:nvPr/>
              </p:nvPicPr>
              <p:blipFill>
                <a:blip r:embed="rId147"/>
                <a:stretch>
                  <a:fillRect/>
                </a:stretch>
              </p:blipFill>
              <p:spPr>
                <a:xfrm>
                  <a:off x="2503184" y="5485242"/>
                  <a:ext cx="13104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6" name="Ink 85">
                  <a:extLst>
                    <a:ext uri="{FF2B5EF4-FFF2-40B4-BE49-F238E27FC236}">
                      <a16:creationId xmlns:a16="http://schemas.microsoft.com/office/drawing/2014/main" id="{8CB11885-1940-AA7E-ED98-340DECC63104}"/>
                    </a:ext>
                  </a:extLst>
                </p14:cNvPr>
                <p14:cNvContentPartPr/>
                <p14:nvPr/>
              </p14:nvContentPartPr>
              <p14:xfrm>
                <a:off x="2648984" y="5476242"/>
                <a:ext cx="89640" cy="98640"/>
              </p14:xfrm>
            </p:contentPart>
          </mc:Choice>
          <mc:Fallback>
            <p:pic>
              <p:nvPicPr>
                <p:cNvPr id="86" name="Ink 85">
                  <a:extLst>
                    <a:ext uri="{FF2B5EF4-FFF2-40B4-BE49-F238E27FC236}">
                      <a16:creationId xmlns:a16="http://schemas.microsoft.com/office/drawing/2014/main" id="{8CB11885-1940-AA7E-ED98-340DECC63104}"/>
                    </a:ext>
                  </a:extLst>
                </p:cNvPr>
                <p:cNvPicPr/>
                <p:nvPr/>
              </p:nvPicPr>
              <p:blipFill>
                <a:blip r:embed="rId149"/>
                <a:stretch>
                  <a:fillRect/>
                </a:stretch>
              </p:blipFill>
              <p:spPr>
                <a:xfrm>
                  <a:off x="2640344" y="5467242"/>
                  <a:ext cx="1072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7" name="Ink 86">
                  <a:extLst>
                    <a:ext uri="{FF2B5EF4-FFF2-40B4-BE49-F238E27FC236}">
                      <a16:creationId xmlns:a16="http://schemas.microsoft.com/office/drawing/2014/main" id="{C1EAFD66-7C60-29D9-7E58-FF119062E8BC}"/>
                    </a:ext>
                  </a:extLst>
                </p14:cNvPr>
                <p14:cNvContentPartPr/>
                <p14:nvPr/>
              </p14:nvContentPartPr>
              <p14:xfrm>
                <a:off x="2765264" y="5410002"/>
                <a:ext cx="177840" cy="194400"/>
              </p14:xfrm>
            </p:contentPart>
          </mc:Choice>
          <mc:Fallback>
            <p:pic>
              <p:nvPicPr>
                <p:cNvPr id="87" name="Ink 86">
                  <a:extLst>
                    <a:ext uri="{FF2B5EF4-FFF2-40B4-BE49-F238E27FC236}">
                      <a16:creationId xmlns:a16="http://schemas.microsoft.com/office/drawing/2014/main" id="{C1EAFD66-7C60-29D9-7E58-FF119062E8BC}"/>
                    </a:ext>
                  </a:extLst>
                </p:cNvPr>
                <p:cNvPicPr/>
                <p:nvPr/>
              </p:nvPicPr>
              <p:blipFill>
                <a:blip r:embed="rId151"/>
                <a:stretch>
                  <a:fillRect/>
                </a:stretch>
              </p:blipFill>
              <p:spPr>
                <a:xfrm>
                  <a:off x="2756624" y="5401362"/>
                  <a:ext cx="19548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8" name="Ink 87">
                  <a:extLst>
                    <a:ext uri="{FF2B5EF4-FFF2-40B4-BE49-F238E27FC236}">
                      <a16:creationId xmlns:a16="http://schemas.microsoft.com/office/drawing/2014/main" id="{89FD5996-B5E4-AA88-615B-51F1A826C8AE}"/>
                    </a:ext>
                  </a:extLst>
                </p14:cNvPr>
                <p14:cNvContentPartPr/>
                <p14:nvPr/>
              </p14:nvContentPartPr>
              <p14:xfrm>
                <a:off x="2994584" y="5416842"/>
                <a:ext cx="14040" cy="184320"/>
              </p14:xfrm>
            </p:contentPart>
          </mc:Choice>
          <mc:Fallback>
            <p:pic>
              <p:nvPicPr>
                <p:cNvPr id="88" name="Ink 87">
                  <a:extLst>
                    <a:ext uri="{FF2B5EF4-FFF2-40B4-BE49-F238E27FC236}">
                      <a16:creationId xmlns:a16="http://schemas.microsoft.com/office/drawing/2014/main" id="{89FD5996-B5E4-AA88-615B-51F1A826C8AE}"/>
                    </a:ext>
                  </a:extLst>
                </p:cNvPr>
                <p:cNvPicPr/>
                <p:nvPr/>
              </p:nvPicPr>
              <p:blipFill>
                <a:blip r:embed="rId153"/>
                <a:stretch>
                  <a:fillRect/>
                </a:stretch>
              </p:blipFill>
              <p:spPr>
                <a:xfrm>
                  <a:off x="2985944" y="5408202"/>
                  <a:ext cx="3168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9" name="Ink 88">
                  <a:extLst>
                    <a:ext uri="{FF2B5EF4-FFF2-40B4-BE49-F238E27FC236}">
                      <a16:creationId xmlns:a16="http://schemas.microsoft.com/office/drawing/2014/main" id="{25F6782C-7BC9-8B75-29F9-9968EFFC0668}"/>
                    </a:ext>
                  </a:extLst>
                </p14:cNvPr>
                <p14:cNvContentPartPr/>
                <p14:nvPr/>
              </p14:nvContentPartPr>
              <p14:xfrm>
                <a:off x="3101504" y="5344482"/>
                <a:ext cx="143280" cy="240480"/>
              </p14:xfrm>
            </p:contentPart>
          </mc:Choice>
          <mc:Fallback>
            <p:pic>
              <p:nvPicPr>
                <p:cNvPr id="89" name="Ink 88">
                  <a:extLst>
                    <a:ext uri="{FF2B5EF4-FFF2-40B4-BE49-F238E27FC236}">
                      <a16:creationId xmlns:a16="http://schemas.microsoft.com/office/drawing/2014/main" id="{25F6782C-7BC9-8B75-29F9-9968EFFC0668}"/>
                    </a:ext>
                  </a:extLst>
                </p:cNvPr>
                <p:cNvPicPr/>
                <p:nvPr/>
              </p:nvPicPr>
              <p:blipFill>
                <a:blip r:embed="rId155"/>
                <a:stretch>
                  <a:fillRect/>
                </a:stretch>
              </p:blipFill>
              <p:spPr>
                <a:xfrm>
                  <a:off x="3092864" y="5335842"/>
                  <a:ext cx="16092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1" name="Ink 90">
                  <a:extLst>
                    <a:ext uri="{FF2B5EF4-FFF2-40B4-BE49-F238E27FC236}">
                      <a16:creationId xmlns:a16="http://schemas.microsoft.com/office/drawing/2014/main" id="{00254621-CA10-06F2-1ACC-9242BCD13512}"/>
                    </a:ext>
                  </a:extLst>
                </p14:cNvPr>
                <p14:cNvContentPartPr/>
                <p14:nvPr/>
              </p14:nvContentPartPr>
              <p14:xfrm>
                <a:off x="1649984" y="5116962"/>
                <a:ext cx="2309040" cy="1004760"/>
              </p14:xfrm>
            </p:contentPart>
          </mc:Choice>
          <mc:Fallback>
            <p:pic>
              <p:nvPicPr>
                <p:cNvPr id="91" name="Ink 90">
                  <a:extLst>
                    <a:ext uri="{FF2B5EF4-FFF2-40B4-BE49-F238E27FC236}">
                      <a16:creationId xmlns:a16="http://schemas.microsoft.com/office/drawing/2014/main" id="{00254621-CA10-06F2-1ACC-9242BCD13512}"/>
                    </a:ext>
                  </a:extLst>
                </p:cNvPr>
                <p:cNvPicPr/>
                <p:nvPr/>
              </p:nvPicPr>
              <p:blipFill>
                <a:blip r:embed="rId157"/>
                <a:stretch>
                  <a:fillRect/>
                </a:stretch>
              </p:blipFill>
              <p:spPr>
                <a:xfrm>
                  <a:off x="1640984" y="5107962"/>
                  <a:ext cx="2326680" cy="10224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2" name="Ink 91">
                  <a:extLst>
                    <a:ext uri="{FF2B5EF4-FFF2-40B4-BE49-F238E27FC236}">
                      <a16:creationId xmlns:a16="http://schemas.microsoft.com/office/drawing/2014/main" id="{E8FFCC49-05A1-FE0D-FBD4-0193E5FAE8DF}"/>
                    </a:ext>
                  </a:extLst>
                </p14:cNvPr>
                <p14:cNvContentPartPr/>
                <p14:nvPr/>
              </p14:nvContentPartPr>
              <p14:xfrm>
                <a:off x="8941784" y="3319122"/>
                <a:ext cx="2532960" cy="875160"/>
              </p14:xfrm>
            </p:contentPart>
          </mc:Choice>
          <mc:Fallback>
            <p:pic>
              <p:nvPicPr>
                <p:cNvPr id="92" name="Ink 91">
                  <a:extLst>
                    <a:ext uri="{FF2B5EF4-FFF2-40B4-BE49-F238E27FC236}">
                      <a16:creationId xmlns:a16="http://schemas.microsoft.com/office/drawing/2014/main" id="{E8FFCC49-05A1-FE0D-FBD4-0193E5FAE8DF}"/>
                    </a:ext>
                  </a:extLst>
                </p:cNvPr>
                <p:cNvPicPr/>
                <p:nvPr/>
              </p:nvPicPr>
              <p:blipFill>
                <a:blip r:embed="rId159"/>
                <a:stretch>
                  <a:fillRect/>
                </a:stretch>
              </p:blipFill>
              <p:spPr>
                <a:xfrm>
                  <a:off x="8932784" y="3310122"/>
                  <a:ext cx="2550600" cy="8928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4" name="Ink 93">
                  <a:extLst>
                    <a:ext uri="{FF2B5EF4-FFF2-40B4-BE49-F238E27FC236}">
                      <a16:creationId xmlns:a16="http://schemas.microsoft.com/office/drawing/2014/main" id="{AEA690B5-597E-0C38-D475-AE0E6891CDF8}"/>
                    </a:ext>
                  </a:extLst>
                </p14:cNvPr>
                <p14:cNvContentPartPr/>
                <p14:nvPr/>
              </p14:nvContentPartPr>
              <p14:xfrm>
                <a:off x="7666304" y="5408922"/>
                <a:ext cx="181440" cy="226080"/>
              </p14:xfrm>
            </p:contentPart>
          </mc:Choice>
          <mc:Fallback>
            <p:pic>
              <p:nvPicPr>
                <p:cNvPr id="94" name="Ink 93">
                  <a:extLst>
                    <a:ext uri="{FF2B5EF4-FFF2-40B4-BE49-F238E27FC236}">
                      <a16:creationId xmlns:a16="http://schemas.microsoft.com/office/drawing/2014/main" id="{AEA690B5-597E-0C38-D475-AE0E6891CDF8}"/>
                    </a:ext>
                  </a:extLst>
                </p:cNvPr>
                <p:cNvPicPr/>
                <p:nvPr/>
              </p:nvPicPr>
              <p:blipFill>
                <a:blip r:embed="rId161"/>
                <a:stretch>
                  <a:fillRect/>
                </a:stretch>
              </p:blipFill>
              <p:spPr>
                <a:xfrm>
                  <a:off x="7657664" y="5399922"/>
                  <a:ext cx="19908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5" name="Ink 94">
                  <a:extLst>
                    <a:ext uri="{FF2B5EF4-FFF2-40B4-BE49-F238E27FC236}">
                      <a16:creationId xmlns:a16="http://schemas.microsoft.com/office/drawing/2014/main" id="{AB1FC08E-87B5-A779-8303-81E6FF189AFB}"/>
                    </a:ext>
                  </a:extLst>
                </p14:cNvPr>
                <p14:cNvContentPartPr/>
                <p14:nvPr/>
              </p14:nvContentPartPr>
              <p14:xfrm>
                <a:off x="7940984" y="5432322"/>
                <a:ext cx="181440" cy="128880"/>
              </p14:xfrm>
            </p:contentPart>
          </mc:Choice>
          <mc:Fallback>
            <p:pic>
              <p:nvPicPr>
                <p:cNvPr id="95" name="Ink 94">
                  <a:extLst>
                    <a:ext uri="{FF2B5EF4-FFF2-40B4-BE49-F238E27FC236}">
                      <a16:creationId xmlns:a16="http://schemas.microsoft.com/office/drawing/2014/main" id="{AB1FC08E-87B5-A779-8303-81E6FF189AFB}"/>
                    </a:ext>
                  </a:extLst>
                </p:cNvPr>
                <p:cNvPicPr/>
                <p:nvPr/>
              </p:nvPicPr>
              <p:blipFill>
                <a:blip r:embed="rId163"/>
                <a:stretch>
                  <a:fillRect/>
                </a:stretch>
              </p:blipFill>
              <p:spPr>
                <a:xfrm>
                  <a:off x="7931984" y="5423682"/>
                  <a:ext cx="19908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6" name="Ink 95">
                  <a:extLst>
                    <a:ext uri="{FF2B5EF4-FFF2-40B4-BE49-F238E27FC236}">
                      <a16:creationId xmlns:a16="http://schemas.microsoft.com/office/drawing/2014/main" id="{5D95DE49-D04B-2E3B-CA82-3C5D71067CEF}"/>
                    </a:ext>
                  </a:extLst>
                </p14:cNvPr>
                <p14:cNvContentPartPr/>
                <p14:nvPr/>
              </p14:nvContentPartPr>
              <p14:xfrm>
                <a:off x="8189744" y="5355282"/>
                <a:ext cx="149040" cy="190800"/>
              </p14:xfrm>
            </p:contentPart>
          </mc:Choice>
          <mc:Fallback>
            <p:pic>
              <p:nvPicPr>
                <p:cNvPr id="96" name="Ink 95">
                  <a:extLst>
                    <a:ext uri="{FF2B5EF4-FFF2-40B4-BE49-F238E27FC236}">
                      <a16:creationId xmlns:a16="http://schemas.microsoft.com/office/drawing/2014/main" id="{5D95DE49-D04B-2E3B-CA82-3C5D71067CEF}"/>
                    </a:ext>
                  </a:extLst>
                </p:cNvPr>
                <p:cNvPicPr/>
                <p:nvPr/>
              </p:nvPicPr>
              <p:blipFill>
                <a:blip r:embed="rId165"/>
                <a:stretch>
                  <a:fillRect/>
                </a:stretch>
              </p:blipFill>
              <p:spPr>
                <a:xfrm>
                  <a:off x="8180744" y="5346282"/>
                  <a:ext cx="16668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97" name="Ink 96">
                  <a:extLst>
                    <a:ext uri="{FF2B5EF4-FFF2-40B4-BE49-F238E27FC236}">
                      <a16:creationId xmlns:a16="http://schemas.microsoft.com/office/drawing/2014/main" id="{CF7B0C64-BE9E-C092-8711-BDA85616F571}"/>
                    </a:ext>
                  </a:extLst>
                </p14:cNvPr>
                <p14:cNvContentPartPr/>
                <p14:nvPr/>
              </p14:nvContentPartPr>
              <p14:xfrm>
                <a:off x="8408264" y="5426562"/>
                <a:ext cx="111960" cy="114480"/>
              </p14:xfrm>
            </p:contentPart>
          </mc:Choice>
          <mc:Fallback>
            <p:pic>
              <p:nvPicPr>
                <p:cNvPr id="97" name="Ink 96">
                  <a:extLst>
                    <a:ext uri="{FF2B5EF4-FFF2-40B4-BE49-F238E27FC236}">
                      <a16:creationId xmlns:a16="http://schemas.microsoft.com/office/drawing/2014/main" id="{CF7B0C64-BE9E-C092-8711-BDA85616F571}"/>
                    </a:ext>
                  </a:extLst>
                </p:cNvPr>
                <p:cNvPicPr/>
                <p:nvPr/>
              </p:nvPicPr>
              <p:blipFill>
                <a:blip r:embed="rId167"/>
                <a:stretch>
                  <a:fillRect/>
                </a:stretch>
              </p:blipFill>
              <p:spPr>
                <a:xfrm>
                  <a:off x="8399264" y="5417562"/>
                  <a:ext cx="12960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98" name="Ink 97">
                  <a:extLst>
                    <a:ext uri="{FF2B5EF4-FFF2-40B4-BE49-F238E27FC236}">
                      <a16:creationId xmlns:a16="http://schemas.microsoft.com/office/drawing/2014/main" id="{E604DCAC-3B43-8AC0-363F-215BB7F01405}"/>
                    </a:ext>
                  </a:extLst>
                </p14:cNvPr>
                <p14:cNvContentPartPr/>
                <p14:nvPr/>
              </p14:nvContentPartPr>
              <p14:xfrm>
                <a:off x="8561984" y="5398482"/>
                <a:ext cx="117360" cy="119520"/>
              </p14:xfrm>
            </p:contentPart>
          </mc:Choice>
          <mc:Fallback>
            <p:pic>
              <p:nvPicPr>
                <p:cNvPr id="98" name="Ink 97">
                  <a:extLst>
                    <a:ext uri="{FF2B5EF4-FFF2-40B4-BE49-F238E27FC236}">
                      <a16:creationId xmlns:a16="http://schemas.microsoft.com/office/drawing/2014/main" id="{E604DCAC-3B43-8AC0-363F-215BB7F01405}"/>
                    </a:ext>
                  </a:extLst>
                </p:cNvPr>
                <p:cNvPicPr/>
                <p:nvPr/>
              </p:nvPicPr>
              <p:blipFill>
                <a:blip r:embed="rId169"/>
                <a:stretch>
                  <a:fillRect/>
                </a:stretch>
              </p:blipFill>
              <p:spPr>
                <a:xfrm>
                  <a:off x="8553344" y="5389482"/>
                  <a:ext cx="13500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99" name="Ink 98">
                  <a:extLst>
                    <a:ext uri="{FF2B5EF4-FFF2-40B4-BE49-F238E27FC236}">
                      <a16:creationId xmlns:a16="http://schemas.microsoft.com/office/drawing/2014/main" id="{97058E41-840B-596D-4DA0-55DC228D2BDA}"/>
                    </a:ext>
                  </a:extLst>
                </p14:cNvPr>
                <p14:cNvContentPartPr/>
                <p14:nvPr/>
              </p14:nvContentPartPr>
              <p14:xfrm>
                <a:off x="8741264" y="5386962"/>
                <a:ext cx="96120" cy="160560"/>
              </p14:xfrm>
            </p:contentPart>
          </mc:Choice>
          <mc:Fallback>
            <p:pic>
              <p:nvPicPr>
                <p:cNvPr id="99" name="Ink 98">
                  <a:extLst>
                    <a:ext uri="{FF2B5EF4-FFF2-40B4-BE49-F238E27FC236}">
                      <a16:creationId xmlns:a16="http://schemas.microsoft.com/office/drawing/2014/main" id="{97058E41-840B-596D-4DA0-55DC228D2BDA}"/>
                    </a:ext>
                  </a:extLst>
                </p:cNvPr>
                <p:cNvPicPr/>
                <p:nvPr/>
              </p:nvPicPr>
              <p:blipFill>
                <a:blip r:embed="rId171"/>
                <a:stretch>
                  <a:fillRect/>
                </a:stretch>
              </p:blipFill>
              <p:spPr>
                <a:xfrm>
                  <a:off x="8732264" y="5378322"/>
                  <a:ext cx="11376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0" name="Ink 99">
                  <a:extLst>
                    <a:ext uri="{FF2B5EF4-FFF2-40B4-BE49-F238E27FC236}">
                      <a16:creationId xmlns:a16="http://schemas.microsoft.com/office/drawing/2014/main" id="{80F30515-D1F5-9428-0DA3-97A92DDF985F}"/>
                    </a:ext>
                  </a:extLst>
                </p14:cNvPr>
                <p14:cNvContentPartPr/>
                <p14:nvPr/>
              </p14:nvContentPartPr>
              <p14:xfrm>
                <a:off x="8896784" y="5401362"/>
                <a:ext cx="67680" cy="145080"/>
              </p14:xfrm>
            </p:contentPart>
          </mc:Choice>
          <mc:Fallback>
            <p:pic>
              <p:nvPicPr>
                <p:cNvPr id="100" name="Ink 99">
                  <a:extLst>
                    <a:ext uri="{FF2B5EF4-FFF2-40B4-BE49-F238E27FC236}">
                      <a16:creationId xmlns:a16="http://schemas.microsoft.com/office/drawing/2014/main" id="{80F30515-D1F5-9428-0DA3-97A92DDF985F}"/>
                    </a:ext>
                  </a:extLst>
                </p:cNvPr>
                <p:cNvPicPr/>
                <p:nvPr/>
              </p:nvPicPr>
              <p:blipFill>
                <a:blip r:embed="rId173"/>
                <a:stretch>
                  <a:fillRect/>
                </a:stretch>
              </p:blipFill>
              <p:spPr>
                <a:xfrm>
                  <a:off x="8887784" y="5392722"/>
                  <a:ext cx="8532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1" name="Ink 100">
                  <a:extLst>
                    <a:ext uri="{FF2B5EF4-FFF2-40B4-BE49-F238E27FC236}">
                      <a16:creationId xmlns:a16="http://schemas.microsoft.com/office/drawing/2014/main" id="{858AC0A8-5943-A00E-AEF1-EB1F6729F811}"/>
                    </a:ext>
                  </a:extLst>
                </p14:cNvPr>
                <p14:cNvContentPartPr/>
                <p14:nvPr/>
              </p14:nvContentPartPr>
              <p14:xfrm>
                <a:off x="9043664" y="5417562"/>
                <a:ext cx="272520" cy="117000"/>
              </p14:xfrm>
            </p:contentPart>
          </mc:Choice>
          <mc:Fallback>
            <p:pic>
              <p:nvPicPr>
                <p:cNvPr id="101" name="Ink 100">
                  <a:extLst>
                    <a:ext uri="{FF2B5EF4-FFF2-40B4-BE49-F238E27FC236}">
                      <a16:creationId xmlns:a16="http://schemas.microsoft.com/office/drawing/2014/main" id="{858AC0A8-5943-A00E-AEF1-EB1F6729F811}"/>
                    </a:ext>
                  </a:extLst>
                </p:cNvPr>
                <p:cNvPicPr/>
                <p:nvPr/>
              </p:nvPicPr>
              <p:blipFill>
                <a:blip r:embed="rId175"/>
                <a:stretch>
                  <a:fillRect/>
                </a:stretch>
              </p:blipFill>
              <p:spPr>
                <a:xfrm>
                  <a:off x="9035024" y="5408562"/>
                  <a:ext cx="29016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2" name="Ink 101">
                  <a:extLst>
                    <a:ext uri="{FF2B5EF4-FFF2-40B4-BE49-F238E27FC236}">
                      <a16:creationId xmlns:a16="http://schemas.microsoft.com/office/drawing/2014/main" id="{FC8246D7-4626-2203-626B-0763DB951374}"/>
                    </a:ext>
                  </a:extLst>
                </p14:cNvPr>
                <p14:cNvContentPartPr/>
                <p14:nvPr/>
              </p14:nvContentPartPr>
              <p14:xfrm>
                <a:off x="9363704" y="5393442"/>
                <a:ext cx="153720" cy="172080"/>
              </p14:xfrm>
            </p:contentPart>
          </mc:Choice>
          <mc:Fallback>
            <p:pic>
              <p:nvPicPr>
                <p:cNvPr id="102" name="Ink 101">
                  <a:extLst>
                    <a:ext uri="{FF2B5EF4-FFF2-40B4-BE49-F238E27FC236}">
                      <a16:creationId xmlns:a16="http://schemas.microsoft.com/office/drawing/2014/main" id="{FC8246D7-4626-2203-626B-0763DB951374}"/>
                    </a:ext>
                  </a:extLst>
                </p:cNvPr>
                <p:cNvPicPr/>
                <p:nvPr/>
              </p:nvPicPr>
              <p:blipFill>
                <a:blip r:embed="rId177"/>
                <a:stretch>
                  <a:fillRect/>
                </a:stretch>
              </p:blipFill>
              <p:spPr>
                <a:xfrm>
                  <a:off x="9355064" y="5384802"/>
                  <a:ext cx="17136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3" name="Ink 102">
                  <a:extLst>
                    <a:ext uri="{FF2B5EF4-FFF2-40B4-BE49-F238E27FC236}">
                      <a16:creationId xmlns:a16="http://schemas.microsoft.com/office/drawing/2014/main" id="{7B0FA542-E2F2-924D-1CD2-09D2501A0DDE}"/>
                    </a:ext>
                  </a:extLst>
                </p14:cNvPr>
                <p14:cNvContentPartPr/>
                <p14:nvPr/>
              </p14:nvContentPartPr>
              <p14:xfrm>
                <a:off x="9729104" y="5545722"/>
                <a:ext cx="168480" cy="35640"/>
              </p14:xfrm>
            </p:contentPart>
          </mc:Choice>
          <mc:Fallback>
            <p:pic>
              <p:nvPicPr>
                <p:cNvPr id="103" name="Ink 102">
                  <a:extLst>
                    <a:ext uri="{FF2B5EF4-FFF2-40B4-BE49-F238E27FC236}">
                      <a16:creationId xmlns:a16="http://schemas.microsoft.com/office/drawing/2014/main" id="{7B0FA542-E2F2-924D-1CD2-09D2501A0DDE}"/>
                    </a:ext>
                  </a:extLst>
                </p:cNvPr>
                <p:cNvPicPr/>
                <p:nvPr/>
              </p:nvPicPr>
              <p:blipFill>
                <a:blip r:embed="rId179"/>
                <a:stretch>
                  <a:fillRect/>
                </a:stretch>
              </p:blipFill>
              <p:spPr>
                <a:xfrm>
                  <a:off x="9720104" y="5537082"/>
                  <a:ext cx="18612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5" name="Ink 104">
                  <a:extLst>
                    <a:ext uri="{FF2B5EF4-FFF2-40B4-BE49-F238E27FC236}">
                      <a16:creationId xmlns:a16="http://schemas.microsoft.com/office/drawing/2014/main" id="{EB63BBDC-CCB2-228B-48FD-2EEA14400CF1}"/>
                    </a:ext>
                  </a:extLst>
                </p14:cNvPr>
                <p14:cNvContentPartPr/>
                <p14:nvPr/>
              </p14:nvContentPartPr>
              <p14:xfrm>
                <a:off x="3029864" y="3517482"/>
                <a:ext cx="6262920" cy="1863360"/>
              </p14:xfrm>
            </p:contentPart>
          </mc:Choice>
          <mc:Fallback>
            <p:pic>
              <p:nvPicPr>
                <p:cNvPr id="105" name="Ink 104">
                  <a:extLst>
                    <a:ext uri="{FF2B5EF4-FFF2-40B4-BE49-F238E27FC236}">
                      <a16:creationId xmlns:a16="http://schemas.microsoft.com/office/drawing/2014/main" id="{EB63BBDC-CCB2-228B-48FD-2EEA14400CF1}"/>
                    </a:ext>
                  </a:extLst>
                </p:cNvPr>
                <p:cNvPicPr/>
                <p:nvPr/>
              </p:nvPicPr>
              <p:blipFill>
                <a:blip r:embed="rId181"/>
                <a:stretch>
                  <a:fillRect/>
                </a:stretch>
              </p:blipFill>
              <p:spPr>
                <a:xfrm>
                  <a:off x="3020864" y="3508482"/>
                  <a:ext cx="6280560" cy="1881000"/>
                </a:xfrm>
                <a:prstGeom prst="rect">
                  <a:avLst/>
                </a:prstGeom>
              </p:spPr>
            </p:pic>
          </mc:Fallback>
        </mc:AlternateContent>
      </p:grpSp>
      <p:grpSp>
        <p:nvGrpSpPr>
          <p:cNvPr id="112" name="Group 111">
            <a:extLst>
              <a:ext uri="{FF2B5EF4-FFF2-40B4-BE49-F238E27FC236}">
                <a16:creationId xmlns:a16="http://schemas.microsoft.com/office/drawing/2014/main" id="{904FBC31-8BC2-7D31-B683-679A1B42F363}"/>
              </a:ext>
            </a:extLst>
          </p:cNvPr>
          <p:cNvGrpSpPr/>
          <p:nvPr/>
        </p:nvGrpSpPr>
        <p:grpSpPr>
          <a:xfrm>
            <a:off x="5782424" y="3193122"/>
            <a:ext cx="1006920" cy="852480"/>
            <a:chOff x="5782424" y="3193122"/>
            <a:chExt cx="1006920" cy="852480"/>
          </a:xfrm>
        </p:grpSpPr>
        <mc:AlternateContent xmlns:mc="http://schemas.openxmlformats.org/markup-compatibility/2006">
          <mc:Choice xmlns:p14="http://schemas.microsoft.com/office/powerpoint/2010/main" Requires="p14">
            <p:contentPart p14:bwMode="auto" r:id="rId182">
              <p14:nvContentPartPr>
                <p14:cNvPr id="107" name="Ink 106">
                  <a:extLst>
                    <a:ext uri="{FF2B5EF4-FFF2-40B4-BE49-F238E27FC236}">
                      <a16:creationId xmlns:a16="http://schemas.microsoft.com/office/drawing/2014/main" id="{17E8622B-E44C-7394-3149-97DDE7E894A0}"/>
                    </a:ext>
                  </a:extLst>
                </p14:cNvPr>
                <p14:cNvContentPartPr/>
                <p14:nvPr/>
              </p14:nvContentPartPr>
              <p14:xfrm>
                <a:off x="5945864" y="3467442"/>
                <a:ext cx="165600" cy="309240"/>
              </p14:xfrm>
            </p:contentPart>
          </mc:Choice>
          <mc:Fallback>
            <p:pic>
              <p:nvPicPr>
                <p:cNvPr id="107" name="Ink 106">
                  <a:extLst>
                    <a:ext uri="{FF2B5EF4-FFF2-40B4-BE49-F238E27FC236}">
                      <a16:creationId xmlns:a16="http://schemas.microsoft.com/office/drawing/2014/main" id="{17E8622B-E44C-7394-3149-97DDE7E894A0}"/>
                    </a:ext>
                  </a:extLst>
                </p:cNvPr>
                <p:cNvPicPr/>
                <p:nvPr/>
              </p:nvPicPr>
              <p:blipFill>
                <a:blip r:embed="rId183"/>
                <a:stretch>
                  <a:fillRect/>
                </a:stretch>
              </p:blipFill>
              <p:spPr>
                <a:xfrm>
                  <a:off x="5937224" y="3458802"/>
                  <a:ext cx="18324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8" name="Ink 107">
                  <a:extLst>
                    <a:ext uri="{FF2B5EF4-FFF2-40B4-BE49-F238E27FC236}">
                      <a16:creationId xmlns:a16="http://schemas.microsoft.com/office/drawing/2014/main" id="{BA2F9B06-3CBC-6365-7C72-51A635E41CEA}"/>
                    </a:ext>
                  </a:extLst>
                </p14:cNvPr>
                <p14:cNvContentPartPr/>
                <p14:nvPr/>
              </p14:nvContentPartPr>
              <p14:xfrm>
                <a:off x="6359504" y="3431802"/>
                <a:ext cx="150120" cy="298080"/>
              </p14:xfrm>
            </p:contentPart>
          </mc:Choice>
          <mc:Fallback>
            <p:pic>
              <p:nvPicPr>
                <p:cNvPr id="108" name="Ink 107">
                  <a:extLst>
                    <a:ext uri="{FF2B5EF4-FFF2-40B4-BE49-F238E27FC236}">
                      <a16:creationId xmlns:a16="http://schemas.microsoft.com/office/drawing/2014/main" id="{BA2F9B06-3CBC-6365-7C72-51A635E41CEA}"/>
                    </a:ext>
                  </a:extLst>
                </p:cNvPr>
                <p:cNvPicPr/>
                <p:nvPr/>
              </p:nvPicPr>
              <p:blipFill>
                <a:blip r:embed="rId185"/>
                <a:stretch>
                  <a:fillRect/>
                </a:stretch>
              </p:blipFill>
              <p:spPr>
                <a:xfrm>
                  <a:off x="6350504" y="3423162"/>
                  <a:ext cx="16776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09" name="Ink 108">
                  <a:extLst>
                    <a:ext uri="{FF2B5EF4-FFF2-40B4-BE49-F238E27FC236}">
                      <a16:creationId xmlns:a16="http://schemas.microsoft.com/office/drawing/2014/main" id="{9ABC67D3-F2F4-27CD-DBCD-6108449A11A1}"/>
                    </a:ext>
                  </a:extLst>
                </p14:cNvPr>
                <p14:cNvContentPartPr/>
                <p14:nvPr/>
              </p14:nvContentPartPr>
              <p14:xfrm>
                <a:off x="6140264" y="3596322"/>
                <a:ext cx="204120" cy="110160"/>
              </p14:xfrm>
            </p:contentPart>
          </mc:Choice>
          <mc:Fallback>
            <p:pic>
              <p:nvPicPr>
                <p:cNvPr id="109" name="Ink 108">
                  <a:extLst>
                    <a:ext uri="{FF2B5EF4-FFF2-40B4-BE49-F238E27FC236}">
                      <a16:creationId xmlns:a16="http://schemas.microsoft.com/office/drawing/2014/main" id="{9ABC67D3-F2F4-27CD-DBCD-6108449A11A1}"/>
                    </a:ext>
                  </a:extLst>
                </p:cNvPr>
                <p:cNvPicPr/>
                <p:nvPr/>
              </p:nvPicPr>
              <p:blipFill>
                <a:blip r:embed="rId187"/>
                <a:stretch>
                  <a:fillRect/>
                </a:stretch>
              </p:blipFill>
              <p:spPr>
                <a:xfrm>
                  <a:off x="6131264" y="3587322"/>
                  <a:ext cx="22176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1" name="Ink 110">
                  <a:extLst>
                    <a:ext uri="{FF2B5EF4-FFF2-40B4-BE49-F238E27FC236}">
                      <a16:creationId xmlns:a16="http://schemas.microsoft.com/office/drawing/2014/main" id="{AD23EC83-E292-A2F7-205D-564A8F86E039}"/>
                    </a:ext>
                  </a:extLst>
                </p14:cNvPr>
                <p14:cNvContentPartPr/>
                <p14:nvPr/>
              </p14:nvContentPartPr>
              <p14:xfrm>
                <a:off x="5782424" y="3193122"/>
                <a:ext cx="1006920" cy="852480"/>
              </p14:xfrm>
            </p:contentPart>
          </mc:Choice>
          <mc:Fallback>
            <p:pic>
              <p:nvPicPr>
                <p:cNvPr id="111" name="Ink 110">
                  <a:extLst>
                    <a:ext uri="{FF2B5EF4-FFF2-40B4-BE49-F238E27FC236}">
                      <a16:creationId xmlns:a16="http://schemas.microsoft.com/office/drawing/2014/main" id="{AD23EC83-E292-A2F7-205D-564A8F86E039}"/>
                    </a:ext>
                  </a:extLst>
                </p:cNvPr>
                <p:cNvPicPr/>
                <p:nvPr/>
              </p:nvPicPr>
              <p:blipFill>
                <a:blip r:embed="rId189"/>
                <a:stretch>
                  <a:fillRect/>
                </a:stretch>
              </p:blipFill>
              <p:spPr>
                <a:xfrm>
                  <a:off x="5773424" y="3184122"/>
                  <a:ext cx="1024560" cy="870120"/>
                </a:xfrm>
                <a:prstGeom prst="rect">
                  <a:avLst/>
                </a:prstGeom>
              </p:spPr>
            </p:pic>
          </mc:Fallback>
        </mc:AlternateContent>
      </p:grpSp>
    </p:spTree>
    <p:extLst>
      <p:ext uri="{BB962C8B-B14F-4D97-AF65-F5344CB8AC3E}">
        <p14:creationId xmlns:p14="http://schemas.microsoft.com/office/powerpoint/2010/main" val="662499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2" name="Google Shape;1472;p69"/>
          <p:cNvSpPr txBox="1"/>
          <p:nvPr/>
        </p:nvSpPr>
        <p:spPr>
          <a:xfrm>
            <a:off x="224979" y="788088"/>
            <a:ext cx="11806237"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Behavior definition describes the behavior of the business object in terms of what operations are allowed for our entire BO. If the BO consists of multiple entities (e.g. Travel, Booking, Booking </a:t>
            </a:r>
            <a:r>
              <a:rPr lang="en-US" sz="1800" dirty="0" err="1">
                <a:solidFill>
                  <a:schemeClr val="dk1"/>
                </a:solidFill>
                <a:latin typeface="Calibri"/>
                <a:ea typeface="Calibri"/>
                <a:cs typeface="Calibri"/>
                <a:sym typeface="Calibri"/>
              </a:rPr>
              <a:t>Suppl</a:t>
            </a:r>
            <a:r>
              <a:rPr lang="en-US" sz="1800" dirty="0">
                <a:solidFill>
                  <a:schemeClr val="dk1"/>
                </a:solidFill>
                <a:latin typeface="Calibri"/>
                <a:ea typeface="Calibri"/>
                <a:cs typeface="Calibri"/>
                <a:sym typeface="Calibri"/>
              </a:rPr>
              <a:t>), there is exactly one BDEF which exist for this business object.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BDEF will have exactly same name as your root entity, you are not allowed to change the name. We can test our business object once the behavior definition is created. The RAP framework will auto generate all the necessary code behind the scenes to handle the CURD (Create, Update, Read, and Delete) operations on our BO.</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Based on the BDEF, the RAP framework will decide whether it’s a managed or unmanaged scenario. In addition to CURD, we can also maintain the actions, determinations, </a:t>
            </a:r>
            <a:r>
              <a:rPr lang="en-US" sz="1800" dirty="0" err="1">
                <a:solidFill>
                  <a:schemeClr val="dk1"/>
                </a:solidFill>
                <a:latin typeface="Calibri"/>
                <a:ea typeface="Calibri"/>
                <a:cs typeface="Calibri"/>
                <a:sym typeface="Calibri"/>
              </a:rPr>
              <a:t>prechecks</a:t>
            </a:r>
            <a:r>
              <a:rPr lang="en-US" sz="1800" dirty="0">
                <a:solidFill>
                  <a:schemeClr val="dk1"/>
                </a:solidFill>
                <a:latin typeface="Calibri"/>
                <a:ea typeface="Calibri"/>
                <a:cs typeface="Calibri"/>
                <a:sym typeface="Calibri"/>
              </a:rPr>
              <a:t>, validations, draft availability, draft actions etc. as part of </a:t>
            </a:r>
            <a:r>
              <a:rPr lang="en-US" sz="1800" dirty="0" err="1">
                <a:solidFill>
                  <a:schemeClr val="dk1"/>
                </a:solidFill>
                <a:latin typeface="Calibri"/>
                <a:ea typeface="Calibri"/>
                <a:cs typeface="Calibri"/>
                <a:sym typeface="Calibri"/>
              </a:rPr>
              <a:t>behaviour</a:t>
            </a:r>
            <a:r>
              <a:rPr lang="en-US" sz="1800" dirty="0">
                <a:solidFill>
                  <a:schemeClr val="dk1"/>
                </a:solidFill>
                <a:latin typeface="Calibri"/>
                <a:ea typeface="Calibri"/>
                <a:cs typeface="Calibri"/>
                <a:sym typeface="Calibri"/>
              </a:rPr>
              <a:t> definition.</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name of BDEF is always same name as your BO.</a:t>
            </a:r>
            <a:endParaRPr dirty="0"/>
          </a:p>
          <a:p>
            <a:pPr marL="0" marR="0" lvl="0" indent="0" algn="l" rtl="0">
              <a:spcBef>
                <a:spcPts val="0"/>
              </a:spcBef>
              <a:spcAft>
                <a:spcPts val="0"/>
              </a:spcAft>
              <a:buNone/>
            </a:pPr>
            <a:r>
              <a:rPr lang="en-US" sz="1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https://help.sap.com/docs/ABAP_PLATFORM_NEW/fc4c71aa50014fd1b43721701471913d/761d389302e8463a9c3509907f22f22f.html?q=behavior%20definition#loio761d389302e8463a9c3509907f22f22f__impl_strict_transAct</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73" name="Google Shape;1473;p6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Behavior Definition (BDEF)</a:t>
            </a:r>
            <a:endParaRPr sz="3599" dirty="0">
              <a:solidFill>
                <a:srgbClr val="FFC000"/>
              </a:solidFill>
              <a:latin typeface="Cooper Black" panose="0208090404030B020404" pitchFamily="18" charset="0"/>
              <a:ea typeface="Corben"/>
              <a:cs typeface="Corben"/>
              <a:sym typeface="Corben"/>
            </a:endParaRPr>
          </a:p>
        </p:txBody>
      </p:sp>
      <p:sp>
        <p:nvSpPr>
          <p:cNvPr id="1476" name="Google Shape;1476;p69"/>
          <p:cNvSpPr/>
          <p:nvPr/>
        </p:nvSpPr>
        <p:spPr>
          <a:xfrm>
            <a:off x="989883" y="4733049"/>
            <a:ext cx="2880320" cy="151216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Business Object</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Travel(root)+Booking+Booking Suppl</a:t>
            </a:r>
            <a:endParaRPr sz="1400">
              <a:solidFill>
                <a:schemeClr val="lt1"/>
              </a:solidFill>
              <a:latin typeface="Calibri"/>
              <a:ea typeface="Calibri"/>
              <a:cs typeface="Calibri"/>
              <a:sym typeface="Calibri"/>
            </a:endParaRPr>
          </a:p>
        </p:txBody>
      </p:sp>
      <p:sp>
        <p:nvSpPr>
          <p:cNvPr id="1477" name="Google Shape;1477;p69"/>
          <p:cNvSpPr/>
          <p:nvPr/>
        </p:nvSpPr>
        <p:spPr>
          <a:xfrm>
            <a:off x="7542611" y="4733049"/>
            <a:ext cx="2880320" cy="151216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Behaviour Definition</a:t>
            </a:r>
            <a:endParaRPr sz="1400">
              <a:solidFill>
                <a:schemeClr val="lt1"/>
              </a:solidFill>
              <a:latin typeface="Calibri"/>
              <a:ea typeface="Calibri"/>
              <a:cs typeface="Calibri"/>
              <a:sym typeface="Calibri"/>
            </a:endParaRPr>
          </a:p>
        </p:txBody>
      </p:sp>
      <p:cxnSp>
        <p:nvCxnSpPr>
          <p:cNvPr id="1478" name="Google Shape;1478;p69"/>
          <p:cNvCxnSpPr>
            <a:stCxn id="1476" idx="3"/>
            <a:endCxn id="1477" idx="1"/>
          </p:cNvCxnSpPr>
          <p:nvPr/>
        </p:nvCxnSpPr>
        <p:spPr>
          <a:xfrm>
            <a:off x="3870203" y="5489133"/>
            <a:ext cx="3672300" cy="0"/>
          </a:xfrm>
          <a:prstGeom prst="straightConnector1">
            <a:avLst/>
          </a:prstGeom>
          <a:noFill/>
          <a:ln w="9525" cap="flat" cmpd="sng">
            <a:solidFill>
              <a:schemeClr val="accent1"/>
            </a:solidFill>
            <a:prstDash val="solid"/>
            <a:miter lim="800000"/>
            <a:headEnd type="none" w="sm" len="sm"/>
            <a:tailEnd type="none" w="sm" len="sm"/>
          </a:ln>
        </p:spPr>
      </p:cxnSp>
      <p:sp>
        <p:nvSpPr>
          <p:cNvPr id="1479" name="Google Shape;1479;p69"/>
          <p:cNvSpPr txBox="1"/>
          <p:nvPr/>
        </p:nvSpPr>
        <p:spPr>
          <a:xfrm>
            <a:off x="3942211" y="4949073"/>
            <a:ext cx="36004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		      0..1</a:t>
            </a:r>
            <a:endParaRPr/>
          </a:p>
        </p:txBody>
      </p:sp>
      <p:sp>
        <p:nvSpPr>
          <p:cNvPr id="11"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2"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2" name="Google Shape;1512;p73"/>
          <p:cNvSpPr txBox="1"/>
          <p:nvPr/>
        </p:nvSpPr>
        <p:spPr>
          <a:xfrm>
            <a:off x="224979" y="788088"/>
            <a:ext cx="11806237"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RAP framework will contain multiple framework generated values when data comes to us in our ABAP code or when we process the BO instance. All the framework generated parameters starts with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%CID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During create mode the primary key of BO instance is not generated, until the save sequence is execute (like late numbering) like in our case the travel id is created after all the validations are passed. We have %CID also known as content id and is used in </a:t>
            </a:r>
            <a:r>
              <a:rPr lang="en-US" sz="1800" b="1" u="sng" dirty="0">
                <a:solidFill>
                  <a:schemeClr val="dk1"/>
                </a:solidFill>
                <a:latin typeface="Calibri"/>
                <a:ea typeface="Calibri"/>
                <a:cs typeface="Calibri"/>
                <a:sym typeface="Calibri"/>
              </a:rPr>
              <a:t>the OData request to bind </a:t>
            </a:r>
            <a:r>
              <a:rPr lang="en-US" sz="1800" dirty="0">
                <a:solidFill>
                  <a:schemeClr val="dk1"/>
                </a:solidFill>
                <a:latin typeface="Calibri"/>
                <a:ea typeface="Calibri"/>
                <a:cs typeface="Calibri"/>
                <a:sym typeface="Calibri"/>
              </a:rPr>
              <a:t>the result operation to a name so that it can be referenced in another operation later. I sent a call from my laptop, one of the browser session, so if there is a issue, I only should get the error on my screen.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It is like a temporary primary key which is given by the RAP framework kept in the transaction buffer to track the user session or our BO instance. Later on once the actual key is generated, the %CID will act like a foreign key to associate with session and will sent back to RAP by us to inform RAP that which session does this operation belongs to.</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a:t>
            </a:r>
            <a:r>
              <a:rPr lang="en-US" sz="1800" b="1" dirty="0" err="1">
                <a:solidFill>
                  <a:schemeClr val="dk1"/>
                </a:solidFill>
                <a:latin typeface="Calibri"/>
                <a:ea typeface="Calibri"/>
                <a:cs typeface="Calibri"/>
                <a:sym typeface="Calibri"/>
              </a:rPr>
              <a:t>tkey</a:t>
            </a: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When we apply operations on our table like a action. We also receive a table key in our code, and based on that we will reply the RAP that a particular operation on the table was completed. If something goes wrong we will also inform the error to the RAP framework using this table key.</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%key</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For a single operation like Edit, Delete inside the object page, we will also receive the key of the object which we are editing or deleting.</a:t>
            </a:r>
            <a:endParaRPr sz="1800" dirty="0">
              <a:solidFill>
                <a:schemeClr val="dk1"/>
              </a:solidFill>
              <a:latin typeface="Calibri"/>
              <a:ea typeface="Calibri"/>
              <a:cs typeface="Calibri"/>
              <a:sym typeface="Calibri"/>
            </a:endParaRPr>
          </a:p>
        </p:txBody>
      </p:sp>
      <p:sp>
        <p:nvSpPr>
          <p:cNvPr id="1513" name="Google Shape;1513;p7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b="1" dirty="0">
                <a:solidFill>
                  <a:srgbClr val="FFC000"/>
                </a:solidFill>
                <a:latin typeface="Cooper Black" panose="0208090404030B020404" pitchFamily="18" charset="0"/>
                <a:ea typeface="Corben"/>
                <a:cs typeface="Corben"/>
                <a:sym typeface="Corben"/>
              </a:rPr>
              <a:t>Framework Generated IDs</a:t>
            </a:r>
            <a:endParaRPr sz="3599" b="1"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1411</TotalTime>
  <Words>1393</Words>
  <Application>Microsoft Office PowerPoint</Application>
  <PresentationFormat>Custom</PresentationFormat>
  <Paragraphs>142</Paragraphs>
  <Slides>18</Slides>
  <Notes>9</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18</vt:i4>
      </vt:variant>
    </vt:vector>
  </HeadingPairs>
  <TitlesOfParts>
    <vt:vector size="33" baseType="lpstr">
      <vt:lpstr>Open Sans</vt:lpstr>
      <vt:lpstr>Segoe UI Light</vt:lpstr>
      <vt:lpstr>Quattrocento Sans</vt:lpstr>
      <vt:lpstr>Arial</vt:lpstr>
      <vt:lpstr>Cooper Black</vt:lpstr>
      <vt:lpstr>Corben</vt:lpstr>
      <vt:lpstr>Segoe UI Black</vt:lpstr>
      <vt:lpstr>Segoe UI</vt:lpstr>
      <vt:lpstr>Calibri</vt:lpstr>
      <vt:lpstr>Cambria</vt:lpstr>
      <vt:lpstr>Arial Black</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66</cp:revision>
  <dcterms:created xsi:type="dcterms:W3CDTF">2023-10-03T21:33:12Z</dcterms:created>
  <dcterms:modified xsi:type="dcterms:W3CDTF">2025-08-29T05:32:56Z</dcterms:modified>
</cp:coreProperties>
</file>