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5"/>
  </p:notesMasterIdLst>
  <p:sldIdLst>
    <p:sldId id="256" r:id="rId3"/>
    <p:sldId id="463" r:id="rId4"/>
    <p:sldId id="467" r:id="rId5"/>
    <p:sldId id="468" r:id="rId6"/>
    <p:sldId id="469" r:id="rId7"/>
    <p:sldId id="476" r:id="rId8"/>
    <p:sldId id="477" r:id="rId9"/>
    <p:sldId id="471" r:id="rId10"/>
    <p:sldId id="462" r:id="rId11"/>
    <p:sldId id="475" r:id="rId12"/>
    <p:sldId id="399"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296322560"/>
        <c:axId val="1450920592"/>
      </c:barChart>
      <c:catAx>
        <c:axId val="1296322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0920592"/>
        <c:crosses val="autoZero"/>
        <c:auto val="1"/>
        <c:lblAlgn val="ctr"/>
        <c:lblOffset val="100"/>
        <c:noMultiLvlLbl val="0"/>
      </c:catAx>
      <c:valAx>
        <c:axId val="1450920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6322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5T03:04:57.570"/>
    </inkml:context>
    <inkml:brush xml:id="br0">
      <inkml:brushProperty name="width" value="0.05" units="cm"/>
      <inkml:brushProperty name="height" value="0.05" units="cm"/>
      <inkml:brushProperty name="fitToCurve" value="1"/>
    </inkml:brush>
  </inkml:definitions>
  <inkml:trace contextRef="#ctx0" brushRef="#br0">24 24 0,'-24'0'0,"48"0"79,1 0-64,-1 0-15,0 0 16,1 0-1,-1 0-15,25 0 0,-24 0 16,-1 0-16,25 0 0,-25 0 16,1 0-16,23 0 15,-23 0-15,-1 0 0,1 0 16,-1 0-16,1 0 16,-1 0-16,0 0 15,-24-24 48</inkml:trace>
  <inkml:trace contextRef="#ctx0" brushRef="#br0" timeOffset="534">146 97 0,'25'0'16,"-1"0"15,1 0-15,-1 0-16,0 0 15,1 0 1,-1 0-16,1 0 16,-1 0-16,0 0 15,1 0-15,-1 0 0,1 0 16,-1 0-16,1 0 15,-1 0 1,0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8:40.885"/>
    </inkml:context>
    <inkml:brush xml:id="br0">
      <inkml:brushProperty name="width" value="0.05" units="cm"/>
      <inkml:brushProperty name="height" value="0.05" units="cm"/>
      <inkml:brushProperty name="fitToCurve" value="1"/>
    </inkml:brush>
  </inkml:definitions>
  <inkml:trace contextRef="#ctx0" brushRef="#br0">0 3294 0,'25'0'0,"1"-26"16,0 26-16,0-26 0,0 26 15,0-26 1,0 26-1,-52 0 1,0 0 0,26 26-16,26-26 31,0 0-31,0 0 0,26 0 16,-26-26-16,25 26 0,-25 0 15,26-26 1,-26 26-16,0-26 0,0 26 0,0-26 15,0 26 1,0-26 15,0 1-15,0-1-16,0 0 0,25 0 16,-25 0-1,26-26-15,-26 26 0,26-26 0,-26 0 16,0 1-16,0 25 0,-26-26 15,26 0-15,-26 0 16,0 0-16,0 0 0,0 27 16,-26-27-16,26 0 0,0 26 15,0-26-15,0 0 16,26 0-16,-1 1 16,1-1-16,0 0 0,-26 0 15,26 0-15,0-25 0,0 25 16,-26-26-16,0 26 0,0 0 15,0 0-15,0 1 16,-26-1-16,26 0 0,0 26 16,-26-26-16,26 26 15,0 0-15,0-26 16,0 27-16,0-1 0,0 0 0,0 0 16,0-26-16,0 26 15,0 0-15,-26 0 0,0 0 16,26-26-16,-26 27 15,1-1-15,-1 0 0,26 0 16,0 0-16,-26 0 0,26-78 31,26 78-31,-26 0 0,0-25 16,0 25-16,0 0 16,0 0-16,0 0 0,0 0 15,-26 26-15,0-26 0,26 0 16,-26 0-16,0 0 15,26 0 1,0 1 0,0-1-16,26 26 0,-26-26 15,0 0-15,0 0 16,0 0 0,-26 26-16,0 0 15,26 26 329,-26-26-328,26 52-1,0-26-15,0 0 16,26-1-16,-26 1 15,0 0-15,0 0 16,0 0-16,0 0 16,0 0-1,0 0-15,-26 0 16,0-26 0,26 26-16,-26-26 15,0 0 1,26-26 62,0 0-78,0 0 16,0 0-16,0 0 15,0 0-15,0 0 16,0 0-16,0 0 15,26 1-15,-26-1 0,0 0 16,0 0 0,26 0-16,-26 0 15,0 0-15,26 26 16,-26-26-16,26 0 16,-26 0 15,0 0-16,0 52 48,26 0-16,-26 0-16,26 0-15,-26 0-1,26 0 1,0 0-16,-26 0 16,26 0-16,-26 0 15,26-1-15,-26 1 16,25 0-1,-25 0-15,26 0 16,0 0 0,0-26-1,-26 26 157</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9:07.902"/>
    </inkml:context>
    <inkml:brush xml:id="br0">
      <inkml:brushProperty name="width" value="0.05" units="cm"/>
      <inkml:brushProperty name="height" value="0.05" units="cm"/>
      <inkml:brushProperty name="fitToCurve" value="1"/>
    </inkml:brush>
  </inkml:definitions>
  <inkml:trace contextRef="#ctx0" brushRef="#br0">62 337 0,'-25'0'0,"-1"0"0,0-26 15,52 0 1,-26 0 0,26 0-16,-1 0 0,27 0 0,-26 1 15,0 25-15,0-26 0,0 0 16,-52 26-1,26 26 1,-26-26-16,0 26 16,0-26-16,26 25 0,0 1 15,0 0-15,26 0 16,0 0-16,0-26 16,0 26-16,0 0 0,0 0 15,26-26-15,-26 26 16,-1 0-16,1 0 15,-26 0-15,0-1 0,0 1 16,0 0-16,0 0 16,0 0-16,0 0 0,0 0 15,0 0-15,0 0 16,26 0-16,0 0 0,0 0 16,0-26-16,0 0 15,0 0-15,0 26 16,-26-52 31,0 0-47,0 0 15,0 0-15,0 0 16,0-26-16,0 0 0,26 0 16,-26 1-16,0-1 15,0 0-15,0 0 0,26 26 16,-26-26-1,0 0-15,0 27 0,0-1 16,0 0 0,26 0-1,-26 0-15,0 0 16,25 0 0,1 26 15</inkml:trace>
  <inkml:trace contextRef="#ctx0" brushRef="#br0" timeOffset="691">1229 415 0,'0'-26'0,"-26"0"46,0 26-30,26-26-16,-26 26 16,26-26-16,0 0 15,-26 26 1,0 0 0,0 26-16,0 0 15,0 0 1,26 0-16,-26 0 0,1 0 15,25 0-15,0 25 16,0-25-16,0 0 0,0 0 16,0 0-16,25-26 0,1 26 15,-26 0-15,26 0 16,0-26-16,0 0 0,0 0 16,0 0-16,0 0 15,0 0 1,0-26-1,-26 0 1,0 0-16,0 0 0,0 0 16,0 0-16,0 0 0,0 0 15,0 1-15,0-1 16,26 26 15,-26 26-31,26-1 16,0 1-16,25 26 15,-25-26 1,0 0-16,0 0 0,0 0 16,0 0-1,0-26-15,0 26 0</inkml:trace>
  <inkml:trace contextRef="#ctx0" brushRef="#br0" timeOffset="1116">1566 311 0,'26'26'63,"0"0"-63,-1-26 15,-25 26-15,26 0 0,0 0 16,0 0-16,0-1 16,0 1-16,0 0 0,0 0 15,-26 0-15,0 0 16,-26-52 15,26 0-31,-26 0 16,26 0-16,0 0 15,0-51 1,0 51-16,26-26 0,-26 26 16,26 0-16,0 0 0,0 0 15,0 26-15,0 0 16,-1 0-16,1 0 16,-26 26-16,0 0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8:58.546"/>
    </inkml:context>
    <inkml:brush xml:id="br0">
      <inkml:brushProperty name="width" value="0.05" units="cm"/>
      <inkml:brushProperty name="height" value="0.05" units="cm"/>
      <inkml:brushProperty name="fitToCurve" value="1"/>
    </inkml:brush>
  </inkml:definitions>
  <inkml:trace contextRef="#ctx0" brushRef="#br0">13851 3994 0,'-26'0'0,"26"-26"16,26 52 30,-26 0-30,26-26 0,0 0-1,0 0-15,-26-26 16,51 26-16,-25-26 0,0 26 16,26-26-16,-26 26 15,26 0-15,0 0 0,-1 0 16,1 0-16,-26 0 0,26 0 15,0 0-15,-26 0 16,26 0-16,-26 26 0,-1-26 16,1 0-16,0 0 15,0 0-15,0 0 16,0 0 0,-26-26-16,26 26 15</inkml:trace>
  <inkml:trace contextRef="#ctx0" brushRef="#br0" timeOffset="492">14058 4253 0,'26'0'31,"0"0"-31,0 0 16,0 0-16,26-26 0,-26 26 15,-1 0-15,27-26 16,-26 26-16,26-26 0,0 26 15,-26 0-15,0 0 16,26 0-16,-27 0 0,1 0 16,0 0-16,0 0 0,0 0 15,0 0 1,0 0 15</inkml:trace>
  <inkml:trace contextRef="#ctx0" brushRef="#br0" timeOffset="12088">1514 1350 0,'-26'-26'0,"26"0"16,0 1 0,0-1 15,26 26-31,-26 26 15,0-1-15,26 1 16,-26 0-16,0 0 16,25 26-16,-25 0 0,0 0 15,0 0-15,0-1 0,0 27 16,0-26 0,0-26-16,0 26 0,0-26 15,26 0-15,-26 0 16,0-1-1,26-25-15,-26 26 16,26-26-16,0 0 16,0 0-16,26 0 0,-26 0 15,26 0-15,-1-26 16,1 26-16,-26 0 0,26 0 16,-26-25-16,0 25 15,0 0-15</inkml:trace>
  <inkml:trace contextRef="#ctx0" brushRef="#br0" timeOffset="12563">2317 1428 0,'-26'0'0,"0"26"0,0-26 16,26 26-1,0 0 1,0 0-16,0 0 0,0 0 16,26-1-16,-26 27 15,0-26-15,26 0 0,-26 0 16,0 26-16,26-52 15,0 26-15,-26 0 0,26-26 16,0 0-16,0 0 0,0 0 16,0-26-1,0 0-15,-1 26 0,-25-26 16,26 0-16,-26 0 0,0-26 16,-26 26-16,1 0 15,-1 1-15,0-27 0,0 52 16,0-26-16,0 0 15,0 26-15,0 0 16,26 26-16,0 0 16,0 0-16,26 0 15,-26-1-15,0 1 16,26-26-16</inkml:trace>
  <inkml:trace contextRef="#ctx0" brushRef="#br0" timeOffset="13028">2861 1480 0,'0'26'16,"-26"-26"-1,26-26 1,0 52 31,0 0-47,0 0 15,0 0-15,0-1 16,-25 1-16,25 0 0,0 0 16,0 0-16,0 0 0,0 0 15,25-26-15,-25 26 16,26-26-16,-26 26 0,26-26 15,0 0-15,26 0 16,-26 0-16,0 0 0,26-26 16,-26 26-16,0-26 0,-1 26 15,-25-26-15,0 0 16,0 0-16,0-26 0,-25 26 16,-1 1-16,0-1 15,0 0-15,-26 26 0,26-26 16,0 26-16,0 0 0,0 0 15</inkml:trace>
  <inkml:trace contextRef="#ctx0" brushRef="#br0" timeOffset="13725">3095 1169 0,'0'-26'15,"0"0"1,26 0 0,-1 26-16,1 0 15,0 26-15,-26 0 0,26 26 16,-26 0-16,26-1 15,0 1-15,-26 0 0,26 0 16,-26 26-16,0-26 16,26 25-16,0 53 15,-26-52-15,0-1 0,26-25 16,-26 26-16,26-26 16,-26 26-16,26-27 0,-26-25 15,0 26-15,26-26 16,-26 0-16,0 0 0,0-52 15,-26 0 1,26-26-16,-26 0 16,26 1-16,-26-27 0,26 26 15,-26 0-15,26-26 0,0 27 16,-26-1-16,26 26 16,0 0-16,0-26 0,0 26 15,0 0 1,0 0-16,26 0 0,-26 0 15,26 1 1,0-1-16,-26 0 0,26 0 0,0 26 16,25-52-1,-25 52-15,0-26 0,0 26 16,0 0-16,0 0 0,0 26 16,0 0-16,-26 0 15,26-26-15,-26 26 16,0 0-16,0 0 15,0-1-15,0 1 0,0 0 16,-26 0-16,0-26 0,0 26 16,0 0-16,0-26 0,0 26 15,-26-26-15,26 0 16,1 0-16,-27 0 0,26 0 16,0 0-16,0 0 15,0 0 1</inkml:trace>
  <inkml:trace contextRef="#ctx0" brushRef="#br0" timeOffset="14521">1954 2957 0,'0'-26'0,"0"0"0,0 0 15,0 1 1,-26-1-16,26 0 0,0 0 31,26 26-15,-26 26-1,26-26-15,-26 26 16,26 25 0,-26 1-16,26-26 0,0 52 0,-26-26 15,26 0-15,0 0 0,-26-1 16,26 1-16,0 0 0,-26-26 15,26 0-15,-26 0 16</inkml:trace>
  <inkml:trace contextRef="#ctx0" brushRef="#br0" timeOffset="14733">1902 2517 0,'26'-26'16,"0"26"0,-26 26 15,0 0-15,0-1-1,26-25-15,-26 26 16,26-26-16</inkml:trace>
  <inkml:trace contextRef="#ctx0" brushRef="#br0" timeOffset="15254">2291 2750 0,'26'26'15,"0"-26"1,-26 26 0,0 0-16,26-26 15,-26 51-15,26-25 0,-26 0 16,26 0-16,-26 26 16,26-26-16,-26 26 0,26-26 15,-26 0-15,0 0 0,26 0 16,-26-1-16,0 1 15,25-26 1,-25 26-16,0-52 16,0 0-1,0 1-15,0-1 16,0-26-16,-25 0 16,25 0-16,0 0 0,-26 0 15,26-25-15,-26-1 16,26 0-16,-26 26 0,26-25 15,-26 25-15,26 0 16,0 0-16,0 0 0,0 26 16,0 0-16,26 26 0,0-26 15,0 26-15,0 0 16,-1 0-16,27 0 0,-26 0 16,26 0-16,-26 26 15,0 0-15,0 0 0,0 0 16,-26 0-16,26 0 0,-26 0 15,0 0-15,0 0 16</inkml:trace>
  <inkml:trace contextRef="#ctx0" brushRef="#br0" timeOffset="15518">2317 2879 0,'-26'26'0,"0"-26"16,0 26-16,0-26 15,52 0 1,0 0-16,0-26 16,0 26-16,26-26 0,0 1 15,0-1-15,25 0 0,-25 0 16,0 0-16,0 26 15,-26-26-15,0 26 0,0 0 16,-26 26-16,-26 0 0</inkml:trace>
  <inkml:trace contextRef="#ctx0" brushRef="#br0" timeOffset="18224">1928 4175 0,'-26'0'15,"26"-26"-15,0 1 16,0-1-16,-26 0 15,26 0-15,0 0 16,0 0-16,26 52 31,0 0-15,0-26-16,0 26 16,0 0-16,0 25 0,0-25 15,0 0-15,0 26 0,0-26 16,0 0-16,0 0 15,-26 0-15,0 0 0,0 0 16,0 0-16,0 0 16,-26-26-16,26 25 15,-26-25-15,26-25 16,-26-1 0,26 0-16,0-26 0,-26 26 15,26-26-15,0 0 0,0-26 16,0 27-16,0-1 15,0 26-15,26-26 0,26 26 16,-26 0-16,25 26 16,-25 0-16,26 0 0,0 0 15,0 26-15,-26 0 0,0 0 16,0 0-16,-1 0 16,1 0-16,0 0 15,-26 0-15,0-1 16,0 1-1,-26-52 32,26 1-31,0-1-16,0 0 16,0-26-16,0 26 0,26-26 15,-26 26-15,26 0 16,0 0-16,0 0 0,0 26 15,26 0 1,-26 0-16,0 0 0,0 26 16,-26 0-16,25 0 0,1 0 15,0 0-15,0 0 16,-26 26-16,26-26 16,-26 0-16,26 0 0,-26-1 15,0 1-15,26 0 0</inkml:trace>
  <inkml:trace contextRef="#ctx0" brushRef="#br0" timeOffset="18694">3146 3916 0,'-25'0'0,"-1"0"16,52 0 0,-1 0-1,1 0 1,0 0-16,0-26 0,0 26 16,0 0-16,0 0 15,0 0-15,0-26 16,-26 0-1,-26 1 1,0 25 0,0-26-16,0 0 0,0 0 15,0 0-15,0 26 0,-25-26 16,25 26-16,0 0 16,0 0-16,0 26 15,26 0-15,0 0 16,0 26-16,0-27 0,0 27 15,26 0-15,0-26 0,0 26 16,0 0-16,25-26 16,-25 0-16,0-1 0,0-25 15,26 26-15,-26-26 0,0 0 16,0-26-16,0 26 16</inkml:trace>
  <inkml:trace contextRef="#ctx0" brushRef="#br0" timeOffset="18968">3535 3424 0,'0'-26'16,"26"52"15,-26 0-15,52 26-16,-26-1 15,0 1-15,0 0 16,0 0-16,0 0 0,0 0 16,-26-1-16,25-25 0,1 26 15,-26 0-15,0-26 16,26 0-16,-26 0 0,0 0 16,0 0-16</inkml:trace>
  <inkml:trace contextRef="#ctx0" brushRef="#br0" timeOffset="19580">3769 3864 0,'0'-26'16,"-26"1"-16,26-1 15,-26 26-15,26-26 0,-26 26 16,0 0 0,52 0 15,0 0-31,0 0 15,0 0 1,-1-26-16,1 26 0,0-26 16,0 26-1,-26-26-15,26 26 0,-26-26 16,0 0 0,0 0-16,0 0 15,0 0-15,0 0 16,0 1-16,0-1 15,26 26 1,-26 26 0,0-1-1,0 1 1,26 26-16,-26-26 0,26 26 16,-26-26-16,26 26 0,-26 0 15,0-27-15,26 27 0,-26-26 16,26 0-16,-26 0 15,0 26-15,26-52 0,-26 26 16,0 0 0,0-52-16,25 0 15,-25 0-15,0-26 16,0 26-16,0-26 16,26 26-16,-26-25 0,0 25 15,26 0-15,0 26 16,0 0-16,0 26 15,0-26-15,0 26 16,-26 0-16,26 25 16,0-25-16,0 0 0,0 0 15,-1 0-15,1-26 16,0 26-16,-26 0 0,26-26 16</inkml:trace>
  <inkml:trace contextRef="#ctx0" brushRef="#br0" timeOffset="20577">4546 3657 0,'0'-26'0,"0"52"62,0 0-62,26 0 0,-26 0 16,0 0-16,26 0 15,-26 25-15,0-25 0,26 0 16,-26 26-16,26-26 0,-26 0 16,26 0-16,0-26 15,0 0 1,-1-26-1,-25 0-15,0 0 16,26-26-16,-26 26 0,0-25 16,-26 25-16,1-26 15,25 26-15,-26-26 0,0 26 16,0 26-16,0-26 0,-26 0 16,26 26-1,0 0-15,52 0 31,0 0-15,0 26-16,0-26 16,0 0-16,26 0 0,-26 0 15,25 0-15,1 0 0,-26 0 16,26 0-16,-26 0 16,26 0-16,-26-26 15,0 26-15,-26-26 16,25 26-16,-25-26 31,0 52 0,-25-26 1,-1 26-32,26 0 15,-26-26-15,26 26 16,0 0-16,-26 0 0,26 0 15,0 0-15,0 0 0,26 0 16,-26 25-16,26-25 16,-26 0-16,26-26 0,-1 26 15,1 0-15,0-26 16,0 0-16,0 0 0,0-26 16,0 0-16,0 26 0,-26-26 15,26-25-15,-26 25 16,0-26-16,0 0 0,0 0 15,0-26-15,-26 27 16,0-27-16,26 26 0,-26 0 16,0-26-16,26 27 0,0 25 15,-26 0-15,26 0 16,0 0-16,26 26 0,0 26 16,-26 0-1,0 0-15,26 25 0,-26-25 16,0 26-16,26-26 0,-26 26 15,26 0-15,-26 0 16,26-26-16,0 25 0,-26 1 16,26-26-16,-26 26 15,25-26-15,-25 0 0,26 0 16,-26 0-16,0 0 16,26-26-16</inkml:trace>
  <inkml:trace contextRef="#ctx0" brushRef="#br0" timeOffset="21027">5764 3424 0,'0'-52'15,"0"26"-15,0 0 16,0 0-16,0 0 15,0 0-15,-26 26 16,0 0 0,0 26-1,1-26-15,-1 26 0,0 0 16,0-26-16,0 26 16,0 0-16,26 0 0,-26-26 15,26 26-15,0 0 0,26 0 16,0-26-16,-26 26 15,52-26-15,-26 25 0,0-25 16,-1 26-16,27 0 16,0-26-16,-26 26 0,26-26 15,-26 26-15,0 0 0,0-26 16,0 26-16,0-26 16,-26 26-16,0 0 15,-26-26-15,0 26 16,0 0-16,0-26 0,-26 26 15,0-26-15,26 0 0,-26 0 16,1 0-16,25 0 16,0-26-16</inkml:trace>
  <inkml:trace contextRef="#ctx0" brushRef="#br0" timeOffset="22880">503 106 0,'0'-26'0,"0"0"15,0 0-15,-26 26 16,0-25-16,0 25 0,-26 0 16,26 0-1,-26 0-15,27 0 0,-1 0 0,0 0 16,0 0-16,0 0 0,0 0 31,26 25 0,-26-25-31,0 0 16,26 26 0,-26 0-16,0-26 0,26 26 15,-26 0-15,26 0 16,-26 0-16,26 0 16,0 0-1,26 0-15,-26 0 0,0 25 16,26-25-1,-26 26-15,26 0 16,-26 0-16,26 26 0,0-1 0,0 1 16,0 0-16,0 26 15,26-1-15,-1 1 0,1 0 16,0-1-16,0 1 16,0-26-16,0 25 0,-1-25 15,-25 0-15,26 0 0,26 77 16,-52-77-1,0 0-15,0-1 0,26 27 16,-26-26-16,25 0 16,1 25-16,-26-25 0,26 26 15,0-27-15,0 27 0,-1-26 16,-25 0-16,26-26 16,-26 25-16,0-25 0,-26 0 15,26-26-15,-26 0 16,26 26-16,-26-26 0,0-1 15,0 1-15,0 0 16,0 0-16,0 0 16,0 0-16,0 0 0,0 0 15,0 26-15,0 0 16,0-1-16,0 1 16,0 0-16,0 52 15,26-27-15,-26-25 0,0 26 16,26-26-16,-26 26 0,0-1 15,26-25-15,-26 0 16,0 26-16,26-52 0,-26 26 16,0-1-16,25-25 0,-25 0 15,0 0-15,0 0 16,0 0-16,0 26 16,0-26-1,0 0-15,0 0 16,26 0-1,0-26 1,-26 25-16,26-25 16,0-25-1,-26-1-15,26 26 16,0-26-16,0 0 0,0 0 16,0 0-16,0 0 15,0 26-15,-1-26 0,1 26 16,0 0-16,-26 26 15,26-26-15,-26 26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39:34.196"/>
    </inkml:context>
    <inkml:brush xml:id="br0">
      <inkml:brushProperty name="width" value="0.05" units="cm"/>
      <inkml:brushProperty name="height" value="0.05" units="cm"/>
      <inkml:brushProperty name="fitToCurve" value="1"/>
    </inkml:brush>
  </inkml:definitions>
  <inkml:trace contextRef="#ctx0" brushRef="#br0">1442 1453 0,'-26'0'16,"52"26"93,-26 0-109,26 0 0,-26 0 16,26 0 0,-26 0-16,0 26 0,26-26 15,-26 0-15,0 26 16,0-27-16,0 27 0,0-26 15,0 0-15,0 26 0,0-26 16,0 26 0,0-26-16,0 0 0,0 25 0,0-25 15,0 0-15,0 0 16,0 0 0,0 26-16,0-26 0,0 0 0,0 0 15,0 0-15,-26-1 16,26 1-1,0 0 1,0 0 0,26-26 15,0 0-15,0 0-1,0 0-15,0 0 0,26 0 16,0-26-1,51 26-15,-25 0 0,0 0 16,-1 0-16,1 0 0,26 0 16,-26-26-16,25 26 15,1 0-15,0 0 0,25 0 16,-25 0-16,26 0 0,-27 0 16,27 0-16,-1 0 15,131 0 1,-105-26-16,-25 26 0,25 0 15,-25 0-15,25 0 16,1 0-16,-27 0 0,1 0 0,0 0 16,-1 0-16,1 0 15,-1 0-15,-25 0 0,26 0 16,-1 0-16,-25 0 16,25 0-16,1 0 0,-26 0 15,25 0-15,-25 0 0,0 0 16,25 0-16,-25 0 15,0 0-15,-27 0 0,27 0 16,0 0-16,-27 0 16,27 0-16,0 0 0,-26 0 15,25 0-15,-25 0 0,0 0 16,25 0-16,-25 0 16,0 0-16,26 0 0,-27 0 15,1 0-15,26 0 0,-26 0 16,-1 0-16,-25 0 15,26 0-15,-26 0 0,0 0 16,-27 0-16,1 0 16,26 0-16,-26 0 0,0 0 15,26 0 1,-26 0-16,0 0 16,0 0-16,0 0 0,-1 0 15,1 0 1,-26-25 31,0-1-16,26 26-31,-26-26 16,26 0-16,-26 0 15,0 0-15,0 0 16,26 0-16,-26 0 0,0-26 15,0 26-15,0-25 16,26-1-16,-26 0 0,0 26 16,26-26-16,-26 0 0,0 26 15,0-25-15,0 25 16,0 0-16,0 0 0,0 0 16,0 0-16,0 0 15,-26 0-15,0 0 0,26 0 16,0 0-16,-26 0 0,26 1 15,-26-1-15,26 0 16,0 0-16,0 0 16,-26 26-16,26-26 15,-26 0 1,1 26 0,25-26-1,-26 26 1,0 0-1,0 0 1,0 0 0,0 0-1,0 0-15,-26 0 0,26 0 16,-26 0-16,1 0 0,-1 0 16,-26 0-16,0 0 15,1 0-15,-27 0 16,0 0-16,1 0 0,-1 0 15,-26 0-15,27 0 0,-27 0 16,0 0-16,27 0 16,-27 0-16,1 0 0,-1 0 15,0-26-15,1 26 0,-1 0 16,1 0-16,-27 0 16,26 0-16,-25 0 0,25 0 15,-25 0-15,25 0 0,1 0 16,-1 0-16,0 26 15,27-26-15,-27 0 0,27 0 16,25 26-16,-26-26 16,26 0-16,1 0 0,25 26 15,-26-26-15,26 0 16,-26 0-16,1 0 0,25 26 16,-26-26-16,0 0 0,1 0 15,-1 0-15,0 0 16,0 0-16,1 0 0,-1 0 15,0 0-15,26 0 0,-26 0 16,27 0-16,-1 0 16,26 26-16,-26-26 0,26 0 15,-26 0-15,0 0 16,27 0-16,-27 26 0,0-26 16,0 0-16,0 0 0,0 26 15,0-26-15,-25 0 16,25 0-16,0 0 0,-26 0 15,26 26-15,1-26 16,-1 0-16,0 0 0,0 0 16,0 0-1,26 0-15,-25 0 0,25 0 0,0 0 16,0 0-16,0 0 0,0 0 16,0 0-16,0 0 15,0 0-15,0 0 0,-26 0 16,27 0-16,-27 0 0,26 0 15,-26 0-15,26 0 16,-26 0-16,26 0 16,0 0-16,0 25 15,0-25-15,1 0 0,-1 0 16,0 0-16,0 0 16,26 26-16,-26-26 15,0 26 1,0 0-1</inkml:trace>
  <inkml:trace contextRef="#ctx0" brushRef="#br0" timeOffset="526">17 2127 0,'-26'0'16,"52"0"15,26 0-15,25 0 0,-25 0-16,0-26 0,0 26 15,26 0-15,-26 0 16,-1 0-16,1 0 0,0 0 15,0 0-15,-26 0 16,26 0-16,-26 0 16,0 0-16</inkml:trace>
  <inkml:trace contextRef="#ctx0" brushRef="#br0" timeOffset="869">561 1946 0,'-26'-26'0,"52"26"47,0 0-31,0 26-16,0-26 15,0 0-15,0 26 0,52 0 32,-53 0-32,1 0 0,0 0 15,-26-1-15,26 1 16,-26 0 0,-26 0-16,0-26 0,0 26 15,1 0-15,-1 0 0,-26-26 16,26 26-16,0-26 15,-26 26-15,26 0 16</inkml:trace>
  <inkml:trace contextRef="#ctx0" brushRef="#br0" timeOffset="1522">3749 1402 0,'26'0'46,"-26"26"-30,26-26-16,-26 25 16,0 1-16,0 26 15,0-26-15,0 78 16,0-52-16,0 0 0,0-1 16,0 1-16,0 0 15,0 0-15,0 0 0,0 0 16,0 51-1,0-51-15,0-26 0,0 26 16,0-26-16,0 0 0,0 0 16,0-1-16,26-25 15</inkml:trace>
  <inkml:trace contextRef="#ctx0" brushRef="#br0" timeOffset="2236">6600 1142 0,'26'0'32,"-26"26"-17,0 0-15,26 0 16,-26 0-16,0 0 0,0 0 16,0 26-16,0 0 15,0-1-15,0 27 0,0-26 16,0 0-16,0 26 0,0-26 15,0 25-15,0-25 16,0 26-16,0-26 0,0 0 16,0-1-16,0 1 15,0 0-15,0-26 0,0 26 16,26-26-16,-26 0 0,0 0 16,0-1-16,0 1 15,0 0-15,0 0 16,0-52 15</inkml:trace>
  <inkml:trace contextRef="#ctx0" brushRef="#br0" timeOffset="3724">3334 183 0,'0'-25'16,"-25"25"-1,-1 0 1,0 0 0,26 25-16,-26-25 0,26 26 15,0 0-15,-26 0 16,26 0-16,-26 0 0,26 26 15,0-26-15,-26 0 16,26 26-16,0-26 0,26-1 16,-26 1-16,26 0 0,0-26 15,0 26-15,0-26 16,0 0-16,-1 0 0,1-26 16,0 26-16,-26-26 15,26 0-15,0 1 0,-26-27 16,0 26-16,0 0 15,0-26-15,0 26 0,-26-26 16,0 26-16,26 0 0,-26 0 16,26 1-16,-26 25 15,26-26-15,-25 26 16,25 26-16,0-1 16,-26 1-1,26 0 1,0 0-16</inkml:trace>
  <inkml:trace contextRef="#ctx0" brushRef="#br0" timeOffset="4481">3620 132 0,'-26'0'16,"26"26"15,26-1-15,-26 1 0,0 0-16,0 0 0,0 26 15,25-26-15,-25 0 0,0 0 16,0 0-16,0 0 15,0 0-15,0 0 16,0-1 0,0-50-1,0-1 1,0 0 0,0 0-16,0-26 0,0 26 15,0 0-15,0-26 16,0 0-16,0 26 0,0-25 15,26 25-15,-26 0 0,26 0 16,0 0-16,0 26 16,0 0-16,26 0 0,-26 0 15,0 0-15,0 26 16,0 0-16,-1 0 0,1-26 16,-26 26-16,0 0 0,0-1 15,0 1-15,-26-26 16,1 26-16,-1 0 0,0-26 15,0 26-15,0-26 16,0 0-16,26 26 0,-26-26 16,0 0-16,26 26 31,26-26-31,0 0 16,0 26-1,0-26-15,0 0 16,-26 26-16,26-26 0,0 26 15,-1 0 1,-25 0-16,0 0 16,-25-1-1,-1-25-15,0 0 16,0 26-16,0-26 0,0 0 16,0 0-16,0 0 15,0-26-15,0 26 0,0-25 16,26-1-1,0 0 1</inkml:trace>
  <inkml:trace contextRef="#ctx0" brushRef="#br0" timeOffset="5129">4242 80 0,'0'-26'16,"26"26"0,-1-26-1,1 26-15,0 0 16,0 0-1,0-26-15,0 26 16,0 0-16,0 0 0,0 0 16,0 0-16,-26 26 31,-26-26 0,0 0-15,0 0-16,0 0 15,26 26 32,26 0-47,-26 0 16,26 26-16,-26-27 16,26 1-16,-26 0 0,0 26 15,0-26-15,26 0 16,-26 0-16,0 0 0,0 0 15,0 0-15,0 0 16,0 0 0,-26-26-16,0 0 31,0-26-15,26 0-1,-26 0-15,26 0 0,-26 0 16,0 0-16,0 0 0,0 26 15,0-26-15,1 26 16,-1 0-16,0 26 0,-26-26 16,26 26-16</inkml:trace>
  <inkml:trace contextRef="#ctx0" brushRef="#br0" timeOffset="6521">2272 935 0,'-26'-26'16,"26"0"0,26 26 15,-26 26-31,0 0 16,0 0-16,26 0 15,-26 26-15,0-26 0,0 26 16,0-27-1,0 1-15,26 26 0,-26-26 0,0 0 16,0 0 0,0-52 15,0 0-15,-26 0-16,26 0 0,0-26 15,0 27-15,0-27 16,-26 26-16,26-26 0,0 0 15,0 26-15,0-26 0,0 26 16,0 1-16,0-1 16,0 0-16,26 26 0,0 0 15,0 0-15,-1 0 16,1 26-16,0 0 0,0-1 16,0 1-16,-26 0 15,26-26-15,-26 26 16,0 0-16,-26 0 15,0-26-15,0 26 16,0-26-16,0 26 0,1-26 16,-1 0-16,0 26 0,0-26 15</inkml:trace>
  <inkml:trace contextRef="#ctx0" brushRef="#br0" timeOffset="6791">2764 935 0,'-26'-26'16,"26"52"30,26 0-30,-26 0-16,0 0 0,26 52 16,-26-52-1,0 25-15,0-25 0,0 0 16,0 26-16,0-26 16</inkml:trace>
  <inkml:trace contextRef="#ctx0" brushRef="#br0" timeOffset="7558">5175 909 0,'-26'-26'0,"0"26"31,52 0 16,-26 26-47,0 0 0,0 0 0,26 0 0,-26 0 15,0 0-15,0 0 16,26 26-16,-26-27 0,0 1 16,0 0-16,0 0 15,0 0-15,-26-26 16,0-26 15,26 0-31,0 0 16,0 0-16,0 1 0,0-27 15,-26 0-15,26 0 16,0 0-16,0 0 0,0 1 16,0 25-16,0-26 15,0 26-15,0 0 16,26 26-16,0 0 16,0 0-1,-1 26-15,1 0 0,52 26 16,-78-26-1,26-1-15,-26 1 16,0 0-16,0 0 0,-26-26 16,26 26-16,-26 0 15,0-26-15,0 26 16,-25-26-16,25 0 16</inkml:trace>
  <inkml:trace contextRef="#ctx0" brushRef="#br0" timeOffset="7972">5538 883 0,'0'-26'16,"0"0"-16,0 1 0,25-1 15,1 0-15,0 0 16,0 26-16,0-26 16,0 26-16,0 0 0,0 26 15,0 0-15,-26 0 16,26 0-16,-26-1 16,0 1-16,0 0 0,-26 0 15,0 0-15,26 0 16,-26 0-16,0 0 0,0 0 15,0 0-15,0-26 0,0 26 16,0-26-16,1 26 16,-1-26-16,26 25 15,26-25 1,-1 0-16,1 26 0,0-26 16,26 0-16,0 0 0,26 0 15,-1 0-15,-25-26 16,26 26-16,0-25 0,-26 25 15,25-26-15</inkml:trace>
  <inkml:trace contextRef="#ctx0" brushRef="#br0" timeOffset="8646">7741 728 0,'0'-26'0,"-26"0"16,26 52 31,26 0-32,-26 26-15,0-26 0,0 25 16,0-25-16,0 26 16,0 0-16,0-26 0,0 26 15,0-26-15,0 0 0,0-1 16,0 1-16,0 0 15,0-52 17,-26 0-32,26 1 15,0-1-15,0-26 0,0 26 16,0-26-16,-26 0 16,26 0-16,0 1 0,0-1 15,0 0-15,26 0 0,-26 26 16,0-26-16,26 26 15,-26 0-15,25 26 0,1 0 16,0 0 0,-26 26-16,26 0 0,0 0 15,0 0-15,0-26 16,-26 26-16,26 0 0,-26 0 16,0 0-16,0 0 0,-26 0 15,0 0-15,0-1 16,0 1-16,-26-26 0,26 26 15,1-26-15,-27 26 0,26-26 16,0 26 0,26-52-1,26 26-15</inkml:trace>
  <inkml:trace contextRef="#ctx0" brushRef="#br0" timeOffset="9196">8129 676 0,'-26'-26'16,"26"0"-16,0 0 15,0 0-15,26 0 0,0 0 31,0 26-31,0-25 0,0 25 0,0 0 16,26 0-16,-26 0 0,0 25 16,0-25-16,-26 26 15,25 0-15,-25 0 0,0 0 16,0 0-16,-25-26 16,25 26-16,-26 0 15,-26 0-15,26-26 16,0 26-1,0-26-15,26 26 0,-26-26 16,26 26 0,26-52 15,0 26-15,0 0-16,0 0 15,0 0-15,0 0 0,0 0 16,-1 26-16,-25-1 15,26 1-15,0 0 16,-26 0-16,0 0 16,0 0-16,0 0 0,-26-26 15,0 26-15,1 0 0,-1-26 16,-26 0-16,26 0 16,-26 0-16,26 0 0,-26 0 15,26-26-15,0 26 0</inkml:trace>
  <inkml:trace contextRef="#ctx0" brushRef="#br0" timeOffset="10960">1391 702 0,'0'-26'0,"0"0"16,25 26 30,-25 26-46,26 0 16,-26 0-16,0 26 16,26-26-16,-26 25 0,0-25 15,0 26-15,0-26 16,0 0-16,0 26 16,0-26-16,0 0 0,0 0 15</inkml:trace>
  <inkml:trace contextRef="#ctx0" brushRef="#br0" timeOffset="11302">1546 831 0,'26'-25'0,"-26"-1"16,26 26-16,0 0 15,-26 26 1,0-1-16,0 1 0,0 0 15,-26 0-15,26 0 16,-26 0-16,0 0 0,0 0 16,26 0-16,-26-26 15,0 0-15,26 26 0,-26-26 16,26-26 15,26 26-31,0 0 16,0 0-1,0 0-15,0 0 0,-26 26 16,26-26-16,0 26 0,-26 0 16,26-26-16,0 25 15,0 1-15,0 0 16,-1-26 0</inkml:trace>
  <inkml:trace contextRef="#ctx0" brushRef="#br0" timeOffset="12173">1857 1013 0,'-26'0'16,"26"-26"-16,0 52 46,0-52-14,26 0-17,-26 0 1,26 0 0,-26 0-16,0 0 15,-26 26 1,0 26-1,26 0 1,0 0-16,-26 0 16,26 0-16,0 0 0,0 0 15,0 0 1,26 0-16,-26 0 16,26-26-16,-26 25 0,26-25 15,0 0 1,-26-25-16,26 25 15,0 0-15,-26-26 16,0 0-16,26 26 0,-26-26 16,0 0-16,0 0 15,0 0-15,0 0 32,0 0-32,-26 26 15,26 26 1,0 0-16,0 0 15,0 0 1,26-26-16,-26 26 16,26 0-1,-26-52 17,0 0-17,26 26-15,-26-26 16,0 0-1,0 52 17,0 0-17,0 0-15,0 0 0,0 0 16,0 0-16,0-1 0,0 1 16,0 0-16,0 0 15,0 0-15,-26 0 16,0-26-1,0 0 17,-26-26-32,26 0 15,0 26-15,26-26 16,-26 26-16,0 0 16</inkml:trace>
  <inkml:trace contextRef="#ctx0" brushRef="#br0" timeOffset="12820">1702 1894 0,'-26'-52'16,"26"26"-1,0 52 1,0 0-1,0 0 1,26 0-16,-26 0 0,0 0 16,26 26-16,-26-26 15,25 0-15,-25-1 0,26-25 16,-26 26 0,26 0-16,0-26 15,0-26 1,-26 0-1,26-25 1,0 25-16,-26 0 0,0 0 0,0 0 16,26 0-16,-26 0 15,26 26 17,-26 26-32,0 0 15</inkml:trace>
  <inkml:trace contextRef="#ctx0" brushRef="#br0" timeOffset="13540">2039 1998 0,'0'-26'78,"0"52"-47,0 0-15,0 0-16,-26 0 16,26-1-16,0 1 15,0 0 1,26-26-1,-1 0 1,1-26 0,0 0-16,0 1 15,-26-1 1,26 26-16,-26-26 16,0 52 30,0 0-30,26-26-16,-26 25 0,0 1 16,26-26-1,0 0 32,-26-26-31,0 1-16,26-1 0,-26 0 15,0 0-15,26 0 16,-26 0-16,0 0 0,0 0 16,0 0-16,0 0 15,0 0-15,0 52 47,0 0-47,0 0 16,0 0-16,0 0 15,0 0-15,0 0 16,26 0-16,-26 0 0,26 0 16,-1-1-1,1-25-15,-26 26 16,26-26-16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40:25.395"/>
    </inkml:context>
    <inkml:brush xml:id="br0">
      <inkml:brushProperty name="width" value="0.05" units="cm"/>
      <inkml:brushProperty name="height" value="0.05" units="cm"/>
      <inkml:brushProperty name="fitToCurve" value="1"/>
    </inkml:brush>
  </inkml:definitions>
  <inkml:trace contextRef="#ctx0" brushRef="#br0">185 362 0,'-26'0'15,"0"0"-15,0 0 0,0 0 16,-26 0 0,52-26-16,-26 26 0,26-25 46,26 25-14,0 0-17,0 0-15,0 0 16,0 0-16,0 25 16,78-25-16,-53 0 15,1 0-15,0 0 16,26 0-16,-26 0 0,-1 0 15,1 0-15,-26 0 0,26 0 16,-26 0-16,0 0 16,-52 0 46</inkml:trace>
  <inkml:trace contextRef="#ctx0" brushRef="#br0" timeOffset="619">418 0 0,'0'25'79,"0"1"-64,0 0 1,0 0-1,0 0 1,0 0-16,-26 0 0,26 0 0,0 0 16,0 0-16,0 0 15,0 25-15,0-25 0,0 0 16,0 0-16,0 0 16,0 26-16,-26-26 0,26 0 15,0 0-15,0 0 16,0 0-16,0-1 15,0 1-15,0 0 32,0 0 30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39:49.759"/>
    </inkml:context>
    <inkml:brush xml:id="br0">
      <inkml:brushProperty name="width" value="0.05" units="cm"/>
      <inkml:brushProperty name="height" value="0.05" units="cm"/>
      <inkml:brushProperty name="fitToCurve" value="1"/>
    </inkml:brush>
  </inkml:definitions>
  <inkml:trace contextRef="#ctx0" brushRef="#br0">52 851 0,'-26'0'31,"0"0"-31,52 0 62,0 0-62,-1 0 16,1 0-16,26-26 0,0 26 16,26 0-1,25 0-15,-51 0 0,0 0 16,0 0-16,-26 0 0</inkml:trace>
  <inkml:trace contextRef="#ctx0" brushRef="#br0" timeOffset="786">285 644 0,'26'0'32,"-26"-26"-32,26 26 0,0 0 31,-1 0-31,1 0 15,0 0-15,0 0 16,26 26-16,0-26 0,-26 25 16,26-25-16,-1 26 0,1 0 15,-26-26 1,0 0-16,-26 26 16,-26-26-16,0 26 15,0-26-15,-25 26 0,-1-26 16,0 26-16,0 0 0,0 0 15,0 0-15</inkml:trace>
  <inkml:trace contextRef="#ctx0" brushRef="#br0" timeOffset="3492">1995 436 0,'26'26'31,"-26"0"-31,0 0 0,0 0 15,0 0-15,0 0 0,0 26 16,0-1-16,0 1 16,0-26-16,0 52 0,0-26 15,0 0-15,0 25 16,0-25-16,26 26 0,-26 0 16,0-26-16,0 25 0,0-25 15,0 26-15,0-26 16,0 25-16,0-25 0,0 26 15,0-26-15,-26 0 16,26 25-16,0-25 0,0 26 16,0-26-16,0 26 15,0-26-15,0 25 0,0-25 16,0 78-16,0-78 16,0-1-16,0 1 15,-26 26-15,26-26 0,0 0 16,0-1-16,0 1 0,0 0 15,-26 0-15,26 0 16,0 0-16,0-1 0,0 1 16,-25 0-16,25 0 15,0 0-15,0 0 0,0-26 16,0 25-16,-26 1 0,26-26 16,0 26-16,0 0 15,0-26-15,0 26 0,0-26 16,0 25-16,-26-25 15,26 26-15,0-26 0,0 26 16,0-26-16,0 26 0,0-26 16,0 25-16,0-25 15,0 0-15,0 0 0,0 26 16,0-26-16,0 0 16,0 0-16,0 0 15,0 0-15,0-1 16,0 1-1,0 0-15,0 0 32,26-26-32,0 0 31,-1 0-15,-25-26-16,26 26 15,0 0 1,0 0-16,0 0 15,0 0-15,0 0 0,26 0 16,-26 0-16,26 0 16,-1 0-16,1 0 0,0 0 15,26 0-15,-26 26 0,25-26 16,-25 0-16,26 0 16,-26 0-16,0 0 0,25 26 15,-25-26-15,26 0 16,52 0-16,-79 0 15,27 26-15,-26-26 0,26 0 16,-26 0-16,25 0 16,-25 0-16,0 0 0,0 0 15,0 0-15,0 0 16,-1 0-16,1 0 0,-26 0 16,26 0-16,-26 0 0,0-26 15,0 26-15,0 0 16,-26-26-16,0 0 31,0 0-15,0 0-1,0 1 1,-26 25-16,26-26 0,0 0 16,0 0-1,0 0-15,0 0 0,0 0 16,0 0-16,0-26 0,0 26 15,0-25-15,0-1 16,0 0-16,0 0 0,0 0 16,0 0-16,0 26 15,0-25-15,0-27 0,0 26 16,0 0-16,0-26 0,0 27 16,0-27-16,0 0 15,0 0-15,0 1 0,0-1 16,0-26-16,0 26 15,0 1-15,-26-27 0,26 26 16,0 0-16,0 1 0,0 25 16,0-26-16,0 0 15,0-77-15,0 77 16,26 0-16,-26 1 16,0 25-16,0-26 0,0 26 15,0-26-15,0 27 0,0-1 16,0 0-16,-26 0 15,26 0-15,0 0 0,0 1 16,0-1-16,0 0 0,0 0 16,0 0-16,0 0 15,0 1-15,0-1 0,0 0 16,0 26-16,0-26 16,0 26-16,0-26 0,-26 26 15,26 0-15,0 1 0,-26-1 16,26 0-16,0 0 15,0 0-15,0 0 0,0 0 16,0 0-16,-26 0 16,26 0-16,0 0 0,0 0 15,0 1-15,-26-1 0,26 0 16,0 0-16,0 0 16,-26 0-16,26 0 15,0 0 1,0 0-16,0 0 15,-26 26 32,26-26-15,-26 26-32,1 0 31,-1 0-16,0 0-15,0 0 16,0 0-16,0 0 16,0 0-16,0 0 0,0 0 15,0 0-15,-26 0 16,1 0-16,-1 0 0,26 0 16,-52 0-16,26 0 15,-51-26 1,51 26-16,0 0 0,0 0 0,26 0 15,-26 0-15,26 0 16,0 0-16,-25 0 0,25 0 16,0 0-16,-26 0 15,26 0-15,-26 0 0,0 0 16,1 0-16,-1 0 0,0 0 16,0 0-1,0 0-15,0 0 0,1 0 0,-1 0 16,26 0-16,0 0 15,0 0-15,0 0 0,0 0 16,0 0 0,0 0-1,0 0 1,0 0 0,0 0-16,1 26 15,25 0 16,0 0-15,-26 0-16,26 0 16,0 0-16,0 0 15,-26 0-15,26 0 16,0 0-16,0 0 0,0-1 16,0 1-16,0 0 0,0 0 15,0 0-15,0 0 0,0 0 16,0 0-16,0 0 15,0 0-15,0 0 0,0 0 16,0-1-16,0 1 16,0 0-16,0 0 15,-26 0-15,26 0 0,0 0 0,0 0 16,0 0 0,0 0-16</inkml:trace>
  <inkml:trace contextRef="#ctx0" brushRef="#br0" timeOffset="4066">1892 1084 0,'26'0'16,"0"0"0,-1 26-1,1-26 1,26 0-16,0 0 0,26 0 0,0 0 15,-1 0-15,27 0 0,0 0 16,25 0-16,-25 0 0,51 0 16,-25 0-16,0 0 15,-1 0-15,-25 0 0,0 0 16,-1 0-16,-25 0 16,78 0-1,-131 0-15,1 0 0,0 0 16,0 0-1,0 0-15,0 0 0,0 0 16,0 0-16,0 0 16</inkml:trace>
  <inkml:trace contextRef="#ctx0" brushRef="#br0" timeOffset="4710">1969 2095 0,'26'0'32,"0"0"-32,0 0 15,0 0-15,26 26 0,-26-26 16,26 0-16,0 0 0,-1 0 15,27 0-15,0 0 16,26 0-16,-1 0 0,1 0 16,26 0-16,-27 0 15,27 0-15,-1 0 0,1 0 16,-26 0-16,-27 26 0,1-26 16,0 0-16,-26 0 15,-26 0-15,0 0 0,0 0 16,-1 0-16,1 0 15,0 0 1,0 0-16,0 0 16,0 0-16,0 0 15,0 0-15</inkml:trace>
  <inkml:trace contextRef="#ctx0" brushRef="#br0" timeOffset="5544">1918 3235 0,'0'26'0,"0"0"31,26-26-31,-1 0 0,1 26 15,0-26 1,26 0-16,-26 0 16,26 0-16,0 0 0,26 0 15,-27 26-15,53-26 0,-26 0 16,25 0-16,1 0 0,0 0 16,-1-26-16,1 26 15,0 0-15,-1 0 0,1 0 16,-26 0-16,0-26 15,51 26-15,-77 0 16,0 0-16,-26 0 0,26 0 16,0 0-16,-1 0 15,-25 0-15,26 0 0,-26 0 16,0 26-16,0-26 0,0 0 16,0 0-16,0 0 31,-26-26-31,-26 0 31</inkml:trace>
  <inkml:trace contextRef="#ctx0" brushRef="#br0" timeOffset="7193">1062 644 0,'0'-26'31,"26"26"0,0 0 0,0 0-31,0 0 16,0 0-16,0 0 16,26 0-16,-26-26 0,25 26 15,-25 0-15,26 0 0,-26 0 16,0 0-1,0 0 1</inkml:trace>
  <inkml:trace contextRef="#ctx0" brushRef="#br0" timeOffset="7632">1322 410 0,'-26'0'0,"52"0"62,-26 26-62,25-26 0,1 0 16,0 26-16,0-26 0,0 26 15,0-26-15,0 26 16,0-26-16,0 0 16,-26 26-16,26-26 15,-26 26-15,0 0 16,0 0 15,-26-26-31,26 26 16,-26-1-16,0 1 15,0 0 1,26 0-16,-26-26 0,26 26 16,-26-26-16,26 26 15,-26 0-15</inkml:trace>
  <inkml:trace contextRef="#ctx0" brushRef="#br0" timeOffset="8390">596 73 0,'-26'0'0,"26"-26"16,0 52 31,-26-26-47,26 26 15,0 0-15,-26-26 16,26 26-16,0 0 0,-26 0 16,26 0-16,0 0 0,0 0 15,0 0-15,26 25 16,0-25-1,0 0-15,0 0 16,0-26-16,0 0 16,0-26-16,-1 26 0,-25-26 15,26 26-15,0-26 16,0 1-16,-26-1 16,26 0-16,-26 0 0,0-26 15,0 26-15,0 0 0,0 0 16,-26 0-16,0 0 15,0 0 1,0 26-16,1 0 0,-1 0 16,0 0-1,0 0-15,0 0 16,0 26 15,0-26-31,26 26 0,0 0 16</inkml:trace>
  <inkml:trace contextRef="#ctx0" brushRef="#br0" timeOffset="9179">1088 1706 0,'-26'0'15,"0"0"-15,52 0 47,0 0-47,0 0 16,0 0-1,0 0-15,26 0 0,-26 0 16,26 0-16,-1 0 0,1 0 16,-26 0-16,26 0 15,-26 0 1,26 0-16,-26 0 0,-26-26 15</inkml:trace>
  <inkml:trace contextRef="#ctx0" brushRef="#br0" timeOffset="9534">1451 1499 0,'-26'0'16,"0"0"-1,52 0 17,-26 26-32,26-26 0,0 26 15,0-26-15,0 26 16,0-26-16,0 26 0,0-26 15,0 25-15,-1-25 0,1 26 16,0 0-16,-26 0 16,0 0-1,-26-26 1,0 0-16,1 0 0,-1 26 16,0-26-16,-26 26 0,26-26 15,-26 0-15,26 0 16,0 26-16,0-26 0,0 0 15,1 0-15</inkml:trace>
  <inkml:trace contextRef="#ctx0" brushRef="#br0" timeOffset="9948">285 1473 0,'0'-26'0,"0"52"62,0 0-46,0 0-1,0 0-15,0 0 0,0 0 0,0 25 16,0-25-16,0 0 16,0 26-16,0-26 0,0 0 15</inkml:trace>
  <inkml:trace contextRef="#ctx0" brushRef="#br0" timeOffset="10574">1166 2717 0,'26'0'62,"26"0"-46,-26 0-16,0 0 0,25 0 16,1 0-16,26 0 15,-26 0-15,0 0 0,0 0 16,-1 0-16,-25 0 0,0 0 15,0 0-15,0-26 16,-52 26 0,26-26-16,-26 26 15</inkml:trace>
  <inkml:trace contextRef="#ctx0" brushRef="#br0" timeOffset="10886">1607 2536 0,'-26'0'16,"52"0"15,0 0-15,-26 26-16,25-26 0,1 0 15,0 0-15,0 25 0,52-25 31,-78 26-31,26-26 0,-26 26 16,0 0-16,-26-26 16,26 26-16,-26 0 15,0 0-15,0 0 16,0-26-16,0 26 16,-25 0-16,25-26 0,0 26 15,0-26 1,0 0-16</inkml:trace>
  <inkml:trace contextRef="#ctx0" brushRef="#br0" timeOffset="11393">544 2536 0,'0'-26'0,"0"0"0,0 0 15,0 0 1,26 26 0,0 0 15,26 0-31,-26 0 0,-1 26 16,1-26-16,0 26 0,-26 0 15,0 0-15,0 0 16,-26-1-16,0 1 15,-25-26-15,25 26 16,0 0-16,-26 0 0,26-26 16,0 26-16,26 0 15,-26-26-15,26 26 16,26-26 0,0 0-16,0 0 15,0 26-15,0-26 0,26 0 16,-26 0-16</inkml:trace>
  <inkml:trace contextRef="#ctx0" brushRef="#br0" timeOffset="12216">648 3754 0,'-26'-26'16,"0"26"0,26-26-16,0 0 15,0 0 1,26 0 0,0 26-1,0 0-15,-1 0 0,1 0 16,0 0-16,0 0 0,0 0 15,0 0-15,0 26 16,0-26-16,-26 26 0,0 0 16,0 0-1,-26 0 1,0 0 0,0-26-16,0 26 0,0 0 15,0-26-15,0 0 16,26 25-16,26-25 31,-26 26-31,26-26 16,0 0-1,0 26 1,0-26-16,0 26 0,0-26 0,-26 26 16,26-26-16,-26 26 15,0 0-15,-26 0 16,0-26-1,0 26-15,-26-26 16,26 0-16,0 0 0,0 0 31,-25 0-31,25 0 0,0 0 0,26-26 16</inkml:trace>
  <inkml:trace contextRef="#ctx0" brushRef="#br0" timeOffset="12564">1114 3935 0,'26'0'32,"0"0"-32,0 0 0,0 0 15,0 0-15,26 0 0,-1 0 16,-25 0-16,26-26 16,0 26-16,0 0 0,0 0 15,-26 0-15,0 0 16,-1 0-1,-50 0 1,-1 0 0</inkml:trace>
  <inkml:trace contextRef="#ctx0" brushRef="#br0" timeOffset="12888">1451 3728 0,'0'-26'31,"26"26"-15,0 0-1,0 26-15,0-26 16,0 26-16,0-26 0,0 26 15,-1 0-15,1 0 16,0-1-16,0 1 0,-26 0 16,26 0-16,0-26 15,-26 26-15,0 0 0,0 0 16,-26-26-16,0 26 0,0 0 16,0-26-16,-25 26 15,-1-26-15,0 0 0,26 0 16</inkml:trace>
  <inkml:trace contextRef="#ctx0" brushRef="#br0" timeOffset="14334">2695 488 0,'-26'0'0,"26"-26"46,26 26-46,0-26 16,0 26 0,0 26-1,0-26-15,0 26 0,0 0 16,-26 0-16,26 0 16,-26 0-16,26 0 0,-26 0 15,0-1-15,0 1 16,-26 0-16,0-26 15,0 26-15,0-26 16,0 26-16,0-26 16,0 0-16,26-26 15,26 26-15,-26-26 16,26 26-16,26-26 0,-26 0 16,26 1-16,-1-1 15,27 0-15,-26 0 0,0-26 16,-26 52-16,26-26 0,-27 0 15,1 0-15,0 26 16,-26-26 0,-26 26-1,0 26-15,1-26 16,-1 0-16,26 26 0,-26 0 16,0-26-16,26 26 15,-26 0-15,26 0 0,0 0 16,0 26-1,26-52-15,-26 25 0,26 1 16,0 0-16,-26 0 0,26-26 16,-1 26-16,1-26 15,0 0-15,0 0 0</inkml:trace>
  <inkml:trace contextRef="#ctx0" brushRef="#br0" timeOffset="15192">2825 1473 0,'0'-26'16,"0"0"-16,0 0 15,0 0-15,0 0 16,0 0-16,0 52 47,0 0-47,26 0 15,-26 52 1,26-52-16,-26 0 0,26-26 16,-26 26-1,25 0-15,1-26 0,0 0 16,0 0-16,0 0 0,0-26 16,0 0-16,0 0 15,0 0 1,-26 0-16,0 0 15,0 0 1,0 52 0,0 0-16,0 0 15,0 26-15,0-26 16,0 26-16,0-27 0,26 27 16,-26 0-16,0-26 15,0 26-15,0-26 0,0 0 16,0 0-16,0 0 0,-26-1 15,0-25-15,0 0 16,0 26-16,-26-26 0,26 0 16,0-26-16,0 26 15,1-25-15,25-1 0,-26 0 16,26 0-16,0 0 16,0 0-16,26 0 0,-26 0 15,25 0-15,1 0 0,0 26 16,0 0-16,0 0 15,0 0-15,-26 26 0,26-26 16,-26 26-16,26 0 0,-26 0 16</inkml:trace>
  <inkml:trace contextRef="#ctx0" brushRef="#br0" timeOffset="15888">2747 2665 0,'0'-26'31,"0"0"-31,26 26 16,-26-26-16,26 26 0,0 0 15,-26-25 1,26 25-16,0 0 0,0 0 15,-1 0-15,1 0 16,0 0-16,-26 25 0,26-25 16,0 26-1,0-26-15,-26 26 0,-26 0 16,0 0-16,26 0 16,-26-26-16,0 26 15,0 0-15,1 0 0,-1 0 16,26 0-16,-26 0 0,0-1 15,26 1-15,0 0 16,0 0 0,26-26-16,0 0 15,0 26-15,-1-26 0,27 0 16,-26-26-16,26 26 0,-26-26 16,0 26-16,0-26 15,0 26-15,0-26 0,-26 1 16</inkml:trace>
  <inkml:trace contextRef="#ctx0" brushRef="#br0" timeOffset="16080">2825 2743 0,'-26'0'16,"52"0"-1,0 0 1,-26 26-1,103-26 1,-77 0-16,26 0 16,-26 0-16,26-26 0,-26 26 15,26 0-15</inkml:trace>
  <inkml:trace contextRef="#ctx0" brushRef="#br0" timeOffset="17064">3239 3780 0,'0'-26'16,"0"0"-16,0 0 16,0 0-1,26 26-15,-52 0 31,26 26-31,-77 78 32,77-78-32,-26-1 0,0 1 15,0 0-15,0 0 0,0 0 16,0 0-16,0 0 16,0-26-16,26 26 0,-26-26 15,1 0-15,-1 0 0,0 0 16,0 0-1,0 0 1,26-26-16,0 0 16,26 0-16,-26 0 15,26 0-15,-26 0 0,26 0 16,0 1-16,-1 25 16,1 0-16,0 25 15,0-25-15,0 26 16,-26 26-16,26-26 15,0 0-15,0 26 0,0-26 16,0 0-16,-26 0 16,26 0-16,0-1 0,-1-25 15,53 26 1,0-26 0,-52 0-16,0-26 0,0 26 15,0-25-15,0-1 16,-26 0-1,-26 0 1</inkml:trace>
  <inkml:trace contextRef="#ctx0" brushRef="#br0" timeOffset="40738">5391 1266 0,'0'-26'0,"26"26"16,0 0 0,-26 26 46,25-26-62,1 26 16,0-26-16,0 25 15,0-25-15,0 26 0,0 0 16,0 0-16,0-26 0,0 26 16,0 0-16,0 0 15,-1-26-15,1 26 0,0-26 16,-26 26-16,26-26 15,-26 26-15,26-26 0,-26 26 16,26-26-16,-26 26 16,26-26-16,0 0 15,0 0 1,-26-26 0</inkml:trace>
  <inkml:trace contextRef="#ctx0" brushRef="#br0" timeOffset="41243">5909 851 0,'-26'0'0,"26"-26"31,-26 26-31,52 0 47,-26 26-47,26-26 15,-26 26-15,26-26 16,0 26-16,0-26 16,0 26-16,0 0 0,0 0 15,0-1-15,-1 1 16,1 0-16,0 0 0,0 0 16,0 0-16,0 0 0,0 0 15,-26 0-15,26 0 16,-26 0-16,26 0 0,-26-1 15,26-25 1,-26 26-16,0 0 16</inkml:trace>
  <inkml:trace contextRef="#ctx0" brushRef="#br0" timeOffset="42209">6635 903 0,'0'-26'15,"-26"26"48,26 26-63,0 0 0,0 0 15,0 0 1,0-1-16,0 1 16,0 0-16,26 0 0,-26 0 15,0 26-15,26-26 0,-26 26 16,0-26-16,26 25 16,-26 1-16,0-26 0,0 26 15,26 0-15,-26-26 16,0 26-16,0-26 0,0-1 15,25 1-15,-25 0 0,0 0 16,0 0-16,0 0 16,0 0-16,0 0 0,0 0 15,0 0 1,0 0-16,-25-26 0,25 26 16,0-1-1,-26-25-15,0 0 78,0 0-62,0 0 0,0 0-16,0 0 15,-26 0 1,26 0-16,0-25 0,-25 25 15,25 0-15,-26 0 16,0 0-16,26 0 0,-26-26 16,26 26-16,0 0 15,-25 0-15,25 0 0,0 0 16,-26 0-16,26 0 16,0 0-16,-26 0 0,26 0 15,-26 26-15,26-26 0,1 0 16,-27 25-16,26-25 0,0 26 15,0-26-15,0 26 16,0-26-16,26 26 16,-26-26-16,0 0 15,26 26 1,-26-26-16,26 26 31,-26-26-15,52 0 15</inkml:trace>
  <inkml:trace contextRef="#ctx0" brushRef="#br0" timeOffset="60939">5443 2821 0,'0'26'62,"0"0"-31,0-1-31,0 1 0,0 0 16,0 0-16,0 0 0,25 26 16,-25-26-16,0 26 15,0 0-15,0-1 0,0 1 16,0-26-16,0 26 0,0 0 16,0-26-16,0 26 15,26-26 1,-26 51-16,0-25 0,0 0 15,0-26-15,0 26 0,0-26 16,0 25-16,0-25 0,0 26 16,0-26-16,0 26 15,26-26-15,-26 26 0,0 0 16,0-27 0,0 157-1,0-130-15,0-26 0,0 25 16,0 1-16,0 0 15,0-26-15,0 26 0,0 0 16,0-26-16,0 26 16,0-27-16,0 27 0,0-26 15,0 26-15,0-26 0,0 52 16,-26-52 0,26 0-16,0-1 0,0 27 15,-26-26-15,26 0 16,0 0-16,0 0 0,0 0 15,0 0-15,0 0 0,0 0 16,0 0-16,0-1 16,0 1-16,0 0 15,0 0-15,0 0 16,0 0-16,0 0 16,0 0-16,0 0 15,0 0 1,0 0-1,26-26-15,-26 26 32,26-26-32,0 0 15,0 0 1,0 0-16,0 0 0,0 0 16,0 0-16,0 0 0,0 0 15,25 0-15,-25 0 16,0 0-16,26 0 0,0-26 15,-26 26-15,26 0 16,51 0-16,-25-26 16,-26 26-16,26 0 0,-26 0 15,25-26-15,1 26 16,0 0-16,-26 0 0,25 0 16,1 0-16,0 0 15,-26 0-15,26 0 0,-1 0 16,1 0-16,0 0 0,0 0 15,-1 0-15,1 0 16,26 0-16,-26 0 0,-1 0 16,27 0-16,-26 0 15,-1 0-15,-25 0 0,26 0 16,-26 0-16,26 0 16,-27 0-16,27 0 0,-26 0 15,0 0-15,0 0 0,26 0 16,-27 0-16,27-26 15,-26 26-15,0 0 0,0 0 16,25 0-16,-25 0 0,0 0 16,-26 0-16,26 0 15,0 0-15,-26 0 0,25 0 16,1 0-16,0 0 16,-26 0-16,26 0 0,-26 0 15,26 0-15,-27 0 16,1-26-16,0 26 0,0 0 15,0 0-15,0 0 16,0-26-16,0 26 16,0 0-1,0-26 1,0 26 0,0 0 15,-26-26-31,0 0 31,0 0-15,0 0-1,26 1 17,-26-27-32,0 26 15,0 0 1,0 0-16,0 0 15,0 0-15,0 0 16,0 0-16,0 0 0,0 0 16,0 1-16,25-1 0,-25 0 15,0-26-15,0 26 16,0 0-16,0-26 0,0 26 16,0-26-16,0 27 0,-25-27 15,25 0-15,0 0 16,0 26-16,0-26 0,0 0 15,-26 1-15,26-1 16,0 26-16,0-26 0,0 26 16,0-26-1,0 26-15,-26 0 0,26-25 0,0 25 16,0 0-16,-26-26 0,26 26 16,0 0-16,-26-26 15,26 26-15,0 0 0,0-25 16,0 25-16,0-26 15,-26 26-15,26 0 0,0-26 16,0 26-16,0 0 0,0-26 16,0 27-16,0-1 15,-26-26-15,26 26 0,-26 0 16,26-26-16,-26 26 0,26 0 16,-26 0-16,26-26 15,0 27-15,0-1 0,-26 0 16,26 0-16,0 0 15,0-26-15,0 26 16,0 0-16,0 0 16,0 0-16,0 0 15,-26 26-15,26-25 0,0-1 16,0 0-16,0 0 16,-26 0-16,26 0 0,0 0 15,-25 0-15,25 0 16,0 0-16,0 0 15,0 0-15,-26 26 16,26-25-16,0-1 16,-26 0-1,26 0 17,-26 26 30,0 0-46,0 0-1,-26 0-15,26 0 0,-26 0 16,26-26-16,-25 26 16,-1 0-16,-26 0 0,26 0 15,0 0-15,1-26 16,-1 26-16,0 0 0,0 0 15,0 0-15,26 0 0,-26 0 16,27 0-16,-27 0 16,0 0-16,0 26 0,0-26 15,0 0-15,-25 0 16,-1 26-16,0-26 0,0 0 16,1 0-16,-1 0 0,0 0 15,0 0-15,26 26 16,-25-26-16,-1 0 0,26 0 15,0 0-15,0 0 16,1 0-16,-1 0 0,0 0 16,0 0-16,0 0 0,0 0 15,1 0-15,-1 26 16,0-26-16,0 0 0,0 0 16,0 0-16,-25 0 15,51 0-15,-26 0 0,0 0 16,26 0-16,0 0 0,0 0 15,0 0-15,0 26 16,1-26-16,-1 0 16,0 0-1,26 25-15,-26-25 0,0 0 16,0 0-16,26 26 16,-26-26-16,0 0 15,26 26 1,-26-26-16,26 26 15,-26-26 1,0 0-16,0 0 16,1 0-1,-1 0-15,0 0 16,0 0-16,0 0 16,0 0-1,0 0-15,0 0 16,0 0-1,0 0 1,26 26-16,-26-26 16,26 26-1,-26-26-15,0 0 16,1 26 0,-1-26-1,0 0-15,0 0 16,0 0-1,0 0 17,0 26-17,0-26 1,0 0 0,0 26 15,0-26-16,0 0 17,1 26-17,-1-26 1,0 0 15,26 26-15,26-26 31</inkml:trace>
  <inkml:trace contextRef="#ctx0" brushRef="#br0" timeOffset="61923">5443 3443 0,'25'0'31,"1"0"-15,0 0 0,0 0-16,0 0 0,0 0 15,0 0-15,26 0 0,-26 0 16,26 0-16,-1-26 15,1 26-15,26 0 0,0-26 16,0 26-16,-1-26 16,1 26-16,0-26 0,0 26 15,-1 0-15,27-26 0,-26 26 16,-1 0-16,1 0 16,0-26-16,0 26 0,-1 0 15,1-26-15,26 26 16,-26 0-16,25-26 0,-25 26 15,26 0-15,-1-26 0,-25 26 16,26 0-16,-26-25 16,-1 25-16,1 0 0,-26 0 15,0-26-15,0 26 16,-1 0-16,1 0 0,0 0 16,0 0-16,0-26 0,0 26 15,0 0-15,-1 0 16,1 0-16,26 0 0,-26 0 15,0 0-15,-1-26 16,1 26-16,0 0 0,0 0 16,-26 0-16,0 0 0,0 0 15,0 0-15,0 0 16,-1-26-16,1 26 16,0 0-16,0 0 15,0 0-15,26 0 0,-26-26 16,0 26-16,26 0 0,-26 0 15,-1 0-15,1 0 16,0 0-16,0 0 0,0 0 31,0 0-15,0 0 15,-52 0 16</inkml:trace>
  <inkml:trace contextRef="#ctx0" brushRef="#br0" timeOffset="63183">5417 4350 0,'-26'0'16,"52"0"15,0 0-31,-1 0 16,1 0-16,0 0 15,0 0-15,26 0 0,-26 0 16,52 0-16,-26-26 16,-1 26-16,27 0 0,0 0 15,0-26-15,-1 26 0,1 0 16,26-26-16,-26 26 15,-1 0-15,27 0 0,-26 0 16,0-26-16,-1 26 16,1 0-16,0 0 0,0 0 15,-1 0-15,1 0 16,0 0-16,0-26 0,-1 26 16,1 0-16,0 0 15,0 0-15,-1-26 0,1 26 0,0 0 16,0 0-16,-1-26 15,-25 26-15,26 0 0,-26 0 16,26 0-16,-1 0 16,-25-25-16,26 25 0,-26 0 15,26 0-15,-27 0 0,27 0 16,-26-26-16,0 26 16,0 0-16,-1 0 15,1 0-15,0-26 0,-26 26 16,26 0-16,-26 0 0,0 0 15,26 0-15,-27 0 16,27 0-16,0-26 0,0 26 16,-26 0-16,26 0 0,-26 0 15,25 0-15,-25 0 16,0 0-16,0 0 0,0 0 16,-26-26 15,-26 26 0</inkml:trace>
  <inkml:trace contextRef="#ctx0" brushRef="#br0" timeOffset="64395">5598 4946 0,'-26'0'15,"0"26"17,52-26-17,0 0 17,0 0-32,26 0 0,-26 0 15,26 0-15,-27 0 16,53 0-16,-26 0 0,26-26 15,0 26-15,25 0 16,79 0 0,-79 0-16,1 0 0,0 0 0,-1 0 15,-25 0-15,26-26 16,-26 26-16,25 0 0,-25 0 16,26 0-16,-27 0 15,27 0-15,-26-26 0,26 26 16,-27 0-16,27 0 0,-26 0 15,-1-26 1,27 26-16,-52 0 0,26 0 0,-1 0 16,-25-26-16,26 26 15,-26 0-15,0 0 0,0-26 16,-1 26-16,1 0 0,0 0 16,0-25-16,0 25 15,0 0-15,-1 0 0,1-26 16,78 26-1,-104-26-15,0 26 16,26 0-16,-27 0 0,1 0 16,0 0-16,0 0 15,0 0-15,0-26 0,0 26 16,0 0-16,0 0 16,26 0-16,-26 0 0,-1 0 15,1 0-15,0 0 0,0 0 16,0-26-16,0 26 15,0 0-15,0 0 16,0 0 0,0 0-1,-26-26-15,26 26 16,-52 0 31,0 0-47</inkml:trace>
  <inkml:trace contextRef="#ctx0" brushRef="#br0" timeOffset="65671">6557 2587 0,'0'26'78,"0"0"-62,0 0-16,0 26 0,0-26 31,0 78-31,0-1 15,0-51-15,0 0 0,0 0 0,0 0 16,0 25-16,0-25 16,0 0-16,26 26 0,-26-26 15,0 0-15,0-1 0,0 1 16,26 0-16,-26 0 16,0 0-16,0 0 0,0-27 15,26 27-15,-26 0 16,0 0-16,0-26 0,0 26 15,0 0-15,0-1 0,0-25 16,0 26-16,0-26 16,0 26-16,26-26 0,-26 26 15,0-26-15,0 25 16,0 27-16,0-26 16,0-26-16,0 0 0,0 26 15,0-26-15,26 0 16,-26-1-16,0 27 15,0-26-15,0 0 0,0 0 16,0 0-16,0 0 0,0 0 16,0 26-16,0-26 0,0-1 15,0 1-15,0 0 16,0 0-16,0 0 0,0 0 16,-26 0-16,26 0 15,0 0-15,0 0 0,0 0 16,0 0-16,0-1 15,0 1-15,0 0 16,0 0-16,0 0 16,0 0-16,0 0 15,0 0 1,0 0-16,0 0 16,26 0-1,-26 0-15,0-1 16</inkml:trace>
  <inkml:trace contextRef="#ctx0" brushRef="#br0" timeOffset="67402">7931 2432 0,'0'26'32,"0"0"-17,26-26 1,-26 26-16,0 0 15,0 0-15,0-1 16,0 27-16,0-26 16,0 26-16,0 0 15,0 0-15,0 25 16,0 1-16,26 52 16,-26-52-16,0-27 0,25 27 15,-25-26-15,26 0 0,-26 26 16,0-27-16,26 1 0,-26 0 15,26 0-15,-26 0 16,0-26-16,0 26 0,0-1 16,26 1-16,-26-26 15,0 26-15,0-26 0,0 0 16,0 26-16,0-26 16,0 25-16,0-25 0,0 0 15,0 0-15,0 0 0,0 0 16,0 26-16,0-26 15,0 0-15,0 0 0,0-1 16,0 1-16,0 0 16,0 26-16,0-26 0,0 0 15,0 0-15,0 0 0,26 0 16,-26 0-16,0 0 16,0 0-16,0-1 15,0 1-15,0 0 0,0 0 16,0 0-16,0 0 15,0 0-15,0 0 16,0 0-16,0 0 16,0 0-16,0 0 15,0-1-15,0 1 16,0 0 0,0 0-1,0 0 1,0 0-1,0 0 17,0 0-17,0 0 1,0 0 15,0 0-15,0 0-1,0-1 17,0-50-1,-26-1-15,0 26-1,26 26 1,0-1-16,-26-25 15,26 26-15,-26-26 16,26 26 0,0 0 62,0 0-63,0 0 17,26 0-1,-26 0-31,0 0 31,26-26-31,-26 26 16,0 0-1,26-26-15,-26 26 16,26-26 0,-26 25-1,0 1 1,26 0 0,-26-52 15,-26 26-16</inkml:trace>
  <inkml:trace contextRef="#ctx0" brushRef="#br0" timeOffset="69215">5598 2251 0,'-26'0'156,"26"25"-78,0 1-62,0 0 0,0 0-1,0 0-15,0 0 32,0 0-32,0 0 0,-26-26 62,26-26-62,0 0 16,-26 26-16,26-26 15,0 0 1,0 0-16,-26 0 0,26 0 16,0 1-16,0-1 15,0 0-15,0 0 0,0 0 16,0 0-16,26 0 15,0 26 1,0 0-16,26 0 31,-26 26-31,-26 0 16,26-26-16,-26 26 16,0 0-1,-26-26-15,26 26 16,-26-26-16,0 26 15,0-26 1,0 25-16,0-25 31</inkml:trace>
  <inkml:trace contextRef="#ctx0" brushRef="#br0" timeOffset="69541">5831 2147 0,'26'0'47,"-26"26"-32,0 0 1,0 0 0,26 0-16,-26-1 0,0 1 15,0 0-15,0 0 16,0 0-16,0 0 15,26 0 1</inkml:trace>
  <inkml:trace contextRef="#ctx0" brushRef="#br0" timeOffset="70278">6920 2043 0,'-26'0'0,"26"26"62,0 0-46,26-26-16,-26 26 16,0 0-16,26 0 15,-26 0-15,0 0 0,26-26 16,-26 26-16,0-1 16,0 1-16,26-26 15,-26 26 1,0-52-1,0 0 17,-26 26-32,26-25 0,0-1 15,0 0-15,-26 0 0,26-26 32,0 26-32,0-26 0,0 26 0,0 0 15,0 0 1,26 0-16,0 26 31,0 0-31,-26 26 0,25-26 0,1 26 16,0 0-1,0-26-15,-26 26 16,-26 0 0,0 0-16,0-26 15,1 0-15,-1 26 16,0-26-16</inkml:trace>
  <inkml:trace contextRef="#ctx0" brushRef="#br0" timeOffset="70711">7335 2017 0,'-26'-26'0,"26"0"16,26 0 15,0 26-31,-1 0 16,1 0-1,0 0-15,-26 26 0,26-26 16,0 26-16,0 0 15,-26 0-15,0 0 16,-26 0-16,26 0 16,-26-26-16,0 26 15,0-26-15,0 26 0,1-26 16,-1 26 0,0-26-16,52 0 31,25 0-31,-25 0 0,26 0 15,26 0-15,-26 0 16,26 0-16,-27 0 0,1 0 16,0 0-16,0 0 15,-26 0-15,-26-26 0</inkml:trace>
  <inkml:trace contextRef="#ctx0" brushRef="#br0" timeOffset="71477">8527 1888 0,'-26'0'0,"0"0"16,52 0 30,-26 26-30,0-1-16,26 1 16,-26 0-16,0 0 0,26 0 15,-26 0-15,0 0 16,0 0-16,26 0 0,-26 0 16,0 0-16,0 0 15,0 0-15,26-26 16,-26 25-16,0-50 47,0-1-47,0 0 15,0 0 1,-26-26 0,26 26-16,-26-26 0,26 26 15,-26-26-15,26 26 0,-26 1 16,26-1-16,0 0 0,0 0 15,0 0-15,0 0 16,26 26 0,-26-26-16,26 26 15,0 0-15,0 0 0,0 0 16,-1 26-16,1-26 0,0 26 16,0 0-1,0-26-15,-26 26 0,0 0 16,-26 0-1,0-26-15,0 25 0,0-25 16,1 26-16,-1-26 0,0 26 16,0-26-16,0 26 15</inkml:trace>
  <inkml:trace contextRef="#ctx0" brushRef="#br0" timeOffset="72037">8993 1836 0,'0'-26'0,"26"0"15,-26 0-15,26 26 16,-26-26-16,26 0 15,0 26 1,-26-26 0,26 26-16,0 0 15,-26 26 1,0 0-16,26-26 16,-26 26-16,0 0 15,0 0 1,0 0-16,0 0 15,0 0 1,-26-26-16,26 26 16,-26-26-1,26 25-15,0-50 47,26 25-16,0 0-15,0 0-16,0 0 16,0 0-16,-1 25 0,1 1 15,-26 0 1,-26-26 0,1 26-16,-1-26 15,0 0-15,0 26 0,0-26 16,-26 0-1,26 0-15,0 0 0,-26 0 0</inkml:trace>
  <inkml:trace contextRef="#ctx0" brushRef="#br0" timeOffset="73050">4743 3209 0,'0'-25'16,"0"-1"-16,0 0 16,0 0-1,0 0 1,26 26-1,0 0-15,0 0 16,-1 26-16,1-26 0,0 0 16,0 26-16,0-26 15,0 26-15,0 0 16,-26-1-16,0 1 16,0 0-16,0 0 15,-26 0 1,0-26-1,0 26-15,0-26 16,0 0-16,26-26 16,0 0-1,0 0-15,0 0 0,0 0 16,26-25 0,0 25-16,-26 0 0,26 0 15,-26 0-15,26 26 16,-26-26-16,26 26 0,0 0 31</inkml:trace>
  <inkml:trace contextRef="#ctx0" brushRef="#br0" timeOffset="73308">5157 2950 0,'0'26'47,"0"0"-31,26-26-16,-26 26 0,0 0 15,0 0-15,0 0 16,0 26-16,0-26 0,0-1 15,0 1-15,0 26 0,0-26 16,26-26-16,-26 26 16</inkml:trace>
  <inkml:trace contextRef="#ctx0" brushRef="#br0" timeOffset="73996">4639 3832 0,'0'-26'0,"0"0"16,0 0-16,0 0 15,26 26-15,0 0 16,0 0 0,0 0-16,0 26 15,0-26-15,0 26 31,-1-26-31,-25 26 0,26 0 0,-26-1 0,26 1 16,-26 0-16,0 0 16,-26-26-1,0 0 1,1 0 0,-1 0-16,26-26 15,-26 26-15,26-26 16,0 0-16,0 1 15,26-1-15,-26 0 16,26 0-16,-1 0 16,1 26-16,0 0 15,0 0-15,0 0 16,0 26 0</inkml:trace>
  <inkml:trace contextRef="#ctx0" brushRef="#br0" timeOffset="74358">5002 3728 0,'0'-26'15,"26"26"-15,-26-26 16,26 26-16,0 0 0,-26-26 15,52 26 1,-27 0-16,1 0 0,0 0 0,0 0 16,0 26-1,-26 52 1,-26-52-16,0 0 16,0-26-16,26 26 15,-26-1-15,1 1 0,-1-26 16,26 26-16,-26-26 0,26 26 15,0 0 1,26-26 0,0 0-1,-1 0-15,27 0 0,0 0 16,-26-26-16,26 26 0,0 0 16</inkml:trace>
  <inkml:trace contextRef="#ctx0" brushRef="#br0" timeOffset="75013">4639 4479 0,'0'-25'16,"26"25"31,-26 25-47,26 1 0,0-26 15,-26 26 1,26 0-16,0 0 0,0 0 0,0 0 16,-26 0-16,25 0 0,-25 0 15,26 0-15,-26 0 16,0 0 0,-26-26-16,1-26 15,-1 26 1,26-26-16,-26 0 0,26 0 15,0 0-15,-26 0 16,26 0-16,0-26 0,0 26 16,26-51-1,0 51-15,0 26 16,-26-26-16,25 26 0,1 0 16,0 0-16,-26 26 15,26-26-15,0 0 0,-26 26 16</inkml:trace>
  <inkml:trace contextRef="#ctx0" brushRef="#br0" timeOffset="75487">5028 4428 0,'-26'0'0,"26"-26"16,0 0-1,26 26-15,-26-26 16,26 26-16,0 0 16,0 0-1,0 0-15,-1 0 16,1 0 0,-26 26-1,0 0-15,0 0 16,-26 0-16,26-1 15,-25-25-15,25 26 0,-26-26 16,0 26-16,0 0 16,0-26-1,52 0 17,0 0-32,0 0 15,0 0-15,-1 26 16,1-26-16,0 0 15,-26 26-15,26-26 0,0 26 16,-26 0 0,0 0-16,-26 0 15,0-26-15,0 26 0,0-26 16,1 26-16,-27-26 16,26 26-16</inkml:trace>
  <inkml:trace contextRef="#ctx0" brushRef="#br0" timeOffset="76752">4354 3287 0,'0'-26'31,"26"26"0,0 0-15,0-26-1,0 26 1,0 0-16,-1 0 0,1 0 16,0 0-16,26 0 15,-26 0-15,0 0 0,26 0 32,-78-26-17</inkml:trace>
  <inkml:trace contextRef="#ctx0" brushRef="#br0" timeOffset="77042">4484 3106 0,'-26'0'15,"52"0"17,-1 26-1,1 0-15,0 0-16,0-1 0,-26 1 15,0 0-15,26-26 16,-26 26-16,0 0 0,-26 0 15,0-26-15,0 26 0</inkml:trace>
  <inkml:trace contextRef="#ctx0" brushRef="#br0" timeOffset="77688">4250 2821 0,'0'-26'0,"0"0"32,-26 26-32,26 26 15,-26 0 1,26 0-16,-25 0 31,25 25-31,0-25 0,0 0 16,25 0-1,1 0-15,0-26 16,0 0 0,0 0-16,0-26 0,0 0 15,0 0 1,-26 0-16,0 0 16,0 1-16,-26-1 0,26 0 15,-26 0-15,0 0 0,26 0 16,-26 26-16,0 0 15,0 0-15,0 26 16,1 26 0,25-26-16</inkml:trace>
  <inkml:trace contextRef="#ctx0" brushRef="#br0" timeOffset="78403">4250 4065 0,'0'-26'0,"26"26"47,0 0-32,0 0 1,0 0-16,0-26 16,0 26-16,0 0 0,0 0 15,0 0-15,-1 0 16,1-26-16,0 26 15</inkml:trace>
  <inkml:trace contextRef="#ctx0" brushRef="#br0" timeOffset="78654">4406 3857 0,'26'0'31,"-26"26"-15,26-26-16,0 26 15,-1 0 1,1-26-16,-26 26 0,26-26 16,-26 26-16,26 0 0,-26 0 15,-26-26 1,0 26-16,0-26 0,1 26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41:23.436"/>
    </inkml:context>
    <inkml:brush xml:id="br0">
      <inkml:brushProperty name="width" value="0.05" units="cm"/>
      <inkml:brushProperty name="height" value="0.05" units="cm"/>
      <inkml:brushProperty name="fitToCurve" value="1"/>
    </inkml:brush>
  </inkml:definitions>
  <inkml:trace contextRef="#ctx0" brushRef="#br0">0 12 0,'0'-26'0,"26"52"16,0-26 0,0 0-16,51 26 15,-51 0-15,26-26 0,-26 26 16,26-26-16,-26 26 0,0-26 31,26 0-31,-26 0 0,25 0 0,-25-26 16,0 26-16,78 0 15,-26 0-15,-26-26 16,25 26-16,-25 0 0,26 0 16,-26 0-16,0 0 15,-1 0-15,-25 0 0,0 0 16,-52 0-1,0 0-15,0 0 16,1 0-16</inkml:trace>
  <inkml:trace contextRef="#ctx0" brushRef="#br0" timeOffset="286">544 219 0,'0'26'15,"26"0"1,0 0 0,-26 0-16,0 0 0,26 0 15,-26 26-15,0-26 16,0 0-1,0 0-15,0 51 0,0-51 16,0 0-16,0 0 0,0 0 16,0 0-16,0 0 0,0 0 15,26-26 1</inkml:trace>
  <inkml:trace contextRef="#ctx0" brushRef="#br0" timeOffset="914">985 556 0,'26'-26'16,"-26"1"-1,-26-1 17,26 0-32,-26 26 15,26-26 1,-26 26-16,0 0 31,0 26-15,0 0-16,26 0 15,-26-26-15,26 25 16,-26 1-16,26 0 16,0 0-1,0 0-15,26-26 16,0 0-16,0 0 16,0 0-1,0-26-15,0 26 16,-26-26-16,26 26 15,0-26-15,-26 0 0,26 1 16,-26-1 0,26 26-16,-26-26 15,0 0-15,26 26 16,-1 0 15,-25 26-31,0 0 16,26 0-16,-26-1 15,26 1-15,-26 0 16,26 0-16,-26 0 16,0 0-1,26-26-15</inkml:trace>
  <inkml:trace contextRef="#ctx0" brushRef="#br0" timeOffset="1546">1374 297 0,'0'-26'0,"0"0"16,0 0-1,26 26 32,-1 0-47,-25 26 0,0 0 16,0 0-16,0 0 0,0 0 15,0 0-15,0 0 16,0 0-16,0 0 0,0 0 16,0 0-16,0-1 0,26 1 15,-26 0 1,0 0-16,0 0 15,26-52 17,-26 0-17,0 0 1,26 26-16,-26-26 0,26 1 16,-26-1-16,26 26 15,0-26-15,0 26 0,0 0 16,0 0-16,0 0 15,0 0-15,-26 26 16,26-26-16,-1 26 0,1-1 16,-26 1-1,0 0-15,26-26 16,-26 26-16,-26-26 0,26 26 16,-26-26-16,1 26 15,-1-26-15,0 26 0,-26-26 16,26 0-16,0 0 15,-26 0-15,26 0 0,0 0 16,0-26-16,26 0 16,-26 26-1,26-26-15,0 0 16</inkml:trace>
  <inkml:trace contextRef="#ctx0" brushRef="#br0" timeOffset="1875">1866 142 0,'0'-26'0,"0"52"31,26 0-15,-26 0-1,0-1-15,26 1 0,-26 26 0,0-26 16,0 0-16,0 26 16,26-26-16,-26 0 0,0 0 15,0 0-15,0-1 16,0 1-16,26 0 0,-26 0 15</inkml:trace>
  <inkml:trace contextRef="#ctx0" brushRef="#br0" timeOffset="2456">2333 427 0,'-26'26'16,"52"-26"46,0 0-46,-1 0-1,1 0 1,0 0-16,0 0 16,0 0-1,-26-26-15,0 0 16,-26 0 0,0 26-1,26-26-15,-26 26 16,0-26-1,1 26-15,-1 0 16,0 26-16,0 0 16,0-26-16,0 26 15,26 0-15,-26 0 0,26 0 16,-26 0-16,26-1 16,0 1-16,0 0 15,0 0-15,26 0 0,0 0 16,0 0-1,0-26-15,0 0 16,0 0-16,0 0 16,-1 0-16,27 0 0,-26-26 15,26 0-15,-26 26 16,0-26-16,0 0 16,-52 26 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3:05.053"/>
    </inkml:context>
    <inkml:brush xml:id="br0">
      <inkml:brushProperty name="width" value="0.05" units="cm"/>
      <inkml:brushProperty name="height" value="0.05" units="cm"/>
      <inkml:brushProperty name="fitToCurve" value="1"/>
    </inkml:brush>
  </inkml:definitions>
  <inkml:trace contextRef="#ctx0" brushRef="#br0">104 648 0,'0'-26'16,"-26"26"-16,26-26 16,-26 26 15,26 26-15,-26 0-1,26 0-15,0 26 0,0-27 16,-26 1-16,26 26 0,0 0 15,0-26-15,26 0 16,-26 26-16,26-26 0,0 0 16,0-26-16,0 25 15,0-25-15,0 26 0,0-26 16,0 0-16,0 0 0,-1-26 16,1 26-16,0-25 15,0-1-15,-26 0 0,26 0 16,-26 0-16,0 0 15,0-26-15,0 26 0,0 0 16,-26 0-16,0 0 0,26 1 16,-26 25-16,0-26 15,1 26-15,-1 0 0,0 0 16,0 0 0,26 26-1,26-26 32</inkml:trace>
  <inkml:trace contextRef="#ctx0" brushRef="#br0" timeOffset="696">441 855 0,'-26'26'16,"52"-26"47,0 0-63,0 0 15,0-26-15,0 26 16,0 0-16,25 0 0,1 0 15,0-26-15,26 26 0,0 0 16,-1-26-16,27 26 16,0 0-16,25-26 0,-25 26 15,26-26-15,-1 26 16,1 0-16,-27-25 0,27 25 16,0-26-16,-1 26 0,-25 0 15,25-26-15,-25 26 16,26 0-16,-1-26 0,-25 26 15,26 0-15,-1-26 16,-25 26-16,25 0 0,-25-26 16,0 26-16,25-26 0,-25 26 15,0-26-15,-27 26 16,27-26-16,0 26 0,-1 0 16,-25-26-16,0 26 15,0-26-15,0 26 0,-1 0 16,-25-26-16,0 26 0,0 0 15,0-26-15,-1 26 16,1 0-16,0-25 0,-26 25 16,0 0-16,0 0 0,0-26 15,0 26-15,0 0 16,0 0 0,-26-26-1,25 26-15,1 0 31,0 0-31,0 0 16,0 0-16,0 0 16,-26-26-1,26 26-15,0 0 0</inkml:trace>
  <inkml:trace contextRef="#ctx0" brushRef="#br0" timeOffset="1113">5080 0 0,'-26'0'0,"1"0"0,-1 0 16,0 0-16,52 0 31,0 26-31,-1-26 16,1 26-16,26-26 0,0 26 15,0-26-15,0 0 16,25 25-16,-25-25 0,0 26 16,0-26-16,-26 26 0,26-26 15,-26 26-15,0-26 16,-26 26-16,25-26 0,-25 26 15,0 0-15,-25 0 0,-1 0 16,0 0-16,0 0 16,0 0-16,-26-1 0,26 1 15,0 0-15,-26 0 16,26 0-16,1 26 0,-27-26 16,26 0-16,0 0 0,0 0 15,0 0-15,26 0 16,-26-1-16,0 1 0,0 0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3:34.313"/>
    </inkml:context>
    <inkml:brush xml:id="br0">
      <inkml:brushProperty name="width" value="0.05" units="cm"/>
      <inkml:brushProperty name="height" value="0.05" units="cm"/>
      <inkml:brushProperty name="fitToCurve" value="1"/>
    </inkml:brush>
  </inkml:definitions>
  <inkml:trace contextRef="#ctx0" brushRef="#br0">260 82 0,'-26'0'0,"0"0"15,0 0 16,52 0 48,0 0-79,0 0 15,-1 0-15,1-25 0,26 25 16,0 0-16,0-26 15,0 26-15,0 0 0,-27 0 16,1 0-16,0 0 16,-52 0-1,-25 0-15,25 26 16,0-26-16,-26 0 16,26 25-16,-26-25 0,26 0 15,-26 0-15,26 26 16,1-26-16,-1 0 0,0 0 15,0 26 1,52-26 0,0 0-1,0 0-15,-1-26 16,1 26-16,0 0 0,26 0 16,-26-26-16,26 26 0,-26 0 15,26 0-15,-26 0 16,-1 0-16,-50 0 31,-1 0-31,0 26 0,0-26 16,0 0-16,0 0 0,0 0 15,0 26-15,0-26 16,0 0 0,52 0-1,0 0 1,0 0-16,0 0 15,0-26-15,0 26 16,0 0-16,26-26 16,-27 26-16,1 0 15,0 0-15,0-25 16,-52 50 15,0-25-31,-25 0 16,25 0-16,0 26 15,-26-26-15,26 0 0,-26 0 16,26 0-16,0 0 0,-26 0 16,27 0-1,25 26-15,25-26 16,1 0 0,26 0-16,-26-26 15,0 26-15,26 0 0,0 0 16,-26 0-16,0-26 15,-1 26-15,1 0 0,-26-25 16,-26 25 15,1 0-31,-1 0 0,0 0 16,0 0-16,0 0 16,-26 0-16,26 0 15,52 0 16,0 0-31,0 0 0,0 0 16,0 0-16,0 0 16,0 0-16,-1-26 0,1 26 15,0 0-15,-52 0 32,0 0-32,1 0 15,-1 0-15,0 0 0,0 0 16,0 0-16,0 0 15,0 26-15,52-26 47,0 0-47,0 0 16,0 0-16,0 0 16,0 0-16,-26-26 15,25 26-15,-50 0 16,-1 0-1,0 0 1,0 0-16,0 0 0,0 0 16,0 26-16,0-26 0,52 0 31,0 0-15,-26-26-16,26 26 15,0 0-15,0 0 0,0 0 16,0-26-1,-52 26 1,0 0-16,0 26 16,0-26-16,-26 26 15,26-26-15,-26 0 0,26 0 16,0 25-16,1-25 0,-1 0 16,52 0-1,-1 0 1,1 0-1,0 0-15,0 0 0,0 0 16,0 0-16,0 0 16,-52 0 15,0-25-31,0 25 16,0 0-16,0 0 15,0 0-15,1 0 0,-1 0 16,0 0-1,26 25 1,26-25-16,0 0 16,-1 0-16,1 0 15,0 0-15,0 26 16,0-26 0,-52 0 30,0 0-14,0 0-32,26 26 15,-26-26-15,52 0 32,0 0-17,0 0 1,-52 0 31,0 0-47,0 0 15,1 0 1,-1 26-16,0-26 16,0 0-16,26 26 0,26 0 31,0-26-16,0 0 1,-1 0-16,1-26 0,0 26 16,0 0-16,0 0 0,0-26 15,-26 0 17,-26 26-32,0 0 15,0 0-15,-26 0 0,27 0 16,-1 0-16,-26 26 0,26-26 15,0 0-15,0 0 16,0 26-16,52 0 31,0-26-15,0 0 0,0 0-16,0 0 0,0 0 0,0-26 15,-1 26-15,-50 0 47,-1 0-47,0 0 16,0 0-1,0 26-15,52-26 47,0 0-47,0 0 16,0 0-16,-1 0 15,1 0-15,-52 0 47,1 0-47,-1 0 16,0 0-16,0 0 16,0 0-16,0 0 0,0 26 15,0-26-15,0 0 16,52 0-1,0 0 1,0 0 0,0 0-16,0 0 0,0 0 15,0 0 1,-26-26-16,-26 26 16,0-26-1,0 26-15,0 0 16,0 0-16,0 0 0,0 0 15,0 0-15,0 0 16,26 26 0,26-26-16,0 0 15,0 0 1,-26 26 0,26-26-16,0 0 15,0 0 16,0 0-15,-26-26 0,26 26-16,0 0 15,-26-26 32,-26 26-31,0 0-1,26 26 1,-26-26 0,26 26-1,26-26 17,0 0-17,0-26 1,0 26-1,-1 0-15,-25-26 16,26 26-16,-26-26 16,-26 26-1,1 0 1,-1 0 0,0 26-16,0-26 0,0 0 15,0 0-15,0 26 0,0-26 16,0 0-16,0 0 15,26 26-15,-26-26 16,52 0 0,0 0-1,0 0-15,0 0 0,0 0 16,0 0-16,0 0 16,0-26-16,0 26 0,0 0 15,-26-26-15,25 26 16,-50 0-1,-1 0 1,0 0-16,0 0 16,0 0-16,0 26 0,0-26 15,0 0-15,0 0 16,0 0 0,26 26-16,26-26 15,0 0-15,0 0 16,0 0-16,0 0 15,-26-26-15,26 26 16,0 0-16,-26-26 16,-26 26 31,0 0-47,0 0 15,0 0 1,26 26 15,-26-26 94</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3:46.704"/>
    </inkml:context>
    <inkml:brush xml:id="br0">
      <inkml:brushProperty name="width" value="0.05" units="cm"/>
      <inkml:brushProperty name="height" value="0.05" units="cm"/>
      <inkml:brushProperty name="fitToCurve" value="1"/>
    </inkml:brush>
  </inkml:definitions>
  <inkml:trace contextRef="#ctx0" brushRef="#br0">103 471 0,'26'0'15,"-26"-26"-15,-26 0 16,0 26 0,26 26-1,0 0-15,0 26 16,0-26-16,0 0 16,0 26-16,26-26 0,-26 26 15,0-1-15,0-25 16,0 26-16,0-26 0,0 0 15,0 0-15,0 0 16,0 0-16,26-26 16</inkml:trace>
  <inkml:trace contextRef="#ctx0" brushRef="#br0" timeOffset="210">0 160 0,'0'-26'16,"0"0"0,26 26-1,0 0 16</inkml:trace>
  <inkml:trace contextRef="#ctx0" brushRef="#br0" timeOffset="673">492 238 0,'-26'26'16,"26"0"-16,0 0 15,0 0-15,0 0 0,0-1 16,0 27-16,0-26 16,0 26-16,0 0 0,26 0 15,-26 0-15,0-26 0,0 25 16,0-25-16,0 0 15,0 0-15,0 0 0,0-52 47,0 0-31,0-26-16,0 26 16,0-25-16,0-1 0,0-26 15,0 26-15,0-26 16,0 1-16,0 25 0,0-26 15,0 26-15,0 0 0,26 1 16,0 25-16,0 0 16,0 26-16,0 0 0,0 26 15,25 0-15,-25-1 16,0 1-16,-26 26 0,26-26 16,-26 26-16,0-26 0</inkml:trace>
  <inkml:trace contextRef="#ctx0" brushRef="#br0" timeOffset="882">414 549 0,'-26'0'0,"1"26"15,50-26 1,1-26-1,26 26 1,0 0-16,0-26 0,0 26 16,25 0-16,1-26 0,-26 26 15</inkml:trace>
  <inkml:trace contextRef="#ctx0" brushRef="#br0" timeOffset="1207">1529 264 0,'-26'-26'0,"26"0"16,-26 26-1,26 26 1,0 0 0,0 0-16,0 0 0,0 26 15,0-1-15,0 1 0,0 26 16,26-26-16,-26 0 16,0 25-16,26-51 0,-26 26 15,26 0-15,0-26 0,0 0 16,0-26-16,-1 0 15</inkml:trace>
  <inkml:trace contextRef="#ctx0" brushRef="#br0" timeOffset="1614">2099 264 0,'-26'0'0,"26"26"32,0 0-17,0 0-15,26 0 16,-26 25-16,26 1 0,-26 0 16,26 26-16,-26-26 0,26 0 15,-26-1-15,26-25 16,-26 26-16,26-26 0,0-26 15,-26 26-15,25-26 16,1 0-16,0-26 0,26 0 16,-26-26-16,0 0 15,0 1-15,-26-1 16,26 0-16,0-26 0,-26 26 16,26 0-16,-26 1 0,0-1 15,0 26-15,0-26 16,0 78 15</inkml:trace>
  <inkml:trace contextRef="#ctx0" brushRef="#br0" timeOffset="2088">3032 264 0,'-26'0'0,"0"0"15,0 0-15,0 0 16,26 26 0,0 0-16,0 0 15,0 0-15,0 25 0,26 1 16,-26-26-16,0 26 15,0 0-15,0-26 0,0 26 16,0-26-16,0-1 16,-26 1-16,26-52 31,0 1-15,0-1-16,0 0 0,26 0 15,-26-26-15,0 0 0,26-26 16,-26 26-16,26 1 15,0-27-15,0 26 0,0 0 16,-26 26-16,26 0 16,0 0-16,0 26 0,0 26 15,0 0-15,-1 0 0,1 26 16,0 0-16,-26 0 16,26 0-16,-26-1 0,26 1 15,-26 0-15,0 0 16,0 0-16,0-26 0,0 0 15,0 0-15</inkml:trace>
  <inkml:trace contextRef="#ctx0" brushRef="#br0" timeOffset="2847">2980 497 0,'-26'-26'0,"0"0"15,52 26 1,0-26-16,0 26 16,26 0-16,-26 0 0,26-26 15,0 26-15,-1-25 16,1 25-16,-26 0 0,26-26 16,-26 26-16,26-26 0,-26 0 15,0 0 1,-26 0-1,0 52 32,0 0-47,0 0 0,0 0 16,0 25-16,0 1 0,26 0 16,-26 0-16,0 0 15,0-26-15,0 26 0,0-26 16,0-1-16,0 1 15,0-52 1,0 1 0,0-27-1,0 26-15,0-26 0,0-26 16,0 26-16,0 0 16,0-25-16,25 25 0,1-26 15,-26 26-15,26 26 0,0-25 16,0 25-16,26 26 15,-26 0-15,0 0 0,0 26 16,0-1-16,0 1 16,0 0-16,-26 0 0,25 0 15,-25 26-15,0-26 0,-25 0 16,-1 0-16,0 0 16,0 0-16,0-26 0,-26 25 15,26-25-15,0 26 0,0-26 16,0 0-16,0 0 15,0 0-15,52 0 32,0 0-32,0 0 15,0 26-15,0 0 0,0 0 16,26 0-16,-26 0 16,0 0-16,0 0 0,0 0 15,-26 0-15,25 0 16,1 0-16,0-1 0,0-25 15,26 26-15,-26-26 16</inkml:trace>
  <inkml:trace contextRef="#ctx0" brushRef="#br0" timeOffset="3072">4302 264 0,'-26'0'0,"26"-26"16,-26 26-16,52 0 15,0 0 1,0 0-16,0 0 16,0 0-16,0 0 15,0 0-15,0 0 0,0 26 16,-1-26-16</inkml:trace>
  <inkml:trace contextRef="#ctx0" brushRef="#br0" timeOffset="3247">4302 497 0,'-26'26'0,"0"0"16,52-26 15,0 0-16,0 0-15,0 0 0,26 0 16,-26 0-16,0 0 0,25 0 16,-25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5:53.530"/>
    </inkml:context>
    <inkml:brush xml:id="br0">
      <inkml:brushProperty name="width" value="0.05" units="cm"/>
      <inkml:brushProperty name="height" value="0.05" units="cm"/>
      <inkml:brushProperty name="fitToCurve" value="1"/>
    </inkml:brush>
  </inkml:definitions>
  <inkml:trace contextRef="#ctx0" brushRef="#br0">52 1711 0,'0'0'16,"26"-26"0,0 0-16,0-26 0,52 26 15,-27 0-15,1 0 16,26-26-16,-26 26 0,52-25 16,-1 25-16,1-26 0,25 26 15,-25-26-15,26 0 16,-1 0-16,1 26 0,-1-25 15,1-1-15,-26 26 16,-1 0-16,1-26 0,-26 26 16,26 0-16,-53 26 0,27-26 15,-26 0-15,0 26 16,-26-25-16,0 25 0,0-26 16,-1 26-1,-25-26-15,-25 26 16,-1 0-16</inkml:trace>
  <inkml:trace contextRef="#ctx0" brushRef="#br0" timeOffset="519">285 1140 0,'26'0'16,"0"0"0,-26 26 15,0 0-15,-26 0-16,0 26 0,0-26 15,-25 0-15,25 0 16,-26 26-16,26-27 0,0 1 15,0 0-15,0-26 16,26 26-16,-26-26 0,26 26 16,0 0-1,26-26 1,0 0-16,0 0 0,0 0 16,26 0-16,0 0 0,25 0 15,-25 0-15,26 0 16,-26 0-16,0 0 0,-1 0 15,-25 0-15,0 26 16</inkml:trace>
  <inkml:trace contextRef="#ctx0" brushRef="#br0" timeOffset="1455">3007 518 0,'26'0'16,"-26"-26"-16,0 1 0,26-1 15,-26 0-15,0 0 16,-26 0-1,0 26-15,26-26 0,-26 26 16,0 0-16,0 0 16,0 0-16,0 0 0,0 26 15,0-26-15,0 26 0,-25 26 16,25-26 0,26-1-16,-26 1 0,26 0 15,-26 0-15,26 0 16,0 0-16,26 0 0,0 0 15,0 0-15,-1 0 0,1-26 16,26 26-16,-26 0 16,26-26-16,0 25 0,-26-25 15,26 26-15,25 0 32,-77 0-17,-26-26-15,1 0 0,-27 26 16,26-26-16,-26 0 0,0 26 15,0-26-15,0 0 16,1 0-16,-1 26 0,26-26 16,0 0-16,0-26 0,0 0 15,26 0 1,0 0-16,0 0 0</inkml:trace>
  <inkml:trace contextRef="#ctx0" brushRef="#br0" timeOffset="1826">3240 181 0,'0'-51'0,"26"51"31,-26 25-31,0 1 16,26 0-16,-26 0 0,0 26 16,0 0-16,26-26 15,-26 26-15,0 0 0,0 51 31,0 1-31,0-52 0,0 0 16,0-27-16,0 27 16,-26-26-16,26 0 0,0 0 15,0 0-15,0 0 0</inkml:trace>
  <inkml:trace contextRef="#ctx0" brushRef="#br0" timeOffset="2308">3188 700 0,'-52'0'31,"78"0"-15,0 0-16,0 0 15,26 0-15,-26 0 16,26 0-16,-26 0 0,25 0 16,-25 0-16,0 0 0,26 0 15,-26 0-15,0 0 16,0-26-16,0 0 16,0 26-16,-26-26 15,0 0-15,26 0 0,-26 0 16,0 0-16,0 0 15,-26 1-15,26-1 16,-26 0-16,0 52 31,0 0-31,0-1 16,26 27-16,-26 0 0,26-26 16,-26 26-16,26 0 15,-26 0-15,26-27 0,0 27 16,0-26-16,0 0 0,0 0 15,0 0-15,0 0 16,26-26-16,0 0 0,0 0 16,0 0-16,0 0 15,0-26-15</inkml:trace>
  <inkml:trace contextRef="#ctx0" brushRef="#br0" timeOffset="2697">3836 570 0,'0'-26'0,"-26"26"15,26-26-15,-26 26 32,52 0-17,0 0 1,0 0-16,0 26 16,0 0-16,0 0 15,0 0-15,0 0 0,-26 26 16,26-26-16,-26 26 15,25-27-15,-25 27 16,0-26-16,-25 0 0,25 0 16,-26-26-16,0 0 15,0 0 1,0-26 0,26 0-16,0 0 15,26-26-15,-26 1 0,26-1 16,0 26-16,25-26 15,-25 0-15,0 26 0,0 0 16,0 26-16,0 0 16,0 0-16,0 0 15,0 26-15</inkml:trace>
  <inkml:trace contextRef="#ctx0" brushRef="#br0" timeOffset="3188">4355 492 0,'0'-25'16,"25"25"15,-25 25-15,26 1-1,-26 0-15,0 0 0,26 0 16,-26 26-16,26-26 0,-26 26 15,26 0-15,-26-27 16,0 27-16,0-26 0,0 0 16,0 0-16,0 0 15,-26-26 17,26-26-32,-26 26 15,26-26-15,0 0 0,0 0 16,26-26-16,0 1 0,-26 25 15,26-26-15,0 0 16,0 26-16,0 0 0,0 0 16,0 0-16,0 26 15,-1-26-15,1 26 16,0 26-16,-26 0 0,26-26 16,0 26-16,-26 0 15,26 0-15,-26 0 0,26 0 16,0 0-16,0 0 15,-26 0-15,0 0 16,0-1 0,-26-25-1</inkml:trace>
  <inkml:trace contextRef="#ctx0" brushRef="#br0" timeOffset="3423">4821 233 0,'-26'0'32,"26"-26"-32,0 52 62,0 0-46</inkml:trace>
  <inkml:trace contextRef="#ctx0" brushRef="#br0" timeOffset="4510">5132 544 0,'-26'0'0,"0"-26"15,26 52 32,26 0-31,-26 0-16,0 52 16,0-52-1,0 0-15,0 0 0,0 0 16,0-1-16,0 1 0,0 0 15,-26-26-15,26 26 16,0-52 0,26 0-1,0 26-15,-26-26 0,26 1 16,0-27-16,0 26 16,0 0-16,26-26 0,-27 26 15,1 0-15,0 0 0,0 0 16,0 0-16,0 26 0,0 0 15,0 26 1,0 0-16,-26 0 16,26 0-16,-26 0 15,0 0-15,26-26 16,-26 26-16,0 0 0,26 0 16,0-26-1,-1-26-15,1 26 16,0 0-16,0-26 15,0 0-15,0 0 0,0 0 16,0 0-16,0 0 16,-26 0-16,0 0 0,0 1 15,0-1-15,-26 26 16,0 0 0,0 26-16,0-26 0,26 25 15,-26-25-15,0 26 16,0 0-16,0 0 15,26 0-15,0 0 16,0 0 0,26-26-1,0 0-15,0 0 16,0-26-16,0 26 16,0 0-16,0-26 0,0 26 15,0 0 1,-26 26-16,0 0 0,26 0 15,-26 0 1,0 26-16,26-26 0,-1 25 0,-25 27 16,26-26-16,0 0 0,0 0 15,-26-1-15,26 1 16,-26-26-16,0 0 0,0 0 16,0 0-16,-26 0 0,0-26 15,0 26-15,0-26 16,1 0-16,-27 0 15,26 0-15,0-26 0,26 0 16,-26 0-16,26 0 0,0-26 16,0 0-16,26 1 0,0-1 15,26 0-15,-26 26 16,25-26 0,27 0-16,-26 26 0,-26 26 15,0 0-15,0 0 0,0 26 16,0-26-16,-26 26 0</inkml:trace>
  <inkml:trace contextRef="#ctx0" brushRef="#br0" timeOffset="4925">6661 907 0,'0'-26'31,"0"0"-31,26 0 16,0 0-16,0 26 31,-26-25-31,26 25 16,-26 25-16,0 1 15,0 0-15,0 0 16,-26 26-16,26-26 15,0 0-15,-26 26 0,26-26 16,0 0 0,-26-26-16</inkml:trace>
  <inkml:trace contextRef="#ctx0" brushRef="#br0" timeOffset="5420">7491 311 0,'0'-26'15,"26"0"1,-26 0-16,0 0 16,0 0-16,0 0 15,0 1 1,-26 25-16,0 0 16,0 0-1,0 0-15,0 25 0,-26 1 16,26 26-16,0-26 15,-26 26-15,27 0 0,-1 0 16,0 0-16,26-1 0,0 1 16,0 0-16,0 0 15,26-26-15,0 26 0,-1-26 16,1-1-16,26-25 0,-26 26 16,26-26-16,-26 0 15,26 0 1,-26 0-16,0 0 0,-1-26 0,1 26 15,-26-25-15,26 25 0,-26-26 16</inkml:trace>
  <inkml:trace contextRef="#ctx0" brushRef="#br0" timeOffset="5967">8165 829 0,'-26'0'16,"26"-26"-1,-26 26-15,26-25 0,0-1 16,26 26-16,0 0 16,-26 26 15,25-1-31,-25 1 0,0 0 15,0 0 1,0 26-16,0-26 0,0 0 16,-25 0-16,25 0 15,-26 0 1</inkml:trace>
  <inkml:trace contextRef="#ctx0" brushRef="#br0" timeOffset="6951">8657 181 0,'-26'-26'15,"26"52"64,0 0-48,-26 0-31,26 0 15,0 26-15,0-26 0,0 26 16,-26 0-16,26-1 0,0 1 16,0 0-16,0 0 15,0-26-15,-26 26 0,26-26 16,0 0 0,-26 25-1,26-77 1,0 1-16,-26-1 15,26 0-15,0-26 16,0 26-16,0-26 16,26 0-16,-26-25 0,26 25 15,-26 0-15,26 0 0,-26 0 16,26 0-16,0 26 16,-26 0-16,26 1 0,0-1 15,0 26 1,0 0-16,0 26 15,0-26-15,-1 25 0,1 1 16,0 0-16,0 0 16,0-26-16,0 52 0,-26-26 15,0 0-15,0 0 16,0 0-16,0 0 0,-26 0 16,0-26-16,0 26 0,0-1 15,-25 1-15,25-26 16,0 26-16,0-26 0,26 26 15,-26-26-15,0 26 16,52-26 31,0 0-47,0 0 16,0 0-16,0 0 15,-1 0-15,1 26 0,26-26 16,-26 26-16,0 0 0,0-26 15,0 26-15,-26 0 16,26 0-16,-26 0 0,0-1 16,0 1-16,-26 0 15,26 0-15,-26 0 0,0-26 16,0 26-16,0-26 0,0 26 16,0-26-16,0 0 15,1 0-15,-1 0 0,0-26 16,0 26-16,0 0 15,0-26-15,26 0 0,-26 26 16,26-26-16,0 0 0,-26 0 16,26 1-1</inkml:trace>
  <inkml:trace contextRef="#ctx0" brushRef="#br0" timeOffset="7280">9512 726 0,'26'0'0,"0"0"0,0 0 15,0-26-15,0 26 16,-26 26 15,0 0-15,0 0 0,0-1-16,-26 1 15,26 0-15,0 0 16,-26 0-16,26 0 0,-26-26 15,26 26-15,-26 0 0,0-26 16</inkml:trace>
  <inkml:trace contextRef="#ctx0" brushRef="#br0" timeOffset="8108">10212 155 0,'26'-25'16,"-26"-1"0,0 0-16,0 0 15,0 0-15,0 0 16,-26 26 0,0 26-16,0 0 15,0 0-15,0 26 0,-25-27 16,-1 27-16,26 0 0,-26 0 15,26 0-15,-26 0 16,26 0-16,26-27 0,-26 27 16,26-26-16,0 0 15,0 0-15,26 0 0,0 0 16,-26 0-16,52-26 0,-26 26 16,0-26-16,0 0 15,0 0-15,0 0 0,0 0 16,-1 0-16,1-26 15,0 0-15,0 0 16,-26 0-16,26 0 16,-26 0-16,0 0 15,0 0-15,0 0 16,26 1-16,-26-1 16,0 0-1,26 26 16,0 0-15,0 0 0,0 0-16,0 0 15,25 0-15,-25 0 0,0 0 0,0 0 16,26-26-16,-26 26 16,0 0-16,0 0 15,-26 26 1,0 0-16,26-26 15,-26 26-15,0-1 0,26 1 16,-26 0-16,26 26 16,-26-26-16,0 26 0,0-26 15,26 26-15,-26-26 16,0-1-16,0 27 0,0-26 16,0 0-16,-26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2:04.605"/>
    </inkml:context>
    <inkml:brush xml:id="br0">
      <inkml:brushProperty name="width" value="0.05" units="cm"/>
      <inkml:brushProperty name="height" value="0.05" units="cm"/>
      <inkml:brushProperty name="fitToCurve" value="1"/>
    </inkml:brush>
  </inkml:definitions>
  <inkml:trace contextRef="#ctx0" brushRef="#br0">25 1090 0,'0'52'16,"0"-26"-16,0 26 0,26 0 15,0-26-15,0 26 16,0-26-16,-26-1 16,26 53-16,-26-26 0,0 0 15,26 0-15,-26 0 0,0-1 16,0 1-16,0-26 15,0 26-15,0-26 0,0 26 16,-26-26-16,26 26 16,-26-27-16,26 27 0,0 0 15,-26-26-15,26 26 0,0 0 16,0-26-16,0 25 16,0-25-16,0 0 0,26 0 15,-26 0-15,26 0 16,0-26-16,0 0 15,0 0-15,26 0 16,-26 0-16,25-26 0,1 0 16,0 26-16,26-26 0,-26 0 15,25 26-15,27-26 16,-26 1-16,26 25 0,-1-26 16,1 26-16,25 0 0,1-26 15,26 26-15,-1 0 16,1 0-16,-1-26 0,1 26 15,-1 0-15,1 0 16,-1 0-16,-25-26 0,-1 26 16,1 0-16,-26 0 0,-1 0 15,1 0-15,-26 0 16,-1 0-16,27 0 0,-26 0 16,0 0-16,-27 0 15,27 0-15,0 0 0,-26-26 16,26 26-16,-27 0 0,1-26 15,0 26-15,-26 0 16,26-26-16,-26 26 0,0 0 16,-26-26-16,26 26 0,-26-26 15,0 0 1,-26 26-16,26-26 16,-26 1-16,26-1 15,0 0-15,0-26 0,0 26 16,-26-26-16,26 0 15,0-25-15,0 25 0,0 0 32,0-26-32,0 26 0,-26-77 0,26 77 15,0 0-15,0 26 0,0-26 16,0 26-16,0 0 0,0 0 16,0 1-16,26-1 15,-26 0-15,0 0 0,0 0 16,0 0-1,0 0-15,0 0 16,-26 0 0,26 0-16,-26 26 15,0-26-15,0 0 16,0 26 0,0 0-16,0 0 15,0 0-15,-25 0 0,25 0 16,-26 0-16,0 0 15,-26 0-15,26 26 0,-25-26 16,-27 26-16,26-26 16,-25 26-16,-1-26 0,26 26 15,-51-26-15,25 26 0,0 0 16,-25-26-16,25 26 16,-26 0-16,1-26 0,-1 26 15,1 0-15,25 0 16,-26-26-16,1 25 0,25-25 15,0 26-15,-25-26 0,51 26 16,-26-26-16,27 0 16,-1 26-16,0-26 0,0 0 15,1 26-15,-1-26 16,26 0-16,-26 0 0,26 26 16,-25-26-16,25 0 0,0 0 15,0 0-15,0 0 16,0 26-16,1-26 0,25 0 15,0 0-15,0 0 16,0 0-16,0 0 0,26 26 16,-26-26-16,0 0 31,26 26-31,-26-26 16,0 0-1,0 0-15,1 0 16,-1 0 15,52 0 0,-26 26-15,25-26-16</inkml:trace>
  <inkml:trace contextRef="#ctx0" brushRef="#br0" timeOffset="930">3499 1220 0,'-26'0'16,"26"-26"-16,-26 26 0,0 0 15,52 26 32,-26 0-47,26 0 16,-26 0-16,26 26 15,-1-26-15,-25 25 16,26-25-16,0 0 0,0 26 16,-26-26-16,26 0 0,0 0 15,0 0 1,-26 0-16,26-26 0,0 0 16,0 0-1,-26-26-15,26 0 16,0 26-16,-26-52 15,25 26-15,1-26 0,0 0 16,0 1-16,0-1 0,-26 0 16,26 0-16,0 0 15,-26 26-15,26-26 0,-26 27 16,26 25-16,-26-26 0,0 52 31,0-1-31,-26 1 16,26 0-16,-26 26 15</inkml:trace>
  <inkml:trace contextRef="#ctx0" brushRef="#br0" timeOffset="2285">855 1583 0,'0'26'46,"0"0"-30,0 0 0,0 0-16,0 0 0,0-1 15,0 1-15,0 0 0,0 26 16,0-26-16,0 26 16,26-26-16,-26 0 0,0 0 15,0 0-15,0-1 16,0 1-16,0-52 31,0 1-15,0-1-1,0 0-15,-26-26 0,26 26 16,0-26-16,0 0 16,0 0-16,-26 1 0,26-1 15,0 0-15,0 0 16,0 26-16,26-26 0,-26 26 15,26 0-15,0 26 0,0-25 16,0 25-16,-1 0 16,27 25-16,-26-25 0,0 26 15,0-26-15,26 26 16,-26 0-16,0 0 0,0 0 16,-26 0-16,26 0 15,-26 0-15,-26 0 16,0 0-16,0 0 15,0-26-15,0 26 16,0-1-16,0-25 0,0 26 16,0 0-16,0-26 0,0 0 15,1 0-15,-1 26 16,0-26-16,26-26 31,26 26-15,0 0-1,-1 0 1,1 26-16,0-26 16,0 0-16,0 26 15,0 0-15,0-26 16,0 26-16,0-26 0,0 26 16,0 0-16,0-26 15,-26 26-15,25-26 0</inkml:trace>
  <inkml:trace contextRef="#ctx0" brushRef="#br0" timeOffset="2831">1788 1298 0,'-26'-26'0,"26"0"0,-26 26 15,26-26 1,-26 52-1,26 0-15,0 26 16,0-26 0,-26 25-16,26 1 0,0 0 15,0 0-15,-26 0 16,26 0-16,-26 0 0,26-1 16,0 1-16,-26-26 0,26 26 15,0-26-15,-25 26 16,25-26-16,0 0 0,0-1 15,0 1 1,25-26-16</inkml:trace>
  <inkml:trace contextRef="#ctx0" brushRef="#br0" timeOffset="3143">2177 1557 0,'0'26'47,"0"0"-32,0 0-15,0 0 16,0 26-16,0-27 0,26 1 16,-26 0-16,0 26 15,0-26-15,0 0 0,26 0 16,-26 0-16,0 0 16</inkml:trace>
  <inkml:trace contextRef="#ctx0" brushRef="#br0" timeOffset="3540">2047 1583 0,'0'-26'0,"0"0"0,0 0 15,0 0 1,26 0-16,0 26 15,0-26-15,26 26 0,-26-26 16,25 26-16,1 0 16,0 0-16,-26 0 0,26 0 15,-26 26-15,0 0 0,0 0 16,0 26-16,-26-26 16,0 26-16,0-26 0,0 26 15,0-26-15,-26 25 16,0-25-16,0 0 0,0 26 15,0-26-15,-26 26 0,26-26 16,-26 0-16,1 25 16,-1-25-16,26 0 0,-26 0 15,0 0-15,26-26 16,-26 26-16,26-26 0,1 0 16,-1 0-16,26-26 31</inkml:trace>
  <inkml:trace contextRef="#ctx0" brushRef="#br0" timeOffset="5917">11792 1427 0,'26'-26'0,"-26"1"16,26-1-16,-26 0 15,26 0-15,-26 0 16,0 0 0,0 52 46,0 0-31,26-26 63,0 0-47</inkml:trace>
  <inkml:trace contextRef="#ctx0" brushRef="#br0" timeOffset="7182">5209 1324 0,'-26'0'15,"0"-26"1,0 26-16,0 0 15,1 0 1,-1 0-16,0 0 0,0 0 16,0 0-16,0 26 15,0-26-15,0 26 0,0-26 16,0 26-16,26-1 0,-26 27 16,0-26-16,26 26 15,0-26-15,0 26 0,0 0 16,26-26-16,-26 25 15,26 1-15,0-26 0,0 0 16,0 0-16,0 0 16,0 0-16,0-26 0,0 0 15,0 0-15,0 0 0,-1 0 16,1-26-16,0 0 16,0 0-16,0 0 0,0 0 15,0 0-15,-26-25 16,26 25-16,-26-26 0,0 0 15,0 26-15,-26-26 0,26 0 16,-26 26-16,26-25 16,-26 25-16,0 0 0,0 0 15,0 26 1,0 0-16,1 0 16,25 26-16,-26 0 15,0-26 1,26 26-1</inkml:trace>
  <inkml:trace contextRef="#ctx0" brushRef="#br0" timeOffset="7859">5287 1661 0,'-26'-26'16,"0"26"15,26 26 0,26-26-15,0 0 0,0 0-1,0 0 1,0 0-16,25 0 0,1 0 0,26 0 15,0 0-15,26 0 0,-1 0 16,27-26-16,-1 26 0,27 0 16,-1-26-16,1 26 15,25 0-15,1 0 0,-1-26 16,27 26-16,-27 0 16,26 0-16,1-26 0,-1 26 15,-26 0-15,27 0 0,-1 0 16,-25-26-16,-1 26 15,0 0-15,1 0 0,-1 0 16,-25 0-16,25 0 0,-25-26 16,25 26-16,-51 0 15,25 0-15,-25 0 0,-26-26 16,-1 26-16,-25 0 16,0-26-16,-1 26 0,-25 0 15,0-26-15,-26 26 16,0 0-16,0 0 0,0-26 15,-26 1 32</inkml:trace>
  <inkml:trace contextRef="#ctx0" brushRef="#br0" timeOffset="8225">11170 1039 0,'-26'0'15,"1"0"1,-1 0-16,26 26 16,0-1-1,26-25 1,-1 0-16,1 26 0,0-26 15,0 26-15,0 0 16,26-26-16,-26 26 0,0 0 16,0 0-16,0 0 0,-26 26 15,26-26-15,-26 0 16,0-1-16,-26 1 16,0 0-16,0 0 15,0 0-15,0 0 0,-26-26 16,26 26-16,-26 0 0,26 0 15,1 0-15,-1-26 16,0 26-16,0 0 0,0 0 16,0-26-16,26 25 15</inkml:trace>
  <inkml:trace contextRef="#ctx0" brushRef="#br0" timeOffset="11177">12233 1065 0,'0'-26'16,"-26"26"-16,0-26 0,0 0 16,26 52 15,26 26-16,0-1-15,-26 1 16,26 26-16,0 0 0,0 25 16,0 1-1,0 26-15,26-27 0,-27 27 0,-25 0 16,26-1-16,0 1 0,0-1 16,-26 1-16,0 25 15,0 1-15,0-26 0,-26 25 16,26 1-16,-26-1 0,26 1 15,-26-27-15,1 27 16,25-27-16,-26 130 16,0-129-16,26 0 0,-26-1 15,26 1-15,0-1 16,0 1-16,0-26 0,0-1 16,0 1-16,0 0 15,26-1-15,-26 1 0,0-26 16,0 0-16,0-1 0,0 27 15,0-52-15,0 26 16,0-1-16,26 1 0,-26-26 16,0 26-16,0-27 15,0 1-15,0 0 0,0 0 16,0 0-16,0 0 0,0-26 16,0 0-16,0-1 15,0 1-15,26 0 0,-1 0 16,1-26-1,0 26-15,0-26 16,0 0-16,26 26 0,-26-26 16,26 0-16,0 0 15,25 0-15,1 26 0,0-26 16,25 0-16,1 0 16,26 0-16,-1-26 0,27 26 15,-1 0-15,27 0 0,-1 0 16,-25 0-16,25 0 15,1 26-15,-1-26 0,0 0 16,1 26-16,-1-26 16,1 26-16,-1-26 0,1 26 15,25-26-15,0 26 0,-25-26 16,25 26-16,0-26 16,1 25-16,-1-25 0,0 0 15,27 0-15,-27 0 16,0 26-16,27-26 0,-27 0 15,0 0-15,1 0 0,-1 0 16,-26 0-16,1 26 16,-1-26-16,1 0 0,-27 26 15,27-26-15,-27 0 16,1 26-16,-1-26 0,1 0 16,-1 0-16,1 26 0,-1-26 15,-25 0-15,-1 0 16,1 0-16,0 0 0,-1 0 15,-25 0-15,0 0 0,-1 0 16,-25 0-16,0 0 16,-26-26-16,-1 26 0,-25-26 15,26 0-15,-26 0 16,-26 0-16,0 1 16,0-1-16,0 0 15,0-26-15,0 26 0,0-26 16,0 0-16,0 0 0,26 1 15,-26-27-15,26 26 16,-26-26-16,26 0 0,-26 1 16,26-27-16,-26 26 15,26-25-15,-26-1 0,26 0 16,-26 1-16,0-1 0,0 0 16,0-25-16,-26 25 15,26 0-15,-26 1 0,0-27 16,26 26-16,-26 1 15,0-1-15,26 0 0,-26 1 16,0-27-16,0 26 0,0 1 16,0-1-16,1 0 15,-1-25-15,0 25 0,0 0 16,0 1-16,0-1 16,26 0-16,-26 1 0,26-1 15,-26 0-15,0 1 0,26-1 16,-26 0-16,0 27 15,0-27-15,1 26 0,-1 0 16,0 1-16,26-1 0,-26 0 16,0 0-16,26 27 15,-26-1-15,26 0 0,0 0 16,0 0-16,0 0 16,0 1-16,0-1 0,0 0 15,0 0-15,0-26 0,0 26 16,0 1-16,0-1 15,0 0-15,-26 0 0,26 0 16,0 0-16,0 1 16,0 25-16,0 0 0,0 0 15,0 0-15,0 0 0,0 0 16,0 0-16,0 0 16,0 0-16,0 0 15,0 1-15,0-1 16,0 0-16,0 0 0,0 0 15,0 0-15,0 0 16,-26 26 0,0 0 15,0 0-31,0 0 0,-26 0 16,1 0-16,-1 0 0,-26 0 15,-26 0-15,1 0 16,-1 0-16,-51 26 0,25-26 15,-51 0-15,25 0 16,-25 0-16,-27 0 0,27 0 16,-27 0-16,1 0 0,0 26 15,-1-26-15,27 0 16,-52 0-16,25 0 0,1 26 16,0-26-16,25 0 0,-25 26 15,25-26-15,1 0 16,0 26-16,25-26 0,-25 0 15,25 0-15,27 26 16,-27-26-16,26 0 0,1 0 16,-1 25-16,1-25 15,25 0-15,-26 26 0,27-26 16,-1 0-16,0 26 0,1-26 16,-1 26-16,0-26 15,1 0-15,-1 26 0,26-26 16,1 26-16,-1-26 0,0 0 15,0 0-15,26 0 16,-25 0-16,25 0 0,-104 0 31,79 0-31,25 0 0,0 0 16,-26 0-16,26 26 0,0-26 16,-25 0-16,25 0 15,-26 0-15,26 0 0,-25 26 16,25-26-16,-26 0 15,26 0-15,0 0 0,0 0 16,27 0-16,-1 0 0,0 0 16,0 0-16,0 0 15,0 0-15,0 0 16,0 0 0,0 0-1,0 0-15,0 0 0,0 0 16,0 26-16,1-26 15,-27 0-15,26 0 0,0 0 16,0 0-16,0 0 16,-26 0-16,26 0 15,0 0-15,0 0 16,1 0-16,-1 0 16,0 0-16,0 0 0,0 26 15,0-26 1,0 0-16,0 26 15,0-26-15,0 0 16,0 0 0,0 0-16,1 26 0,-1-26 15,0 0-15,0 0 16,0 0-16,0 0 0,0 25 16,0-25-16,0 0 15,0 26 110,0 0-109</inkml:trace>
  <inkml:trace contextRef="#ctx0" brushRef="#br0" timeOffset="12748">803 287 0,'-26'0'16,"0"0"-1,0 0-15,0 0 16,26 26-1,-26 0-15,26 0 0,0 26 16,26-26-16,0 25 16,-26 1-16,0 0 0,26-26 15,-26 26-15,0-26 0,0 0 16</inkml:trace>
  <inkml:trace contextRef="#ctx0" brushRef="#br0" timeOffset="13101">285 391 0,'-26'-52'0,"0"26"16,26 0-16,0 0 15,0 0-15,26 0 0,0 0 16,25 0-16,1 26 0,26-26 15,-26 26-15,26 0 0,-1 0 16,-25 26-16,26 0 16,-26 0-16,-26 0 0,0 26 15,0 0-15,-26 0 16,0 0-16,-26 25 0,0-25 16,0 0-16,-26 0 0,0-26 15,0 26-15,-25-27 16,25 1-16,0 0 0,-26 0 15,26-26-15,0 0 16,27 0-16,-27-26 0,26 26 16,26-26-16,0 0 15</inkml:trace>
  <inkml:trace contextRef="#ctx0" brushRef="#br0" timeOffset="13376">1347 183 0,'0'26'16,"-26"-26"-16,0 26 15,1 0 1,25 0-1,0 0-15,0 0 0,25 0 16,-25 26-16,26-26 0,-26 25 16,26-25-16,-26 26 15,0-26-15,0 0 0,0 0 16,0 0-16</inkml:trace>
  <inkml:trace contextRef="#ctx0" brushRef="#br0" timeOffset="13675">1140 287 0,'-26'-52'0,"26"0"16,0 0-16,0 27 16,0-1-16,26-26 0,0 52 15,26-26-15,0 26 0,-1 26 16,1 0-16,0 0 15,26 0-15,-26 25 0,-1 1 16,1 0-16,-26 0 16,0 0-16,-26 0 0,-26-26 15,0 25-15,-26 1 0,1-26 16,-1 26-16,-26-26 16,-26 0-16,27 0 0,-1 0 15,0 0-15,26-26 16,-25 0-16,25 0 0</inkml:trace>
  <inkml:trace contextRef="#ctx0" brushRef="#br0" timeOffset="14641">17287 1453 0,'0'-26'16,"-26"26"-16,26-26 0,-26 1 16,-26-1-16,52 0 15,-25 0-15,25 0 0,0 0 16,0 0-16,25 26 15,-25 26 1,26 26-16,-26-26 16,26 26-16,-26-1 15,0 1-15,26 26 0,-26 26 16,26-27 0,-26-51-16</inkml:trace>
  <inkml:trace contextRef="#ctx0" brushRef="#br0" timeOffset="14986">16976 1609 0,'-26'-26'16,"0"-26"-16,0 0 0,0 0 15,26 1-15,0 25 0,0 0 16,0-26-16,26 52 15,0-26-15,0 26 0,26 0 16,0 0-16,0 26 16,0 0-16,-1 0 0,27 0 15,-52 0-15,26-1 0,0 27 16,-26-26-16,0 26 16,-1-26-16,-25 26 0,0-26 15,-25 26-15,-1-26 16,0 25-16,-26-25 0,0 0 15,0 0 1,0-26-16,1 26 0,25-26 0,-26 0 16,26 0-16,0 0 0,0 0 15,26-26-15</inkml:trace>
  <inkml:trace contextRef="#ctx0" brushRef="#br0" timeOffset="15274">17857 1168 0,'-26'0'0,"0"0"15,1 0-15,-1 26 16,26 0-16,0 0 15,0 26-15,26-26 16,-26 26-16,25-1 0,-25 1 16,26 0-16,-26 0 15,26 0-15,-26-26 0,0 26 16,0-27-16,-26 1 0,26 0 16,-26-26-16</inkml:trace>
  <inkml:trace contextRef="#ctx0" brushRef="#br0" timeOffset="15562">17754 1427 0,'0'-77'0,"0"25"0,0 0 16,0 0-16,0 26 16,26-26-16,-26 26 0,25 1 15,1-1-15,0 26 0,0 0 16,26 26-16,-26-1 15,26 1-15,0 26 0,-26-26 16,-1 26-16,27 0 0,-26 0 16,-26-1-16,0 1 15,0 0-15,-26 0 0,0 0 16,0 0-16,-25-26 16,-1 25-16,0-25 0,0 0 15,0 0-15,26 0 0,-25-26 16,25 26-16,0-26 15,0 0-15</inkml:trace>
  <inkml:trace contextRef="#ctx0" brushRef="#br0" timeOffset="15764">18557 1557 0,'0'26'32</inkml:trace>
  <inkml:trace contextRef="#ctx0" brushRef="#br0" timeOffset="16420">19179 1401 0,'0'-25'16,"0"-1"-16,0 0 15,0 0-15,-26 26 16,26-26-16,-26 0 0,0 0 16,0 26-16,1-26 0,-1 26 15,0 0-15,0 26 16,0 0-16,0 0 0,0 0 16,26 26-16,0-1 15,0-25-15,0 26 0,0 0 16,26-26-16,-26 0 15,26 0-15,0 0 0,0-26 16,0 0-16,0 0 16,-1-26-1,1 0-15,-26 0 16,26 26-16,-26-26 0,0 0 16,26 0-16,-26 0 15,26 26-15,0 0 16,0 26-1,-26 0-15,26 0 16,-26 0-16,0 26 16,26 0-16,-26 0 0,0 25 15,0-25-15,0 0 0,-26 0 16,26 0-16,-26-26 16,0 25-16,0-25 0,0 0 15,-26 0-15,26 0 0,-25-26 16,25 0-16,0 0 15,0 0-15,0-26 0,0 0 16,0 0-16,26 0 16,0-25-16,0-1 0,26 0 15,0 0-15,0 0 0,0 26 16,26-26-16,-1 27 16,-25-1-16,26 26 0,-26-26 15,26 26-15,-26 0 16,0 0-16</inkml:trace>
  <inkml:trace contextRef="#ctx0" brushRef="#br0" timeOffset="16871">19568 1427 0,'-26'0'0,"0"0"15,26 26 1,26 0 15,0 0-15,0-26-16,0 0 0,0 0 16,0 0-16,0 0 15,-1-26-15,1 26 16,-26-26-16,0 0 0,0 0 15,0 1-15,0-1 16,0 0-16,-26 0 0,1 26 16,25-26-16,-26 0 0,0 26 15,0-26-15,0 26 16,0 26 0,26 0-1,-26 0-15,26 0 0,0 26 16,0-27-16,0 27 15,26-26-15,-26 26 0,26-26 16,-26 0-16,26 0 0,-26 0 16,26-26-16,0 0 15,0 0-15,-1 0 0,1 0 16</inkml:trace>
  <inkml:trace contextRef="#ctx0" brushRef="#br0" timeOffset="17085">20009 1039 0,'0'-52'0,"0"26"0,0 0 15,0 52 1,0 0-16,0 26 16,0-26-16,0 51 0,25-25 15,-25 26-15,0-26 16,0 25-16,0-25 0,0 0 15,0 0-15,0-26 0,26 0 16,-26 0-16</inkml:trace>
  <inkml:trace contextRef="#ctx0" brushRef="#br0" timeOffset="17241">19983 1376 0,'0'-26'0,"0"0"16,0 0-16,26 0 15,-1 26 1,27 0-16,-26 0 16,26-26-16,0 26 0,-26 0 15,26-26-15,-1 26 16</inkml:trace>
  <inkml:trace contextRef="#ctx0" brushRef="#br0" timeOffset="17481">20527 935 0,'-26'-26'16,"26"52"15,0 0-31,0 0 16,26 0-16,-26 26 0,0-27 15,0 27-15,0 0 16,26 0-16,-26 0 0,0 0 15,0-1-15,0 1 16,0-26-16,0 26 0,0-26 16,0 0-16,0 0 15</inkml:trace>
  <inkml:trace contextRef="#ctx0" brushRef="#br0" timeOffset="17787">20786 1194 0,'26'-52'15,"-26"0"-15,26 27 0,-26-1 16,-26 52 15,0-1-31,26 1 16,-26 0-16,0 0 0,0 0 16,26 0-16,-26 0 15,26 0-15,-26-26 16,52 26-1,0-26 1,-26 26-16,26 0 16,0-26-16,0 26 15,0-1-15,0 1 0,-26 0 16,26 0-16,0 0 16,0 0-16,0 0 0,0 0 15,-1 0-15,1-26 0</inkml:trace>
  <inkml:trace contextRef="#ctx0" brushRef="#br0" timeOffset="18749">21149 1168 0,'-26'0'15,"26"26"32,0 0-31,26 0-16,0-26 15,-26 26 1,26-26-16,0 0 0,0-26 16,0 0-1,-1 0 1,-25 0-16,0 0 0,0 0 15,0 0-15,0 1 16,-25-1-16,-1 0 16,0 26-16,0 26 15,0 0 1,26 25-16,0-25 16,-26 0-16,26 26 15,0 0-15,0 0 0,0-26 16,0 0-16,0 25 0,26-25 15,0-26-15,-26 26 16,26-26-16,0 0 0,25 0 16,-25-26-16,0 26 15,26-26-15,-26 0 0,26 1 16,-26-1-16,0-26 0,0 26 16,0 0-16,-26-26 15,0 26-15,0 0 0,0-26 16,-26 52-16,26-25 0,-26-1 15,0 26 1,26 26-16,0-1 16,0 27-1,0-26-15,26 0 0,-26 0 16,26 0-16,-26 0 0,26 0 16,-26 0-16,25-26 15,-25 26-15,26-26 0,0 0 16,0-26-1,0 0-15,0 26 0,-26-26 16,26-26-16,-26 26 0,26 0 16,-26 0-16,0 0 15,0 0-15,0 52 32,0 26-32,0 0 15,0 0-15,0 26 16,0-1-16,0 1 0,0 0 15,26 0-15,-26-1 0,0-25 16,0 26-16,0-26 16,-26-26-16,26 26 0,-52-26 15,26-26-15,0 0 0,-26 0 16,1 0-16,25-26 16,-26 0-16,26-26 0,0 0 15,0 0-15,26-26 16,0 1-16,26 25 0,-26-26 15,52 26-15,-26 0 0,26 26 16,-27 1-16,79 25 16,-78 0-16,26 25 15,-26-25-15,-26 26 16,0 0-16</inkml:trace>
  <inkml:trace contextRef="#ctx0" brushRef="#br0" timeOffset="19515">15913 1479 0,'-25'0'0,"-1"0"15,52 0 32,-1 0-47,27-26 16,-26 26-16,26-26 0,-26 26 15,26 0-15,-26-26 16,0 26-16,0 0 0,-1 0 16</inkml:trace>
  <inkml:trace contextRef="#ctx0" brushRef="#br0" timeOffset="19696">15939 1635 0,'0'26'16,"-26"-26"-16,1 0 0,25 26 31,25-26-15,1 0-16,0 0 0,0 0 15,26 0-15,-26 0 16</inkml:trace>
  <inkml:trace contextRef="#ctx0" brushRef="#br0" timeOffset="22840">1192 3190 0,'0'-26'0,"0"0"31,0 0-16,26 26 1,-26 26 0,0 0-16,26 26 15,-26-26-15,26 26 16,-26-1-16,25 27 0,1-26 16,-26 0-16,0 0 15,26-1-15,-26 1 0,0-26 16,0 0-16,0 0 0,26 0 15,-26-52 17,0 0-32,-26 0 15,26 0-15,-26 0 0,26-25 16,0-1-16,-26 0 0,26-26 16,0 26-16,-25 0 15,25-25-15,0 25 0,25 0 16,-25 26-16,26-26 15,0 26-15,26 26 0,-26-26 16,26 26-16,26 0 0,-27 26 16,1-26-16,0 26 15,0 0-15,-26 0 0,0 0 16,0 0-16,-26 0 16,0 0-16,-26 26 0,-26-26 15,26-1-15,-26 27 0,-26-26 16,27 0-16,-1 26 15,0-26-15,26-26 0,-26 26 16,52 0-16,-26-26 16,26 26-16,26 0 15,0-26-15,0 25 0,0-25 16,26 26-16,-26 0 16,26 0-16,-1 0 0,1 0 15,0-26-15,0 26 16,-26 0-16,26 0 0,0 0 15,-27-26-15,27 26 0,-26-26 16,0 0-16,0 0 16</inkml:trace>
  <inkml:trace contextRef="#ctx0" brushRef="#br0" timeOffset="23081">2332 3553 0,'26'0'63,"26"0"-63,-26-26 0,26 26 16,0-26-16,-1 26 0,1-26 15,0 26-15,0-26 16,0 26-16,-26 0 0,0 0 15,-1-26-15</inkml:trace>
  <inkml:trace contextRef="#ctx0" brushRef="#br0" timeOffset="23384">2695 3268 0,'0'-26'0,"0"0"15,-26 26-15,26-26 16,26 26 0,0 0-1,26 0-15,-26 26 0,26-26 16,-27 26-16,27 0 0,0-26 16,0 26-16,-26-1 15,0 1 1,26 26-16,-26-26 0,-26 0 15,0 0-15,0 0 0,0 0 16,-26 0-16,0 0 0,0 0 16,0-1-16,0 27 15,-26-26-15,26 0 0,0 0 16,0 0-16,0-26 16</inkml:trace>
  <inkml:trace contextRef="#ctx0" brushRef="#br0" timeOffset="23670">3939 3060 0,'-26'0'15,"0"0"-15,26 26 16,26 0 0,-26 0-16,26 0 0,-26 0 15,52 52 1,-52-27-16,26 1 0,-26 0 16,26 0-16,-26-26 0,0 26 15,0-26-15,0 0 16,-26-1-16</inkml:trace>
  <inkml:trace contextRef="#ctx0" brushRef="#br0" timeOffset="24006">3732 3294 0,'-26'-52'15,"26"26"-15,-26-26 16,26 26-16,0-26 0,26 26 15,0 0-15,0 0 16,26 26-16,-1 0 16,1 0-16,26 0 0,0 26 0,-1 0 15,1 0-15,-26 0 16,0 26-16,0 0 0,-26 0 16,0-1-16,-26 27 15,0-26-15,-26 0 0,0 0 16,-26 0-16,0-1 0,-26 1 15,26 0-15,-25 0 16,-1-26-16,0 0 0,0 0 16,27 0-16,-1-26 15,0 0-15,26 0 0,0 0 16,0 0-16,26-26 0</inkml:trace>
  <inkml:trace contextRef="#ctx0" brushRef="#br0" timeOffset="26566">14073 1531 0,'0'-26'15,"0"0"1,0 52 31,0 0-47,26-26 15,-26 26-15,26 26 0,-26-26 16,26 26-16,-26-1 0,26-25 16,0 26-16,-26 0 15,0-26-15,26 26 0,-26-26 16,0 26-16,0-27 15,0 1-15</inkml:trace>
  <inkml:trace contextRef="#ctx0" brushRef="#br0" timeOffset="27033">13814 1764 0,'-26'0'0,"0"-26"16,0 1-1,26-1-15,0 0 16,0 0-16,0 0 16,26 0-16,26 0 0,-26-26 15,26 26-15,0 0 0,25 0 16,-25 26-16,26 0 15,0 0-15,-1 0 0,-25 26 16,26 0-16,-26 0 16,0 26-16,0 0 0,-1 0 15,-25 0-15,0 25 0,-26-25 16,26 0-16,-26-26 16,0 26-16,-26 0 0,0-27 15,0 1-15,1 26 16,-1-26-16,-26 0 0,0 0 15,0 0-15,0-26 0,0 26 16,-25-26-16,-1 26 16,0-26-16,26 0 0,-25 0 15,25 0-15,0-26 16,0 26-16,26-26 0,0 26 16,26-26-16,-26 26 0</inkml:trace>
  <inkml:trace contextRef="#ctx0" brushRef="#br0" timeOffset="29816">14203 3008 0,'-26'0'0,"26"26"15,26-26 1,0 0 0,0 0-16,25 0 0,1-26 15,-26 26-15,26-25 16,0 25-16,26 0 0,-26-26 16,25 26-16,-25 0 15,0 0-15,0 0 0,0-26 16,-26 26-16,-1 0 0,1 0 15,-26 26-15</inkml:trace>
  <inkml:trace contextRef="#ctx0" brushRef="#br0" timeOffset="30157">14151 3605 0,'0'25'15,"-26"-25"-15,26 26 0,26-26 32,0 0-17,0-26-15,26 26 16,-1 0-16,1-25 0,26-1 15,0 26-15,0-26 0,-27 26 16,27-26-16,-26 26 16,0 0-16,-26-26 0,26 26 15,-26 0-15,-26 26 32,-26-26-17,0 26-15</inkml:trace>
  <inkml:trace contextRef="#ctx0" brushRef="#br0" timeOffset="30500">14177 4071 0,'-26'26'16,"0"0"-16,0 0 0,0-26 15,26 26-15,-26-26 16,26 26-16,26-26 0,-26 26 16,26-26-16,0 0 0,26 0 15,0 0-15,0 0 16,25 0-16,1 0 0,-26-26 16,129 0-1,-129 26-15,26 0 0,0-26 16,-26 26-16,-1-26 0,1 26 15,0 0-15,-26 0 16,0 0-16,-26-26 16,-26 26 15</inkml:trace>
  <inkml:trace contextRef="#ctx0" brushRef="#br0" timeOffset="32880">14566 5367 0,'0'26'16,"0"0"0,0 0-1,0 0-15,0 0 16,0 0-16,-26-1 0,26 1 16,0 26-16,0-26 0,0 26 15,0 0-15,0 0 16,0-1-16,0 27 0,0-26 15,0 26-15,-26 0 0,26-27 16,0 27-16,0 0 16,-26 0-16,26-1 0,-26-25 15,26 26-15,-26 0 16,0 0-16,0-27 0,0 27 16,0-26-16,0 0 15,1 0-15,-27-1 0,0 1 16,0 0-16,26 0 0,-26-26 15,0 26-15,1-26 16,-1 25-16,0-25 0,26 0 16,-26 0-16,26 0 15,-26 0-15,27-26 0,-27 26 16,0 0-16,26-26 0,-26 0 16,26 26-16,-26-26 15,26 0-15,1 0 0,-27 0 16,26 0-16,0-26 15,0 26-15,0 0 16</inkml:trace>
  <inkml:trace contextRef="#ctx0" brushRef="#br0" timeOffset="33295">13244 7389 0,'0'26'31,"0"-1"-16,0 1 1,0 26 0,-26-26-16,26 0 15,-26 0-15,26 26 0,-26-26 16,26 26-16,-26-27 16,26 27-16,0-26 0,0 0 15,0 0-15,0 0 16,26 0-1,0-26 1,0 0 0,0 0-16,26 0 15,-26 0-15,0-26 16,25 26-16,-25 0 0,26 0 16,-26 0-16,0 0 0,0 0 15,0 0-15</inkml:trace>
  <inkml:trace contextRef="#ctx0" brushRef="#br0" timeOffset="34298">14281 4771 0,'-26'0'0,"0"-26"16,52 26 15,-26 26-15,26 0-16,-1 0 0,1 0 15,0 25-15,0 1 16,0-26-16,0 26 0,0 0 16,0 0-16,-26 0 0,26-27 15,0 27-15,-26-26 16,0 0-16,26 0 0,-26 0 15,26 0 1,0-26 0,-26-26-1,0 0-15,25 0 16,-25 0-16,26-26 0,-26 1 16,26-1-16,-26 0 15,0 0-15,26-26 0,-26 26 16,26 1-16,-26-1 0,0 0 15,26 0-15,-26 26 16,26 0-16,-26 0 0,0 0 16,26 1-16,0-1 15,0 26 1,0 26 15,-26-1-31,0 1 16</inkml:trace>
  <inkml:trace contextRef="#ctx0" brushRef="#br0" timeOffset="34871">15162 4797 0,'0'26'0,"-26"-26"16,26 26 0,0 0-1,0-1-15,0 1 0,0 26 16,0-26-16,0 26 16,0 0-16,0 0 0,-26-1 15,26-25-15,0 26 0,-26-26 16,26 0-16,0 0 15,-26 0-15,26 0 16,0-52 15,0 0-31,0 0 16,0 0-16,0-26 16,0 0-16,26 1 0,0-1 15,-26-26-15,26 26 16,0-26-16,0 27 0,0-27 15,0 26-15,-1 26 0,1-26 16,0 26-16,0 26 16,0 0-16,0 0 0,0 26 15,0 0-15,-26 0 16,26 0-16,0 0 0,0 26 16,-26 0-16,26-26 0,-26 25 15,0 1-15,0 0 16,0 0-16,25 0 0,-25 0 15,0-27-15,0 27 16,-25-26-16,25 26 0,-26-26 16,26 0-16,-26 0 15,0-26 1</inkml:trace>
  <inkml:trace contextRef="#ctx0" brushRef="#br0" timeOffset="35048">15240 5186 0,'-26'0'16,"26"-26"-16,-26 26 0,26-26 16,26 0-1,0 26 1,-1 0-16,1-26 16,0 26-16,26-26 15,-26 26-15,26-26 0,0 26 16,-26-26-16</inkml:trace>
  <inkml:trace contextRef="#ctx0" brushRef="#br0" timeOffset="35786">15732 4849 0,'0'-26'0,"0"0"16,26 26 0,-26-26-16,0 0 15,0 52 1,0 0-1,0 0-15,26 0 16,-26 25-16,0 1 0,0 0 16,26 0-16,-26 0 15,0 0-15,0-1 0,0 1 16,0-26-16,0 26 16,0-26-16,0 0 0,0 0 15,0 0-15,0-52 31,0 0-31,0 0 16,0 0-16,0 0 16,0-26-16,0 0 0,0-25 15,0 25-15,0-26 0,26 0 16,-26 1-16,0-1 16,26 26-16,-26-26 0,26 52 15,-26-25-15,25 25 16,1 0-16,26 26 15,-26 0-15,0 0 0,26 0 0,-26 0 16,26 26-16,-26 0 16,-1-1-16,1 1 0,-26 0 15,26 0-15,-26 0 16,0 26-16,-26-26 0,0 0 16,-25 26-16,25-26 0,-26-1 15,26 27-15,-26-26 16,26 0-16,-26 0 0,26-26 15,1 26-15,-1-26 0,26 26 16,-26-26 0,52 0 15,0 0-15,-1 0-16,1 26 15,0-26-15,0 26 0,26 0 16,-26-26-16,26 26 0,-26-1 15,26 1-15,-27 0 16,27 0-16,-26-26 0,26 26 16,-26 0-16,0 0 15,0-26-15,0 26 0,0-26 16,-26 26-16,26-26 0,-26 26 16,0-52-1</inkml:trace>
  <inkml:trace contextRef="#ctx0" brushRef="#br0" timeOffset="36087">16717 4875 0,'0'-26'47,"26"26"-47,0-26 16,0 26 0,0 0-16,-1 0 0,1-26 15,0 26-15,0 0 16,0 0-16,0 0 0,0 0 15,-26 26-15,-26 0 32</inkml:trace>
  <inkml:trace contextRef="#ctx0" brushRef="#br0" timeOffset="36332">16691 5134 0,'0'26'0,"-26"-26"15,26 26-15,26-26 32,0-26-17,0 26 1,26-26-16,-26 26 0,25-26 16,-25 26-16,26-26 0,-26 26 15,0 0-15,0-26 16,0 26-1,-26 26 1</inkml:trace>
  <inkml:trace contextRef="#ctx0" brushRef="#br0" timeOffset="37591">17624 4615 0,'0'-26'15,"0"52"16,0 0-15,26 0 0,-26 26-16,0-26 0,26 26 15,-26 0-15,0-1 0,0 1 16,26 26-16,-26-26 16,0 0-16,0 0 0,0-1 15,0-25-15,0 26 0,0-26 16,0 0-16,0 0 15,0 0-15</inkml:trace>
  <inkml:trace contextRef="#ctx0" brushRef="#br0" timeOffset="38318">17339 4900 0,'-26'0'0,"0"0"16,26-25-16,-26 25 15,26-26-15,0 0 16,0 0-16,0 0 16,26 0-16,-26 0 15,26 0-15,-26 0 0,26 0 16,0 0-16,0 0 0,0 26 15,0-25-15,25 25 16,-25-26-16,26 26 0,-26 0 16,26 0-16,0 0 0,-26 26 15,26-26-15,-1 25 16,-25 1-16,26 0 0,-26 0 16,0 26-16,0-26 15,0 26-15,0-26 0,0 26 16,-26-27-16,26 27 0,-26-26 15,0 0-15,0 26 16,0-26-16,0 0 0,0 26 16,0-26-16,-26-1 15,26 1-15,-26 0 0,0 0 16,26 0-16,-26 0 0,0 0 16,0-26-16,-26 26 15,26 0-15,0-26 16,0 0-16,1 26 15,-27-26-15,26 0 0,0 0 16,0 0-16,0 0 16,0 0-16,0 0 0,0-26 15,0 26-15,0 0 0,26-26 16,-25 26-16,-1-26 16</inkml:trace>
  <inkml:trace contextRef="#ctx0" brushRef="#br0" timeOffset="39467">18609 4589 0,'0'-25'0,"0"-1"31,0 52 31,0-1-46,0 1 0</inkml:trace>
  <inkml:trace contextRef="#ctx0" brushRef="#br0" timeOffset="39704">18661 5160 0,'-26'26'0,"26"-1"16,0 1 15,-26 0-16,26 26-15,0-26 0,-26 26 16,0 26-16</inkml:trace>
  <inkml:trace contextRef="#ctx0" brushRef="#br0" timeOffset="52555">725 8529 0,'0'-26'0,"-26"0"16,26 0-1,0 0 1,26 26-1,-26 26 1,0 0-16,0 0 16,26 0-16,-26 26 0,0 0 15,0 0-15,0 25 16,0-25-16,-26 26 0,26 0 16,0-27-16,-26 27 0,26 0 15,0 0-15,0-26 16,0 25-16,0-25 0,0 0 15,-26 0-15,26-26 16,0 26-16,0-26 0,0-1 16,26-25 15,0 0-31,0 0 16,0 0-16,0-25 15,0 25-15,26 0 0,26-26 16,-27 26-16,27-26 0,26 26 15,-1-26-15,27 26 16,0-26-16,25 26 0,1 0 16,-1-26-16,27 26 15,-1-26-15,0 26 0,1 0 16,-27-26-16,1 26 0,25 0 16,-51 0-16,25-26 15,-25 26-15,-26 0 0,25 0 16,-51 0-16,26 0 15,-27 0-15,-25 0 0,26-26 16,-26 26 0,26 0-16,-26 0 0,-27 0 15,1 0 1,-26-26 31,0 0-32,0 1-15,0-1 16,0 0-16,0-26 16,0 26-16,-26-26 0,26 0 15,-25 0-15,25-25 0,0 25 16,-26-26-16,26 0 16,0 1-16,0-1 0,0 0 15,0-26-15,0 53 16,0-27-16,0 0 0,0 0 15,0 26-15,0 1 0,0-1 16,0 26-16,0-26 16,0 26-16,0 0 0,-26 0 15,26 0-15,-26 26 32,0 26-1,0-26-31,0 26 0,-26-26 15,26 0-15,-52 26 0,27-26 16,-53 26-16,0-26 16,1 0-16,-1 26 0,-26-26 15,-25 26-15,25-26 16,-25 26-16,-1-26 0,1 26 16,-1 0-16,27-26 0,-27 26 15,1-1-15,-1 1 16,1-26-16,25 26 0,0 0 15,1 0-15,-1-26 16,27 26-16,-1 0 0,26 0 16,0-26-16,1 26 0,25-26 15,-26 26-15,52-26 16,0 0-16,0 0 0,0 0 16,26-26-16,-26 26 0,26-26 31,-25 26 16,25 26-47,0 0 31,-26-26-31,26 26 0,0 0 16,-26-1-1,26 1-15,-26 0 0,26 0 16,0 0-1</inkml:trace>
  <inkml:trace contextRef="#ctx0" brushRef="#br0" timeOffset="53316">3343 8529 0,'0'-26'16,"0"0"-1,26 26 17,-26 26-32,26 0 15,-26 0-15,26 0 16,0 26-16,-26 0 0,26-1 15,0 1-15,-1 0 16,1-26-16,0 26 0,0 0 16,0-26-16,0-1 0,0 1 15,-26 0-15,26-26 16,0 0-16,0-26 16,0 26-16,-26-26 15,26-25-15,-26 25 16,25-26-16,1 0 0,-26 0 15,26 0-15,0-25 16,-26 25-16,26 0 0,0-26 16,-26 26-16,26 26 15,-26-25-15,26 25 0,-26 0 16,26 0 0,-26 52-1,0 0 1,-26 0-1,26 0-15</inkml:trace>
  <inkml:trace contextRef="#ctx0" brushRef="#br0" timeOffset="53928">1710 8736 0,'-26'0'16,"26"-26"-16,0 1 31,0 50-15,0 1-1,26 0-15,-26 0 16,26 26-16,-26 0 0,0-26 16,26 26-16,-26-1 15,26-25-15,-26 26 0,0-26 16,26-26-16,-26 26 0</inkml:trace>
  <inkml:trace contextRef="#ctx0" brushRef="#br0" timeOffset="54348">1347 8788 0,'0'-26'16,"0"0"-16,0 0 0,0 1 16,26-1-16,0 26 15,26-26-15,0 0 0,0 26 16,25 0-16,1-26 0,-26 26 16,26 0-16,0 26 15,-27-26-15,1 26 0,0 26 16,0-27-16,-26 27 15,-26-26-15,0 26 0,0 0 16,0-26-16,-26 26 0,0-26 16,-26 25-16,26-25 15,-26 0-15,-25 0 0,25 0 16,0 0-16,0-26 16,0 26-16,0-26 0,1 0 15,-1 0-15,26 0 16,-26 0-16,26-26 0,0 26 15,0 0-15,26-26 0,-26 26 16,0 0 0</inkml:trace>
  <inkml:trace contextRef="#ctx0" brushRef="#br0" timeOffset="54918">1918 9384 0,'0'-26'31,"25"26"-31,1 0 15,-26 26 1,26 0-16,-26 0 16,0 0-16,26 26 15,-26-26-15,0 26 0,26 0 16,-26-1-16,0-25 0,0 26 16,26 0-16,-26-26 15,0 26-15,0-26 0,0 0 16</inkml:trace>
  <inkml:trace contextRef="#ctx0" brushRef="#br0" timeOffset="55314">1814 9825 0,'0'-26'0,"-26"26"16,52 0 15,-26 26-31,26-26 16,0 26-16,26-26 0,-27 26 15,27-26-15,-26 26 0,26-26 16,-26 26-16,26-26 16,-26 0-16,0 26 0,0-26 15,-1 0-15,1 0 16,-26-26-16,26 26 0,-26-26 15,0 0-15,0 0 0,0 0 16,0 0 0,0 0-16,0 0 0,0 0 15,-26 0 1,0 52 0,26 0-16,-25 0 15,-1 0-15,0 26 16,0 0-16,0 0 0,0-1 15,0 1-15</inkml:trace>
  <inkml:trace contextRef="#ctx0" brushRef="#br0" timeOffset="56626">1814 10680 0,'0'-26'0,"-26"26"15,26 26 17,0 0-17,0 0-15,26 0 0,-26 26 16,0 0-16,0-26 15,0 25-15,26 1 0,-26-26 16,0 26-16,0-26 16,0 26-16,0-26 0,0 0 15,0 0-15,0-1 16</inkml:trace>
  <inkml:trace contextRef="#ctx0" brushRef="#br0" timeOffset="57438">1762 10784 0,'-26'0'0,"26"-26"16,0 0-16,-26 26 0,26-26 15,0 0-15,0 0 16,26 0-16,0 1 0,-26-1 16,26 0-16,0 26 0,0-26 15,26 0-15,-26 26 16,-1-26-16,1 26 0,26 0 16,-26 0-16,0 0 15,0 26-15,0-26 0,26 26 16,-26 0-16,0 0 15,-1 0-15,-25 25 16,26-25-16,-26 0 0,0 0 16,0 0-1,-26 0-15,26 0 0,-25 0 0,-1 0 16,0 0-16,0-26 0,0 26 16,0-1-16,0-25 15,0 0-15,0 26 0,0-26 16,0 0-16,0 0 15,1-26 1,25 1 15,25 25-15,1 0 0,0 0-16,-26 25 15,26-25-15,0 26 0,26-26 16,-26 26-16,0 0 15,0 0-15,0 0 16,0-26-16,-1 26 0,27 0 16,-26-26-16,0 26 0,0-26 15,0 26-15,0-26 0,0 0 16,0 26-16,0-26 16,0 0-16,-1-26 15,1 0 1,-26 0-16,0 0 0,26 26 15,-26-26-15,0 0 0,0 0 16,0 0-16,0 0 16,0 0-16,0 1 15,-26 25-15,26 25 47,0 1-31,0 0-1,-26 0-15</inkml:trace>
  <inkml:trace contextRef="#ctx0" brushRef="#br0" timeOffset="64963">12155 8710 0,'-26'-25'0,"26"50"31,0 1-15,0 0-16,0 26 0,0 0 16,0 0-16,0 26 15,0-1-15,0 1 0,0 26 16,0-26-16,0 25 15,0 1-15,26 25 0,-26-25 16,0 26-16,0-1 0,0 27 16,0-27-16,0 1 15,0 0-15,0 25 0,0-25 16,0-1-16,-26 27 16,26-27-16,-26 27 0,26-27 15,-25 27-15,25-26 0,-26 25 16,26-25-16,0 25 15,0-25-15,-26-1 0,26 1 16,0-26-16,0 25 16,0-25-16,0 0 0,-26-27 15,26 27-15,0-26 16,-26 0-16,26-1 0,-26 1 16,26 0-16,0-26 0,-26-1 15,26 1-15,0-26 16,0 26-16,0 0 0,0-26 15,0 26-15,0-1 0,0-25 16,0 26-16,0-26 16,0 26-16,0-26 0,0 0 15,0 0-15,0 0 16,0 0-16,0 0 0,0-1 16,26 1-1,0-26 16,0 0-15,-26 26-16,26-26 0,0 0 16,0 0-16,25 0 0,1 0 15,0 0-15,0 0 16,0 0-16,0 0 0,25 0 16,1-26-16,0 26 0,25 0 15,1-26-15,26 26 16,-1-25-16,1 25 15,25-26-15,1 26 0,-1-26 16,27 26-16,-1-26 0,1 26 16,25-26-16,0 26 15,1-26-15,-1 26 0,0-26 16,1 26-16,-1-26 0,-25 26 16,25 0-16,-26-26 15,1 26-15,25 0 0,-51-26 16,25 26-16,1-26 15,-1 26-15,-26-26 0,27 26 16,-27-26-16,1 26 0,-1-25 16,1 25-16,-1-26 15,-25 26-15,0 0 0,-1-26 16,1 26-16,-1 0 16,1-26-16,-26 26 0,25 0 15,1-26-15,-26 26 0,25-26 16,-25 26-16,-1-26 15,1 26-15,-26 0 0,0-26 16,25 26-16,-25-26 16,0 26-16,0 0 0,-1 0 15,1-26-15,0 26 0,0 0 16,-1 0-16,1 0 16,0 0-16,0 0 0,-1-26 15,1 26-15,-26 0 0,26-26 16,-52 26-16,25-25 15,-25 25-15,26-26 0,-26 0 16,0 26 0,-26-26-16,0 0 15,0 0-15,0 0 0,0 0 16,0 0-16,0 0 16,0 0-16,0-25 0,0 25 15,0-26-15,0 0 16,0-26-16,0 26 0,0-25 15,0-1-15,-26 0 0,26 0 16,0 1-16,-26-1 16,26 0-16,0-26 0,0 27 15,0-1-15,0-26 16,0 1-16,0-1 0,26 0 16,-26 1-16,0-1 0,26-26 15,-26 27-15,0-27 16,26 26-16,-26 1 0,0-1 15,0 0-15,0 1 16,-26 25-16,26 0 0,-26-26 16,26 27-16,0-1 0,0 0 15,0 0-15,0 1 16,0-1-16,-26 0 0,26 0 16,0-25-16,0 25 15,0 0-15,0 0 0,-26 27 16,26-27-16,0 26 15,0-26-15,0 26 0,0-25 16,-26 25-16,26 0 0,0 0 16,0 0-16,0 26 15,0-25-15,0 25 0,0-26 16,-26 26-16,26 0 0,0 0 16,0 0-16,0 0 15,-25 0-15,25 0 0,0 0 16,0 1-16,0-1 15,0 0-15,0 0 0,0 0 16,0 0-16,0 0 0,-26-26 16,26 26-16,0-26 15,0 27-15,0-27 0,-26 0 16,26 26-16,0 0 16,0-26-16,0 26 0,-26 0 15,26 0-15,0 1 0,0-1 16,0 0-1,0 0-15,0 0 16,0 0 0,0 0-1,-26 26 17,0 0 14,0 0-30,0 0 0,0 0-16,0 0 0,-26 0 15,1 0-15,-27 0 0,0 0 16,0 0-16,-25 0 16,-27 0-16,0 0 0,1 0 15,-27 0-15,1 0 16,-1 0-16,1 0 0,-1 0 15,1 0-15,-1 0 0,1 0 16,-1 0-16,1 0 16,-1 0-16,1 0 0,25-26 15,-25 26-15,-1 0 16,27 0-16,-27 0 0,26 0 16,1 0-16,-1 0 0,1 0 15,25 0-15,-26 0 16,1 26-16,25-26 0,-25 0 15,25 0-15,-26 0 16,1 0-16,25 0 0,-26 26 16,27-26-16,-1 0 0,-25 0 15,51 0-15,-26 0 16,26 0-16,-25 26 0,25-26 16,0 0-16,26 0 0,-25 26 15,-1-26-15,0 0 16,26 26-16,-26-26 0,27 0 15,-27 26-15,0-26 16,26 26-16,-25-26 0,-1 25 16,26-25-16,-26 26 15,26-26-15,0 0 0,-25 26 16,25-26-16,0 26 0,0-26 16,0 0-16,1 26 15,-1-26-15,26 0 0,-26 26 16,26-26-16,-26 0 15,26 0-15,-26 26 0,27-26 16,-1 0-16,-26 0 0,26 0 16,0 0-16,0 26 15,-26-26-15,26 0 0,0 0 16,0 0-16,1 0 0,-1 0 16,0 0-16,-26 0 15,26 0-15,0-26 0,0 26 16,0 0-16,-26 0 15,26 0-15,0 0 0,1 0 16,-27 0-16,26 0 0,0 0 16,-26 0-16,26 0 15,-26 0-15,26 0 0,-25 26 16,25-26-16,0 0 16,0 0-16,0 0 0,0 0 15,0 26-15,0-26 16,0 0-16,0 0 15,0 26-15,0-26 0,1 0 16,-27 26-16,26-26 16,0 0-16,0 26 0,0-26 15,-26 0-15,26 0 16,0 25-16,0-25 0,1 0 16,-1 0-16,0 26 15,0-26-15,0 26 16,26 0-1,0 0 1,26-26-16,-26 26 16,26-26-16,-26 26 0,0 0 31,26-26-31,-52 0 16,26 26-1,-26-26 1,26 26-16,-26 0 0,0 0 15,26-1 1,0 1-16,-26 0 0,26 0 16,0 0-16,0 0 0,0 0 15,0 0-15,0 0 16,0 0-16,0 0 0,0 0 16,0-1-1,26 1-15,-26 0 0,26 0 16,-26 0-1,0 0 1</inkml:trace>
  <inkml:trace contextRef="#ctx0" brushRef="#br0" timeOffset="65827">13218 8970 0,'0'-26'0,"0"0"16,0 0-1,0 0 1,0 52 15,0 0-31,0 26 16,0-26-16,26 25 15,-26-25-15,0 26 0,0 26 16,26-26-16,-26 0 0,0-1 16,0 1-16,0 0 15,0-26-15,0 26 0,0-26 16,0 0-16,0 0 15,0 0-15</inkml:trace>
  <inkml:trace contextRef="#ctx0" brushRef="#br0" timeOffset="66518">13192 9151 0,'-26'-52'16,"26"0"-16,0 26 15,0-25-15,0-1 0,0 0 16,26 26-16,0-26 16,-26 0-16,52 26 0,-26 1 15,26-27-15,-1 26 0,1 0 16,0 0-16,0 26 16,0-26-16,0 26 0,-27 0 15,1 0-15,26 26 0,-52 0 16,26 0-16,-26 26 15,0-1-15,0 1 0,0 0 16,0 0-16,0 0 16,-26 0-16,0-1 0,0 1 15,0-26-15,1 26 0,-27-26 16,26 0-16,-26-26 16,26 26-16,0-26 0,-26 26 31,26-26-31,0 0 0,26-26 15,-25 26-15,25-26 16,0 0 0,25 26-16,1 0 15,0 0 1,0 0-16,0 0 0,0 26 16,0 0-16,26 0 0,-26-26 15,0 26-15,25 0 16,-25 0-16,26-1 0,-26 1 15,0 0-15,0 0 16,0-26-16,0 26 0,0 0 16,0-26-16,-26 26 0,26-26 15,-1 0-15,1 0 16,0-26 15,0 0-31,-26 0 16,0 0-16,26 0 0,-26 0 15,26 1-15,-26-1 16,0 0-16,0 0 0,0 0 16,26 26-1,-26 26 17,0 0-32</inkml:trace>
  <inkml:trace contextRef="#ctx0" brushRef="#br0" timeOffset="73711">12959 10240 0,'-26'0'0,"26"-26"16,0 0 0,26 26 15,0 26-16,-26 0-15,26 0 16,-1-1-16,-25 27 0,26-26 16,0 26-16,0 0 0,0 0 15,0 0-15,0-26 16,0 25-16,0-25 0,-26 26 16,26-52-16,-26 26 15,26 0-15,0-26 16,0-26-1,-26 0-15,25-26 16,1 26-16,-26-25 0,26-1 16,-26 0-16,26 0 15,-26-26-15,26 26 0,-26 1 16,0-1-16,0 0 0,0 26 16,0 0-16,0 0 15,0 0-15,0 52 31,0 0-31,0 0 16,26-26 0</inkml:trace>
  <inkml:trace contextRef="#ctx0" brushRef="#br0" timeOffset="74220">13840 10188 0,'0'26'0,"-26"-26"15,0 26 1,26 0-16,0-1 16,0 27-16,0-26 15,0 0-15,0 26 16,0 0-16,-26 0 0,26-26 15,0 25-15,-26 1 0,26-26 16,-26 0-16,26 0 16,-26 0-16,26-52 31,0 0-15,26-26-16,-26 26 15,26-25-15,-26-1 16,0 0-16,26 0 0,-26-26 15,26 26-15,-26-25 16,26 25-16,0-26 0,0 52 16,0-26-16,0 26 0,0 26 15,0 0-15,-1 26 16,1 26-16,0-26 0,-26 52 16,26-26-16,-26-1 15,26 27-15,-26 0 0,0-26 16,0 0-16,26 0 0,-26-1 15,0 1-15,0-26 16,0 0-16,0 0 0,0 0 16</inkml:trace>
  <inkml:trace contextRef="#ctx0" brushRef="#br0" timeOffset="75006">13866 10551 0,'-26'0'0,"0"0"16,0 0-16,52-26 31,0 26-15,0 0-16,0-26 16,26 26-16,-1-26 0,1 26 15,0-26-15,0 0 0,0 26 16,-26-26-16,26 26 15,-27-26-15,1 0 16,-26 0-16,0 0 16,0 1-1,0 50 17,0 1-17,26 0-15,-26 26 16,0-26-16,0 26 15,0 0-15,0-26 0,0 26 16,0-27-16,0 27 16,0-26-16,0 0 0,0 0 15,0 0-15,0-52 32,0 0-17,0 0 1,0-26-16,0 1 0,0-1 15,26 0-15,-26-26 0,0 0 16,0 1-16,26 25 16,-26-26-16,26 26 0,-26 0 15,26 26-15,0 0 16,0 26-16,0 0 0,0 26 16,0 0-16,0 0 0,-1 0 15,1 26-15,-26-26 16,26 0-16,-26 0 0,0 26 15,-26-27-15,26 1 16,-26 0-16,1-26 0,-1 26 16,0 0-16,-26-26 0,26 26 15,0-26-15,0 0 16,0 0-16,26 26 31,26 0-15,0 0-16,0 0 0,0 0 15,0 0-15,0 0 16,0-1-16,25 1 0,-25 0 16,0 0-16,0 0 15,0-26-15,0 26 0,0 0 16,0-26-16</inkml:trace>
  <inkml:trace contextRef="#ctx0" brushRef="#br0" timeOffset="75205">14980 10240 0,'-26'0'0,"26"-26"15,26 26 1,0 0-16,0-26 15,0 26-15,0 0 0,0 0 16,0 0-16</inkml:trace>
  <inkml:trace contextRef="#ctx0" brushRef="#br0" timeOffset="75378">15032 10447 0,'-26'0'0,"26"26"15,-26-26-15,52 0 32,0 0-17,0 0-15,0 0 0,0 0 16,26 0-16</inkml:trace>
  <inkml:trace contextRef="#ctx0" brushRef="#br0" timeOffset="75821">15654 9903 0,'-26'-26'0,"0"0"16,26 0-16,-26 0 0,1 0 16,25 0-16,0 0 0,0 0 15,0 0-15,25 1 16,1-1-16,26 0 16,-26 26-16,0 0 15,0 0-15,0 0 0,26 0 16,-26 26-16,0-26 0,-26 26 15,26-1-15,-1 1 16,-25 0-16,0 26 0,0-26 16,0 26-16,0-26 15,0 26-15,-25-26 0,-1 25 16,26-25-16,-26 26 0,0-26 16,26 0-16,-26 26 15,26-26-15,-26 0 0,26 0 16,0-1-16,0 1 15,0 0-15,0 0 16</inkml:trace>
  <inkml:trace contextRef="#ctx0" brushRef="#br0" timeOffset="76013">15888 10628 0</inkml:trace>
  <inkml:trace contextRef="#ctx0" brushRef="#br0" timeOffset="78953">14255 8970 0,'0'-26'32,"26"26"-32,25-26 0,-25 26 15,26-26-15,0 26 16,0 0-16,0 0 0,0 0 15,-1 0-15,1 0 0,-26 0 16</inkml:trace>
  <inkml:trace contextRef="#ctx0" brushRef="#br0" timeOffset="79129">14695 8970 0,'-26'0'0,"0"26"0,1-26 15,-1 25-15,26 1 32,26-26-32,-1 0 15,1 0-15,26 0 16,-26-26-16,26 26 0</inkml:trace>
  <inkml:trace contextRef="#ctx0" brushRef="#br0" timeOffset="79387">15317 8762 0,'0'-26'0,"-26"26"15,26-26 1,26 26-1,0 26 1,-26 0 0,26 0-16,-26 0 0,26 0 15,-26 26-15,0-26 0,0 26 16,0-1-16,26-25 0,-26 0 16</inkml:trace>
  <inkml:trace contextRef="#ctx0" brushRef="#br0" timeOffset="79723">15136 8970 0,'-26'-52'0,"0"26"0,0-26 0,26 0 15,0 0-15,0 26 0,26-25 16,0 25-16,0 0 15,0 0-15,26 26 16,-1 0-16,1 26 0,0 0 16,0 26-16,26-27 0,-26 27 15,-27 0-15,27 0 0,-26 0 16,0 0-16,-26-26 16,0 25-16,-26 1 0,0-26 15,0 0-15,-25 0 16,-1 0-16,0 0 0,-26-26 15,26 26-15,0-26 0,1 0 16,25 0-16,-26 0 16,26-26-16,0 26 0</inkml:trace>
  <inkml:trace contextRef="#ctx0" brushRef="#br0" timeOffset="80024">15862 8762 0,'-26'0'15,"26"26"16,0 0-31,0 0 16,0 0-16,26 0 0,-26 0 16,26 26-16,-26-26 15,25 25-15,-25-25 0,0 0 16,0 26-16,0-26 0,0 0 16,-25 0-1</inkml:trace>
  <inkml:trace contextRef="#ctx0" brushRef="#br0" timeOffset="80323">15810 8918 0,'0'-78'16,"-26"26"-16,26 0 0,0 26 16,0-25-16,26 25 15,-26 0-15,26 0 0,0 26 16,25 26-16,-25 0 15,26 0-15,0 0 0,-26 25 16,26-25-16,0 26 16,-26 0-16,-1 0 0,1-26 15,0 26-15,-26-27 0,0 27 16,-26-26-16,-25 0 16,25 0-16,-26 0 0,0-26 15,26 26-15,-26-26 0,0 0 16,26 0-16,1 0 15,25-26-15,-26 0 0</inkml:trace>
  <inkml:trace contextRef="#ctx0" brushRef="#br0" timeOffset="80551">16587 8970 0,'0'26'16,"-26"-26"-16,52 0 62,0 0-46</inkml:trace>
  <inkml:trace contextRef="#ctx0" brushRef="#br0" timeOffset="81321">17132 8788 0,'26'0'16,"-26"-26"15,0 0-31,0 0 16,0 1-1,0-1-15,0 0 16,-26 0-16,0 0 16,0 26-16,0 26 15,0-26-15,0 52 16,0-26-16,0-1 0,26 27 16,-26-26-16,0 26 15,26-26-15,0 0 0,0 26 16,0-26-16,26 0 15,0-1 1,0-25-16,0 0 0,0 0 16,0 0-16,0-25 15,0-1-15,0 0 16,0 0 0,-26 0-16,0 0 0,0 0 15,0 0-15,0 0 16,0 52-1,25 0-15,-25 0 16,26 0-16,-26 26 16,26-26-16,-26 25 0,26 1 15,-26 0-15,26 0 0,-26 0 16,0 0-16,-26-26 16,0 25-16,0-25 0,0 0 15,1-26-15,-1 26 16,-26-26-16,26 0 0,-26 0 15,0 0-15,26 0 16,0-26-16,0 0 0,0 0 16,1-25-16,25 25 0,0-26 15,0 26-15,25-26 16,1 26-16,0 0 0,0 0 16,0 26-16,0 0 0,26 0 15,-26 0-15,0 26 16,0-26-16,0 26 0,0 0 15,-1-26-15,1 26 16</inkml:trace>
  <inkml:trace contextRef="#ctx0" brushRef="#br0" timeOffset="82178">17520 8918 0,'-26'-26'15,"26"0"1,0 0 0,26 26-1,0 0 1,0 26 0,0 0-1,0-26 1,0 0-1,0 0-15,0-26 16,0 0-16,0 0 16,0 0-1,-26 0-15,0 0 0,0 0 16,0 1-16,-26-1 16,26 0-16,-26 0 15,0 26-15,0 0 16,0 0-1,26 26-15,-26 0 16,26 0-16,0-1 16,0 27-16,0-26 0,0 0 15,0 0-15,0 26 0,0-26 16,26 0-16,0 0 16,0-26-16,26 26 15,-26-26-15,-1 0 0,27-26 16,-26 26-16,26-26 15,-26 0-15,0 0 0,0 0 16,0 0-16,0 0 16,0-26-16,-1 26 0,-25-25 15,0-1-15,0 0 0,0-26 16,0 26-16,0 0 16,-25-25-16,25 51 15,0 52 1,0 26-16,0-1 15,0 1-15,0 0 0,25 26 16,-25-26-16,0 25 16,0-25-16,26 0 0,-26 0 15,0 0-15,26-26 16,-26 0-16,0-1 0,26 1 16,-26-52-1,0 1 1,-26-1-16,26 0 0,-26 0 15,0-26-15,26 26 16,-25-26-16,25 26 0,-26 0 16,26 0-16,-26 1 0,26-1 15,0 0-15,26 0 32,0 26-32,-1 0 0,1 0 15,26 0-15,-26 0 0,26 0 16,0 0-16,0 0 0</inkml:trace>
  <inkml:trace contextRef="#ctx0" brushRef="#br0" timeOffset="82766">18635 8348 0,'-26'-26'15,"0"0"-15,26 52 32,0 0-32,0 25 15,0-25-15,26 26 0,-26 0 16,0 0-16,26 0 16,-26 0-16,0-1 0,0-25 15,0 26-15,0-26 0,0 0 16,0 0-16,0 0 15,0 0-15,0-52 32,26 0-17,-26-26-15,26 26 0,-26-26 16,26 0-16,0 1 16,-1-1-16,-25 0 0,26 26 15,0-26-15,0 26 0,-26 0 16,0 0-16,26 26 15,-26 26-15,0 0 16,0 0-16,-26 26 16,0-26-16,0 0 0,0 26 15,1-26-15,-27 0 0,26-1 16,26 1-16,-26 0 16,0-26-16,52 0 31,0 0-16,0 26-15,0-26 16,0 26-16,25 0 16,-25-26-16,0 26 0,26 0 15,-26 0-15,26 0 16,0 0-16,-1-26 0,1 26 16,-26-1-16</inkml:trace>
  <inkml:trace contextRef="#ctx0" brushRef="#br0" timeOffset="83762">19309 8814 0,'0'-52'0,"-26"26"0,0 0 16,26 1-16,-26 25 16,26 25 15,0 1-16,26-26 1,-26 26-16,26-26 0,0 0 16,0 0-1,0 0-15,-1-26 0,1 26 16,0-26-16,0 26 0,-26-25 16,26-1-16,-26 0 15,0 0-15,0 0 16,0 0-16,-26 0 15,0 26 1,0 0-16,0 26 16,1-26-16,25 26 15,-26 26-15,0-26 0,26 0 16,-26 25-16,26-25 16,-26 26-16,26-26 0,0 0 15,0 0-15,26 0 0,0-26 16,0 26-16,0-26 15,-1 0-15,1 0 0,26 0 16,0-26-16,0 26 0,-26-26 16,26 0-16,0 0 15,-27 0-15,1 0 0,0 0 16,0-26-16,-26 27 16,0-1-16,0-26 0,0 26 15,0 0-15,-26 0 0,26 52 47,0 0-47,0 0 16,26 0-16,-26 0 0,26 0 15,-26-1-15,26-25 0,-26 26 16,26 0-16,0-26 16,0 0-16,0 0 15,0 0 1,-26-26-16,0 0 15,26 1-15,-26-1 16,0 0 0,0 52 15,0 0-31,0-1 0,25 27 16,-25-26-16,26 26 0,0 0 15,0 0-15,0 0 16,0-1-16,-26 1 0,26 0 15,-26-26-15,0 26 16,0-26-16,-26 0 0,0-26 16,0 26-16,0-26 0,0 26 15,-25-26-15,25-26 16,-26 26-16,26-26 0,0 0 16,0-26-16,0 26 15,26-78 1,0 52-16,0 27 0,26-27 0,0 26 15,0 0-15,52 26 16,-52 0-16,-1 0 16,1 0-16,26 26 15,-26-26-15,0 26 0,0-26 16,0 0-16,0 0 16</inkml:trace>
  <inkml:trace contextRef="#ctx0" brushRef="#br0" timeOffset="84230">20501 8503 0,'0'-26'16,"0"0"0,0 52-1,0 0-15,0 0 16,0 0-1,0 0-15,0 0 0,0 26 16,0-26-16,0 25 16,0-25-16,26 26 0,-26-26 15,26 0-15,-26 26 0,26-52 16,26 26-16,-27 0 16,1-26-16,26 0 0,0 0 15,-26 0-15,26 0 16,-26-26-16,26 0 0,-26 0 15,-1-26-15,-25 26 0,26-26 16,-26 0-16,0 1 16,0-1-16,0 26 0,0-26 15,0 0-15,0 26 0,0 0 16,0 0-16,0 52 16,26 0-1,-26 0-15,26 26 16,0 0-16,26 0 0,-26 0 15,-26 25-15,26-25 0,-26 0 16,-26 26-16,0-26 16,-26-27-16,0 27 0,-51-26 15</inkml:trace>
  <inkml:trace contextRef="#ctx0" brushRef="#br0" timeOffset="44731">26436 5859 0,'-26'0'0,"26"26"15,-26-26-15,26 26 32,0 0-17,26 0-15,-26 26 0,26-26 16,0 26-16,-26 0 0,26-1 15,-26 27-15,0-26 16,26 26-16,-26-26 0,0 25 16,0-25-16,0-26 0,0 0 15</inkml:trace>
  <inkml:trace contextRef="#ctx0" brushRef="#br0" timeOffset="45080">26125 6067 0,'-26'-26'0,"0"-26"16,1 26-16,25-26 16,0 26-16,25-25 0,27 25 15,0 0-15,0 0 0,26 0 16,-1 26-16,1 0 15,26 26-15,-26 0 0,25 0 16,1 25-16,-26 1 0,-1 26 16,1 0-16,-26 25 15,0-25-15,-26 26 0,-26 0 16,0-27-16,0 1 16,-52 0-16,0 0 0,-26-27 15,-25 1-15,-1-26 0,-26 0 16,1-26-16,25 0 15,-25 0-15,25-26 0,0 0 16,27-26-16</inkml:trace>
  <inkml:trace contextRef="#ctx0" brushRef="#br0" timeOffset="42301">24389 2697 0,'26'0'16,"0"0"-16,-1 0 16,1 0-1,0 26-15,0-26 0,0 26 16,0 0-16,-26 0 16,26 26-16,0 0 0,0 0 15,0-1-15,0 27 0,0-26 16,0 26-16,25-26 15,-51 25-15,26-25 0,0 0 16,0 0-16,0 0 16,-26-26-16,26 0 0,0-1 15,0 1-15,0-26 16,-26-26 0,26 1-16,-26-1 0,26 0 15,-1-26-15,1 0 16,0 0-16,26-26 0,-26 1 15,0-1-15,26 0 0,-26 0 16,0 1-16,0-1 16,-1 0-16,1 26 0,-26 0 15,26 27-15,-26-1 16,0 0-16,26 26 16,-26 26-16,0 0 15,0-1 1,0 1-16,0 26 0</inkml:trace>
  <inkml:trace contextRef="#ctx0" brushRef="#br0" timeOffset="42811">25918 2905 0,'-26'0'15,"26"26"1,0 0 0,-26 0-16,26-1 0,0 1 15,0 26-15,0 0 16,-26 0-16,26 0 0,0 25 16,-26-25-16,26-26 15,0 26-15,-26 0 0,26-26 16,0 0-16,0 0 15,-26-26-15,26-26 32,0 0-32,0 0 15,0 0-15,26-26 0,-26 0 16,26-25-16,-26-1 0,26 0 16,0 0-16,0 1 15,0-27-15,0 26 0,0 26 16,0-26-16,0 53 15,0-1-15,-1 0 0,1 26 16,0 26-16,0 0 0,0 25 16,0 1-16,0 26 15,-26 0-15,26 0 0,-26-1 16,26-25-16,-26 26 16,0 0-16,0-27 0,0 1 15,0 0-15,0-26 16,0 26-16,0-26 0,0 0 15</inkml:trace>
  <inkml:trace contextRef="#ctx0" brushRef="#br0" timeOffset="42992">26073 3371 0,'-25'-26'0,"-1"0"0,0 1 15,0 25-15,0-26 16,26 0-16,0 0 15,26 0 1,0 26-16,26-26 16,-1 26-16,1-26 0,0 0 15,26 26-15,0-26 16</inkml:trace>
  <inkml:trace contextRef="#ctx0" brushRef="#br0" timeOffset="43586">26825 2957 0,'26'-26'0,"-26"0"15,0 0-15,0 0 16,-26 26 0,26 26-1,0 0 1,0 0-16,0 26 0,-26-27 16,26 53-16,0-26 15,0 0-15,-26 26 0,26-27 16,0 1-16,0 0 0,0 0 31,-26 0-31,26-26 0,0 0 0,0 0 0,26-26 16,0-26-1,-26 0 1,0 0-16,0-26 0,26 0 16,-26 0-16,26-25 15,0-1-15,0-26 0,-26 26 16,52-25-16,-26-1 15,-1 0-15,27 27 0,-26-1 16,26 0-16,0 26 0,-26 26 16,26 0-16,0 26 15,-27 26-15,1 0 0,0 0 16,0 0 0,-26 26-16,0 0 0,0 0 0,-26-1 15,0-25-15,0 26 0,-25 0 16,-27 0-16,26 0 15,0-26-15,-26 0 0,27 25 16,-1-51-16,26 26 0,-26 0 16,26-26-16,26 26 15,26-26 1,26 26 0,-26-26-16,26 26 0,25 0 15,-25 26-15,26-26 0,0 25 16,-1 1-16,-25 0 15,26 26-15,-26-26 0,26 0 16,-52 25-16,25-25 16</inkml:trace>
  <inkml:trace contextRef="#ctx0" brushRef="#br0" timeOffset="44012">26177 4304 0,'26'-51'16,"-26"25"-16,0-26 0,0 26 16,0 0-16,26 0 15,-26 0-15,26 26 0,0 0 16,0 26-16,0 0 15,-26 26-15,26 0 16,-26-1-16,25 27 0,-25 0 16,0 0-16,0 25 15,0-25-15,0 0 0,0 0 16,0-1-16,-25-25 0,25 0 16</inkml:trace>
  <inkml:trace contextRef="#ctx0" brushRef="#br0" timeOffset="44407">26177 4926 0,'-26'0'15,"52"26"16,26 0-31,-26 0 16,0 0-16,26 0 16,-1 0-16,-25 0 0,26 0 15,0 0-15,-26 0 0,26-1 16,-26-25-16,0 0 16,0-25-16,-1 25 0,1-26 15,0 0-15,0-26 0,0 26 16,-26-26-16,0 0 15,26 0-15,-26 1 0,0-1 16,0 26-16,0 0 16,0 0-16,-26 26 0,0 26 15,26 26-15,-26 0 16,0-1-16,26 27 16,-26-26-16,26 26 0,-25 0 15,25-1-15</inkml:trace>
  <inkml:trace contextRef="#ctx0" brushRef="#br0" timeOffset="93554">27654 5678 0,'-25'0'0,"25"-26"0,-26 0 16,0 0 0,26 0-16,-26 26 15,26-26-15,0 1 0,-26 25 16,26-26-16,-26 0 15,0 26-15,0-26 0,0 26 16,0-26-16,0 0 0,-25 26 16,-1-26-16,0 0 15,0 26-15,0-26 0,0 26 16,-25-26-16,25 26 16,0-26-16,0 26 0,0 0 15,-26 0-15,27 0 0,-27 0 16,26 0-16,-26 26 15,1 0-15,-1-26 0,0 26 16,0 0-16,1 0 16,-1 0-16,0 0 0,0 26 15,-25-26-15,25 25 16,0 1-16,0 0 0,1 0 16,-1 0-16,26 0 0,-26 25 15,26-25-15,1 26 16,-1 0-16,0-1 0,26 27 15,0 0-15,0-1 0,26 1 16,0 0-16,0-1 16,26 1-16,0 0 0,0-26 15,26 25-15,0-25 16,-1-26-16,27 26 0,0-1 16,0-25-16,-1 0 0,27 0 15,0 0-15,25-26 16,1 25-16,0-25 0,-1 0 15,27 0-15,-27 0 16,27-26-16,-27 0 0,27 0 16,-27-26-16,1 0 0,0 0 15,-27 0-15,27-25 16,-26-1-16,-1-26 0,1 26 16,0-52-16,-27 27 15,1-27-15,0 0 0,-26 1 16,25-27-16,-51 1 0,26-1 15,-52 0-15,0 1 16,0-1-16,-26 1 0,0-1 16,-26 26-16,-25 27 15,-1-27-15,0 26 0,-25 0 16,25 27-16,0-1 0,0 26 16,1 0-16,-1 0 15,0 26-15,26 26 0,-26 0 16,27 0-16,-27 26 15</inkml:trace>
  <inkml:trace contextRef="#ctx0" brushRef="#br0" timeOffset="94635">25685 7363 0,'26'-26'0,"-26"52"46,0 0-46,0 0 16,0-1 0,0 1-16,0 26 0,0-26 15,-26 26-15,26 0 16,-26 0-16,0-1 0,0 27 16,0-26-16,0 0 0,0 26 15,0-26-15,-26 25 16,26 1-16,1-26 0,-27 26 15,0-27-15,26 27 16,-26-26-16,0 0 0,0 26 16,-25-27-16,25 1 0,-26 0 15,-26 0-15,1 26 16,25-26-16,-26-1 0,-25 1 16,25 0-16,0 0 0,27 0 15,-27 0-15,0-1 16,1-25-16,25 26 0,-26-26 15,1 26-15,-1-26 16,0 0-16,-25 0 0,25 0 16,-26 0-16,1-1 0,-1 1 15,-25 0-15,25 0 16,0 0-16,1 0 0,-1 0 16,27 0-16,-27-26 15,26 26-15,1-26 0,-1 26 16,0-26-16,-25 0 15,51 26-15,-26-26 0,1 0 16,-1 0-16,0 0 0,1 26 16,-1-26-16,26 0 15,-26 0-15,27 0 0,-27 25 16,26-25-16,1 0 16,-27 0-16,26 0 0,0 0 15,1 0-15,-27 0 0,26 0 16,0 0-16,1 0 15,-1-25-15,26 25 0,-26 0 16,26 0-16,1-26 0,-1 26 16,0 0-16,0-26 15,0 26-15,0-26 0,1 26 16,-1 0-16,-26-26 16,26 26-16,0 0 0,26 0 15,-25-26-15,-1 26 0,26 0 16,0 0-16,0 0 15,0 0-15,0 0 16,0 0 0,26 26-1,26-26 17</inkml:trace>
  <inkml:trace contextRef="#ctx0" brushRef="#br0" timeOffset="95216">18609 9488 0,'0'-26'0,"26"26"16,-52 0 31,26 26-47,-26-26 0,26 26 15,-26-26-15,0 26 16,-26 0-16,26 0 0,1-26 16,-27 26-16,26 0 15,-26-1-15,26 1 0,-26-26 16,26 26-16,0-26 0,0 26 15,0 0-15,1-26 16,25 26-16,-26-26 0,0 26 16,26 0-1,26 0 1,0-26 0,-1 26-1,1 0 1,0-26-16,0 0 0,0 26 0,0-26 15,26 25-15,-26-25 16,0 26-16,0 0 0,0-26 16,0 26-16,-1 0 15,1 0-15,0-26 16,-26 26-16,26-26 0,0 26 16,0 0-16,0 0 15,0 0 1,0-26-16,0 0 15,-26-26 17</inkml:trace>
  <inkml:trace contextRef="#ctx0" brushRef="#br0" timeOffset="97509">15888 5756 0,'0'-26'0,"-26"0"16,26 0-1,0 0-15,-26 26 0,26-26 16,-26 26-1,52 0 32,0 0-47,25 0 16,1-26-16,0 26 16,26 0-16,0 0 0,25 0 15,1 0-15,0 0 0,-1 0 16,-25 0-16,0 0 15,0 0-15,-1 0 0,-25 0 16,0 0-16,0 0 16,0 0-16,-26 0 0,0 0 15,-1 0-15,1-26 16,0 26 0,-52 0-1,0 0-15,1 0 0,-1 0 16,-26 0-16,0 0 0,-26 0 15,0 0-15,1 0 0,-27 0 16,26 26-16,-25-26 16,25 0-16,0 0 0,0 0 15,1 26-15,-1-26 16,26 0-16,0 0 0,26 0 16,-26 0-16,26 0 0,1 0 15,-1 0 1,52 0-1,-1 0 1,1 0-16,52 0 0,-26 0 16,26 0-16,25 0 0,1 0 15,26-26-15,-27 26 16,27 0-16,-26-26 0,25 26 16,-25 0-16,0-26 15,-27 26-15,1 0 0,-26 0 16,0-25-16,-26 25 0,0 0 15,-52 0 1,-26 25-16,26-25 16,-26 0-16,-26 26 15,1-26-15,-1 26 0,-26-26 16,26 26-16,-25 0 0,-27 0 16,26-26-16,1 26 15,-1 0-15,26-26 0,1 26 16,-1-26-16,26 26 15,0-26-15,26 0 0,0 0 16,52 0 15,0 0-31,26 0 0,0 0 16,0 0-16,-1 0 16,27 0-16,0 0 0,26 0 15,-27-26-15,27 26 0,0-26 16,25 26-16,-51 0 15,26-26-15,-26 26 0,-27 0 16,1 0-16,0-26 0,-26 26 16,-52 0-1,0 0 1,0 0-16,-26 0 16,1 0-16,-27 0 0,0 26 15,0-26-15,-25 0 0,25 0 16,-26 26-16,-25-26 15,25 0-15,0 0 0,1 0 16,25 0-16,0 26 16,26-26-16,0 0 0,26 0 15,1 0-15,50 0 32,27 0-32,0 0 0,0 0 15,26 0-15,-1 0 16,27 0-16,-26 0 0,26 0 15,-1 0-15,1 0 0,-26-26 16,25 26-16,-25-26 16,-26 26-16,0 0 0,0-26 15,-26 26-15,-26-26 16,-26 26-16,0 0 16,-26 0-16,-26 0 0,0 0 15,1 0-15,-27 0 16,0 26-16,1-26 0,25 0 15,-26 26-15,26-26 0,1 0 16,25 0-16,0 26 16,26-26-16,52 0 15,26 0 1,0 0-16,-1 0 0,27 0 16,26 0-16,-26 0 15,25 0-15,-25 0 0,0-26 16,0 26-16,-27 0 0,1-26 15,-26 26-15,0-26 16,-26 0-16,-26 26 16,0 0-16,-26-26 0,-25 26 15,-1 0-15,-26 0 16,26 0-16,-25 0 0,25-26 16,-26 26-16,53 0 15,-27 0-15,52 0 0,-26 0 16,52 26-1,26-26-15,26 0 16,-26 26-16,51-26 0,-25 0 16,0 0-16,0 0 15,0 0-15,0 0 0,-1 0 16,-25 0-16,0 0 0,-52 0 47,0 0-47,1 0 15,-1-26-15,0 26 16,0 0-16,26 26 31,-26-26-31,26 26 32</inkml:trace>
  <inkml:trace contextRef="#ctx0" brushRef="#br0" timeOffset="111681">13166 13920 0,'-26'0'32,"26"26"-1,26 0-16,-26 0-15,26 0 0,0 0 16,0 0-16,0 25 0,26-25 16,-26 26-16,-1-26 15,1 26-15,0-26 0,0 0 16,0-26-16,0 26 16,0-26-16,0 0 15,0-26-15,0 0 16,-26 0-1,26-26-15,-26 26 0,26 0 16,-26-26-16,0 1 16,25-1-16,-25 26 0,0-26 15,26 0-15,-26 26 0,26 0 16,-26 0-16,0 0 16,26 26-16,-26 26 31,0 0-31,0 0 15</inkml:trace>
  <inkml:trace contextRef="#ctx0" brushRef="#br0" timeOffset="112119">14151 13868 0,'-26'0'16,"0"26"-1,26 0 1,0 0 0,0 26-16,-26-26 15,26 26-15,0-27 16,0 27-16,0 0 0,0-26 16,0 26-16,0-26 0,0 0 15,0-52 1,0 0-1,0 0 1,0 0-16,0-26 0,0 26 16,0-26-16,26 1 15,-26-1-15,26 0 0,-26 0 16,26 0-16,0 0 0,0 27 16,0-1-16,0 0 15,25 26-15,-25 0 0,0 0 16,26 26-16,-26 25 0,0-25 15,-26 26-15,26 0 16,0 0-16,-26 0 0,26 0 16,-26-1-16,26 1 15,-26 0-15,0-26 0,0 26 16</inkml:trace>
  <inkml:trace contextRef="#ctx0" brushRef="#br0" timeOffset="112841">14203 14076 0,'-26'0'15,"26"-26"-15,0 0 0,0 0 16,26 26 0,0 0-16,26-26 0,-1 26 15,1-26-15,0 26 0,26 0 16,0-26-16,-27 26 15,27 0-15,-26-26 0,0 26 16,0-26-16,-26 26 16,0-26-16,-26 0 15,0 0-15,0 52 47,0 0-47,0 0 16,25 0-16,-25 0 0,0 26 15,0-26-15,0 26 0,26-26 16,-26-1-16,0 1 16,0 0-16,0 0 0,0 0 15,-26-26 17,26-26-32,0 0 15,0-26-15,0 27 16,0-27-16,26-26 0,-26 26 15,26-26-15,0 27 16,-26-27-16,26 26 0,26 0 16,-26 0-16,0 26 0,26 0 15,-26 26-15,-1 0 16,1 26-16,0 0 0,0 26 16,0-26-16,-26 26 15,0 0-15,0-26 0,-26 25 16,0-25-16,0 0 0,0 0 15,-25 0-15,25 0 16,0 0-16,-26-26 0,26 26 16,0-26-1,52 26 1,0-26 0,26 0-16,-26 26 15,26 0-15,-27 0 0,27-1 16,-26 1-16,26 0 15,-26 0-15,26 0 0,-26 0 16,0 0-16,0 0 0,-1 0 16</inkml:trace>
  <inkml:trace contextRef="#ctx0" brushRef="#br0" timeOffset="113058">15862 13765 0,'-26'0'0,"26"-26"15,-26 26-15,26-26 16,26 26 0,0 0-16,0 0 0,25 0 15,1 26-15,-26-26 0,26 26 16,-26-26-16,0 25 15</inkml:trace>
  <inkml:trace contextRef="#ctx0" brushRef="#br0" timeOffset="113217">15939 13946 0,'-26'0'0,"1"26"0,-1-26 16,0 0-16,26 26 16,26-26-1,25 26 1,-25-26-16,0 0 15,0 0-15,26 0 0,0 0 16,-26 26-16,0-26 16,26 0-16</inkml:trace>
  <inkml:trace contextRef="#ctx0" brushRef="#br0" timeOffset="113470">16846 13583 0,'0'-26'16,"0"0"-16,0 0 15,26 52 1,-26 0 0,26 0-16,-26 26 15,26 0-15,-26 0 0,0 25 16,26-25-16,-26 0 0,0 0 15,0-26-15,26 26 16,-26-26-16,0-1 0,0 1 16</inkml:trace>
  <inkml:trace contextRef="#ctx0" brushRef="#br0" timeOffset="113782">16769 13687 0,'0'-78'0,"-26"26"16,26 0-16,26 26 0,0-25 16,0 25-16,-1 26 15,27 0-15,0 0 0,0 0 16,0 26-16,0 0 0,0 25 16,25 1-16,-25-26 15,26 26-15,-26 26 0,-26-26 16,25-1-16,-25 1 15,-26 0-15,0 0 0,0 0 16,-51 0-16,25-1 0,-26-25 16,-26 0-16,26 0 15,0 0-15,-25-26 0,25 26 16,0-26-16,26 0 16,-26-26-16,26 0 0,26 0 15,-26 0-15</inkml:trace>
  <inkml:trace contextRef="#ctx0" brushRef="#br0" timeOffset="114118">18091 13557 0,'-26'0'0,"0"-26"15,26 0 1,0 0 0,26 26-16,0 0 15,-26 26-15,25 0 16</inkml:trace>
  <inkml:trace contextRef="#ctx0" brushRef="#br0" timeOffset="114291">18116 13998 0,'0'26'0,"0"0"16,0 0-16,26-26 0,-26 25 16,0 1-16,0 26 15,0 0-15,-26 0 0,1 26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4:03.461"/>
    </inkml:context>
    <inkml:brush xml:id="br0">
      <inkml:brushProperty name="width" value="0.05" units="cm"/>
      <inkml:brushProperty name="height" value="0.05" units="cm"/>
      <inkml:brushProperty name="fitToCurve" value="1"/>
    </inkml:brush>
  </inkml:definitions>
  <inkml:trace contextRef="#ctx0" brushRef="#br0">887 207 0,'-26'-26'0,"0"1"16,0-1-1,0 26-15,26-26 16,-26 26-16,0 0 0,26-26 16,-26 26-16,0 0 15,0 0-15,0 0 0,-25 0 16,25 0-16,-26 0 16,26 0-16,-26 0 0,0 0 15,26 26-15,-25-26 0,25 26 16,-26 0-16,26-1 15,0 1-15,0 26 0,0 0 16,0 0-16,0 0 0,0 0 16,26 25-16,-26-25 15,26 26-15,0 0 0,0-27 16,0 27-16,26-26 16,-26 0-16,26 0 0,0 0 15,-26-1-15,26 1 16,0-26-16,0 26 15,0-26-15,26 0 0,-26 0 0,25 0 16,-25 0-16,26-26 16,0 26-16,0-26 0,0 0 15,0 0-15,-1 0 16,1 0-16,26 0 0,-26-26 16,26 26-16,-27-26 0,27 0 15,-26-26-15,0 26 16,0-26-16,-1 26 0,-25-26 15,0 1-15,0-1 16,0-26-16,0 26 0,-26-26 16,0 1-16,0-1 0,0 0 15,-26 0-15,26 1 16,-26-1-16,0 0 0,-26 0 16,27 27-16,-27-1 0,26 0 15,-26 26-15,0 26 16,0-26-16,0 26 0,1 0 15,-1 0-15,0 26 16,0-26-16,26 26 0,0-26 16,26 26-16,-26 0 0,26 0 15</inkml:trace>
  <inkml:trace contextRef="#ctx0" brushRef="#br0" timeOffset="948">3893 5495 0,'0'-26'16,"-26"26"-16,26-26 31,0 52 0,-26 0-15,26 0-16,-26 0 15,26 25-15,0-25 16,-26 26-16,26 0 0,0 0 16,-25 0-16,25-1 15,0 27-15,0-26 0,0 0 16,0 0-16,0 26 0,0-27 15,0 1-15,25 0 16,-25 0-16,0 26 0,0-27 16,0 1-16,0 0 15,0-26-15,0 26 0,0-26 16,0 0-16,0 0 0,0 0 16,26-26-1,-26-26 1,0 0-16,26 0 15</inkml:trace>
  <inkml:trace contextRef="#ctx0" brushRef="#br0" timeOffset="1436">3971 6298 0,'0'-26'0,"0"0"15,0 0 1,26 1 0,-26-1-16,26 26 15,-26-26-15,26 26 0,0 0 16,0 0-1,-1 26-15,1 0 16,26-26-16,-26 25 16,26 1-16,-26 0 0,26 0 15,-26 0-15,25 0 0,-25 0 16,26 0-16,-26 0 16,0-26-16,0 26 0,0-26 15,0 0 1,0-26 15,-26-26-31,26 26 0,-26 0 0,26 0 16,-26 0-16,0-26 0,0 27 15,0-1-15,0 0 16,0 0-16,0 0 0,-26 26 16,0 0-1,0 0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4:17.897"/>
    </inkml:context>
    <inkml:brush xml:id="br0">
      <inkml:brushProperty name="width" value="0.05" units="cm"/>
      <inkml:brushProperty name="height" value="0.05" units="cm"/>
      <inkml:brushProperty name="fitToCurve" value="1"/>
    </inkml:brush>
  </inkml:definitions>
  <inkml:trace contextRef="#ctx0" brushRef="#br0">804 84 0,'-26'0'15,"0"0"17,52 0-1,0 0-31,0 0 15,0 0-15,25 0 0,1 0 16,0 0-16,26 0 16,-26 0-16,0 0 0,-1 0 15,27 0-15,-52-26 16,26 26-16,-26 0 0,0 0 16,0 0-16,0 0 15,-52 0 1,0 0-16,0 0 15,-26 26-15,0-26 16,0 0-16,1 26 0,-27-26 16,0 26-16,26-26 15,-52 26-15,53-26 0,-27 26 16,0-26-16,0 0 0,27 0 16,-1 26-16,0-26 15,26 0-15,0 0 0,26-26 16,26 26 15,-26-26-31,26 26 0,26 0 16,-26 0-16,25 0 0,1-26 15,0 26-15,26 0 16,-26 0-16,25-26 0,1 26 16,-26 0-16,26-26 15,0 26-15,-27-26 0,1 26 16,0 0-16,-26-26 0,0 26 15,0 0-15,-52 0 32,0 0-17,0 0-15,-26 26 0,0-26 16,-25 26-16,-1-26 0,-26 26 16,1 0-16,-1 0 15,0 0-15,1 0 0,-1-1 16,0-25-16,1 26 15,25 0-15,26-26 0,0 26 16,0-26-16,26 0 0,0 0 16,52 0-1,0-26-15,0 26 16,26-26-16,0 26 16,0-26-16,25 26 0,-25-25 15,26-1-15,0 26 16,0-26-16,-27 26 0,27-26 15,0 26-15,-26 0 0,0-26 16,-1 26-16,1 0 16,-26 0-16,26 0 0,-52-26 15,26 26-15,-52 0 32,0 0-17,0 26-15,-26-26 16,0 0-16,1 26 0,-27-26 15,0 26-15,26-26 0,-25 26 16,-1-26-16,26 0 16,0 26-16,0-26 0,0 0 15,1 0-15,25 25 16,0-25-16,0 0 0,52 0 31,0-25-31,26 25 16,-1-26-16,1 26 0,26-26 15,26 26-15,-1-26 16,1 0-16,0 0 0,-1 26 16,-25-26-16,26 0 0,-52 26 15,25-26-15,-25 26 16,-26 0-16,-52 0 31,-26 0-31,1 0 0,-1 26 16,-26-26-16,0 26 0,0-26 15,1 26-15,-1-26 16,0 26-16,0-26 0,1 26 16,25-26-16,0 0 15,26 0-15,0 26 0,0-26 16,52-26 0,26 26-1,-26-26-15,26 26 0,0 0 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8:04:40.368"/>
    </inkml:context>
    <inkml:brush xml:id="br0">
      <inkml:brushProperty name="width" value="0.05" units="cm"/>
      <inkml:brushProperty name="height" value="0.05" units="cm"/>
      <inkml:brushProperty name="fitToCurve" value="1"/>
    </inkml:brush>
  </inkml:definitions>
  <inkml:trace contextRef="#ctx0" brushRef="#br0">2799 1039 0,'0'-26'31,"26"0"-16,-26 0-15,26 0 0,0 26 16,0-25-16,25-1 16,-25 0-16,26 26 0,26-26 15,-26 0-15,26 0 0,-1 26 16,1-26-16,26 26 16,-26-26-16,-1 26 0,1-26 15,0 26-15,-26 0 16,-1 0-16,1 0 0,0 0 15,-26 0-15,0 0 0,0 0 16,0 0-16,0 0 16,-26 26-1,-26-26 1,0 0-16,0 0 0,0 0 16,-26 0-16,-26 26 0,27-26 15,-27 0-15,0 0 16,26 0-16,-25 0 0,-1 26 15,26-26-15,-26 0 0,26 0 16,0 0-16,1 0 16,-1 0-16,26 0 0,-26 0 15,26 0-15,0 0 16,0 0-16,0 0 16,52 0 15,0 0-16,0 0-15,26 0 16,0 0-16,26 0 0,-1 0 16,27 0-16,0 0 15,-27 0-15,27-26 0,0 26 16,-1 0-16,-25 0 0,0 0 16,-26 0-16,26 0 15,-53 0-15,1 0 0,0 0 16,-26 26-1,-52-26-15,27 26 16,-27-26-16,-26 26 0,26-26 16,-52 26-16,27-26 15,-27 0-15,26 26 0,-25-26 16,25 0-16,0 0 16,0 0-16,1 0 0,25 0 15,0 0-15,0 0 0,26-26 16,0 26-16,52 0 31,0 0-31,0 0 0,26 0 16,26 0-16,-27 0 15,27 0-15,0 0 0,0 0 16,-1 0-16,-25 0 16,0 0-16</inkml:trace>
  <inkml:trace contextRef="#ctx0" brushRef="#br0" timeOffset="715">129 365 0,'-26'-26'0,"-25"26"0,25 0 16,0 0-1,52 0 1,26-26-1,-1 26-15,1 0 0,26 0 16,26 0-16,-1 0 0,27-26 16,-1 26-16,1 0 15,0 0-15,-1 0 0,1 0 16,-1 0-16,-51 0 0,26 0 16,-52 26-16,0-26 15,-1 0-15,-25 0 0,0 0 16,-52 0 15,0 0-31,0 0 16,1 0-16,-1-26 15</inkml:trace>
  <inkml:trace contextRef="#ctx0" brushRef="#br0" timeOffset="1147">1166 80 0,'-26'-26'0,"0"26"16,26-26-16,0 0 16,26 26-1,0 0-15,0 0 16,26 0-16,-26 0 0,26 0 15,-1 0-15,1 26 0,0 0 16,0-26-16,0 26 16,-26 26-16,26-26 0,-27 0 15,1 0-15,0 0 16,0 0-16,-26-1 0,26 1 16,0 0-16,-26 0 15,0 0 1,0 0-16,-26-26 0,26 26 15,-26-26-15,0 26 0,0 0 16,-25 0-16,25-26 16,-26 26-16,0 0 0,-26 0 15,26-1-15,1 1 16,-1 0-16,26-26 0,-26 26 16,26 0-16,0 0 15,0-26-15,0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6:05.888"/>
    </inkml:context>
    <inkml:brush xml:id="br0">
      <inkml:brushProperty name="width" value="0.05" units="cm"/>
      <inkml:brushProperty name="height" value="0.05" units="cm"/>
      <inkml:brushProperty name="fitToCurve" value="1"/>
    </inkml:brush>
  </inkml:definitions>
  <inkml:trace contextRef="#ctx0" brushRef="#br0">52 256 0,'-26'0'16,"0"0"0,26 26 31,0 0-32,26 0 1,-26 0-1,26-26-15,-26 26 0,26-26 16,-26 26 0,26-26-16,0 26 0,0-26 15,0 0-15,0 26 16,0-26-16,25 0 0,1 0 16,-26 0-16,52 0 0,-26 0 15,25 0-15,1 0 16,0 0-16,0 0 0,25 0 15,1-26-15,0 26 16,-1 0-16,27 0 0,-26 0 16,25 0-16,-25 0 0,26 0 15,-27 0-15,1 0 16,0 0-16,-1 26 0,1-26 16,-26 0-16,25 0 15,-25 0-15,0-26 0,0 26 16,-1 0-16,1 0 0,0-26 15,26 26-15,-27 0 16,1-26-16,26 26 0,-27 0 16,1 0-16,0 0 0,0 0 15,-1-26-15,1 26 16,0 0-16,0 0 0,0 0 16,-1 0-16,1-26 15,-26 26-15,26 0 0,-27 0 16,27 0-16,-26 0 15,26 0-15,-26 0 0,-1 26 16,1-26-16,0 0 0,0 0 16,0 0-16,0 26 15,-1-26-15,27 0 0,-26 0 16,26 0-16,-26 0 16,25 0-16,-25 0 0,0 0 15,0 0-15,0 0 0,0 0 16,-1 0-16,1 0 15,0 0-15,0-26 0,-26 26 16,26 0-16,0 0 0,-1 0 16,-25 0-16,26 0 15,-26 0 1,52-26-16,-52 26 0,26 0 16,-27 0-16,1-26 0,26 26 15,-26 0-15,26 0 16,-26 0-16,0 0 0,26 0 15,-26 0-15,0 0 0,-1 0 16,1 0-16,0 0 16,0 0-16,0 0 0,0 0 15,0 0-15,0 0 0,0 0 16,0 0-16,0 0 16,0-26-16,-1 26 15,1 0 1,0 0-16,0 0 0,0 0 15,0 0 1,0-26 0,0 26-16,0 0 0,0 0 15,0 0-15,0 0 16,-1-26-16,1 26 16,0 0-16,0 0 15,0 0-15,0 0 16,0 0-1,0 0 1,0 0 0,-26-26 15,26 26-31,-26-25 16,26 25-1,-26-26-15,26 0 16,-26 0-1,0 0 1,0 0 0,0 0-1,0 0-15,0 52 47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6:13.181"/>
    </inkml:context>
    <inkml:brush xml:id="br0">
      <inkml:brushProperty name="width" value="0.05" units="cm"/>
      <inkml:brushProperty name="height" value="0.05" units="cm"/>
      <inkml:brushProperty name="fitToCurve" value="1"/>
    </inkml:brush>
  </inkml:definitions>
  <inkml:trace contextRef="#ctx0" brushRef="#br0">234 1477 0,'26'0'0,"-52"-26"31,26 1-15,-26 25-16,26-26 16,0 0-1,-26 52 17,26 0-17,-26-1-15,26 1 0,-26 0 16,0 0-16,26 0 15,-26 0-15,0 0 0,26 0 16,-26 0-16,26 0 16,0 0-16,-26-26 15,26 26-15,26-26 47,0 0-31,0-26-16,0 26 15,0-26-15,26 26 16,-26-26-16,26 0 0,-26 0 16,25 26-16,-25-26 0,26 0 15,-26 26-15,0-26 16,26 0-16,-26 26 16,0 0-16,-52 0 46,26 26-30,-26-26-16</inkml:trace>
  <inkml:trace contextRef="#ctx0" brushRef="#br0" timeOffset="455">182 1607 0,'0'-26'47,"0"0"-47,26 26 16,0-26-16,0 26 15,0-26-15,-1 26 0,1-26 16,0 0-16,26 1 16,-26-1-16,26 0 0,0 0 15,0 0-15,-1 0 0,1 0 16,0 0-16,0 0 16,0 0-16,26 0 0,-27 26 15,1-26-15,0 26 0,0-25 16,0 25-16,0-26 15,-27 26-15,27-26 0,-26 26 16,0 0-16,0-26 0,0 26 16,0 0-1,-26-26 1,-26 26 0,0 0-1</inkml:trace>
  <inkml:trace contextRef="#ctx0" brushRef="#br0" timeOffset="2204">2540 492 0,'0'-25'0,"0"-1"15,0 0 1,26 26-16,-26-26 0,26 26 16,-26 26 15,0 0-31,0 0 15,0-1-15,0 27 16,0 0-16,0 0 0,0 0 16,0 26-16,0-27 15,0-25-15,0 26 0,0 0 16,0-26-16,0 26 0,0-26 16,-26 0-16,0 0 15</inkml:trace>
  <inkml:trace contextRef="#ctx0" brushRef="#br0" timeOffset="2439">2411 1140 0,'-26'0'0,"0"-25"16,0 25-16,0 0 16,0-26-1,52 26 1,0 0-1,0 0-15,0 0 0,26 0 16,0-26-16,-1 26 0,1 0 16,26 0-16,-26-26 15,0 26-15,0 0 0,-27-26 16,1 26-16,-26-26 16</inkml:trace>
  <inkml:trace contextRef="#ctx0" brushRef="#br0" timeOffset="2636">2126 441 0,'26'-26'0,"0"26"32,51 0-32,-51 0 0,26 0 0,0 0 15,0 0-15,0 0 16,25 0-16,-25 0 0,0 0 15,0 0-15,0 0 16,0 0-16,-27 0 0,1 0 16</inkml:trace>
  <inkml:trace contextRef="#ctx0" brushRef="#br0" timeOffset="3152">3007 803 0,'-26'26'0,"0"-26"0,0 0 16,0 0-16,52 0 31,0 0-31,0 0 16,0 26-16,0-26 0,0 26 15,0-26-15,-26 26 16,0 0-16,0 0 16,0 0-1,0 0 1,-26-26 0,26-26 15,0 0-16,0 0-15,0 0 16,0 0-16,26 0 0,-26-26 16,26 27-16,0-1 15,-1-26-15,1 26 0,0 0 16,0 26-16,0 0 16,0 26-16,-26 0 15,26 0-15,-26 26 0,26-27 16,-26 27-1,0-26-15,0 0 0,26 26 0,-26-26 16,0 0-16,0 0 16,0 0-16,-26-26 15</inkml:trace>
  <inkml:trace contextRef="#ctx0" brushRef="#br0" timeOffset="3445">3603 389 0,'0'-26'0,"-26"0"15,52 52 17,-26 26-17,26-26-15,0 25 0,0 1 16,-26 0-16,26 0 0,0 0 15,-26 26-15,26-27 0,-26-25 16,0 26-16,0-26 16,-26 26-16,26-26 0,-26 0 15,26 0-15,-26 0 16</inkml:trace>
  <inkml:trace contextRef="#ctx0" brushRef="#br0" timeOffset="3847">3681 985 0,'0'-26'0,"-26"0"16,0 26-16,26-26 16,-26 26-16,0 0 0,0-26 31,52 26-15,0 0-16,0 0 15,0 0-15,0 0 0,26 0 16,0 0-16,-1-26 0,1 26 15,26 0-15,-26 0 16,0 0-16,-1 0 0,53-26 16,-78 0-1,26 26-15,-52-25 0,26-1 16,-26 0-16,0 0 16,-26 26-16,26-26 15,-26 26-15,26-26 0,-26 26 16,0 0-16,0 0 15,26 26-15,-26-26 0,26 26 16,-26-26-16,26 26 0,0 0 16,0 0-16,0-1 15,0 27-15,0-26 0,0 0 16,0 0-16,0 0 0,26 0 16,0 0-16,0 0 15,0-26-15,0 26 0,0-26 16,0 0-16</inkml:trace>
  <inkml:trace contextRef="#ctx0" brushRef="#br0" timeOffset="4237">4562 752 0,'0'-26'16,"-26"0"-16,26 0 0,0 0 15,-26 26-15,26-26 0,26 26 31,0 26-15,0 0 0,0 0-16,0 0 0,-26 0 15,26 25-15,0-25 0,0 0 16,-26 26-16,0-26 16,0 0-16,0 0 15,-26 0 1,0-26-16,0-26 15,26 0 1,0 0 0,0 0-16,26-26 15,0 26-15,0-25 0,0 25 16,-1-26-16,1 26 0,26 0 16,-26 0-16,-26 0 0,26 26 15,-26 26 1,0 0-16,-26 0 0,26 0 15</inkml:trace>
  <inkml:trace contextRef="#ctx0" brushRef="#br0" timeOffset="4850">5651 441 0,'0'-26'0,"0"-26"0,0 0 16,0 0-16,0 0 15,0 26-15,26-25 0,-26-1 16,0 26-16,0 0 0,0 0 16,-26 26-16,0 0 15,0 26-15,0 0 0,-26 26 16,0-26-16,0 25 16,1 27-16,25-26 0,-26 26 15,26 0-15,0-1 0,26 1 16,0 26-16,0-27 15,0 27-15,0-26 0,0 0 16,26-1-16,-26 1 16,0-26-16,0 0 0,0 0 15,0 0-15,0-1 0,-26-25 16,0 0-16,0 0 16,0 0-16,0-26 0,26 26 15,-26-26-15,0 0 16,26-26-16,0 0 0</inkml:trace>
  <inkml:trace contextRef="#ctx0" brushRef="#br0" timeOffset="5456">5106 1089 0,'-26'0'16,"26"-26"-16,0 0 0,0 0 16,26 26-1,26 0 1,-26 0-16,26-26 0,0 26 15,0 0-15,25 0 16,1 0-16,-26-26 0,26 26 16,-26 0-16,-1 0 0,1-26 15,0 26-15,-26 0 16,0-26-16,0 26 0,0-26 16,0 0-16,-26 0 0,26 0 15,-26 1-15,0-1 16,26 26-16,-26-26 0,0 0 15,-26 0 1,0 26-16,0 26 16,0 0-16,-26 0 15,26 0-15,-26 25 0,26-25 16,-26 26-16,27-26 0,-1 26 16,26-26-16,-26 0 15,26 0-15,0 0 0,-26 0 16,26-1-1,26-25 1,0 0-16,0-25 16,-1 25-16,27-26 15,-26 0-15,0-26 16,26 26-16,-26 0 0,0-26 0,0 26 16,0 0-16,0 0 15,0 0-15,-26 52 31,0 0-31,0 0 16,0 0-16,0 26 16,0-26-1,0 52-15,0-52 0,0 0 0,0 25 16,0-25 0,25-26-1</inkml:trace>
  <inkml:trace contextRef="#ctx0" brushRef="#br0" timeOffset="5793">6402 829 0,'26'-26'0,"0"26"0,-26-25 16,26 25-16,-26-26 16,26 26-16,-26-26 15,0 0 1,0 0-16,0 0 15,-26 26 17,26 26-17,-26-26-15,0 26 16,0 26-16,0-26 0,26 25 16,-26-25-16,26 26 0,-25-26 15,25 26-15,0-26 16,0 0-16,51 26 15,-25-26 1,0-26-16,0 0 0,0 0 16,0 0-16,0 0 0,0-26 15,0 26-15,0-26 16</inkml:trace>
  <inkml:trace contextRef="#ctx0" brushRef="#br0" timeOffset="6307">6869 803 0,'26'0'0,"-26"26"31,0 0 16,26-26-47,-26 26 0,26-26 16,-1 26-1,1-26-15,0-26 16,0 26-16,0-26 16,0 0-1,-26 0-15,26 1 32,-26-1-32,0 0 15,-26 26-15,26-26 16,-26 26-16,0-26 15,0 26-15,0 0 16,0 0 0,26 26-16,-25-26 0,-1 26 15,26 0-15,-26 0 16,26 25-16,-26-25 0,26 26 16,-26-26-16,26 0 0,0 26 15,0-26-15,26 0 0,-26 0 16,26-26-16,0 26 15,0-26-15,-1 0 0,27 0 16,0 0-16,0 0 16,-26-26-16,26 26 0,-26 0 15,0-26-15,0 26 0,-26-26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6:31.349"/>
    </inkml:context>
    <inkml:brush xml:id="br0">
      <inkml:brushProperty name="width" value="0.05" units="cm"/>
      <inkml:brushProperty name="height" value="0.05" units="cm"/>
      <inkml:brushProperty name="fitToCurve" value="1"/>
    </inkml:brush>
  </inkml:definitions>
  <inkml:trace contextRef="#ctx0" brushRef="#br0">1874 186 0,'0'-26'0,"-26"26"16,0 0 77,-26 0-61,26 0-32,-25-26 15,25 26-15,-26 0 0,0 0 16,0 0-16,-26 0 15,1 0-15,25 0 0,-26 0 16,0 0-16,26 0 16,-25 0-16,25-26 0,-26 26 15,26 0-15,0 0 0,1 0 16,-1 0-16,0 0 16,0 0-16,0 0 0,0 26 15,-25-26-15,25 0 16,0 26-16,0-26 0,0 26 15,26-26-15,-25 0 0,25 0 16,26 26-16,-26-26 16,0 0-16,0 0 15,26 26 1,0 0 31,0 0-47,0 0 31,0 0-31,0 0 0,26 0 0,-26 25 16,0 1-16,0 0 0,0 26 15,0-26-15,26 25 16,-26 27-16,0-26 0,0 25 16,26-25-16,-26 26 0,0-26 15,0 25-15,0-25 16,0 26-16,0-1 0,0-25 15,0 26-15,26 0 16,-26-1-16,0 27 0,0-27 16,26 1-16,-26 0 0,25 25 15,-25-25-15,26 0 16,0 25-16,-26-25 0,0 0 16,26-1-16,-26-25 15,0 26-15,0-1 0,0 1 16,0-26-16,0 26 0,0-1 15,-26-25-15,26 26 16,0-1-16,0-25 0,0 26 16,0-26-16,0-1 15,0 1-15,0 0 0,0-26 16,0 25-16,0-25 16,0 26-16,0-26 0,0 0 15,0 25-15,0-25 0,0 0 16,-26 0-16,26-26 15,0 26-15,0 0 0,0-27 16,0 1-16,0 0 0,0 0 16,0 0-1,26-26-15,-26 26 16,26-26 0,0 0-16,0 0 15,0 0-15,0 0 16,0 0-16,26 0 15,-1 0-15,1 0 0,0 0 16,26 0-16,0 0 0,25 0 16,-25 0-16,26 0 15,25-26-15,1 26 0,0 0 16,25 0-16,1-26 16,25 26-16,26-26 0,1 26 15,25 0-15,0-26 0,0 26 16,-25-26-16,-1 1 15,-51-1-15,-27 0 16,1 0-16,-52 0 0,-1 0 16,1 0-16,-26 0 0,26 0 15,-26 0-15,25 0 0,-25 0 16,26-25-16,-26 25 16,25 0-16,-25 0 0,0 0 15,0 0-15,-26 26 16,26-26-16,-26 26 15,0-26-15,-1 26 0,-25-26 0,26 26 16,0-26-16,0 26 16,0-26-16,0 26 15,0 0 1,0-26-16,0 26 0,0 0 16,0 0-16,0 0 0,0 0 15,-1-25-15,1 25 16,0 0-16,0 0 15,0 0 1,-26-26-16,26 26 16,-26-26-16,26 26 0,0-26 15,0 0-15,-26 0 16,26 0-16,0 0 16,25-52-16,-25 27 15,0-1-15,0 0 0,0-26 16,0 26-16,-26-25 0,26-1 15,0 0-15,0-26 16,0 1-16,0 25 0,0-26 16,-1 1-16,1-1 15,26-26-15,-26 27 0,0-1 16,26-77 0,-26 77-16,-26 0 0,0 26 15,0-25-15,0 25 0,0-26 16,-26 27-16,26-1 15,-26 0-15,26 0 0,0 1 16,0 25-16,0-26 0,0 0 16,26 0-16,-26 27 15,0-27-15,0 0 16,0 26-16,-26-25 0,0 25 0,0-26 16,26 0-16,-26 26 15,0-25-15,0 25 0,26-26 16,0 26-16,0 0 15,0 0-15,0 27 16,0-27-16,0 0 0,0 26 0,0 0 16,0 0-16,0 0 15,0 0-15,-26 0 0,1 0 16,-1 1-16,0-1 16,0 0-16,0 0 0,0 0 15,0 26-15,0-26 0,26 0 16,-26 26-16,0-26 15,0 0-15,0 26 16,1-26 0,-1 26-16,0 0 0,-26-26 15,0 26-15,26-26 0,-52 26 16,27-25-16,-1 25 16,0-26-16,-26 26 0,26 0 15,0-26-15,1 26 16,-1 0-16,0-26 0,0 26 15,0 0-15,0 0 16,-25 0-16,25 0 0,-26 0 16,0 0-16,1 0 0,25 0 15,-26 26-15,0-26 16,0 0-16,1 0 16,25 0-16,-26 26 0,26-26 0,0 0 15,26 0-15,-25 26 16,25-26-16,0 0 0,-26 0 15,26 25-15,-26-25 16,0 0-16,1 26 0,-27-26 16,0 0-16,0 26 0,1-26 15,-1 0-15,0 26 16,0-26-16,1 0 0,25 0 16,26 0-16,-26 0 15,0 26 1,26-26-16,0 26 15,-26-26-15,1 26 16,-1-26-16,0 26 0,-26 0 16,26 0-16,-25 0 15,-1-26-15,26 26 0,26-26 16</inkml:trace>
  <inkml:trace contextRef="#ctx0" brushRef="#br0" timeOffset="694">3040 1741 0,'0'-26'0,"0"0"0,0-77 31,-26 77-31,1-26 0,25 26 15,-26 0-15,0 0 0,0 0 16,-26 26-16,26 0 16,0 26-16,-26 0 0,26 0 15,-25 26-15,25-26 16,0 52-16,0-27 0,0 1 16,26 26-16,-26-26 0,26 26 15,0-1-15,0-25 16,26 26-16,-26 0 0,26-1 15,0 1-15,0 26 16,0-26-16,-1 25 0,1-25 16,0 0-16,-26 0 0,26-1 15,0 1-15,-26-26 16,0 26-16,0-26 0,-26-27 16,0 27-16,26-26 15,-26 0-15,0-26 0,-25 0 16,25 0-16,0-26 15,0 0-15</inkml:trace>
  <inkml:trace contextRef="#ctx0" brushRef="#br0" timeOffset="931">2263 2804 0,'0'-26'15,"26"0"-15,0 0 16,0 0 0,-1 26-16,27 0 15,-26 0-15,26 0 0,0 0 16,0 26-16,26-26 0,-27 26 16,79-26-1,-52 0-15,-26 0 0,-1 0 16,-25-26-16</inkml:trace>
  <inkml:trace contextRef="#ctx0" brushRef="#br0" timeOffset="1188">3092 2519 0,'-26'0'15,"52"0"16,0 0-31,-26 26 16,26 0-16,26 0 16,-26 0-16,0-1 0,26 27 15,-27 0-15,27-26 16,-26 26-16,26 0 0,-26-26 16,0 0-16,0-1 0,0 1 15,0 0-15,0-26 16</inkml:trace>
  <inkml:trace contextRef="#ctx0" brushRef="#br0" timeOffset="1423">3585 2415 0,'-26'0'16,"0"0"-16,26 26 0,-78 52 31,52 0-15,0-52-16,0 25 0,26-25 0,0 26 15,-26-26-15,26 26 16,0-26-16,-26 26 0,26-26 16,0-1-16,0 1 15</inkml:trace>
  <inkml:trace contextRef="#ctx0" brushRef="#br0" timeOffset="1885">3636 2182 0,'0'-26'0,"26"26"16,0-26-1,0 26-15,0 0 16,0 0 0,0 0-16,0 0 15,-26 26-15,52 52 32,-26-52-32,-26 0 15,26 25-15,-26-25 0,26 0 16,-26 26-16,0-26 15,25-26-15,-25 26 0,26-26 16,-26-26 0,0 0-16,0 0 15,26 0-15,-26 0 0,26 0 16,-26-25-16,26 25 16,0-26-16,0 26 0,0 0 15,0 0-15,0 0 0,0 26 16,0 26-1,-26 0-15,25 26 0,-25 0 16,26-1-16,-26 1 16,0 0-16,0 0 0,0 0 15,0 0-15,0 0 0,0-27 16,-26 1-16</inkml:trace>
  <inkml:trace contextRef="#ctx0" brushRef="#br0" timeOffset="3336">4362 1275 0,'0'-26'0,"0"0"15,-26 26-15,0-26 16,-25 0 0,25 26-16,-26-26 0,26 0 15,-52 0-15,26 0 0,0 26 16,1-26-16,-27 1 0,26-1 16,0 26-16,0 0 15,-25 0-15,25 0 0,0 0 16,-26 26-16,26-1 15,-25 1-15,-1 0 0,-26 0 16,26 0-16,-25 0 0,25 26 16,0-26-16,0 0 15,1 26-15,25-26 0,0-1 16,0 27-16,26 0 16,-26 0-16,26 0 0,1 0 15,-1 25-15,26-25 0,0 26 16,0-26-16,0 26 15,-26-27-15,26 1 0,0 26 16,-26 52 0,26-79-16,-26 27 0,26-26 15,0 26-15,-26-26 0,26 25 16,0-25-16,26 26 16,0-26-16,0 26 0,0-27 15,25 53 1,-25-52-16,26 0 0,-26 0 15,0-27-15,0 27 16,0-26-16,0 0 0,0 26 16,0-26-16,0 0 0,0 0 15,25 0-15,-25 0 0,26-1 16,0 1-16,26 0 16,-26-26-16,77 26 15,-51 0-15,0-26 16,-27 0-16,27 0 0,-26 0 15,0 0-15,26 0 0,-27 0 16,1 0-16,26-26 16,-26 26-16,26 0 0,-1-26 15,-25 26-15,26-26 16,0 26-16,-26 0 0,25-26 16,-25 26-16,26-25 0,-26 25 15,26-26-15,-27 26 16,1-26-16,-26 0 0,26 26 15,0-26-15,-26-26 0,26 26 16,-1 0-16,1-26 16,-26 26-16,26-25 0,0-1 15,-26 26-15,26-26 16,-26 0-16,-1 0 0,1 1 16,0-1-16,-26 0 0,26 0 15,-26-26-15,0 26 16,26-25-16,-26-1 0,0 0 15,26 26-15,0-25 16,0 25-16,-26-26 0,26 26 16,0 0-16,-26 0 15,0 1-15,0-1 0,0 26 16,0 0-16,-26-26 0,0 26 16,0 0-16,0 0 15,0 0-15,26 1 0,-26-1 16,26 0-16,-26 0 15,26 0-15,0-26 0,0 26 16,0 0-16,0 0 0,-26-26 16,0 27-1,1-1-15,-27 0 0,26 0 16,-26 26-16,26 0 16,-26-26-16,0 26 0,26 0 15,-25-26-15,25 26 0,0 0 16,0 0-16,0 0 15,-26-26-15,26 0 16,0 26-16,-26 0 16,26 0-16,-25-26 0,-1 26 15,0 0-15,26 0 0,-26 0 16,26 0-16,0 0 16,0 0-16,1 0 0,-1 0 15,0 0 1,0 0-1,0 0-15,0 26 16,0-26-16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7:02.127"/>
    </inkml:context>
    <inkml:brush xml:id="br0">
      <inkml:brushProperty name="width" value="0.05" units="cm"/>
      <inkml:brushProperty name="height" value="0.05" units="cm"/>
      <inkml:brushProperty name="fitToCurve" value="1"/>
    </inkml:brush>
  </inkml:definitions>
  <inkml:trace contextRef="#ctx0" brushRef="#br0">466 155 0,'-26'0'16,"1"0"-1,25 26 1,0 0 15,25-26-31,-25 26 78,-25-26-62,25 26 0,0 0-1,0 0 1,0 0 0,0-1-1,0 1-15,0 0 0,0 0 16,0 0-16,0 0 0,0 0 15,0 0-15,0 0 16,0 0-16,0 0 16,0 0-16,0 0 0,25-26 15,-25 25 1,0 1 0,-25-26-16</inkml:trace>
  <inkml:trace contextRef="#ctx0" brushRef="#br0" timeOffset="395">0 777 0,'26'-26'16,"26"0"-1,-26 26 1,25-26 0,-25 26-16,0 0 0,0 0 15,0 0-15,26 0 0,0 0 16,0 0-16,-1 0 15,1 0-15,0 0 0,0 0 16,0 0-16,-26 0 0,0 0 16,-1 0-16,1 0 15,-26-25 1,0-1 0,0 0-1</inkml:trace>
  <inkml:trace contextRef="#ctx0" brushRef="#br0" timeOffset="762">259 285 0,'0'-26'0,"26"26"47,0-26-31,26 0 15,-26 26-31,0-26 0,25 26 0,-25-26 15,26 26-15,0-26 0,26 26 16,-26 0-16,-1-26 16,1 26-16,-26 0 0,26 0 15,-26 0-15,-26 26 16,-26 0 0,0-26-1</inkml:trace>
  <inkml:trace contextRef="#ctx0" brushRef="#br0" timeOffset="1211">1425 0 0,'26'0'16,"-26"26"15,0-1 0,-26-25-31,26 26 0,-26 0 16,26 26-16,-25-26 15,-1 26-15,0-26 0,-26 26 16,26 25-16,0-25 0,0 0 16,-26 0-16,26-26 15,26 26-15,-26 0 0,1-27 16,25 1-16,-26 0 15,26 0-15,0-52 32,26 26-17,-1-26-15</inkml:trace>
  <inkml:trace contextRef="#ctx0" brushRef="#br0" timeOffset="1675">1762 337 0,'26'0'15,"-26"-26"16,-26 26-15,0 26 0,0-1-16,1 1 15,-1 26 1,0-26-16,26 0 16,-26 26-16,26-26 0,0 0 0,0 26 15,0-26-15,0-1 16,26-25-16,0 26 0,0-26 15,-1 0-15,1 0 16,0 0-16,26 0 0,-26-26 16,26 1-16,-26-1 0,0 0 15,0-26-15,0 26 16,-1-26-16,-25 26 0,0-26 16,0 26-16,-25 0 15,-1 1-15,0-1 0,-26 0 16,26 26-16,0 0 0,-26 0 15,26 26-15,0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4:22.927"/>
    </inkml:context>
    <inkml:brush xml:id="br0">
      <inkml:brushProperty name="width" value="0.05" units="cm"/>
      <inkml:brushProperty name="height" value="0.05" units="cm"/>
      <inkml:brushProperty name="fitToCurve" value="1"/>
    </inkml:brush>
  </inkml:definitions>
  <inkml:trace contextRef="#ctx0" brushRef="#br0">4729 2022 0,'26'0'15,"-26"26"-15,26-26 16,-26 26 0,-26-26 15,0 0-15,26 26-1,-26-26 16,0 26-15,0 0 0,0 0-1,0 0-15,26-1 16,-26 1 0,26 0-16,0 0 0,0 0 15,0 0-15,0 0 16,-26-26-16,26 26 15,0 0 1,0 0-16,-26 0 16,26 0-16,0 0 0,-26-1 15,26 1-15,0 0 0,-25 0 16,25 0-16,0 0 16,0 0-16,0 0 0,0 0 15,0 0-15,0 0 0,-26 0 16,26-1-16,0 1 15,0 26-15,0-26 16,0 0 0,0 0-16,0 0 15,0 0-15,0 0 16,26 0 0,-26 0-16,0-1 15,0 1 1,25-26-16,-25 26 0,0 0 15,0 0-15,0 0 16,26-26-16,-26 26 16,26 0-16,-26 0 15,26-26 1,-26 26-16,0 0 16,26-26-1,-26 26 1,26-26-1,-26 25 1,26-25 0,-26 26-16,26-26 15,-26 26 1,26-26-16,-26 26 16,26-26-16,0 0 15,0 26 1,0-26-16,-1 0 0,1 0 15,0 0 1,0 0-16,0 0 0,0 0 16,0 0-1,0 0-15,-26-26 0,26 26 16,0 0 0,0 0-16,0 0 15,-1 0-15,1 0 0,0 26 16,0-26-16,0 0 0,0 0 15,0 0-15,0 0 16,0 0-16,0 0 16,0 0-1,0-26-15,-1 26 32,1 0-32,0 0 15,0 0-15,0 0 0,0 0 16,0 0-16,0 0 15,0 0-15,0-26 0,0 26 16,0 0 0,-1 0 15,1 0-15,0 0-1,0 0 1,0 0-1,0 0-15,0 0 16,0 0 15,-26-26-31,26 26 16,0 0 0,-26-26-1,26 26 1,0-25-1,-26-1-15,26 0 16,-26 0-16,25 0 16,-25 0-16,0-26 0,26 26 15,-26 0-15,26 26 16,-26-26-16,0 0 0,26 26 16,-26-25-16,26 25 0,-26-26 15,26 0-15,0 0 31,0 0-31,0 0 0,0 0 0,0-26 16,-26 26-16,26 0 0,-1-25 16,1 25-16,0 0 0,0 0 15,0 0-15,0 26 16,0-26-16,0 26 0,0 0 16,0 0-16,0-26 15,0 26-15,-1 0 0,27 0 16,-26 0-16,26 0 0,26-26 31,-52 26-31,26 0 0,-27 0 0,1 0 16,0-26-16,0 26 15,0 0-15,0 0 0,0 0 16,0 0-16,0 26 0,0-26 16,0 0-1,0 0-15,25 26 0,-25-26 0,26 26 16,-26-26-16,0 26 15,26-26-15,-26 0 0,0 26 16,0-26-16,-26 26 16,26 0-1,-26 0-15,0-1 16,25-25 0,-25 26-16,26 0 0,0 0 0,0 0 15,0 0-15,0-26 0,0 26 16,0 0-16,0 0 15,-26 0-15,0 0 32,0 0-32,0-1 31,26 1-15,-26 0-16,0 0 0,26 0 0,-26 0 15,26 0-15,-26 0 16,25 0-16,-25 0 31,0 0 0,0 0 1,0-1-17,0 1 16,26-26-31,0 0 32,0 26-17,0-26-15,0 0 16,0 26-16,26-26 0,-26 0 16,26 0-16,-27 0 0,27 0 15,-26 0-15,26 0 16,0 0-16,-26 0 0,26 0 15,-26 0-15,25-26 16,-25 26-16,0 0 0,26 0 16,0 0-16,0 0 0,0 0 15,-1 0-15,1 0 16,26 0-16,-26 0 0,0-26 16,0 26-16,-27 0 15,27-26-15,-26 26 0,0 0 16,-26-25-1,26 25-15,0 0 16,0 0 0,0 0-16,0 25 15,0-25-15,25 0 0,-25 0 16,0 0-16,26 0 0,-26 0 16,0 0-1,0-25 1,-26-1 15,26 26-15,0 0-1,-26-26-15,26 26 16,-26-26 15,0 0-31,0 0 31,0 0-31,-26 0 16,26 0-16,0 0 16,0 0-16,26-25 0,-26 25 15,26-26-15,-26 26 0,26-26 16,-26 26-16,25-26 16,-25 26-16,26 0 0,0 1 15,-26-1-15,26 0 0,0 26 16,0-26-16,26 0 15,-26 0-15,26 0 0,-26 0 16,25 26-16,1-26 16,-26 0-16,26 0 0,0 26 15,26-26 1,-53 1-16,1 25 0,0 0 16,26 0-16,-26 0 0,26 0 15,-26 0-15,26 0 16,25 0-16,-25 0 0,0-26 15,26 26-15,-26 0 0,0 0 16,-1 0-16,-25 0 16,26 0-16,-26 0 0,0 0 15,0 0-15,26 26 16,-26-26-16,0 25 0,25-25 16,1 26-16,0 0 0,0 0 15,0-26-15,0 26 16,-1 0-16,-25 0 0,26-26 15,-26 26-15,0 0 16,0 0-16,0 0 16,-26 0-16,0-1 0,0 1 15,0 0-15,0 26 16,0-26-16,0 0 0,0 0 16,26 0-16,0 0 15,0 0-15,-26 0 0,25-1 16,1 1-16,0 0 0,0-26 15,-26 26-15,26 0 16,-26 0-16,-26 0 16,0-26-1,0 26 1,52-26 62,-26-26-78,26 26 16,0 0-1,0 0 1,0 0-16,0 0 16,0 0-16,26 0 0,-26 0 15,25 0-15,1 0 16,0 0-16,0 0 0,0 0 15,0 0-15,-1 0 0,1 0 16,26 0-16,-26 0 16,26-26-16,-1 26 0,1 0 15,-26 0-15,26 0 0,-1 0 16,1 0-16,0 0 16,0 0-16,-26 0 0,25 26 15,-25-26-15,26 0 16,-26 0-16,0 0 0,-1 0 15,1 26-15,0-26 0,0 0 16,-26 0-16,26 0 16,0 0-16,-1 0 0,1 0 15,0 0-15,0 0 0,0 0 16,-26 0-16,25 0 16,1 0-16,0 0 0,0 0 15,0 0-15,-26 0 16,26 0-16,-1 0 0,-25 0 15,0 0-15,0 0 0,0 0 16,-26-26-16,26 26 16,0 0-16,0 0 31,0 0-31,0-26 16,0 26-16,0 0 15,-1 0-15,1 0 16,0 0-16,-26-26 15,26 26-15,-26-26 16,0 0 0,0 0-1,0 0 1,0 1 0,0-1-1,26 0-15,-26 0 16,0 0-16,0 0 15,-26 0-15,0 0 16,0 0 0,0 0-16,1 0 15,25 0-15,-26 1 16,26-1-16,0 0 0,-26 0 16,26 0-16,-26 0 15,0 0-15,26 0 0,-26 0 16,0 26-16,0-26 15,-26-26 1,26 52-16,0-25 0,1-1 0,25 0 16,-26 26-16,0-26 15,0 0-15,-26 0 0,26 0 16,-26 0-16,26 0 16,-26 0-16,1 0 0,25 0 15,-26 0-15,0 1 0,-26-1 16,52 0-1,-26 26-15,1-26 16,25 0-16,-26 0 0,0 26 0,0-26 16,0 0-16,1 0 15,-1 0-15,0 0 0,0 0 16,0 26-16,0-25 16,26 25-16,1-26 0,-27 26 15,26-26-15,0 26 0,-26 0 16,26-26-16,-26 26 15,-26-26-15,1 26 0,-1-26 16,0 0-16,-25 26 16,25-26-16,0 0 0,0 0 15,26 26-15,1-26 0,-1 26 16,26-26-16,0 26 16,0 0-1,0-25-15,0 25 16,0 0-16,0 0 0,0 0 15,-25-26-15,-1 26 0,0-26 16,26 26-16,-26-26 16,0 26-16,26-26 0,0 26 15,1 0-15,25-26 16,-26 26-16,0-26 16,0 26-16,0-26 15,0 26 1,0 0-1,26-26-15,-26 26 16,26-26 0,0 0 15,0 0-15,-26 1-1,26-1-15,0 0 16,-26 0-1,26 0-15,0 0 16,0 0-16,0 0 0,-26 0 31,26 0-31,-26 0 0,1 0 0,-1 26 16,0-26-16,0 1 0,0-1 16,0 26-16,0-26 15,0 26-15,0-26 0,0 0 16,0 26-1,26-26-15,-26 26 0,1-26 32,-1 0-32,0 26 0,0-26 15,0 0-15,0 0 0,0 26 16,0-26-16,0 1 0,26-1 16,-26 26-16,26-26 15,-26 0-15,26 0 0,0 0 16,-26 26-16,26-26 15,0 0-15,-25 0 0,25 0 16,-26 0-16,0 26 0,26-26 16,-26 1-16,0 25 15,0-26-15,0 26 0,26-26 16,-26 26-16,0-26 16,0 26-16,0-26 0,0 0 15,0 26-15,1-26 0,-1 0 16,-26 26-16,26-26 15,0 26-15,0-26 0,-26 26 16,26-26-16,0 26 16,-25 0-16,25 0 0,0-26 15,0 26-15,0 0 0,0 0 16,0 0 0,0 0-16,0 0 15,0 0 1,0 0-16,-25 0 15,25 0-15,-26 0 0,26 0 16,-26 0-16,26 0 16,-26 0-16,0 0 0,27 0 15,-1 0-15,-26 0 16,26 0-16,0 0 0,0 0 16,0 0-16,0-25 15,-26 25-15,26 0 0,0 0 16,-25 0-16,-1 0 0,26 0 15,-26 0-15,0 0 16,0 0-16,26 0 0,-25 0 16,-1 0-16,26 0 0,-26 0 15,26 0-15,-26 0 16,26 0-16,-25 0 0,25 0 16,-26 0-16,26 0 15,-26 0-15,0 0 0,0 0 16,1 0-16,-27 0 0,26 0 15,-26 0-15,0 0 16,1 0-16,25 0 0,-26 0 16,26 0-16,-26 0 15,27 0-15,-1 0 0,0 0 16,0 0-16,0 25 0,0-25 16,1 0-16,-1 0 15,-26 26-15,26-26 0,-26 0 16,1 0-16,-27 0 15,26 26-15,0-26 0,-25 0 16,25 0-16,0 0 0,26 26 16,-25-26-16,25 0 15,0 0-15,26 0 0,-26 0 16,0 0-16,27 0 0,-27 0 16,0 0-16,-26 0 15,0 0-15,27 26 0,-27-26 16,-26 0-16,26 26 15,1-26-15,25 0 0,-26 26 16,26-26-16,0 0 0,0 0 16,27 26-16,-27-26 15,26 26-15,0-26 16,0 26 0,0 0-16,0 0 15,0-1-15,0 1 16,0-26-16,0 26 15,1-26-15,-1 26 0,0 0 16,0 0 0,0 0-16,0 0 15,26 0-15,0 0 0,-26 0 16,26 0-16,0-1 16,-26 1-16,26 0 0,-26 0 15,26 0 1,0 0-16,0 0 0,0 0 15,0 0-15,0 0 0,0 0 16,0 0-16,0-1 16,-26 1-16,26 0 15,0 0-15,0 0 16,-26-26-16,26 26 0,0 0 16,-26-26-16,26 26 0,-25 26 15,25-26 1,-26-26-16,26 26 0,-26 25 15,26-25-15,0 0 16,-26-26-16,26 26 0,0 0 16,-26 0-16,26 0 15,-26-26-15,26 26 16,0 0-16,-26 0 16,26 0-16,0 0 15,-26-1-15,26 1 0,-26 0 16,26 0-16,0 0 0,-26 0 15,26 0-15,0 0 16,-26 0-16,26 0 0,0 0 16,0 0-16,0-1 15,0 1-15,-26-26 0,26 26 16,0 0-16,0 0 0,0 0 16,0 0-1,0 0-15,0 0 16,26-26 15</inkml:trace>
  <inkml:trace contextRef="#ctx0" brushRef="#br0" timeOffset="1800">9990 752 0,'0'-26'31,"0"0"0,0 0 1,-26 26-32,26-26 15,-26 1 1,0 25-16,26-26 16,-25 26-16,-1 0 15,0 0-15,0 0 0,-26 0 16,26 0-16,-26 0 15,26 0-15,-26 0 0,1 0 16,25 0-16,-26 0 0,26 0 16,0 26-16,0-26 15,0 0-15,0 25 0,0 1 16,0 0 0,0 0-16,26 0 15,-25 0-15,-1 0 0,26 0 16,-26 0-16,0 0 15,26 0-15,-26 0 0,26-1 16,-26 1-16,26 0 16,-26 0-16,26 0 0,0 0 15,-26 0 1,26 0-16,0 0 0,0 0 16,-26 0-16,26 0 0,0 0 15,0-1-15,0 1 0,0 0 16,0 0-16,0 0 15,0 0-15,0 0 16,0 0 0,0 0-16,0 0 15,0 0-15,0 0 16,26-1-16,-26 1 16,0 0-16,26-26 0,-26 26 15,26 0-15,0-26 16,0 26-16,0 0 0,0-26 15,25 26-15,1-26 0,0 26 16,0-26-16,0 0 16,0 0-16,-1 26 0,1-26 15,0 0-15,0 0 16,0-26-16,0 26 0,-26 0 16,25-26-16,1 26 0,0-26 15,0 26-15,0 0 16,0-26-16,-1 26 0,1-26 15,26 26 1,-26 0-16,0 0 0,-26-26 0,25 26 16,-25 0-16,0 0 0,0 0 15,0 0 1,0-26 0,0 26-1,-26-26-15,26 0 16,0 26-1,0-51-15,0 51 0,0-26 16,-26 0-16,0 0 16,25 26-16,-25-26 15,0 0 1,0 0-16,0 0 16,0 0-16,0 0 15,26-51 1,-26 51-16,0-26 0,0 26 0,0-26 15,0 0-15,0 26 16,0 0-16,-26-25 0,26 25 16,-25 0-16,25 0 15,-26 0-15,26 0 16,0 0 0,-26 26-16,26-26 0,0 0 15,-26 26-15,0-26 16,0 0-1,0 26 1,0-26-16,0 26 0,26-25 16,-26-1-16,0 26 15,0-26-15,1 0 0,-1 26 16,0-26-16,-26 0 16,26 26-16,-26-26 0,0 26 15,0 0-15,1 0 0,-1 0 16,0 0-16,-26 0 15,26 0-15,1 0 0,-1 0 16,0 0-16,0 0 16,0 0-16,0 0 0,-25 26 15,25-26-15,0 0 16,26 0-16</inkml:trace>
  <inkml:trace contextRef="#ctx0" brushRef="#br0" timeOffset="3208">7321 700 0,'-26'0'16,"0"0"-16,-26 0 15,26-26-15,-26 26 0,0-26 16,0 26-16,-25-51 15,25 51-15,26-26 16,-26 26-16,0-26 0,26 26 16,-25 0-16,25 0 15,-26 26-15,0-26 0,26 26 16,-26-26-16,0 26 16,1-26-16,25 25 0,-26 1 15,0-26-15,0 26 16,26-26-16,-26 26 0,1-26 15,-1 26-15,26-26 0,-26 26 16,26-26-16,0 26 16,0 0-16,0-26 0,0 26 15,0 0-15,0-26 0,1 26 16,25 0-16,-26-26 16,0 51-16,0-51 15,26 26-15,-26 0 0,26 0 16,-26 0-16,26 0 15,0 0-15,0 0 16,0 0-16,0 0 16,0 0-16,0 0 0,0-1 15,26 1-15,-26 26 16,26-26-16,-26 26 0,26-26 16,-26 26-16,0 0 0,26-27 15,-26 27-15,0-26 16,26 0-16,-26 0 0,25 0 15,1 0 1,0-26-16,0 26 0,0-26 16,26 0-16,-26 0 0,26 0 15,0 0-15,25 0 16,-25 0-16,26 0 0,0 0 16,-1 0-16,1 0 0,0 0 15,0 0-15,-26 0 16,25 0-16,-25 0 0,0 0 15,-26 0-15,26 0 16,-26 26-16,0-26 0,-1 0 16,27 0-16,-26 0 15,0 0-15,0 0 0,0 0 16,78 0 0,-78 0-16,25 0 15,-25-26-15,0 26 0,26 0 16,-26 0-16,0-26 0,0 26 15,26-26 1,-26 0 0,0 0-16,-26 0 15,25 0-15,1 0 0,0-25 16,0 25-16,-26-26 0,26 26 16,0-26-16,0 26 15,-26-26-15,26 26 0,-26-25 16,0 25-16,0-26 15,0 26-15,0 0 16,-26 0-16,26 0 0,-26 0 0,26 0 16,0 0-16,-26-26 15,26 27-15,0-1 0,-26-26 16,26 26-16,0 0 0,0 0 16,-26 0-16,26 0 15,0 0-15,-26 26 0,0-26 16,1 26-16,-1 0 15,0-26-15,-26 26 0,0 0 16,-26 0-16,26-25 16,-25 25-16,-1 0 0,26 0 15,-26 0-15,26 0 0,-25 0 16,25 25-16,0-25 16,26 26-16,-26 0 0,26-26 15</inkml:trace>
  <inkml:trace contextRef="#ctx0" brushRef="#br0" timeOffset="4585">7295 3214 0,'26'-26'16,"-26"1"15,-26 25-31,26-26 16,-26 26-1,26-26-15,-26 26 16,26-26 0,-26 26-16,0 0 15,0 0-15,-26 0 16,26 0-16,-26 0 16,-25 0-16,25 26 0,0-26 15,0 26-15,0 0 0,1-1 16,-1 1-16,26 0 15,0 26-15,0-26 0,0 26 16,0-26-16,0 26 16,26-26-16,-26 25 0,26 1 15,-26 0-15,26 0 0,-26-26 16,26 26-16,0 0 16,0-1-16,0-25 0,-25 26 15,25 0-15,0-26 0,0 26 16,25-26-16,-25 0 15,0 25-15,26-25 0,-26 0 16,26 0-16,-26 0 16,26 0-16,-26 0 0,26-26 15,0 26-15,0 0 16,26 0-16,-26 0 0,26-1 16,-1-25-16,-25 26 0,26 0 15,26-26-15,-26 26 16,-26-26-16,25 0 0,1 0 15,0 0-15,-26 0 16,0 0-16,26 0 0,-26-26 16,0 26-16,0 0 15,51-26-15,-51 0 16,26 26-16,-26-25 0,0 25 16,0-26-16,26 0 0,-26 0 15,0 0-15,-1 0 16,-25 0-16,26-26 0,0 26 15,-26-26-15,0 1 16,26-1-16,-26 26 0,0-26 16,0 0-16,0 0 0,26 26 15,-26-25-15,0 25 16,26 0 0,-26-26-16,0 26 0,26 0 0,-26 0 15,0 0-15,0 0 0,0 0 16,-26-25-16,26 25 0,-26-26 15,26 26-15,-26-26 16,26 26-16,0 0 0,-26 0 16,26 0-16,-26 0 15,26 1-15,-26-1 0,1 0 16,-1 26-16,0-26 16,0 0-16,0 26 15,0-26-15,0 26 16,0 0-16,0-26 0,0 26 15,0-26 1,0 26-16,1 0 16,-1 0-1,0 0-15,0 0 0,0 0 16,-26 0-16,26 26 0,0-26 16,0 26-16,0-26 15,0 26-15</inkml:trace>
  <inkml:trace contextRef="#ctx0" brushRef="#br0" timeOffset="6035">11079 3059 0,'0'-52'15,"0"26"1,-26 26-16,0 0 15,0 0-15,0 0 16,0 0-16,-26 0 0,26 0 16,-25 26-16,-1-26 15,0 0-15,0 26 0,26-26 16,-26 0-16,0 26 0,27-26 16,-27 0-16,26 26 15,-52 0-15,52 0 16,0 0-16,0-1 15,0 1-15,0 26 0,1-26 16,-1 26-16,26-26 0,-26 26 16,26-26-16,-26 25 15,26 1-15,0-26 0,-26 26 16,26-26-16,0 26 0,0 0 16,0-26-16,0 25 15,0-25-15,0 26 0,0-26 16,26 26-16,-26-26 15,26 0-15,0 26 0,-26-26 16,26-1-16,-1 1 16,1 0-16,0 26 0,0-26 15,0 0-15,0 0 0,0 0 16,0 0-16,0 0 16,0 0-16,26-26 0,-27 25 15,27-25-15,-26 26 0,26-26 16,0 0-16,-26 0 15,26 26-15,-1-26 0,1 0 16,0 0-16,0 0 16,0 0-16,0 0 0,51 0 15,-77 0 1,26-26-16,0 26 0,0-26 16,-26 26-16,26-25 0,-1 25 15,-25-26-15,26 0 16,-26 26-16,26-26 0,-26 0 15,0 0-15,0 0 16,0 0-16,-1-26 0,1 26 16,-26-25-16,26 25 0,-26-26 15,26 0-15,-26 26 16,0-26-16,26 26 0,-26 0 16,0-25-16,0 25 0,0 0 15,0-26-15,0 26 16,0-52-16,0 52 15,-26-26-15,26 26 16,0 1-16,-26-1 0,26 0 16,-26 0-16,0 0 0,26 0 15,-25 26-15,25-26 16,-26 0-16,0 0 16,0 0-16,0 26 15,-26-26-15,26 0 0,-26 1 16,26 25-16,-25-26 0,25 0 15,0 26-15,0-26 16,0 26-16,0-26 0,0 26 16,0-26-1,0 26-15,0 0 16,-26 0-16,27 0 0,-1 0 16,0 0-16,-26 0 15,26 0-15,0 0 0,0 0 16,0 0-16,0 0 15,0 26-15,0-26 0,0 0 16,1 0-16,-1 0 16</inkml:trace>
  <inkml:trace contextRef="#ctx0" brushRef="#br0" timeOffset="6881">10923 3759 0,'26'0'78,"0"0"-63,0 0 1,0 0-16,-26 26 16,26-26-1,-26 26 16,-26-26-15,0 25-16,0-25 16,0 0-1,0 0-15,0-25 16,0-1 0,26 0-1,0 0-15,26 0 16,-26 0-16,26 26 15,-26-26-15,26 26 0,-26-26 16,26 26-16,0 0 0,-26 26 16,26-26-1,-26 26-15,0 0 16,0 0 0,-26 0-1,0-26-15,0 0 31</inkml:trace>
  <inkml:trace contextRef="#ctx0" brushRef="#br0" timeOffset="7926">7061 3836 0,'-26'0'15,"1"0"-15,25-25 16,25 25 0,1 0-1,0 0-15,0 0 16,0 0 0,0 0-16,-26 25 15,26-25 1,-26 26-16,0 0 15,-26-26 1,0 26 0,0-26-16,26 26 15,-26-26-15,0 0 0,0 0 32,1 0-32,-1-26 0,0 26 15,26-26-15,0 0 16,0 0-16,26 1 15,-26-1 1,26 26-16,-26-26 0,25 26 16,1 26-1,-26 0 1,26-1-16</inkml:trace>
  <inkml:trace contextRef="#ctx0" brushRef="#br0" timeOffset="10256">10483 1426 0,'0'-26'16,"26"26"-16,-1-26 0,1 0 16,0 26-1,0-26-15,0 26 0,0-26 32,0 26-32,0 0 0,0 0 0,0 0 15,0 26-15,0-26 0,25 26 16,-25-26-16,0 26 15,26 0-15,-26 0 0,0 0 16,0 0-16,26 0 0,-26 0 16,0 0-16,-1 0 15,1-1-15,0 1 0,0 0 16,0-26 0,-52 0 15,26-26-31,-26 26 15,0-26 1,0 26-16</inkml:trace>
  <inkml:trace contextRef="#ctx0" brushRef="#br0" timeOffset="11024">10768 1245 0,'0'-26'47,"-26"26"-47,26-26 31,-26 26-31,26-26 16,-26 26-1,26-26 1,-26 26 46,26-26-62,-26 26 16,0 0 0,0-26-1,0 26-15,26-26 0,-26 26 16,1-26 0,-1 26-16,0 0 0,0 26 15,26 0-15,-26-26 16,0 26-16,0 0 0,-26 0 15,52 0-15,-26 0 16,0 0 0,26 0-16,0 25 0,0-25 0,0 0 15,0 0-15,26 0 16,0 0-16,0 0 16,0-26-1,0 0-15,0 26 0,0-26 16,0 0-16,0-26 0,0 26 15,-1-26-15,1 26 16,0-26-16,26 0 0,-52 0 16,26 0-16,0 0 15,-26 0-15,26 1 0,-26-1 16,0 0-16,0 0 16,-26 26-16,26-26 15,-26 26-15,0 0 31,26 26-15,0 0 0</inkml:trace>
  <inkml:trace contextRef="#ctx0" brushRef="#br0" timeOffset="15695">12530 2385 0,'0'-26'16,"0"0"15,0 52 0,0 0-15,26-26-1,-26-26 1,0 0 15,0 52 32,0 0 31,0-52-1,26 26-93,-26 26 63,26-26-32,-26 26-31,26-26 16,-26 26-16,26-26 0,0 0 15,0 0 1,0 0-16,-1 0 16,-25-26-16,26 0 0,-26 0 15,0 0 1,0 0-16,0 0 15,-26 0-15,26 0 16,-25 26-16,25-25 0,-26 25 16,0 0-16,0 0 0,0 0 15,0 25 1,0 1-16,0 0 0,26 0 16,0 0-16,-26 0 15,26 0-15,0 26 0,0-26 16,0 0-16,0 0 0,26 0 15,-26-1-15,26-25 16,-26 26-16,26-26 0,0 0 16,26 26-16,-26-26 15,0 0-15,-1-26 0,1 26 32,0-26-32,0 26 0,0-25 0</inkml:trace>
  <inkml:trace contextRef="#ctx0" brushRef="#br0" timeOffset="16645">12971 2385 0,'0'-26'16,"0"0"-16,0 0 0,-26 26 16,26-26-16,0 0 31,-26 26-31,26 26 0,0 0 16,0 0-1,0 0-15,0 0 0,0 0 16,0 0-16,26 0 15,-26 0-15,0 0 16,0 0-16,0-52 63,0 0-63,26 26 15,-26-26-15,0 0 16,26 0-16,0 0 0,0 26 15,-26-26-15,25 26 0,1 0 16,0 0-16,0 26 16,0 0-1,-26 0-15,0 0 0,0 0 16,0 0-16,0 0 16,0-1-16,26-25 15,0 0 1,0 0-16,0 0 15,26-51-15,-26 51 16,-1-26-16,-25 0 16,26 0-16,0 26 0,-26-26 15,0 0-15,0 0 16,-26 26 0,0 0-1,1 0-15,25 26 16,-26-26-1,26 26-15,0 0 16,0 0 0,0 0-1,26-26 1,-1 0 0,-25-26-16,26 26 15,-26-26 1,26 52-1,-26 0 1,0 0-16,0 0 0,0-1 16,0 1-16,26 0 0,-26 0 15,0 0-15,0 0 16,0 0-16,0 0 0,0 0 16,0 0-1,-26-26-15,26 26 0,-26-26 16,0 0-1,1 0-15,-1-26 16,26 0-16,0 0 16,0 0-16,0 0 15,0 0-15,26 0 0,-1 0 16,-25 0 0,26 0-16,0 26 0,0 0 15,0 0-15,-26 26 16,26 0 15,0-26-31,0 0 16</inkml:trace>
  <inkml:trace contextRef="#ctx0" brushRef="#br0" timeOffset="16860">13645 2437 0,'0'-26'15,"-26"0"1,26 52 15,0 0-31,0 0 16,0 0-16,0 0 16,0 0-16,0-1 15,0 1-15,26-26 16</inkml:trace>
  <inkml:trace contextRef="#ctx0" brushRef="#br0" timeOffset="17027">13619 2152 0,'0'26'31,"-26"-26"-31,26 26 16,0-1 0,26-25-16</inkml:trace>
  <inkml:trace contextRef="#ctx0" brushRef="#br0" timeOffset="17700">13748 2359 0,'0'26'31,"0"0"0,26-26-31,-26 26 16,26 0-16,0 0 16,-26 0-16,0 0 15,0-1 1,-26 1-16,26-52 47,0 1-32,0-1-15,26 0 16,-26 0-16,26 26 0,-26-26 16,26 0-16,0 0 15,0 26 1,-26 26-1,26-26-15,-26 26 0,0 0 16,26 0-16,-26 0 16,26 0-1,-1-1 1,1-25 0,0 0-16,0 0 15,0 0-15,0-25 16,0 25-16,0 0 15,-26-26-15,0 0 32,0 0-17,0 0 1,0 0 0,0 0-16,-26 26 31,0 26-16,26 0-15,-26 0 16,26 0-16,-26 26 16,26-27-16,0 1 15,0 0-15,26 0 16,-26 0-16,26-26 0,0 26 16,0-26-16,26 0 0</inkml:trace>
  <inkml:trace contextRef="#ctx0" brushRef="#br0" timeOffset="19044">12686 2903 0,'26'-26'0,"0"26"0,-1 0 15,1-25-15,0-1 16,-26 0 0,-26 26-16,0 0 31,1 0-31,-1 26 0,0-26 15,26 26-15,-26-26 0,0 25 16,0 1-16,0-26 0,26 52 16,-26-26-16,0 0 15,0 0-15,26 26 0,0-26 16,0 0-16,26 25 16,0-25-16,0-26 15,26 26-15,0-26 16,0 0-16,-1 0 0,1-26 15,-26 26-15,26-26 0,-26 1 16,0-1-16,0 0 16,-26 0-16,26 0 15,-26 0 1,0 0 31,-26 26-32,0 26 17,0 0-17,26 0 1,-26 0-16,26 0 16,0 0-1,0-1-15,26-25 31,0 0-15,0 0-16,0 0 16,0 0-16,-1-25 15,1 25-15,0-26 0,0 0 16,0 0 0,-26 52 15,26-26-31,-26 26 15,0 0 1,0-1 0,26-25-1,0 0 1,0-25 0,0 25-1,-26-26-15,0 0 31,0 0-15,0 0-16,-26 26 0,26-26 0,-26 26 16,26-26-1,0 52 1,0 0 0,26-26-16,0 26 15,-26 0-15,26 0 0,-26 0 16,26-1-1,-26 1-15,0 0 16,0-52 31,0 0-31,25 1-16,1-1 15,-26 0-15,26 26 0,0-26 16,26 0-16,-26 26 15,0 0-15,0 0 0,0 0 16,0 0 0,-26 26-16,0 0 0,0 0 15,-26-26 1</inkml:trace>
  <inkml:trace contextRef="#ctx0" brushRef="#br0" timeOffset="20271">13619 3137 0,'0'-26'0,"-26"26"16,26-26 15,26 26-15,-26-26-16,26 26 0,-26-26 15,0 0-15,0 0 16,0 0-1,0 52 17,0 0-17,0 0 1,0 0-16,0 0 0,0 0 16,0 0-16,0 0 15,0-1-15,0 1 16,0 0-16,0-52 47,0 0-32,26 1-15,-26-1 16,0 0-16,26 26 0,-26-26 16,25 26-16,-25-26 15,26 26-15,0 0 16,0 26-16,0 0 15,0-26-15,0 26 16,0 0 0,-52-26-1,26 25 1,-26-25-16,0 0 16,0 0-1,26-25 1,26 25-1,0-26 1,0 0-16,0 26 16,0 0-16,0-26 15,0 26-15,0 0 16,-1-26 0,1 26-16,-26-26 15,26 26 1,-26-26-1,-26 26 1,26 26-16,0 0 16,0 0-1,26 0 1,0-26 0,-26 26-1,26-26 1,-26-26 15,0 0 0,0 0 1,0 0-1,26 26-16,0 0 1,0 0-16,0 0 0,0 0 16,0 0-16,0 0 0,-1 0 15,1 0-15,0 0 16,26 0 0,-52 26-16,0 0 15,0 0-15,0 0 16,0 0-16,-26-1 15,26-50 17,0-1-1,0 0-31,26 26 0,0-26 0,-26 0 16,26 0-16,0 0 15,0 26-15,0 0 0,0-26 16,0 26-16,-1 0 15,-25 26-15,26-26 16,-26 26-16</inkml:trace>
  <inkml:trace contextRef="#ctx0" brushRef="#br0" timeOffset="24645">7554 2852 0,'26'25'16,"0"-25"31,0 0 15,0 0-15,-1 0-16,1 0-15,0 0-16,0 0 16,0 0-16,0 0 0,26 0 31,-26 0-31,26 0 0,-1 0 0,1 0 0,26 0 15,-26 0-15,26 0 0,-1 0 16,1 0-16,0 0 16,-26-25-16,26 25 0,-1 0 15,1 0-15,0-26 16,-26 26-16,25 0 0,-25 0 16,0 0-16,26-26 0,-26 26 15,-26 0-15,25 0 16,1 0-16,-26 0 0,0 0 15,0 0-15,0 0 0,0 0 16,0 0-16,0 0 16,-26-26-16,26 26 0,-1 0 15,1 0-15,0 0 16,0 0-16,26 0 16,-26 0-16,0 0 15,0 0-15,0 0 16,0 0 15,0 0-15,0 0-16,-1 0 15,1 0 1,0 0 0,-52 0 15,26 26-16,-26-26 1</inkml:trace>
  <inkml:trace contextRef="#ctx0" brushRef="#br0" timeOffset="25153">9912 2696 0,'0'-26'0,"0"0"16,-25 26 0,-1-26-1,0 26-15,0 0 16,0 26-1,26 0 1,0 0-16,0 0 0,0 0 16,0 0-16,0 0 15,0 0-15,26 0 16,-26-1 0,26-25-16,0 0 15,-26-25 1,26 25-16,-26-26 15,25 26-15,1-26 16,0 0 0,-26 0-16,0 0 15,0 0 1,-26 26-16,0 0 31,26 26 0,-25-26-31,25 26 16,0 0 0,-26-26-16,26 26 0</inkml:trace>
  <inkml:trace contextRef="#ctx0" brushRef="#br0" timeOffset="25970">8150 2722 0,'-26'0'15,"0"0"-15,26-26 0,-26 26 16,0 0-16,0 0 15,0 0 17,1 0-17,-1 0 1,0 0 0,0 26-16,0-26 15,0 26-15,0 0 16,26 0-16,-26 0 15,26 0-15,0-1 16,0 1-16,0 0 16,26-26-16,-26 26 0,26-26 15,0 0-15,0 0 16,-26-26 0,0 0-16,0 0 15,0 1-15,0-1 16,0 0-16,0 0 15,0 0-15,0 0 0,-26 26 16,0 0 0,0 26-16,0 0 15,26 0 1,0 0-16,0 0 16,0-1-16,26 1 15,0-26 1</inkml:trace>
  <inkml:trace contextRef="#ctx0" brushRef="#br0" timeOffset="27720">9990 2774 0,'-26'0'31,"0"0"-31,0 0 0,1 0 15,50 0 32,-25-26-47,26 26 16,-26-26-16,26 26 16,-26-26-16,26 26 15,0-26-15,26 26 16,-26-26-16,26 26 0,0-26 0,25 0 15,-25 26-15,0-26 16,0 1-16,0 25 0,-1-26 16,1 26-16,-26-26 15,0 0-15,0 26 0,0 0 16,-26-26-16,26 26 16,52 0-1,-52 0-15,25 0 0,1 0 16,-26 0-16,52 0 0,-26 0 15,-26 0-15,26 26 16,-1-26-16,-25 26 0,0-26 16,0 26-16,-26 0 15,26-26-15,-26 25 32,26-25-32,-26 26 0,26-26 0,0 0 15,0 26-15,0-26 16,0 26-16,-1-26 15,-25 26 1,26-52 31,0 26-31,-26-26-16,26 26 0,0-26 15,26 0-15,-26 26 0,0-25 16,0-1-16,26 0 15,-27 26-15,1-26 16,0 26 0,0 0-1,0 26-15,0-26 0,0 26 16,26-26-16,-26 0 16,0 26-16,0-26 0,-1 0 15,1 0 1,0 0-16,0 25 31,-26 1-15,0 0-16,26-26 15,-26 26-15,26 0 16,0-26 0,-26-26-1,0 0 1,0 0-1,26 26 1,-26-26-16,26 1 0,0 25 16,-26-26-16,26 26 15,0 0 1,0 0 46,-26 26-46,25-26-16,1 0 16,-26 25-16,0 1 31,-26-26-31,1 0 0,-27 0 16,26 0-1,0 0 1,-26-26-16,0 26 0</inkml:trace>
  <inkml:trace contextRef="#ctx0" brushRef="#br0" timeOffset="28991">11986 2100 0,'-26'0'47,"26"-26"-32,0 0 17,26 26-17,-26 26 1,0 0-1,0 0-15,0 0 16,0 0-16,0 0 16,0-1-16,0 1 15,0 0 1,26-26 0,-26-26-16,26 26 15,0 0-15,-26-26 16,26 26-1,-1 0-15,1-25 0,-52-1 32,1 0-17,-1 0-15,0 0 16,0 26-16,0-26 16,0 0-16,0 26 0,0-26 15,0 52 1,26 0-1,0 0-15,-26 0 0,26 0 16,0 0-16,0 0 16,0-1-16,-26-25 0,26 26 15,0 0-15,0 0 16,26-26 0,0 0-16,0 0 15,0 0 1,-26-26-16</inkml:trace>
  <inkml:trace contextRef="#ctx0" brushRef="#br0" timeOffset="29658">11442 2333 0,'0'-26'16,"-26"26"-16,26-26 15,-26 0 1,0 0-16,26 1 16,-26 25-1,26-26-15,0 0 32,26 26-17,-52 0 32,26 26-31,-26-26-16,0 26 15,0-1 1,0 1 0,0-26-16,26 26 15,-26-26 1,52-26 31,0 0-32,-26 1-15,26-1 16,-26 0 0,0 0-1,-26 26 1,0 0-16,-25 26 0,-53 0 15,52-26 1,0 26-16,0-1 0,0-25 16,27 26-16,-1-26 0,26 26 15</inkml:trace>
  <inkml:trace contextRef="#ctx0" brushRef="#br0" timeOffset="30503">8280 2333 0,'-26'0'16,"0"0"15,26 26 1,-26-26-32,0 26 15,0-26-15,-26 26 0,26-26 16,0 26-16,-26-26 15,1 26-15,25-26 0,0 0 16,-26 0-16,26 0 16,0 0-16,0 0 15,26-26-15,0 0 16,26 26 0,-26-26-16,26 26 0,-26-26 15,26 26 1,0-26-16,0 26 15,-26-26 1,0 52 0,26-26-1,-26 26 1,0 0-16,0 0 16,0 0-1,0 0 16</inkml:trace>
  <inkml:trace contextRef="#ctx0" brushRef="#br0" timeOffset="31140">5973 2437 0,'26'0'0,"0"0"31,-26 26 1,0 0-32,0 0 15,0 0-15,-26-1 16,26 1-16,0 0 16,-26-26-16,26 26 0,-26-26 15,0 0 1,0 0-16,0 0 15,26-26 1,-26 26-16,26-26 0,0 0 16,-26 26-16,26-25 15,0-1-15,0 0 16,0 52 46,0 0-62,0-1 0,0 1 16,0 0-16</inkml:trace>
  <inkml:trace contextRef="#ctx0" brushRef="#br0" timeOffset="31754">4884 3137 0,'-26'0'15,"26"-26"-15,-26 26 0,52 0 63,0 0-63,0 26 0,0-26 16,-26 26-16,26-26 0,-26 25 15,0 1 1,-26-26-1,26 26-15,-26-26 16,0 26 0,0-26-16,26-26 15,-26 0 1,26 0 0,0 1-1,26 25 16,-26 25-31</inkml:trace>
  <inkml:trace contextRef="#ctx0" brushRef="#br0" timeOffset="32466">4729 3629 0,'0'-26'16,"-26"26"-16,0 0 15,26-26-15,-26 26 16,0 0-16,0 0 16,0 26-1,0 0 1,26 0-16,0 0 15,0 0 1,26 0-16,-26 0 16,26 0-1,-26 0-15,26-26 0,0 25 16,0-25-16,0 0 0,26 26 31,25-26-31,-25 0 0,0 0 16,0 0-16,0-26 0,0 26 15,25-25-15,-51 25 16,0-26-16,-26 0 0,0 0 16,-26 0-1,0 0-15,0 0 16,1 0-16,-1 26 16,0-26-1,0 26-15,26-26 16,-26 26-1,0 0 1,0 0-16,26 26 16,-26-26-16,0 0 0,-26 26 15,26-26-15,1 0 16,-1 0 0,52 0-1</inkml:trace>
  <inkml:trace contextRef="#ctx0" brushRef="#br0" timeOffset="32928">4573 3733 0,'26'0'16,"-26"-26"-1,-26 0 1,0 26 0,0 0-16,-25 0 15,-1 0-15,0 0 0,-26 0 16,0 26-1,1-26-15,-157 26 16,183-26-16,-1 26 0,0-26 16,26 0-16,0 0 15,26 26-15,26-26 16</inkml:trace>
  <inkml:trace contextRef="#ctx0" brushRef="#br0" timeOffset="33281">3925 3707 0,'26'0'15,"-26"-26"-15,26 26 16,0-26-1,-52 52 17,0-26-32,-26 0 0,26 26 15,-25-26-15,25 0 0,-104 0 32,78-26-32,26 26 0,-25-26 15,25 26-15,0 0 0,0-26 16,0 26-16,0 0 15,0 26-15,0-26 0,0 26 16,0 0-16,0-26 16,0 26-16,0 0 0</inkml:trace>
  <inkml:trace contextRef="#ctx0" brushRef="#br0" timeOffset="33593">4340 3836 0,'-78'0'0,"52"26"0,-26-26 15,1 0-15,-1 0 0,0 0 16,0 26-16,-26-26 0,27 0 16,-1 0-16,0 26 15,0-26-15,26 0 0,0 26 16</inkml:trace>
  <inkml:trace contextRef="#ctx0" brushRef="#br0" timeOffset="33792">3951 3966 0,'-26'0'16,"26"26"-16,-26-26 31,26 26-31,-26-26 0</inkml:trace>
  <inkml:trace contextRef="#ctx0" brushRef="#br0" timeOffset="34038">3355 4173 0,'-78'0'15,"52"26"-15,0-26 16,-25 26-16,-1 0 0,26-26 15,0 26-15,0-26 0,0 26 16,0 0-16,0 0 16,26 0-16,0 0 15</inkml:trace>
  <inkml:trace contextRef="#ctx0" brushRef="#br0" timeOffset="34503">3951 3836 0,'-103'0'16,"51"26"-16,26-26 15,-26 0-15,26 26 0,-26-26 16,0 26 0,-103 26-16,103-52 15,-26 26-15,26 0 0,-25-26 16,25 26-16,0 0 0,0 0 31,0 0-31</inkml:trace>
  <inkml:trace contextRef="#ctx0" brushRef="#br0" timeOffset="34715">3303 3966 0,'-26'0'0,"0"0"16,0 0-16,1 26 0,-1-26 15,-26 26-15,26-26 0,0 26 16,0 0-16,-26 0 16,26 0-16,0-1 0,-25 1 15,25-26-15</inkml:trace>
  <inkml:trace contextRef="#ctx0" brushRef="#br0" timeOffset="42988">997 1452 0,'0'-26'16,"-26"26"-16,26-26 31,-26 26-15,0 0 15,26 26-15,-26-26-16,0 0 15,0 0-15,-26 26 0,26-26 16,-26 26-16,26-26 0,1 26 16,-1 0-16,0 0 15,0 0-15,0-1 0,0 1 16,26 0-16,0 26 16,-26-26-16,26 0 0,-26 26 15,26-26-15,0 26 0,-26-27 16,26 27-16,0 0 15,0-26-15,-26 26 0,26 0 16,0-26-16,26 25 16,-26-25-16,26 26 0,0-26 15,-26 26-15,26-26 0,0 0 16,0 0-16,0 0 16,0 0-16,0 0 0,-1-26 15,1 25 1,26-25-16,-26 26 0,26-26 0,-26 0 15,26 0-15,0 0 0,-1 0 16,1 0-16,0-26 16,-26 26-16,26-25 0,0 25 15,-26-26-15,0 26 16,-1-26-16,1 0 0,0 26 16,0-26-16,-26 0 0,0 0 15,0 0-15,26 0 16,-26 0-16,0 0 0,0 0 15,0-25-15,0 25 16,0 0-16,0-26 0,0 26 16,0-26-16,0 0 0,0 26 15,0 0-15,-26-25 16,26 25-16,-26-26 16,26 26-16,-26 0 0,26 0 15,-26 0-15,1 0 16,-1 26-16,0-26 0,0 0 0,0 26 15,0-25-15,0 25 16,0 0-16,-26-26 0,26 26 16,0-26-1,1 26-15,-1 0 16,0 0 0,26 26 15,-26-26-31,26 26 15,-26-26-15</inkml:trace>
  <inkml:trace contextRef="#ctx0" brushRef="#br0" timeOffset="44398">789 2592 0,'-26'0'31,"26"26"-31,0 0 31,0 0-15,0 0-16,-26-26 0,26 26 15,0 0-15,0 0 16,0 0-16,-26 0 0,26 0 16,0-1-1,0 27-15,-26-26 0,26 0 16,0 0-16,0 0 15,0 0-15,26-26 16,-26 26 0,-26-26 46,26 26-62,0 0 31,-25 0-15,-1-1 15,0-25 1,0 0-32,26 26 15,0 0 16,26-26-15,0 0 0,0 0-16,-1 0 15,1 0-15,0 0 16,0 0-16,0 0 16,0 0-16,26 0 15,-26 0-15,26 0 16,0-26-16,-1 26 0,27 0 15,-26 0-15,26 0 0,-26-26 16,-27 26 0,27 0-16,-26 0 0,0 0 0,0 0 15,-26-25 79,0-1-78,0 0-16,0 0 15,0 0 1,-26 0-16,26 0 16,-26 0-16,26 0 0,0 0 15,-26-26-15,26 27 16,-26-1-16,26-26 15,-26 26-15,26 0 16,-25 0-16,25 0 16,-26 26-16,0-26 31,0 26-15,26 26 62,-26-26-78</inkml:trace>
  <inkml:trace contextRef="#ctx0" brushRef="#br0" timeOffset="46511">685 3344 0,'-25'-26'15,"-1"26"1,0 0-1,0 0 1,0 0 0,-26 0-1,26 0 1,0 26-16,0-26 0,0 26 16,0-26-16,26 26 15,-25-26-15,25 26 16,-26 0-16,0 0 15,26-1-15,-26-25 16,26 26 0,-26 0-16,0 0 0,26 0 15,-26-26-15,0 26 16,26 0-16,-26 0 0,26 26 16,0-26-16,0 0 0,-26 0 15,26 25-15,0-25 16,0 26-16,0-26 0,0 0 15,0 0-15,0 26 16,0-26-16,0 0 0,0-1 16,0 1-16,0 26 0,0-26 15,0 0-15,0 26 16,0-26-16,0 26 0,0-26 16,0 25-16,0 1 15,0 0-15,0-26 0,0 26 16,0 0-1,0 25-15,0-25 0,0-26 16,26 26-16,-26 0 0,0-26 16,0 26-16,0-1 15,0-25-15,0 26 0,0 0 16,0 0-16,0 0 0,26 0 16,-26-1-16,0 1 15,0 52 1,0-52-16,0 0 0,0-27 15,0 27-15,0-26 0,-26 26 16,26-26-16,0 0 0,0 26 16,0-26-16,0 0 15,0-1-15,-26 1 0,26 0 16,0 0-16,0 0 0,0 26 31,0-26-31,0 0 0,0 0 16,0 0-16,0 0 15,0 0 1,26-1-16,0-25 31,0 0-31,0 0 16,0 0-16,0 0 16,26-25-16,-1 25 0,1-26 15,0 26-15,0 0 0,26-26 16,-1 26-16,27 0 15,-26-26-15,0 26 0,-1 0 16,27 0-16,-52 0 16,26 0-16,-26 0 0,-1 0 15,1 0-15,0 0 16,-26 0-16,0 0 0,0-26 16,0 26-16,0 0 0,0 0 15,-1 0-15,27-26 16,-26 26-16,26 0 0,-26 0 15,26-26-15,0 26 0,-26 0 16,25 0-16,-25 0 16,0-26-1,0 26-15,0-26 0,-26-52 32,26 27-32,-26 25 15,0 0-15,0 0 16,26 0-16,-26-26 0,26 26 15,-26 0-15,26 0 16,-26 0-16,26 0 0,-26-25 16,0 25-16,0 0 0,0-26 15,0 0-15,0 26 16,0-52-16,0 27 0,0-1 16,0-26-16,0 0 15,0 26-15,0 1 0,0-27 16,0 26-16,26 0 0,-26 26 15,0-26-15,0 26 16,0 1-16,0-1 0,0 0 16,-26 0-16,26 0 15,-26-26-15,26 26 0,-26-26 16,26 26-16,-26-25 0,0-1 16,26 0-16,0 26 15,-26-26-15,26 0 0,0 26 16,0 0-16,0-25 31,0 25-31,0 0 0,0 0 16,0 0-1,0 0-15,0 0 16,0 0-16,0 0 16,0 0-16,0 0 0,0 1 15,-26-1 1,26-52-16,-26 52 15,26 0-15,0 0 16,-26 26-16,26-26 16,0 0-16,0 0 15,-26 0 1,26 0 0,0 1-16,0-1 15,-26 26-15,26-26 0,0 0 16,-25 0-1,25 0-15,-26 0 16,26 0 0,-26 26-16,26-26 15,-26 0 1,0 0-16,0 26 16,0-26-16,0 26 15,0 0 1,0 0-16,0 0 0,0 26 15,1-26 1,-1 0 0,0 0-16,0 0 31,0 0-31,0 0 16,0 0-16,0 0 15,0 0 1,0 26-16,0-26 0,0 26 15,1-26-15,-1 26 16,0-26-16,0 26 0</inkml:trace>
  <inkml:trace contextRef="#ctx0" brushRef="#br0" timeOffset="48179">556 3577 0,'-52'0'31,"26"0"-31,0 0 0,0 0 15,0 0-15,0 26 16,1-26 15,25 26-31,0 0 16,-26-26-16,26 26 16,-26 0-1,26 0-15,-26 0 0,0 0 0,26 0 16,-26-1-16,0 1 0,26 0 15,-26 0-15,26 0 0,0 26 16,-26-26-16,26 0 16,0 0-16,0 0 0,0 0 15,0 25-15,0-25 16,-26 0-16,26 0 16,0 0-16,0 26 0,0-26 0,0 0 15,-26 0-15,26 0 16,0 25-16,0-25 0,-26 0 15,26 0-15,0 0 16,0 0-16,0 0 0,0 0 16,26 0-16,-26 0 15,0 0-15,0 25 16,0-25-16,-26 0 0,26 0 16,-25 0-16,-1 0 15,26 0-15,0 0 16,0 0-16,0 0 0,0 26 15,0-27-15,0 1 16,0 0-16,0 0 0,0 0 16,0 0-16,0 0 15,0 0-15,0 0 16,0 0-16,0 0 31,26 0-15,-1-26-1,1 0 1,0-26 0,0 26-16,0 0 15,-26-26-15,26 26 16,0 0 0,0 0-16,0 0 15,0 0-15,0 0 0,25-26 16,-25 26-16,0 0 15,52-26-15,-52 26 16,-26-26-16,26 26 16,0-26-16,-26 0 15,0 0 1,0 0 0,0 0-1,0 0-15,0 1 16,26-1-16,-26 0 15,26 0-15,-26 0 0,26 0 16,-26 0-16,0-26 16,25 26-16,-25 0 0,0 0 15,0-25-15,0 25 0,-25 0 16,25-26-16,-26 26 16,26 0-16,0-26 0,-26 26 15,26 0-15,0 0 16,0 1-16,26-1 0,-26 0 15,26 0-15,-1 0 16,1 0-16,-26 0 16,26 0-16,0 0 0,-26 0 15,0-26-15,0 27 16,0-1-16,0-26 0,0 26 16,0 0-16,-26 0 15,26 0-15,0 0 16,0 0-1,26 26 1,0 0 0,0 0-1,-26-26-15,26 26 16,-26-26-16,26 26 16,-26-25-16,26 25 15,-26-26-15,26 26 16,0 0-16,0 0 15,-26 26 1,26-26-16,-26 25 16,25-25-1,1 0 1</inkml:trace>
  <inkml:trace contextRef="#ctx0" brushRef="#br0" timeOffset="49499">1437 3707 0,'-26'0'0,"0"0"15,52 0 1,0-26 0,0 26-16,26-26 15,-26 26-15,0 0 0,0 0 16,0 0-16,-1 0 15,1 0-15,0 0 16,0 26-16,0 0 16,0 0-16,0 0 15,0-26-15,26 26 0,-26 0 16,0-1-16,25-25 16,-25 26-16,26 0 0,-26-26 15,0 26-15,0-26 16,0 26-16,0-26 15,0 26-15,-26 0 0,26 0 16,-26 0-16,0 0 16,0 0-16,26 0 0,-26-1 15,25 1-15,1 0 16,0 0-16,0 26 0,0-26 16,0 0-16,0 0 0,0 0 31,26 0-31,-52 0 0,26-1 0,-26 1 15,0 0 1,0 0-16,0 0 0,0 0 16,0 0-1,0 0-15,26-26 0,-26 26 16,25 0-16,1 51 31,-26-25-31,0-26 0,0 0 16,0 0-1,0 0 1,0 0 15,-26-26 16,1 0-31,-1 0-1,0 0-15,0 0 16,0 0-16,0 0 0,-26 0 16,26 26-16,0-26 15,0 0 1,-77 0-16,77 0 16,0 0-16,0 0 0,0 0 15,0 0-15,0-26 16,0 26-16,0 0 15,0-26 1,-25 0-16,25 26 0,0-26 16,0 26-16,0-26 0,0 0 15,0 26-15,0-26 0,0 26 16,26-26-16,-26 26 16,26-25-1,0-1 1,0 0-1,0 0-15,0 0 0,26 0 16,-26 0-16,0 0 16,0 0-16,-26 0 0,26 0 15,-26 0-15,26 1 16,-26-1-16,1 0 16,-1 0-16,0 0 15,26 0 1,-26 26-1,26-26-15,-26 0 16,26 0 0,-26 0-16,26 0 15,-26 26-15,26-26 16,-26 26-16,0 0 0,0 0 16,0 26-16,26 0 15,-26-26-15,26 26 16,0 0-16,-25 0 0,25 0 15,25-26 1</inkml:trace>
  <inkml:trace contextRef="#ctx0" brushRef="#br0" timeOffset="51514">478 6325 0,'26'0'16,"-26"-26"0,-26 52-1,0 0 1,26-1-1,-26 1-15,26 0 16,-26 26-16,26-26 16,-26 26-16,26 0 0,0 0 15,-25-1-15,-1 27 0,0 26 32,0-26-32,26-27 0,-26 27 0,26-26 15,0 0-15,-26 0 16,26-26-16,0 25 0,0 1 15,0-26-15,26 0 0,-26 0 16,0 0-16,0 0 16,26-26-16,-26 26 0,0 0 31,0 0 16,26 0-47,0-1 15,-26 1-15,26-26 16,-26 26-16,25-26 16,-25 26-16,26 0 15,0-26 1,0 0-16,0 0 16,0 0-16,0-26 15,26 26-15,-26-26 0,26 26 16,-1-26-16,1 0 0,-26 26 15,26-25-15,-26-1 16,0 26-16,0-26 0,0 26 16,0 0-1,-26-26 17,0 0-17,0 0-15,-26-26 16,26 26-16,0-26 15,0 26-15,0-25 0,0-1 16,0 26-16,0 0 0,0-26 16,0 26-16,0 0 15,26 26-15,-26-26 16,0 0-16,26 26 16,-26-26-16,25 26 15,-25-25-15,26-1 16,-26 0-16,26 26 15,-26-26-15,26 26 0,-26-26 16,26 26-16,-26-26 16,26 26-16,0 0 15,0 0 1,0 0-16,-26 26 16,26-26-16,0 0 0,0 26 15,-1-26 1,-25 26-16,26 0 15,-26 0-15,0-1 16,0 1-16,0 0 16,0 0-16,0 0 15,26-26 1,-26 26-16,0 0 16,26-26-16,-26 26 0,26 0 15,-26 0 1,0 0-16,0 0 15,26-26-15,-26 25 0,0 1 16,0 0 15,0 0-31,26 0 16,-26 0-16,0 0 16,0 0-16,0 0 15,26-26 1,-26 26-16,26 0 31,0-26-31,0 0 16,0 0-16,-1 0 0,1 0 15,-26-26 1,26 26-16,0-26 16,0 0-1,0 26-15,0-26 0,0 26 16,0-26-16,0 26 15,-26-26 1,26 26 0,-26-26-1,0 0-15,0 0 16,0 0-16,0-25 0,26 25 16,-26-26-16,0 0 15,0 26-15,25-26 0,-25 0 16,0 27-16,0-1 0,0 0 15,26 0-15,-26 0 16,0 0-16,0 0 0,0 0 16,0 0-16,0-26 15,0 26-15,0-25 0,26-1 16,-26 26-16,0-26 0,0 0 16,0 0-16,0 26 15,0-25-15,0 25 16,-26 26-1,26-26 17,0 0-17,26 0 1,-26 0 0,0 0-16,-26 26 15,26 26 16,0 0-15,0 0 0</inkml:trace>
  <inkml:trace contextRef="#ctx0" brushRef="#br0" timeOffset="52539">2059 7284 0,'-26'0'16,"26"25"-1,0 1 1,26-26 93,0 0-93,0 0 0,0 0-16,0 0 0,26 0 0,0 0 15,-1 0-15,-25 0 0,26 0 16,0 0-16,-26 26 15,0-26 1,26 0-16,-52 26 0,26-26 0,-26 26 16,25 0-1,-25 0-15,0 0 16,0 0-16,26 0 0,-26 0 16,0 0-16,0 0 15,0-1-15,0 1 0,-26-26 16,26 26-16,0 0 15,-25-26-15,25 26 16,-26-26-16,0 0 16,0 0-16,0 26 15,0-26-15,0 26 0,-26-26 16,26 26-16,-26-26 16,27 26-16,-27-26 0,26 26 15,-26-26 1,26 26-16,0-26 0,-26 0 0,26 0 15,0 0 1,0 0-16,-25 0 0,25-26 0,0 26 16,0-26-16,-26 26 0,26-26 15,0 0-15,0 26 0,26-26 16,-26 26-16,26-26 16,-26 26-16,26-26 15,0 0 1,0 0-16,0 0 15,0 1-15,26-1 0,-26 0 16,0 0-16,0 0 16,0-26-16,0 26 0,0 0 15,0 0 1,0 0-16,0 52 31,26-26-15,0 26-16,0-26 15,-26 26-15,26-26 16,0 0-16,0 0 0,0 0 16,0-26-1</inkml:trace>
  <inkml:trace contextRef="#ctx0" brushRef="#br0" timeOffset="53830">841 7750 0,'-26'0'15,"26"-26"16,26 26-15,0 0 0,0 0-16,-26-26 31,-26 26-15,0 0-1,0-26 1,0 26-16,0 0 15,0 0-15,0 0 16,0 26 0,1-26-16,-1 26 15,0-26 1,-104 52 15,104-26-31,0-26 0,0 26 16,0-26-16,1 0 0,-1 26 15,0-26 1,26 26-16,-26-26 0,26 26 16,-26 0-16,26-1 0,0 1 15,-26-26-15,0 26 16,26 0-16,0 0 16,-26 0-16,26 0 15,0 0-15,26 0 16,0-26-1,-26 26-15,26-26 16,0 0-16,0 26 0,0 0 16,0-1-1,-1-25-15,1 26 0,0 0 16,0 0 0,0-26-16,0 0 15,0 0-15,0 26 16,26-26-1,25-26-15,-51 26 16,0 0-16,0-26 0,0 0 16,0 26-1,0 0-15,-26-26 0,26 1 16,0 25-16,-26-26 0,26 0 16,0 26-16,0-26 15,0 0 1,-1 0-16,1 0 15,-26 0-15,26 26 16,-26-26 0,0 0-16,0 0 0,0 0 15,-26 1-15,26-1 0,0 0 16,0 0-16,0 0 16,0 0-16,0 0 15,0 0 1,-26 0-1,1 26 1,25-26 0,-26 26-16,0-26 0,0 0 15,0 26 1,0 0-16,0 0 16,26 26-1</inkml:trace>
  <inkml:trace contextRef="#ctx0" brushRef="#br0" timeOffset="84027">6439 5858 0,'0'-26'16,"26"26"-16,0 0 15,0 0 1,0 0-16,0 0 16,-26-26 46,0 0-31,26 26-31,-26-26 0,0 0 16,26 1-16,0-1 16,0 0-16,0 0 15,-1 0-15,1 0 0,0 0 16,0 26-16,0 0 0,26-26 16,-26 26-16,0 0 15,52 26 1,-53 0-16,-25 0 15,26 0-15,0 26 16,-26-26-16,0-1 0,0 1 16,0 0-16,0 26 15,-26-26-15,26 26 0,-26-26 16,1 0-16,-1 26 16,0-1-16,0-25 15,0 0-15,0-26 0,26 26 16,-26 0-16,26 0 15,-26-26-15,26 26 0,-26 0 16,26 0 0,-26-26-1,26 26 17,26-26-32,-26 26 15,0 0-15,26-26 16,-26 25-16,0 1 15,0 0-15,0 0 16,0 0 0,0 0-16</inkml:trace>
  <inkml:trace contextRef="#ctx0" brushRef="#br0" timeOffset="84650">6828 6817 0,'26'0'78,"0"0"-47,-26 26-15,0 0 0,0 0-1,-26 0 1,0-26-1,0 0 1,0-26 15,26 0-15,26 0 0,0 26-1,0 0 1,0 0-16,-26 26 15,0 0 1,0 0 0,-26-26-16</inkml:trace>
  <inkml:trace contextRef="#ctx0" brushRef="#br0" timeOffset="87080">7580 5547 0,'0'-26'0,"0"0"15,0 0 1,0 0-16,-26 26 15,26-26-15,-26 1 16,0-1 0,26 0-16,-26 26 15,-52-52 1,52 26 0,1 0-16,-1 26 0,0-26 15,0 26-15,-26-26 16,26 26-16,0-26 0,0 26 15,0 0-15,0 0 16,0-26-16,0 26 0,-25 0 16,25 0-16,0 0 15,-26 0-15,26 0 0,0 0 16,0 26-16,-26-26 0,26 0 16,1 0-16,-1 26 15,0-26-15,0 0 0,0 26 16,0-26-16,0 0 0,-26 26 15,26-26-15,0 26 16,0 0-16,-25-26 0,25 26 16,0 0-16,0 0 15,0 0-15,0-26 0,0 25 16,0 27-16,0-26 0,26 0 16,-26 0-16,0 0 15,26 26-15,-25-26 0,-1 0 16,26 0-16,-26-1 15,26 1-15,-26 0 0,26 0 16,-26 0-16,26 0 16,-26 0-16,26 26 0,-26-26 15,26 0-15,-26 0 0,26-1 16,0 1-16,-26 0 16,26 26-16,0-26 0,0 0 15,0 0-15,0 0 0,0 0 16,0 26-16,0-26 15,0-1-15,0 1 0,26 0 16,-26 0-16,0 0 16,26 0-16,-26 0 0,26 0 15,-26 0-15,26 0 0,-26 0 16,26 0-16,-26-1 16,26 1-16,0 0 0,-26 0 15,26-26-15,-26 26 16,25 0-16,-25 0 0,26 0 15,0-26-15,-26 26 0,26 0 16,0-26-16,0 26 16,0 0-16,0-26 0,-26 25 15,26 1-15,0-26 16,0 26-16,0-26 0,-1 26 16,1-26-16,0 0 15,0 26-15,26-26 0,-26 0 16,0 26-16,26-26 0,-26 0 15,0 0-15,25 0 16,-25 0-16,0 0 0,0 0 16,0 0-16,26-26 0,-26 26 15,0 0-15,0-26 16,25 26-16,-25 0 0,0-26 16,0 26-16,0 0 15,26-26-15,-26 0 16,0 26-16,0-25 0,0 25 15,0-26-15,0 0 16,-1 0-16,1 0 16,0 26-16,-26-26 15,26 0-15,0 0 0,0 0 16,0 26-16,-26-26 0,26 0 16,0 0-16,-26 1 15,26-1-15,-26 0 0,26 0 16,-26 0-16,26 0 15,-26 0-15,25 0 0,-25 0 16,26 0-16,-26 0 0,26-77 31,-26 77-31,0 0 0,0 0 16,0 0-16,0 0 0,-26-26 16,26 26-16,0 0 15,0 0-15,0-25 0,-26 25 16,26 0-16,0 0 15,0 0-15,0 0 16,-25 0 0,25 0-16,0 0 0,-26 0 15,26 0-15,0 1 0,0-1 16,-26 0 0,26 0-16,0 0 0,0 0 15,-26 0-15,26 0 16,0 0-16,-26 26 15,26-26 1,-26 0-16,0 26 16,26-26-16,-26 26 15,26-25-15,-26 25 16,26-26 0</inkml:trace>
  <inkml:trace contextRef="#ctx0" brushRef="#br0" timeOffset="142255">17584 8009 0,'-26'0'140,"0"0"-140,1 0 0,-1 0 16,0 0-16,-78 0 16,52 0-16,-26 0 0,27 0 15,-27 0-15,0 0 16,0 0-16,1 0 0,-1 0 15,0 0-15,0 0 16,1 0-16,-1 0 16,26 26-16,-26-26 0,26 0 15,1 26-15,-27-26 0,26 0 16,0 26-16,-26-26 0,26 0 16,-25 26-16,25-26 15,-26 0-15,26 26 0,0-26 16,1 0-16,-1 0 0,0 0 15,0 0-15,0 0 16,26 0-16,-25 0 0,25 0 16,0 0-16,0 0 15,0 0-15,0 0 0,0 0 16,0 26 0,26 0 30</inkml:trace>
  <inkml:trace contextRef="#ctx0" brushRef="#br0" timeOffset="143349">15070 8009 0,'0'-26'0,"0"0"0,0 1 16,26 25-1,-26-26 1,0 0 15,-26 26-31,0 0 31,0 0-31,0 0 0,26-26 16,-25 26-16,-1 0 0,0 0 16,0 0-16,0 26 15,0-26-15,0 26 0,0-26 16,0 26-16,0-1 0,0-25 15,0 26 1,-25 26 0,51-26-16,-26-26 0,26 26 15,0 0-15,0 0 0,0 0 16,0 0-16,0 0 0,26 0 16,-26-1-16,0 27 15,25-26-15,-25 0 0,26 0 16,-26 0-16,26 0 0,0 0 15,0-26-15,0 26 16,0 0-16,26-26 0,-26 0 16,0 0-16,26 26 15,-27-26-15,1 0 0,0-26 16,0 26-16,0 0 0,0-26 16,0 26-1,-26-26-15,26 0 16,0 26-1,-26-26-15,26 0 0,0 0 16,-26 0-16,0 0 16,26 0-16,-26 0 15,0 1-15,0-1 16,0 0-16,0 0 16,0 0-16,-26 0 15,0 0-15,0 0 16,0 0-1,0 0 1,0 0 0,0 26-1,0 0 1,0 0-16,0 0 16,0 0-16,1 26 15,-1-26-15</inkml:trace>
  <inkml:trace contextRef="#ctx0" brushRef="#br0" timeOffset="144914">14319 7024 0,'-26'-26'15,"0"26"1,26 26 15,26-26-15,-26 26-16,26 0 16,-26 0-16,25 0 15,-25 0-15,0 0 16,26 52-1,-26-52-15,0-1 0,0 1 0,0 0 16,0 0 0,0 0-16,0 0 15,26-26-15</inkml:trace>
  <inkml:trace contextRef="#ctx0" brushRef="#br0" timeOffset="145208">14215 6687 0,'-26'0'15,"26"-25"1,-26 25-16,52 0 31,0 0-15,0 0-16,0 0 16,0 0-1</inkml:trace>
  <inkml:trace contextRef="#ctx0" brushRef="#br0" timeOffset="145850">14655 6973 0,'-25'0'16,"-1"0"-16,26-26 0,-26 0 16,26 0-1,0 0-15,26 26 16,-26-26 0,26 26-16,-1 0 15,-25 26 16,0 0 1,26 0-32,-26 0 15,26 0-15,-26-1 16,0 1-16,26 0 16,-26 0-16,0 0 0,0 0 15,0 0 1,0 0-16,0 0 15,0-52 17,0 0-32,0 0 15,0 0 1,0 0-16,26 0 16,-26 0-16,0 0 15,0 1-15,26-1 0,-26 0 16,0 0-16,26 0 0,0 0 15,0 26 1,0 0-16,0 0 16,0 26-16,0 0 0,-1-26 15,1 26-15,-26 0 16,26 0-16,0-26 0,-26 25 16,0 1-16,0 0 15,0 0-15,0 0 0,0 0 16,0 0-16</inkml:trace>
  <inkml:trace contextRef="#ctx0" brushRef="#br0" timeOffset="146389">15303 6299 0,'0'-26'15,"26"0"-15,-26 0 0,0 0 16,26 26-16,-26-26 15,0 0-15,26 26 0,-26-26 16,0 0 0,-26 26 15,26 26-15,-26-26-16,26 26 0,0 0 15,0 0-15,-26 26 0,26-26 16,0 26-16,0-26 15,26 25-15,0 1 0,-26 0 16,26 0-16,-26 0 16,26 0-16,0-27 15,-26 27-15,26 0 0,0 0 0,-26 0 16,0 0-16,26-1 16,-26 1-16,0 0 0,0-26 15,0 26-15,0-26 16,0 26-16,0-26 0,-26-1 15,26-50 1,0-1 0</inkml:trace>
  <inkml:trace contextRef="#ctx0" brushRef="#br0" timeOffset="146642">15252 6662 0,'0'-26'16,"26"0"-16,-1 26 15,1-26 1,0 26-16,0 0 0,0 0 16,0 0-16,0 0 15,0 0-15,26 0 0,-26 0 16,0 0-16,25 0 15</inkml:trace>
  <inkml:trace contextRef="#ctx0" brushRef="#br0" timeOffset="149376">11856 8217 0,'0'-26'15,"-26"26"-15,0-26 16,1 26-16,-1 0 16,0-26-16,0 26 0,0 0 15,0 0-15,0 26 16,0-26-1,26 26-15,-26-26 0,26 26 16,-26 0-16,0-1 16,26 1-16,-26-26 15,1 26 1,-53 52 0,52-78-16,26 26 0,-26 0 15,26 0-15,-26 0 16,26 0-16,0 25 0,0-25 15,0 26-15,0-26 0,26 26 16,-26-26-16,26 0 16,-26 26-16,26-26 0,0 0 15,-26-1-15,26 1 16,0-26-16,-1 26 0,1 0 16,0-26-16,0 26 15,26-26-15,-26 0 0,0 0 16,26 0-16,-26 0 0,25 0 15,-25 0-15,0 0 16,52-26-16,-52 26 16,0-26-16,0 26 0,0-26 15,0 0 1,0 1-16,-26-1 0,25 0 16,1 0-16,0 0 15,0-26-15,0 26 0,-26 0 16,26 0-16,0 0 0,-26 0 15,0 0-15,0 1 16,0-1-16,0 0 0,0 0 16,0 0-1,0 0-15,-26 0 0,26 0 16,-26 0-16,26 0 16,-26 26-16,26-26 15,-26 26-15,0-26 16,0 26-1,1 0-15,-1 0 16,26-25-16,-26 25 0,0 0 16,0 0-1,0-26-15,0 26 0,0 0 16,0 0 0,0 26-16,0-26 15,0 25 1,1-25-1,25 26-15</inkml:trace>
  <inkml:trace contextRef="#ctx0" brushRef="#br0" timeOffset="150617">11493 9202 0,'-25'0'78,"-1"25"-78,0-25 16,26 26-1,-26-26-15,26 26 16,-26-26-16,26 26 0,-26 0 15,26 0 1,0 0-16,0 26 16,0-26-16,-26 0 15,26 0-15,0-1 0,0 1 16,0 0-16,0 0 0,-26-26 16,26 26-16,0 0 15,-26 0-15,26 0 16,-26-26-16,26 26 15,0 0 1,26-26 47,0 0-48,-26 26 1,26-26-1,0 0-15,0 0 0,0 0 16,0 26 0,0-26-16,0 0 0,-1 0 15,1 0-15,0 0 0,26-26 16,-26 26-16,26 0 16,-26 0-16,26 0 0,-26 0 15,25 0-15,1 0 16,-26 0-16,26 0 0,-26 0 15,26 0-15,-26 0 0,25 0 16,-25 0-16,0 0 16,0 0-16,26-26 0,-26 26 15,0-26-15,0 26 16,0 0 15,-52-26-15,0 26-1,26-26 1,0 0-16,-26 0 16,26 0-16,0 0 15,0 0 1,-26 0-16,26-25 16,0 25-16,-26 26 0,26-26 15,0 0-15,0 0 16,-26 0-16,0 0 15,26 0-15,-26 0 16,26 0-16,-26 0 0,26 1 16,-25-1-16,-1 0 31,26 0-31,0 52 16,0 0-1,0 0 1</inkml:trace>
  <inkml:trace contextRef="#ctx0" brushRef="#br0" timeOffset="151494">12945 9176 0,'-26'0'15,"26"-26"-15,-26 26 16,26-26 0,26 26 15,0 0-16,0 0-15,-26-26 0,26 26 16,0-26-16,0 0 16,-1 26-16,1-26 15,-26 0-15,26 0 16,0 0-16,26 26 0,-26-26 16,26 1-1,0-1-15,-26 0 0,51-26 0,208-130 31,-233 156-15,0 1-16,-26-27 0,26 26 16,-26 0-16,0 0 0,0 0 15,0 0-15,-1 26 16,1-26 0,0 0-16,0 0 0,0 26 15,-26-26-15,26 26 16,-26-25-16,26 25 15,-26-26 1,0 0 15,0 52-15,26-26 0,0 0-1</inkml:trace>
  <inkml:trace contextRef="#ctx0" brushRef="#br0" timeOffset="152225">13956 8061 0,'26'0'93,"0"0"-77,-1 0-16,1 0 0,0 0 16,26 0-16,-26 0 0,0 0 15,0-26-15,0 26 16,0 0-1,0 0-15,0 0 0,-26 26 94,25 0-78,-25 0-1,0 0 1,0 0-16,0 0 16,0 0-16,-25 0 15,25-1-15,0 1 16,0 0-16,0 0 31,0 26-31,-26-52 0,26 26 16,0 0-1,0 0 1,0 0 0,0 0 15</inkml:trace>
  <inkml:trace contextRef="#ctx0" brushRef="#br0" timeOffset="172919">14085 5651 0,'-26'-26'0,"0"0"16,52 26 15,0-26-15,0 26-16,-26 26 93,0 0-77,0 0-16,0 0 0,0 0 16,0-1-1,0 1-15,0 0 0,0 0 16,0 0-1,0 0-15,0 26 0,0-26 16,0 0-16,0 0 0,0 0 16,-26-1-16,26 1 15,0 0-15,0 0 0,0 0 16,-26-26-16,26 26 16,0-52 15,0 0-16,0 0-15,0 0 16,0-25 0,0-1-16,0 0 0,0 0 0,26-26 15,-26 1-15,0-1 0,26 0 16,-26 0-16,26 1 16,-26-1-16,26 0 0,0 26 15,0 0-15,0 1 0,0 25 16,0 0-16,0 0 15,25 0 1,1 26-16,-26 26 16,0 0-16,0 0 0,0 25 15,0-25-15,0 26 0,0 0 16,0 26-16,-1-26 16,-25-1-16,26 1 0,0 0 15,-26 0-15,0 0 16,26 0-16,-26 77 31,0-103-31,0 0 0,0 0 16,-26 0-16,26 0 0</inkml:trace>
  <inkml:trace contextRef="#ctx0" brushRef="#br0" timeOffset="173213">14189 5651 0,'-26'0'0,"0"0"0,26-26 15,-26 26 1,52-26 0,0 26-1,0-26-15,0 26 0,26-26 16,0 26-16,25-26 0,-25 26 15,26-26-15,0 26 16,-27-26-16,1 26 0,0-26 16,-26 26-16,0 0 15,-26-26-15,-26 26 32,26-25-32,-26 25 0,0 0 15,26-26-15,-26 26 0</inkml:trace>
  <inkml:trace contextRef="#ctx0" brushRef="#br0" timeOffset="174102">15122 4977 0,'0'-26'15,"0"0"1,0 52 31,26 26-32,-26-26-15,0 26 0,26-1 16,-26 1-16,26 0 16,-26 26-16,26-26 0,-26-1 15,0 1-15,0 0 0,0 0 16,0-26-16,0 26 16,0-26-16,0 0 0,0-1 15,0 1-15,0 0 16,0 0-16,0 0 31,-26-26-31,26-26 16,0 0-16,-26 0 15,26 0-15,0-25 16,-26-1-16,26 26 0,0-26 16,0 0-16,0 0 0,0 1 15,0-1-15,0 0 16,0 0-16,0 0 15,26 0-15,-26 1 0,0 25 16,0-26-16,0 26 0,0 0 16,0 0-16,-26 0 0,26 0 15,0 0-15,0 0 16,0 0-16,0 0 16,26 1-16,0 25 15,26-26 1,-26 26-16,-1 0 0,27 0 0,0 0 15,0 0-15,0 26 16,-26-26-16,26 25 0,-1-25 16,-25 26-16,0 0 15,0-26-15,-26 26 0,26 0 16,-26 0-16,0 0 16,0 0-1,0 0-15,-26-26 0,0 26 0,0 0 16,0 0-16,0 0 0,1-1 15,-1 1-15,0 0 16,-26 0-16,26 0 16,0-26-16,0 0 15,0 0 17</inkml:trace>
  <inkml:trace contextRef="#ctx0" brushRef="#br0" timeOffset="174575">16081 4692 0,'-26'-26'16,"52"52"31,0 0-32,-26 0-15,26 25 16,-26 27-16,0-26 16,0 0-16,0 0 0,0 0 15,0-1-15,0 1 16,0 26-16,0-26 0,-26 0 15,26-26-15,-26 25 16,26 1-16,0-26 0,0 26 16,0-26-16,0 0 0,0 0 15,0 0 1,0-52 0</inkml:trace>
  <inkml:trace contextRef="#ctx0" brushRef="#br0" timeOffset="174907">15848 5625 0,'-26'26'16,"0"-26"-1,26 26-15,0 0 31,26-26-31,0 0 16,0 0-16,0-26 0,-1 26 16,1-26-16,26 26 15,-26-26-15,26 0 0,0 26 16,0-26-16,0 26 16,-1-26-16,1 26 0,0 0 15,-26 0-15,26 0 0,-26 0 16,0 0-16,0 0 15,-52 0 17,26-26-32,-26 26 15</inkml:trace>
  <inkml:trace contextRef="#ctx0" brushRef="#br0" timeOffset="175356">16003 4666 0,'-26'0'0,"0"-26"16,0 26 0,1 0-1,-1 0 1,52 0 31,-1 0-47,1 0 0,0 0 15,26 0-15,-26-26 16,26 26-16,0-26 16,0 26-16,-1-26 0,1 26 0,0 0 15,0-26-15,0 26 16,-26 0-16,0 0 0,-52 26 31,0-26-15,0 26-16,0-26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8:00.671"/>
    </inkml:context>
    <inkml:brush xml:id="br0">
      <inkml:brushProperty name="width" value="0.05" units="cm"/>
      <inkml:brushProperty name="height" value="0.05" units="cm"/>
      <inkml:brushProperty name="fitToCurve" value="1"/>
    </inkml:brush>
  </inkml:definitions>
  <inkml:trace contextRef="#ctx0" brushRef="#br0">2851 54 0,'0'-26'94,"-26"26"-63,26-26-16,-26 26 1,0 0-16,1 0 16,-1 0-1,0 26-15,0 0 16,0 0-16,-26 0 16,26 26-16,0-26 0,-26 26 15,26-1-15,1-25 0,-1 26 16,26 0-16,-26 0 0,0-26 15,26 26-15,0-1 16,0-25-16,0 26 0,0-26 16,26 26-16,-26-26 15,26 0-15,0 0 0,-1-26 16,1 26-16,0-26 0,26 0 16,-26 0-16,0 0 15,0 0-15,0 0 0,0-26 16,-26 0-1</inkml:trace>
  <inkml:trace contextRef="#ctx0" brushRef="#br0" timeOffset="527">3188 469 0,'-26'0'0,"0"0"15,26-26 1,0 0 0,-26 26 15,0 0-16,1 26-15,-1 0 16,0-26 0,0 26-16,26 0 0,-26 0 15,0-26-15,0 26 0,26-1 16,-26 1-16,26 0 16,0 0-16,0 0 15,0 0-15,26-26 16,0 26-16,0-26 0,0 0 15,0 0-15,0 0 0,0 0 16,-1 0-16,-25-26 16,26 26-16,0-26 0,-26 0 15,0 0-15,0 0 16,0 0-16,0 1 16,0-1-16,-26 26 15,26-26-15</inkml:trace>
  <inkml:trace contextRef="#ctx0" brushRef="#br0" timeOffset="1235">3655 469 0,'0'-26'15,"0"0"1,-26 26 15,26-26-31,-26 26 16,0-26 0,0 26-1,26 26 1,-26-26-16,26 26 15,0 0-15,-26 0 0,26 0 16,0 0-16,0 0 0,-26 0 16,26-1-16,0 1 15,0 0-15,0 0 0,26-26 16,-26 26-16,26-26 16,0 0-16,0 0 15,0-26-15,0 0 16,0 0-16,-26 0 15,26 1-15,-26-1 0,0 0 16,0-26-16,0 26 16,0-26-16,0 26 0,0 0 15,0-26-15,0 27 0,0-1 16,0 0-16,0 0 16,0 0-16,26 26 15,-1 0 1,-25 26-16,26-26 0,-26 26 15,26 0-15,-26 0 0,0-1 16,26 27-16,-26-26 16,0 26-16,0-26 0,0 26 15,0-26-15,0 26 16,-26-27-16,26 1 0,0 0 16,0 0-16,0 0 0,0-52 31</inkml:trace>
  <inkml:trace contextRef="#ctx0" brushRef="#br0" timeOffset="1499">3940 417 0,'0'-26'16,"26"26"-1,-26 26 17,26-26-32,-26 26 15,0 0-15,0 0 16,0 0-16,0 0 0,0 0 16,0-1-16,0 1 15,0 0-15,0 0 16</inkml:trace>
  <inkml:trace contextRef="#ctx0" brushRef="#br0" timeOffset="1682">4069 210 0,'0'-26'0,"0"52"47</inkml:trace>
  <inkml:trace contextRef="#ctx0" brushRef="#br0" timeOffset="2159">4095 391 0,'26'0'62,"0"0"-46,-26 26-1,26 0-15,-26 0 16,0 0 0,26 0-16,-26 0 15,0 0 1,0-52 15,0 0-15,26 26-16,-26-26 0,26 0 15,0-26-15,-26 26 0,26 0 16,0 0-16,-1 0 16,-25 0-16,26 26 0,0 0 15,-26 26 1,26 0-16,-26 0 16,0 0-16,26 0 15,-26 0-15,26 0 0,0 0 16,-26 0-16,26 0 0,0 0 15,-26-1 1,26-25 0</inkml:trace>
  <inkml:trace contextRef="#ctx0" brushRef="#br0" timeOffset="2777">4743 391 0,'26'-26'0,"-26"0"16,26 0-16,-26 0 0,26 1 16,-26-1-16,0 0 15,0 0-15,-26 26 16,26-26-16,-26 26 16,0 0-1,0 26-15,26 0 0,-26-26 16,26 26-16,0 0 15,-25-26-15,25 25 0,0 1 16,0 0-16,0 0 0,0 0 16,25-26-16,-25 26 15,26 0-15,0-26 32,-26-26-17,26 26-15,-26-26 16,0 0-1,26 26-15,-26-26 0,0 52 32,26 0-17,-26 0-15,26 0 0,-26 0 16,26 0-16,0 26 16,0-1-16,0 1 0,-26 0 15,26 0-15,-26 0 16,0 0-16,0 0 0,-26-1 15,26 1 1,-26-26-16,-26 26 0,26-26 0,0 0 16,0-26-16,0-26 15,0 0-15,26 0 16,-26-26-16,26 0 0,0 1 16,0-27-16,0 26 0,0 0 15,26 0-15,0 0 16,0 26-16,0 1 0,0 25 15,0-26-15,0 26 16,0 0-16,0 0 0,-26 26 16</inkml:trace>
  <inkml:trace contextRef="#ctx0" brushRef="#br0" timeOffset="3221">2540 1221 0,'-52'0'15,"26"0"-15,1 0 0,-1-26 16,0 26-16,52 0 16,25-26-1,1 26-15,26 0 0,26-26 16,25 0-16,1 0 15,207-26-15,-156 26 16,1 26-16,-27-26 0,1 0 16,-27 26-16,-25-26 15,-26 26-15,-1 0 0,-25 0 16,-26 0-16,0 0 16,-52 0-16,0 0 15,0 0-15,0 0 0</inkml:trace>
  <inkml:trace contextRef="#ctx0" brushRef="#br0" timeOffset="5762">2955 1091 0,'-26'0'0,"26"26"16,0 0-16,0 0 15,-26 26-15,26-27 0,-26 53 16,0-26-16,-26 0 0,1 26 15,-1-1-15,-26 1 16,0 26 0,-129 77-16,77-103 0,27 26 15,-27-27-15,26 27 0,1-26 16,-1 0-16,0-27 0,27 27 16,-1-26-16,26 0 15,0-26-15,0 26 0,26-26 16,0-26-16,1 25 15,-1-25 1</inkml:trace>
  <inkml:trace contextRef="#ctx0" brushRef="#br0" timeOffset="6205">1063 2439 0,'-26'0'16,"26"26"15,0 0-31,0-1 0,0 1 16,0 26-16,0-26 16,-26 26-16,0 0 0,-26 0 15,26-1-15,0 1 16,-25 0-16,25 0 0,0-26 15,0 0-15,0 26 0,26-26 16,26-1 0,26-25-16,0 0 0,25 0 15,1 0-15,26 0 0,-27 0 16,53-25-16,-26-1 16,-1 0-16,-25 26 0</inkml:trace>
  <inkml:trace contextRef="#ctx0" brushRef="#br0" timeOffset="6794">3681 1428 0,'0'-26'0,"26"26"16,-26-26-16,0 0 15,0 52 1,0 0 0,0 26-1,0 0-15,25-1 0,-25 27 16,26 0-16,0 0 16,-26 25-16,26 1 0,0 0 15,-26-1-15,0 1 16,26-26-16,-26 26 0,0-27 15,0 1-15,0 0 0,-26 0 16,26-27-16,-26 1 16,26 0-16,-26-26 0,0 0 15,26 0-15</inkml:trace>
  <inkml:trace contextRef="#ctx0" brushRef="#br0" timeOffset="7243">3499 2827 0,'-26'0'15,"52"0"17,0 0-17,26 0-15,-26 0 0,0 0 16,26 26-16,-26-26 0,51 52 31,-77-26-31,26-26 0,-26 26 16,26-26-16,-26 26 0,26-26 15,0 26 1,0 0-16,0-26 16,0 0-16,-26 26 15,26-26-15,0 0 16,-26-26-16,0 0 0,25 0 15,-25 0-15,0 0 16,26-26-16,-26 26 0,0-25 16,26 25-16,-26-26 15,0 26-15,0 0 0,0 0 16,26 26-16,-52 0 31,26 26-31,-26-26 16</inkml:trace>
  <inkml:trace contextRef="#ctx0" brushRef="#br0" timeOffset="7831">4173 1428 0,'-26'0'16,"0"-26"-16,26 0 15,26 26 1,26 0-16,-26 0 16,26 0-16,0 0 0,-27 26 15,27 0-15,0 0 16,52 26-1,-52-1-15,77 53 16,-51-52-16,26 0 0,-1 26 16,1-27-16,52 27 0,-27-26 15,27 0-15,25 26 16,-25-27-16,25 27 0,-25-26 16,-27 0-16,1 26 0,-27-27 15,-25-25-15,0 26 16,-26 0-16,-26-26 0,0 0 15,-26 0 1,-26-26 0,0 0-1,26-26-15,-26 26 16,26-26 0</inkml:trace>
  <inkml:trace contextRef="#ctx0" brushRef="#br0" timeOffset="8148">6817 2231 0,'-26'0'0,"26"26"15,0 0 16,26-26-31,-26 26 0,26-26 16,0 26-16,-1 0 16,1 0-16,0 0 15,0 0 1,-26 0-16,26 51 0,0-51 16,-26 0-16,0 0 0,0 0 15,0 26-15,0-26 0,-26 0 16,0 0-16,0 0 15,-26 25-15,1 1 0,-53-26 16,0 52-16,-25-26 16</inkml:trace>
  <inkml:trace contextRef="#ctx0" brushRef="#br0" timeOffset="9415">78 3916 0,'-26'-26'31,"0"0"-31,0 0 16,52 26 0,0 26-1,-26 0 1,26 0-16,-26 0 0,0 26 15,26 0-15,-26-1 0,0 1 16,0 0-16,0 0 16,0-26-16,-26 26 0,26-26 15,0 0-15,0-1 16,26-50 0,-26-1-1,0 0-15,26-26 16,-26 0-16,26 0 0,-26-26 15,0 1-15,0-1 0,0 0 16,0 0-16,0 27 16,26-1-16,-26 0 0,26 26 15,-1 0-15,27 26 16,-26 0-16,26 26 0,0 0 16,0 26-16,0-26 15,25 26-15,-25-1 0,-26 1 16,52 78-1,-52-78-15,0-1 0,-26-25 16,0 26-16,-26 0 0,0-26 16,26 26-16,-26-26 15,0-26-15</inkml:trace>
  <inkml:trace contextRef="#ctx0" brushRef="#br0" timeOffset="10388">233 4201 0,'-25'0'0,"25"-26"0,207-103 47,-103 103-47,-27 0 0,1 0 15,0 0-15,0 0 0,-1 26 16,-25-26-16,-26 26 0,0 0 16,-26-26-1,-26 26-15,26-26 16,-26 26-16,26-26 16,0 0-1,26 26-15,0-25 0,0 25 16,0 0-1,0 0-15,0 0 0,0 25 16,-26 1 0,0 0-16,0 0 0,0 0 15,0 0-15,0 0 16,0 0-16,0 26 16,0-26-16,26 0 0,-26-1 15,25 1-15,-25 0 16,26 0-16,-26 0 0,26 0 15,-26 0-15,-26-26 32,0 0-32,1-26 15,25 0-15,-26 0 16,26 0-16,-26-26 0,26 1 16,0-1-16,-26-26 0,26 26 15,0 0-15,26 1 16,-26-1-16,26 0 0,-26 26 15,26 0-15,-1 0 16,27 26-16,-26 0 0,0 0 16,0 0-16,26 0 0,-26 26 15,0-26-15,0 26 16,0 0-16,-26 0 16,25 0-16,-25 0 15,-25 0-15,-1-1 16,0 1-16,0 0 0,0 0 31,-52 26-31,52-52 0,0 26 0,0-26 16,26 26-16,-26-26 15,52 0 1,0 0 0,0 0-1,0 0-15,0 0 0,0 0 16,26 0-16,-26 0 15,0 26-15,0-26 0,-26 26 16,25-26-16,-25 26 0,26-26 16,-26 26-16,0-1 15,-26 1-15,1-26 16,-1 26-16,0 0 0,0-26 16,0 26-16,0 0 15,0-26-15,0 0 0,0 0 16,0 0-16,0-26 15,0 0-15,26 0 16,0 0-16</inkml:trace>
  <inkml:trace contextRef="#ctx0" brushRef="#br0" timeOffset="10940">1711 3657 0,'26'-26'0,"-26"0"15,26 26 17,0 26-32,-26 0 0,0 0 15,0 0-15,0 26 16,0-27-16,0 27 0,0-26 15,0 26-15,0 0 0,-26-26 16,26 0-16,0 0 16,0 0-16,0-1 0,0 1 15,0 0 1,0-52 15,0 0-31,0 1 16,0-1-16,0-26 15,0 0-15,0 0 16,0 0-16,0 0 0,26 1 16,-1-1-16,-25 0 15,26 0-15,0 26 0,0 0 16,0 26-16,0 0 0,0 0 16,0 0-16,0 26 15,0 0-15,-26 26 0,26-26 16,0 26-16,0 0 0,-1-1 15,1 1-15,0-26 16,0 26-16,0-26 0,-26 26 16,26-26-16,-26 0 15,26-1-15,-26 1 0,-26 0 16,0-26-16</inkml:trace>
  <inkml:trace contextRef="#ctx0" brushRef="#br0" timeOffset="11162">1892 3916 0,'-26'0'0,"0"0"16,0 0 0,52 0-1,0 0-15,0 0 31,78-52-31,-26 26 0,-26 0 16,-1 26-16,-25-26 0,26 26 16,-26-25-16,0 25 15</inkml:trace>
  <inkml:trace contextRef="#ctx0" brushRef="#br0" timeOffset="11750">2385 3450 0,'-26'-26'15,"0"26"1,26 26 0,26-1-1,-26 1-15,26-26 16,0 26-16,0 26 0,-1-26 15,1 0 1,0 26-16,0-26 0,0 26 0,-26-27 16,0 27-16,0-26 0,0 26 15,0-26-15,0 0 16,0 0-16,0 26 0,-26-26 16,26-1-16,0 1 15,0 0 1,0-52-1,0 0-15,0 1 16,0-1-16,0-26 0,0 0 16,0 0-16,-26 0 0,0-25 15,26 25-15,-26-26 16,1 26-16,25-26 0,-26 27 16,26-1-16,0 0 15,26 0-15,-26 0 0,25 26 16,1-26-16,26 26 15,-26 1-15,0 25 0,0-26 16,26 26-16,-26 0 0,26 26 16,25 51-1,-51-51-15,0 26 16,-26 0-16,0 0 16,-26 0-16,0-1 0,0 1 15,-25 26-15,25-52 0,-26 26 16,-26-26-16,26 26 15,0-27-15,-25-25 0</inkml:trace>
  <inkml:trace contextRef="#ctx0" brushRef="#br0" timeOffset="16072">3681 3579 0,'0'26'0,"0"0"31,26-26-31,-26 26 16,25 0-16,-25 0 15,26 0-15,-26 0 0,0 25 16,26-25-16,-26 26 0,0 0 15,26-26-15,-26 26 16,0-26-16,0 0 0,0-1 16,0 1-1,0 0-15,0 0 0,-26 0 32</inkml:trace>
  <inkml:trace contextRef="#ctx0" brushRef="#br0" timeOffset="16496">3732 3890 0,'0'-26'0,"0"0"16,26 26-16,0-26 16,0 26-1,0-26-15,0 26 0,0-25 16,0 25-16,0 0 15,26-26-15,-1 0 16,-51 0-16,26 26 0,-26-26 16,0 0-1,0 0-15,-26 26 0,26-26 16,-25 26-16,-1 0 16,26-26-16,-26 26 0,0 0 15,52 0 16,-26 26-31,26-26 16,0 26-16,-26 0 16,25 26-16,1-26 0,-26 26 15,26-27-15,-26 27 0,0 0 16,26-26-16,-26 26 16,0 0-16,0-26 0,0 0 15,0 25-15,0-25 0,0 0 16,0 0-16,0 0 15,0 0-15</inkml:trace>
  <inkml:trace contextRef="#ctx0" brushRef="#br0" timeOffset="17043">4303 3683 0,'-26'0'16,"52"0"-1,0 0 1,-1 26 0,1 0-1,-26 0-15,0-1 0,0 1 16,0 26-16,-26-26 0,26 0 15,0 0-15,-25 0 16,25 0-16,0 0 0,0 0 16,25-52 15,-25 0-15,0-26-1,26 26-15,-26-26 0,0 0 16,0 1-16,0-1 0,0-26 15,0 26-15,26 0 16,-26 0-16,0 1 0,26 25 16,-26 0-16,26 26 15,0 0-15,-26 26 0,26-26 16,0 52-16,26-27 0,-26 27 16,0-26-16,0 26 15,-26 0-15,25 0 0,1-26 16,-26 25-16,0 1 15,0 104 17,-26-78-17</inkml:trace>
  <inkml:trace contextRef="#ctx0" brushRef="#br0" timeOffset="17242">4458 3916 0,'-26'0'16,"0"0"-16,0-26 15,26 0-15,26 0 16,0 0 0,26 0-16,-26 26 0,26-25 15,0-1-15,0 26 16,-1-26-1,-25 26-15</inkml:trace>
  <inkml:trace contextRef="#ctx0" brushRef="#br0" timeOffset="17891">4873 3450 0,'26'-26'16,"0"0"-16,-26 0 0,0 52 31,0 0-31,0 0 16,0-1-16,-26 27 0,26-26 15,0 26-15,0 0 16,0-26-16,0 26 0,0-1 16,0-25-16,0 26 0,26-26 15,-26 0-15,0 0 16,0 0-16,0 0 0,-26 0 15,0-26 1,26-26 0,0 0-16,0-26 15,0 26-15,0-26 16,0 0-16,0 1 0,26-1 16,0 0-16,-26 0 15,26 26-15,0-26 0,-1 26 16,1 1-16,0 25 15,0 0-15,-26 25 16,26 1-16,0 0 0,-26 26 16,26-26-16,0 0 15,0 26-15,0-26 0,0 0 16,0 0-16,-1-1 0,1 1 16,-26 0-16,26-26 15,0 0-15,-26-26 16,0 0-1,0 1-15,0-27 16,0 26-16,-26-26 0,26 0 16,0 0-16,0 0 15,0 1-15,0-1 0,0 0 16,0 26-16,0 0 16,0 0-16,0 52 15,0 0 1,0 0-16,0 0 15,0 0-15,0 0 16</inkml:trace>
  <inkml:trace contextRef="#ctx0" brushRef="#br0" timeOffset="18433">5521 3346 0,'0'-26'16,"26"26"0,0-26-16,0 26 15,-26 26-15,0 0 16,0 0-16,0 0 16,0 26-16,-26-1 0,0 1 15,26 0-15,-26 0 16,0 52-16,0-79 15,26 27-15,0-26 0,0 0 16,-26 0-16,26 0 16,0-52 15,0 0-31,0 0 16,0 0-16,0-26 0,26-51 31,-26 51-31,26 0 0,0-26 0,-26 27 15,26-27-15,0 26 16,0 0-16,-1 0 0,-25 26 16,26 26-16,0 0 15,-26 26 1,0 26-16,26 0 0,-26 0 16,26 0-16,-26-1 15,26 27-15,0-26 0,0 0 16,-26 0-16,26 0 0,-26-1 15,26-25-15,-26 0 16,0 0-16,0 0 0,-26-26 31,26-26-31,-26 26 16</inkml:trace>
  <inkml:trace contextRef="#ctx0" brushRef="#br0" timeOffset="18602">5650 3683 0,'0'-26'0,"-26"26"0,1 0 16,-1 0-16,0-26 0,26 0 31,26 26-15,0 0-16,25 0 16,-25 0-16,26 0 0,-26 0 15,0 0-15,0 0 0,0 0 16</inkml:trace>
  <inkml:trace contextRef="#ctx0" brushRef="#br0" timeOffset="19051">3888 4642 0,'0'-26'0,"0"0"0,0 0 16,0 0-16,26 0 0,0 0 15,0 0-15,0 0 16,0 0-16,25 26 0,-25 0 16,26 26-16,0 0 15,-26 0-15,26 26 0,-26 0 16,25 52-1,-25-27-15,0-25 0,0 0 16,-26 0-16,26-26 0,-26 26 16,0-26-16,26-26 0</inkml:trace>
  <inkml:trace contextRef="#ctx0" brushRef="#br0" timeOffset="19297">4458 4383 0,'0'-26'0,"-26"52"31,0 25 0,0 27-31,0-52 0,1 26 16,25 0-16,-26 0 15,0-1-15,0 27 0,0-26 16,0 0-16,0 26 0,0-27 16,0 1-16,26-26 15,-26 26-15</inkml:trace>
  <inkml:trace contextRef="#ctx0" brushRef="#br0" timeOffset="19778">4769 4486 0,'0'-26'16,"26"0"-16,0 0 0,-26 1 15,26-1-15,0 0 0,0 0 16,0 0-16,0 0 15,-52 52 1,0-26-16,0 26 16,0 0-16,-26 0 0,26 0 15,-26 25-15,1-25 0,25 0 16,0-26-16,0 26 16,26 0-16,26-26 15,0 26 1,0-26-16,25 0 0,-25 0 15,26 26-15,0-26 0,-26 26 16,26 0-16,-26 0 16,0 0-16,-1 0 0,-25-1 15,0 27-15,0-26 16,0 0-16,-25 0 0,25 0 16,-26 0-16,0-26 0,-26 26 15,26-26 1,0 0-16,0 0 0,0-26 15,26 0 1</inkml:trace>
  <inkml:trace contextRef="#ctx0" brushRef="#br0" timeOffset="20425">5132 4383 0,'-26'0'16,"0"25"-16,0-25 0,52-25 47,26 25-47,-26-26 15,26 0-15,0 0 0,-1 26 16,1-26-16,0 26 0,-26-26 16,0 26-16,-52 0 31,0 0-31,0 0 16,0 0-1,0 26-15,26 0 47,0 0-47,0 0 16,0 0-16,0-1 15,0 1-15,26 26 0,-26-26 16,0 26-16,0 0 16,0 0-16,26 0 0,-26-1 15,0 1-15,26 0 0,-26-26 16,0 26-16,26 0 15,-26-26-15,0-1 0,0 1 16,-26-26 0,0-26-1,0 1-15,0-27 16,0 26-16,1 0 16,-1-26-16,0 26 0,0 26 15,0-26-15,0 26 16,0 0-16,0 0 0,0 0 15,26 26-15,-26 0 0,0-26 16,26 26-16,0 0 16,-26-26-16,26 26 0</inkml:trace>
  <inkml:trace contextRef="#ctx0" brushRef="#br0" timeOffset="21003">5910 4279 0,'0'-26'15,"0"0"-15,0 0 16,-26 0-16,26 0 16,0 0-16,-26 26 15,26-26-15,-26 26 16,0 0-16,0 0 15,0 26-15,0-26 16,0 26-16,0 0 0,0 0 16,0 0-16,1 0 15,25 0-15,0 26 0,0-26 16,0 0-16,0-1 0,25 1 16,1 0-16,0-26 15,0 26-15,0 0 16,0 0-16,0-26 0,0 26 15,0 0-15,0 0 0,0 0 16,-26 0-16,26 0 0,-26 0 16,26-1-16,-26 1 15,0 0-15,-26 0 16,26 0-16,-26-26 16,0 0-16,0 0 0,0 0 15,-26 0-15,26 0 16,0-26-16,-26 26 0,26-26 15,-51 0-15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9T06:28:30.264"/>
    </inkml:context>
    <inkml:brush xml:id="br0">
      <inkml:brushProperty name="width" value="0.05" units="cm"/>
      <inkml:brushProperty name="height" value="0.05" units="cm"/>
      <inkml:brushProperty name="fitToCurve" value="1"/>
    </inkml:brush>
  </inkml:definitions>
  <inkml:trace contextRef="#ctx0" brushRef="#br0">3 364 0,'26'-26'31,"0"26"-15,-26-26-16,26 26 0,0 0 16,26-26-16,-26 26 0,26-26 15,-1 26-15,1-26 16,0 26-16,129-52 15,-103 52 1,-26-25-16,0-1 0,0 26 16,-26 0-16,0-26 0,-1 26 15,1-26-15,-26 0 16,-26 26 15</inkml:trace>
  <inkml:trace contextRef="#ctx0" brushRef="#br0" timeOffset="642">522 234 0,'0'-26'15,"-26"26"-15,26 26 31,26 0-15,-26 0-16,0 0 16,26 0-16,-26 0 15,25 0-15,-25 26 16,26-1-16,-26-25 0,0 26 16,0 0-16,26 0 0,-26 0 15,0 0-15,0-26 0,0 25 16,0 1-16,-26-26 15,26 26-15,0-26 0,-26 0 16,26 0-16,0 0 16,0 0-16,-25-26 15,25-26 17,0 0-32,-26 26 15,26-26-15,-26 0 16,0 0-16,0 26 0,0-26 15,0 26-15,0-26 0,0 26 16,0 0-16,0-26 16,0 26-16,1 0 0,-1 26 15,0-26-15,0 26 16,0-26-16,0 26 0,0-26 16,26 26-16,-26-26 0,0 26 15,0-26 1,26 26-16</inkml:trace>
  <inkml:trace contextRef="#ctx0" brushRef="#br0" timeOffset="1656">1481 260 0,'26'-26'0,"-1"26"15,-25-26-15,0 0 16,0 1 0,0-1-1,-25 0-15,-1 0 16,0 26-16,26-26 15,-26 26-15,0-26 0,0 26 16,0-26-16,0 26 16,0 0-16,0 0 0,0 0 15,0 0-15,0 0 0,1 26 16,-1-26-16,0 26 16,0 0-16,0 0 0,0 0 15,26 25-15,-26-25 16,26 26-16,0 0 0,0-26 15,0 26-15,0-26 0,0 0 16,0 0-16,26-1 16,-26 1-16,26-26 0,0 26 15,0-26-15,0 26 16,0-26-16,-1 0 0,1 26 16,26-26-16,-26 0 0,26 26 15,-26-26-15,0 26 16,0-26-16,0 26 0,0 0 15,0 0-15,-26 0 16,25 0-16,1 0 16,-26-1-16,0 1 15,26-26 1,-26 26-16,0 0 16,-26 0-16,0-26 0,1 26 15,-1 0-15,0 0 16,0-26-16,0 26 0,0 0 15,-26-26-15,26 0 16,0 26-16,0-26 16,0 0-16,0 0 0,1-26 15,-27 26-15,26-26 0,0 26 16,0 0-16,26-26 0,-26 26 16,0-26-16,0 26 15,0 0 1,26-26-1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12/19/2020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9.emf"/><Relationship Id="rId18" Type="http://schemas.openxmlformats.org/officeDocument/2006/relationships/customXml" Target="../ink/ink10.xml"/><Relationship Id="rId26" Type="http://schemas.openxmlformats.org/officeDocument/2006/relationships/customXml" Target="../ink/ink14.xml"/><Relationship Id="rId3" Type="http://schemas.openxmlformats.org/officeDocument/2006/relationships/image" Target="../media/image4.emf"/><Relationship Id="rId21" Type="http://schemas.openxmlformats.org/officeDocument/2006/relationships/image" Target="../media/image13.emf"/><Relationship Id="rId7" Type="http://schemas.openxmlformats.org/officeDocument/2006/relationships/image" Target="../media/image6.emf"/><Relationship Id="rId12" Type="http://schemas.openxmlformats.org/officeDocument/2006/relationships/customXml" Target="../ink/ink7.xml"/><Relationship Id="rId17" Type="http://schemas.openxmlformats.org/officeDocument/2006/relationships/image" Target="../media/image11.emf"/><Relationship Id="rId25" Type="http://schemas.openxmlformats.org/officeDocument/2006/relationships/image" Target="../media/image15.emf"/><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7.emf"/><Relationship Id="rId1" Type="http://schemas.openxmlformats.org/officeDocument/2006/relationships/slideLayout" Target="../slideLayouts/slideLayout14.xml"/><Relationship Id="rId6" Type="http://schemas.openxmlformats.org/officeDocument/2006/relationships/customXml" Target="../ink/ink4.xml"/><Relationship Id="rId11" Type="http://schemas.openxmlformats.org/officeDocument/2006/relationships/image" Target="../media/image8.emf"/><Relationship Id="rId24" Type="http://schemas.openxmlformats.org/officeDocument/2006/relationships/customXml" Target="../ink/ink13.xml"/><Relationship Id="rId5" Type="http://schemas.openxmlformats.org/officeDocument/2006/relationships/image" Target="../media/image5.emf"/><Relationship Id="rId15" Type="http://schemas.openxmlformats.org/officeDocument/2006/relationships/image" Target="../media/image10.emf"/><Relationship Id="rId23" Type="http://schemas.openxmlformats.org/officeDocument/2006/relationships/image" Target="../media/image14.emf"/><Relationship Id="rId28" Type="http://schemas.openxmlformats.org/officeDocument/2006/relationships/customXml" Target="../ink/ink15.xml"/><Relationship Id="rId10" Type="http://schemas.openxmlformats.org/officeDocument/2006/relationships/customXml" Target="../ink/ink6.xml"/><Relationship Id="rId19" Type="http://schemas.openxmlformats.org/officeDocument/2006/relationships/image" Target="../media/image12.emf"/><Relationship Id="rId31" Type="http://schemas.openxmlformats.org/officeDocument/2006/relationships/image" Target="../media/image18.emf"/><Relationship Id="rId4" Type="http://schemas.openxmlformats.org/officeDocument/2006/relationships/customXml" Target="../ink/ink3.xml"/><Relationship Id="rId9" Type="http://schemas.openxmlformats.org/officeDocument/2006/relationships/image" Target="../media/image7.emf"/><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6.emf"/><Relationship Id="rId30" Type="http://schemas.openxmlformats.org/officeDocument/2006/relationships/customXml" Target="../ink/ink16.xml"/></Relationships>
</file>

<file path=ppt/slides/_rels/slide7.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14.xml"/><Relationship Id="rId6" Type="http://schemas.openxmlformats.org/officeDocument/2006/relationships/customXml" Target="../ink/ink19.xml"/><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2.emf"/><Relationship Id="rId14" Type="http://schemas.openxmlformats.org/officeDocument/2006/relationships/customXml" Target="../ink/ink23.xm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Build Simple Designer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Understand custom scenario and controls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DropDown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Implement Scripting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Button, Dropdown logic for controls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Change Dimensions and Measure Dynamically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Replicate filters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Popup</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3189" y="3659833"/>
            <a:ext cx="5562600" cy="2092881"/>
          </a:xfrm>
          <a:prstGeom prst="rect">
            <a:avLst/>
          </a:prstGeom>
          <a:noFill/>
        </p:spPr>
        <p:txBody>
          <a:bodyPr wrap="square" rtlCol="0">
            <a:spAutoFit/>
          </a:bodyPr>
          <a:lstStyle/>
          <a:p>
            <a:r>
              <a:rPr lang="en-US" dirty="0"/>
              <a:t>Covers Custom Scenarios</a:t>
            </a:r>
          </a:p>
          <a:p>
            <a:r>
              <a:rPr lang="en-US" dirty="0"/>
              <a:t>Programmers</a:t>
            </a:r>
          </a:p>
          <a:p>
            <a:r>
              <a:rPr lang="en-US" dirty="0"/>
              <a:t>Used for Close loop scenario</a:t>
            </a:r>
          </a:p>
          <a:p>
            <a:r>
              <a:rPr lang="en-US" dirty="0"/>
              <a:t>Advance scripting to design end to end app</a:t>
            </a:r>
          </a:p>
          <a:p>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id="{08FEB167-F048-4432-BF8D-7F4B8EB9A797}"/>
              </a:ext>
            </a:extLst>
          </p:cNvPr>
          <p:cNvSpPr txBox="1"/>
          <p:nvPr/>
        </p:nvSpPr>
        <p:spPr>
          <a:xfrm>
            <a:off x="304800" y="3812233"/>
            <a:ext cx="5562600" cy="1200329"/>
          </a:xfrm>
          <a:prstGeom prst="rect">
            <a:avLst/>
          </a:prstGeom>
          <a:noFill/>
        </p:spPr>
        <p:txBody>
          <a:bodyPr wrap="square" rtlCol="0">
            <a:spAutoFit/>
          </a:bodyPr>
          <a:lstStyle/>
          <a:p>
            <a:r>
              <a:rPr lang="en-US" dirty="0"/>
              <a:t>Covers the Standard Scenario – Drag Drop</a:t>
            </a:r>
          </a:p>
          <a:p>
            <a:r>
              <a:rPr lang="en-US" dirty="0"/>
              <a:t>Non-programmers</a:t>
            </a:r>
          </a:p>
          <a:p>
            <a:r>
              <a:rPr lang="en-US" dirty="0"/>
              <a:t>Create BI Dashboard</a:t>
            </a:r>
          </a:p>
          <a:p>
            <a:r>
              <a:rPr lang="en-US" dirty="0"/>
              <a:t>Bi and planning use cases</a:t>
            </a:r>
          </a:p>
        </p:txBody>
      </p:sp>
      <mc:AlternateContent xmlns:mc="http://schemas.openxmlformats.org/markup-compatibility/2006" xmlns:p14="http://schemas.microsoft.com/office/powerpoint/2010/main">
        <mc:Choice Requires="p14">
          <p:contentPart p14:bwMode="auto" r:id="rId3">
            <p14:nvContentPartPr>
              <p14:cNvPr id="116" name="Ink 115">
                <a:extLst>
                  <a:ext uri="{FF2B5EF4-FFF2-40B4-BE49-F238E27FC236}">
                    <a16:creationId xmlns:a16="http://schemas.microsoft.com/office/drawing/2014/main" id="{2C242E7B-63D8-43E1-A70A-A7F2FA03844D}"/>
                  </a:ext>
                </a:extLst>
              </p14:cNvPr>
              <p14:cNvContentPartPr/>
              <p14:nvPr/>
            </p14:nvContentPartPr>
            <p14:xfrm>
              <a:off x="10912953" y="5504123"/>
              <a:ext cx="202320" cy="35280"/>
            </p14:xfrm>
          </p:contentPart>
        </mc:Choice>
        <mc:Fallback xmlns="">
          <p:pic>
            <p:nvPicPr>
              <p:cNvPr id="116" name="Ink 115">
                <a:extLst>
                  <a:ext uri="{FF2B5EF4-FFF2-40B4-BE49-F238E27FC236}">
                    <a16:creationId xmlns:a16="http://schemas.microsoft.com/office/drawing/2014/main" id="{2C242E7B-63D8-43E1-A70A-A7F2FA03844D}"/>
                  </a:ext>
                </a:extLst>
              </p:cNvPr>
              <p:cNvPicPr/>
              <p:nvPr/>
            </p:nvPicPr>
            <p:blipFill>
              <a:blip r:embed="rId4"/>
              <a:stretch>
                <a:fillRect/>
              </a:stretch>
            </p:blipFill>
            <p:spPr>
              <a:xfrm>
                <a:off x="10903953" y="5495123"/>
                <a:ext cx="219960" cy="52920"/>
              </a:xfrm>
              <a:prstGeom prst="rect">
                <a:avLst/>
              </a:prstGeom>
            </p:spPr>
          </p:pic>
        </mc:Fallback>
      </mc:AlternateContent>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a:t>
            </a:r>
            <a:r>
              <a:rPr lang="en-US" dirty="0" err="1"/>
              <a:t>inp</a:t>
            </a:r>
            <a:r>
              <a:rPr lang="en-US" dirty="0"/>
              <a:t>,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val="1319228659"/>
                    </a:ext>
                  </a:extLst>
                </a:gridCol>
                <a:gridCol w="613784">
                  <a:extLst>
                    <a:ext uri="{9D8B030D-6E8A-4147-A177-3AD203B41FA5}">
                      <a16:colId xmlns:a16="http://schemas.microsoft.com/office/drawing/2014/main" val="1380547443"/>
                    </a:ext>
                  </a:extLst>
                </a:gridCol>
                <a:gridCol w="613784">
                  <a:extLst>
                    <a:ext uri="{9D8B030D-6E8A-4147-A177-3AD203B41FA5}">
                      <a16:colId xmlns:a16="http://schemas.microsoft.com/office/drawing/2014/main" val="148954286"/>
                    </a:ext>
                  </a:extLst>
                </a:gridCol>
                <a:gridCol w="613784">
                  <a:extLst>
                    <a:ext uri="{9D8B030D-6E8A-4147-A177-3AD203B41FA5}">
                      <a16:colId xmlns:a16="http://schemas.microsoft.com/office/drawing/2014/main" val="1807084388"/>
                    </a:ext>
                  </a:extLst>
                </a:gridCol>
                <a:gridCol w="613784">
                  <a:extLst>
                    <a:ext uri="{9D8B030D-6E8A-4147-A177-3AD203B41FA5}">
                      <a16:colId xmlns:a16="http://schemas.microsoft.com/office/drawing/2014/main" val="790192861"/>
                    </a:ext>
                  </a:extLst>
                </a:gridCol>
                <a:gridCol w="613784">
                  <a:extLst>
                    <a:ext uri="{9D8B030D-6E8A-4147-A177-3AD203B41FA5}">
                      <a16:colId xmlns:a16="http://schemas.microsoft.com/office/drawing/2014/main" val="2061081753"/>
                    </a:ext>
                  </a:extLst>
                </a:gridCol>
                <a:gridCol w="613784">
                  <a:extLst>
                    <a:ext uri="{9D8B030D-6E8A-4147-A177-3AD203B41FA5}">
                      <a16:colId xmlns:a16="http://schemas.microsoft.com/office/drawing/2014/main" val="1833198922"/>
                    </a:ext>
                  </a:extLst>
                </a:gridCol>
                <a:gridCol w="613784">
                  <a:extLst>
                    <a:ext uri="{9D8B030D-6E8A-4147-A177-3AD203B41FA5}">
                      <a16:colId xmlns:a16="http://schemas.microsoft.com/office/drawing/2014/main"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0" name="Ink 89">
                <a:extLst>
                  <a:ext uri="{FF2B5EF4-FFF2-40B4-BE49-F238E27FC236}">
                    <a16:creationId xmlns:a16="http://schemas.microsoft.com/office/drawing/2014/main" id="{3916BF9B-4D2E-4281-B18E-36FD8986C198}"/>
                  </a:ext>
                </a:extLst>
              </p14:cNvPr>
              <p14:cNvContentPartPr/>
              <p14:nvPr/>
            </p14:nvContentPartPr>
            <p14:xfrm>
              <a:off x="4441291" y="1119681"/>
              <a:ext cx="3855960" cy="616320"/>
            </p14:xfrm>
          </p:contentPart>
        </mc:Choice>
        <mc:Fallback>
          <p:pic>
            <p:nvPicPr>
              <p:cNvPr id="90" name="Ink 89">
                <a:extLst>
                  <a:ext uri="{FF2B5EF4-FFF2-40B4-BE49-F238E27FC236}">
                    <a16:creationId xmlns:a16="http://schemas.microsoft.com/office/drawing/2014/main" id="{3916BF9B-4D2E-4281-B18E-36FD8986C198}"/>
                  </a:ext>
                </a:extLst>
              </p:cNvPr>
              <p:cNvPicPr/>
              <p:nvPr/>
            </p:nvPicPr>
            <p:blipFill>
              <a:blip r:embed="rId3"/>
              <a:stretch>
                <a:fillRect/>
              </a:stretch>
            </p:blipFill>
            <p:spPr>
              <a:xfrm>
                <a:off x="4432291" y="1110681"/>
                <a:ext cx="387360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1" name="Ink 90">
                <a:extLst>
                  <a:ext uri="{FF2B5EF4-FFF2-40B4-BE49-F238E27FC236}">
                    <a16:creationId xmlns:a16="http://schemas.microsoft.com/office/drawing/2014/main" id="{ACB6CBA1-40F3-40B5-9003-F227320A9CC4}"/>
                  </a:ext>
                </a:extLst>
              </p14:cNvPr>
              <p14:cNvContentPartPr/>
              <p14:nvPr/>
            </p14:nvContentPartPr>
            <p14:xfrm>
              <a:off x="5467651" y="1559241"/>
              <a:ext cx="2706480" cy="168480"/>
            </p14:xfrm>
          </p:contentPart>
        </mc:Choice>
        <mc:Fallback>
          <p:pic>
            <p:nvPicPr>
              <p:cNvPr id="91" name="Ink 90">
                <a:extLst>
                  <a:ext uri="{FF2B5EF4-FFF2-40B4-BE49-F238E27FC236}">
                    <a16:creationId xmlns:a16="http://schemas.microsoft.com/office/drawing/2014/main" id="{ACB6CBA1-40F3-40B5-9003-F227320A9CC4}"/>
                  </a:ext>
                </a:extLst>
              </p:cNvPr>
              <p:cNvPicPr/>
              <p:nvPr/>
            </p:nvPicPr>
            <p:blipFill>
              <a:blip r:embed="rId5"/>
              <a:stretch>
                <a:fillRect/>
              </a:stretch>
            </p:blipFill>
            <p:spPr>
              <a:xfrm>
                <a:off x="5458651" y="1550241"/>
                <a:ext cx="27241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7" name="Ink 106">
                <a:extLst>
                  <a:ext uri="{FF2B5EF4-FFF2-40B4-BE49-F238E27FC236}">
                    <a16:creationId xmlns:a16="http://schemas.microsoft.com/office/drawing/2014/main" id="{7D7360DB-3A73-43C8-A714-8FA52046ABFC}"/>
                  </a:ext>
                </a:extLst>
              </p14:cNvPr>
              <p14:cNvContentPartPr/>
              <p14:nvPr/>
            </p14:nvContentPartPr>
            <p14:xfrm>
              <a:off x="7044451" y="429201"/>
              <a:ext cx="2622600" cy="625680"/>
            </p14:xfrm>
          </p:contentPart>
        </mc:Choice>
        <mc:Fallback>
          <p:pic>
            <p:nvPicPr>
              <p:cNvPr id="107" name="Ink 106">
                <a:extLst>
                  <a:ext uri="{FF2B5EF4-FFF2-40B4-BE49-F238E27FC236}">
                    <a16:creationId xmlns:a16="http://schemas.microsoft.com/office/drawing/2014/main" id="{7D7360DB-3A73-43C8-A714-8FA52046ABFC}"/>
                  </a:ext>
                </a:extLst>
              </p:cNvPr>
              <p:cNvPicPr/>
              <p:nvPr/>
            </p:nvPicPr>
            <p:blipFill>
              <a:blip r:embed="rId7"/>
              <a:stretch>
                <a:fillRect/>
              </a:stretch>
            </p:blipFill>
            <p:spPr>
              <a:xfrm>
                <a:off x="7035451" y="420201"/>
                <a:ext cx="264024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6" name="Ink 115">
                <a:extLst>
                  <a:ext uri="{FF2B5EF4-FFF2-40B4-BE49-F238E27FC236}">
                    <a16:creationId xmlns:a16="http://schemas.microsoft.com/office/drawing/2014/main" id="{C563ADFA-8550-48A3-B9CF-20E00208B112}"/>
                  </a:ext>
                </a:extLst>
              </p14:cNvPr>
              <p14:cNvContentPartPr/>
              <p14:nvPr/>
            </p14:nvContentPartPr>
            <p14:xfrm>
              <a:off x="6416611" y="3543921"/>
              <a:ext cx="2189880" cy="2045160"/>
            </p14:xfrm>
          </p:contentPart>
        </mc:Choice>
        <mc:Fallback>
          <p:pic>
            <p:nvPicPr>
              <p:cNvPr id="116" name="Ink 115">
                <a:extLst>
                  <a:ext uri="{FF2B5EF4-FFF2-40B4-BE49-F238E27FC236}">
                    <a16:creationId xmlns:a16="http://schemas.microsoft.com/office/drawing/2014/main" id="{C563ADFA-8550-48A3-B9CF-20E00208B112}"/>
                  </a:ext>
                </a:extLst>
              </p:cNvPr>
              <p:cNvPicPr/>
              <p:nvPr/>
            </p:nvPicPr>
            <p:blipFill>
              <a:blip r:embed="rId9"/>
              <a:stretch>
                <a:fillRect/>
              </a:stretch>
            </p:blipFill>
            <p:spPr>
              <a:xfrm>
                <a:off x="6407611" y="3534921"/>
                <a:ext cx="2207520" cy="2062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0" name="Ink 139">
                <a:extLst>
                  <a:ext uri="{FF2B5EF4-FFF2-40B4-BE49-F238E27FC236}">
                    <a16:creationId xmlns:a16="http://schemas.microsoft.com/office/drawing/2014/main" id="{50DC61A6-D442-470A-BA73-82A0F0F9451A}"/>
                  </a:ext>
                </a:extLst>
              </p14:cNvPr>
              <p14:cNvContentPartPr/>
              <p14:nvPr/>
            </p14:nvContentPartPr>
            <p14:xfrm>
              <a:off x="5169211" y="4702761"/>
              <a:ext cx="730440" cy="281880"/>
            </p14:xfrm>
          </p:contentPart>
        </mc:Choice>
        <mc:Fallback>
          <p:pic>
            <p:nvPicPr>
              <p:cNvPr id="140" name="Ink 139">
                <a:extLst>
                  <a:ext uri="{FF2B5EF4-FFF2-40B4-BE49-F238E27FC236}">
                    <a16:creationId xmlns:a16="http://schemas.microsoft.com/office/drawing/2014/main" id="{50DC61A6-D442-470A-BA73-82A0F0F9451A}"/>
                  </a:ext>
                </a:extLst>
              </p:cNvPr>
              <p:cNvPicPr/>
              <p:nvPr/>
            </p:nvPicPr>
            <p:blipFill>
              <a:blip r:embed="rId11"/>
              <a:stretch>
                <a:fillRect/>
              </a:stretch>
            </p:blipFill>
            <p:spPr>
              <a:xfrm>
                <a:off x="5160211" y="4693761"/>
                <a:ext cx="7480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8" name="Ink 147">
                <a:extLst>
                  <a:ext uri="{FF2B5EF4-FFF2-40B4-BE49-F238E27FC236}">
                    <a16:creationId xmlns:a16="http://schemas.microsoft.com/office/drawing/2014/main" id="{2CD32533-202B-4FB7-87D3-E9851770E498}"/>
                  </a:ext>
                </a:extLst>
              </p14:cNvPr>
              <p14:cNvContentPartPr/>
              <p14:nvPr/>
            </p14:nvContentPartPr>
            <p14:xfrm>
              <a:off x="620971" y="1287441"/>
              <a:ext cx="6330600" cy="3538080"/>
            </p14:xfrm>
          </p:contentPart>
        </mc:Choice>
        <mc:Fallback>
          <p:pic>
            <p:nvPicPr>
              <p:cNvPr id="148" name="Ink 147">
                <a:extLst>
                  <a:ext uri="{FF2B5EF4-FFF2-40B4-BE49-F238E27FC236}">
                    <a16:creationId xmlns:a16="http://schemas.microsoft.com/office/drawing/2014/main" id="{2CD32533-202B-4FB7-87D3-E9851770E498}"/>
                  </a:ext>
                </a:extLst>
              </p:cNvPr>
              <p:cNvPicPr/>
              <p:nvPr/>
            </p:nvPicPr>
            <p:blipFill>
              <a:blip r:embed="rId13"/>
              <a:stretch>
                <a:fillRect/>
              </a:stretch>
            </p:blipFill>
            <p:spPr>
              <a:xfrm>
                <a:off x="611971" y="1278441"/>
                <a:ext cx="6348240" cy="3555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5" name="Ink 184">
                <a:extLst>
                  <a:ext uri="{FF2B5EF4-FFF2-40B4-BE49-F238E27FC236}">
                    <a16:creationId xmlns:a16="http://schemas.microsoft.com/office/drawing/2014/main" id="{8F32944C-A944-40D7-8EFB-360BF82CAE7D}"/>
                  </a:ext>
                </a:extLst>
              </p14:cNvPr>
              <p14:cNvContentPartPr/>
              <p14:nvPr/>
            </p14:nvContentPartPr>
            <p14:xfrm>
              <a:off x="2500531" y="4617801"/>
              <a:ext cx="2529360" cy="1867320"/>
            </p14:xfrm>
          </p:contentPart>
        </mc:Choice>
        <mc:Fallback>
          <p:pic>
            <p:nvPicPr>
              <p:cNvPr id="185" name="Ink 184">
                <a:extLst>
                  <a:ext uri="{FF2B5EF4-FFF2-40B4-BE49-F238E27FC236}">
                    <a16:creationId xmlns:a16="http://schemas.microsoft.com/office/drawing/2014/main" id="{8F32944C-A944-40D7-8EFB-360BF82CAE7D}"/>
                  </a:ext>
                </a:extLst>
              </p:cNvPr>
              <p:cNvPicPr/>
              <p:nvPr/>
            </p:nvPicPr>
            <p:blipFill>
              <a:blip r:embed="rId15"/>
              <a:stretch>
                <a:fillRect/>
              </a:stretch>
            </p:blipFill>
            <p:spPr>
              <a:xfrm>
                <a:off x="2491531" y="4608801"/>
                <a:ext cx="2547000" cy="1884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0" name="Ink 189">
                <a:extLst>
                  <a:ext uri="{FF2B5EF4-FFF2-40B4-BE49-F238E27FC236}">
                    <a16:creationId xmlns:a16="http://schemas.microsoft.com/office/drawing/2014/main" id="{ED9B2F1B-F40C-4668-9D88-D064F10A0A24}"/>
                  </a:ext>
                </a:extLst>
              </p14:cNvPr>
              <p14:cNvContentPartPr/>
              <p14:nvPr/>
            </p14:nvContentPartPr>
            <p14:xfrm>
              <a:off x="5009371" y="5570001"/>
              <a:ext cx="571320" cy="402120"/>
            </p14:xfrm>
          </p:contentPart>
        </mc:Choice>
        <mc:Fallback>
          <p:pic>
            <p:nvPicPr>
              <p:cNvPr id="190" name="Ink 189">
                <a:extLst>
                  <a:ext uri="{FF2B5EF4-FFF2-40B4-BE49-F238E27FC236}">
                    <a16:creationId xmlns:a16="http://schemas.microsoft.com/office/drawing/2014/main" id="{ED9B2F1B-F40C-4668-9D88-D064F10A0A24}"/>
                  </a:ext>
                </a:extLst>
              </p:cNvPr>
              <p:cNvPicPr/>
              <p:nvPr/>
            </p:nvPicPr>
            <p:blipFill>
              <a:blip r:embed="rId17"/>
              <a:stretch>
                <a:fillRect/>
              </a:stretch>
            </p:blipFill>
            <p:spPr>
              <a:xfrm>
                <a:off x="5000371" y="5561001"/>
                <a:ext cx="5889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1" name="Ink 190">
                <a:extLst>
                  <a:ext uri="{FF2B5EF4-FFF2-40B4-BE49-F238E27FC236}">
                    <a16:creationId xmlns:a16="http://schemas.microsoft.com/office/drawing/2014/main" id="{96EB0289-EEB0-44D5-83D3-BE22BDFA5CE7}"/>
                  </a:ext>
                </a:extLst>
              </p14:cNvPr>
              <p14:cNvContentPartPr/>
              <p14:nvPr/>
            </p14:nvContentPartPr>
            <p14:xfrm>
              <a:off x="5775811" y="4403241"/>
              <a:ext cx="401760" cy="1186200"/>
            </p14:xfrm>
          </p:contentPart>
        </mc:Choice>
        <mc:Fallback>
          <p:pic>
            <p:nvPicPr>
              <p:cNvPr id="191" name="Ink 190">
                <a:extLst>
                  <a:ext uri="{FF2B5EF4-FFF2-40B4-BE49-F238E27FC236}">
                    <a16:creationId xmlns:a16="http://schemas.microsoft.com/office/drawing/2014/main" id="{96EB0289-EEB0-44D5-83D3-BE22BDFA5CE7}"/>
                  </a:ext>
                </a:extLst>
              </p:cNvPr>
              <p:cNvPicPr/>
              <p:nvPr/>
            </p:nvPicPr>
            <p:blipFill>
              <a:blip r:embed="rId19"/>
              <a:stretch>
                <a:fillRect/>
              </a:stretch>
            </p:blipFill>
            <p:spPr>
              <a:xfrm>
                <a:off x="5766811" y="4394241"/>
                <a:ext cx="419400" cy="1203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8" name="Ink 197">
                <a:extLst>
                  <a:ext uri="{FF2B5EF4-FFF2-40B4-BE49-F238E27FC236}">
                    <a16:creationId xmlns:a16="http://schemas.microsoft.com/office/drawing/2014/main" id="{54E295F5-98F7-4510-8672-E6734C791A16}"/>
                  </a:ext>
                </a:extLst>
              </p14:cNvPr>
              <p14:cNvContentPartPr/>
              <p14:nvPr/>
            </p14:nvContentPartPr>
            <p14:xfrm>
              <a:off x="509371" y="4655961"/>
              <a:ext cx="713160" cy="289800"/>
            </p14:xfrm>
          </p:contentPart>
        </mc:Choice>
        <mc:Fallback>
          <p:pic>
            <p:nvPicPr>
              <p:cNvPr id="198" name="Ink 197">
                <a:extLst>
                  <a:ext uri="{FF2B5EF4-FFF2-40B4-BE49-F238E27FC236}">
                    <a16:creationId xmlns:a16="http://schemas.microsoft.com/office/drawing/2014/main" id="{54E295F5-98F7-4510-8672-E6734C791A16}"/>
                  </a:ext>
                </a:extLst>
              </p:cNvPr>
              <p:cNvPicPr/>
              <p:nvPr/>
            </p:nvPicPr>
            <p:blipFill>
              <a:blip r:embed="rId21"/>
              <a:stretch>
                <a:fillRect/>
              </a:stretch>
            </p:blipFill>
            <p:spPr>
              <a:xfrm>
                <a:off x="500371" y="4646961"/>
                <a:ext cx="73080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8" name="Ink 217">
                <a:extLst>
                  <a:ext uri="{FF2B5EF4-FFF2-40B4-BE49-F238E27FC236}">
                    <a16:creationId xmlns:a16="http://schemas.microsoft.com/office/drawing/2014/main" id="{17BF2890-CA93-49E6-9E71-A9C198A2FB39}"/>
                  </a:ext>
                </a:extLst>
              </p14:cNvPr>
              <p14:cNvContentPartPr/>
              <p14:nvPr/>
            </p14:nvContentPartPr>
            <p14:xfrm>
              <a:off x="192211" y="4711041"/>
              <a:ext cx="5303880" cy="1839240"/>
            </p14:xfrm>
          </p:contentPart>
        </mc:Choice>
        <mc:Fallback>
          <p:pic>
            <p:nvPicPr>
              <p:cNvPr id="218" name="Ink 217">
                <a:extLst>
                  <a:ext uri="{FF2B5EF4-FFF2-40B4-BE49-F238E27FC236}">
                    <a16:creationId xmlns:a16="http://schemas.microsoft.com/office/drawing/2014/main" id="{17BF2890-CA93-49E6-9E71-A9C198A2FB39}"/>
                  </a:ext>
                </a:extLst>
              </p:cNvPr>
              <p:cNvPicPr/>
              <p:nvPr/>
            </p:nvPicPr>
            <p:blipFill>
              <a:blip r:embed="rId23"/>
              <a:stretch>
                <a:fillRect/>
              </a:stretch>
            </p:blipFill>
            <p:spPr>
              <a:xfrm>
                <a:off x="183211" y="4702041"/>
                <a:ext cx="5321520" cy="1856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6" name="Ink 245">
                <a:extLst>
                  <a:ext uri="{FF2B5EF4-FFF2-40B4-BE49-F238E27FC236}">
                    <a16:creationId xmlns:a16="http://schemas.microsoft.com/office/drawing/2014/main" id="{4B2A632D-531D-47C8-8F0E-56FEC0794D04}"/>
                  </a:ext>
                </a:extLst>
              </p14:cNvPr>
              <p14:cNvContentPartPr/>
              <p14:nvPr/>
            </p14:nvContentPartPr>
            <p14:xfrm>
              <a:off x="8130211" y="1566801"/>
              <a:ext cx="3310200" cy="950760"/>
            </p14:xfrm>
          </p:contentPart>
        </mc:Choice>
        <mc:Fallback>
          <p:pic>
            <p:nvPicPr>
              <p:cNvPr id="246" name="Ink 245">
                <a:extLst>
                  <a:ext uri="{FF2B5EF4-FFF2-40B4-BE49-F238E27FC236}">
                    <a16:creationId xmlns:a16="http://schemas.microsoft.com/office/drawing/2014/main" id="{4B2A632D-531D-47C8-8F0E-56FEC0794D04}"/>
                  </a:ext>
                </a:extLst>
              </p:cNvPr>
              <p:cNvPicPr/>
              <p:nvPr/>
            </p:nvPicPr>
            <p:blipFill>
              <a:blip r:embed="rId25"/>
              <a:stretch>
                <a:fillRect/>
              </a:stretch>
            </p:blipFill>
            <p:spPr>
              <a:xfrm>
                <a:off x="8121211" y="1557801"/>
                <a:ext cx="3327840" cy="96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80" name="Ink 279">
                <a:extLst>
                  <a:ext uri="{FF2B5EF4-FFF2-40B4-BE49-F238E27FC236}">
                    <a16:creationId xmlns:a16="http://schemas.microsoft.com/office/drawing/2014/main" id="{CE2DDD38-388F-4F4C-A516-4F615E54BDEB}"/>
                  </a:ext>
                </a:extLst>
              </p14:cNvPr>
              <p14:cNvContentPartPr/>
              <p14:nvPr/>
            </p14:nvContentPartPr>
            <p14:xfrm>
              <a:off x="10029211" y="2659401"/>
              <a:ext cx="288720" cy="261360"/>
            </p14:xfrm>
          </p:contentPart>
        </mc:Choice>
        <mc:Fallback>
          <p:pic>
            <p:nvPicPr>
              <p:cNvPr id="280" name="Ink 279">
                <a:extLst>
                  <a:ext uri="{FF2B5EF4-FFF2-40B4-BE49-F238E27FC236}">
                    <a16:creationId xmlns:a16="http://schemas.microsoft.com/office/drawing/2014/main" id="{CE2DDD38-388F-4F4C-A516-4F615E54BDEB}"/>
                  </a:ext>
                </a:extLst>
              </p:cNvPr>
              <p:cNvPicPr/>
              <p:nvPr/>
            </p:nvPicPr>
            <p:blipFill>
              <a:blip r:embed="rId27"/>
              <a:stretch>
                <a:fillRect/>
              </a:stretch>
            </p:blipFill>
            <p:spPr>
              <a:xfrm>
                <a:off x="10020211" y="2650401"/>
                <a:ext cx="3063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1" name="Ink 320">
                <a:extLst>
                  <a:ext uri="{FF2B5EF4-FFF2-40B4-BE49-F238E27FC236}">
                    <a16:creationId xmlns:a16="http://schemas.microsoft.com/office/drawing/2014/main" id="{30EAFF63-3C49-4F7B-9DD4-7A0A29300B28}"/>
                  </a:ext>
                </a:extLst>
              </p14:cNvPr>
              <p14:cNvContentPartPr/>
              <p14:nvPr/>
            </p14:nvContentPartPr>
            <p14:xfrm>
              <a:off x="8388331" y="2763441"/>
              <a:ext cx="3574440" cy="2079360"/>
            </p14:xfrm>
          </p:contentPart>
        </mc:Choice>
        <mc:Fallback>
          <p:pic>
            <p:nvPicPr>
              <p:cNvPr id="321" name="Ink 320">
                <a:extLst>
                  <a:ext uri="{FF2B5EF4-FFF2-40B4-BE49-F238E27FC236}">
                    <a16:creationId xmlns:a16="http://schemas.microsoft.com/office/drawing/2014/main" id="{30EAFF63-3C49-4F7B-9DD4-7A0A29300B28}"/>
                  </a:ext>
                </a:extLst>
              </p:cNvPr>
              <p:cNvPicPr/>
              <p:nvPr/>
            </p:nvPicPr>
            <p:blipFill>
              <a:blip r:embed="rId29"/>
              <a:stretch>
                <a:fillRect/>
              </a:stretch>
            </p:blipFill>
            <p:spPr>
              <a:xfrm>
                <a:off x="8379331" y="2754441"/>
                <a:ext cx="3592080" cy="2097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29" name="Ink 328">
                <a:extLst>
                  <a:ext uri="{FF2B5EF4-FFF2-40B4-BE49-F238E27FC236}">
                    <a16:creationId xmlns:a16="http://schemas.microsoft.com/office/drawing/2014/main" id="{63A9AE6D-B9E1-48D4-BDC1-CAF735910AA2}"/>
                  </a:ext>
                </a:extLst>
              </p14:cNvPr>
              <p14:cNvContentPartPr/>
              <p14:nvPr/>
            </p14:nvContentPartPr>
            <p14:xfrm>
              <a:off x="10412971" y="4987521"/>
              <a:ext cx="933480" cy="275400"/>
            </p14:xfrm>
          </p:contentPart>
        </mc:Choice>
        <mc:Fallback>
          <p:pic>
            <p:nvPicPr>
              <p:cNvPr id="329" name="Ink 328">
                <a:extLst>
                  <a:ext uri="{FF2B5EF4-FFF2-40B4-BE49-F238E27FC236}">
                    <a16:creationId xmlns:a16="http://schemas.microsoft.com/office/drawing/2014/main" id="{63A9AE6D-B9E1-48D4-BDC1-CAF735910AA2}"/>
                  </a:ext>
                </a:extLst>
              </p:cNvPr>
              <p:cNvPicPr/>
              <p:nvPr/>
            </p:nvPicPr>
            <p:blipFill>
              <a:blip r:embed="rId31"/>
              <a:stretch>
                <a:fillRect/>
              </a:stretch>
            </p:blipFill>
            <p:spPr>
              <a:xfrm>
                <a:off x="10403971" y="4978521"/>
                <a:ext cx="951120" cy="293040"/>
              </a:xfrm>
              <a:prstGeom prst="rect">
                <a:avLst/>
              </a:prstGeom>
            </p:spPr>
          </p:pic>
        </mc:Fallback>
      </mc:AlternateContent>
    </p:spTree>
    <p:extLst>
      <p:ext uri="{BB962C8B-B14F-4D97-AF65-F5344CB8AC3E}">
        <p14:creationId xmlns:p14="http://schemas.microsoft.com/office/powerpoint/2010/main" val="3955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4" name="Ink 93">
                <a:extLst>
                  <a:ext uri="{FF2B5EF4-FFF2-40B4-BE49-F238E27FC236}">
                    <a16:creationId xmlns:a16="http://schemas.microsoft.com/office/drawing/2014/main" id="{C3FEA1B3-85FA-42FE-AFDF-C5EE5019D358}"/>
                  </a:ext>
                </a:extLst>
              </p14:cNvPr>
              <p14:cNvContentPartPr/>
              <p14:nvPr/>
            </p14:nvContentPartPr>
            <p14:xfrm>
              <a:off x="2481811" y="3312441"/>
              <a:ext cx="2045520" cy="394560"/>
            </p14:xfrm>
          </p:contentPart>
        </mc:Choice>
        <mc:Fallback>
          <p:pic>
            <p:nvPicPr>
              <p:cNvPr id="94" name="Ink 93">
                <a:extLst>
                  <a:ext uri="{FF2B5EF4-FFF2-40B4-BE49-F238E27FC236}">
                    <a16:creationId xmlns:a16="http://schemas.microsoft.com/office/drawing/2014/main" id="{C3FEA1B3-85FA-42FE-AFDF-C5EE5019D358}"/>
                  </a:ext>
                </a:extLst>
              </p:cNvPr>
              <p:cNvPicPr/>
              <p:nvPr/>
            </p:nvPicPr>
            <p:blipFill>
              <a:blip r:embed="rId3"/>
              <a:stretch>
                <a:fillRect/>
              </a:stretch>
            </p:blipFill>
            <p:spPr>
              <a:xfrm>
                <a:off x="2472811" y="3303441"/>
                <a:ext cx="206316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3" name="Ink 122">
                <a:extLst>
                  <a:ext uri="{FF2B5EF4-FFF2-40B4-BE49-F238E27FC236}">
                    <a16:creationId xmlns:a16="http://schemas.microsoft.com/office/drawing/2014/main" id="{7096AD62-56CC-444B-8414-73D572AC5FC0}"/>
                  </a:ext>
                </a:extLst>
              </p14:cNvPr>
              <p14:cNvContentPartPr/>
              <p14:nvPr/>
            </p14:nvContentPartPr>
            <p14:xfrm>
              <a:off x="6027451" y="4122441"/>
              <a:ext cx="243720" cy="89640"/>
            </p14:xfrm>
          </p:contentPart>
        </mc:Choice>
        <mc:Fallback>
          <p:pic>
            <p:nvPicPr>
              <p:cNvPr id="123" name="Ink 122">
                <a:extLst>
                  <a:ext uri="{FF2B5EF4-FFF2-40B4-BE49-F238E27FC236}">
                    <a16:creationId xmlns:a16="http://schemas.microsoft.com/office/drawing/2014/main" id="{7096AD62-56CC-444B-8414-73D572AC5FC0}"/>
                  </a:ext>
                </a:extLst>
              </p:cNvPr>
              <p:cNvPicPr/>
              <p:nvPr/>
            </p:nvPicPr>
            <p:blipFill>
              <a:blip r:embed="rId5"/>
              <a:stretch>
                <a:fillRect/>
              </a:stretch>
            </p:blipFill>
            <p:spPr>
              <a:xfrm>
                <a:off x="6018451" y="4113441"/>
                <a:ext cx="2613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0" name="Ink 139">
                <a:extLst>
                  <a:ext uri="{FF2B5EF4-FFF2-40B4-BE49-F238E27FC236}">
                    <a16:creationId xmlns:a16="http://schemas.microsoft.com/office/drawing/2014/main" id="{76B41A14-FE67-4ED4-99A8-D17CBE6D2769}"/>
                  </a:ext>
                </a:extLst>
              </p14:cNvPr>
              <p14:cNvContentPartPr/>
              <p14:nvPr/>
            </p14:nvContentPartPr>
            <p14:xfrm>
              <a:off x="5533171" y="4234401"/>
              <a:ext cx="1632960" cy="347400"/>
            </p14:xfrm>
          </p:contentPart>
        </mc:Choice>
        <mc:Fallback>
          <p:pic>
            <p:nvPicPr>
              <p:cNvPr id="140" name="Ink 139">
                <a:extLst>
                  <a:ext uri="{FF2B5EF4-FFF2-40B4-BE49-F238E27FC236}">
                    <a16:creationId xmlns:a16="http://schemas.microsoft.com/office/drawing/2014/main" id="{76B41A14-FE67-4ED4-99A8-D17CBE6D2769}"/>
                  </a:ext>
                </a:extLst>
              </p:cNvPr>
              <p:cNvPicPr/>
              <p:nvPr/>
            </p:nvPicPr>
            <p:blipFill>
              <a:blip r:embed="rId7"/>
              <a:stretch>
                <a:fillRect/>
              </a:stretch>
            </p:blipFill>
            <p:spPr>
              <a:xfrm>
                <a:off x="5524171" y="4225401"/>
                <a:ext cx="16506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1" name="Ink 150">
                <a:extLst>
                  <a:ext uri="{FF2B5EF4-FFF2-40B4-BE49-F238E27FC236}">
                    <a16:creationId xmlns:a16="http://schemas.microsoft.com/office/drawing/2014/main" id="{3503BAA6-E0CF-4980-9D0F-15817F394723}"/>
                  </a:ext>
                </a:extLst>
              </p14:cNvPr>
              <p14:cNvContentPartPr/>
              <p14:nvPr/>
            </p14:nvContentPartPr>
            <p14:xfrm>
              <a:off x="746611" y="213921"/>
              <a:ext cx="10221120" cy="5227560"/>
            </p14:xfrm>
          </p:contentPart>
        </mc:Choice>
        <mc:Fallback>
          <p:pic>
            <p:nvPicPr>
              <p:cNvPr id="151" name="Ink 150">
                <a:extLst>
                  <a:ext uri="{FF2B5EF4-FFF2-40B4-BE49-F238E27FC236}">
                    <a16:creationId xmlns:a16="http://schemas.microsoft.com/office/drawing/2014/main" id="{3503BAA6-E0CF-4980-9D0F-15817F394723}"/>
                  </a:ext>
                </a:extLst>
              </p:cNvPr>
              <p:cNvPicPr/>
              <p:nvPr/>
            </p:nvPicPr>
            <p:blipFill>
              <a:blip r:embed="rId9"/>
              <a:stretch>
                <a:fillRect/>
              </a:stretch>
            </p:blipFill>
            <p:spPr>
              <a:xfrm>
                <a:off x="737611" y="204921"/>
                <a:ext cx="10238760" cy="524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5" name="Ink 154">
                <a:extLst>
                  <a:ext uri="{FF2B5EF4-FFF2-40B4-BE49-F238E27FC236}">
                    <a16:creationId xmlns:a16="http://schemas.microsoft.com/office/drawing/2014/main" id="{80EEF049-30C9-472A-BF97-DCFEC6F0BB9B}"/>
                  </a:ext>
                </a:extLst>
              </p14:cNvPr>
              <p14:cNvContentPartPr/>
              <p14:nvPr/>
            </p14:nvContentPartPr>
            <p14:xfrm>
              <a:off x="5447131" y="3172401"/>
              <a:ext cx="1702440" cy="2454480"/>
            </p14:xfrm>
          </p:contentPart>
        </mc:Choice>
        <mc:Fallback>
          <p:pic>
            <p:nvPicPr>
              <p:cNvPr id="155" name="Ink 154">
                <a:extLst>
                  <a:ext uri="{FF2B5EF4-FFF2-40B4-BE49-F238E27FC236}">
                    <a16:creationId xmlns:a16="http://schemas.microsoft.com/office/drawing/2014/main" id="{80EEF049-30C9-472A-BF97-DCFEC6F0BB9B}"/>
                  </a:ext>
                </a:extLst>
              </p:cNvPr>
              <p:cNvPicPr/>
              <p:nvPr/>
            </p:nvPicPr>
            <p:blipFill>
              <a:blip r:embed="rId11"/>
              <a:stretch>
                <a:fillRect/>
              </a:stretch>
            </p:blipFill>
            <p:spPr>
              <a:xfrm>
                <a:off x="5438131" y="3163401"/>
                <a:ext cx="1720080" cy="247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6" name="Ink 155">
                <a:extLst>
                  <a:ext uri="{FF2B5EF4-FFF2-40B4-BE49-F238E27FC236}">
                    <a16:creationId xmlns:a16="http://schemas.microsoft.com/office/drawing/2014/main" id="{67157C4E-8B0B-4E7B-AB00-EB7F669B76E5}"/>
                  </a:ext>
                </a:extLst>
              </p14:cNvPr>
              <p14:cNvContentPartPr/>
              <p14:nvPr/>
            </p14:nvContentPartPr>
            <p14:xfrm>
              <a:off x="5570251" y="4065921"/>
              <a:ext cx="541800" cy="114480"/>
            </p14:xfrm>
          </p:contentPart>
        </mc:Choice>
        <mc:Fallback>
          <p:pic>
            <p:nvPicPr>
              <p:cNvPr id="156" name="Ink 155">
                <a:extLst>
                  <a:ext uri="{FF2B5EF4-FFF2-40B4-BE49-F238E27FC236}">
                    <a16:creationId xmlns:a16="http://schemas.microsoft.com/office/drawing/2014/main" id="{67157C4E-8B0B-4E7B-AB00-EB7F669B76E5}"/>
                  </a:ext>
                </a:extLst>
              </p:cNvPr>
              <p:cNvPicPr/>
              <p:nvPr/>
            </p:nvPicPr>
            <p:blipFill>
              <a:blip r:embed="rId13"/>
              <a:stretch>
                <a:fillRect/>
              </a:stretch>
            </p:blipFill>
            <p:spPr>
              <a:xfrm>
                <a:off x="5561251" y="4056921"/>
                <a:ext cx="5594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0" name="Ink 159">
                <a:extLst>
                  <a:ext uri="{FF2B5EF4-FFF2-40B4-BE49-F238E27FC236}">
                    <a16:creationId xmlns:a16="http://schemas.microsoft.com/office/drawing/2014/main" id="{D0596C7D-F39C-4AB2-A461-1FE99E5D15B7}"/>
                  </a:ext>
                </a:extLst>
              </p14:cNvPr>
              <p14:cNvContentPartPr/>
              <p14:nvPr/>
            </p14:nvContentPartPr>
            <p14:xfrm>
              <a:off x="4721371" y="5186961"/>
              <a:ext cx="1539720" cy="374400"/>
            </p14:xfrm>
          </p:contentPart>
        </mc:Choice>
        <mc:Fallback>
          <p:pic>
            <p:nvPicPr>
              <p:cNvPr id="160" name="Ink 159">
                <a:extLst>
                  <a:ext uri="{FF2B5EF4-FFF2-40B4-BE49-F238E27FC236}">
                    <a16:creationId xmlns:a16="http://schemas.microsoft.com/office/drawing/2014/main" id="{D0596C7D-F39C-4AB2-A461-1FE99E5D15B7}"/>
                  </a:ext>
                </a:extLst>
              </p:cNvPr>
              <p:cNvPicPr/>
              <p:nvPr/>
            </p:nvPicPr>
            <p:blipFill>
              <a:blip r:embed="rId15"/>
              <a:stretch>
                <a:fillRect/>
              </a:stretch>
            </p:blipFill>
            <p:spPr>
              <a:xfrm>
                <a:off x="4712371" y="5177961"/>
                <a:ext cx="1557360" cy="392040"/>
              </a:xfrm>
              <a:prstGeom prst="rect">
                <a:avLst/>
              </a:prstGeom>
            </p:spPr>
          </p:pic>
        </mc:Fallback>
      </mc:AlternateContent>
    </p:spTree>
    <p:extLst>
      <p:ext uri="{BB962C8B-B14F-4D97-AF65-F5344CB8AC3E}">
        <p14:creationId xmlns:p14="http://schemas.microsoft.com/office/powerpoint/2010/main" val="419082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4741</TotalTime>
  <Words>489</Words>
  <Application>Microsoft Office PowerPoint</Application>
  <PresentationFormat>Widescreen</PresentationFormat>
  <Paragraphs>70</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Sample App</vt:lpstr>
      <vt:lpstr>PowerPoint Presentation</vt:lpstr>
      <vt:lpstr>PowerPoint Presentation</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520</cp:revision>
  <dcterms:created xsi:type="dcterms:W3CDTF">2016-07-10T03:33:26Z</dcterms:created>
  <dcterms:modified xsi:type="dcterms:W3CDTF">2020-12-19T08:30:48Z</dcterms:modified>
</cp:coreProperties>
</file>