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463" r:id="rId4"/>
    <p:sldId id="476" r:id="rId5"/>
    <p:sldId id="431" r:id="rId6"/>
    <p:sldId id="462" r:id="rId7"/>
    <p:sldId id="475" r:id="rId8"/>
    <p:sldId id="399" r:id="rId9"/>
    <p:sldId id="4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3:00.9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160 389 0,'0'-26'0,"0"0"16,-26 1-16,26-1 16,-26 26-16,0 0 15,0 26-15,0-1 16,26 1-16,0 26 15,0 26-15,-26-26 0,26 26 16,0-1-16,0 27 0,26-26 16,-26-1-16,26 1 15,-26-26-15,26 26 0,-26-52 16,26 26-16,0-27 16,0-25-16</inkml:trace>
  <inkml:trace contextRef="#ctx0" brushRef="#br0" timeOffset="624">626 441 0,'0'-26'16,"26"26"-1,-26 26 1,0 0-16,0 0 0,0 0 15,26 0-15,-26 26 0,0-1 16,0 1-16,0 0 16,0 0-16,0-26 0,0 26 15,0-26-15,0 0 0,0-1 16,0 1-16,0-52 31,26 1-31,-26-1 16,26 0-16,-26-26 0,26 0 15,0 0-15,0 0 0,-26 1 16,26-1-16,0-26 16,0 26-16,-26 0 0,26 26 15,-1 0-15,1 1 16,26 25-16,-26 25 0,0 1 16,0 0-16,26 26 0,-26 0 15,26 0-15,-27 26 16,1-27-16,26 27 0,-26-26 15,26 0-15,-26 0 16,0-1-16,0 1 0,0-26 16,0 0-16,-1-26 15,1-26 1,-26 0-16,0 0 0,0-25 16,0-1-16,0-26 15,0 0-15,0 0 0,0 1 16,0-1-16,0 0 0,-26 0 15,26 1-15,0 25 16,0 0-16,0 26 0,26 0 16,0 26-1,-26 26-15,26-26 0,-26 26 16,26 0-16,0 0 0,0 26 16</inkml:trace>
  <inkml:trace contextRef="#ctx0" brushRef="#br0" timeOffset="881">2467 467 0,'-26'0'0,"0"0"16,0 0-16,0 0 15,52-26 1,0 26-1,0 0-15,26-26 0,-1 26 16,1 0-16,0-26 16,26 26-16,-26 0 0,-1 0 15,1-26-15,-26 26 0,0 0 16,0 0 0</inkml:trace>
  <inkml:trace contextRef="#ctx0" brushRef="#br0" timeOffset="1158">3452 156 0,'25'0'31,"1"26"-31,-26 0 16,26 0-16,0 0 0,-26 26 15,26-27-15,0 27 16,0 26-16,0-26 0,0 0 16,-26 0-16,26-1 0,-26-25 15,26 26-15,-26-26 16,0 0-16</inkml:trace>
  <inkml:trace contextRef="#ctx0" brushRef="#br0" timeOffset="1465">3322 337 0,'-26'-25'15,"0"-27"-15,26 0 0,0 26 16,26 0-16,0 0 0,26 0 15,-26 0-15,51 26 16,-25 0-16,26 0 0,0 26 16,0 0-16,-1 0 0,1 0 15,0 26-15,-26 0 16,25-1-16,-25 1 0,-26 0 16,0 0-16,-26 0 15,-26 0-15,0-1 0,0 1 16,-51 0-16,25-26 15,-26 0-15,26 0 0,-26 0 16,27-26-16,-1 0 16,0 0-16,0-26 0,26 0 15</inkml:trace>
  <inkml:trace contextRef="#ctx0" brushRef="#br0" timeOffset="1782">4722 260 0,'25'0'0,"1"-26"0,-26 0 16,0 0 0,-26 0-16,1 0 15,-1 26-15,0 0 16,0 0-16,0 26 0,0 0 15,0 26-15,0-26 16,26 26-16,0-27 16,0 27-16,0 0 0,0 0 15,0-26-15,26 26 0,0-26 16,0 0-16,0-1 16,26 1-16,-26 0 0,25-26 15,-25 0-15,26 0 16,-26 0-16</inkml:trace>
  <inkml:trace contextRef="#ctx0" brushRef="#br0" timeOffset="1938">4773 415 0,'-51'-26'16,"25"26"-16,0 0 0,0 0 16,52 0-1,0 0 1,0 0-16,25 0 0,1 0 15,26 0-15,-26 0 16,26-26-16</inkml:trace>
  <inkml:trace contextRef="#ctx0" brushRef="#br0" timeOffset="2262">5473 182 0,'0'-26'0,"0"0"15,0 0-15,0 0 0,-26 0 16,26 0-16,-26 0 15,52 26 17,-26 26-32,26 0 15,-26 0-15,0 26 0,26 0 16,-26-26-16,0 26 0,0 25 16,0-25-16,0 0 15,0 0-15,0-26 0,0 26 16,-26 0-16,26-27 15,0 1-15,26 0 0,0-26 16,0 0-16,26 0 0,25 0 16,1 0-16,26-26 15,0 26-15,-1-26 0,1 26 16,0-25-16,-27 25 16,-25 0-16,0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5:02.0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2074 0,'-26'0'15,"52"0"32,0-26-31,-1 26 0,1 0-16,26 0 0,0-26 15,0 26-15,0 0 16,25-26-16,1 26 0,-26-25 15,0 25-15,26-26 16,-27 26-16,-25 0 0,0-26 16,0 26-16,0 0 0,0 0 15</inkml:trace>
  <inkml:trace contextRef="#ctx0" brushRef="#br0" timeOffset="391">718 1737 0,'-26'0'0,"1"0"15,50 0 32,1 0-47,0 0 16,26 0-16,-26 26 16,26-26-16,-26 26 0,26-26 15,-26 0-15,-1 26 0,1-26 16,0 26-16,0-26 15,-26 26-15,0 0 0,0 0 16,0 0 0,-26 0-16,0-26 0,0 25 15,1 1-15,-1 0 0,0-26 16,26 26-16,-26 0 16,0-26-16,26 26 0,-26 0 15,0-26 1</inkml:trace>
  <inkml:trace contextRef="#ctx0" brushRef="#br0" timeOffset="984">1626 1348 0,'-26'-25'16,"26"-1"-1,-26 26-15,26-26 16,26 26 0,0 0-1,-1-26-15,1 26 0,26 0 16,0 0-16,0-26 0,0 26 15,25 0-15,-25 0 16,0-26-16,0 26 0,0 0 16,-26 0-16,0-26 15,0 26-15,-1 0 0,-50 0 32</inkml:trace>
  <inkml:trace contextRef="#ctx0" brushRef="#br0" timeOffset="1248">1859 1193 0,'0'26'16,"26"-26"-16,-26 26 15,26 0-15,-26 0 0,26 0 16,-26 25-16,25-25 15,-25 26-15,26-26 0,-26 26 16,26 0-16,-26-26 16,0 25-16,26-25 0,-26 0 15,0 26-15,0-26 0,0 0 16,0 0-16,0 0 16</inkml:trace>
  <inkml:trace contextRef="#ctx0" brushRef="#br0" timeOffset="1853">2662 1556 0,'26'0'16,"0"-26"0,-26 0-1,0 0 1,0 0-16,-26 0 16,0 0-16,0 0 15,0 26 1,1 0-16,25 26 15,-26-26-15,26 26 16,-26 0-16,26 0 0,-26 0 16,26 26-16,0-26 15,0 0-15,0 25 0,0-25 16,0 0-16,0 0 0,26 0 16,0 0-1,0-26-15,-1 0 16,1 0-16,0 0 15,0 0-15,0-26 0,-26 0 16,26 26-16,0-26 0,0 0 16,-26 0-16,0 1 15,26-1-15,-26 0 0,0 0 16,0 0 0,0 52-1,0 0 1,0 0-1,26 0-15,-26-1 0,0 1 16,26 0-16,-26 0 16,26 0-16,-1-26 15,1 0 1</inkml:trace>
  <inkml:trace contextRef="#ctx0" brushRef="#br0" timeOffset="2339">3025 1323 0,'0'-52'0,"-26"26"0,26 0 15,0 0-15,26 52 32,-26 0-32,0 0 15,26 0-15,-26 25 16,26 1-16,-26-26 0,26 26 15,-26 0-15,0 0 0,26-26 16,-26 25-16,0-25 16,0 0-16,0 26 0,0-26 15,0 0 1,0 0-16,0-52 31,0 0-31,0 0 16,26-26-16,-26 26 0,0 0 15,0-25-15,26 25 16,0 0-16,-1 0 0,1 26 16,0-26-16,0 26 0,26 0 15,-26 0-15,0 26 16,0-26-16,26 26 0,-52 0 16,26 0-16,-1-26 15,-25 26-15,0-1 0,-25 1 16,-1 0-1,0-26-15,0 26 0,-26-26 16,0 26-16,26-26 0,-26 26 16,26-26-16,1 0 15,-1 0-15,0-26 0</inkml:trace>
  <inkml:trace contextRef="#ctx0" brushRef="#br0" timeOffset="2646">3699 1012 0,'26'0'0,"-26"-26"0,26 26 15,-26-26-15,26 26 0,0 0 16,-26 26-1,26 0-15,-26-1 0,0 1 16,26 0-16,-26 26 0,0 0 16,0 0-16,25 0 15,-25-1-15,0 1 0,0 0 16,26-26-16,-26 26 16,0-26-16,0 0 0,26 0 15,-26 0-15,26-1 16</inkml:trace>
  <inkml:trace contextRef="#ctx0" brushRef="#br0" timeOffset="3108">4243 1426 0,'-26'0'0,"0"0"16,52 0 31,0 26-32,0-26-15,26 0 16,-26 0-16,0-26 16,0 26-16,0-26 0,26 26 15,-27-26-15,1 26 16,0-26-16,0 1 15,-26-1 1,-26 0-16,0 26 16,0 0-16,1-26 0,-27 26 15,26 0-15,0 0 16,-26 0-16,26 0 0,0 26 16,0 0-16,0 25 15,26-25-15,-26 0 16,26 26-16,0 0 0,0-26 15,0 0-15,26 26 16,-26-26-16,26-1 0,0 1 16,0-26-16,26 26 15,-26-26-15,26 0 0,0-26 16,-1 26-16,1-26 0</inkml:trace>
  <inkml:trace contextRef="#ctx0" brushRef="#br0" timeOffset="3473">5073 1193 0,'-26'0'15,"0"26"-15,52-26 47,-26-26-47,26 26 16,0 0-16,0 0 0,-1 0 15,1-26-15,26 26 0,-26 0 16,0 0-16,26 0 16,-26 0-16,0 0 0,0 0 15,-26-26-15</inkml:trace>
  <inkml:trace contextRef="#ctx0" brushRef="#br0" timeOffset="4368">6369 1012 0,'26'0'16,"-26"-26"-1,0 0 1,0 0-16,0 0 16,-26 0-1,0 0-15,0 0 16,0 26-16,0-26 16,0 26-16,0 0 15,0 0-15,0 26 16,0 0-16,26 0 15,-26 26-15,26 0 0,-26-1 16,26 1-16,-25 0 16,25 0-16,0-26 0,0 26 15,25-26-15,1 0 0,0-26 16,0 0-16,0 0 16,0 0-16,26 0 0,-26-26 15,26 0-15,-26 0 16,0 0-16,-1-26 0,1 26 15,0-26-15,-26 0 0,0-25 16,0 25-16,0 0 16,0 0-16,0 0 0,-26 1 15,26-1-15,0 0 16,0 26-16,0 0 0,0 0 16,0 52-1,0 0-15,0 0 16,0 26-16,26 0 0,-26-1 15,0 1-15,0 0 0,26 0 16,-26 0-16,0 0 16,0-1-16,26 1 0,-26 0 15,0 0-15,26-26 16,-26 0-16,0 0 0,26-26 16</inkml:trace>
  <inkml:trace contextRef="#ctx0" brushRef="#br0" timeOffset="4782">6887 856 0,'-26'0'47,"0"0"-31,0 26-16,0 0 15,26 0 1,0 0-16,-26 0 0,26 0 16,0-1-16,0 27 15,26-26-15,-26 0 0,26 0 16,0-26-16,-26 26 0,26-26 16,0 26-16,0-26 15,0 0-15,0-26 0,0 26 16,0-26-16,-1 0 15,1-26-15,-26 26 0,26-25 16,-26 25-16,0-26 0,0 0 16,0 26-16,0-26 15,0 26-15,-26 0 0,0 26 16,1 0 0,-1 26-16,0 0 15,26 0-15,-26-26 0,26 26 16,0 0-16,26-26 15</inkml:trace>
  <inkml:trace contextRef="#ctx0" brushRef="#br0" timeOffset="5478">7846 726 0,'0'-25'31,"0"50"16,0 1-31,0 26-16,0-26 0,0 0 15,0 26-15,0-26 16,0 0-16,0 26 0,0-27 15,26 1-15,-26 0 16,26-26-16,0 26 0,0-26 16,0 0-16,-1 0 15,1-26-15,0 0 16,0 0-16,-26 1 0,26-1 16,-26-26-16,0 0 15,26 26-15,-26-26 0,0 0 16,0 26-16,0 1 0,0-1 15,26 26 1,-26 26 0,0-1-16,26 1 0,-26 0 15,0 26-15,26-26 16,-26 26-16,0-26 0,26 0 16,-26 26-16,26-27 15,0 1-15,-1-26 16,1 0-16,0 0 15,0 0-15,0-26 16,0 1-16,0-27 16,-26 26-16,0-26 0,26 26 15,-26-26-15,0 0 16,0 26-16,0-25 0,0-1 16,0 26-16,0 0 15,0 0-15,0 0 0,-26 26 16,0 0-1,26 26-15,-26 0 16,26 0-16,-26 0 0,26 0 16,0 0-16,0 0 15,0-1-15,0 1 0,0 0 16,26-26-16</inkml:trace>
  <inkml:trace contextRef="#ctx0" brushRef="#br0" timeOffset="5945">8883 701 0,'-26'0'16,"52"0"30,0 0-30,0 0 0,-1 0-16,1 0 15,-26-26-15,26 26 0,0 0 16,0-26-16,-26 0 31,0 0-31,-26 26 16,26-26-16,-26 26 0,0 0 15,-25-26-15,25 26 0,0 0 16,0 0-16,0 0 16,0 0-1,26 26-15,0 0 16,0 0-16,0 26 0,0-26 16,0 25-16,0 1 0,0-26 15,0 26-15,0-26 16,26 26-16,0-26 0,0-26 15,0 26-15,25-26 16,-25 0-16,26-26 0,-26 26 16,26-52-16</inkml:trace>
  <inkml:trace contextRef="#ctx0" brushRef="#br0" timeOffset="6389">9505 415 0,'0'-26'0,"0"1"16,0-1-1,-26 26-15,26-26 0,-26 0 16,0 0-16,0 26 16,26-26-16,-26 0 0,26 0 15,0 0-15,0 0 0,0 0 16,0 0-16,26 1 0,0-1 15,0 26-15,0-26 16,0 26-16,26 0 0,-27 0 16,1 0-16,0 0 15,0 0-15,0 26 0,0-26 16,-26 26-16,26-1 16,-26 1-16,0 0 0,0 0 15,0 0-15,-26 0 0,26 0 16,-26 0-16,26 26 15,-26-26-15,0 0 0,26-1 16,0 1-16,-26 26 16,26-26-16,0 0 0,0 0 15,0 0-15,0 0 0,0 0 16,0 0 0,0 0-16,0 0 0,0-1 15</inkml:trace>
  <inkml:trace contextRef="#ctx0" brushRef="#br0" timeOffset="6587">9660 908 0,'26'0'31,"-26"-26"-31,26 26 15</inkml:trace>
  <inkml:trace contextRef="#ctx0" brushRef="#br0" timeOffset="29012">2092 2437 0,'0'-26'0,"26"26"31,-26 26 16,0 0-47,0 0 15,0 0 1,0 26-16,0-26 0,26 25 16,-26 1-16,0 0 0,0 0 15,0 0-15,0 0 16,0-1-16,-26-25 0,26 26 16,0-26-16,0 0 0,0 0 15,26 0 1,0-26-16,0 0 15,0 0 1,0 0-16,-1 0 0,1-26 16,0 26-16,0 0 0,0-26 15,26 26-15,-26 0 16,0-26-16,0 26 0,0 0 16,-26-26-16,26 26 15,0 0-15</inkml:trace>
  <inkml:trace contextRef="#ctx0" brushRef="#br0" timeOffset="29509">2662 2670 0,'-26'0'32,"26"26"-1,26 0-15,-26 0-16,0 0 15,0 0-15,0 0 0,26 0 16,-26 0-16,26 0 15,-26-1-15,26 1 0,-26 0 16,26-26-16,0 0 0,0 26 16,0-26-16,0 0 15,0-26-15,25 26 16,-25-26-16,0 0 0,0 1 16,0-1-16,-26 0 0,26 0 15,-26 0-15,0 0 0,-26-26 16,26 26-16,-26 0 15,0 26-15,0-26 0,0 26 16,0-26-16,1 26 16,-1 0-16,0 26 0,0-26 15,0 26-15,26 0 16,-26-26-16,26 26 0,0 0 16,0 0-1</inkml:trace>
  <inkml:trace contextRef="#ctx0" brushRef="#br0" timeOffset="29977">3492 2593 0,'0'-26'0,"0"0"15,-26 26-15,0-26 16,0 26 0,0-26-16,0 26 15,26 26-15,-26 0 16,0 26-16,26-27 16,0 1-16,-26 26 15,26-26-15,0 26 0,0-26 16,26 26-16,-26-26 0,26 0 15,0-1-15,26 1 16,-26-26-16,0 0 16,0 0-16,25 0 15,-25-26-15,0 26 0,0-25 16,0-1-16,0 0 0,-26 0 16,0 0-16,0 0 15,0 0-15,0-26 0,-26 26 16,0 0-16,0 0 0,0 26 15,0-25-15,1 25 16,-1 0-16,0 0 0,0 0 16,0 25-16,0 1 15,26 0-15,0 0 16</inkml:trace>
  <inkml:trace contextRef="#ctx0" brushRef="#br0" timeOffset="30535">3932 2489 0,'-26'-26'0,"0"26"15,1 0-15,25-26 16,-26 26-16,26 26 15,0 0-15,26 0 16,-1 0-16,-25 26 16,26-27-16,0 53 0,-26-26 15,26 0-15,0 26 0,-26-27 16,0 27-16,26-26 16,-26 0-16,0 0 0,0-26 15,0 26-15,0-27 16,0 1-16,0 0 15,0-52 1,0 0-16,-26-25 16,26 25-16,0-26 0,0-26 15,-26 26-15,26-26 16,0 1-16,0 25 0,0 0 16,0 0-16,0 26 0,26 0 15,0 0-15,0 26 16,0 0-16,0 0 0,0 26 15,26-26-15,-27 26 16,1-26-16,0 26 0,0-26 16,0 26-16,-26 0 0,0 0 15,0 0 1,-26 0-16,0-26 0,0 26 16,-25 0-16,25 0 15,-26-26-15,26 25 0,0-25 16,0 0-16,0 26 15</inkml:trace>
  <inkml:trace contextRef="#ctx0" brushRef="#br0" timeOffset="31040">4865 2463 0,'0'-26'0,"-26"0"16,26 0 0,-26 26-16,26 26 31,0 0-16,-25 0-15,25 0 0,0 26 16,0-26-16,-26 25 0,26-25 16,0 26-16,0 0 15,26-26-15,-1 0 0,-25 0 16,26 0-16,0 0 16,26-26-16,-26 0 0,0 0 15,26 0-15,-26 0 0,0-26 16,26 0-16,-27 0 15,-25 0-15,26-26 0,-26 26 16,0-26-16,-26 26 16,1-25-16,25 25 0,-26 0 15,-26 0-15,26 0 0,0 0 16,0 26-16,0 0 16,0 0-16,0 26 15,26 0 1,-26-26-16,26 26 0,0 0 15</inkml:trace>
  <inkml:trace contextRef="#ctx0" brushRef="#br0" timeOffset="31473">5254 2411 0,'0'-26'16,"0"0"-16,0 0 31,26 26-15,0 26-16,0 0 0,0 0 16,0 0-16,0 0 15,25 0-15,-25 0 0,0 26 16,0-26-16,-26-1 0,26 27 15,-26-26-15,26 0 16,-26 0-16,26 0 16,-26-52 15,0 0-31,0 0 0,0-26 16,0 26-16,-26-25 15,26-1-15,0 0 0,0 26 16,0-26-16,0 26 0,0 0 15,26 0-15,0 26 16,0 0 0,0 0-16,0 0 15,0 26-15,-1-26 16</inkml:trace>
  <inkml:trace contextRef="#ctx0" brushRef="#br0" timeOffset="31963">6135 2411 0,'-26'0'16,"0"0"0,1 0-16,25 26 46,25-26-46,1 0 16,0 0 0,0 26-16,0-26 15,0 0-15,0-26 0,0 26 16,0 0-16,-26-26 16,26 0-16,0 0 15,-26 0-15,0 0 16,-26 1-16,26-1 0,-26 26 15,0-26-15,0 0 16,0 26-16,-26 0 0,26 0 16,0 0-16,0 0 0,-25 0 15,25 26-15,26 0 16,-26 0-16,26-1 0,0 27 16,0-26-16,26 26 0,0-26 15,0 26-15,-1-26 16,1 26-16,0-27 0,26 1 15,-26 0-15,0 0 16,26-26-16,0 0 0,-26 0 16,25 0-16,-25-26 0,26 0 15,-26-25-15</inkml:trace>
  <inkml:trace contextRef="#ctx0" brushRef="#br0" timeOffset="32623">6654 2230 0,'-26'0'0,"0"0"15,26-26-15,-26 26 0,26-26 32,26 26-17,0 0-15,0 0 16,-26 26-16,26-26 16,0 26-16,-1 0 0,1 0 15,0-1-15,-26 1 0,26 0 16,0 0-16,-26 0 15,26 0-15,-26 0 16,0 0 0,-26-26-1,0 0 1,26-26-16,-26 0 16,26 0-16,0 0 0,0 0 15,0-26-15,0 27 16,26-27-16,-26 0 0,26 26 15,0 0-15,0 0 0,0 0 16,0 26 0,0 0-16,0 26 15,0-26 1,-26 26-16,0 0 16</inkml:trace>
  <inkml:trace contextRef="#ctx0" brushRef="#br0" timeOffset="33146">7820 1893 0,'0'-26'0,"-26"0"15,26 0 1,26 52-1,-26 0 1,26 0-16,-26 26 16,26-26-16,-26 25 0,26 1 15,-26-26-15,26 26 0,-26 0 16,26-26-16,-26 26 16,0-27-16,26 1 0,-26 0 15,25-26 1</inkml:trace>
  <inkml:trace contextRef="#ctx0" brushRef="#br0" timeOffset="33572">7924 2074 0,'0'-26'0,"-26"26"16,52 0 15,0 0-16,0 0 1,-1 0-16,1-26 16,26 26-16,-26 0 0,0 0 15,0-26-15,0 26 16,0-25-16,0 25 0,-26-26 16,0 0-1,-26 0 1,26 0-16,-26 0 0,0 0 15,26 0 1,-26 26-16,26 26 31,0 0-31,0 0 16,0 0-16,26 26 0,-26-26 16,0 25-16,26-25 15,-26 26-15,0-26 0,26 26 16,-26-26-16,0 0 0,0 0 15,26 0-15,-26-1 16,26-25-16,0 0 16</inkml:trace>
  <inkml:trace contextRef="#ctx0" brushRef="#br0" timeOffset="33884">8572 1841 0,'0'-26'16,"0"0"-16,0 0 16,-26 26-1,0 0 1,26 26 15,-26 0-31,26 0 0,0 0 16,0 0-16,0 0 15,0 0-15,0 25 0,0-25 16,0 0-16,26 26 16,-26-26-16,0 26 0,26-26 15,-26 0-15,0 0 0,26-26 16,-26 26-16,26-26 16,-26 25-16,25-25 15</inkml:trace>
  <inkml:trace contextRef="#ctx0" brushRef="#br0" timeOffset="35223">9064 1737 0,'26'0'16,"-26"-26"15,-26 26 1,0 0-17,0 26 1,26 0-16,-26 0 0,0 26 15,1-26 1,25 0-16,0 0 0,0 26 16,0-27-16,0 1 0,0 0 15,0 0-15,25 0 16,1 0-16,0-26 16,0 0-16,0 0 15,0 0-15,26 0 0,-26-26 16,0 26-16,0-26 0,-26 0 15,26 0-15,-26 0 16,0 1-16,-26 25 16,0-26-16,0 26 15,0-26-15,0 26 0,-26 0 16,26 0-16,0 0 0,0 0 16,0 0-16,1 0 15,-1 0-15,52 0 31,-1 0-31,1 0 16,0 0-16,0-26 0,0 26 16,26 0-16,-26-26 15,26 0-15,-26 26 0,0-26 16,-1 26-16,1-26 0,0 26 16,0 0-16,-26-26 15,0 0 1,0 0 15,0 52 0,0 0-15,0 0 0,26-26-16,-26 52 0,0-26 15,0 0-15,0 0 16,0 26-16,0-27 0,0 1 15,0 0-15,0 0 16,26-26 0,-26-26-1,0 0 1,26-25-16,-26 25 16,0 0-16,0-26 0,0 0 15,0 0-15,0 0 16,26 26-16,-26-25 0,26-1 15,-26 26-15,26 0 0,0 0 16,0 26-16,-1 0 16,1 0-16,0 26 0,-26 0 15,26 0-15,0 0 16,-26 0-16,0-1 0,0 1 16,0 0-16,0 0 0,-26 0 15,0 0-15,0 0 16,0 0-16,1 0 0,-1-26 15,0 26-15,0-26 16,0 0-16,26-26 16,26 26-1,0-26 1,0 26-16,0 0 0,-1 0 16,1 0-16,0 26 15,0-26-15,-26 26 0,26 0 16,0-26-16,0 26 0,-26 0 15,26-1-15,0-25 16,-26 26-16,26-26 0,0 0 16,0 0-16,-1 0 15,1 0-15,0 0 16,0-26-16,0 1 16,-26-1-16,0 0 15,0 0-15,0 0 16,0 0-1,-26 26 1,0 0 15,26 26-31,-26-26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5:45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31 131 0,'-26'0'0,"26"-26"0,0 0 16,0 0 15,26 26-31,-26-26 15,26 26-15,0 0 16,0 0-16,0-26 0,-1 26 16,27 0-16,-26 0 0,0 0 15,26 0-15,-26 0 16,26 26-16,-26-26 0,0 26 16,-1-26-16,1 26 15,-26 0-15,0 0 16,0-1-16,0 1 0,-26 0 15,1 0-15,-1 0 16,0 0-16,-26 26 0,26-26 16,-26 0-16,26 0 15,-26 0-15,26 0 0,1-1 16,-1 1-16,0 0 16,26 26-16,0-26 15,0 0-15,0 0 0,0 0 16,26 0-16,0 0 0,-1 0 15,1-26-15,0 25 16,0 1-16,0-26 0,26 0 16,-26 26-16,26-26 15,-26 0-15,25 26 0,-25-26 16,26 0-16,-26 0 16,0-26-16,0 26 0,0 0 15,0-26-15,0 26 0,0-26 16,-26 1-1,-26 25 1,0 0-16,0 0 16,0 0-16,0 0 15,-26 25-15,26 1 0,0-26 16,-25 26-16,25 0 16,-26 0-16,26 0 0,0 0 15,0 26-15,26-26 16,0 0-16,0 0 0,0-1 15,0 1-15,26 26 0,0-26 16,0 0 0,0 0-16,0 0 0,0-26 15,-1 26-15,1 0 16,0-26-16,0 26 16,0-26-16,0 0 0,0 26 15,0-1 1,-26 1-16,26 0 15,-26 0-15,0 0 16,-26 0-16,0 0 16,26 0-16,-26 0 0,-26 0 15,26 0-15,0 0 16,-25-26-16,25 26 0,-26-1 16,0-25-16,26 0 0,0 0 15,-26 0-15,26 0 16,0 0-16,1 0 0,-1-25 15,0 25 1,0-26-16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6:25.1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52 155 0,'26'0'16,"0"-25"-1,0 25-15,26 0 16,-26 0 0,0 0 30,-1 0-30,1-26-16,0 26 16,26 0-1,-26-26-15,26 26 0,0 0 16,-26-26-16,51 26 0,-25 0 16,0-26-16,0 26 15,-26 0-15,26 0 0,-26 0 16,0-26-16,-1 26 15,1 0-15,0 0 16,-26 26 31,-26-26-47,26 26 16,0 0-16,-26-26 15,26 52-15,0-27 0,0 1 16,0 26-16,0 0 15,26 0-15,-26 0 0,0-26 16,26 25-16,-26 27 16,0-26-16,0 0 0,26 0 15,-26 0-15,0-1 0,0 1 16,26 0-16,-26 26 16,0-26-16,0 0 0,0 25 15,26-25-15,-26 26 16,0 0-16,0-27 0,0 27 15,0 0-15,0 0 0,0-1 16,0-25-16,0 26 16,0 0-16,0-26 0,0-1 15,0 1-15,0 26 16,0-52-16,0 26 0,0 0 16,0 0-16,0-27 0,0 27 15,26-26-15,-26 0 16,0 0-16,0 0 0,0 0 15,0 0-15,26 0 16,-26 0-16,0 0 0,0-1 16,0 1-16,0 0 31,0 0-15,0 0 15,-26-26 47,0 0-62,26-26-16,-26 26 15,0 0-15,0 0 0,0 0 16,-25 0-16,-1 26 15,-26-26-15,26 0 0,-26 0 16,1 26-16,-1-26 0,26 0 16,-26 0-16,26 26 15,1-26-15,-1 0 0,26 0 16,0 0-16,0 26 16,0-26-16,0 0 0,0 0 15,0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6:40.7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2671 217 0,'-26'0'0,"0"-25"0,0 25 16,0 0-16,1-26 0,-27 26 15,0 0-15,26-26 16,-26 26-16,0 0 0,0-26 16,1 26-16,25 0 15,-26 0-15,0-26 0,0 26 16,26 0-16,-26 0 0,1 0 15,25 0-15,-26 0 16,26 0-16,-26 0 0,0 0 16,0 0-16,1 0 0,-1 0 15,0 0-15,-26 26 16,26-26-16,0 0 0,-25 26 16,25-26-16,0 26 15,-26-26-15,26 26 0,1-1 16,-1-25-16,26 26 0,-26-26 15,0 26-15,0 0 16,26-26-16,-25 26 0,-1 0 16,26 0-16,-26 0 15,0 0-15,0 0 0,26 0 16,-25 0-16,-1-1 0,26 1 16,-26 26-16,26-26 15,0 0-15,0 26 0,0-26 16,0 0-16,26 26 15,-26-27-15,26 27 0,0-26 16,0 0-16,0 26 0,-25-26 16,25 0-16,0 26 15,0-26-15,0 25 0,0-25 16,0 26-16,0-26 16,0 26-16,25-26 0,-25 26 15,0-26-15,26 25 0,-26-25 16,26 26-16,-26-26 15,26 26-15,0-26 0,0 0 16,0 0-16,26 26 16,-26-27-16,26 1 0,-27 0 15,27 0-15,0 0 0,0 0 16,0 0-16,0 0 16,-1 0-16,1 0 0,0-26 15,0 26-15,0-26 16,0 26-16,-1-26 0,1 25 15,26-25-15,-26 26 0,0-26 16,0 26-16,-1-26 16,1 26-16,0-26 0,0 26 15,0-26-15,0 26 16,-1-26-16,27 0 0,-26 26 16,0-26-16,26 0 0,-27 26 15,27-26-15,0 0 16,-26 0-16,26 0 0,-1 26 15,1-26-15,0 0 0,0 0 16,-1 0-16,1 0 16,0 0-16,0 0 0,-27 0 15,27 0-15,0 0 16,0-26-16,-1 26 0,1 0 16,-26-26-16,26 26 0,-26-26 15,25 26-15,-25 0 16,0-26-16,0 26 0,0-26 15,0 26-15,-1-26 16,1 0-16,0 26 0,-26-26 16,52 1-16,-26-1 0,-1 0 15,1 0-15,0 0 16,0 0-16,0 0 0,0 0 16,-1 0-16,-25 0 15,26 0-15,-26 0 0,0 1 16,-26-1-16,26 0 15,-26 0-15,0-26 0,0 26 16,0-26-16,0 0 0,0 1 16,0-1-16,-26 0 15,26 0-15,-26-26 0,0 26 16,26 1-16,-26-1 0,0 0 16,0 0-16,1 26 15,-27-26-15,26 0 0,-26 1 16,26 25-16,-26-26 0,26 0 15,-26 0-15,1 26 16,25-26-16,-26 27 0,26-27 16,-26 26-16,26-26 15,-26 26-15,1 0 0,25 0 16,-26 0-16,0 26 16,26-26-16,-26 0 0,0 26 15,0-25-15,1 25 0,-1-26 16,0 0-16,-26 26 15,26-26-15,1 26 0,-27-26 16,26 26-16,-26-26 16,0 26-16,1-26 0,-1 26 15,0-26-15,0 26 0,1 0 16,-1 0-16,26 0 16,-26 0-16,26 0 0,1 0 15,-1 0-15,26 26 16,0-26-16,-26 26 0,26 0 15,0-26-15,26 26 16,-26-26-16,26 26 16,0 0-16</inkml:trace>
  <inkml:trace contextRef="#ctx0" brushRef="#br0" timeOffset="1229">3941 1954 0,'-26'0'16,"26"26"15,26 0-31,-26 0 16,0 0-16,26 0 15,-26-1-15,26 27 0,-26-26 16,0 0-16,0 26 0,26 0 16,-26-26-16,26 26 15,-26-1-15,26 1 0,0 0 16,-26 0-16,51 0 16,-25 0-16,0-1 0,26 27 15,-26-26-15,26 26 0,-26-26 16,0 25-16,26 1 15,-27 0-15,27 0 0,-26-27 16,0 27-16,0 0 16,0-26-16,0 26 0,0-1 15,0-25-15,0 26 16,0-26-16,-1 0 0,27 25 16,-26-25-16,0 0 0,0 0 15,26 0-15,-26 25 16,0-25-16,0 0 0,0 0 15,0 26-15,-1-26 16,1-1-16,0 27 0,0-26 16,0 26-16,0-26 0,0-1 15,0 1-15,0 0 16,26 0-16,-26 0 0,-1 0 16,1-26-16,0 25 0,0-25 15,0 26-15,0-26 16,0 0-16,0 26 0,0-26 15,0 0-15,0 25 16,0-25-16,-1 0 0,1 0 16,0 26-16,0-26 0,0 0 15,0 0-15,0 0 16,0 0-16,0 0 0,0-1 16,0 1-16,0 0 15,-1 0-15,1 0 0,0 0 16,-26 0-16,26 0 0,0 0 15,0 0-15,-26 0 16,26 0-16,0 0 0,0-26 16,0 25-16,0 1 15,0 0-15,0-26 16,-26 26-16,25-26 0,-25 26 16,26-26-16,-26 26 15,26-26-15,-26 26 16,0-52 15</inkml:trace>
  <inkml:trace contextRef="#ctx0" brushRef="#br0" timeOffset="1968">6377 6023 0,'0'-26'15,"0"52"32,0 0-31,0 0 0,26 0-16,-26 0 15,0 0-15,26-26 16,-26 26-16,26 0 0,-26 0 15,26-1-15,-26 1 0,26 0 16,-26 0-16,26-26 16,-26 52-16,26-26 0,-26 0 15,26 0-15,-26 0 16,26 0-16,-26 0 0,26-1 16,-26 1-1,0 0-15,0 0 16,-26-26 15,0 0 0,0 0-31,0 0 16,0 0-16,0 0 16,0 0-16,0 26 15,0-26-15,0 0 0,-25 0 16,25 26-16,0-26 0,0 0 15,0 0-15,0 26 16,0-26-16,0 0 16,0 0-1,26 26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3:09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78 545 0,'0'-26'0,"-26"26"16,26-25-16,-25 25 0,25 25 15,0 1-15,0 0 16,-26 26-16,26 26 0,0 0 16,0-1-16,0 27 0,26-26 15,-1 0-15,1-1 16,0 1-16,0-26 0,26 0 15,0-26-15,0 0 16,0 0-16,25-26 0,-25-26 16,26 0-16,-26 0 0,0-26 15,-1 26-15,1-52 16,-26 26-16,0-25 0,0-1 16,-26 0-16,0 0 15,-26 1-15,26 25 0,-26-26 16,0 26-16,0 0 0,26 1 15,-26 25-15,26 0 16,26 26 15,-26 26-31</inkml:trace>
  <inkml:trace contextRef="#ctx0" brushRef="#br0" timeOffset="371">1582 364 0,'52'-26'16,"-27"0"-1,-25 0-15,-25 26 16,-1 0 0,-26 0-16,26 26 15,-26-26-15,26 26 0,-26 0 16,0 0-16,26 0 15,1 26-15,-1-26 0,26 25 16,0-25-16,0 26 0,26 0 16,25-26-16,-25 26 15,26-26-15,0 0 0,0-1 16,0 1-16,0 0 16,-1 0-16,-25 0 0,0 0 15,-26 0-15,0 0 16,0 0-16,-26 26 0,-26-26 15,27 25-15,-27-25 0,0 0 16,0 0-16,0 0 16,0 0-16,26-26 0,0 0 15,1 0-15</inkml:trace>
  <inkml:trace contextRef="#ctx0" brushRef="#br0" timeOffset="618">2463 753 0,'52'0'0,"-26"0"16,0 0-16,-1 0 0,27 0 16,-26 0-16,0-26 0,0 26 15,26-26-15,-26 26 16,26-26-16,0 26 0,-1-26 15,-25 26-15,26 0 16,-26 0-16,0 0 0,0 0 16</inkml:trace>
  <inkml:trace contextRef="#ctx0" brushRef="#br0" timeOffset="954">3733 105 0,'26'-26'16,"-26"0"-16,26 26 16,-26 26-16,26-26 15,-26 26-15,26 26 0,-26-1 16,0 1-16,0 26 15,0 0-15,0 0 0,0-1 16,0 1-16,0 0 0,0-26 16,0-1-16,25 1 15,1 0-15,-26-26 0,52 0 16,-26-26-16,26 0 16,-26 0-16,52 0 0,-26 0 15,-1-26-15,27 0 0,-26 26 16,0-26-16,0 26 15,-1-26-15,-25 0 0</inkml:trace>
  <inkml:trace contextRef="#ctx0" brushRef="#br0" timeOffset="1429">4770 312 0,'-26'0'15,"0"0"1,26 26-16,0 0 16,0 0-16,0 26 15,0-26-15,0 25 0,0 1 16,0 0-16,0 0 16,0-26-16,0 26 0,0 0 15,0-27-15,0 1 16,0 0-16,0-52 31,26 0-15,-26-25-16,26 25 0,-26-52 15,26 26-15,-26-26 16,25 1-16,1-1 0,0 0 16,0 0-16,0 27 15,0-27-15,0 26 0,26 26 16,-26 0-16,0 26 0,25 0 15,-25 0-15,0 26 16,0 0-16,0 26 0,0 0 16,0-1-16,0 1 0,0 26 15,0-26-15,0 26 16,-26-27-16,26 1 0,0 0 16,-26 0-16,25 0 15,-25 0-15,0-26 0,-25-1 16</inkml:trace>
  <inkml:trace contextRef="#ctx0" brushRef="#br0" timeOffset="1626">4744 519 0,'-26'0'0,"26"-25"15,26 25-15,0 0 16,25-26-16,1 26 15,0-26-15,26 26 0,0-26 16,-1 26-16,27-26 0,-26 26 16,-26 0-16,0 0 15,-1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3:03.8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103 856 0,'-26'0'0,"0"-26"0,0 0 16,1 26 0,25 26-1,0 25 1,25 1-16,-25 0 0,0 26 15,0 0-15,26-1 16,-26 27-16,0-26 0,0-26 16,0 25-16,0-25 15,0 0-15,0 0 0,26-26 16,-26 0-16,26-26 16</inkml:trace>
  <inkml:trace contextRef="#ctx0" brushRef="#br0" timeOffset="618">518 856 0,'26'-26'0,"0"26"32,-26 26-32,0-1 15,0 1-15,0 26 0,0 0 16,0 0-16,0 0 15,0 0-15,0-1 0,0 1 16,0 0-16,0 0 0,0 0 16,0-26-16,0 0 15,0 0-15,0-1 0,26-50 32,-26-1-17,26 0-15,-26-26 0,25 0 16,1 0-16,-26-26 15,26 1-15,0-1 0,0 0 16,0 26-16,0 0 16,0 1-16,26 25 0,-26 0 15,0 26-15,25 0 0,-25 26 16,0 26-16,0-1 16,0 1-16,26 0 0,-26 26 15,0-26-15,0 25 16,0-25-16,0 0 0,25 0 15,-25-26-15,0 0 16,0 0-16,-26 0 0,26-26 16,0 0-16,-26-26 0,0 0 15,26 0-15,-26-26 16,26-26-16,-26 26 0,0-51 16,26 25-16,-26 0 0,0-25 15,0 25-15,0 0 16,0 0-16,0 26 0,0 1 15,26 25-15,0 26 16,-1 26-16,-25 0 16,26-1-16,0 1 0,0 0 15,0 26-15,0-26 16,0 0-16</inkml:trace>
  <inkml:trace contextRef="#ctx0" brushRef="#br0" timeOffset="895">2462 752 0,'26'0'16,"0"0"-1,0 0 1,-1 0-16,1 0 16,26 0-16,-26 0 15,26-26-15,0 26 0,26-26 16,-27 26-16,27-26 15,0 26-15,-26 0 0,0-26 16,-1 26-16,-25 0 0,0 0 16,0 0-16,-52 0 15,0 0 1,26 26-16,-52-26 16,27 0-16,-1 0 0,0 26 15</inkml:trace>
  <inkml:trace contextRef="#ctx0" brushRef="#br0" timeOffset="1805">3887 467 0,'-26'0'15,"0"0"-15,1-26 16,25 52 15,0 0-31,-26 0 16,26 0-16,0 25 0,0 1 15,0 0-15,0 0 16,0 0-16,0 0 0,0-1 16,0-25-16,0 0 0,0 0 15,0 0-15,0 0 16,0-52-16,0 0 16,0-26-1,0 26-15,0-25 0,0-1 16,0 0-16,0 0 0,0-26 15,0 26-15,0-25 16,0-1-16,0 26 0,0 0 16,26 0-16,-1 1 15,1 25-15,26 0 0,0 0 16,0 26-16,0 0 0,-26 26 16,25-26-16,1 26 15,-26 0-15,0 0 0,0-1 16,0 1-16,-26 0 15,-26 0-15,0 0 0,0 26 16,0-26-16,-26 0 0,27 0 16,-27 0-16,0 0 15,26-1-15,0-25 0,0 26 16,0-26-16,26 26 16,26-26-16,0 0 15,26 0-15,0 26 0,-26-26 16,25 0-16,1 26 15,0 0-15,0-26 0,-26 26 16,0 0-16,0 0 0,-26 0 16,0 0-16,0 0 15,-52-1-15,26 27 0,-26-26 16,0-26-16,0 26 16,1 0-16,-1-26 0,0 0 15,0 0-15,26 0 0,-26-26 16,26 0-16,26 0 15,-25 0-15</inkml:trace>
  <inkml:trace contextRef="#ctx0" brushRef="#br0" timeOffset="2160">4509 389 0,'52'-26'16,"0"0"-16,0 26 0,-26-26 15,26 0-15,-26 26 0,25 0 16,-25-26-16,0 26 16,0 0-16,0 26 0,-26 0 15,26 0-15,0 0 16,-26 26-16,0 0 0,0 0 16,-26-1-16,26 27 0,-26-26 15,0 26-15,0 0 16,0-27-16,0 1 0,0 0 15,1 0-15,25-26 16,0 0-16,25-26 16,1 0-16,0-26 0,26 0 15,0 0-15,0 0 16,26 0-16,-27 0 0,1 26 16,0-26-16,26 0 15,-26 0-15,-26 1 0,25 25 16</inkml:trace>
  <inkml:trace contextRef="#ctx0" brushRef="#br0" timeOffset="2748">5650 415 0,'-26'0'15,"26"26"16,0 0-31,0 0 0,0 0 16,26 0-16,-26 25 16,0-25-16,0 26 0,0-26 15,26 26-15,-26 0 0,0-26 16,0 25-16,0-25 16,0 0-16,0 0 0,0-52 46,0-26-46,0 27 0,0-27 16,0 0-16,0-26 16,0 26-16,0-25 0,0-1 15,26 0-15,-1-26 0,-25 53 16,26-27-16,0 26 16,0 0-16,26 26 0,-26 0 15,0 26-15,26 0 0,-26 26 16,0 0-16,0 0 15,-26 0-15,25 26 0,-25-26 16,-25 26-16,-1-27 16,0 27-16,0-26 0,0 0 15,-26 26-15,26-26 16,-26-26-16,0 26 0,26 0 16,1-26-16,-1 0 0,0 26 15,52-26 1,0 0-1,25 26-15,-25-1 0,26-25 16,0 52-16,26-26 16,-26 26-16,-1 0 0,1 0 15,-26 25-15,26-25 16,-52 26-16,0 0 0</inkml:trace>
  <inkml:trace contextRef="#ctx0" brushRef="#br0" timeOffset="3516">596 2463 0,'-26'0'15,"26"-26"-15,26 26 32,0 0-32,-1 26 15,-25 25-15,26 1 16,0 0-16,-26 26 0,26-26 15,-26 25-15,26 1 0,-26 0 16,0 0 0,26-27-16,-26 1 0,0 0 0,26-26 15,0 0-15,0-26 16,0 0-16,26-26 16,-26 0-16,25-26 0,1 0 15,-26 1-15,26-27 16,-26 0-16,0-26 0,0 27 15,-26-1-15,0 0 16,0 0-16,0 1 0,0 25 16,-26 0-16,26 0 0,-26 26 15,26 52 1,26 0 0,-26 26-16,26-26 0</inkml:trace>
  <inkml:trace contextRef="#ctx0" brushRef="#br0" timeOffset="3899">1762 2411 0,'0'-26'0,"26"0"16,-26 0-16,26 26 15,-26-26-15,0 0 0,0 0 16,0 0-16,-26 26 15,0 26 1,0 0 0,0 0-16,0 0 15,26 0-15,-26 0 0,26 26 16,0-26-16,0-1 0,0 27 16,26-26-16,-26 26 15,52-26-15,-26 26 0,0 0 16,0-26-16,0-1 0,0 27 15,-26-26-15,26 0 16,-26 26-16,0-26 0,-26 26 16,26-26-16,-26 0 15,0-1-15,0 1 0,-26 0 16,26 0 0,0-26-16,26-26 15</inkml:trace>
  <inkml:trace contextRef="#ctx0" brushRef="#br0" timeOffset="4169">2773 2644 0,'52'0'0,"-26"0"15,-1 0-15,1-26 16,0 26-16,0-26 15,0 26-15,0-26 0,26 26 16,0-26-16,-26 26 16,51-26-16,-25 26 0,0 0 15,0-26-15,0 26 16,-26 0-16,0 0 0,0 0 16,-1 0-16,-50 0 31,-1 0-31</inkml:trace>
  <inkml:trace contextRef="#ctx0" brushRef="#br0" timeOffset="4440">4095 2177 0,'0'26'32,"0"0"-17,0 26-15,26-26 16,-26 26-16,0 26 0,25-27 16,-25 1-16,0 26 15,26-26-15,-26 26 0,0-27 16,0-25-16,0 26 0,0-26 15,0 0-15</inkml:trace>
  <inkml:trace contextRef="#ctx0" brushRef="#br0" timeOffset="4758">4017 2151 0,'26'-51'0,"0"25"16,0 26-16,25-26 0,1 26 16,0 0-16,26 0 15,0 0-15,-27 26 0,27 0 16,0 0-16,0 25 16,-26-25-16,-1 26 0,-25 0 15,0 26-15,-26-26 0,0-1 16,-26 27-16,0-26 15,-25 0-15,-1 0 0,-26 0 16,26-1-16,-26 1 16,1-26-16,25 0 0,0 0 15,0 0-15,26-26 0,0 0 16,0-26-16,0 0 16,26 0-16</inkml:trace>
  <inkml:trace contextRef="#ctx0" brushRef="#br0" timeOffset="5141">4950 2177 0,'26'-26'0,"0"1"0,0 25 15,0-26-15,0 26 16,-1-26-16,1 26 15,0 0-15,-26 26 16,26 0 0,-26 25-16,0-25 0,0 26 15,0 0-15,0 0 16,26 0-16,-26 0 0,0-1 16,0 1-16,0-26 0,26 26 15,-26 0-15,26-26 16,0 26-16,-26-27 0,26 1 15,26 0-15,-26 0 16,-1 0-16,27-26 0,0 0 16,-26 0-16,26 0 15,0 0-15,-26 0 0,25 0 16,-25-26-16,0 26 0,-26-26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3:12.2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0 570 0,'26'-26'15,"0"0"-15,-26 0 0,25 1 16,-25-1-16,-25 52 31,25-1-31,0 1 0,0 0 16,0 26-16,0 0 0,0 26 15,0-1-15,25 1 16,-25 0-16,0-26 0,26 26 16,-26-1-16,0-25 15,26 0-15,0-26 0,-26 26 16,52-26-16,-26-26 0,0 26 16,26-26-16,0-26 15,-1 0-15,1 0 0,0 0 16,0-26-16,0 0 15,0-26-15,-27 1 0,1-1 16,0 0-16,-26 0 0,0-25 16,0 25-16,-26 0 15,0 26-15,26-25 0,-25 51 16,25 0-16,0 0 0,25 52 31,1 0-31</inkml:trace>
  <inkml:trace contextRef="#ctx0" brushRef="#br0" timeOffset="396">1399 415 0,'26'-26'15,"-26"0"1,0 0-16,-26 26 0,26-26 15,-26 0-15,0 26 16,26 26 0,-25 0-16,-1 0 0,0 0 15,0 0-15,0 26 0,26-1 16,-26-25-16,26 26 16,0 0-16,26-26 0,0 26 15,0-26-15,26 0 16,-27 25-16,27-25 0,0 0 15,0 0-15,0 0 16,0 0-16,-26 0 0,-1 0 16,1 0-16,-26 0 0,0 0 15,-26-1-15,1 1 16,-27 0-16,26-26 0,-26 26 16,26 0-16,-26-26 0,26 0 15,0 0-15,0 0 16,1-26-16,25 0 15</inkml:trace>
  <inkml:trace contextRef="#ctx0" brushRef="#br0" timeOffset="666">2358 726 0,'26'0'0,"0"0"15,0 0 1,-26-26 0,26 26-1,0 0-15,0-26 0,0 26 16,26-26-16,-27 26 0,27-26 16,0 26-16,0-26 15,-26 26-15,26 0 0,-26 0 16,-52 0-1,0 26 1,0-26-16</inkml:trace>
  <inkml:trace contextRef="#ctx0" brushRef="#br0" timeOffset="1526">3991 337 0,'26'-26'0,"-26"0"15,26 26 1,-26-26-16,26 0 0,-26 0 16,26 0-1,-26 0-15,0 1 16,-26 25-16,26-26 0,-26 26 15,0 0 1,0 0-16,0 0 0,0 26 16,0-26-16,0 25 0,1-25 15,25 26 1,-26-26-16,52 0 109,-26 26-93,0 0 171</inkml:trace>
  <inkml:trace contextRef="#ctx0" brushRef="#br0" timeOffset="2429">4017 285 0,'26'-26'16,"-26"0"-1,0 0 1,26 26-16,-26-26 15,-26 26 1,0 0-16,0 0 16,-26 0-16,26 26 0,-25-26 15,-1 26-15,26 0 16,-26 0-16,26 0 0,-26 0 16,26 0-16,0 26 15,0-26-15,26 25 0,-25 1 16,25 0-16,0-26 0,0 26 15,0-26-15,0 26 16,25-26-16,-25-1 16,26 1-16,-26 0 15,26-26-15,0 0 47,0 0-47,26 0 16,-26 0-1,0 0-15,26 0 0,-1-26 16,1 26-16,-26 0 0,26 0 16,-26-26-16,0 26 15,0 0-15,0 0 0,0 0 16,-26 26-16,26-26 0,-26 26 16,25-26-16,-25 26 15,26-26-15,-26 26 0,26-26 16,-26 26-16,26 0 15,-26 0 1,-26 0 0,0-26-16,26 26 15,-26-26-15,-25 26 0,25-26 16,-26 26-16,26-26 16,-26 0-16,0 25 0,0-25 15,1 0-15,-1 26 16,26-26-16,-26 0 0,0 0 15,26 0-15,0 0 0,0 26 16,1-26-16,-1 0 16</inkml:trace>
  <inkml:trace contextRef="#ctx0" brushRef="#br0" timeOffset="3000">4613 311 0,'26'0'16,"-26"26"15,0 0-16,0 26 1,-26-26-16,26 25 0,-26 1 16,26 26-16,-26-26 0,26 0 15,-26 0-15,26-1 16,0 1-16,0-26 0,-26 0 16,26 0-16,0 0 15,0 0-15,26-26 16,-26-26-16,0 0 15,26 0-15,-26 0 16,26-26-16,-26 0 0,26 1 16,0-1-16,-26-26 15,26 0-15,0 1 0,0-27 16,0 26-16,0 0 0,0 26 16,25-25-16,-25 51 15,0-26-15,0 52 0,0 0 16,0 26-16,0 0 15,-26 0-15,26 26 0,-26 25 16,0-25-16,26 26 0,-26 0 16,26-1-16,-26 1 15,26 0-15,-26 0 0,26-26 16,-1-1-16,-25 1 16,26-26-16,-26 0 0,0 0 15,0 0-15</inkml:trace>
  <inkml:trace contextRef="#ctx0" brushRef="#br0" timeOffset="3227">4613 648 0,'-52'0'16,"26"0"-16,26 26 15,26-26 1,0-26-16,26 26 15,-26-26-15,26 26 0,0-26 16,25 26-16,-25-26 16,26 0-16,-26 26 0,0-26 15,0 26-15,-27 0 0,1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4:13.6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106 445 0,'-25'-51'0,"-1"25"31,26-26-31,0 26 0,26 0 16,-26 0-16,25 26 15,-25-26-15,26 26 0,0 0 16,-26 26-1,0 0-15,0 26 16,0-26-16,0 26 0,0-1 16,0 1-16,-26 0 15,26 26-15,-26-26 0,26 25 16,0-25-16,-25 26 0,25 0 16,-26-26-16,26-1 15,0 1-15,0 0 0,0 0 16,0-26-16,0 0 15,0 0-15,0 0 0,26-26 16,-1 25-16,1-25 16,0 0-16,26 0 15,0-25-15,0 25 0,0-26 16,25 26-16,27-26 0,-26 26 16,25 0-16,1-26 15,26 26-15,-27 0 0,53 0 16,-26 26-16,25-26 15,1 26-15,25-26 0,0 0 16,1 26-16,-1-26 0,-25 0 16,25 0-16,-25 0 15,-1 0-15,-25 0 0,-27 0 16,1 0-16,-26 0 16,0 0-16,-27-26 0,1 26 15,0 0-15,-26-26 0,0 26 16,0 0-16,-26-26 15,26 26-15,0 0 16,-26-26 0,0 0-1,0 0 1,26 26 0,-26-26-16,0 0 15,0 0-15,26 26 16,-26-26-16,0 0 0,0 1 15,0-1-15,0-26 0,0 26 16,26 0-16,-26-26 16,0 0-16,0 26 0,25-25 15,-25-1-15,0 0 16,0 0-16,0 0 0,0 0 16,0 1-16,0-1 15,-25 0-15,25-26 0,-26 52 16,26-26-16,-26 26 0,26-25 15,-26 51-15,26-26 16,0 0-16,-26 26 47,0 0-31,0 0-1,0 26-15,-26-26 16,26 0-16,-26 0 15,-25 26-15,-1-26 0,0 0 16,-51 25-16,25-25 0,-26 26 16,-25-26-16,-1 0 15,1 26-15,-1-26 0,1 0 16,-1 26-16,27-26 16,-27 0-16,27 0 0,-1 26 15,0-26-15,1 0 0,-1 26 16,1-26-16,25 0 15,0 26-15,-25-26 0,51 26 16,-26-26-16,27 26 0,-1-26 16,26 0-16,0 26 15,0-26-15,26 0 0,0 0 16,1 0-16,-1 0 0,0 0 16,26-26 77,0 0-61,-26 26-17,26-26 1,26 52-1,-26 0-15,26-26 0,0 26 16</inkml:trace>
  <inkml:trace contextRef="#ctx0" brushRef="#br0" timeOffset="707">3009 523 0,'26'0'0,"-26"-26"0,26 26 16,0 0-16,-26-26 15,26 26-15,0 0 31,0 26-31,0 0 16,0 0-16,-26 0 0,26 0 16,-1 26-16,1-26 15,0 25-15,0-25 0,0 26 16,-26-26-16,26 0 16,-26 26-16,26-52 0,-26 26 15,26-26-15,0-26 16,-26 0-1,26 0-15,0 0 0,0-26 16,-1 26-16,-25-25 16,26-1-16,0 26 0,0-26 15,-26 26-15,26 0 0,-26 0 16,0 0-16,0 0 16,0 52-1</inkml:trace>
  <inkml:trace contextRef="#ctx0" brushRef="#br0" timeOffset="1279">1584 1871 0,'0'-26'16,"0"0"-16,-26 0 16,0 0-1,0 0-15,0 26 16,0 0-16,0 26 15,0-26-15,0 26 16,1-26-16,-1 52 0,26-26 16,-26 0-16,26 26 15,0-26-15,0 25 0,0-25 16,0 26-16,0-26 0,26 0 16,0 0-16,-1 0 15,1 0-15,26-26 0,0 0 16,0 0-16,0 0 15,0-26-15,-1 0 0,1 26 16,0-26-16,-26 0 0,26 26 16,-52-26-16,0 0 15</inkml:trace>
  <inkml:trace contextRef="#ctx0" brushRef="#br0" timeOffset="2221">1610 2778 0,'26'0'15,"-26"-26"-15,0 0 0,0 0 16,0 0 0,-26 0-1,0 26-15,0 0 16,0 0-16,0 0 16,0 0-16,0 26 0,0-26 15,0 26-15,26 26 16,-26-26-16,1 26 0,25-26 15,-26 26-15,26-1 0,0 1 16,0 0-16,26 0 16,-26 0-16,25-26 0,1 0 15,0 0-15,0-1 0,0 1 16,0-26-16,0 0 16,26 0-16,-26 0 0,0 0 15,0-26-15,-1 1 0,1 25 16</inkml:trace>
  <inkml:trace contextRef="#ctx0" brushRef="#br0" timeOffset="3360">2024 3037 0,'0'-26'31,"26"26"-31,-26-26 16,0 0-1,0 1-15,0-1 16,0 0-16,0 0 16,0 0-16,-26 26 0,26-26 15,-26 26-15,1 0 16,25 26-16,-26 0 15,26 0-15,0 0 16,-26 0-16,26-1 0,0 27 16,0-26-16,0 0 0,0 26 15,0-26-15,26 0 16,-26 0-16,26-26 16,-1 0-1,1 0 1,-26-26-16,26 0 0,0 26 15,-26-26-15,0 0 16,26 0-16,-26 0 16,0 0-1,0 52 1,0 0 0,26 0-16,-26 0 15,26 0-15,0 0 0,-26 0 16,26 0-16,0 0 15,0-26-15,-26 25 0,26-25 16,-1 0-16,1 0 16,0-25-16,-26-1 15,26 0-15,0 0 0,-26 0 16,26-26-16,-26 26 16,26-26-16,-26-25 0,0 25 15,0 0-15,0-26 0,0 26 16,-26 0-16,26 1 15,-26 25-15,26 0 0,-26 26 16,26 26 0,0 0-16,0 25 0,0 1 15,0 0-15,0 26 0,0-26 16,0 25-16,0-25 16,26 0-16,-26 0 0,26 0 15,-26-26-15,0 0 0,26 0 16,-26-1-1,26-25-15,-26-25 16,0-1-16,-26-26 16,26 26-16,-26 0 15,26 0-15,-26 0 0,0 0 16,26 0-16,0 0 16,-26 26-16,52 0 31,0 26-31,0-26 15,0 0-15,0 0 0,26 0 16,-26 0-16,26 0 16,-1 0-16,-25 0 0,26 0 15,0 0-15,0 0 16,-26-26-16,26 26 0,-27-26 16,1 26-16,0-25 0,0 25 15,-26-26 1,-26 0-16,0 26 15,0 0 1,1 0-16,-1 0 0,0 0 16,0 0-16,26 26 15,-26 0-15,0-1 0,26 1 16,0 0-16,0 26 0,0-26 16,0 26-16,26-26 15,0 26-15,0-26 0,0-26 16,25 25-16,-25-25 0,26 0 15</inkml:trace>
  <inkml:trace contextRef="#ctx0" brushRef="#br0" timeOffset="4056">2076 2000 0,'-26'-25'16,"26"-1"-1,0 52 16,0-1-15,26 1-16,-26 0 16,0 0-16,0 0 0,26 0 15,-26 0 1</inkml:trace>
  <inkml:trace contextRef="#ctx0" brushRef="#br0" timeOffset="4235">2050 1715 0,'-26'-26'16,"26"1"-16,0-1 0,0 52 47,26-1-32</inkml:trace>
  <inkml:trace contextRef="#ctx0" brushRef="#br0" timeOffset="4469">2258 1689 0,'26'0'0,"-26"-25"15,25 25 1,-25 25-1,26-25-15,-26 26 16,0 0-16,26 0 16,0 0-16,-26 0 0,26 26 15,0-26-15,-26 0 0,26 26 16,-26-27-16,0 1 16,0 0-16,26 0 0,-26 0 15,0 0 1</inkml:trace>
  <inkml:trace contextRef="#ctx0" brushRef="#br0" timeOffset="5149">2413 2104 0,'-26'-26'16,"0"0"-16,26 0 15,-26 0-15,0 26 0,26-25 16,-25-1-16,25 0 16,25 26-1,1 0 1,0 0-16,0 0 15,0 0-15,0 0 0,26 0 16,-26 0-16,0 0 16,26 0-16,-26-26 0,-1 26 15,1 0-15,0-26 16,0 26-16,0-26 16,0 26 30,-26 26-30,0 0 0,26-26-16,0 26 15,0 0 1,0-26-16,0 0 16,0 0-1,-1 0 1,-25-26-16,26 26 0,-26-26 15,0 0-15,26 0 16,-26 0-16,0 0 16,0 0-16,0 0 15,26 52 1,-26 0-16,0 0 16,26 0-16,-26 26 15,26 0-15,0-1 0,0 27 16,-26-26-16,26 0 15,-26 0-15,0 0 0,0-1 16,0-25-16,0 26 0,-26-26 16,0 0-1,0-26-15,0 0 0,0 0 16,0-26-16,0 0 16,26 0-16,-26-26 0,26 26 15,0-25-15,0-1 0,0 0 16,26 0-16,0 0 15,0 26-15,0 0 0,0 26 16,0 0-16,0 0 16,0 0-16,0 0 0</inkml:trace>
  <inkml:trace contextRef="#ctx0" brushRef="#br0" timeOffset="6846">677 1975 0,'-26'0'16,"26"-26"15,26 26-15,0 0-16,-1 0 15,27 0-15,-26-26 16,26 26-16</inkml:trace>
  <inkml:trace contextRef="#ctx0" brushRef="#br0" timeOffset="7327">677 3374 0,'26'-26'15,"-1"26"1,1 0-16,0-26 16,26 26-16,-26 0 0,26-26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4:22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207 525 0,'-26'-26'16,"26"0"-1,0 52 1,0 26-16,26-26 16,-26 26-16,26 26 0,0-26 15,-26 51-15,26-25 0,-26 26 16,26-1-16,-26 1 15,0 26-15,0-27 0,-26 27 16,26 25-16,-26-25 16,0 0-16,0 25 0,0-25 15,0-1-15,0 1 0,0-26 16,26-1-16,-26 1 16,26 0-16,-26-27 0,26 1 15,0 0-15,-25-26 16,25-1-16,0 1 0,0 0 15,0-26-15,-26 0 0,26 0 16,26 0 0,-1-26-1,1-26-15,26 26 16,0-26-16,0 26 0,26-26 16,25 26-16,-25 0 0,52-26 15,-1 26 1,1 0-16,51-26 0,1 26 0,-1-26 15,26 26-15,27 0 0,25-26 16,-26 26-16,26 0 16,1 0-16,-27 0 0,0 0 15,-26 0-15,-25 0 16,-1 0-16,-51 0 0,-1 0 16,-25 0-16,-26 0 0,0 0 15,-27 0-15,-25 0 16,0 0-16,0-26 0,0 26 15,-26-25 1,0-1 0,0 0-1,0 0-15,0 0 16,0 0-16,0-26 0,0 26 16,-26-26-16,26-25 15,0 25-15,0-26 0,0 0 16,0-25-16,-26-1 15,26 0-15,0 1 0,0-1 16,0-26-16,0 27 0,0-1 16,0-26-16,0 27 15,0-1-15,26-26 0,-26 27 16,0-1-16,0 0 0,26 1 16,-26-1-16,0 0 15,0 1-15,0-1 0,0 26 16,0 1-16,-26-1 0,26 26 15,0 0-15,0 0 16,-26 0-16,26 27 0,0-1 16,-26 0-1,26 0-15,-26 26 16,1 0 0,-1 0-1,0-26 1,0 26-16,0 0 15,0 0-15,0-26 16,-26 26-16,26 0 16,-26 0-16,1 0 0,-1 0 15,-26 0-15,26 0 0,-51 0 16,-1 0-16,0 26 16,1-26-16,-27 26 0,-26 0 15,27-26-15,-53 26 16,27 0-16,-27-1 0,1 1 15,0-26-15,-1 26 0,27 0 16,-1-26-16,1 26 16,-1-26-16,27 26 0,-1-26 15,0 0-15,1 26 16,25-26-16,0 0 0,1 26 16,25-26-16,0 26 0,26-26 15,1 0-15,25 26 16,0-26-16,0 0 0,0 0 15,26 26-15,0 0 47,0-1-31,-26-25-16,0 26 16,0 0-16,26 0 31,-26-26-31,52 0 31,0 0-15</inkml:trace>
  <inkml:trace contextRef="#ctx0" brushRef="#br0" timeOffset="576">699 681 0,'0'-26'16,"-26"26"-16,26-26 15,26 26 16,0 26-31,0-26 16,0 0 0,0 26-16,0-26 0,0 0 15,0 0-15,0 26 0,0-26 16,0 26-16,0-26 16,-1 0-16,-25 26 0,26-26 15,-26 25 1,-26-25-1,1 0 1,-1 26-16,0-26 16,0 0-16,0 26 0,0-26 15,0 0-15,0 0 16,26 26-16,-26-26 0,26 26 16,0 0 15</inkml:trace>
  <inkml:trace contextRef="#ctx0" brushRef="#br0" timeOffset="1271">1114 1070 0,'0'-26'15,"26"26"17,0 0-32,0 0 0,0 0 15,26 0-15,-26 0 0,25 0 16,-25 0-16,26 26 15,-26-26-15,0 0 0,0 0 16,0 26-16,0-26 16,-52 0 15,0 25-31,0-25 16,0 0-16,0 0 0,0 0 15,0 26-15,0-26 16,0 0-16,1 26 0,-1-26 15,0 26-15,0-26 16,26 26 0,-26 0-1</inkml:trace>
  <inkml:trace contextRef="#ctx0" brushRef="#br0" timeOffset="1775">1321 1614 0,'0'-26'16,"0"0"0,26 26-16,0 0 31,-26-26-31,26 26 0,0 0 16,0 0-1,0 26-15,26-26 0,-26 0 16,0 26-16,0-26 0,-1 0 15,1 26 1,0-26-16,0 0 16,-52 0 31,0 0-32,26 26-15,-26-26 16,1 26-16,-1-26 15,0 26-15,0 0 0,0-1 16,0 1-16,26 0 0,-26 0 16,0 0-16,26 0 15,-26 0-15,0-26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4:29.8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104 861 0,'0'-26'0,"0"0"31,0 52 32,0 0-48,0 0-15,25 0 16,-25 26-16,0-26 0,26 26 16,-26 25-16,26-25 15,-26 26-15,0 0 0,26 0 16,-26-27-16,0 27 0,0 0 15,0 0-15,0-1 16,0-25-16,0 26 0,-26-26 16,26 0-16,0-26 15,0-1-15,0 1 0,0 0 16,0 0-16,26-26 47,-26-26-32,26 26-15,0 0 16,0 0-16,0 0 0,0-26 16,0 26-16,0 0 15,0 0-15,-1 0 0,27-26 16,0 26-16,0 0 0,0 0 16,0 0-16,25 0 15,1 0-15,26 0 0,-26-25 16,25 25-16,27 0 15,-1 0-15,1-26 0,0 26 16,-1 0-16,27-26 0,-27 26 16,27-26-16,-27 26 15,27-26-15,-1 26 0,1-26 16,-1 26-16,1-26 16,-1 26-16,1 0 0,0-26 15,-1 26-15,1-26 0,-1 26 16,1-26-16,-1 0 15,1 0-15,-1 26 0,1-25 16,-1-1-16,1 0 16,-27 0-16,27 0 0,-27 0 15,1 0-15,-1 26 16,-25-26-16,0 26 0,0-26 16,-1 26-16,1-26 0,0 26 15,-27-26-15,27 26 16,-26 0-16,-1-26 0,1 26 15,-26 0-15,26 0 16,-26 0-16,-1 0 0,27 0 16,-52 0-16,26 0 0,0 0 15,0 0-15,0 0 16,-1-25-16,1 25 0,0 0 16,-26 0-16,0 0 0,26 0 15,-26 0-15,0 0 16,-26-26-1,-26 26 1,0-26 0,0 26-16,0 0 15,26-26 17,0 0-17,26 26-15,-26-26 16,0 0-16,0 0 0,0 0 15,0 0-15,0 0 16,0-25-16,0 25 0,26-26 16,-26 26-16,0-26 15,0 26-15,0-26 0,26 0 16,-26 26-16,0-25 0,26-1 16,-26 26-16,0-26 15,0 26-15,0-26 0,0 0 16,0 27-16,0-1 15,0-26-15,0 26 0,0-26 16,0 26-16,0 0 0,0 0 16,0-26-16,0 27 15,-26-1-15,26 0 0,0 0 16,0 0 0,-26 0-1,0 26 1,0 0-1,0 0 1,0 0-16,0 0 16,0 0-16,-26 26 0,26-26 15,-25 0-15,-1 0 0,-26 26 16,26-26-16,-26 0 16,1 26-16,-27-26 0,0 0 15,1 26-15,-1-26 0,-26 0 16,1 26-16,25-26 15,-25 0-15,-1 25 0,0-25 16,-25 26-16,25-26 16,-25 26-16,-1-26 0,27 26 15,-27-26-15,1 26 16,25-26-16,-26 26 0,27 0 16,-1-26-16,1 26 0,-1-26 15,1 26-15,25-26 16,0 26-16,1-26 0,-1 26 15,0-26-15,0 26 16,27-26-16,-27 25 0,26-25 16,-25 0-16,25 26 0,0-26 15,0 26-15,-25-26 16,25 0-16,0 26 0,0-26 16,27 0-16,-27 26 0,0-26 15,26 0-15,-26 26 16,27-26-16,-1 0 0,-26 26 15,26-26-15,0 0 16,-25 26-16,25-26 0,0 26 16,-26-26-16,26 26 0,1-26 15,-1 0-15,0 0 16,0 0-16,0 26 0,26-26 16,0 0-16,0 0 15,1 0-15,-1-26 16,0 26-1,0 0 1,0 0-16,0 0 16,0 0-16,0 0 15,0 0-15,0 0 0,0 0 16,0 0-16,0 0 0,1 0 16,-1 0-16,0 0 15,0 0-15,0 0 0,0 26 16,0-26-1,0 0-15,0 0 0,0 0 16,26 26-16,-26-26 16,26 25-1,-26-25-15,26 26 16,-25 0 0,-1 0-16,0-26 15,0 26-15,0-26 16,0 0-1,0 26-15,0-26 0,0 0 16,0 0 0,0 0-16,0 0 15,1 0-15,-1 26 0,0-26 16,0 0 0,0 0-16</inkml:trace>
  <inkml:trace contextRef="#ctx0" brushRef="#br0" timeOffset="1025">6894 628 0,'0'-26'0,"-26"26"16,0-26-1,0 26 1,26 26-1,26-26-15,-26 26 16,26 0-16,0 0 0,0 0 16,-26 0-16,26 0 15,0 25-15,0-25 0,-26 26 16,26-26-16,-26 0 16,26 26-16,-26-26 0,26 0 15,-26 0-15,25-26 16,1 0-1,-26-26-15,26-26 16,-26 26-16,26-26 16,0 0-16,0 0 0,-26 1 15,26-1-15,0 0 0,0 0 16,0 0-16,0 0 16,-26 26-16,26-25 0,-26 25 15,26 26-15,-1 0 16,-25 26-1</inkml:trace>
  <inkml:trace contextRef="#ctx0" brushRef="#br0" timeOffset="1792">1892 2365 0,'-26'-26'0,"26"0"16,0 52 15,0 25-15,26-25-16,-26 26 16,26-26-16,-26 26 0,26 0 15,-26 0-15,0-1 16,26 1-16,-26 0 0,0 0 15,0-26-15,26 0 0,-26 0 16</inkml:trace>
  <inkml:trace contextRef="#ctx0" brushRef="#br0" timeOffset="2195">1918 2624 0,'-26'0'15,"26"-26"-15,26 26 16,0 0 0,0 0-16,25 0 15,-25 0-15,26 0 16,0 0-16,-26 0 0,26 0 16,-26-26-16,26 26 0,-26 0 15,-26-26-15,25 26 16,-25-26-16,-25 0 15,-1 26 1,26-26-16,-26 26 0,0-26 16,0 0-16,0 0 15,26 52 32,26 0-47,0 26 0,-26-26 16,26 0-16,0 26 0,0 0 15,-1-26-15,1 25 16,0 1-16,0-26 0,0 0 16,-26 0-16,26 0 15</inkml:trace>
  <inkml:trace contextRef="#ctx0" brushRef="#br0" timeOffset="2519">2851 2390 0,'-26'0'16,"26"-25"-16,0 50 31,26-25-15,-26 26-16,26 0 15,-26 26-15,26-26 0,-26 26 16,26-26-16,0 26 16,-26-26-16,25 25 0,1-25 15,-26 0-15,26 0 16,-26 0-16,0 0 0</inkml:trace>
  <inkml:trace contextRef="#ctx0" brushRef="#br0" timeOffset="2890">3784 2313 0,'-26'0'31,"0"0"-31,26-26 0,-26 26 16,0-26-16,0 26 15,0 0-15,1 0 16,25 26-16,-26-26 0,0 26 15,0 0-15,0 0 16,26-1-16,-26 27 0,26 0 16,0-26-16,26 26 0,0 0 15,0-26-15,26 25 16,-27-25-16,27 0 0,0 0 16,26-26-16,-26 0 15,25 0-15,-25 0 0,0 0 16,-26-26-16</inkml:trace>
  <inkml:trace contextRef="#ctx0" brushRef="#br0" timeOffset="3591">3732 2546 0,'-26'0'0,"0"26"15,26 0 1,26-26-16,0 0 15,0 0-15,0 0 0,26 0 16,0 0-16,-1-26 0,1 26 16,0-26-16,0 0 15,0 26-15,0-26 0,-1 0 16,-25 26-16,0-26 0,-26 0 16,26 26-16,-26-26 15,0 1-15,26 50 63,-26 1-63,26 26 15,-26-26-15,26 0 0,-26 26 16,0-26-16,26 0 16,-26 0-16,0 0 0,0-1 15,0 1 1,-26-52 15,26 1-31,0-1 16,0 0-16,0-26 0,0 26 15,0-26-15,0 0 16,0 0-16,0 1 0,0-1 16,0 0-16,0 0 0,0 26 15,26 0-15,0 0 16,0 26-16,0 0 0,0 0 15,25 0-15,-25 0 0,0 26 16,0-26-16,0 26 16,0 0-16,0 0 0,-26 0 15,0 0-15,-26 0 16,0 0-16,0 0 0,0 0 16,0-1-16,-26 1 0,27-26 15,-27 26-15,26 0 16,0-26-16,0 26 0,26 0 15,0 0 1,26-26-16,0 26 0,0 0 16,26 0-16,-27 26 0,27-27 15,0 1-15,-26 26 16,0-26-16</inkml:trace>
  <inkml:trace contextRef="#ctx0" brushRef="#br0" timeOffset="4953">2255 3557 0,'0'-26'16,"0"0"0,0 0-1,26 26-15,-26 26 32,26 26-32,-26-26 15,26 26-15,-26-1 16,25 1-16,-25 0 0,26 0 15,-26 0-15,26 0 0,-26-1 16,26-25-16,-26 0 16,26 0-16,0-26 15</inkml:trace>
  <inkml:trace contextRef="#ctx0" brushRef="#br0" timeOffset="5140">2384 3531 0,'-26'-26'16,"26"-26"-16,-25 26 0,25 0 16,0 0-16,25 26 15,1-26-15,0 26 16,0 0-16,0 0 0,26 0 16,-26 0-16,26 0 15,-26 0-15,25 0 0,-25 0 16,0 26-16</inkml:trace>
  <inkml:trace contextRef="#ctx0" brushRef="#br0" timeOffset="5325">2436 3764 0,'-26'26'0,"52"-26"31,0 0-16,0 0-15,0 0 0,0 0 16,0 0-16,26 0 16,-1 0-16,-25-26 0,26 26 15,0-26-15</inkml:trace>
  <inkml:trace contextRef="#ctx0" brushRef="#br0" timeOffset="5651">3032 3479 0,'-26'-26'0,"0"26"16,1-26-16,-1 26 15,52 26 17,-26 0-17,25 0-15,1 0 0,-26 26 16,26-26-16,-26 25 15,26 1-15,-26-26 0,0 26 16,0-26-16,0 26 16,0-26-16,0 0 0,0 0 15,0-1-15,0 1 16,26-26 0,0 0-16,0-26 0,0 26 15,26-25-15,0 25 16,-1-26-16,27 0 0,-26 26 15</inkml:trace>
  <inkml:trace contextRef="#ctx0" brushRef="#br0" timeOffset="6111">3654 3609 0,'-26'-26'0,"1"0"16,-1 0-16,26 0 15,0 0-15,-26 26 16,52 26 0,-26 0-16,26 26 15,-1-26-15,-25 25 16,26-25-16,0 26 0,-26 0 16,0-26-16,0 0 15,26 0-15,-26 0 0,0 0 16,0 0-16,0-52 31,0 0-31,0 0 16,0-26-16,0 0 15,0 0-15,-26 0 0,26 1 16,0-27-16,0 26 0,0 0 16,26 0-16,-26 26 15,26 0-15,0 26 0,26 0 16,-26 0-16,26 26 15,-26 26-15,25-26 0,1 26 16,-26 0-16,0 0 0,0 0 16,0-27-16,0 27 15,0-26-15,-26 26 0,0-26 16,0 0-16,0 0 16,-26-26-16</inkml:trace>
  <inkml:trace contextRef="#ctx0" brushRef="#br0" timeOffset="6736">3758 3660 0,'0'-25'0,"-26"25"15,0-26-15,52 26 32,0 0-17,0 0-15,26 0 0,-26 0 16,26 0-16,-1 0 15,1-26-15,0 26 0,0-26 16,0 0-16,0 26 16,-1-26-16,-25 0 0,0 0 15,0 26-15,-26-26 0,0 0 16,0 0 0,-26 0-16,26 0 15,-26 26 1,26-25-16,26 25 15,-26 25 1,26-25-16,-26 26 16,26-26-16,0 0 0,0 26 15,26-26-15,-26 0 16,0 0-16,-1 0 0,1 0 16,0 0-16,0 0 0,0-26 15,-26 52 32,-26-26-47,0 0 16,0 0-16,0 0 15,1 0 1,25-26 0,-26 26-1,26-26 1,0 52-1,0 0-15,26 0 16,-26 0-16,25 0 0,1 26 16,0 0-16,-26 26 15,26-27-15,0 1 0,0 0 16,0 26-16,-26-26 0,26-1 16,-26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4:45.4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0,'0'26'47,"0"0"-47,26-26 15,-26 52-15,26-26 16,-26 0-16,26 26 0,0-1 15,-26 1-15,26 26 16,0-26-16,-26 26 0,26-27 16,-26 27-16,0 0 0,26-26 15,-26 26-15,0-1 16,0-25-16,0 26 0,26 0 16,-26-27-16,0 27 15,0-26-15,26 26 0,-26-26 16,0 25-16,0-25 0,0 0 15,25 0-15,-25 0 16,0 0-16,0-1 0,0 1 16,0-26-16,0 26 0,0-26 15,0 26-15,0-26 16,0 0-16,26 25 0,-26-25 16,0 0-16,0 0 15,0 0-15,0 0 0,0 0 16,26-26-16,-26 26 0,0 0 15,0 0 1,0 0-16,0 0 16,0-1-1,0 1-15,0 0 16,26-26-16,-26 26 16,0 0-1,0 0 1,0 0-1,0 0 1,0-52 47</inkml:trace>
  <inkml:trace contextRef="#ctx0" brushRef="#br0" timeOffset="293">52 2514 0,'26'0'47,"0"0"-31,0 26-1,0-26-15,0 0 16,0 26-16,0-26 16,0 0-16,-26 26 0,25-26 15,-25 26 1,26-26-16</inkml:trace>
  <inkml:trace contextRef="#ctx0" brushRef="#br0" timeOffset="653">571 2359 0,'0'-26'0,"-26"26"78,26 26-78,-26 0 0,0 0 16,26 0-16,-26-1 15,0 1-15,0 0 16,26 0-16,-26-26 16,26 26-16,-26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1T05:52:07.4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5500 1658 0,'0'-26'16,"0"1"-1,0 50 17,26-25-17,-26 26-15,26 0 16,-26 26-16,26 0 0,0 0 15,-26 0-15,26 0 16,0-1-16,-26 1 0,26 26 16,-26-26-16,25 0 0,-25-26 15,0 25-15,0-25 16,0 0-16,0 0 0,0 0 16</inkml:trace>
  <inkml:trace contextRef="#ctx0" brushRef="#br0" timeOffset="450">5785 2021 0,'-26'0'16,"26"-26"0,26 26-1,0 0-15,0-26 16,26 26-16,-26-25 15,26 25-15,-1-26 0,1 26 16,0-26-16,-26 26 0,26-26 16,-26 26-16,0 0 15,0-26-15,0 26 0,-26-26 16,0 0 0,0 0-16,-26 0 15,0 0-15,26-26 0,-26 26 16,0 1-16,26-27 15,-26 26-15,26 0 0,-26 0 16,52 26 0,-26 26-16,26 26 15,0 0-15,0-1 0,0 27 16,0-26-16,-1 26 16,1 0-16,0-27 0,-26 1 15,26 0-15,-26 0 16,26 0-16,-26 0 0,0-27 15,26 1-15,-26 0 0,0 0 16,26-26 0</inkml:trace>
  <inkml:trace contextRef="#ctx0" brushRef="#br0" timeOffset="684">6692 1814 0,'26'0'16,"-26"26"0,0 0-16,26 0 15,-26 0-15,0 0 16,26 25-16,-26-25 0,26 26 16,-26 0-16,26 0 0,-26-26 15,26 26-15,-26-27 16,0 1-16,26 0 0</inkml:trace>
  <inkml:trace contextRef="#ctx0" brushRef="#br0" timeOffset="834">6744 1529 0,'26'26'0,"-26"0"0,0 0 16,26-26-16</inkml:trace>
  <inkml:trace contextRef="#ctx0" brushRef="#br0" timeOffset="1290">7081 1866 0,'0'26'0,"0"0"15,26-26 1,-26 26 0,26-26-16,-26 25 0,26 1 15,0 0-15,0-26 16,-26 26-16,26-26 15,0 0-15,-1 0 16,1-26-16,0 26 16,0-26-16,-26 0 0,26 1 15,-26-1-15,26 0 0,-26-26 16,0 26-16,-26 0 16,0 0-16,0 0 0,26 0 15,-26 0-15,0 26 0,1 0 16,-1 0-16,0 0 15,26 26-15,-26 0 0,26 26 16,0 0-16,0 0 16,0 0-16,0-1 0,0 1 15,0 0-15,26 0 0,-26 0 16,26-26-16,0 0 16,-1-1-16,-25 1 0,26 0 15,0-26-15,0 0 16,0 0-16,0 0 0</inkml:trace>
  <inkml:trace contextRef="#ctx0" brushRef="#br0" timeOffset="3469">7729 1710 0,'-26'0'15,"0"0"1,26-26-16,-26 26 0,26-26 16,26 26 15,0 0 0,-26 26 63,0 0 47,0-52 62,0 52-110,26-26 157,0 0-203,0 0 47,-26-26-78,0 0 31,0 0-32,-26 26 1,0 0-1,26 26 1,-26 0-16,26 0 16,-26 26-16,26-26 15,0 26-15,0 0 0,0 0 16,-26-27-16,26 27 16,0-26-16,26 26 0,-26-26 15,0 0-15,26 0 16,0 0-16,0-26 15,-26 26-15,26-26 16,0 0 0,0-26-16,0 26 15,0-26 1,-1 26-16,-25-26 16,26 26-16,-26-26 15,26 26 16,-26-26-31,0 0 63,0 0-47,0 0-16,0 0 15,0 0 1,0 1-16,0-1 0,0 0 15,0 0-15,0 0 16,-26 0-16,26 0 0,0 0 16,0 0 265,0 0-265,0 0-1,0 0 16,0 52 32,26 0-47,-26 0-16,26 26 0,-26-26 15,26 26-15,0 0 0,0-26 16,-26 25-16,26 1 15,0-26-15,0 26 0,0-26 16,0 0-16,0 0 16,-1-26-16,-25 26 0,26-26 15</inkml:trace>
  <inkml:trace contextRef="#ctx0" brushRef="#br0" timeOffset="4398">8351 1788 0,'-26'-26'15,"26"0"1,0 0 0,26 26-1,0 0 1,0 0-16,0 26 0,0 0 16,26 0-16,-26 0 15,-1 0-15,1 26 0,0 0 16,0-27-16,-26 27 0,26 0 15,-26-26-15,0 0 16,0 0-16,-26 0 0,26 0 16,-26 0-1,0-26-15,0-26 16,26 0 0,-25 0-16,25-26 0,0 0 15,0 0-15,0 1 0,25-1 16,-25-26-16,0 26 15,26 0-15,-26 0 0,26 26 16,0 1-16,0 25 0,0 0 16,0 0-16,26 0 15,-26 25-15,26 1 0,-27-26 16,27 26-16,-26 0 16,26 0-16,-26-26 0,0 26 15,0 0 1,0-26-16,-26-26 15,-26 0 1,26 0 0,-26 26-16,26-26 0,-26 0 15,26 0-15,-26 1 0,26-1 16,-26 0-16,0 26 16,26 26-16,-26 0 15,26-1-15,0 27 0,-26 0 16,26 26-16,0 0 15,0-26-15,0 25 0,0-25 16,0 0-16,0 0 16,0-26-16,26 0 0,-26 0 15,26-1-15,0-25 16,0 0-16,0-25 16,-26-1-16,26 0 0,0 0 15,-26 0-15,26-26 16,0 0-16,-26 26 0,26-26 15,-26 27-15,25-1 16,-25 0-16,26 26 16,0 0-16,-26 26 0,26 0 15,-26-1-15,26 27 16,-26-26-16,26 26 0,-26-26 16,26 0-16,-26 0 0,26 0 15,-26 0-15</inkml:trace>
  <inkml:trace contextRef="#ctx0" brushRef="#br0" timeOffset="4740">9362 1607 0,'0'-26'0,"26"52"15,-26-1 1,26 1-16,0 0 0,0 26 15,0 0-15,-1-26 16,1 26-16,0 0 0,-26-26 16,26 25-16,-26-25 15,0 0-15,0 0 0,-26-52 47,26 0-47,0 0 0,0 0 16,0-25-16,0-27 15,0 26-15,0 0 0,0-26 16,26 27-16,0-1 0,0 26 16,0 0-16,26 0 15,-26 26-15,26 0 0,-1 26 16,1 0-16</inkml:trace>
  <inkml:trace contextRef="#ctx0" brushRef="#br0" timeOffset="5953">10321 1788 0,'0'-26'16,"-26"0"-1,26 0-15,-26-26 16,26 26-16,0 1 16,0-1-16,-26-26 0,26 26 15,0 0-15,-26 26 16,0 0-1,26 26-15,0 26 0,-26 0 16,26-1-16,-26 27 16,26 0-16,0-26 0,0 26 15,0-27-15,26 1 0,-26 0 16,26-26-16,-26 0 16,26 0-16,0-26 0,0 0 15,0 0-15,0 0 16,0-26-16,0 0 0,26 0 15,-27-26-15,1 0 16,0 1-16,-26-27 0,26 0 16,-26-26-16,0 27 0,-26-27 15,0 0-15,26 26 16,-26 1-16,1-1 0,25 26 16,-26 26-16,26 0 0,26 78 31,-26-26-31,25 52 0,-25-26 15,26 25-15,0 27 16,0-26-16,-26 25 0,26-25 16,-26 0-16,26 0 0,-26-26 15,0-1-15,26-25 16,-26 26-16,0-26 0,0-52 31,0-26-15,26 1-16,-26-1 0,0 0 15,26 0-15,0 0 16,0 0-16,-26 0 0,26 1 16,0 25-16,25 26 15,-25 0-15,0 0 0,0 0 16,0 26-16,0 0 0,0 25 16,0-25-16,-26 26 15,26-26-15,-26 26 0,26-26 16,-26 0-16,0 0 15,26 0-15,-26 0 16,25-26-16,-25-26 16,26 26-16,0-26 15,-26 0-15,26 26 0,0-26 16,0 0-16,0 0 16,0 26-16,0-26 15,0 26 1,0 0-1,0 0 1,-26 26-16,25 0 16,1-26-16,0 26 15,0-26-15,0 0 0,0 26 16,0-26-16,0 0 16,0-26-16,0 0 0,-26 0 15,0 0-15,26 0 16,-26 0-16,0-26 0,0 26 15,0-25-15,-26-1 0,26 0 16,0 26-16,-26 0 16,26 0-16,0 52 15,0 0 1,0 26-16,0 26 0,26-1 16,-26 1-16,26 26 0,0-26 15,-1 25-15,1 1 16,0 0-16,0-27 0,-26 27 15,0-26-15,0-26 16,-26 25-16,0-25 0,0 0 16,-25-26-16,-27 0 0,26-26 15,-26 0-15,1-26 16,25 0-16,-26-52 0,26 1 16,0-1-16,26 0 0,0-26 15,26 1-15,0 25 16,26 0-16,0 26 0,26 1 15,0 25-15,0 26 16,0 0-16,-1 0 0,1 26 16</inkml:trace>
  <inkml:trace contextRef="#ctx0" brushRef="#br0" timeOffset="6726">7962 3058 0,'0'-26'0,"26"0"0,0 0 15,-26-26-15,26 26 16,0 1-16,0 25 16,-26 25-1,0 1 1,0 0-16,0 0 16,0 0-16,0 0 0,0 0 15,0 0-15,0 0 16,-26 0-16,26 0 15,-26-26-15,0 26 16,0 0 0,-26-1-16,1 27 0,-1 0 15,-52 52-15,0-1 16,-25 1-16,-27 52 0,-51-27 16,0 53-16,-53-27 0,1 27 15,-26-1-15,26 0 16,0 1-16,25-27 0,27 1 15,26-27-15,51 1 16,26-26-16,27-26 0,51-1 16,-26-25-16,52-26 0,0 0 15,0 0-15</inkml:trace>
  <inkml:trace contextRef="#ctx0" brushRef="#br0" timeOffset="7085">4956 5157 0,'-26'-26'15,"26"-25"-15,-26 25 0,26 0 16,0 0-1,0 52 1,0 0-16,-26 26 16,0-1-16,26 1 15,-26 26-15,0 0 16,0-1-16,0 1 0,1-26 16,25 26-16,-26 0 0,26-27 15,0 1-15,0-26 0,26 0 16,-26 0-16,51 0 15,-25 0-15,26-26 0,0 0 16,26 0-16,-1-26 16,1 0-16,26 0 0</inkml:trace>
  <inkml:trace contextRef="#ctx0" brushRef="#br0" timeOffset="7657">9362 3058 0,'0'-26'0,"-26"0"16,26 0-16,0 0 0,26 26 15,0 0 1,0 26-16,26 0 16,25 26-16,1 0 15,0 26-15,51-1 0,1 27 16,26 0-16,-1-1 0,26 1 15,1 26-15,-27-27 16,27 27-16,-1-26 0,-25 25 16,25-25-16,-25 25 15,-1-25-15,-25 0 0,-1-26 16,-25 25-16,0-25 0,-1-26 16,-25 0-16,-26-26 15,0-1-15,-26-25 0,0-25 16</inkml:trace>
  <inkml:trace contextRef="#ctx0" brushRef="#br0" timeOffset="7999">12705 4276 0,'0'-26'15,"26"0"-15,-26 0 16,26 26-1,-26 26 1,26 0 0,-26 0-16,0 0 0,26 26 15,-26 0-15,26 0 0,0-1 16,-26 27-16,26-26 16,0 26-16,-26-26 0,26 25 15,0 1-15,-1-26 0,-25 26 16,26-26-16,0 25 15,-26-25-15,26 0 0,-26 0 16,-26 0-16,0-26 16,0 25-16,-51-25 0,-1 0 15,-52 0-15,-25 0 0,-27-26 16,-25 26-16,-52 26 16</inkml:trace>
  <inkml:trace contextRef="#ctx0" brushRef="#br0" timeOffset="8951">3090 6609 0,'0'-26'16,"0"0"-1,0 0-15,26 52 32,-26 0-32,26 0 15,-1 26-15,1-1 16,0 27-16,0 0 0,0 0 16,0 0-16,0 25 15,-26-25-15,26-26 0,-26 26 16,0-27-16,0 27 0,26-52 15,-26 26-15,0-26 16,0 0-16,0 0 0</inkml:trace>
  <inkml:trace contextRef="#ctx0" brushRef="#br0" timeOffset="9493">3375 7101 0,'26'0'31,"0"0"-31,0 0 16,25 0-16,-25 0 0,52-26 16,-26 26-16,26 0 15,-1-26-15,1 26 0,0-25 16,-26 25-16,0 0 15,-1-26-15,-25 26 0,26 0 16,-52-26-16,26 26 0,-26-26 16,0 0-16,0 0 15,0 0-15,0 0 0,0 0 16,-26 0-16,0-26 16,26 26-16,-26-25 0,26 25 15,-26-26-15,0 26 0,26 0 16,0 0-16,-25 0 15,25 52 1,25 0 0,-25 0-16,26 26 0,-26 0 15,26-1-15,-26 1 0,26 26 16,0 0-16,-26-26 16,26 25-16,0 1 0,0-26 15,-26 26-15,26-26 16,0-1-16,0 1 0,-26 0 15,26 0-15,-26-26 0,26 0 16,-26 0-16,0 0 16,0 0-16,0-1 15,0-50 1</inkml:trace>
  <inkml:trace contextRef="#ctx0" brushRef="#br0" timeOffset="11031">12835 6324 0,'0'-26'0,"-26"0"16,26 0-16,0 0 15,0 0 1,0 0-16,26 52 31,-26 0-31,26 26 16,0 0-16,0 25 0,-26 1 15,26 0-15,0 0 16,-26-1-16,25 1 0,1 0 16,-26 0-16,0-26 0,0-1 15,0 1-15,26-26 16,-52-52 15,26 0-31,-26 0 0,1-25 16</inkml:trace>
  <inkml:trace contextRef="#ctx0" brushRef="#br0" timeOffset="11234">12809 6505 0,'-26'-78'16,"0"27"-16,0-1 15,26 0-15,0 0 0,0 26 16,26 0-16,-26 0 0,52 0 16,-26 0-16,26 1 15,0-1-15,-1 26 0,1-26 16,26 0-16,-26 26 15,26-26-15,-26 26 0,-27 0 16,27 0-16,-26 0 0,0 0 16,-26 26-16,0 0 15,0 0-15,-26 25 16</inkml:trace>
  <inkml:trace contextRef="#ctx0" brushRef="#br0" timeOffset="11456">12913 6635 0,'26'0'15,"0"0"1,-1-26 0,1 0-16,26 26 0,-26-26 15,26 26-15,0-26 16,-26 0-16,26 26 0,-1 0 15,-25 0-15,26 0 0,-26 0 16,0 0-16,-26 26 16,26-26-16</inkml:trace>
  <inkml:trace contextRef="#ctx0" brushRef="#br0" timeOffset="11769">13587 5961 0,'0'-26'0,"0"0"16,0 0-16,26 26 31,-26 26-31,25 0 16,-25 26-16,26 0 0,0-1 15,-26 27-15,26 26 16,0-26-16,-26 25 0,0 1 16,0 0-16,26-27 0,-26 27 15,0-26-15,0 0 16,0-27-16,0 1 0,0-26 16,0 0-16,0 0 15</inkml:trace>
  <inkml:trace contextRef="#ctx0" brushRef="#br0" timeOffset="12668">14597 6609 0,'26'0'0,"-26"-26"15,0 0 1,0 0-16,26 0 16,-26 0-1,0 0-15,0 0 0,-26 26 16,0-26-16,26 1 16,-25-1-16,-1 0 0,0 26 15,0 0-15,0-26 0,-26 26 16,26 26-16,0-26 15,0 52-15,0-27 0,26 27 16,-26-26-16,0 52 16,26-26-16,0 0 0,0-1 15,0 1-15,0 0 0,0-26 16,0 26-16,26-26 16,-26 0-16,26 0 0,0-26 15,0 0-15,0 0 16,0 0-16,0-26 0,26 26 15,-26-26-15,0-26 0,0 26 16,-1 0-16,1-26 16,0 26-16,0-25 0,-26 25 15,0-26-15,0 26 16,26-26-16,-26 26 0,0 0 16,0 52-1,0 0 1,0 0-16,0 0 0,26 26 15,-26 0-15,26-27 0,-26 27 16,26 0-16,0-26 16,-26 0-16,26 26 0,0-26 15,0-26-15,-1 26 16,1-26-16,0 0 0,0 0 16,0-26-16,0-26 15,0 26-15,0-26 16,0 0-16,-26-25 0,26 25 15,-26-26-15,0 0 16,0 0-16,0 1 0,0 25 16,-26-26-16,26 26 0,-26 0 15,26 1-15,-26-1 16,26 26-16,0 0 0,0 0 16,-26 26-16,52 26 31,-26 0-31,26 26 0,-26 0 15,0-1-15,26 1 16,-26 26-16,26 0 0,-26-26 16,26 25-16,-26 1 15,26-26-15,-26 0 0,0 0 16,25-1-16,-25 1 0,0-26 16,0 0-16,0 0 15,-25-52 1,25 0-1</inkml:trace>
  <inkml:trace contextRef="#ctx0" brushRef="#br0" timeOffset="12919">15064 6505 0,'0'-26'16,"-26"26"-16,26-26 16,-26 26-16,26-26 0,26 0 31,0 26-16,0 0-15,0 0 0,0-25 16,0 25-16,25 0 16,-25-26-16,26 0 0,-26 26 15,0-26-15,26 26 0,-26-26 16,0 26 0,-52 0 15</inkml:trace>
  <inkml:trace contextRef="#ctx0" brushRef="#br0" timeOffset="13732">15945 5831 0,'-26'0'16,"52"26"0,-26 0-16,26 0 15,-26 26-15,26 0 16,0 0-16,-26 25 0,26-25 15,-26 26-15,26 0 16,-26-1-16,0 1 0,0 0 16,26 0-16,-26-27 15,0 27-15,0-52 0,0 26 16,0-26-16,0 0 0,0-52 31,0 0-31,0 0 0,-26-26 16,26-26-16,0 27 0,-26-27 15,0-26-15,26 26 16,-26-25-16,0 25 0,0-26 16,0 27-16,0-1 15,26-26-15,0 52 0,0-25 16,0-1-16,0 26 0,52 0 16,-26 26-16,26-26 15,0 26-15,0 1 0,-1 25 16,27 0-16,-26 25 15,26 1-15,-26 0 0,-1 0 16,1 26-16,-26 0 0,0 26 16,0-26-16,-26-1 15,0 27-15,-26-26 0,0 26 16,0-26-16,-26-1 0,27 1 16,-53 0-16,26 0 15,0-26-15,0 0 0,0 0 16,1 0-16,-1-26 15,26 0-15,0 0 0,0 0 16,0 0-16,26-26 0,0 0 16,0 0-1,0 0-15,26 26 0,0-26 16,0 26-16,26 26 16,0 0-16,-27 0 0,27 0 15,0 25-15,0 1 16,0 0-16,0 0 0,-1 0 15,-25 26-15,26-27 0,-26-25 16,0 26-16,26-26 16,-26 26-16,0-26 0,0-26 15,0 26-15,-1-26 16</inkml:trace>
  <inkml:trace contextRef="#ctx0" brushRef="#br0" timeOffset="14185">16878 6350 0,'-26'0'15,"26"26"1,26-26 0,0 25-1,0-25 1,0 0-16,0 0 0,0 0 15,26 0-15,-26 0 16,25 0-16,-25 0 0,26-25 16,-26 25-16,0-26 0,-26 0 15,26 26-15,-26-26 16,0 0-16,0 0 0,0 0 16,-26 0-16,0 0 15,0 0-15,0 26 0,-26-26 16,27 0-16,-27 26 0,0 0 15,26 0-15,0 26 16,0 0-16,0 0 0,0 0 16,26 26-16,0 0 15,0 26-15,0-27 0,0 27 16,26-26-16,0 26 0,0-26 16,0-1-16,26 1 15,-26-26-15,0 0 0,25 0 16,1-26-16,0 0 15,0 0-15,0-26 0,0-26 16</inkml:trace>
  <inkml:trace contextRef="#ctx0" brushRef="#br0" timeOffset="14708">17578 5754 0,'-26'-26'16,"0"0"-16,26 0 15,-26 0-15,26 52 16,0 0 0,0 0-16,26 25 0,-26 1 15,26 0-15,-26 26 0,26-26 16,0 51-16,0-25 16,-26 0-16,26 26 0,0-27 15,0 27-15,0-26 16,-1 25-16,1-25 0,-26 0 15,26 0-15,0-26 0,0-1 16,-26 1-16,0-26 16,26 0-16,-26-52 31,-26 0-31,26-26 0,-26 1 16,26-27-16,0 0 0,-26 0 15,26 0-15,0-25 16,0 25-16,0 0 0,0 1 15,0-1-15,26 26 16,0 26-16,0-26 0,0 52 16,0 0-16,26 0 0,-26 0 15,25 26-15,-25 0 16,26 0-16,-26 0 0,0 0 16,-26 26-16,0-26 0,0-1 15,0 27-15,0-26 16,-52 0-16,26 0 0,0 0 15,-25 0-15,25-26 16,0 0-16,0 0 0,0 0 16,0-26-16</inkml:trace>
  <inkml:trace contextRef="#ctx0" brushRef="#br0" timeOffset="16627">18278 6090 0,'26'0'16,"0"0"0,0 0-1,0 0-15,-1 0 16,27 26-16,-26-26 0,26 26 16,0 0-16,0 0 15,0 0-15,-27 0 0,1 0 16,0 0-16,0 0 15,-26 0-15,0 0 0,0-1 16,-26 1-16,0-26 0,0 26 16,1-26-16,-1 0 15,0 0-15,0 0 0,0-26 16,0 0 0,26 1-16,0-27 15,0 26-15,26 0 0,-26 0 16,26 0-16,0 0 15,0 0-15,25 0 0,-25 26 16,26 0-16,-26 0 0,26 0 16,-26 0-16,26 0 15,25 0-15,-25 0 0,0 0 16,26-26-16,-26 26 16,0-26-16,25 26 0,-25-25 15,0-1-15,0 26 0,-26-26 16,0 0-16,0 0 15,-26 0-15,0 0 16,-26 0-16,26 0 16,-26 0-16,-26 26 0,26-26 15,0 26-15,-26 0 0,26 0 16,0 26-16,0 0 16,1 0-16,-1 0 0,0 0 15,0 26-15,26 0 16,0-26-16,0 25 0,0 1 15,26-26-15,0 0 0,0 26 16,-1-52-16,1 26 16,0 0-16,26-26 0,0 0 15,-26-26-15,26 26 16,0-26-16,-1 0 0,1 0 16,0 0-16,-26-26 0,26 26 15,-26-25-15,0-1 16,-26 0-16,26 26 0,0-26 15,-1 26-15,-25 0 16,26 0-16,0 0 0,0 26 16,0 0-16,26 26 0,-26 0 15,0 0-15,0 0 16,0 26-16,0-26 0,-26 26 16,0 0-16,0-1 15,0-25-15,-26 26 0,0 0 16,0-26-16,-26 0 0,26 0 15,0 0-15,0-26 16,-26 0-16,26 0 0,1 0 16,-1-26-1,0 0-15,26-26 0,-26 26 16,26-26-16,0 0 0,-26 26 16,26-25-16,0 25 15,26 26-15,-26-26 0,26 26 16,-26 26-16,26 0 15,-26 25-15,26-25 16,-26 0-16,25 26 0,1-26 16,-26 26-16,26-26 15,0 0-15,0 0 0,0 0 16,0-26-16,26 0 16,-26 25-16,26-25 0,-1 0 15,-25-25-15,26-1 0,0 0 16,0 0-16,-26 0 15,26-26-15,-27 26 0,1-26 16,0 0-16,-26 1 16,0-1-16,0 0 0,0 0 15,0 26-15,0-26 0,0 26 16,-26 26-16,0 26 31,26 0-31,-25 0 0,25 0 16,0 26-16,-26 0 15,26-26-15,0 26 0,0-1 16,0-25-16,26 0 16,-26 26-16,25-26 0,1-26 15,0 26-15,26-26 16,-26 26-16,0-26 0,26 0 16,-26-26-16,26 0 0,-26 0 15,-1 0-15,1 0 16,0 0-16,0-26 0,-26 1 15,0 25-15,0-26 16,0 0-16,0 0 0,0 26 16,0 0-16,0 0 0,0 1 15,0 50 1,26 1-16,0 0 16,-26 0-16,26 26 0,0-26 15,-26 26-15,26 0 16,-26-26-16,26 25 0,-26-25 15,0 0-15,0 0 16,26 0-16,-26 0 16,0-52 15,0-26-31,0 26 16,26 0-16,-26-25 15,25 25-15,-25-26 0,26 26 16,0-26-16,-26 26 0,26 26 15,0 0-15,0 0 16,0 26-16,0 0 16,0 0-16,0 0 15,-26 0-15,26 0 0,0 25 16,-1-25-16,1 0 0,0-26 16,-26 26-16,26-26 15,0 0-15,0 0 0,0 0 16,0 0-16,0-26 0,0 0 15,0-25-15,-26 25 16,26-26-16,-1-26 0,-25 26 16,0-26-16,0 1 15,-25-27-15,25 26 0,-26 0 16,0-25-16,0 51 16,0 0-16,26 0 0,-26 26 15,0 52-15,26 26 16,-26 0-16,26 0 15,0 26-15,0-1 0,0 1 16,0 0-16,0 0 16,26-1-16,-26 1 0,26-26 15,-26 0-15,26 0 0,0-1 16,-26-25-16,26 0 16</inkml:trace>
  <inkml:trace contextRef="#ctx0" brushRef="#br0" timeOffset="17239">21647 5883 0,'-26'-26'0,"26"0"15,0 0-15,26 26 0,0 0 16,0 0 0,0-26-16,26 26 0,-26 0 15,0 0-15,0 0 16,25 0-16,-25-25 0,0 25 15,0-26-15,0 26 16,0-26-16,0 0 0,0 0 16,0 26-16,0-26 0,26 0 15,-52 0-15,25 0 16,1 0-16,0 0 16,-26 0-16,-26 26 15,0 0 1,1 26-16,-1 0 0,0 0 15,-26 0-15,26 0 16,0 26-16,0-26 0,0 26 16,0-1-16,26-25 0,0 26 15,0-26-15,0 0 16,0 26-16,26-26 0,0 0 16,0-26-16,0 26 15,26-26-15,-26 0 0,26 0 16,-27 0-16,27 0 0,-26-26 15,26 0-15,-26 0 16,-26 0-16,26 0 0,0-26 16,-26 26-16,26-26 15,-26 27-15,0-1 0,0 0 16,0 0-16,0 0 0,26 26 16,-26 26-1,0 0-15,0 0 0,0 0 16,26 25-16,-26 1 15,0-26-15,25 26 0,-25-26 16,0 0-16,26 0 0,-26 0 16,0 0-16,26-26 15,0 0-15,0-26 16</inkml:trace>
  <inkml:trace contextRef="#ctx0" brushRef="#br0" timeOffset="17485">22788 5261 0,'-26'-52'0,"26"0"16,-26 26-16,26 1 15,0-1-15,-26 26 0,26 26 16,0 25 0,0 1-16,0 0 0,26 0 15,-26 26-15,0-1 16,0 1-16,26-26 0,-26 26 15,0 0-15,26-27 0,-26 1 16,0 0-16,0-26 16,0 0-16,0 0 0,0 0 15</inkml:trace>
  <inkml:trace contextRef="#ctx0" brushRef="#br0" timeOffset="17816">22710 5831 0,'-26'-26'15,"26"0"-15,26 1 32,0 25-32,0 0 15,0 0-15,25 0 16,-25 0-16,26-26 0,26 26 16,-26 0-16,0-26 0,-26 26 15,25-26-15,-25 26 16,0-26-16,0 26 0,0-26 15,-26 0 1,0 0-16,0 52 31,-26 0-31,26 0 16,0 0-16,0 26 0,0-1 16,0 1-16,0 0 15,0 0-15,0 0 0,26-26 16,-26 26-16,0-27 0,0 1 15,0 0-15,0 0 16</inkml:trace>
  <inkml:trace contextRef="#ctx0" brushRef="#br0" timeOffset="17986">23202 5157 0,'-26'0'0,"26"26"16,-26 0-16,26 0 15,0 0-15,0 26 0,0-26 16</inkml:trace>
  <inkml:trace contextRef="#ctx0" brushRef="#br0" timeOffset="18836">23669 5494 0,'26'0'0,"-26"-26"16,26 26-16,-26 26 31,-26 0-31,26 26 16,-26 0-16,26 0 15,-26 0-15,26-1 0,-26 27 16,26-26-16,0 0 16,26 0-16,0-26 0,0 25 15,0-25-15,0 0 16,25 0-16,-25-26 0,26 0 16,-26 0-16,26 0 0,-26-26 15,0 0-15,0-25 16,0 25-16,0-26 0,-26 0 15,0-26-15,0 26 0,-26-25 16,26 25-16,-26-26 16,0 26-16,26 26 0,-26-26 15,0 26-15,0 26 16,0 0-16,0 0 0,0 26 16,26 26-16,-26-26 15,26 0-15,0 26 16,-26-26-16,26 0 0,0 0 15,0 0-15,26 0 16,-26-1-16,26 1 0,0-26 16,0 0-16,0 0 15,0 0-15,0-26 16,26 1-16,-26-1 0,0 0 16,-1 0-16,1 0 15,26-26-15,-26 26 0,0-26 16,0 26-16,0 0 0,26 0 15,-26 26-15,0 0 16,-1 26-16,1-26 0,0 26 16,0 26-16,-26-26 15,26 0-15,-26 26 0,0-26 16,0 26-16,0-26 0,0-1 16,0 1-16,0 0 15,0 0-15,0-52 47,26 0-47,-26 0 16,26 1-16,-26-27 15,26 0-15,0 0 0,0 26 16,0-26-16,0 26 16,0 0-16,25 0 0,-25 26 15,0 26-15,0 0 0,0 26 16,0 0-16,0 0 15,-26 0-15,26 25 0,-26-25 16,26 0-16,-26 0 16,0 0-16,-26-26 0</inkml:trace>
  <inkml:trace contextRef="#ctx0" brushRef="#br0" timeOffset="23163">18330 414 0,'26'0'15,"-26"-26"48,0 0-32,0 1 0,-26 25-15,0 0 0,0 0-16,0 0 15,-26 0 1,26 25-16,0-25 0,0 26 16,0 0-16,0-26 15,1 26-15,-1 0 0,0 0 16,26 0-16,-26 0 0,26 26 15,0-26-15,0 0 16,0 0-16,0-1 0,0 27 16,0-26-16,26 0 15,0-26-15,-26 26 0,26 0 16,-1-26-16,1 0 0,0 26 16,0-26-16,0 0 15,26-26-15,-26 26 0,26 0 16,-26-26-16</inkml:trace>
  <inkml:trace contextRef="#ctx0" brushRef="#br0" timeOffset="23649">18693 544 0,'-26'0'0,"0"0"31,0 26 0,26 0-15,0 0-16,0 0 15,0 0-15,0-1 0,0 1 16,0 0-16,0 0 16,26 0-16,0 0 15,0 0-15,-1-26 16,1 0-16,0 0 16,0-26-16,0 0 0,0 26 15,0-26-15,-26 0 16,26 0-16,0 0 0,-26 1 15,0-1-15,0 0 0,0 0 16,0 0-16,-26 0 16,0 0-16,0 26 15,0 0 1,0 0-16,0 26 16,26 0-1</inkml:trace>
  <inkml:trace contextRef="#ctx0" brushRef="#br0" timeOffset="24381">19185 466 0,'0'-26'16,"-26"26"-1,26-26-15,0 52 47,0 0-47,0 0 31,0 0-15,0 0 109,26-26-125,-26 26 16,0 0-16,0 0 15,26-26-15,-26 26 0,0 0 16,26-1 0,0 1-16,0-26 15,0 26 1,-1-26-16,1 0 15,0-26-15,0 26 0,0-26 16,0 26-16,0-25 16,0 25-16,0-26 0,0 0 15,-26 0-15,0 0 16,0 0 0,0 0-16,0 0 0,-26 0 15,26 0-15,-26 0 16,0 0-16,26 0 0,-26 1 15,26-1-15,0 52 32,0-1-17,0 1-15,0 0 16,26 0-16,-26 0 16,0 0-16</inkml:trace>
  <inkml:trace contextRef="#ctx0" brushRef="#br0" timeOffset="24907">19807 440 0,'0'-26'0,"-26"26"15,26-26 1,0 52 15,26-26-15,-26 26-16,0 0 0,26 0 16,-26 0-1,0 0-15,26 0 0,-26 0 16,0 0-1,0 0-15,0 0 16,0-52 31,0 0-31,0 0-16,0 0 0,26 0 15,-26 0-15,26 0 0,-26 0 16,26 0-16,0 0 15,-1 26 1,1 0 0,-26 26-16,26 0 0,-26 0 15,26 0-15,-26 0 0,0 0 16,26-26-16,-26 26 16,0 0-16,0 0 0,0 0 31</inkml:trace>
  <inkml:trace contextRef="#ctx0" brushRef="#br0" timeOffset="25130">20274 233 0,'0'-26'0,"25"52"31,-25 0-31,0 26 16,26-26-16,-26 25 0,0-25 16,26 26-16,-26 0 0,0-26 15,26 26-15,-26-26 16,0 0-16,26 0 0,-26-1 16,0 1-16</inkml:trace>
  <inkml:trace contextRef="#ctx0" brushRef="#br0" timeOffset="25820">20299 570 0,'0'-26'0,"0"0"0,26 0 16,0 0-16,-26 0 0,26 0 16,26 26-16,-26 0 15,0 0-15,26 0 0,-26 0 16,25 0-16,-25 0 0,26 0 15,-26 0-15,26 26 16,-26-26-16,0 26 0,0 0 16,-26 0-1,-26 0 1,0 0-16,26 0 16,-26-26-16,26 26 15,0 0-15,-26-26 0,26 26 16,0-1-16,26-25 15,0 26-15,0-26 16,0 0-16,26 0 16,-26 0-16,-1-26 15,27 1-15,-26 25 0,0-26 16,0 0-16,-26 0 16,26 0-16,-26 0 0,0 0 15,0 0-15,0 0 0,-26 0 16,26 0-16,-26 0 15,0 0-15,0 26 16,26 26 0,0 26-16,26-26 15,0 26-15,-26 0 0,26 0 16,0 0-16,0-1 16,26 1-16,-26 0 0,0 0 15,-26 0-15,25-26 0,-25 25 16,0-25-16,0 0 15,-25 0-15,-1 0 0,0-26 16,0 26-16,0-26 16,-26 0-16,26-26 0,-26 0 15,26 0-15,0 0 16,1 0-16,25-25 0,-26-1 16,26 26-16,0-26 0,26 26 15,-1-26-15,1 26 16,26 0-16,0 26 0,0-25 15,-26 25-15,26 0 16,-1 0-16,1 0 0</inkml:trace>
  <inkml:trace contextRef="#ctx0" brushRef="#br0" timeOffset="27123">22166 570 0,'-26'0'15,"0"26"-15,0-26 16,0 26-16,0 0 0,-26-26 16,26 26-16,-26-26 0,26 25 15,-25 1-15,25-26 16,0 0-16,26 26 0,-26-26 15,0 0-15,26-26 16,26 0 0,-26 1-16,26 25 0,0-26 15,0-26-15,0 26 16,-1 0-16,1-26 0,26 26 16,-26-26-16,0 0 15,-26 27-15,26-27 0,-26 0 16,0 26-16,0-26 0,0 26 15,0 0-15,-26 0 16,0 0-16,0 26 16,0 0-16,0 26 15,0-26-15,26 26 0,-25 26 16,-1-26-16,26 0 0,0 26 16,0 0-16,26-26 15,-26 25-15,25-25 0,1 26 16,-26-26-16,26 0 15,0 0-15,0 0 0,0-26 16,0 26-16,0-26 0,0 0 16,0 0-1,0 0-15,-26-26 0,26 26 16,-26-26 0,-26 26-16,26-26 15,-26 26-15,0 0 16,26 26-1,0 0-15,0 0 16,0 0 0,0 0-16,26 0 0,-26-1 15,26-25-15,-26 26 0,26-26 16,0 26-16,25-26 16</inkml:trace>
  <inkml:trace contextRef="#ctx0" brushRef="#br0" timeOffset="27397">23021 259 0,'-26'0'16,"0"-26"-16,-26 0 0,26 26 15,0 0-15,0 0 16,1 26-16,-1 0 0,26 0 15,-26 0-15,26 25 16,-26-25-16,26 26 0,0-26 16,0 26-16,0-26 0,26 0 15,0 0-15,0 0 16,-1 0-16,1-26 0,26 0 16,0 0-16,0 0 15,0 0-15,25-26 0</inkml:trace>
  <inkml:trace contextRef="#ctx0" brushRef="#br0" timeOffset="27591">23539 337 0,'0'-26'0,"-26"26"0,0 0 16,1 0 0,25 26-1,0-1-15,0 1 0,0 0 16,0 0-16,0 0 0,0 0 15,0 0-15,0 0 16,25 0-16,-25 0 16,26 0-1</inkml:trace>
  <inkml:trace contextRef="#ctx0" brushRef="#br0" timeOffset="27986">23798 103 0,'0'-26'16,"26"26"-1,-26 26-15,0 0 16,26 0-16,-26 26 15,0 0-15,26 0 0,-26-1 16,0 1-16,0 0 16,0 0-16,0-26 0,26 26 15,-26-26-15,0 0 0,0 0 16</inkml:trace>
  <inkml:trace contextRef="#ctx0" brushRef="#br0" timeOffset="28712">23824 466 0,'-26'-26'0,"1"0"31,50 26-15,1 0-16,0 0 15,0 0-15,0 0 16,0 0-16,26 0 0,-26 0 15,26 0-15,-26-26 16,25 26-16,-25-26 0,26 26 16,-26-25-16,0 25 15,0 0-15,0-26 0,-26 0 16,0 0 0,-26 26 15,26 26-31,0 0 15,0 0-15,0-1 16,0 1-16,0 0 16,0 0-16,0 0 15,26 0-15,0 0 16,0-26-16,0 0 16,-1 0-16,1 0 15,0 0-15,26-26 0,-26 26 16,0-26-16,-26 0 15,26 0-15,0 0 0,-26 0 16,26 1-16,-26-1 16,0 0-16,0 52 31,26 0-31,0-1 0,-26 27 16,26 0-16,-1 26 15,1-26-15,0 26 0,-26-27 16,26 27-16,-26-26 15,0 0-15,-26-26 0,0 26 16,26-27-16,-51-25 16,25 26-16,0-26 0,-26 0 15,26-26-15,0 26 0,0-25 16,0-27-16,26 26 16,0-26-16,26 0 0,0 0 15,0 0-15,26 1 16,0-1-16,-1 26 0,1-26 15,0 52-15,0-26 0,0 26 16,-26 0-16,0 0 16,0 0-16,-26 26 0</inkml:trace>
  <inkml:trace contextRef="#ctx0" brushRef="#br0" timeOffset="29047">23254 0 0,'26'0'31</inkml:trace>
  <inkml:trace contextRef="#ctx0" brushRef="#br0" timeOffset="30670">16904 1814 0,'0'-26'15,"26"26"-15,-26-26 16,26 26 15,-26 26-31,0 0 16,0 0-16,0 0 15,0 0-15,0 0 0,0 25 16,0-25-16,0 0 0,-26 26 16,26-26-16,0 0 15,0 0-15,0 0 0,-26 0 16,26 0-1</inkml:trace>
  <inkml:trace contextRef="#ctx0" brushRef="#br0" timeOffset="31303">17267 1866 0,'-26'-26'0,"26"0"15,-26 0-15,26 52 32,0 0-32,26-26 15,-26 26-15,0 26 0,0-26 16,0-1-16,0 1 16,0 26-16,0-26 0,0 0 15,0 0-15,-26 0 16,26 0-16,0 0 0,-26 0 15,52-26 17,-26-26-17,26 0-15,-26 0 0,26 0 16,0 0-16,-26-26 16,26 26-16,-26-26 0,26 27 15,-26-27-15,26 26 16,-26 0-16,0 0 0,0 0 15,26 26-15,0 26 16,-26 0 0,25 0-16,1 0 0,-26 0 15,26 0-15,0 25 16,0-25-16,-26 0 0,26 0 16,0-26-16,0 26 0,0 0 15,0-26 1,0-26-1,-26 0-15,26 26 16,-26-26-16,0-26 0,25 26 16,-25 1-16,0-27 0,26 0 15,-26 26-15,0-26 16,0 0-16,0 26 0,0 0 16,0 0-16,0 52 31,0 0-31,0 0 0,0 0 15,0 26-15</inkml:trace>
  <inkml:trace contextRef="#ctx0" brushRef="#br0" timeOffset="31754">17448 2462 0,'-25'0'16,"-1"0"0,26 26 30,26-26-46,-26 26 0,0 0 16,0 0 0,25-1-16,-25 1 0,0 0 15,0 0-15,0 0 0,26 0 16,-26 0 0,26 0-16,0-26 15,0 0 1,0 0-16,0 0 0,0 0 15,26-26-15,-26 26 0,25 0 16,-25-26-16,26 26 16,-26 0-16,0 0 0,0 0 15,0 0 1</inkml:trace>
  <inkml:trace contextRef="#ctx0" brushRef="#br0" timeOffset="32503">18200 2514 0,'-26'0'31,"26"26"-31,0 0 16,0-1-16,0 1 15,0 0-15,0 0 16,0 0-16,0 0 0,0 0 16,0 0-16,0 0 15,0 0-15,0 0 16,0 0-16,0-52 47,0 0-32,0 0-15,0 0 0,0 0 16,0 0-16,26 0 0,-26-26 16,0 0-16,26 27 15,0-27-15,-26 26 0,26 0 16,0 0-16,0 0 15,0 26-15,0 0 0,-1 26 16,1 0-16,-26 0 16,26 0-16,-26 0 15,0 0-15,26-1 0,-26 1 16,0 0-16,0 0 16,26 0-16,-26 0 15,0 0 1,0-52-1,0 0 1,0 0 0,26 0-16,0 0 15,-26-25-15,26 25 0,0-26 16,0 26-16,0 0 16,0 0-16,-1 26 0,1-26 15,0 26-15,0 0 16,0 26-16,-26 0 0,26 0 15,-26 0-15,26 0 0,-26 0 16,0 25-16,26-25 16,-26 0-16,0 0 0,0 0 15,0 0-15,0 0 16,0 0-16,-26-26 16,26 26-16</inkml:trace>
  <inkml:trace contextRef="#ctx0" brushRef="#br0" timeOffset="32947">19081 2384 0,'0'-26'0,"26"26"15,-26 26 1,0 0-1,26 0-15,-26 0 16,0 0-16,26 26 0,-26-26 16,26-1-16,-26 1 0,0 26 15,26-26-15,-26 0 16,0 0-16,0 0 0,26-26 16,-26 26-16,26-26 15,0 0 1,0-26-1,-1 26-15,1-26 16,0 0-16,-26-26 0,26 26 16,-26-26-16,26 27 15,-26-27-15,0 26 0,0 0 16,0 0-16,-26 0 0,26 0 16,-26 26-1,26 26 1,0 0-1,26 0 1</inkml:trace>
  <inkml:trace contextRef="#ctx0" brushRef="#br0" timeOffset="33542">19548 2410 0,'26'0'16,"-26"26"31,26 0-32,-26 0-15,0 0 0,0 0 16,0 25-16,0-25 16,0 0-16,0 0 0,0 26 15,0-26-15,0 0 16,0 0-1,0-52 1,0 0 0,0 0-16,26 0 15,-26-26-15,26 26 0,-26 0 16,25-25-16,-25-1 16,26 26-16,-26-26 0,0 26 15,26 0-15,-26 0 16,26 26-16,0 0 15,-26 26-15,26 0 16,-26 0-16,0 0 16,0 0-16,0 0 0,26 0 15,-26 0-15,0 0 16,0-52 31,26 0-32,-26 0-15,26 0 16,-26 0-16,26 0 0,-26 0 16,26 0-16,-26 0 0,26 26 15,-1 0-15,-25 26 16,26 0-16,0 0 0,0 0 16,0 26-16,0 0 15,0-1-15,0 1 0,0 0 16,-26 0-16,0-26 0</inkml:trace>
  <inkml:trace contextRef="#ctx0" brushRef="#br0" timeOffset="34186">17578 2747 0,'0'-26'16,"26"26"0,-26-26-16,-26 52 31,26 0-31,-26 0 16,26 26-16,0-26 15,0 0-15,0-1 16,0 27-16,0 0 0,0-26 15,0 26-15,0 0 0,26-26 16,-26 26-16,0-27 16,26 1-16,-26 0 0,26 0 15,0-26-15,-26 26 16,26-26-16,26 0 16,-27 0-16,1 0 0,26-26 0,0 26 15,-26-26-15,26 26 16,0-26-16,-26 26 0,25-26 15,-25 26-15,0-25 16</inkml:trace>
  <inkml:trace contextRef="#ctx0" brushRef="#br0" timeOffset="34448">18485 3084 0,'-26'0'0,"26"-26"15,26 26 1,0 26 0,-26 0-1,26 0-15,-26 0 0,0 0 16,0 0-16,26 25 15,-26-25-15,0 0 0,0 26 16,0-26-16</inkml:trace>
  <inkml:trace contextRef="#ctx0" brushRef="#br0" timeOffset="34802">18382 3214 0,'-26'-26'16,"26"0"-16,-26 0 0,26 0 15,0 0-15,26 0 0,0 0 16,-1 26-16,1 0 16,0 0-16,26 0 0,-26 0 15,26 26-15,0 0 16,0 0-16,-1 0 0,-25 26 15,26-26-15,-26 25 0,0-25 16,0 26-16,-26-26 16,0 26-16,-26-26 0,0 0 15,0 0-15,0 0 0,-26-26 16,1 25-16,-1-25 16,0 26-16,0-26 0,0 0 15,26 0-15,-26 0 16,27 0-16,-1-26 0,26 1 15,-26 25-15</inkml:trace>
  <inkml:trace contextRef="#ctx0" brushRef="#br0" timeOffset="35138">19237 3188 0,'26'-26'0,"-26"0"0,0 0 16,0 0-16,-26 0 0,26 0 15,-26 26-15,0 0 16,0 26 0,26 0-16,-26 0 15,0 26-15,26 0 0,-26-1 16,26 1-16,0-26 0,0 26 15,0 0-15,0-26 16,0 0-16,0 0 0,26-1 16,0-25-16,0 26 15,0-26-15,0 0 0,26 0 16,-26 0-16,25-26 0,-25 1 16,0-1-16,26 26 15</inkml:trace>
  <inkml:trace contextRef="#ctx0" brushRef="#br0" timeOffset="35282">19366 3291 0,'-26'-26'0,"-25"26"0,25 0 16,0-26-16,0 26 15,0 0-15,0 0 0,52 0 32,0 0-32,0 0 15,0 0-15,26 0 0,-27 0 16</inkml:trace>
  <inkml:trace contextRef="#ctx0" brushRef="#br0" timeOffset="35576">19729 3084 0,'0'-26'16,"26"26"31,-26 26-32,0 0 1,0 0-16,0 0 16,0 0-16,0 0 0,-26 25 15,26-25-15,0 26 0,-26-26 16,26 0-16,0 0 16,0 0-16,0 0 0,26 0 15,0 0 1,26-26-16,-26 0 0,26 0 15,0 0-15,-1 0 0,27 0 16,-26-26-16,0 26 16</inkml:trace>
  <inkml:trace contextRef="#ctx0" brushRef="#br0" timeOffset="36344">17578 3421 0,'0'-26'16,"-26"0"-1,52 26 32,-26 26-31,0 0-16,0 0 16,0 0-16,0 26 0,0-27 15,0 27-15,0 0 16,0 0-16,0 0 0,-26 0 15,26-1-15,0 1 0,-26 0 16,26 0-16,0-26 16,0 26-16,0-26 0,0 0 15,0-1-15,0 1 16,26-26-16,0 26 0,0-26 16,0 26-16,0-26 0,26 0 15,-1 0-15,27 0 16,-26-26-16,0 26 0,26-26 15,-27 26-15,1 0 0,0-26 16,0 26-16,-26 0 16,0-25-16,0 25 0</inkml:trace>
  <inkml:trace contextRef="#ctx0" brushRef="#br0" timeOffset="36799">18459 3913 0,'-26'0'0,"52"0"31,0 0-31,0-26 16,0 26-16,26 0 15,-26-26-15,26 26 0,-1 0 16,-25 0-16,26-25 0,0 25 16,-26 0-16,0 0 15,0 0-15,0 0 16,-52 0 15,0 25-15,0-25-1,0 26 1,0-26 15</inkml:trace>
  <inkml:trace contextRef="#ctx0" brushRef="#br0" timeOffset="39847">18511 3965 0,'-26'0'16,"26"26"31,0 0-32,0 0 1,0 0-16,0 0 0,0 0 16,0 0-16,0-1 0,-26 1 15,26 0-15,0 0 16,0 0-16,0 0 0,0 0 15,0 0 1,0-52 15,0 0-15,0 0-16,0 0 16,0 0-16,0 0 0,0 0 15,0-25-15,26 25 16,-26-26-16,0 0 0,26 26 15,-26-26-15,0 26 16,26 0-16,0 1 0,-26-1 16,26 26-16,0-26 0,0 26 15,0 0-15,0 0 16,-1 26-16,1-26 0,-26 26 16,26-26-16,0 25 15,0 1-15,-26 0 0,26 0 16,-26 0-16,0 0 15,-26 0 1,0 0-16,0-26 16,26 26-16,-26-26 15,0 0-15,1 0 0,25 26 16,-26-26-16,52 0 47,-1-26-47,27 26 15,-26 0-15,0 0 16,0 0-16,0 26 0,0-26 16,0 26-16,0 0 15,0-26-15,0 25 0,-26 1 16,0 0-16,-26 0 16,0-26-1,0 26-15,-26 0 0,0-26 16,26 26-16,-26-26 15,1 0-15,25 26 0,-26-26 16,26 0-16,0 0 16,0-26-16,0 0 15</inkml:trace>
  <inkml:trace contextRef="#ctx0" brushRef="#br0" timeOffset="40208">19237 3913 0,'26'-26'16,"-26"52"46,0 0-62,0 0 0,0 0 16,0 0-16,0 0 16,0 0-16,0 26 0,0-26 15,0-1-15,0 1 16,0 0-16,0 0 0,0 0 16,0 0-1,26-26-15,0 26 16,-1-26-16,1 0 0,0 0 15,26 0-15,-26 0 16,26-26-16,-26 26 0,26 0 16,-26-26-16</inkml:trace>
  <inkml:trace contextRef="#ctx0" brushRef="#br0" timeOffset="40820">19859 4017 0,'-26'-26'0,"0"26"16,26 26 15,0 0-31,0 0 16,0 0-1,0 0-15,0 0 0,0-1 16,0 1-16,0 0 15,0 0-15,0 0 0,0 0 16,26-26 0,-26-26 15,0 0-15,0 0-16,0 0 0,0-25 15,26 25-15,-26-26 0,0 26 16,26-26-16,-26 0 15,26 0-15,-26 1 0,26 25 16,0 0-16,-1 0 16,1 26-16,0 0 0,0 0 15,0 0-15,0 26 16,0 0-16,0-26 0,-26 51 16,26-25-16,-26 0 0,0 0 15,-26 0-15,0 0 16,0 0-16,0-26 0,-26 26 15,26 0-15,0-26 0,-25 26 16,25-26-16,0 0 16,0 0-16,52 0 47,0 0-47,0 0 0,0 0 15,-1 26-15,1 0 16,0-1-16,0-25 15,52 78-15,-52-52 0,0 0 16,-26 26-16</inkml:trace>
  <inkml:trace contextRef="#ctx0" brushRef="#br0" timeOffset="42038">17241 4613 0,'-26'0'16,"26"-26"0,-26 26-1,26 26-15,0 0 16,0 0-16,0 0 0,0 0 15,0 0-15,26 26 16,0-27-16,-26 27 0,26-26 16,0 0-16,-26 0 15,26 0-15,0-26 0,-26 26 16,26-26-16,0 0 0,0 0 16,-1 0-1,1 0-15,0-26 16,0 0-16,0 0 15,26-26-15,-26 26 0,0-25 16,0-1-16,0 0 0,0 26 16,-26-26-16,0 0 15,25 26-15,-25 0 0,0 1 16,-25 25 0,-1 25-1,26 1-15,0 0 16,0 0-16</inkml:trace>
  <inkml:trace contextRef="#ctx0" brushRef="#br0" timeOffset="42423">18122 4587 0,'26'-26'0,"0"26"16,-26-26-1,0 0-15,-26 26 16,26-25 0,-26 25-16,0 0 15,0 25-15,1 1 16,-1 0 0,0 0-16,0 0 0,26 0 15,-26 0-15,26 0 16,0 0-16,26 0 0,0 0 15,0 0-15,0-1 16,-1-25-16,27 26 0,-26 0 16,0-26-16,0 0 0,0 26 15,0-26-15,-26 26 16,-26-26 0,0 0-16,-26 26 0,0-26 15,1 26-15,-1-26 16,-26 26-16,26-26 0,0 26 15</inkml:trace>
  <inkml:trace contextRef="#ctx0" brushRef="#br0" timeOffset="42861">17837 5131 0,'26'0'15,"-26"26"1,26 0 0,-26 0-1,26-26-15,-26 26 0,26 0 16,0 0-16,-26 0 15,26 0-15,0 0 0,0 0 16,-1-26-16,1 26 0,0-1 16,0-25-16,26 26 15,-26-26-15,26 0 0,0 0 16,0 0-16,-1 0 16,27 0-16,-26-26 0,26 26 15,-1 0-15,1-25 0,-26 25 16,26 0-16,-26-26 15,-1 26-15,-25 0 0,0 0 16,0-26-16,-52 26 31,26-26-15</inkml:trace>
  <inkml:trace contextRef="#ctx0" brushRef="#br0" timeOffset="45044">16412 2021 0,'-26'0'0,"0"0"15,0 26 1,0 0 0,0 0-16,0 0 0,0 26 15,0-26-15,0 26 16,1-1-16,-27 1 0,26 0 16,0-26-16,-26 26 15,26 0-15,-26-26 0,26 25 16,0 1-16,26 0 0,-25 0 15,25 0-15,0 25 16,25 1-16,1 0 0,0 26 16,0-1-16,0-25 15,0 26-15,26-1 0,-26-25 16,0 26-16,0-26 0,0-1 16,-1-25-16,1 0 15,0 26-15,0-52 0,0 26 16,0-27-16,0 27 15,0-26-15,0 0 0,0 0 16,0 0-16,0 0 16,-26 0-16,25-26 15,1 26-15,0 0 16,0-26-16,26 0 0,-26 0 16,26 0-16,0-26 15,-1 26-15,1-26 0,0 26 16,0-26-16,0 0 15</inkml:trace>
  <inkml:trace contextRef="#ctx0" brushRef="#br0" timeOffset="45698">16049 3680 0,'0'-26'15,"0"0"-15,0 0 16,0 0-1,-26 26-15,0 0 16,0 0-16,-26 0 16,26 0-16,-51 26 0,25-26 15,-26 26-15,-26 26 16,-25-26-16,-1 0 0,1 26 16,-53-26-16,1 25 0,-27 1 15,-25 0-15,0 0 16,-26 0-16,-1 26 0,1-27 15,-26 1-15,0 26 16,0-26-16,0 26 0,26-27 16,-52 27-16,26 0 0,-1 0 15,1-1-15,-26 1 16,26 0-16,0 0 0,26-1 16,0 1-16,0 0 15,51-26-15,1 26 0,0-27 16,25 1-16,27 0 15,25 0-15,0-26 0,27 26 16,-1-26-16,26 0 0,26-1 16,27 1-16,-1-26 15,0 26-15,52 0 16,0-26 0,-1 0-16,1 0 15,0 0-15,0 0 16,-52 0-1,0 0 1,0 26-16,1-26 0</inkml:trace>
  <inkml:trace contextRef="#ctx0" brushRef="#br0" timeOffset="46041">7599 5235 0,'-25'0'0,"-1"26"16,0-26-16,0 26 0,0 0 15,0 0-15,0 0 0,0 26 16,-26-27-16,26 27 15,0 0-15,-25-26 0,25 26 16,0-26-16,0 26 16,0-26-16,26 0 0,0-1 15,0 1-15,52 0 16,-26-26-16,26 0 16,-1 26-16,27-26 0,-26 0 15,26 0-15,-1 26 16,1-26-16,0 26 0</inkml:trace>
  <inkml:trace contextRef="#ctx0" brushRef="#br0" timeOffset="49687">16049 7905 0,'0'-26'16,"0"0"-16,26 0 0,-26 0 15,26 26 1,-26 26-16,0 0 16,26 26-16,-26-26 15,0 25-15,0 1 0,0 0 16,26 0-16,-26 26 0,0-26 16,0-1-16,0 27 15,0-26-15,0 0 0,0 0 16,0 0-16,0-1 15,0-25-15,0 0 16</inkml:trace>
  <inkml:trace contextRef="#ctx0" brushRef="#br0" timeOffset="49987">16723 7957 0,'0'-26'0,"0"0"15,26 26 1,-26 26 0,0 0-16,0-1 15,0 1-15,-26 0 0,26 26 16,-26 0-16,26 0 15,-26 0-15,26 0 0,-26-27 16,26 27-16,0 0 16,0-26-16,0 0 0,0 0 15,0 0-15</inkml:trace>
  <inkml:trace contextRef="#ctx0" brushRef="#br0" timeOffset="50430">16723 8008 0,'-26'-26'0,"26"1"16,26 25 15,0 25-31,0 1 16,25 0-16,-25 0 0,0 0 15,26 0-15,0 26 16,-26 0-16,26-26 0,-26 26 16,25-1-16,-25 1 0,26-26 15,-26 26-15,0-26 16,0 0-16,0 0 16,0-52-1,0 0-15,-26-26 16,0 26-16,26-26 0,-26-25 15,26 25-15,-26 0 16,0-26-16,0 0 0,0 26 16,0-25-16,-26 25 15,26 0-15,0 0 0,-26 26 16,26 0-16,0 52 31,26 0-31,-26 0 16,0 0-16,26 0 15,-26 0-15,0 0 0</inkml:trace>
  <inkml:trace contextRef="#ctx0" brushRef="#br0" timeOffset="50753">18122 8112 0,'-26'0'32,"0"0"-17,52 0 1,0 0-16,0 0 16,0 0-16,26-26 0,0 26 15,0-26-15,0 26 0,-1 0 16,27-26-16,-52 26 15,26-26-15,-26 26 0,0 0 16,0 0-16,-26-26 16,-26 52 15</inkml:trace>
  <inkml:trace contextRef="#ctx0" brushRef="#br0" timeOffset="51533">19185 7801 0,'0'-26'16,"0"52"15,0 0-31,0 0 16,0 0-16,0 26 15,0-26-15,0 25 0,0-25 16,0 26-16,-26-26 0,26 26 15,0-26-15,0 0 16,0 0-16,-26 0 0,26 0 16,0-1-1,0-50 1,0-1-16,0 0 16,0 0-1,0-26-15,0 26 0,0-26 16,26 0-16,-26 0 15,0-25-15,26 25 0,0 0 16,-26 0-16,26 26 0,0-26 16,0 27-16,25 25 15,-25 0-15,0 25 0,0-25 16,0 26-16,0 26 0,0-26 16,-26 26-16,26 0 15,-26 0-15,26-26 0,-26 25 16,0-25-16,0 0 15,0 0-15,0 0 0,0 0 16,0-52 15,0 0-15,0 0-16,0 0 16,0-26-16,26 1 0,-26-1 15,26 0-15,-26 0 0,26 0 16,0 26-16,-1-25 15,27 25-15,-26 26 0,0 0 16,0 0-16,26 26 16,-26-1-16,0 1 0,0 26 15,0 0-15,-1 0 0,-25-26 16,26 26-16,-26-1 16,26 1-16,-26-26 0,0 0 15,0 0-15,0 0 16,0 0-16</inkml:trace>
  <inkml:trace contextRef="#ctx0" brushRef="#br0" timeOffset="51948">20377 7646 0,'26'0'15,"-26"25"-15,0 1 16,0 0 0,0 0-16,0 26 0,26-26 15,-26 26-15,0 0 16,26-26-16,-26 25 0,26 1 16,-26-26-16,26 26 15,0-26-15,0 0 0,-26 0 16,26-26-16,-1 0 0,1 0 15,26-26-15,-26 26 16,0-52-16,0 26 0,0-26 16,0 26-16,0-26 15,0 1-15,0-1 0,-26-26 16,0 52-16,0-26 0,-26 0 16,26 27-16,-26-1 15,26 0-15,-26 0 16,26 52-1,0 0 1,26-26-16</inkml:trace>
  <inkml:trace contextRef="#ctx0" brushRef="#br0" timeOffset="52728">21233 7723 0,'0'-26'16,"0"52"31,0 0-31,0 0-16,0 26 0,0-26 15,25 26-15,-25 0 16,0-1-16,0-25 0,0 0 15,0 0-15,0 0 0,0 0 16,0-52 0,26 0-1,-26 0-15,0 0 16,0 0-16,0-25 16,26-1-16,-26 0 0,26 0 15,-26 0-15,26 0 16,0 1-16,0-1 0,-26 26 15,26-26-15,0 26 0,0 26 16,0 0-16,0 0 16,-1 0-16,-25 26 0,26 0 15,0 26-15,-26 0 16,26-27-16,-26 27 0,26 0 16,-26 0-16,26-26 0,-26 0 15,0 0-15,26 0 16,-26 0-16,0-52 31,26 0-31,-26 0 16,0 0-16,26-26 0,-26 26 15,26-26-15,-26 0 16,26 1-16,0-1 0,-1 0 16,1 26-16,0 0 15,26 0-15,-26 26 0,0 0 16,0 0-16,26 0 0,-26 26 15,0-26-15,0 26 16,-1 0-16,1-26 16,0 0 15,-26-26-31,0 0 16,0 0-1,26 26 1,-26 26-1,0 0-15,26 0 0,-26 0 16,0 26-16,0 0 0,0 25 16,0 1-16,0 0 15,0-26-15,0 25 0</inkml:trace>
  <inkml:trace contextRef="#ctx0" brushRef="#br0" timeOffset="161967">420 8138 0,'-26'0'0,"0"0"32,26 26-17,0 0-15,0 0 0,0 0 16,0 26-16,0-1 0,26 1 15,-26 26-15,0-26 16,0 0-16,26-1 0,-26 1 16,0 0-16,0 0 15</inkml:trace>
  <inkml:trace contextRef="#ctx0" brushRef="#br0" timeOffset="162362">83 8397 0,'-26'-26'16,"0"-26"-16,26 27 16,-26-1-16,26 0 0,0 0 15,0 0-15,26 0 0,0 26 16,0-26-16,26 26 15,-26 0-15,26-26 0,0 26 16,-1 0-16,27 0 16,-26 26-16,0 0 0,0 0 15,0 0-15,-27 0 0,1 0 16,0 25-16,0 1 16,-26-26-16,0 26 0,-26-26 15,0 26-15,0 0 16,-25-26-16,25-1 0,-26 27 15,0-26-15,0 0 0,0 0 16,26 0-16,-25-26 16,25 26-16,0-26 0,0 0 15,0 0-15,0 0 16</inkml:trace>
  <inkml:trace contextRef="#ctx0" brushRef="#br0" timeOffset="162650">1094 8112 0,'-26'0'15,"26"26"1,0 0 0,0 26-16,0-26 15,26 26-15,-26-1 0,0 1 16,26-26-16,-26 26 16,0 0-16,0 0 0,0-26 15,0-1-15,0 1 0</inkml:trace>
  <inkml:trace contextRef="#ctx0" brushRef="#br0" timeOffset="163010">964 8164 0,'0'-52'16,"-26"26"-16,26 0 0,0 0 15,0 0-15,0 0 0,26 1 16,26 25 0,0 0-16,0 0 0,0 0 15,0 25-15,25 1 0,1 0 16,-26 0-16,0 0 16,0 26-16,-27 0 0,1-26 15,0 26-15,-26-1 16,-26 1-16,0 0 0,1 0 15,-27 0-15,0 0 0,0-26 16,0 25-16,0-25 16,1 0-16,25-26 0,0 26 15,-26-26-15,26 0 16,26-26-16,0 0 16,0 0-16</inkml:trace>
  <inkml:trace contextRef="#ctx0" brushRef="#br0" timeOffset="163400">2079 8242 0,'52'-26'0,"-52"0"15,26 0-15,0 0 16,-26 0-16,25 0 15,1 26 1,0-26-16,0 26 0,0 0 16,26 26-16,0-26 0,-26 26 15,26 0-15,-27 0 16,1 0-16,-26 26 0,0-26 16,0 25-16,0 1 15,-26 0-15,-25 0 0,25 0 16,-26 0-16,0-26 15,26 25-15,-26-25 0,26 0 16,0 0-16,26 0 16,26-26-16,0 0 15,26-26-15,26 26 0,0-26 16,25 0-16,1 26 0,0-26 16,25 0-16,-25 26 15,26-25-15,-27 25 0</inkml:trace>
  <inkml:trace contextRef="#ctx0" brushRef="#br0" timeOffset="163892">7003 8138 0,'26'-26'16,"-26"0"-16,0 0 15,26 26 1,0 0-16,0 26 15,-26 0-15,26 26 16,0-26-16,-26 26 16,26 0-16,-26-1 0,26 1 15,-26 26-15,0-26 16,0-26-16,0 26 0,0-1 16,-26-25-16,26 0 15,-26 0-15</inkml:trace>
  <inkml:trace contextRef="#ctx0" brushRef="#br0" timeOffset="164251">6822 8319 0,'-26'-25'0,"0"-27"16,0 26-16,0 0 15,0 0-15,26-26 0,26 26 16,0 0-16,26 0 15,0 26-15,0 0 16,25 0-16,1 0 0,0 0 16,0 26-16,-1 0 15,-25 0-15,26 0 0,-26 0 16,0 26-16,-26-26 0,0 26 16,-26-1-16,0 1 15,0 0-15,-26-26 0,-26 26 16,0 0-16,0-26 15,-26 25-15,27-25 0,-1 0 16,0 0-16,0 0 0,0-26 16,26 0-16,-26 0 15,27 0-15,25-26 16,0-26-16,0 26 0,25-25 16</inkml:trace>
  <inkml:trace contextRef="#ctx0" brushRef="#br0" timeOffset="164557">7936 8060 0,'0'-26'15,"0"0"1,0 52 15,26 0-15,-26 0-16,26 26 0,-26 0 15,0-26-15,26 26 0,-26-1 16,0 1-16,0 0 16,26 0-16,-26 0 0,0-26 15,0 26-15,0-27 16,26-25-16,-26 26 0</inkml:trace>
  <inkml:trace contextRef="#ctx0" brushRef="#br0" timeOffset="164906">7885 8112 0,'0'-26'0,"-26"0"16,26 0-16,0 0 0,0 0 15,0 1-15,26 25 16,-1-26-16,1 26 0,26 0 16,0 0-16,0 0 0,0 0 15,0 0-15,-1 0 16,27 26-16,-26-1 0,0 1 16,0 0-16,-26 26 15,0-26-15,-1 26 0,-25 0 16,0 0-16,-25-1 0,-27 1 15,0 0-15,0 0 16,0-26-16,-26 26 0,27-26 16,-27 0-16,26-1 15,0-25-15,26 0 0,-26 0 16,26 0-16,26-25 0,-25 25 16,25-26-16,-26 0 15,26 0-15,0 0 0,0 0 16</inkml:trace>
  <inkml:trace contextRef="#ctx0" brushRef="#br0" timeOffset="165524">8714 7957 0,'0'-26'0,"0"0"16,0 0-16,0 0 16,26 26-1,0 0-15,0-26 0,0 26 16,0 0-16,25 0 16,-25 0-16,26 0 0,-26 0 15,26 26-15,-26 0 16,0 0-16,0 0 0,-26 0 15,26-1-15,-26 1 0,0 0 16,0 26-16,-26-26 16,26 0-16,-26 0 0,0 0 15,0 0-15,0 0 0,0-26 16,0 26-16,0 0 16,0-26-16,26 25 15,26-50 16,0 25-31,0 0 16,0-26-16,0 26 16,0 0-16,0 0 0,26 0 15,-27 26-15,1-1 16,0 1-16,-26 0 0,26 0 16,-26 0-16,0 0 0,0 26 15,0-26-15,-26 0 16,0 0-16,-25 0 0,25-1 15,-26 1-15,26-26 16,-26 0-16,0 0 0,0 0 16,26 0-16,-25-26 0,25 26 15,0-25-15,0 25 16,0-26-16,26 0 0,-26 26 16,0 0-1,0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24" Type="http://schemas.openxmlformats.org/officeDocument/2006/relationships/customXml" Target="../ink/ink12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10" Type="http://schemas.openxmlformats.org/officeDocument/2006/relationships/customXml" Target="../ink/ink5.xml"/><Relationship Id="rId19" Type="http://schemas.openxmlformats.org/officeDocument/2006/relationships/image" Target="../media/image10.emf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advance Designer 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Working with Scripting Hierarchies</a:t>
            </a:r>
          </a:p>
          <a:p>
            <a:pPr lvl="2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Context</a:t>
            </a:r>
          </a:p>
          <a:p>
            <a:pPr lvl="2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 Stories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Integrating stories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Integrate SAC with Fiori Launchpad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Integrate Webpage inside SAC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Integrate SAC inside Fiori App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3D0DF6A-33E7-497C-834A-DBC95506C00C}"/>
                  </a:ext>
                </a:extLst>
              </p14:cNvPr>
              <p14:cNvContentPartPr/>
              <p14:nvPr/>
            </p14:nvContentPartPr>
            <p14:xfrm>
              <a:off x="6595171" y="3461481"/>
              <a:ext cx="2325240" cy="457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3D0DF6A-33E7-497C-834A-DBC95506C0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6171" y="3452481"/>
                <a:ext cx="23428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5C97510-6F3C-4656-94AE-A460AFBC0599}"/>
                  </a:ext>
                </a:extLst>
              </p14:cNvPr>
              <p14:cNvContentPartPr/>
              <p14:nvPr/>
            </p14:nvContentPartPr>
            <p14:xfrm>
              <a:off x="6792451" y="5448681"/>
              <a:ext cx="1978560" cy="521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5C97510-6F3C-4656-94AE-A460AFBC05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3451" y="5439681"/>
                <a:ext cx="19962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C0702BB-CA96-4CAF-A80C-FD76DA5A9DA4}"/>
                  </a:ext>
                </a:extLst>
              </p14:cNvPr>
              <p14:cNvContentPartPr/>
              <p14:nvPr/>
            </p14:nvContentPartPr>
            <p14:xfrm>
              <a:off x="6578251" y="4058721"/>
              <a:ext cx="2230200" cy="11768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C0702BB-CA96-4CAF-A80C-FD76DA5A9D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9251" y="4049721"/>
                <a:ext cx="224784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A531433-33D7-4475-A912-45F4DBFB3298}"/>
                  </a:ext>
                </a:extLst>
              </p14:cNvPr>
              <p14:cNvContentPartPr/>
              <p14:nvPr/>
            </p14:nvContentPartPr>
            <p14:xfrm>
              <a:off x="7016731" y="6148881"/>
              <a:ext cx="1875600" cy="5047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A531433-33D7-4475-A912-45F4DBFB32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7731" y="6139881"/>
                <a:ext cx="1893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2578A02-9DEA-403A-921E-A89493E8D598}"/>
                  </a:ext>
                </a:extLst>
              </p14:cNvPr>
              <p14:cNvContentPartPr/>
              <p14:nvPr/>
            </p14:nvContentPartPr>
            <p14:xfrm>
              <a:off x="493531" y="3431961"/>
              <a:ext cx="1411920" cy="1215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2578A02-9DEA-403A-921E-A89493E8D5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531" y="3422961"/>
                <a:ext cx="1429560" cy="12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250FFB7-751F-4D60-A771-F2242D306730}"/>
                  </a:ext>
                </a:extLst>
              </p14:cNvPr>
              <p14:cNvContentPartPr/>
              <p14:nvPr/>
            </p14:nvContentPartPr>
            <p14:xfrm>
              <a:off x="625291" y="5008041"/>
              <a:ext cx="1652400" cy="12718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250FFB7-751F-4D60-A771-F2242D3067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6291" y="4999041"/>
                <a:ext cx="1670040" cy="12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581E5F0-29C9-4458-AD90-051A24FBBB83}"/>
                  </a:ext>
                </a:extLst>
              </p14:cNvPr>
              <p14:cNvContentPartPr/>
              <p14:nvPr/>
            </p14:nvContentPartPr>
            <p14:xfrm>
              <a:off x="2426011" y="3179601"/>
              <a:ext cx="2784960" cy="1467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581E5F0-29C9-4458-AD90-051A24FBBB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011" y="3170601"/>
                <a:ext cx="2802600" cy="14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E5F3648-77A3-4BF0-B497-043D31BE571D}"/>
                  </a:ext>
                </a:extLst>
              </p14:cNvPr>
              <p14:cNvContentPartPr/>
              <p14:nvPr/>
            </p14:nvContentPartPr>
            <p14:xfrm>
              <a:off x="1800691" y="3946761"/>
              <a:ext cx="205920" cy="942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E5F3648-77A3-4BF0-B497-043D31BE57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91691" y="3937761"/>
                <a:ext cx="22356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ADF36F6-D582-4825-AB60-4F9E28998BCE}"/>
                  </a:ext>
                </a:extLst>
              </p14:cNvPr>
              <p14:cNvContentPartPr/>
              <p14:nvPr/>
            </p14:nvContentPartPr>
            <p14:xfrm>
              <a:off x="763171" y="130761"/>
              <a:ext cx="9015840" cy="31741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ADF36F6-D582-4825-AB60-4F9E28998B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4171" y="121761"/>
                <a:ext cx="9033480" cy="31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E758E60-04EA-4749-973F-C9467A47D599}"/>
                  </a:ext>
                </a:extLst>
              </p14:cNvPr>
              <p14:cNvContentPartPr/>
              <p14:nvPr/>
            </p14:nvContentPartPr>
            <p14:xfrm>
              <a:off x="2335291" y="4693041"/>
              <a:ext cx="3599640" cy="11916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E758E60-04EA-4749-973F-C9467A47D5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26291" y="4684041"/>
                <a:ext cx="3617280" cy="12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54EEBCD-3EEB-4E44-B872-DB650820A77B}"/>
                  </a:ext>
                </a:extLst>
              </p14:cNvPr>
              <p14:cNvContentPartPr/>
              <p14:nvPr/>
            </p14:nvContentPartPr>
            <p14:xfrm>
              <a:off x="4355611" y="3862521"/>
              <a:ext cx="263520" cy="6354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54EEBCD-3EEB-4E44-B872-DB650820A7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46611" y="3853521"/>
                <a:ext cx="28116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CACF771-8E7A-4846-BE09-46D10718FE35}"/>
                  </a:ext>
                </a:extLst>
              </p14:cNvPr>
              <p14:cNvContentPartPr/>
              <p14:nvPr/>
            </p14:nvContentPartPr>
            <p14:xfrm>
              <a:off x="5803531" y="4553361"/>
              <a:ext cx="393480" cy="10364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CACF771-8E7A-4846-BE09-46D10718FE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94531" y="4544361"/>
                <a:ext cx="411120" cy="10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AC46303-38B2-4A6B-BA50-6EC76D8F0EE1}"/>
                  </a:ext>
                </a:extLst>
              </p14:cNvPr>
              <p14:cNvContentPartPr/>
              <p14:nvPr/>
            </p14:nvContentPartPr>
            <p14:xfrm>
              <a:off x="521971" y="2702241"/>
              <a:ext cx="2389680" cy="24300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AC46303-38B2-4A6B-BA50-6EC76D8F0E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2971" y="2693241"/>
                <a:ext cx="2407320" cy="24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5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Integration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264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70</Words>
  <Application>Microsoft Office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PowerPoint Presentation</vt:lpstr>
      <vt:lpstr>Integration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514</cp:revision>
  <dcterms:created xsi:type="dcterms:W3CDTF">2016-07-10T03:33:26Z</dcterms:created>
  <dcterms:modified xsi:type="dcterms:W3CDTF">2020-12-21T08:32:18Z</dcterms:modified>
</cp:coreProperties>
</file>